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29"/>
  </p:notesMasterIdLst>
  <p:sldIdLst>
    <p:sldId id="256" r:id="rId3"/>
    <p:sldId id="259" r:id="rId4"/>
    <p:sldId id="257" r:id="rId5"/>
    <p:sldId id="258" r:id="rId6"/>
    <p:sldId id="260" r:id="rId7"/>
    <p:sldId id="261" r:id="rId8"/>
    <p:sldId id="280" r:id="rId9"/>
    <p:sldId id="262" r:id="rId10"/>
    <p:sldId id="263" r:id="rId11"/>
    <p:sldId id="282" r:id="rId12"/>
    <p:sldId id="269" r:id="rId13"/>
    <p:sldId id="267" r:id="rId14"/>
    <p:sldId id="268" r:id="rId15"/>
    <p:sldId id="266" r:id="rId16"/>
    <p:sldId id="283" r:id="rId17"/>
    <p:sldId id="273" r:id="rId18"/>
    <p:sldId id="271" r:id="rId19"/>
    <p:sldId id="272" r:id="rId20"/>
    <p:sldId id="274" r:id="rId21"/>
    <p:sldId id="284" r:id="rId22"/>
    <p:sldId id="276" r:id="rId23"/>
    <p:sldId id="279" r:id="rId24"/>
    <p:sldId id="278" r:id="rId25"/>
    <p:sldId id="277" r:id="rId26"/>
    <p:sldId id="286" r:id="rId27"/>
    <p:sldId id="287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BC00"/>
    <a:srgbClr val="EC7700"/>
    <a:srgbClr val="098E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318" autoAdjust="0"/>
  </p:normalViewPr>
  <p:slideViewPr>
    <p:cSldViewPr snapToGrid="0">
      <p:cViewPr varScale="1">
        <p:scale>
          <a:sx n="109" d="100"/>
          <a:sy n="109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9830EF-2E88-4863-8F46-4DFF21748E6D}" type="datetimeFigureOut">
              <a:rPr lang="zh-CN" altLang="en-US" smtClean="0"/>
              <a:t>2019/10/24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44733C-7DE5-442C-8CE3-EF125A643F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969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16868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9365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738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2359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62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461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2357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318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D4367AD-2156-47CD-A653-95A73D66BF6C}"/>
              </a:ext>
            </a:extLst>
          </p:cNvPr>
          <p:cNvSpPr/>
          <p:nvPr userDrawn="1"/>
        </p:nvSpPr>
        <p:spPr>
          <a:xfrm>
            <a:off x="431800" y="299720"/>
            <a:ext cx="11328400" cy="6258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231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83167D3-09F9-4A50-8096-F6B7642052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865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22AC645-4338-4AF7-BC58-9F2989C68E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72122" y="1837276"/>
            <a:ext cx="1673136" cy="177678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F1A72AC-36C3-44F3-8115-E73B92B66421}"/>
              </a:ext>
            </a:extLst>
          </p:cNvPr>
          <p:cNvSpPr/>
          <p:nvPr userDrawn="1"/>
        </p:nvSpPr>
        <p:spPr>
          <a:xfrm>
            <a:off x="431800" y="299720"/>
            <a:ext cx="11328400" cy="6258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5B1893BB-8622-4EDE-A628-B83426A38D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291847" cy="2397771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857CE5F0-5814-4AC6-AEBA-0F3B37762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53" y="81501"/>
            <a:ext cx="1990090" cy="1755775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F598E7B-AE11-4752-855F-F6A249B50C07}"/>
              </a:ext>
            </a:extLst>
          </p:cNvPr>
          <p:cNvGrpSpPr/>
          <p:nvPr userDrawn="1"/>
        </p:nvGrpSpPr>
        <p:grpSpPr>
          <a:xfrm>
            <a:off x="9703317" y="5172140"/>
            <a:ext cx="1934689" cy="1226281"/>
            <a:chOff x="9088739" y="270444"/>
            <a:chExt cx="2558566" cy="1621718"/>
          </a:xfrm>
        </p:grpSpPr>
        <p:pic>
          <p:nvPicPr>
            <p:cNvPr id="27" name="图片 26" descr="图片包含 灯具, 物体&#10;&#10;已生成极高可信度的说明">
              <a:extLst>
                <a:ext uri="{FF2B5EF4-FFF2-40B4-BE49-F238E27FC236}">
                  <a16:creationId xmlns:a16="http://schemas.microsoft.com/office/drawing/2014/main" xmlns="" id="{33EB9C6E-A48A-4B49-84DE-2618681D40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44070" y="270444"/>
              <a:ext cx="1203235" cy="1271109"/>
            </a:xfrm>
            <a:prstGeom prst="rect">
              <a:avLst/>
            </a:prstGeom>
          </p:spPr>
        </p:pic>
        <p:pic>
          <p:nvPicPr>
            <p:cNvPr id="28" name="图片 27" descr="图片包含 灯具, 物体&#10;&#10;已生成极高可信度的说明">
              <a:extLst>
                <a:ext uri="{FF2B5EF4-FFF2-40B4-BE49-F238E27FC236}">
                  <a16:creationId xmlns:a16="http://schemas.microsoft.com/office/drawing/2014/main" xmlns="" id="{1A749CB4-1C0D-4029-A168-F4BFCB555AB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44906" y="1016425"/>
              <a:ext cx="828974" cy="875737"/>
            </a:xfrm>
            <a:prstGeom prst="rect">
              <a:avLst/>
            </a:prstGeom>
          </p:spPr>
        </p:pic>
        <p:pic>
          <p:nvPicPr>
            <p:cNvPr id="29" name="图片 28" descr="图片包含 灯具, 物体&#10;&#10;已生成极高可信度的说明">
              <a:extLst>
                <a:ext uri="{FF2B5EF4-FFF2-40B4-BE49-F238E27FC236}">
                  <a16:creationId xmlns:a16="http://schemas.microsoft.com/office/drawing/2014/main" xmlns="" id="{A35F557E-1608-4182-94B2-8F5D12A992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88739" y="753732"/>
              <a:ext cx="763810" cy="806898"/>
            </a:xfrm>
            <a:prstGeom prst="rect">
              <a:avLst/>
            </a:prstGeom>
          </p:spPr>
        </p:pic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B8257415-FDB1-49C4-AD14-967531DFB3F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3611" y="4572777"/>
            <a:ext cx="2326889" cy="232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990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964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489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660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972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135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B4A50AAA-BA4E-4DE4-B671-AB89C6E36DA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533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105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7.png"/><Relationship Id="rId7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microsoft.com/office/2007/relationships/hdphoto" Target="../media/hdphoto1.wdp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1.png"/><Relationship Id="rId5" Type="http://schemas.openxmlformats.org/officeDocument/2006/relationships/image" Target="../media/image19.png"/><Relationship Id="rId4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7.png"/><Relationship Id="rId7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microsoft.com/office/2007/relationships/hdphoto" Target="../media/hdphoto1.wdp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1.png"/><Relationship Id="rId5" Type="http://schemas.openxmlformats.org/officeDocument/2006/relationships/image" Target="../media/image19.png"/><Relationship Id="rId4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7.png"/><Relationship Id="rId7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microsoft.com/office/2007/relationships/hdphoto" Target="../media/hdphoto1.wdp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7.png"/><Relationship Id="rId7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microsoft.com/office/2007/relationships/hdphoto" Target="../media/hdphoto1.wdp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CAABE42-447E-459A-876E-FFF2C11FC59E}"/>
              </a:ext>
            </a:extLst>
          </p:cNvPr>
          <p:cNvSpPr/>
          <p:nvPr/>
        </p:nvSpPr>
        <p:spPr>
          <a:xfrm>
            <a:off x="431800" y="299720"/>
            <a:ext cx="11328400" cy="6258560"/>
          </a:xfrm>
          <a:prstGeom prst="rect">
            <a:avLst/>
          </a:prstGeom>
          <a:noFill/>
          <a:ln>
            <a:solidFill>
              <a:srgbClr val="FFC000"/>
            </a:solidFill>
            <a:prstDash val="lg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E08C9C31-2E05-4ED8-B877-52BC5AFBF0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674"/>
          <a:stretch/>
        </p:blipFill>
        <p:spPr>
          <a:xfrm>
            <a:off x="0" y="3312207"/>
            <a:ext cx="12192000" cy="354579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5B5C83D5-9B34-4220-B602-884388C4908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177" r="18438" b="16076"/>
          <a:stretch/>
        </p:blipFill>
        <p:spPr>
          <a:xfrm>
            <a:off x="10755497" y="0"/>
            <a:ext cx="1524001" cy="1538514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C765F14-4DCF-4ECD-905F-C57A8A340A08}"/>
              </a:ext>
            </a:extLst>
          </p:cNvPr>
          <p:cNvGrpSpPr/>
          <p:nvPr/>
        </p:nvGrpSpPr>
        <p:grpSpPr>
          <a:xfrm>
            <a:off x="2801906" y="0"/>
            <a:ext cx="6450912" cy="5076089"/>
            <a:chOff x="2007288" y="-145639"/>
            <a:chExt cx="7445829" cy="5858968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C38CA860-FCED-48C9-A30F-D65C34511C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8883" y="-145639"/>
              <a:ext cx="5874796" cy="5858968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D37D8F80-AB41-4C23-B65D-3522AE5469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07288" y="571677"/>
              <a:ext cx="7445829" cy="4414592"/>
            </a:xfrm>
            <a:prstGeom prst="rect">
              <a:avLst/>
            </a:prstGeom>
          </p:spPr>
        </p:pic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65C48589-B8D4-42C9-A4F5-D8D4FED83C98}"/>
              </a:ext>
            </a:extLst>
          </p:cNvPr>
          <p:cNvSpPr txBox="1"/>
          <p:nvPr/>
        </p:nvSpPr>
        <p:spPr>
          <a:xfrm>
            <a:off x="2409528" y="4613471"/>
            <a:ext cx="72356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n w="19050">
                  <a:solidFill>
                    <a:srgbClr val="FF9E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万圣节活动策</a:t>
            </a:r>
            <a:r>
              <a:rPr lang="zh-CN" altLang="en-US" sz="4800" b="1" dirty="0" smtClean="0">
                <a:ln w="19050">
                  <a:solidFill>
                    <a:srgbClr val="FF9E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划</a:t>
            </a:r>
            <a:r>
              <a:rPr lang="en-US" altLang="zh-CN" sz="4800" b="1" dirty="0">
                <a:ln w="19050">
                  <a:solidFill>
                    <a:srgbClr val="FF9E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sz="4800" b="1" dirty="0" smtClean="0">
                <a:ln w="19050">
                  <a:solidFill>
                    <a:srgbClr val="FF9E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模</a:t>
            </a:r>
            <a:r>
              <a:rPr lang="zh-CN" altLang="en-US" sz="4800" b="1" dirty="0">
                <a:ln w="19050">
                  <a:solidFill>
                    <a:srgbClr val="FF9E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板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6464E5E-607B-4FE0-9836-64CCEA74237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291847" cy="239777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50B8FEC4-C1DB-4B8B-9CE4-1EC129F6D3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253" y="3944984"/>
            <a:ext cx="1607098" cy="93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32822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图片 514">
            <a:extLst>
              <a:ext uri="{FF2B5EF4-FFF2-40B4-BE49-F238E27FC236}">
                <a16:creationId xmlns:a16="http://schemas.microsoft.com/office/drawing/2014/main" xmlns="" id="{7BF1FBA0-A616-493F-B92C-E5B8C4B644D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78"/>
          <a:stretch/>
        </p:blipFill>
        <p:spPr>
          <a:xfrm flipH="1">
            <a:off x="2102111" y="1420221"/>
            <a:ext cx="2712139" cy="258926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CCF1A088-0299-4D4B-A14A-20F5347076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71" t="5943" r="16574" b="71727"/>
          <a:stretch/>
        </p:blipFill>
        <p:spPr>
          <a:xfrm>
            <a:off x="8980089" y="-10770"/>
            <a:ext cx="1322789" cy="153134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FB779611-E60C-42EE-93C3-9A87E8B992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1" t="28273" r="81672" b="54699"/>
          <a:stretch/>
        </p:blipFill>
        <p:spPr>
          <a:xfrm rot="20225079">
            <a:off x="10400769" y="4211306"/>
            <a:ext cx="1573405" cy="143776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C07E48E-E96A-475A-9855-251FE617CB2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38" b="93012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55" t="10341" r="9666" b="5990"/>
          <a:stretch/>
        </p:blipFill>
        <p:spPr>
          <a:xfrm>
            <a:off x="2214114" y="2483945"/>
            <a:ext cx="5727700" cy="4775563"/>
          </a:xfrm>
          <a:prstGeom prst="rect">
            <a:avLst/>
          </a:prstGeom>
        </p:spPr>
      </p:pic>
      <p:grpSp>
        <p:nvGrpSpPr>
          <p:cNvPr id="507" name="组合 506">
            <a:extLst>
              <a:ext uri="{FF2B5EF4-FFF2-40B4-BE49-F238E27FC236}">
                <a16:creationId xmlns:a16="http://schemas.microsoft.com/office/drawing/2014/main" xmlns="" id="{3783F5B4-3D0E-4ECC-8EFA-C2486CB5C5BA}"/>
              </a:ext>
            </a:extLst>
          </p:cNvPr>
          <p:cNvGrpSpPr/>
          <p:nvPr/>
        </p:nvGrpSpPr>
        <p:grpSpPr>
          <a:xfrm>
            <a:off x="6555467" y="5045652"/>
            <a:ext cx="1156645" cy="761578"/>
            <a:chOff x="1706" y="1057"/>
            <a:chExt cx="3443" cy="2267"/>
          </a:xfrm>
        </p:grpSpPr>
        <p:pic>
          <p:nvPicPr>
            <p:cNvPr id="508" name="图片 507" descr="图片包含 灯具, 物体&#10;&#10;已生成极高可信度的说明">
              <a:extLst>
                <a:ext uri="{FF2B5EF4-FFF2-40B4-BE49-F238E27FC236}">
                  <a16:creationId xmlns:a16="http://schemas.microsoft.com/office/drawing/2014/main" xmlns="" id="{D1A1DA5E-5562-48F7-BA64-027B2724B85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5" y="1057"/>
              <a:ext cx="1895" cy="2002"/>
            </a:xfrm>
            <a:prstGeom prst="rect">
              <a:avLst/>
            </a:prstGeom>
          </p:spPr>
        </p:pic>
        <p:pic>
          <p:nvPicPr>
            <p:cNvPr id="509" name="图片 508" descr="图片包含 灯具, 物体&#10;&#10;已生成极高可信度的说明">
              <a:extLst>
                <a:ext uri="{FF2B5EF4-FFF2-40B4-BE49-F238E27FC236}">
                  <a16:creationId xmlns:a16="http://schemas.microsoft.com/office/drawing/2014/main" xmlns="" id="{F6ECA74F-3E34-44D5-B43F-051735FB3DC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0" y="1946"/>
              <a:ext cx="1305" cy="1379"/>
            </a:xfrm>
            <a:prstGeom prst="rect">
              <a:avLst/>
            </a:prstGeom>
          </p:spPr>
        </p:pic>
        <p:pic>
          <p:nvPicPr>
            <p:cNvPr id="510" name="图片 509" descr="图片包含 灯具, 物体&#10;&#10;已生成极高可信度的说明">
              <a:extLst>
                <a:ext uri="{FF2B5EF4-FFF2-40B4-BE49-F238E27FC236}">
                  <a16:creationId xmlns:a16="http://schemas.microsoft.com/office/drawing/2014/main" xmlns="" id="{DB6FCF8B-2083-473F-8D57-FDBA17C4154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6" y="1423"/>
              <a:ext cx="1203" cy="1271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EFA108E-5AE9-402D-A671-3C14A94F78F5}"/>
              </a:ext>
            </a:extLst>
          </p:cNvPr>
          <p:cNvGrpSpPr/>
          <p:nvPr/>
        </p:nvGrpSpPr>
        <p:grpSpPr>
          <a:xfrm>
            <a:off x="2592830" y="3594256"/>
            <a:ext cx="4801314" cy="1408477"/>
            <a:chOff x="2572476" y="3302681"/>
            <a:chExt cx="4801314" cy="1408477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875170AF-5596-4F63-BB04-27C584314D21}"/>
                </a:ext>
              </a:extLst>
            </p:cNvPr>
            <p:cNvSpPr/>
            <p:nvPr/>
          </p:nvSpPr>
          <p:spPr>
            <a:xfrm>
              <a:off x="2572476" y="3302681"/>
              <a:ext cx="4801314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>
                  <a:solidFill>
                    <a:srgbClr val="EC7700"/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</a:rPr>
                <a:t>活动受众分析</a:t>
              </a: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1FF76835-FDF3-45D4-982B-39102AB173AF}"/>
                </a:ext>
              </a:extLst>
            </p:cNvPr>
            <p:cNvSpPr/>
            <p:nvPr/>
          </p:nvSpPr>
          <p:spPr>
            <a:xfrm>
              <a:off x="3180815" y="4249493"/>
              <a:ext cx="373371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>
                  <a:solidFill>
                    <a:srgbClr val="EC7700"/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</a:rPr>
                <a:t>Activity Audience Analysis</a:t>
              </a:r>
              <a:endParaRPr lang="zh-CN" altLang="en-US" sz="2400">
                <a:solidFill>
                  <a:srgbClr val="EC7700"/>
                </a:solidFill>
                <a:latin typeface="包图简圆体" panose="02010601030101010101" pitchFamily="2" charset="-122"/>
                <a:ea typeface="包图简圆体" panose="02010601030101010101" pitchFamily="2" charset="-122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5D66E16-1239-441E-A90E-E0989387A0A2}"/>
              </a:ext>
            </a:extLst>
          </p:cNvPr>
          <p:cNvSpPr txBox="1"/>
          <p:nvPr/>
        </p:nvSpPr>
        <p:spPr>
          <a:xfrm>
            <a:off x="3860805" y="2940578"/>
            <a:ext cx="20473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rgbClr val="EC7700"/>
                </a:solidFill>
                <a:latin typeface="包图简圆体" panose="02010601030101010101" pitchFamily="2" charset="-122"/>
                <a:ea typeface="包图简圆体" panose="02010601030101010101" pitchFamily="2" charset="-122"/>
              </a:rPr>
              <a:t>Part Tow</a:t>
            </a:r>
            <a:endParaRPr lang="zh-CN" altLang="en-US" sz="3600">
              <a:solidFill>
                <a:srgbClr val="EC7700"/>
              </a:solidFill>
              <a:latin typeface="包图简圆体" panose="02010601030101010101" pitchFamily="2" charset="-122"/>
              <a:ea typeface="包图简圆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056289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385b062f4ccd3b5cf360b44615cd2a4">
            <a:extLst>
              <a:ext uri="{FF2B5EF4-FFF2-40B4-BE49-F238E27FC236}">
                <a16:creationId xmlns:a16="http://schemas.microsoft.com/office/drawing/2014/main" xmlns="" id="{3757B4D7-E0DC-4568-8FBE-29F6B83CCA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6545" y="2030160"/>
            <a:ext cx="3453261" cy="395351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7ABD736B-520C-4B3D-B560-6BA35EF5CBA0}"/>
              </a:ext>
            </a:extLst>
          </p:cNvPr>
          <p:cNvGrpSpPr/>
          <p:nvPr/>
        </p:nvGrpSpPr>
        <p:grpSpPr>
          <a:xfrm>
            <a:off x="7302176" y="1437729"/>
            <a:ext cx="3426456" cy="1641297"/>
            <a:chOff x="6854507" y="1920329"/>
            <a:chExt cx="3426456" cy="1641297"/>
          </a:xfrm>
        </p:grpSpPr>
        <p:pic>
          <p:nvPicPr>
            <p:cNvPr id="5" name="图片 4" descr="3144e504e63f8a6d3570c60451843db6">
              <a:extLst>
                <a:ext uri="{FF2B5EF4-FFF2-40B4-BE49-F238E27FC236}">
                  <a16:creationId xmlns:a16="http://schemas.microsoft.com/office/drawing/2014/main" xmlns="" id="{3ADDE113-A668-4A18-BB08-4939B991F2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54507" y="1920329"/>
              <a:ext cx="3426456" cy="1641297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9D53D6B4-37AF-49B3-9272-38D41D8B2237}"/>
                </a:ext>
              </a:extLst>
            </p:cNvPr>
            <p:cNvSpPr txBox="1"/>
            <p:nvPr/>
          </p:nvSpPr>
          <p:spPr>
            <a:xfrm>
              <a:off x="7282020" y="2582108"/>
              <a:ext cx="25714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点击添加标题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31C2F3D-42FA-4C66-B962-26C5063664B9}"/>
              </a:ext>
            </a:extLst>
          </p:cNvPr>
          <p:cNvSpPr txBox="1"/>
          <p:nvPr/>
        </p:nvSpPr>
        <p:spPr>
          <a:xfrm>
            <a:off x="5927318" y="3170207"/>
            <a:ext cx="4801314" cy="28134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请在此处添加具体内容，文字尽量言简意赅，简单描述即可，不必过于繁琐，注意版面的美观度。请在此处添加具体内容，文字尽量言简意赅，简单描述即可，不必过于繁琐，注意版面的美观度。</a:t>
            </a:r>
          </a:p>
        </p:txBody>
      </p:sp>
    </p:spTree>
    <p:extLst>
      <p:ext uri="{BB962C8B-B14F-4D97-AF65-F5344CB8AC3E}">
        <p14:creationId xmlns:p14="http://schemas.microsoft.com/office/powerpoint/2010/main" val="109681016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6E5BB58-D328-4B3F-9E71-95E4E11E78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290" y="1629966"/>
            <a:ext cx="5518710" cy="3328265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4AEC174-3FC0-4B72-BD07-97F54F8DD47D}"/>
              </a:ext>
            </a:extLst>
          </p:cNvPr>
          <p:cNvGrpSpPr/>
          <p:nvPr/>
        </p:nvGrpSpPr>
        <p:grpSpPr>
          <a:xfrm>
            <a:off x="2141531" y="2013383"/>
            <a:ext cx="4119488" cy="1189476"/>
            <a:chOff x="1344956" y="4240842"/>
            <a:chExt cx="4119488" cy="1189476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B39F0288-C326-46BD-95A3-F6CF50EA1B51}"/>
                </a:ext>
              </a:extLst>
            </p:cNvPr>
            <p:cNvSpPr/>
            <p:nvPr/>
          </p:nvSpPr>
          <p:spPr>
            <a:xfrm>
              <a:off x="1344956" y="4240842"/>
              <a:ext cx="14478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sz="2400" b="1">
                  <a:solidFill>
                    <a:srgbClr val="2A1D0C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HappyZcool-2016" charset="-122"/>
                </a:rPr>
                <a:t>添加标题</a:t>
              </a:r>
              <a:endParaRPr lang="zh-CN" altLang="en-US" sz="2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122717F4-5513-45E9-BC1D-78369ED8F51B}"/>
                </a:ext>
              </a:extLst>
            </p:cNvPr>
            <p:cNvSpPr txBox="1"/>
            <p:nvPr/>
          </p:nvSpPr>
          <p:spPr>
            <a:xfrm>
              <a:off x="1344956" y="4651707"/>
              <a:ext cx="4119488" cy="7786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>
                  <a:solidFill>
                    <a:srgbClr val="EC7700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请在此处添加具体内容，文字尽量言简意赅，简单描述即可，不必过于繁琐，注意版面的美观度。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A6B50989-FF74-4CD9-B2E3-9B032430CD94}"/>
              </a:ext>
            </a:extLst>
          </p:cNvPr>
          <p:cNvGrpSpPr/>
          <p:nvPr/>
        </p:nvGrpSpPr>
        <p:grpSpPr>
          <a:xfrm>
            <a:off x="3030531" y="4147124"/>
            <a:ext cx="4119488" cy="1189476"/>
            <a:chOff x="1344956" y="4240842"/>
            <a:chExt cx="4119488" cy="118947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92296EAD-4363-484A-A8D4-A4CDAF8D8199}"/>
                </a:ext>
              </a:extLst>
            </p:cNvPr>
            <p:cNvSpPr/>
            <p:nvPr/>
          </p:nvSpPr>
          <p:spPr>
            <a:xfrm>
              <a:off x="1344956" y="4240842"/>
              <a:ext cx="14478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sz="2400" b="1">
                  <a:solidFill>
                    <a:srgbClr val="2A1D0C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HappyZcool-2016" charset="-122"/>
                </a:rPr>
                <a:t>添加标题</a:t>
              </a:r>
              <a:endParaRPr lang="zh-CN" altLang="en-US" sz="2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ED37B976-7198-4AC0-A917-B44DFFC6C91B}"/>
                </a:ext>
              </a:extLst>
            </p:cNvPr>
            <p:cNvSpPr txBox="1"/>
            <p:nvPr/>
          </p:nvSpPr>
          <p:spPr>
            <a:xfrm>
              <a:off x="1344956" y="4651707"/>
              <a:ext cx="4119488" cy="7786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>
                  <a:solidFill>
                    <a:srgbClr val="EC7700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请在此处添加具体内容，文字尽量言简意赅，简单描述即可，不必过于繁琐，注意版面的美观度。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0AAA727B-2608-4838-B506-7CC9FCED45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0000">
            <a:off x="1159713" y="2279820"/>
            <a:ext cx="938585" cy="87638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BF25A520-CAF1-44DE-8183-61040CC029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0000">
            <a:off x="2184764" y="4234764"/>
            <a:ext cx="938585" cy="876386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D94EC1EC-1395-47A2-A9DA-E2242D0222F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1" t="28273" r="81672" b="54699"/>
          <a:stretch/>
        </p:blipFill>
        <p:spPr>
          <a:xfrm>
            <a:off x="5090275" y="708512"/>
            <a:ext cx="1277958" cy="1167788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37FCEE64-E6F1-4619-B081-C0BE6533CE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71" t="5943" r="16574" b="71727"/>
          <a:stretch/>
        </p:blipFill>
        <p:spPr>
          <a:xfrm>
            <a:off x="8846544" y="407624"/>
            <a:ext cx="1322789" cy="153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02267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物体&#10;&#10;已生成高可信度的说明">
            <a:extLst>
              <a:ext uri="{FF2B5EF4-FFF2-40B4-BE49-F238E27FC236}">
                <a16:creationId xmlns:a16="http://schemas.microsoft.com/office/drawing/2014/main" xmlns="" id="{4FBAEFD0-B6E4-4749-AFFA-A0ABEF03911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12" b="53750"/>
          <a:stretch/>
        </p:blipFill>
        <p:spPr>
          <a:xfrm>
            <a:off x="5383675" y="1865885"/>
            <a:ext cx="1156815" cy="100379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FE76E83-50BB-40D2-9001-3FE93141DD0D}"/>
              </a:ext>
            </a:extLst>
          </p:cNvPr>
          <p:cNvSpPr/>
          <p:nvPr/>
        </p:nvSpPr>
        <p:spPr>
          <a:xfrm>
            <a:off x="6642194" y="1816588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2A1D0C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  <a:endParaRPr lang="zh-CN" altLang="en-US" sz="2400" b="1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0EF4EAE-ADB6-44EA-A646-27B69C51FAD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V="1">
            <a:off x="6642194" y="2315647"/>
            <a:ext cx="1440000" cy="5213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7283376-042C-4BE8-BBFF-D6EF739F407C}"/>
              </a:ext>
            </a:extLst>
          </p:cNvPr>
          <p:cNvSpPr txBox="1"/>
          <p:nvPr/>
        </p:nvSpPr>
        <p:spPr>
          <a:xfrm>
            <a:off x="6566137" y="2665289"/>
            <a:ext cx="4196786" cy="704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请在此处添加具体内容，文字尽量言简意赅，简单描述即可，不必过于繁琐，注意版面的美观度。</a:t>
            </a:r>
          </a:p>
        </p:txBody>
      </p:sp>
      <p:pic>
        <p:nvPicPr>
          <p:cNvPr id="7" name="图片 6" descr="图片包含 物体&#10;&#10;已生成高可信度的说明">
            <a:extLst>
              <a:ext uri="{FF2B5EF4-FFF2-40B4-BE49-F238E27FC236}">
                <a16:creationId xmlns:a16="http://schemas.microsoft.com/office/drawing/2014/main" xmlns="" id="{374E54CE-445B-4D0C-B7E5-CB925D0186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12" b="53750"/>
          <a:stretch/>
        </p:blipFill>
        <p:spPr>
          <a:xfrm>
            <a:off x="5383675" y="3999485"/>
            <a:ext cx="1156815" cy="100379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6C43826-FEE6-45F4-9D19-99F49E93E721}"/>
              </a:ext>
            </a:extLst>
          </p:cNvPr>
          <p:cNvSpPr/>
          <p:nvPr/>
        </p:nvSpPr>
        <p:spPr>
          <a:xfrm>
            <a:off x="6642194" y="3904498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2A1D0C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  <a:endParaRPr lang="zh-CN" altLang="en-US" sz="2400" b="1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FA3D314-6A25-4BC9-ABC6-C2A378F03E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V="1">
            <a:off x="6642194" y="4449247"/>
            <a:ext cx="1440000" cy="52138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104DE37-B960-4D38-A781-BC494D2028F5}"/>
              </a:ext>
            </a:extLst>
          </p:cNvPr>
          <p:cNvSpPr txBox="1"/>
          <p:nvPr/>
        </p:nvSpPr>
        <p:spPr>
          <a:xfrm>
            <a:off x="6566137" y="4798889"/>
            <a:ext cx="4196786" cy="704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请在此处添加具体内容，文字尽量言简意赅，简单描述即可，不必过于繁琐，注意版面的美观度。</a:t>
            </a:r>
          </a:p>
        </p:txBody>
      </p:sp>
      <p:pic>
        <p:nvPicPr>
          <p:cNvPr id="11" name="图片 10" descr="图片包含 室内, 人员&#10;&#10;已生成高可信度的说明">
            <a:extLst>
              <a:ext uri="{FF2B5EF4-FFF2-40B4-BE49-F238E27FC236}">
                <a16:creationId xmlns:a16="http://schemas.microsoft.com/office/drawing/2014/main" xmlns="" id="{1C2ED116-7DE0-40B3-9BCC-1D1051EDCD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137" y="1218110"/>
            <a:ext cx="3370677" cy="450222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04DBB8A-AE05-4608-9699-DF81FF9B28D4}"/>
              </a:ext>
            </a:extLst>
          </p:cNvPr>
          <p:cNvGrpSpPr/>
          <p:nvPr/>
        </p:nvGrpSpPr>
        <p:grpSpPr>
          <a:xfrm>
            <a:off x="9135895" y="-1721229"/>
            <a:ext cx="3254057" cy="3926562"/>
            <a:chOff x="9135895" y="-1721229"/>
            <a:chExt cx="3254057" cy="3926562"/>
          </a:xfrm>
        </p:grpSpPr>
        <p:pic>
          <p:nvPicPr>
            <p:cNvPr id="12" name="Picture 2" descr="U:\我图\PPT制作\爱爱\PM下载\万圣节\蛛网.png">
              <a:extLst>
                <a:ext uri="{FF2B5EF4-FFF2-40B4-BE49-F238E27FC236}">
                  <a16:creationId xmlns:a16="http://schemas.microsoft.com/office/drawing/2014/main" xmlns="" id="{D5CBE0A2-7D1D-4F7E-830B-46FA9A6241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677349">
              <a:off x="9135895" y="-1721229"/>
              <a:ext cx="3254057" cy="39265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3" descr="U:\我图\PPT制作\爱爱\PM下载\万圣节\62fbe4083a4a637ae4ebd0ed11c94f0a\蜘蛛.png">
              <a:extLst>
                <a:ext uri="{FF2B5EF4-FFF2-40B4-BE49-F238E27FC236}">
                  <a16:creationId xmlns:a16="http://schemas.microsoft.com/office/drawing/2014/main" xmlns="" id="{8877DCDA-E316-43BE-B735-8B41F72259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400" y="467045"/>
              <a:ext cx="1122363" cy="685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4973135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6DA5D2C-A224-44A5-AF47-07A786A715C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1" t="2037" r="4630" b="65555"/>
          <a:stretch/>
        </p:blipFill>
        <p:spPr>
          <a:xfrm>
            <a:off x="1383585" y="2619173"/>
            <a:ext cx="2705529" cy="97421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5647D34-8E46-4955-BA7B-A5423987D2B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1" t="2037" r="4630" b="65555"/>
          <a:stretch/>
        </p:blipFill>
        <p:spPr>
          <a:xfrm>
            <a:off x="4784331" y="2619173"/>
            <a:ext cx="2705529" cy="97421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18C8F3C-6224-427D-BB11-FAAC3F2641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1" t="2037" r="4630" b="65555"/>
          <a:stretch/>
        </p:blipFill>
        <p:spPr>
          <a:xfrm>
            <a:off x="8185077" y="2619173"/>
            <a:ext cx="2705529" cy="97421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1DA67721-1D83-494E-A156-08C51CB3EC63}"/>
              </a:ext>
            </a:extLst>
          </p:cNvPr>
          <p:cNvSpPr txBox="1"/>
          <p:nvPr/>
        </p:nvSpPr>
        <p:spPr>
          <a:xfrm>
            <a:off x="1395212" y="3849659"/>
            <a:ext cx="2332951" cy="1350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请在此处添加具体内容，文字尽量言简意赅，简单描述即可，不必过于繁琐，注意版面的美观度。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C088CD9-63B7-454B-B329-4C63379681A9}"/>
              </a:ext>
            </a:extLst>
          </p:cNvPr>
          <p:cNvSpPr/>
          <p:nvPr/>
        </p:nvSpPr>
        <p:spPr>
          <a:xfrm>
            <a:off x="1837772" y="2875446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HappyZcool-2016" charset="-122"/>
              </a:rPr>
              <a:t>添加标题</a:t>
            </a:r>
            <a:endParaRPr lang="zh-CN" altLang="en-US" sz="2400" b="1" dirty="0">
              <a:solidFill>
                <a:srgbClr val="EC770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7D20E34-CA10-48F3-9F87-152F1ECD9F61}"/>
              </a:ext>
            </a:extLst>
          </p:cNvPr>
          <p:cNvSpPr txBox="1"/>
          <p:nvPr/>
        </p:nvSpPr>
        <p:spPr>
          <a:xfrm>
            <a:off x="4929524" y="3849659"/>
            <a:ext cx="2332951" cy="1350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请在此处添加具体内容，文字尽量言简意赅，简单描述即可，不必过于繁琐，注意版面的美观度。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913D5B3-C8F4-461D-8BA9-0C614850AC66}"/>
              </a:ext>
            </a:extLst>
          </p:cNvPr>
          <p:cNvSpPr txBox="1"/>
          <p:nvPr/>
        </p:nvSpPr>
        <p:spPr>
          <a:xfrm>
            <a:off x="8371365" y="3849659"/>
            <a:ext cx="2332951" cy="1350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请在此处添加具体内容，文字尽量言简意赅，简单描述即可，不必过于繁琐，注意版面的美观度。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1D40FD1-7EAC-41CA-A908-4343A1A6B1AB}"/>
              </a:ext>
            </a:extLst>
          </p:cNvPr>
          <p:cNvSpPr/>
          <p:nvPr/>
        </p:nvSpPr>
        <p:spPr>
          <a:xfrm>
            <a:off x="5372083" y="2875446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HappyZcool-2016" charset="-122"/>
              </a:rPr>
              <a:t>添加标题</a:t>
            </a:r>
            <a:endParaRPr lang="zh-CN" altLang="en-US" sz="2400" b="1" dirty="0">
              <a:solidFill>
                <a:srgbClr val="EC770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4EBBCD4-D284-45F1-A65E-E27824EC90E2}"/>
              </a:ext>
            </a:extLst>
          </p:cNvPr>
          <p:cNvSpPr/>
          <p:nvPr/>
        </p:nvSpPr>
        <p:spPr>
          <a:xfrm>
            <a:off x="8754655" y="2875446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HappyZcool-2016" charset="-122"/>
              </a:rPr>
              <a:t>添加标题</a:t>
            </a:r>
            <a:endParaRPr lang="zh-CN" altLang="en-US" sz="2400" b="1" dirty="0">
              <a:solidFill>
                <a:srgbClr val="EC770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921206C8-5AC1-4874-823C-426F426E2F8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50849" y="3849659"/>
            <a:ext cx="792480" cy="27923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DABDA430-0092-4CF8-A540-C0C50FB687D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3105" y="982692"/>
            <a:ext cx="418260" cy="36555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57DE4AEF-6B8A-4C29-B777-8F35E166C8D6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08409" y="5584954"/>
            <a:ext cx="616912" cy="71407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CA2E792B-BBB3-40B1-81B0-114F965C99F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4879647">
            <a:off x="3333774" y="1262633"/>
            <a:ext cx="788778" cy="68938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CC77DADD-4214-43CE-A7B6-A5A8E893464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4144" y="277402"/>
            <a:ext cx="2492824" cy="2157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39464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图片 514">
            <a:extLst>
              <a:ext uri="{FF2B5EF4-FFF2-40B4-BE49-F238E27FC236}">
                <a16:creationId xmlns:a16="http://schemas.microsoft.com/office/drawing/2014/main" xmlns="" id="{7BF1FBA0-A616-493F-B92C-E5B8C4B644D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78"/>
          <a:stretch/>
        </p:blipFill>
        <p:spPr>
          <a:xfrm flipH="1">
            <a:off x="2102111" y="1420221"/>
            <a:ext cx="2712139" cy="258926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CCF1A088-0299-4D4B-A14A-20F5347076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71" t="5943" r="16574" b="71727"/>
          <a:stretch/>
        </p:blipFill>
        <p:spPr>
          <a:xfrm>
            <a:off x="8980089" y="-10770"/>
            <a:ext cx="1322789" cy="153134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FB779611-E60C-42EE-93C3-9A87E8B992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1" t="28273" r="81672" b="54699"/>
          <a:stretch/>
        </p:blipFill>
        <p:spPr>
          <a:xfrm rot="20225079">
            <a:off x="10400769" y="4211306"/>
            <a:ext cx="1573405" cy="143776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C07E48E-E96A-475A-9855-251FE617CB2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38" b="93012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55" t="10341" r="9666" b="5990"/>
          <a:stretch/>
        </p:blipFill>
        <p:spPr>
          <a:xfrm>
            <a:off x="2214114" y="2483945"/>
            <a:ext cx="5727700" cy="4775563"/>
          </a:xfrm>
          <a:prstGeom prst="rect">
            <a:avLst/>
          </a:prstGeom>
        </p:spPr>
      </p:pic>
      <p:grpSp>
        <p:nvGrpSpPr>
          <p:cNvPr id="507" name="组合 506">
            <a:extLst>
              <a:ext uri="{FF2B5EF4-FFF2-40B4-BE49-F238E27FC236}">
                <a16:creationId xmlns:a16="http://schemas.microsoft.com/office/drawing/2014/main" xmlns="" id="{3783F5B4-3D0E-4ECC-8EFA-C2486CB5C5BA}"/>
              </a:ext>
            </a:extLst>
          </p:cNvPr>
          <p:cNvGrpSpPr/>
          <p:nvPr/>
        </p:nvGrpSpPr>
        <p:grpSpPr>
          <a:xfrm>
            <a:off x="6555467" y="5045652"/>
            <a:ext cx="1156645" cy="761578"/>
            <a:chOff x="1706" y="1057"/>
            <a:chExt cx="3443" cy="2267"/>
          </a:xfrm>
        </p:grpSpPr>
        <p:pic>
          <p:nvPicPr>
            <p:cNvPr id="508" name="图片 507" descr="图片包含 灯具, 物体&#10;&#10;已生成极高可信度的说明">
              <a:extLst>
                <a:ext uri="{FF2B5EF4-FFF2-40B4-BE49-F238E27FC236}">
                  <a16:creationId xmlns:a16="http://schemas.microsoft.com/office/drawing/2014/main" xmlns="" id="{D1A1DA5E-5562-48F7-BA64-027B2724B85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5" y="1057"/>
              <a:ext cx="1895" cy="2002"/>
            </a:xfrm>
            <a:prstGeom prst="rect">
              <a:avLst/>
            </a:prstGeom>
          </p:spPr>
        </p:pic>
        <p:pic>
          <p:nvPicPr>
            <p:cNvPr id="509" name="图片 508" descr="图片包含 灯具, 物体&#10;&#10;已生成极高可信度的说明">
              <a:extLst>
                <a:ext uri="{FF2B5EF4-FFF2-40B4-BE49-F238E27FC236}">
                  <a16:creationId xmlns:a16="http://schemas.microsoft.com/office/drawing/2014/main" xmlns="" id="{F6ECA74F-3E34-44D5-B43F-051735FB3DC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0" y="1946"/>
              <a:ext cx="1305" cy="1379"/>
            </a:xfrm>
            <a:prstGeom prst="rect">
              <a:avLst/>
            </a:prstGeom>
          </p:spPr>
        </p:pic>
        <p:pic>
          <p:nvPicPr>
            <p:cNvPr id="510" name="图片 509" descr="图片包含 灯具, 物体&#10;&#10;已生成极高可信度的说明">
              <a:extLst>
                <a:ext uri="{FF2B5EF4-FFF2-40B4-BE49-F238E27FC236}">
                  <a16:creationId xmlns:a16="http://schemas.microsoft.com/office/drawing/2014/main" xmlns="" id="{DB6FCF8B-2083-473F-8D57-FDBA17C4154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6" y="1423"/>
              <a:ext cx="1203" cy="1271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EFA108E-5AE9-402D-A671-3C14A94F78F5}"/>
              </a:ext>
            </a:extLst>
          </p:cNvPr>
          <p:cNvGrpSpPr/>
          <p:nvPr/>
        </p:nvGrpSpPr>
        <p:grpSpPr>
          <a:xfrm>
            <a:off x="2592830" y="3594256"/>
            <a:ext cx="4801314" cy="1408477"/>
            <a:chOff x="2572476" y="3302681"/>
            <a:chExt cx="4801314" cy="1408477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875170AF-5596-4F63-BB04-27C584314D21}"/>
                </a:ext>
              </a:extLst>
            </p:cNvPr>
            <p:cNvSpPr/>
            <p:nvPr/>
          </p:nvSpPr>
          <p:spPr>
            <a:xfrm>
              <a:off x="2572476" y="3302681"/>
              <a:ext cx="4801314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>
                  <a:solidFill>
                    <a:srgbClr val="EC7700"/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</a:rPr>
                <a:t>活动执行流程</a:t>
              </a: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1FF76835-FDF3-45D4-982B-39102AB173AF}"/>
                </a:ext>
              </a:extLst>
            </p:cNvPr>
            <p:cNvSpPr/>
            <p:nvPr/>
          </p:nvSpPr>
          <p:spPr>
            <a:xfrm>
              <a:off x="3180815" y="4249493"/>
              <a:ext cx="381065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>
                  <a:solidFill>
                    <a:srgbClr val="EC7700"/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</a:rPr>
                <a:t>Activity execution process</a:t>
              </a:r>
              <a:endParaRPr lang="zh-CN" altLang="en-US" sz="2400">
                <a:solidFill>
                  <a:srgbClr val="EC7700"/>
                </a:solidFill>
                <a:latin typeface="包图简圆体" panose="02010601030101010101" pitchFamily="2" charset="-122"/>
                <a:ea typeface="包图简圆体" panose="02010601030101010101" pitchFamily="2" charset="-122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5D66E16-1239-441E-A90E-E0989387A0A2}"/>
              </a:ext>
            </a:extLst>
          </p:cNvPr>
          <p:cNvSpPr txBox="1"/>
          <p:nvPr/>
        </p:nvSpPr>
        <p:spPr>
          <a:xfrm>
            <a:off x="3860805" y="2940578"/>
            <a:ext cx="23407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rgbClr val="EC7700"/>
                </a:solidFill>
                <a:latin typeface="包图简圆体" panose="02010601030101010101" pitchFamily="2" charset="-122"/>
                <a:ea typeface="包图简圆体" panose="02010601030101010101" pitchFamily="2" charset="-122"/>
              </a:rPr>
              <a:t>Part Three</a:t>
            </a:r>
            <a:endParaRPr lang="zh-CN" altLang="en-US" sz="3600">
              <a:solidFill>
                <a:srgbClr val="EC7700"/>
              </a:solidFill>
              <a:latin typeface="包图简圆体" panose="02010601030101010101" pitchFamily="2" charset="-122"/>
              <a:ea typeface="包图简圆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564898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210f7bf16727bcb571e49b62b81f8ac">
            <a:extLst>
              <a:ext uri="{FF2B5EF4-FFF2-40B4-BE49-F238E27FC236}">
                <a16:creationId xmlns:a16="http://schemas.microsoft.com/office/drawing/2014/main" xmlns="" id="{2BE9CE38-714D-4703-8717-49035FF6B6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332" y="1732481"/>
            <a:ext cx="5045668" cy="4255392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744489ED-1E8E-4C10-B665-2F1080FF95F5}"/>
              </a:ext>
            </a:extLst>
          </p:cNvPr>
          <p:cNvGrpSpPr/>
          <p:nvPr/>
        </p:nvGrpSpPr>
        <p:grpSpPr>
          <a:xfrm>
            <a:off x="6289116" y="1849104"/>
            <a:ext cx="4414116" cy="1836233"/>
            <a:chOff x="6188467" y="1751636"/>
            <a:chExt cx="4414116" cy="1836233"/>
          </a:xfrm>
        </p:grpSpPr>
        <p:sp>
          <p:nvSpPr>
            <p:cNvPr id="4" name="KSO_Shape">
              <a:extLst>
                <a:ext uri="{FF2B5EF4-FFF2-40B4-BE49-F238E27FC236}">
                  <a16:creationId xmlns:a16="http://schemas.microsoft.com/office/drawing/2014/main" xmlns="" id="{7EAFD512-B8DE-4397-A91E-221252486AE4}"/>
                </a:ext>
              </a:extLst>
            </p:cNvPr>
            <p:cNvSpPr/>
            <p:nvPr/>
          </p:nvSpPr>
          <p:spPr bwMode="auto">
            <a:xfrm>
              <a:off x="6188467" y="1751636"/>
              <a:ext cx="4414116" cy="1677364"/>
            </a:xfrm>
            <a:custGeom>
              <a:avLst/>
              <a:gdLst>
                <a:gd name="T0" fmla="*/ 238222642 w 7765"/>
                <a:gd name="T1" fmla="*/ 171747976 h 2948"/>
                <a:gd name="T2" fmla="*/ 253570343 w 7765"/>
                <a:gd name="T3" fmla="*/ 163187638 h 2948"/>
                <a:gd name="T4" fmla="*/ 260973469 w 7765"/>
                <a:gd name="T5" fmla="*/ 158666455 h 2948"/>
                <a:gd name="T6" fmla="*/ 262116960 w 7765"/>
                <a:gd name="T7" fmla="*/ 146790615 h 2948"/>
                <a:gd name="T8" fmla="*/ 269941321 w 7765"/>
                <a:gd name="T9" fmla="*/ 139857824 h 2948"/>
                <a:gd name="T10" fmla="*/ 274756445 w 7765"/>
                <a:gd name="T11" fmla="*/ 129428802 h 2948"/>
                <a:gd name="T12" fmla="*/ 297447166 w 7765"/>
                <a:gd name="T13" fmla="*/ 106762236 h 2948"/>
                <a:gd name="T14" fmla="*/ 325193681 w 7765"/>
                <a:gd name="T15" fmla="*/ 101818941 h 2948"/>
                <a:gd name="T16" fmla="*/ 357213382 w 7765"/>
                <a:gd name="T17" fmla="*/ 109113192 h 2948"/>
                <a:gd name="T18" fmla="*/ 370213995 w 7765"/>
                <a:gd name="T19" fmla="*/ 107123940 h 2948"/>
                <a:gd name="T20" fmla="*/ 389895234 w 7765"/>
                <a:gd name="T21" fmla="*/ 92354465 h 2948"/>
                <a:gd name="T22" fmla="*/ 426188366 w 7765"/>
                <a:gd name="T23" fmla="*/ 87471577 h 2948"/>
                <a:gd name="T24" fmla="*/ 436661082 w 7765"/>
                <a:gd name="T25" fmla="*/ 88315554 h 2948"/>
                <a:gd name="T26" fmla="*/ 449842014 w 7765"/>
                <a:gd name="T27" fmla="*/ 65106309 h 2948"/>
                <a:gd name="T28" fmla="*/ 467176165 w 7765"/>
                <a:gd name="T29" fmla="*/ 45514107 h 2948"/>
                <a:gd name="T30" fmla="*/ 454235903 w 7765"/>
                <a:gd name="T31" fmla="*/ 35627519 h 2948"/>
                <a:gd name="T32" fmla="*/ 408312769 w 7765"/>
                <a:gd name="T33" fmla="*/ 18868792 h 2948"/>
                <a:gd name="T34" fmla="*/ 362088612 w 7765"/>
                <a:gd name="T35" fmla="*/ 8982204 h 2948"/>
                <a:gd name="T36" fmla="*/ 342407374 w 7765"/>
                <a:gd name="T37" fmla="*/ 8078066 h 2948"/>
                <a:gd name="T38" fmla="*/ 338314507 w 7765"/>
                <a:gd name="T39" fmla="*/ 6269544 h 2948"/>
                <a:gd name="T40" fmla="*/ 326698300 w 7765"/>
                <a:gd name="T41" fmla="*/ 14769475 h 2948"/>
                <a:gd name="T42" fmla="*/ 308040095 w 7765"/>
                <a:gd name="T43" fmla="*/ 22968109 h 2948"/>
                <a:gd name="T44" fmla="*/ 279992803 w 7765"/>
                <a:gd name="T45" fmla="*/ 34301270 h 2948"/>
                <a:gd name="T46" fmla="*/ 271566398 w 7765"/>
                <a:gd name="T47" fmla="*/ 32854452 h 2948"/>
                <a:gd name="T48" fmla="*/ 263681930 w 7765"/>
                <a:gd name="T49" fmla="*/ 33457293 h 2948"/>
                <a:gd name="T50" fmla="*/ 263561473 w 7765"/>
                <a:gd name="T51" fmla="*/ 17663111 h 2948"/>
                <a:gd name="T52" fmla="*/ 263802143 w 7765"/>
                <a:gd name="T53" fmla="*/ 11333406 h 2948"/>
                <a:gd name="T54" fmla="*/ 263079887 w 7765"/>
                <a:gd name="T55" fmla="*/ 4400615 h 2948"/>
                <a:gd name="T56" fmla="*/ 258866807 w 7765"/>
                <a:gd name="T57" fmla="*/ 3375908 h 2948"/>
                <a:gd name="T58" fmla="*/ 244482033 w 7765"/>
                <a:gd name="T59" fmla="*/ 10067318 h 2948"/>
                <a:gd name="T60" fmla="*/ 237560492 w 7765"/>
                <a:gd name="T61" fmla="*/ 9223341 h 2948"/>
                <a:gd name="T62" fmla="*/ 228652746 w 7765"/>
                <a:gd name="T63" fmla="*/ 9826181 h 2948"/>
                <a:gd name="T64" fmla="*/ 219383873 w 7765"/>
                <a:gd name="T65" fmla="*/ 11212838 h 2948"/>
                <a:gd name="T66" fmla="*/ 205239769 w 7765"/>
                <a:gd name="T67" fmla="*/ 60161 h 2948"/>
                <a:gd name="T68" fmla="*/ 203494234 w 7765"/>
                <a:gd name="T69" fmla="*/ 7294250 h 2948"/>
                <a:gd name="T70" fmla="*/ 203795256 w 7765"/>
                <a:gd name="T71" fmla="*/ 13021360 h 2948"/>
                <a:gd name="T72" fmla="*/ 204577619 w 7765"/>
                <a:gd name="T73" fmla="*/ 20797883 h 2948"/>
                <a:gd name="T74" fmla="*/ 202892436 w 7765"/>
                <a:gd name="T75" fmla="*/ 34542406 h 2948"/>
                <a:gd name="T76" fmla="*/ 192118943 w 7765"/>
                <a:gd name="T77" fmla="*/ 31829745 h 2948"/>
                <a:gd name="T78" fmla="*/ 184174124 w 7765"/>
                <a:gd name="T79" fmla="*/ 33698429 h 2948"/>
                <a:gd name="T80" fmla="*/ 151913507 w 7765"/>
                <a:gd name="T81" fmla="*/ 21340317 h 2948"/>
                <a:gd name="T82" fmla="*/ 139575044 w 7765"/>
                <a:gd name="T83" fmla="*/ 14287203 h 2948"/>
                <a:gd name="T84" fmla="*/ 127357039 w 7765"/>
                <a:gd name="T85" fmla="*/ 6329705 h 2948"/>
                <a:gd name="T86" fmla="*/ 123023502 w 7765"/>
                <a:gd name="T87" fmla="*/ 9343909 h 2948"/>
                <a:gd name="T88" fmla="*/ 99249396 w 7765"/>
                <a:gd name="T89" fmla="*/ 9283747 h 2948"/>
                <a:gd name="T90" fmla="*/ 49233394 w 7765"/>
                <a:gd name="T91" fmla="*/ 21822589 h 2948"/>
                <a:gd name="T92" fmla="*/ 6801083 w 7765"/>
                <a:gd name="T93" fmla="*/ 38581562 h 2948"/>
                <a:gd name="T94" fmla="*/ 120458 w 7765"/>
                <a:gd name="T95" fmla="*/ 46418246 h 2948"/>
                <a:gd name="T96" fmla="*/ 25579746 w 7765"/>
                <a:gd name="T97" fmla="*/ 76017603 h 2948"/>
                <a:gd name="T98" fmla="*/ 31237339 w 7765"/>
                <a:gd name="T99" fmla="*/ 89219693 h 2948"/>
                <a:gd name="T100" fmla="*/ 52724218 w 7765"/>
                <a:gd name="T101" fmla="*/ 87471577 h 2948"/>
                <a:gd name="T102" fmla="*/ 82637502 w 7765"/>
                <a:gd name="T103" fmla="*/ 94886396 h 2948"/>
                <a:gd name="T104" fmla="*/ 99971652 w 7765"/>
                <a:gd name="T105" fmla="*/ 110921714 h 2948"/>
                <a:gd name="T106" fmla="*/ 120074370 w 7765"/>
                <a:gd name="T107" fmla="*/ 105194850 h 2948"/>
                <a:gd name="T108" fmla="*/ 153478478 w 7765"/>
                <a:gd name="T109" fmla="*/ 102602757 h 2948"/>
                <a:gd name="T110" fmla="*/ 180382279 w 7765"/>
                <a:gd name="T111" fmla="*/ 112609668 h 2948"/>
                <a:gd name="T112" fmla="*/ 194345818 w 7765"/>
                <a:gd name="T113" fmla="*/ 132744549 h 2948"/>
                <a:gd name="T114" fmla="*/ 200063517 w 7765"/>
                <a:gd name="T115" fmla="*/ 140159367 h 2948"/>
                <a:gd name="T116" fmla="*/ 205721109 w 7765"/>
                <a:gd name="T117" fmla="*/ 148960596 h 2948"/>
                <a:gd name="T118" fmla="*/ 208188900 w 7765"/>
                <a:gd name="T119" fmla="*/ 161921795 h 2948"/>
                <a:gd name="T120" fmla="*/ 219624543 w 7765"/>
                <a:gd name="T121" fmla="*/ 165056321 h 2948"/>
                <a:gd name="T122" fmla="*/ 231000079 w 7765"/>
                <a:gd name="T123" fmla="*/ 175425182 h 294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765" h="2948">
                  <a:moveTo>
                    <a:pt x="3885" y="2948"/>
                  </a:moveTo>
                  <a:lnTo>
                    <a:pt x="3885" y="2948"/>
                  </a:lnTo>
                  <a:lnTo>
                    <a:pt x="3889" y="2947"/>
                  </a:lnTo>
                  <a:lnTo>
                    <a:pt x="3897" y="2943"/>
                  </a:lnTo>
                  <a:lnTo>
                    <a:pt x="3903" y="2939"/>
                  </a:lnTo>
                  <a:lnTo>
                    <a:pt x="3909" y="2934"/>
                  </a:lnTo>
                  <a:lnTo>
                    <a:pt x="3916" y="2927"/>
                  </a:lnTo>
                  <a:lnTo>
                    <a:pt x="3922" y="2920"/>
                  </a:lnTo>
                  <a:lnTo>
                    <a:pt x="3927" y="2910"/>
                  </a:lnTo>
                  <a:lnTo>
                    <a:pt x="3932" y="2900"/>
                  </a:lnTo>
                  <a:lnTo>
                    <a:pt x="3944" y="2876"/>
                  </a:lnTo>
                  <a:lnTo>
                    <a:pt x="3950" y="2863"/>
                  </a:lnTo>
                  <a:lnTo>
                    <a:pt x="3958" y="2849"/>
                  </a:lnTo>
                  <a:lnTo>
                    <a:pt x="3969" y="2836"/>
                  </a:lnTo>
                  <a:lnTo>
                    <a:pt x="3981" y="2822"/>
                  </a:lnTo>
                  <a:lnTo>
                    <a:pt x="3998" y="2808"/>
                  </a:lnTo>
                  <a:lnTo>
                    <a:pt x="4016" y="2793"/>
                  </a:lnTo>
                  <a:lnTo>
                    <a:pt x="4035" y="2780"/>
                  </a:lnTo>
                  <a:lnTo>
                    <a:pt x="4055" y="2768"/>
                  </a:lnTo>
                  <a:lnTo>
                    <a:pt x="4075" y="2757"/>
                  </a:lnTo>
                  <a:lnTo>
                    <a:pt x="4096" y="2747"/>
                  </a:lnTo>
                  <a:lnTo>
                    <a:pt x="4116" y="2738"/>
                  </a:lnTo>
                  <a:lnTo>
                    <a:pt x="4137" y="2730"/>
                  </a:lnTo>
                  <a:lnTo>
                    <a:pt x="4158" y="2723"/>
                  </a:lnTo>
                  <a:lnTo>
                    <a:pt x="4177" y="2717"/>
                  </a:lnTo>
                  <a:lnTo>
                    <a:pt x="4213" y="2707"/>
                  </a:lnTo>
                  <a:lnTo>
                    <a:pt x="4244" y="2701"/>
                  </a:lnTo>
                  <a:lnTo>
                    <a:pt x="4256" y="2700"/>
                  </a:lnTo>
                  <a:lnTo>
                    <a:pt x="4266" y="2699"/>
                  </a:lnTo>
                  <a:lnTo>
                    <a:pt x="4275" y="2699"/>
                  </a:lnTo>
                  <a:lnTo>
                    <a:pt x="4283" y="2698"/>
                  </a:lnTo>
                  <a:lnTo>
                    <a:pt x="4289" y="2695"/>
                  </a:lnTo>
                  <a:lnTo>
                    <a:pt x="4296" y="2693"/>
                  </a:lnTo>
                  <a:lnTo>
                    <a:pt x="4301" y="2689"/>
                  </a:lnTo>
                  <a:lnTo>
                    <a:pt x="4306" y="2686"/>
                  </a:lnTo>
                  <a:lnTo>
                    <a:pt x="4314" y="2676"/>
                  </a:lnTo>
                  <a:lnTo>
                    <a:pt x="4320" y="2665"/>
                  </a:lnTo>
                  <a:lnTo>
                    <a:pt x="4326" y="2655"/>
                  </a:lnTo>
                  <a:lnTo>
                    <a:pt x="4336" y="2632"/>
                  </a:lnTo>
                  <a:lnTo>
                    <a:pt x="4338" y="2626"/>
                  </a:lnTo>
                  <a:lnTo>
                    <a:pt x="4339" y="2619"/>
                  </a:lnTo>
                  <a:lnTo>
                    <a:pt x="4342" y="2602"/>
                  </a:lnTo>
                  <a:lnTo>
                    <a:pt x="4344" y="2583"/>
                  </a:lnTo>
                  <a:lnTo>
                    <a:pt x="4344" y="2562"/>
                  </a:lnTo>
                  <a:lnTo>
                    <a:pt x="4345" y="2515"/>
                  </a:lnTo>
                  <a:lnTo>
                    <a:pt x="4345" y="2492"/>
                  </a:lnTo>
                  <a:lnTo>
                    <a:pt x="4346" y="2471"/>
                  </a:lnTo>
                  <a:lnTo>
                    <a:pt x="4348" y="2460"/>
                  </a:lnTo>
                  <a:lnTo>
                    <a:pt x="4350" y="2452"/>
                  </a:lnTo>
                  <a:lnTo>
                    <a:pt x="4352" y="2443"/>
                  </a:lnTo>
                  <a:lnTo>
                    <a:pt x="4355" y="2435"/>
                  </a:lnTo>
                  <a:lnTo>
                    <a:pt x="4362" y="2421"/>
                  </a:lnTo>
                  <a:lnTo>
                    <a:pt x="4371" y="2408"/>
                  </a:lnTo>
                  <a:lnTo>
                    <a:pt x="4393" y="2381"/>
                  </a:lnTo>
                  <a:lnTo>
                    <a:pt x="4404" y="2367"/>
                  </a:lnTo>
                  <a:lnTo>
                    <a:pt x="4416" y="2350"/>
                  </a:lnTo>
                  <a:lnTo>
                    <a:pt x="4422" y="2342"/>
                  </a:lnTo>
                  <a:lnTo>
                    <a:pt x="4429" y="2335"/>
                  </a:lnTo>
                  <a:lnTo>
                    <a:pt x="4435" y="2330"/>
                  </a:lnTo>
                  <a:lnTo>
                    <a:pt x="4441" y="2326"/>
                  </a:lnTo>
                  <a:lnTo>
                    <a:pt x="4447" y="2323"/>
                  </a:lnTo>
                  <a:lnTo>
                    <a:pt x="4454" y="2322"/>
                  </a:lnTo>
                  <a:lnTo>
                    <a:pt x="4466" y="2320"/>
                  </a:lnTo>
                  <a:lnTo>
                    <a:pt x="4485" y="2320"/>
                  </a:lnTo>
                  <a:lnTo>
                    <a:pt x="4488" y="2319"/>
                  </a:lnTo>
                  <a:lnTo>
                    <a:pt x="4491" y="2318"/>
                  </a:lnTo>
                  <a:lnTo>
                    <a:pt x="4493" y="2317"/>
                  </a:lnTo>
                  <a:lnTo>
                    <a:pt x="4494" y="2314"/>
                  </a:lnTo>
                  <a:lnTo>
                    <a:pt x="4499" y="2295"/>
                  </a:lnTo>
                  <a:lnTo>
                    <a:pt x="4509" y="2265"/>
                  </a:lnTo>
                  <a:lnTo>
                    <a:pt x="4516" y="2248"/>
                  </a:lnTo>
                  <a:lnTo>
                    <a:pt x="4525" y="2226"/>
                  </a:lnTo>
                  <a:lnTo>
                    <a:pt x="4536" y="2203"/>
                  </a:lnTo>
                  <a:lnTo>
                    <a:pt x="4551" y="2177"/>
                  </a:lnTo>
                  <a:lnTo>
                    <a:pt x="4558" y="2163"/>
                  </a:lnTo>
                  <a:lnTo>
                    <a:pt x="4565" y="2147"/>
                  </a:lnTo>
                  <a:lnTo>
                    <a:pt x="4578" y="2115"/>
                  </a:lnTo>
                  <a:lnTo>
                    <a:pt x="4590" y="2080"/>
                  </a:lnTo>
                  <a:lnTo>
                    <a:pt x="4601" y="2047"/>
                  </a:lnTo>
                  <a:lnTo>
                    <a:pt x="4615" y="1993"/>
                  </a:lnTo>
                  <a:lnTo>
                    <a:pt x="4620" y="1970"/>
                  </a:lnTo>
                  <a:lnTo>
                    <a:pt x="4645" y="1951"/>
                  </a:lnTo>
                  <a:lnTo>
                    <a:pt x="4675" y="1930"/>
                  </a:lnTo>
                  <a:lnTo>
                    <a:pt x="4717" y="1901"/>
                  </a:lnTo>
                  <a:lnTo>
                    <a:pt x="4768" y="1868"/>
                  </a:lnTo>
                  <a:lnTo>
                    <a:pt x="4831" y="1831"/>
                  </a:lnTo>
                  <a:lnTo>
                    <a:pt x="4866" y="1812"/>
                  </a:lnTo>
                  <a:lnTo>
                    <a:pt x="4903" y="1791"/>
                  </a:lnTo>
                  <a:lnTo>
                    <a:pt x="4942" y="1771"/>
                  </a:lnTo>
                  <a:lnTo>
                    <a:pt x="4984" y="1751"/>
                  </a:lnTo>
                  <a:lnTo>
                    <a:pt x="4998" y="1745"/>
                  </a:lnTo>
                  <a:lnTo>
                    <a:pt x="5013" y="1740"/>
                  </a:lnTo>
                  <a:lnTo>
                    <a:pt x="5045" y="1732"/>
                  </a:lnTo>
                  <a:lnTo>
                    <a:pt x="5078" y="1724"/>
                  </a:lnTo>
                  <a:lnTo>
                    <a:pt x="5114" y="1718"/>
                  </a:lnTo>
                  <a:lnTo>
                    <a:pt x="5182" y="1707"/>
                  </a:lnTo>
                  <a:lnTo>
                    <a:pt x="5215" y="1702"/>
                  </a:lnTo>
                  <a:lnTo>
                    <a:pt x="5246" y="1699"/>
                  </a:lnTo>
                  <a:lnTo>
                    <a:pt x="5321" y="1695"/>
                  </a:lnTo>
                  <a:lnTo>
                    <a:pt x="5403" y="1689"/>
                  </a:lnTo>
                  <a:lnTo>
                    <a:pt x="5445" y="1687"/>
                  </a:lnTo>
                  <a:lnTo>
                    <a:pt x="5487" y="1687"/>
                  </a:lnTo>
                  <a:lnTo>
                    <a:pt x="5525" y="1690"/>
                  </a:lnTo>
                  <a:lnTo>
                    <a:pt x="5543" y="1691"/>
                  </a:lnTo>
                  <a:lnTo>
                    <a:pt x="5561" y="1693"/>
                  </a:lnTo>
                  <a:lnTo>
                    <a:pt x="5617" y="1704"/>
                  </a:lnTo>
                  <a:lnTo>
                    <a:pt x="5669" y="1716"/>
                  </a:lnTo>
                  <a:lnTo>
                    <a:pt x="5721" y="1730"/>
                  </a:lnTo>
                  <a:lnTo>
                    <a:pt x="5770" y="1745"/>
                  </a:lnTo>
                  <a:lnTo>
                    <a:pt x="5815" y="1760"/>
                  </a:lnTo>
                  <a:lnTo>
                    <a:pt x="5858" y="1777"/>
                  </a:lnTo>
                  <a:lnTo>
                    <a:pt x="5899" y="1794"/>
                  </a:lnTo>
                  <a:lnTo>
                    <a:pt x="5935" y="1810"/>
                  </a:lnTo>
                  <a:lnTo>
                    <a:pt x="5968" y="1826"/>
                  </a:lnTo>
                  <a:lnTo>
                    <a:pt x="5998" y="1841"/>
                  </a:lnTo>
                  <a:lnTo>
                    <a:pt x="6044" y="1867"/>
                  </a:lnTo>
                  <a:lnTo>
                    <a:pt x="6073" y="1884"/>
                  </a:lnTo>
                  <a:lnTo>
                    <a:pt x="6084" y="1890"/>
                  </a:lnTo>
                  <a:lnTo>
                    <a:pt x="6085" y="1883"/>
                  </a:lnTo>
                  <a:lnTo>
                    <a:pt x="6092" y="1865"/>
                  </a:lnTo>
                  <a:lnTo>
                    <a:pt x="6097" y="1853"/>
                  </a:lnTo>
                  <a:lnTo>
                    <a:pt x="6104" y="1840"/>
                  </a:lnTo>
                  <a:lnTo>
                    <a:pt x="6113" y="1826"/>
                  </a:lnTo>
                  <a:lnTo>
                    <a:pt x="6123" y="1810"/>
                  </a:lnTo>
                  <a:lnTo>
                    <a:pt x="6151" y="1777"/>
                  </a:lnTo>
                  <a:lnTo>
                    <a:pt x="6183" y="1740"/>
                  </a:lnTo>
                  <a:lnTo>
                    <a:pt x="6202" y="1721"/>
                  </a:lnTo>
                  <a:lnTo>
                    <a:pt x="6222" y="1702"/>
                  </a:lnTo>
                  <a:lnTo>
                    <a:pt x="6243" y="1683"/>
                  </a:lnTo>
                  <a:lnTo>
                    <a:pt x="6265" y="1664"/>
                  </a:lnTo>
                  <a:lnTo>
                    <a:pt x="6289" y="1644"/>
                  </a:lnTo>
                  <a:lnTo>
                    <a:pt x="6313" y="1625"/>
                  </a:lnTo>
                  <a:lnTo>
                    <a:pt x="6338" y="1607"/>
                  </a:lnTo>
                  <a:lnTo>
                    <a:pt x="6365" y="1591"/>
                  </a:lnTo>
                  <a:lnTo>
                    <a:pt x="6392" y="1574"/>
                  </a:lnTo>
                  <a:lnTo>
                    <a:pt x="6419" y="1558"/>
                  </a:lnTo>
                  <a:lnTo>
                    <a:pt x="6448" y="1545"/>
                  </a:lnTo>
                  <a:lnTo>
                    <a:pt x="6478" y="1532"/>
                  </a:lnTo>
                  <a:lnTo>
                    <a:pt x="6507" y="1521"/>
                  </a:lnTo>
                  <a:lnTo>
                    <a:pt x="6535" y="1512"/>
                  </a:lnTo>
                  <a:lnTo>
                    <a:pt x="6565" y="1502"/>
                  </a:lnTo>
                  <a:lnTo>
                    <a:pt x="6594" y="1494"/>
                  </a:lnTo>
                  <a:lnTo>
                    <a:pt x="6624" y="1487"/>
                  </a:lnTo>
                  <a:lnTo>
                    <a:pt x="6655" y="1480"/>
                  </a:lnTo>
                  <a:lnTo>
                    <a:pt x="6714" y="1469"/>
                  </a:lnTo>
                  <a:lnTo>
                    <a:pt x="6773" y="1461"/>
                  </a:lnTo>
                  <a:lnTo>
                    <a:pt x="6831" y="1455"/>
                  </a:lnTo>
                  <a:lnTo>
                    <a:pt x="6888" y="1451"/>
                  </a:lnTo>
                  <a:lnTo>
                    <a:pt x="6941" y="1450"/>
                  </a:lnTo>
                  <a:lnTo>
                    <a:pt x="6993" y="1449"/>
                  </a:lnTo>
                  <a:lnTo>
                    <a:pt x="7039" y="1450"/>
                  </a:lnTo>
                  <a:lnTo>
                    <a:pt x="7081" y="1451"/>
                  </a:lnTo>
                  <a:lnTo>
                    <a:pt x="7118" y="1453"/>
                  </a:lnTo>
                  <a:lnTo>
                    <a:pt x="7173" y="1458"/>
                  </a:lnTo>
                  <a:lnTo>
                    <a:pt x="7199" y="1463"/>
                  </a:lnTo>
                  <a:lnTo>
                    <a:pt x="7209" y="1465"/>
                  </a:lnTo>
                  <a:lnTo>
                    <a:pt x="7216" y="1468"/>
                  </a:lnTo>
                  <a:lnTo>
                    <a:pt x="7228" y="1474"/>
                  </a:lnTo>
                  <a:lnTo>
                    <a:pt x="7237" y="1478"/>
                  </a:lnTo>
                  <a:lnTo>
                    <a:pt x="7242" y="1480"/>
                  </a:lnTo>
                  <a:lnTo>
                    <a:pt x="7245" y="1480"/>
                  </a:lnTo>
                  <a:lnTo>
                    <a:pt x="7248" y="1478"/>
                  </a:lnTo>
                  <a:lnTo>
                    <a:pt x="7251" y="1476"/>
                  </a:lnTo>
                  <a:lnTo>
                    <a:pt x="7253" y="1471"/>
                  </a:lnTo>
                  <a:lnTo>
                    <a:pt x="7255" y="1465"/>
                  </a:lnTo>
                  <a:lnTo>
                    <a:pt x="7261" y="1447"/>
                  </a:lnTo>
                  <a:lnTo>
                    <a:pt x="7267" y="1418"/>
                  </a:lnTo>
                  <a:lnTo>
                    <a:pt x="7272" y="1398"/>
                  </a:lnTo>
                  <a:lnTo>
                    <a:pt x="7278" y="1378"/>
                  </a:lnTo>
                  <a:lnTo>
                    <a:pt x="7288" y="1357"/>
                  </a:lnTo>
                  <a:lnTo>
                    <a:pt x="7298" y="1334"/>
                  </a:lnTo>
                  <a:lnTo>
                    <a:pt x="7310" y="1310"/>
                  </a:lnTo>
                  <a:lnTo>
                    <a:pt x="7323" y="1286"/>
                  </a:lnTo>
                  <a:lnTo>
                    <a:pt x="7339" y="1261"/>
                  </a:lnTo>
                  <a:lnTo>
                    <a:pt x="7356" y="1236"/>
                  </a:lnTo>
                  <a:lnTo>
                    <a:pt x="7392" y="1185"/>
                  </a:lnTo>
                  <a:lnTo>
                    <a:pt x="7432" y="1132"/>
                  </a:lnTo>
                  <a:lnTo>
                    <a:pt x="7474" y="1080"/>
                  </a:lnTo>
                  <a:lnTo>
                    <a:pt x="7517" y="1028"/>
                  </a:lnTo>
                  <a:lnTo>
                    <a:pt x="7559" y="979"/>
                  </a:lnTo>
                  <a:lnTo>
                    <a:pt x="7600" y="934"/>
                  </a:lnTo>
                  <a:lnTo>
                    <a:pt x="7640" y="892"/>
                  </a:lnTo>
                  <a:lnTo>
                    <a:pt x="7675" y="855"/>
                  </a:lnTo>
                  <a:lnTo>
                    <a:pt x="7731" y="799"/>
                  </a:lnTo>
                  <a:lnTo>
                    <a:pt x="7749" y="782"/>
                  </a:lnTo>
                  <a:lnTo>
                    <a:pt x="7758" y="774"/>
                  </a:lnTo>
                  <a:lnTo>
                    <a:pt x="7762" y="772"/>
                  </a:lnTo>
                  <a:lnTo>
                    <a:pt x="7764" y="767"/>
                  </a:lnTo>
                  <a:lnTo>
                    <a:pt x="7765" y="763"/>
                  </a:lnTo>
                  <a:lnTo>
                    <a:pt x="7764" y="760"/>
                  </a:lnTo>
                  <a:lnTo>
                    <a:pt x="7762" y="755"/>
                  </a:lnTo>
                  <a:lnTo>
                    <a:pt x="7759" y="750"/>
                  </a:lnTo>
                  <a:lnTo>
                    <a:pt x="7750" y="739"/>
                  </a:lnTo>
                  <a:lnTo>
                    <a:pt x="7722" y="713"/>
                  </a:lnTo>
                  <a:lnTo>
                    <a:pt x="7706" y="697"/>
                  </a:lnTo>
                  <a:lnTo>
                    <a:pt x="7690" y="681"/>
                  </a:lnTo>
                  <a:lnTo>
                    <a:pt x="7670" y="654"/>
                  </a:lnTo>
                  <a:lnTo>
                    <a:pt x="7664" y="649"/>
                  </a:lnTo>
                  <a:lnTo>
                    <a:pt x="7659" y="644"/>
                  </a:lnTo>
                  <a:lnTo>
                    <a:pt x="7651" y="640"/>
                  </a:lnTo>
                  <a:lnTo>
                    <a:pt x="7640" y="634"/>
                  </a:lnTo>
                  <a:lnTo>
                    <a:pt x="7597" y="615"/>
                  </a:lnTo>
                  <a:lnTo>
                    <a:pt x="7547" y="591"/>
                  </a:lnTo>
                  <a:lnTo>
                    <a:pt x="7470" y="557"/>
                  </a:lnTo>
                  <a:lnTo>
                    <a:pt x="7377" y="515"/>
                  </a:lnTo>
                  <a:lnTo>
                    <a:pt x="7325" y="493"/>
                  </a:lnTo>
                  <a:lnTo>
                    <a:pt x="7272" y="472"/>
                  </a:lnTo>
                  <a:lnTo>
                    <a:pt x="7233" y="457"/>
                  </a:lnTo>
                  <a:lnTo>
                    <a:pt x="7193" y="443"/>
                  </a:lnTo>
                  <a:lnTo>
                    <a:pt x="7113" y="417"/>
                  </a:lnTo>
                  <a:lnTo>
                    <a:pt x="7032" y="391"/>
                  </a:lnTo>
                  <a:lnTo>
                    <a:pt x="6946" y="362"/>
                  </a:lnTo>
                  <a:lnTo>
                    <a:pt x="6894" y="345"/>
                  </a:lnTo>
                  <a:lnTo>
                    <a:pt x="6840" y="328"/>
                  </a:lnTo>
                  <a:lnTo>
                    <a:pt x="6784" y="313"/>
                  </a:lnTo>
                  <a:lnTo>
                    <a:pt x="6726" y="296"/>
                  </a:lnTo>
                  <a:lnTo>
                    <a:pt x="6612" y="268"/>
                  </a:lnTo>
                  <a:lnTo>
                    <a:pt x="6499" y="240"/>
                  </a:lnTo>
                  <a:lnTo>
                    <a:pt x="6394" y="215"/>
                  </a:lnTo>
                  <a:lnTo>
                    <a:pt x="6301" y="195"/>
                  </a:lnTo>
                  <a:lnTo>
                    <a:pt x="6222" y="177"/>
                  </a:lnTo>
                  <a:lnTo>
                    <a:pt x="6164" y="163"/>
                  </a:lnTo>
                  <a:lnTo>
                    <a:pt x="6140" y="158"/>
                  </a:lnTo>
                  <a:lnTo>
                    <a:pt x="6116" y="154"/>
                  </a:lnTo>
                  <a:lnTo>
                    <a:pt x="6091" y="152"/>
                  </a:lnTo>
                  <a:lnTo>
                    <a:pt x="6066" y="149"/>
                  </a:lnTo>
                  <a:lnTo>
                    <a:pt x="6041" y="149"/>
                  </a:lnTo>
                  <a:lnTo>
                    <a:pt x="6016" y="149"/>
                  </a:lnTo>
                  <a:lnTo>
                    <a:pt x="5967" y="152"/>
                  </a:lnTo>
                  <a:lnTo>
                    <a:pt x="5919" y="157"/>
                  </a:lnTo>
                  <a:lnTo>
                    <a:pt x="5876" y="160"/>
                  </a:lnTo>
                  <a:lnTo>
                    <a:pt x="5838" y="164"/>
                  </a:lnTo>
                  <a:lnTo>
                    <a:pt x="5806" y="165"/>
                  </a:lnTo>
                  <a:lnTo>
                    <a:pt x="5779" y="165"/>
                  </a:lnTo>
                  <a:lnTo>
                    <a:pt x="5755" y="163"/>
                  </a:lnTo>
                  <a:lnTo>
                    <a:pt x="5736" y="160"/>
                  </a:lnTo>
                  <a:lnTo>
                    <a:pt x="5721" y="155"/>
                  </a:lnTo>
                  <a:lnTo>
                    <a:pt x="5708" y="151"/>
                  </a:lnTo>
                  <a:lnTo>
                    <a:pt x="5698" y="145"/>
                  </a:lnTo>
                  <a:lnTo>
                    <a:pt x="5691" y="137"/>
                  </a:lnTo>
                  <a:lnTo>
                    <a:pt x="5689" y="134"/>
                  </a:lnTo>
                  <a:lnTo>
                    <a:pt x="5687" y="129"/>
                  </a:lnTo>
                  <a:lnTo>
                    <a:pt x="5684" y="122"/>
                  </a:lnTo>
                  <a:lnTo>
                    <a:pt x="5679" y="117"/>
                  </a:lnTo>
                  <a:lnTo>
                    <a:pt x="5674" y="112"/>
                  </a:lnTo>
                  <a:lnTo>
                    <a:pt x="5668" y="111"/>
                  </a:lnTo>
                  <a:lnTo>
                    <a:pt x="5660" y="109"/>
                  </a:lnTo>
                  <a:lnTo>
                    <a:pt x="5655" y="109"/>
                  </a:lnTo>
                  <a:lnTo>
                    <a:pt x="5649" y="106"/>
                  </a:lnTo>
                  <a:lnTo>
                    <a:pt x="5642" y="104"/>
                  </a:lnTo>
                  <a:lnTo>
                    <a:pt x="5635" y="103"/>
                  </a:lnTo>
                  <a:lnTo>
                    <a:pt x="5628" y="103"/>
                  </a:lnTo>
                  <a:lnTo>
                    <a:pt x="5621" y="104"/>
                  </a:lnTo>
                  <a:lnTo>
                    <a:pt x="5613" y="105"/>
                  </a:lnTo>
                  <a:lnTo>
                    <a:pt x="5597" y="111"/>
                  </a:lnTo>
                  <a:lnTo>
                    <a:pt x="5581" y="121"/>
                  </a:lnTo>
                  <a:lnTo>
                    <a:pt x="5564" y="131"/>
                  </a:lnTo>
                  <a:lnTo>
                    <a:pt x="5549" y="143"/>
                  </a:lnTo>
                  <a:lnTo>
                    <a:pt x="5532" y="158"/>
                  </a:lnTo>
                  <a:lnTo>
                    <a:pt x="5502" y="185"/>
                  </a:lnTo>
                  <a:lnTo>
                    <a:pt x="5476" y="211"/>
                  </a:lnTo>
                  <a:lnTo>
                    <a:pt x="5455" y="231"/>
                  </a:lnTo>
                  <a:lnTo>
                    <a:pt x="5446" y="237"/>
                  </a:lnTo>
                  <a:lnTo>
                    <a:pt x="5440" y="239"/>
                  </a:lnTo>
                  <a:lnTo>
                    <a:pt x="5434" y="241"/>
                  </a:lnTo>
                  <a:lnTo>
                    <a:pt x="5428" y="245"/>
                  </a:lnTo>
                  <a:lnTo>
                    <a:pt x="5412" y="257"/>
                  </a:lnTo>
                  <a:lnTo>
                    <a:pt x="5392" y="272"/>
                  </a:lnTo>
                  <a:lnTo>
                    <a:pt x="5369" y="291"/>
                  </a:lnTo>
                  <a:lnTo>
                    <a:pt x="5341" y="311"/>
                  </a:lnTo>
                  <a:lnTo>
                    <a:pt x="5327" y="320"/>
                  </a:lnTo>
                  <a:lnTo>
                    <a:pt x="5311" y="328"/>
                  </a:lnTo>
                  <a:lnTo>
                    <a:pt x="5295" y="337"/>
                  </a:lnTo>
                  <a:lnTo>
                    <a:pt x="5278" y="344"/>
                  </a:lnTo>
                  <a:lnTo>
                    <a:pt x="5260" y="349"/>
                  </a:lnTo>
                  <a:lnTo>
                    <a:pt x="5241" y="354"/>
                  </a:lnTo>
                  <a:lnTo>
                    <a:pt x="5203" y="361"/>
                  </a:lnTo>
                  <a:lnTo>
                    <a:pt x="5161" y="370"/>
                  </a:lnTo>
                  <a:lnTo>
                    <a:pt x="5118" y="381"/>
                  </a:lnTo>
                  <a:lnTo>
                    <a:pt x="5072" y="394"/>
                  </a:lnTo>
                  <a:lnTo>
                    <a:pt x="5025" y="411"/>
                  </a:lnTo>
                  <a:lnTo>
                    <a:pt x="4976" y="430"/>
                  </a:lnTo>
                  <a:lnTo>
                    <a:pt x="4924" y="451"/>
                  </a:lnTo>
                  <a:lnTo>
                    <a:pt x="4872" y="477"/>
                  </a:lnTo>
                  <a:lnTo>
                    <a:pt x="4776" y="526"/>
                  </a:lnTo>
                  <a:lnTo>
                    <a:pt x="4737" y="545"/>
                  </a:lnTo>
                  <a:lnTo>
                    <a:pt x="4720" y="552"/>
                  </a:lnTo>
                  <a:lnTo>
                    <a:pt x="4705" y="559"/>
                  </a:lnTo>
                  <a:lnTo>
                    <a:pt x="4689" y="564"/>
                  </a:lnTo>
                  <a:lnTo>
                    <a:pt x="4676" y="567"/>
                  </a:lnTo>
                  <a:lnTo>
                    <a:pt x="4664" y="569"/>
                  </a:lnTo>
                  <a:lnTo>
                    <a:pt x="4652" y="569"/>
                  </a:lnTo>
                  <a:lnTo>
                    <a:pt x="4642" y="567"/>
                  </a:lnTo>
                  <a:lnTo>
                    <a:pt x="4633" y="563"/>
                  </a:lnTo>
                  <a:lnTo>
                    <a:pt x="4625" y="557"/>
                  </a:lnTo>
                  <a:lnTo>
                    <a:pt x="4617" y="548"/>
                  </a:lnTo>
                  <a:lnTo>
                    <a:pt x="4610" y="540"/>
                  </a:lnTo>
                  <a:lnTo>
                    <a:pt x="4602" y="534"/>
                  </a:lnTo>
                  <a:lnTo>
                    <a:pt x="4594" y="530"/>
                  </a:lnTo>
                  <a:lnTo>
                    <a:pt x="4584" y="528"/>
                  </a:lnTo>
                  <a:lnTo>
                    <a:pt x="4573" y="528"/>
                  </a:lnTo>
                  <a:lnTo>
                    <a:pt x="4561" y="529"/>
                  </a:lnTo>
                  <a:lnTo>
                    <a:pt x="4551" y="531"/>
                  </a:lnTo>
                  <a:lnTo>
                    <a:pt x="4537" y="535"/>
                  </a:lnTo>
                  <a:lnTo>
                    <a:pt x="4512" y="545"/>
                  </a:lnTo>
                  <a:lnTo>
                    <a:pt x="4487" y="555"/>
                  </a:lnTo>
                  <a:lnTo>
                    <a:pt x="4461" y="565"/>
                  </a:lnTo>
                  <a:lnTo>
                    <a:pt x="4449" y="570"/>
                  </a:lnTo>
                  <a:lnTo>
                    <a:pt x="4436" y="573"/>
                  </a:lnTo>
                  <a:lnTo>
                    <a:pt x="4425" y="576"/>
                  </a:lnTo>
                  <a:lnTo>
                    <a:pt x="4416" y="577"/>
                  </a:lnTo>
                  <a:lnTo>
                    <a:pt x="4407" y="577"/>
                  </a:lnTo>
                  <a:lnTo>
                    <a:pt x="4400" y="576"/>
                  </a:lnTo>
                  <a:lnTo>
                    <a:pt x="4394" y="573"/>
                  </a:lnTo>
                  <a:lnTo>
                    <a:pt x="4391" y="570"/>
                  </a:lnTo>
                  <a:lnTo>
                    <a:pt x="4387" y="566"/>
                  </a:lnTo>
                  <a:lnTo>
                    <a:pt x="4383" y="561"/>
                  </a:lnTo>
                  <a:lnTo>
                    <a:pt x="4381" y="555"/>
                  </a:lnTo>
                  <a:lnTo>
                    <a:pt x="4380" y="548"/>
                  </a:lnTo>
                  <a:lnTo>
                    <a:pt x="4377" y="533"/>
                  </a:lnTo>
                  <a:lnTo>
                    <a:pt x="4375" y="514"/>
                  </a:lnTo>
                  <a:lnTo>
                    <a:pt x="4371" y="492"/>
                  </a:lnTo>
                  <a:lnTo>
                    <a:pt x="4367" y="465"/>
                  </a:lnTo>
                  <a:lnTo>
                    <a:pt x="4364" y="435"/>
                  </a:lnTo>
                  <a:lnTo>
                    <a:pt x="4364" y="404"/>
                  </a:lnTo>
                  <a:lnTo>
                    <a:pt x="4364" y="374"/>
                  </a:lnTo>
                  <a:lnTo>
                    <a:pt x="4365" y="345"/>
                  </a:lnTo>
                  <a:lnTo>
                    <a:pt x="4369" y="323"/>
                  </a:lnTo>
                  <a:lnTo>
                    <a:pt x="4373" y="303"/>
                  </a:lnTo>
                  <a:lnTo>
                    <a:pt x="4375" y="297"/>
                  </a:lnTo>
                  <a:lnTo>
                    <a:pt x="4379" y="293"/>
                  </a:lnTo>
                  <a:lnTo>
                    <a:pt x="4385" y="283"/>
                  </a:lnTo>
                  <a:lnTo>
                    <a:pt x="4388" y="275"/>
                  </a:lnTo>
                  <a:lnTo>
                    <a:pt x="4391" y="268"/>
                  </a:lnTo>
                  <a:lnTo>
                    <a:pt x="4392" y="260"/>
                  </a:lnTo>
                  <a:lnTo>
                    <a:pt x="4392" y="253"/>
                  </a:lnTo>
                  <a:lnTo>
                    <a:pt x="4389" y="247"/>
                  </a:lnTo>
                  <a:lnTo>
                    <a:pt x="4385" y="235"/>
                  </a:lnTo>
                  <a:lnTo>
                    <a:pt x="4380" y="223"/>
                  </a:lnTo>
                  <a:lnTo>
                    <a:pt x="4379" y="216"/>
                  </a:lnTo>
                  <a:lnTo>
                    <a:pt x="4377" y="210"/>
                  </a:lnTo>
                  <a:lnTo>
                    <a:pt x="4379" y="203"/>
                  </a:lnTo>
                  <a:lnTo>
                    <a:pt x="4380" y="196"/>
                  </a:lnTo>
                  <a:lnTo>
                    <a:pt x="4383" y="188"/>
                  </a:lnTo>
                  <a:lnTo>
                    <a:pt x="4389" y="178"/>
                  </a:lnTo>
                  <a:lnTo>
                    <a:pt x="4394" y="172"/>
                  </a:lnTo>
                  <a:lnTo>
                    <a:pt x="4396" y="166"/>
                  </a:lnTo>
                  <a:lnTo>
                    <a:pt x="4398" y="160"/>
                  </a:lnTo>
                  <a:lnTo>
                    <a:pt x="4399" y="155"/>
                  </a:lnTo>
                  <a:lnTo>
                    <a:pt x="4398" y="151"/>
                  </a:lnTo>
                  <a:lnTo>
                    <a:pt x="4395" y="146"/>
                  </a:lnTo>
                  <a:lnTo>
                    <a:pt x="4391" y="135"/>
                  </a:lnTo>
                  <a:lnTo>
                    <a:pt x="4383" y="121"/>
                  </a:lnTo>
                  <a:lnTo>
                    <a:pt x="4380" y="112"/>
                  </a:lnTo>
                  <a:lnTo>
                    <a:pt x="4376" y="100"/>
                  </a:lnTo>
                  <a:lnTo>
                    <a:pt x="4374" y="88"/>
                  </a:lnTo>
                  <a:lnTo>
                    <a:pt x="4371" y="73"/>
                  </a:lnTo>
                  <a:lnTo>
                    <a:pt x="4369" y="55"/>
                  </a:lnTo>
                  <a:lnTo>
                    <a:pt x="4369" y="35"/>
                  </a:lnTo>
                  <a:lnTo>
                    <a:pt x="4368" y="16"/>
                  </a:lnTo>
                  <a:lnTo>
                    <a:pt x="4368" y="10"/>
                  </a:lnTo>
                  <a:lnTo>
                    <a:pt x="4365" y="5"/>
                  </a:lnTo>
                  <a:lnTo>
                    <a:pt x="4364" y="1"/>
                  </a:lnTo>
                  <a:lnTo>
                    <a:pt x="4362" y="0"/>
                  </a:lnTo>
                  <a:lnTo>
                    <a:pt x="4358" y="0"/>
                  </a:lnTo>
                  <a:lnTo>
                    <a:pt x="4355" y="1"/>
                  </a:lnTo>
                  <a:lnTo>
                    <a:pt x="4345" y="8"/>
                  </a:lnTo>
                  <a:lnTo>
                    <a:pt x="4333" y="20"/>
                  </a:lnTo>
                  <a:lnTo>
                    <a:pt x="4301" y="56"/>
                  </a:lnTo>
                  <a:lnTo>
                    <a:pt x="4260" y="99"/>
                  </a:lnTo>
                  <a:lnTo>
                    <a:pt x="4215" y="143"/>
                  </a:lnTo>
                  <a:lnTo>
                    <a:pt x="4178" y="179"/>
                  </a:lnTo>
                  <a:lnTo>
                    <a:pt x="4164" y="190"/>
                  </a:lnTo>
                  <a:lnTo>
                    <a:pt x="4156" y="195"/>
                  </a:lnTo>
                  <a:lnTo>
                    <a:pt x="4150" y="195"/>
                  </a:lnTo>
                  <a:lnTo>
                    <a:pt x="4145" y="195"/>
                  </a:lnTo>
                  <a:lnTo>
                    <a:pt x="4133" y="192"/>
                  </a:lnTo>
                  <a:lnTo>
                    <a:pt x="4119" y="186"/>
                  </a:lnTo>
                  <a:lnTo>
                    <a:pt x="4104" y="180"/>
                  </a:lnTo>
                  <a:lnTo>
                    <a:pt x="4088" y="174"/>
                  </a:lnTo>
                  <a:lnTo>
                    <a:pt x="4070" y="170"/>
                  </a:lnTo>
                  <a:lnTo>
                    <a:pt x="4062" y="167"/>
                  </a:lnTo>
                  <a:lnTo>
                    <a:pt x="4054" y="167"/>
                  </a:lnTo>
                  <a:lnTo>
                    <a:pt x="4044" y="166"/>
                  </a:lnTo>
                  <a:lnTo>
                    <a:pt x="4035" y="167"/>
                  </a:lnTo>
                  <a:lnTo>
                    <a:pt x="4005" y="172"/>
                  </a:lnTo>
                  <a:lnTo>
                    <a:pt x="3986" y="174"/>
                  </a:lnTo>
                  <a:lnTo>
                    <a:pt x="3979" y="174"/>
                  </a:lnTo>
                  <a:lnTo>
                    <a:pt x="3974" y="172"/>
                  </a:lnTo>
                  <a:lnTo>
                    <a:pt x="3969" y="168"/>
                  </a:lnTo>
                  <a:lnTo>
                    <a:pt x="3965" y="163"/>
                  </a:lnTo>
                  <a:lnTo>
                    <a:pt x="3961" y="160"/>
                  </a:lnTo>
                  <a:lnTo>
                    <a:pt x="3956" y="157"/>
                  </a:lnTo>
                  <a:lnTo>
                    <a:pt x="3947" y="153"/>
                  </a:lnTo>
                  <a:lnTo>
                    <a:pt x="3936" y="149"/>
                  </a:lnTo>
                  <a:lnTo>
                    <a:pt x="3922" y="146"/>
                  </a:lnTo>
                  <a:lnTo>
                    <a:pt x="3906" y="143"/>
                  </a:lnTo>
                  <a:lnTo>
                    <a:pt x="3885" y="142"/>
                  </a:lnTo>
                  <a:lnTo>
                    <a:pt x="3881" y="142"/>
                  </a:lnTo>
                  <a:lnTo>
                    <a:pt x="3860" y="143"/>
                  </a:lnTo>
                  <a:lnTo>
                    <a:pt x="3842" y="146"/>
                  </a:lnTo>
                  <a:lnTo>
                    <a:pt x="3829" y="149"/>
                  </a:lnTo>
                  <a:lnTo>
                    <a:pt x="3817" y="153"/>
                  </a:lnTo>
                  <a:lnTo>
                    <a:pt x="3809" y="157"/>
                  </a:lnTo>
                  <a:lnTo>
                    <a:pt x="3804" y="159"/>
                  </a:lnTo>
                  <a:lnTo>
                    <a:pt x="3799" y="163"/>
                  </a:lnTo>
                  <a:lnTo>
                    <a:pt x="3796" y="168"/>
                  </a:lnTo>
                  <a:lnTo>
                    <a:pt x="3792" y="172"/>
                  </a:lnTo>
                  <a:lnTo>
                    <a:pt x="3786" y="173"/>
                  </a:lnTo>
                  <a:lnTo>
                    <a:pt x="3780" y="174"/>
                  </a:lnTo>
                  <a:lnTo>
                    <a:pt x="3760" y="172"/>
                  </a:lnTo>
                  <a:lnTo>
                    <a:pt x="3730" y="167"/>
                  </a:lnTo>
                  <a:lnTo>
                    <a:pt x="3721" y="166"/>
                  </a:lnTo>
                  <a:lnTo>
                    <a:pt x="3711" y="166"/>
                  </a:lnTo>
                  <a:lnTo>
                    <a:pt x="3703" y="167"/>
                  </a:lnTo>
                  <a:lnTo>
                    <a:pt x="3694" y="170"/>
                  </a:lnTo>
                  <a:lnTo>
                    <a:pt x="3676" y="174"/>
                  </a:lnTo>
                  <a:lnTo>
                    <a:pt x="3661" y="180"/>
                  </a:lnTo>
                  <a:lnTo>
                    <a:pt x="3645" y="186"/>
                  </a:lnTo>
                  <a:lnTo>
                    <a:pt x="3632" y="191"/>
                  </a:lnTo>
                  <a:lnTo>
                    <a:pt x="3619" y="195"/>
                  </a:lnTo>
                  <a:lnTo>
                    <a:pt x="3614" y="195"/>
                  </a:lnTo>
                  <a:lnTo>
                    <a:pt x="3608" y="194"/>
                  </a:lnTo>
                  <a:lnTo>
                    <a:pt x="3601" y="189"/>
                  </a:lnTo>
                  <a:lnTo>
                    <a:pt x="3587" y="178"/>
                  </a:lnTo>
                  <a:lnTo>
                    <a:pt x="3550" y="143"/>
                  </a:lnTo>
                  <a:lnTo>
                    <a:pt x="3504" y="99"/>
                  </a:lnTo>
                  <a:lnTo>
                    <a:pt x="3464" y="56"/>
                  </a:lnTo>
                  <a:lnTo>
                    <a:pt x="3432" y="20"/>
                  </a:lnTo>
                  <a:lnTo>
                    <a:pt x="3420" y="8"/>
                  </a:lnTo>
                  <a:lnTo>
                    <a:pt x="3410" y="1"/>
                  </a:lnTo>
                  <a:lnTo>
                    <a:pt x="3407" y="0"/>
                  </a:lnTo>
                  <a:lnTo>
                    <a:pt x="3404" y="0"/>
                  </a:lnTo>
                  <a:lnTo>
                    <a:pt x="3401" y="1"/>
                  </a:lnTo>
                  <a:lnTo>
                    <a:pt x="3399" y="5"/>
                  </a:lnTo>
                  <a:lnTo>
                    <a:pt x="3398" y="10"/>
                  </a:lnTo>
                  <a:lnTo>
                    <a:pt x="3397" y="16"/>
                  </a:lnTo>
                  <a:lnTo>
                    <a:pt x="3396" y="35"/>
                  </a:lnTo>
                  <a:lnTo>
                    <a:pt x="3396" y="55"/>
                  </a:lnTo>
                  <a:lnTo>
                    <a:pt x="3393" y="73"/>
                  </a:lnTo>
                  <a:lnTo>
                    <a:pt x="3391" y="88"/>
                  </a:lnTo>
                  <a:lnTo>
                    <a:pt x="3389" y="100"/>
                  </a:lnTo>
                  <a:lnTo>
                    <a:pt x="3385" y="111"/>
                  </a:lnTo>
                  <a:lnTo>
                    <a:pt x="3381" y="121"/>
                  </a:lnTo>
                  <a:lnTo>
                    <a:pt x="3374" y="135"/>
                  </a:lnTo>
                  <a:lnTo>
                    <a:pt x="3370" y="146"/>
                  </a:lnTo>
                  <a:lnTo>
                    <a:pt x="3367" y="151"/>
                  </a:lnTo>
                  <a:lnTo>
                    <a:pt x="3366" y="155"/>
                  </a:lnTo>
                  <a:lnTo>
                    <a:pt x="3367" y="160"/>
                  </a:lnTo>
                  <a:lnTo>
                    <a:pt x="3368" y="165"/>
                  </a:lnTo>
                  <a:lnTo>
                    <a:pt x="3371" y="171"/>
                  </a:lnTo>
                  <a:lnTo>
                    <a:pt x="3375" y="178"/>
                  </a:lnTo>
                  <a:lnTo>
                    <a:pt x="3381" y="188"/>
                  </a:lnTo>
                  <a:lnTo>
                    <a:pt x="3385" y="196"/>
                  </a:lnTo>
                  <a:lnTo>
                    <a:pt x="3386" y="203"/>
                  </a:lnTo>
                  <a:lnTo>
                    <a:pt x="3387" y="210"/>
                  </a:lnTo>
                  <a:lnTo>
                    <a:pt x="3386" y="216"/>
                  </a:lnTo>
                  <a:lnTo>
                    <a:pt x="3384" y="223"/>
                  </a:lnTo>
                  <a:lnTo>
                    <a:pt x="3379" y="235"/>
                  </a:lnTo>
                  <a:lnTo>
                    <a:pt x="3375" y="247"/>
                  </a:lnTo>
                  <a:lnTo>
                    <a:pt x="3373" y="253"/>
                  </a:lnTo>
                  <a:lnTo>
                    <a:pt x="3373" y="260"/>
                  </a:lnTo>
                  <a:lnTo>
                    <a:pt x="3374" y="268"/>
                  </a:lnTo>
                  <a:lnTo>
                    <a:pt x="3377" y="275"/>
                  </a:lnTo>
                  <a:lnTo>
                    <a:pt x="3380" y="283"/>
                  </a:lnTo>
                  <a:lnTo>
                    <a:pt x="3387" y="293"/>
                  </a:lnTo>
                  <a:lnTo>
                    <a:pt x="3390" y="297"/>
                  </a:lnTo>
                  <a:lnTo>
                    <a:pt x="3392" y="303"/>
                  </a:lnTo>
                  <a:lnTo>
                    <a:pt x="3396" y="323"/>
                  </a:lnTo>
                  <a:lnTo>
                    <a:pt x="3399" y="345"/>
                  </a:lnTo>
                  <a:lnTo>
                    <a:pt x="3401" y="374"/>
                  </a:lnTo>
                  <a:lnTo>
                    <a:pt x="3401" y="404"/>
                  </a:lnTo>
                  <a:lnTo>
                    <a:pt x="3401" y="435"/>
                  </a:lnTo>
                  <a:lnTo>
                    <a:pt x="3398" y="465"/>
                  </a:lnTo>
                  <a:lnTo>
                    <a:pt x="3393" y="492"/>
                  </a:lnTo>
                  <a:lnTo>
                    <a:pt x="3390" y="514"/>
                  </a:lnTo>
                  <a:lnTo>
                    <a:pt x="3387" y="533"/>
                  </a:lnTo>
                  <a:lnTo>
                    <a:pt x="3385" y="548"/>
                  </a:lnTo>
                  <a:lnTo>
                    <a:pt x="3384" y="555"/>
                  </a:lnTo>
                  <a:lnTo>
                    <a:pt x="3381" y="561"/>
                  </a:lnTo>
                  <a:lnTo>
                    <a:pt x="3378" y="566"/>
                  </a:lnTo>
                  <a:lnTo>
                    <a:pt x="3374" y="570"/>
                  </a:lnTo>
                  <a:lnTo>
                    <a:pt x="3371" y="573"/>
                  </a:lnTo>
                  <a:lnTo>
                    <a:pt x="3365" y="576"/>
                  </a:lnTo>
                  <a:lnTo>
                    <a:pt x="3358" y="576"/>
                  </a:lnTo>
                  <a:lnTo>
                    <a:pt x="3349" y="576"/>
                  </a:lnTo>
                  <a:lnTo>
                    <a:pt x="3340" y="574"/>
                  </a:lnTo>
                  <a:lnTo>
                    <a:pt x="3329" y="572"/>
                  </a:lnTo>
                  <a:lnTo>
                    <a:pt x="3316" y="570"/>
                  </a:lnTo>
                  <a:lnTo>
                    <a:pt x="3304" y="565"/>
                  </a:lnTo>
                  <a:lnTo>
                    <a:pt x="3278" y="555"/>
                  </a:lnTo>
                  <a:lnTo>
                    <a:pt x="3252" y="545"/>
                  </a:lnTo>
                  <a:lnTo>
                    <a:pt x="3227" y="535"/>
                  </a:lnTo>
                  <a:lnTo>
                    <a:pt x="3214" y="531"/>
                  </a:lnTo>
                  <a:lnTo>
                    <a:pt x="3204" y="529"/>
                  </a:lnTo>
                  <a:lnTo>
                    <a:pt x="3192" y="528"/>
                  </a:lnTo>
                  <a:lnTo>
                    <a:pt x="3181" y="528"/>
                  </a:lnTo>
                  <a:lnTo>
                    <a:pt x="3171" y="530"/>
                  </a:lnTo>
                  <a:lnTo>
                    <a:pt x="3163" y="534"/>
                  </a:lnTo>
                  <a:lnTo>
                    <a:pt x="3155" y="540"/>
                  </a:lnTo>
                  <a:lnTo>
                    <a:pt x="3147" y="548"/>
                  </a:lnTo>
                  <a:lnTo>
                    <a:pt x="3140" y="557"/>
                  </a:lnTo>
                  <a:lnTo>
                    <a:pt x="3132" y="563"/>
                  </a:lnTo>
                  <a:lnTo>
                    <a:pt x="3122" y="566"/>
                  </a:lnTo>
                  <a:lnTo>
                    <a:pt x="3113" y="569"/>
                  </a:lnTo>
                  <a:lnTo>
                    <a:pt x="3101" y="569"/>
                  </a:lnTo>
                  <a:lnTo>
                    <a:pt x="3089" y="567"/>
                  </a:lnTo>
                  <a:lnTo>
                    <a:pt x="3076" y="564"/>
                  </a:lnTo>
                  <a:lnTo>
                    <a:pt x="3060" y="559"/>
                  </a:lnTo>
                  <a:lnTo>
                    <a:pt x="3045" y="552"/>
                  </a:lnTo>
                  <a:lnTo>
                    <a:pt x="3028" y="545"/>
                  </a:lnTo>
                  <a:lnTo>
                    <a:pt x="2989" y="526"/>
                  </a:lnTo>
                  <a:lnTo>
                    <a:pt x="2893" y="477"/>
                  </a:lnTo>
                  <a:lnTo>
                    <a:pt x="2840" y="451"/>
                  </a:lnTo>
                  <a:lnTo>
                    <a:pt x="2789" y="429"/>
                  </a:lnTo>
                  <a:lnTo>
                    <a:pt x="2740" y="411"/>
                  </a:lnTo>
                  <a:lnTo>
                    <a:pt x="2692" y="394"/>
                  </a:lnTo>
                  <a:lnTo>
                    <a:pt x="2647" y="381"/>
                  </a:lnTo>
                  <a:lnTo>
                    <a:pt x="2604" y="370"/>
                  </a:lnTo>
                  <a:lnTo>
                    <a:pt x="2563" y="361"/>
                  </a:lnTo>
                  <a:lnTo>
                    <a:pt x="2524" y="354"/>
                  </a:lnTo>
                  <a:lnTo>
                    <a:pt x="2505" y="349"/>
                  </a:lnTo>
                  <a:lnTo>
                    <a:pt x="2487" y="343"/>
                  </a:lnTo>
                  <a:lnTo>
                    <a:pt x="2470" y="337"/>
                  </a:lnTo>
                  <a:lnTo>
                    <a:pt x="2454" y="328"/>
                  </a:lnTo>
                  <a:lnTo>
                    <a:pt x="2438" y="320"/>
                  </a:lnTo>
                  <a:lnTo>
                    <a:pt x="2424" y="311"/>
                  </a:lnTo>
                  <a:lnTo>
                    <a:pt x="2396" y="291"/>
                  </a:lnTo>
                  <a:lnTo>
                    <a:pt x="2372" y="272"/>
                  </a:lnTo>
                  <a:lnTo>
                    <a:pt x="2352" y="256"/>
                  </a:lnTo>
                  <a:lnTo>
                    <a:pt x="2337" y="245"/>
                  </a:lnTo>
                  <a:lnTo>
                    <a:pt x="2329" y="240"/>
                  </a:lnTo>
                  <a:lnTo>
                    <a:pt x="2325" y="239"/>
                  </a:lnTo>
                  <a:lnTo>
                    <a:pt x="2319" y="237"/>
                  </a:lnTo>
                  <a:lnTo>
                    <a:pt x="2310" y="231"/>
                  </a:lnTo>
                  <a:lnTo>
                    <a:pt x="2289" y="211"/>
                  </a:lnTo>
                  <a:lnTo>
                    <a:pt x="2262" y="185"/>
                  </a:lnTo>
                  <a:lnTo>
                    <a:pt x="2231" y="157"/>
                  </a:lnTo>
                  <a:lnTo>
                    <a:pt x="2216" y="143"/>
                  </a:lnTo>
                  <a:lnTo>
                    <a:pt x="2199" y="131"/>
                  </a:lnTo>
                  <a:lnTo>
                    <a:pt x="2184" y="121"/>
                  </a:lnTo>
                  <a:lnTo>
                    <a:pt x="2167" y="111"/>
                  </a:lnTo>
                  <a:lnTo>
                    <a:pt x="2151" y="105"/>
                  </a:lnTo>
                  <a:lnTo>
                    <a:pt x="2144" y="104"/>
                  </a:lnTo>
                  <a:lnTo>
                    <a:pt x="2137" y="103"/>
                  </a:lnTo>
                  <a:lnTo>
                    <a:pt x="2130" y="103"/>
                  </a:lnTo>
                  <a:lnTo>
                    <a:pt x="2123" y="104"/>
                  </a:lnTo>
                  <a:lnTo>
                    <a:pt x="2116" y="105"/>
                  </a:lnTo>
                  <a:lnTo>
                    <a:pt x="2110" y="109"/>
                  </a:lnTo>
                  <a:lnTo>
                    <a:pt x="2105" y="109"/>
                  </a:lnTo>
                  <a:lnTo>
                    <a:pt x="2097" y="110"/>
                  </a:lnTo>
                  <a:lnTo>
                    <a:pt x="2091" y="112"/>
                  </a:lnTo>
                  <a:lnTo>
                    <a:pt x="2086" y="116"/>
                  </a:lnTo>
                  <a:lnTo>
                    <a:pt x="2081" y="122"/>
                  </a:lnTo>
                  <a:lnTo>
                    <a:pt x="2077" y="129"/>
                  </a:lnTo>
                  <a:lnTo>
                    <a:pt x="2076" y="133"/>
                  </a:lnTo>
                  <a:lnTo>
                    <a:pt x="2074" y="137"/>
                  </a:lnTo>
                  <a:lnTo>
                    <a:pt x="2067" y="145"/>
                  </a:lnTo>
                  <a:lnTo>
                    <a:pt x="2057" y="151"/>
                  </a:lnTo>
                  <a:lnTo>
                    <a:pt x="2044" y="155"/>
                  </a:lnTo>
                  <a:lnTo>
                    <a:pt x="2028" y="159"/>
                  </a:lnTo>
                  <a:lnTo>
                    <a:pt x="2008" y="163"/>
                  </a:lnTo>
                  <a:lnTo>
                    <a:pt x="1985" y="164"/>
                  </a:lnTo>
                  <a:lnTo>
                    <a:pt x="1959" y="165"/>
                  </a:lnTo>
                  <a:lnTo>
                    <a:pt x="1927" y="164"/>
                  </a:lnTo>
                  <a:lnTo>
                    <a:pt x="1889" y="160"/>
                  </a:lnTo>
                  <a:lnTo>
                    <a:pt x="1845" y="155"/>
                  </a:lnTo>
                  <a:lnTo>
                    <a:pt x="1798" y="152"/>
                  </a:lnTo>
                  <a:lnTo>
                    <a:pt x="1749" y="149"/>
                  </a:lnTo>
                  <a:lnTo>
                    <a:pt x="1724" y="149"/>
                  </a:lnTo>
                  <a:lnTo>
                    <a:pt x="1699" y="149"/>
                  </a:lnTo>
                  <a:lnTo>
                    <a:pt x="1674" y="152"/>
                  </a:lnTo>
                  <a:lnTo>
                    <a:pt x="1649" y="154"/>
                  </a:lnTo>
                  <a:lnTo>
                    <a:pt x="1624" y="158"/>
                  </a:lnTo>
                  <a:lnTo>
                    <a:pt x="1600" y="163"/>
                  </a:lnTo>
                  <a:lnTo>
                    <a:pt x="1542" y="177"/>
                  </a:lnTo>
                  <a:lnTo>
                    <a:pt x="1464" y="194"/>
                  </a:lnTo>
                  <a:lnTo>
                    <a:pt x="1369" y="215"/>
                  </a:lnTo>
                  <a:lnTo>
                    <a:pt x="1264" y="240"/>
                  </a:lnTo>
                  <a:lnTo>
                    <a:pt x="1152" y="266"/>
                  </a:lnTo>
                  <a:lnTo>
                    <a:pt x="1037" y="296"/>
                  </a:lnTo>
                  <a:lnTo>
                    <a:pt x="981" y="312"/>
                  </a:lnTo>
                  <a:lnTo>
                    <a:pt x="925" y="328"/>
                  </a:lnTo>
                  <a:lnTo>
                    <a:pt x="870" y="345"/>
                  </a:lnTo>
                  <a:lnTo>
                    <a:pt x="818" y="362"/>
                  </a:lnTo>
                  <a:lnTo>
                    <a:pt x="733" y="389"/>
                  </a:lnTo>
                  <a:lnTo>
                    <a:pt x="652" y="416"/>
                  </a:lnTo>
                  <a:lnTo>
                    <a:pt x="572" y="443"/>
                  </a:lnTo>
                  <a:lnTo>
                    <a:pt x="532" y="457"/>
                  </a:lnTo>
                  <a:lnTo>
                    <a:pt x="492" y="472"/>
                  </a:lnTo>
                  <a:lnTo>
                    <a:pt x="439" y="493"/>
                  </a:lnTo>
                  <a:lnTo>
                    <a:pt x="388" y="515"/>
                  </a:lnTo>
                  <a:lnTo>
                    <a:pt x="293" y="557"/>
                  </a:lnTo>
                  <a:lnTo>
                    <a:pt x="218" y="591"/>
                  </a:lnTo>
                  <a:lnTo>
                    <a:pt x="168" y="615"/>
                  </a:lnTo>
                  <a:lnTo>
                    <a:pt x="125" y="634"/>
                  </a:lnTo>
                  <a:lnTo>
                    <a:pt x="113" y="640"/>
                  </a:lnTo>
                  <a:lnTo>
                    <a:pt x="106" y="644"/>
                  </a:lnTo>
                  <a:lnTo>
                    <a:pt x="100" y="649"/>
                  </a:lnTo>
                  <a:lnTo>
                    <a:pt x="94" y="654"/>
                  </a:lnTo>
                  <a:lnTo>
                    <a:pt x="74" y="681"/>
                  </a:lnTo>
                  <a:lnTo>
                    <a:pt x="58" y="697"/>
                  </a:lnTo>
                  <a:lnTo>
                    <a:pt x="43" y="713"/>
                  </a:lnTo>
                  <a:lnTo>
                    <a:pt x="15" y="739"/>
                  </a:lnTo>
                  <a:lnTo>
                    <a:pt x="5" y="750"/>
                  </a:lnTo>
                  <a:lnTo>
                    <a:pt x="2" y="755"/>
                  </a:lnTo>
                  <a:lnTo>
                    <a:pt x="0" y="758"/>
                  </a:lnTo>
                  <a:lnTo>
                    <a:pt x="0" y="763"/>
                  </a:lnTo>
                  <a:lnTo>
                    <a:pt x="0" y="767"/>
                  </a:lnTo>
                  <a:lnTo>
                    <a:pt x="2" y="770"/>
                  </a:lnTo>
                  <a:lnTo>
                    <a:pt x="7" y="774"/>
                  </a:lnTo>
                  <a:lnTo>
                    <a:pt x="16" y="782"/>
                  </a:lnTo>
                  <a:lnTo>
                    <a:pt x="34" y="799"/>
                  </a:lnTo>
                  <a:lnTo>
                    <a:pt x="89" y="854"/>
                  </a:lnTo>
                  <a:lnTo>
                    <a:pt x="125" y="891"/>
                  </a:lnTo>
                  <a:lnTo>
                    <a:pt x="163" y="934"/>
                  </a:lnTo>
                  <a:lnTo>
                    <a:pt x="205" y="979"/>
                  </a:lnTo>
                  <a:lnTo>
                    <a:pt x="248" y="1028"/>
                  </a:lnTo>
                  <a:lnTo>
                    <a:pt x="291" y="1080"/>
                  </a:lnTo>
                  <a:lnTo>
                    <a:pt x="333" y="1131"/>
                  </a:lnTo>
                  <a:lnTo>
                    <a:pt x="372" y="1184"/>
                  </a:lnTo>
                  <a:lnTo>
                    <a:pt x="408" y="1236"/>
                  </a:lnTo>
                  <a:lnTo>
                    <a:pt x="425" y="1261"/>
                  </a:lnTo>
                  <a:lnTo>
                    <a:pt x="440" y="1286"/>
                  </a:lnTo>
                  <a:lnTo>
                    <a:pt x="455" y="1310"/>
                  </a:lnTo>
                  <a:lnTo>
                    <a:pt x="466" y="1334"/>
                  </a:lnTo>
                  <a:lnTo>
                    <a:pt x="477" y="1357"/>
                  </a:lnTo>
                  <a:lnTo>
                    <a:pt x="486" y="1378"/>
                  </a:lnTo>
                  <a:lnTo>
                    <a:pt x="493" y="1398"/>
                  </a:lnTo>
                  <a:lnTo>
                    <a:pt x="497" y="1418"/>
                  </a:lnTo>
                  <a:lnTo>
                    <a:pt x="503" y="1446"/>
                  </a:lnTo>
                  <a:lnTo>
                    <a:pt x="508" y="1465"/>
                  </a:lnTo>
                  <a:lnTo>
                    <a:pt x="511" y="1471"/>
                  </a:lnTo>
                  <a:lnTo>
                    <a:pt x="513" y="1476"/>
                  </a:lnTo>
                  <a:lnTo>
                    <a:pt x="517" y="1478"/>
                  </a:lnTo>
                  <a:lnTo>
                    <a:pt x="519" y="1480"/>
                  </a:lnTo>
                  <a:lnTo>
                    <a:pt x="523" y="1478"/>
                  </a:lnTo>
                  <a:lnTo>
                    <a:pt x="526" y="1477"/>
                  </a:lnTo>
                  <a:lnTo>
                    <a:pt x="536" y="1474"/>
                  </a:lnTo>
                  <a:lnTo>
                    <a:pt x="549" y="1468"/>
                  </a:lnTo>
                  <a:lnTo>
                    <a:pt x="556" y="1464"/>
                  </a:lnTo>
                  <a:lnTo>
                    <a:pt x="564" y="1462"/>
                  </a:lnTo>
                  <a:lnTo>
                    <a:pt x="592" y="1458"/>
                  </a:lnTo>
                  <a:lnTo>
                    <a:pt x="647" y="1453"/>
                  </a:lnTo>
                  <a:lnTo>
                    <a:pt x="684" y="1451"/>
                  </a:lnTo>
                  <a:lnTo>
                    <a:pt x="726" y="1450"/>
                  </a:lnTo>
                  <a:lnTo>
                    <a:pt x="772" y="1449"/>
                  </a:lnTo>
                  <a:lnTo>
                    <a:pt x="822" y="1450"/>
                  </a:lnTo>
                  <a:lnTo>
                    <a:pt x="876" y="1451"/>
                  </a:lnTo>
                  <a:lnTo>
                    <a:pt x="933" y="1455"/>
                  </a:lnTo>
                  <a:lnTo>
                    <a:pt x="991" y="1461"/>
                  </a:lnTo>
                  <a:lnTo>
                    <a:pt x="1050" y="1469"/>
                  </a:lnTo>
                  <a:lnTo>
                    <a:pt x="1110" y="1480"/>
                  </a:lnTo>
                  <a:lnTo>
                    <a:pt x="1140" y="1487"/>
                  </a:lnTo>
                  <a:lnTo>
                    <a:pt x="1170" y="1494"/>
                  </a:lnTo>
                  <a:lnTo>
                    <a:pt x="1200" y="1502"/>
                  </a:lnTo>
                  <a:lnTo>
                    <a:pt x="1230" y="1511"/>
                  </a:lnTo>
                  <a:lnTo>
                    <a:pt x="1258" y="1521"/>
                  </a:lnTo>
                  <a:lnTo>
                    <a:pt x="1287" y="1532"/>
                  </a:lnTo>
                  <a:lnTo>
                    <a:pt x="1316" y="1544"/>
                  </a:lnTo>
                  <a:lnTo>
                    <a:pt x="1344" y="1558"/>
                  </a:lnTo>
                  <a:lnTo>
                    <a:pt x="1373" y="1574"/>
                  </a:lnTo>
                  <a:lnTo>
                    <a:pt x="1399" y="1591"/>
                  </a:lnTo>
                  <a:lnTo>
                    <a:pt x="1425" y="1607"/>
                  </a:lnTo>
                  <a:lnTo>
                    <a:pt x="1452" y="1625"/>
                  </a:lnTo>
                  <a:lnTo>
                    <a:pt x="1476" y="1644"/>
                  </a:lnTo>
                  <a:lnTo>
                    <a:pt x="1499" y="1664"/>
                  </a:lnTo>
                  <a:lnTo>
                    <a:pt x="1521" y="1683"/>
                  </a:lnTo>
                  <a:lnTo>
                    <a:pt x="1542" y="1702"/>
                  </a:lnTo>
                  <a:lnTo>
                    <a:pt x="1563" y="1721"/>
                  </a:lnTo>
                  <a:lnTo>
                    <a:pt x="1581" y="1740"/>
                  </a:lnTo>
                  <a:lnTo>
                    <a:pt x="1614" y="1777"/>
                  </a:lnTo>
                  <a:lnTo>
                    <a:pt x="1642" y="1810"/>
                  </a:lnTo>
                  <a:lnTo>
                    <a:pt x="1652" y="1826"/>
                  </a:lnTo>
                  <a:lnTo>
                    <a:pt x="1661" y="1840"/>
                  </a:lnTo>
                  <a:lnTo>
                    <a:pt x="1667" y="1853"/>
                  </a:lnTo>
                  <a:lnTo>
                    <a:pt x="1673" y="1865"/>
                  </a:lnTo>
                  <a:lnTo>
                    <a:pt x="1679" y="1883"/>
                  </a:lnTo>
                  <a:lnTo>
                    <a:pt x="1681" y="1890"/>
                  </a:lnTo>
                  <a:lnTo>
                    <a:pt x="1692" y="1883"/>
                  </a:lnTo>
                  <a:lnTo>
                    <a:pt x="1720" y="1867"/>
                  </a:lnTo>
                  <a:lnTo>
                    <a:pt x="1767" y="1840"/>
                  </a:lnTo>
                  <a:lnTo>
                    <a:pt x="1797" y="1826"/>
                  </a:lnTo>
                  <a:lnTo>
                    <a:pt x="1829" y="1810"/>
                  </a:lnTo>
                  <a:lnTo>
                    <a:pt x="1866" y="1794"/>
                  </a:lnTo>
                  <a:lnTo>
                    <a:pt x="1905" y="1777"/>
                  </a:lnTo>
                  <a:lnTo>
                    <a:pt x="1948" y="1760"/>
                  </a:lnTo>
                  <a:lnTo>
                    <a:pt x="1995" y="1745"/>
                  </a:lnTo>
                  <a:lnTo>
                    <a:pt x="2044" y="1729"/>
                  </a:lnTo>
                  <a:lnTo>
                    <a:pt x="2095" y="1716"/>
                  </a:lnTo>
                  <a:lnTo>
                    <a:pt x="2148" y="1704"/>
                  </a:lnTo>
                  <a:lnTo>
                    <a:pt x="2204" y="1693"/>
                  </a:lnTo>
                  <a:lnTo>
                    <a:pt x="2221" y="1691"/>
                  </a:lnTo>
                  <a:lnTo>
                    <a:pt x="2240" y="1690"/>
                  </a:lnTo>
                  <a:lnTo>
                    <a:pt x="2278" y="1687"/>
                  </a:lnTo>
                  <a:lnTo>
                    <a:pt x="2320" y="1687"/>
                  </a:lnTo>
                  <a:lnTo>
                    <a:pt x="2362" y="1689"/>
                  </a:lnTo>
                  <a:lnTo>
                    <a:pt x="2444" y="1695"/>
                  </a:lnTo>
                  <a:lnTo>
                    <a:pt x="2519" y="1699"/>
                  </a:lnTo>
                  <a:lnTo>
                    <a:pt x="2550" y="1702"/>
                  </a:lnTo>
                  <a:lnTo>
                    <a:pt x="2583" y="1707"/>
                  </a:lnTo>
                  <a:lnTo>
                    <a:pt x="2651" y="1718"/>
                  </a:lnTo>
                  <a:lnTo>
                    <a:pt x="2685" y="1724"/>
                  </a:lnTo>
                  <a:lnTo>
                    <a:pt x="2720" y="1732"/>
                  </a:lnTo>
                  <a:lnTo>
                    <a:pt x="2752" y="1740"/>
                  </a:lnTo>
                  <a:lnTo>
                    <a:pt x="2766" y="1745"/>
                  </a:lnTo>
                  <a:lnTo>
                    <a:pt x="2781" y="1751"/>
                  </a:lnTo>
                  <a:lnTo>
                    <a:pt x="2823" y="1771"/>
                  </a:lnTo>
                  <a:lnTo>
                    <a:pt x="2862" y="1791"/>
                  </a:lnTo>
                  <a:lnTo>
                    <a:pt x="2899" y="1812"/>
                  </a:lnTo>
                  <a:lnTo>
                    <a:pt x="2934" y="1831"/>
                  </a:lnTo>
                  <a:lnTo>
                    <a:pt x="2997" y="1868"/>
                  </a:lnTo>
                  <a:lnTo>
                    <a:pt x="3048" y="1901"/>
                  </a:lnTo>
                  <a:lnTo>
                    <a:pt x="3090" y="1930"/>
                  </a:lnTo>
                  <a:lnTo>
                    <a:pt x="3120" y="1951"/>
                  </a:lnTo>
                  <a:lnTo>
                    <a:pt x="3145" y="1970"/>
                  </a:lnTo>
                  <a:lnTo>
                    <a:pt x="3150" y="1993"/>
                  </a:lnTo>
                  <a:lnTo>
                    <a:pt x="3164" y="2047"/>
                  </a:lnTo>
                  <a:lnTo>
                    <a:pt x="3175" y="2080"/>
                  </a:lnTo>
                  <a:lnTo>
                    <a:pt x="3187" y="2115"/>
                  </a:lnTo>
                  <a:lnTo>
                    <a:pt x="3200" y="2147"/>
                  </a:lnTo>
                  <a:lnTo>
                    <a:pt x="3207" y="2163"/>
                  </a:lnTo>
                  <a:lnTo>
                    <a:pt x="3214" y="2177"/>
                  </a:lnTo>
                  <a:lnTo>
                    <a:pt x="3229" y="2202"/>
                  </a:lnTo>
                  <a:lnTo>
                    <a:pt x="3239" y="2226"/>
                  </a:lnTo>
                  <a:lnTo>
                    <a:pt x="3249" y="2248"/>
                  </a:lnTo>
                  <a:lnTo>
                    <a:pt x="3256" y="2265"/>
                  </a:lnTo>
                  <a:lnTo>
                    <a:pt x="3266" y="2295"/>
                  </a:lnTo>
                  <a:lnTo>
                    <a:pt x="3270" y="2313"/>
                  </a:lnTo>
                  <a:lnTo>
                    <a:pt x="3272" y="2317"/>
                  </a:lnTo>
                  <a:lnTo>
                    <a:pt x="3274" y="2318"/>
                  </a:lnTo>
                  <a:lnTo>
                    <a:pt x="3276" y="2319"/>
                  </a:lnTo>
                  <a:lnTo>
                    <a:pt x="3280" y="2320"/>
                  </a:lnTo>
                  <a:lnTo>
                    <a:pt x="3299" y="2320"/>
                  </a:lnTo>
                  <a:lnTo>
                    <a:pt x="3311" y="2322"/>
                  </a:lnTo>
                  <a:lnTo>
                    <a:pt x="3317" y="2323"/>
                  </a:lnTo>
                  <a:lnTo>
                    <a:pt x="3324" y="2325"/>
                  </a:lnTo>
                  <a:lnTo>
                    <a:pt x="3330" y="2330"/>
                  </a:lnTo>
                  <a:lnTo>
                    <a:pt x="3336" y="2335"/>
                  </a:lnTo>
                  <a:lnTo>
                    <a:pt x="3343" y="2341"/>
                  </a:lnTo>
                  <a:lnTo>
                    <a:pt x="3349" y="2349"/>
                  </a:lnTo>
                  <a:lnTo>
                    <a:pt x="3361" y="2367"/>
                  </a:lnTo>
                  <a:lnTo>
                    <a:pt x="3372" y="2381"/>
                  </a:lnTo>
                  <a:lnTo>
                    <a:pt x="3393" y="2408"/>
                  </a:lnTo>
                  <a:lnTo>
                    <a:pt x="3403" y="2421"/>
                  </a:lnTo>
                  <a:lnTo>
                    <a:pt x="3410" y="2435"/>
                  </a:lnTo>
                  <a:lnTo>
                    <a:pt x="3412" y="2443"/>
                  </a:lnTo>
                  <a:lnTo>
                    <a:pt x="3415" y="2452"/>
                  </a:lnTo>
                  <a:lnTo>
                    <a:pt x="3417" y="2460"/>
                  </a:lnTo>
                  <a:lnTo>
                    <a:pt x="3418" y="2471"/>
                  </a:lnTo>
                  <a:lnTo>
                    <a:pt x="3420" y="2492"/>
                  </a:lnTo>
                  <a:lnTo>
                    <a:pt x="3420" y="2515"/>
                  </a:lnTo>
                  <a:lnTo>
                    <a:pt x="3421" y="2562"/>
                  </a:lnTo>
                  <a:lnTo>
                    <a:pt x="3421" y="2583"/>
                  </a:lnTo>
                  <a:lnTo>
                    <a:pt x="3422" y="2602"/>
                  </a:lnTo>
                  <a:lnTo>
                    <a:pt x="3426" y="2619"/>
                  </a:lnTo>
                  <a:lnTo>
                    <a:pt x="3427" y="2626"/>
                  </a:lnTo>
                  <a:lnTo>
                    <a:pt x="3429" y="2632"/>
                  </a:lnTo>
                  <a:lnTo>
                    <a:pt x="3439" y="2655"/>
                  </a:lnTo>
                  <a:lnTo>
                    <a:pt x="3445" y="2665"/>
                  </a:lnTo>
                  <a:lnTo>
                    <a:pt x="3451" y="2676"/>
                  </a:lnTo>
                  <a:lnTo>
                    <a:pt x="3459" y="2686"/>
                  </a:lnTo>
                  <a:lnTo>
                    <a:pt x="3464" y="2689"/>
                  </a:lnTo>
                  <a:lnTo>
                    <a:pt x="3470" y="2693"/>
                  </a:lnTo>
                  <a:lnTo>
                    <a:pt x="3476" y="2695"/>
                  </a:lnTo>
                  <a:lnTo>
                    <a:pt x="3483" y="2698"/>
                  </a:lnTo>
                  <a:lnTo>
                    <a:pt x="3490" y="2699"/>
                  </a:lnTo>
                  <a:lnTo>
                    <a:pt x="3498" y="2699"/>
                  </a:lnTo>
                  <a:lnTo>
                    <a:pt x="3509" y="2700"/>
                  </a:lnTo>
                  <a:lnTo>
                    <a:pt x="3522" y="2701"/>
                  </a:lnTo>
                  <a:lnTo>
                    <a:pt x="3552" y="2707"/>
                  </a:lnTo>
                  <a:lnTo>
                    <a:pt x="3588" y="2717"/>
                  </a:lnTo>
                  <a:lnTo>
                    <a:pt x="3607" y="2723"/>
                  </a:lnTo>
                  <a:lnTo>
                    <a:pt x="3627" y="2730"/>
                  </a:lnTo>
                  <a:lnTo>
                    <a:pt x="3649" y="2738"/>
                  </a:lnTo>
                  <a:lnTo>
                    <a:pt x="3669" y="2747"/>
                  </a:lnTo>
                  <a:lnTo>
                    <a:pt x="3690" y="2757"/>
                  </a:lnTo>
                  <a:lnTo>
                    <a:pt x="3710" y="2768"/>
                  </a:lnTo>
                  <a:lnTo>
                    <a:pt x="3730" y="2780"/>
                  </a:lnTo>
                  <a:lnTo>
                    <a:pt x="3749" y="2793"/>
                  </a:lnTo>
                  <a:lnTo>
                    <a:pt x="3767" y="2808"/>
                  </a:lnTo>
                  <a:lnTo>
                    <a:pt x="3784" y="2822"/>
                  </a:lnTo>
                  <a:lnTo>
                    <a:pt x="3796" y="2836"/>
                  </a:lnTo>
                  <a:lnTo>
                    <a:pt x="3807" y="2849"/>
                  </a:lnTo>
                  <a:lnTo>
                    <a:pt x="3815" y="2863"/>
                  </a:lnTo>
                  <a:lnTo>
                    <a:pt x="3821" y="2876"/>
                  </a:lnTo>
                  <a:lnTo>
                    <a:pt x="3833" y="2900"/>
                  </a:lnTo>
                  <a:lnTo>
                    <a:pt x="3838" y="2910"/>
                  </a:lnTo>
                  <a:lnTo>
                    <a:pt x="3842" y="2920"/>
                  </a:lnTo>
                  <a:lnTo>
                    <a:pt x="3848" y="2927"/>
                  </a:lnTo>
                  <a:lnTo>
                    <a:pt x="3856" y="2934"/>
                  </a:lnTo>
                  <a:lnTo>
                    <a:pt x="3862" y="2939"/>
                  </a:lnTo>
                  <a:lnTo>
                    <a:pt x="3867" y="2943"/>
                  </a:lnTo>
                  <a:lnTo>
                    <a:pt x="3877" y="2947"/>
                  </a:lnTo>
                  <a:lnTo>
                    <a:pt x="3881" y="2947"/>
                  </a:lnTo>
                  <a:lnTo>
                    <a:pt x="3885" y="294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93FB5F1C-3B4D-4579-AC83-C646326D7A97}"/>
                </a:ext>
              </a:extLst>
            </p:cNvPr>
            <p:cNvGrpSpPr/>
            <p:nvPr/>
          </p:nvGrpSpPr>
          <p:grpSpPr>
            <a:xfrm>
              <a:off x="6682297" y="1946572"/>
              <a:ext cx="3426456" cy="1641297"/>
              <a:chOff x="6854507" y="1920329"/>
              <a:chExt cx="3426456" cy="1641297"/>
            </a:xfrm>
          </p:grpSpPr>
          <p:pic>
            <p:nvPicPr>
              <p:cNvPr id="6" name="图片 5" descr="3144e504e63f8a6d3570c60451843db6">
                <a:extLst>
                  <a:ext uri="{FF2B5EF4-FFF2-40B4-BE49-F238E27FC236}">
                    <a16:creationId xmlns:a16="http://schemas.microsoft.com/office/drawing/2014/main" xmlns="" id="{C48DFEB9-536E-4A47-9CEA-64B7DAA700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54507" y="1920329"/>
                <a:ext cx="3426456" cy="1641297"/>
              </a:xfrm>
              <a:prstGeom prst="rect">
                <a:avLst/>
              </a:prstGeom>
            </p:spPr>
          </p:pic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xmlns="" id="{792C2597-0B71-4429-9F5A-3B888D410A3C}"/>
                  </a:ext>
                </a:extLst>
              </p:cNvPr>
              <p:cNvSpPr txBox="1"/>
              <p:nvPr/>
            </p:nvSpPr>
            <p:spPr>
              <a:xfrm>
                <a:off x="7282020" y="2582108"/>
                <a:ext cx="257143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点击添加标题</a:t>
                </a:r>
              </a:p>
            </p:txBody>
          </p:sp>
        </p:grp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76903A3-5FF6-42D2-8556-322BCCD575BB}"/>
              </a:ext>
            </a:extLst>
          </p:cNvPr>
          <p:cNvSpPr txBox="1"/>
          <p:nvPr/>
        </p:nvSpPr>
        <p:spPr>
          <a:xfrm>
            <a:off x="6432238" y="3890818"/>
            <a:ext cx="4270994" cy="1428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请在此处添加具体内容，文字尽量言简意赅，简单描述即可，不必过于繁琐，注意版面的美观度。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A37C7DA3-025C-43C7-AA2B-F05FCE257DA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1" t="28273" r="81672" b="54699"/>
          <a:stretch/>
        </p:blipFill>
        <p:spPr>
          <a:xfrm>
            <a:off x="5090275" y="708512"/>
            <a:ext cx="1277958" cy="116778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E50C34DF-D7C8-4B28-B27A-8D352201660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71" t="5943" r="16574" b="71727"/>
          <a:stretch/>
        </p:blipFill>
        <p:spPr>
          <a:xfrm>
            <a:off x="8846544" y="407624"/>
            <a:ext cx="1322789" cy="153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00237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F47D81C-624A-4505-B632-ACF8445E43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597" y="2188789"/>
            <a:ext cx="3922985" cy="3941260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xmlns="" id="{27869C12-1FCE-4E0B-B3BA-5CF53CFCB2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0464" y="1108949"/>
            <a:ext cx="3046318" cy="1221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5D8DA168-86B8-4E5A-A25A-200D5942A2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874" y="3317745"/>
            <a:ext cx="3046318" cy="1221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3D9C1F3-68F2-472B-A83D-751552A11344}"/>
              </a:ext>
            </a:extLst>
          </p:cNvPr>
          <p:cNvSpPr txBox="1"/>
          <p:nvPr/>
        </p:nvSpPr>
        <p:spPr>
          <a:xfrm>
            <a:off x="1202337" y="4539429"/>
            <a:ext cx="3141294" cy="1027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请在此处添加具体内容，文字尽量言简意赅，简单描述即可，不必过于繁琐，注意版面的美观度。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B3847A4-4767-4237-9727-62461CE96D37}"/>
              </a:ext>
            </a:extLst>
          </p:cNvPr>
          <p:cNvSpPr/>
          <p:nvPr/>
        </p:nvSpPr>
        <p:spPr>
          <a:xfrm>
            <a:off x="2052117" y="3697755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HappyZcool-2016" charset="-122"/>
              </a:rPr>
              <a:t>添加标题</a:t>
            </a:r>
            <a:endParaRPr lang="zh-CN" altLang="en-US" sz="2400" b="1" dirty="0">
              <a:solidFill>
                <a:srgbClr val="EC770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46AB852-431D-4B20-A695-27BF7793F92B}"/>
              </a:ext>
            </a:extLst>
          </p:cNvPr>
          <p:cNvSpPr/>
          <p:nvPr/>
        </p:nvSpPr>
        <p:spPr>
          <a:xfrm>
            <a:off x="9249707" y="1488959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HappyZcool-2016" charset="-122"/>
              </a:rPr>
              <a:t>添加标题</a:t>
            </a:r>
            <a:endParaRPr lang="zh-CN" altLang="en-US" sz="2400" b="1" dirty="0">
              <a:solidFill>
                <a:srgbClr val="EC770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C1E794B-9CAF-4B24-9FE3-93E52D379A76}"/>
              </a:ext>
            </a:extLst>
          </p:cNvPr>
          <p:cNvSpPr txBox="1"/>
          <p:nvPr/>
        </p:nvSpPr>
        <p:spPr>
          <a:xfrm>
            <a:off x="8402976" y="2401411"/>
            <a:ext cx="3141294" cy="1027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请在此处添加具体内容，文字尽量言简意赅，简单描述即可，不必过于繁琐，注意版面的美观度。</a:t>
            </a:r>
          </a:p>
        </p:txBody>
      </p:sp>
      <p:pic>
        <p:nvPicPr>
          <p:cNvPr id="9" name="图片 8" descr="图片包含 物体&#10;&#10;已生成高可信度的说明">
            <a:extLst>
              <a:ext uri="{FF2B5EF4-FFF2-40B4-BE49-F238E27FC236}">
                <a16:creationId xmlns:a16="http://schemas.microsoft.com/office/drawing/2014/main" xmlns="" id="{C2C1D3D6-2D92-47AE-8715-BA0A3C6B6B6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88"/>
          <a:stretch/>
        </p:blipFill>
        <p:spPr>
          <a:xfrm>
            <a:off x="1961871" y="1362176"/>
            <a:ext cx="3559331" cy="118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29632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28CFACF-654F-47EA-A1EF-B498DCCF1E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30860" y="4622554"/>
            <a:ext cx="1831975" cy="177742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CEA4C9F-7D4C-45C9-A64D-A8FD3B6659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3515" y="1725410"/>
            <a:ext cx="2189511" cy="176280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EDE4597D-C7E5-4938-BDA0-8179119C2D1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" t="66512" r="4160" b="2480"/>
          <a:stretch/>
        </p:blipFill>
        <p:spPr>
          <a:xfrm>
            <a:off x="2254911" y="1789147"/>
            <a:ext cx="2910995" cy="991822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143F9A0F-483C-4CBE-BAFE-0B2A67D5C107}"/>
              </a:ext>
            </a:extLst>
          </p:cNvPr>
          <p:cNvSpPr/>
          <p:nvPr/>
        </p:nvSpPr>
        <p:spPr>
          <a:xfrm>
            <a:off x="2794018" y="2146048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2A1D0C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HappyZcool-2016" charset="-122"/>
              </a:rPr>
              <a:t>添加标题</a:t>
            </a:r>
            <a:endParaRPr lang="zh-CN" altLang="en-US" sz="2400" b="1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390DFD8-0DB2-4E9E-9623-52A807663DBB}"/>
              </a:ext>
            </a:extLst>
          </p:cNvPr>
          <p:cNvSpPr txBox="1"/>
          <p:nvPr/>
        </p:nvSpPr>
        <p:spPr>
          <a:xfrm>
            <a:off x="2434421" y="2742771"/>
            <a:ext cx="5498163" cy="778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请在此处添加具体内容，文字尽量言简意赅，简单描述即可，不必过于繁琐，注意版面的美观度。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4342A6CF-D14D-40FC-8406-492E675BA89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" t="66512" r="4160" b="2480"/>
          <a:stretch/>
        </p:blipFill>
        <p:spPr>
          <a:xfrm>
            <a:off x="6841590" y="4265653"/>
            <a:ext cx="2910995" cy="991822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B69F1895-C4E3-4ACF-BA26-AB07395AB035}"/>
              </a:ext>
            </a:extLst>
          </p:cNvPr>
          <p:cNvSpPr/>
          <p:nvPr/>
        </p:nvSpPr>
        <p:spPr>
          <a:xfrm>
            <a:off x="7380697" y="4622554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2A1D0C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HappyZcool-2016" charset="-122"/>
              </a:rPr>
              <a:t>添加标题</a:t>
            </a:r>
            <a:endParaRPr lang="zh-CN" altLang="en-US" sz="2400" b="1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D73A171E-9984-4145-BA26-AAC0C0DDE9AC}"/>
              </a:ext>
            </a:extLst>
          </p:cNvPr>
          <p:cNvSpPr txBox="1"/>
          <p:nvPr/>
        </p:nvSpPr>
        <p:spPr>
          <a:xfrm>
            <a:off x="4462835" y="5306531"/>
            <a:ext cx="5498163" cy="778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200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请在此处添加具体内容，文字尽量言简意赅，简单描述即可，不必过于繁琐，注意版面的美观度。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7BAF47A-AD60-449E-AD2C-BB65FBA4A3D9}"/>
              </a:ext>
            </a:extLst>
          </p:cNvPr>
          <p:cNvGrpSpPr/>
          <p:nvPr/>
        </p:nvGrpSpPr>
        <p:grpSpPr>
          <a:xfrm>
            <a:off x="8652047" y="-2130422"/>
            <a:ext cx="3254057" cy="3926562"/>
            <a:chOff x="9135895" y="-1721229"/>
            <a:chExt cx="3254057" cy="3926562"/>
          </a:xfrm>
        </p:grpSpPr>
        <p:pic>
          <p:nvPicPr>
            <p:cNvPr id="22" name="Picture 2" descr="U:\我图\PPT制作\爱爱\PM下载\万圣节\蛛网.png">
              <a:extLst>
                <a:ext uri="{FF2B5EF4-FFF2-40B4-BE49-F238E27FC236}">
                  <a16:creationId xmlns:a16="http://schemas.microsoft.com/office/drawing/2014/main" xmlns="" id="{C89A1144-00EC-487B-93B0-A63C34ABA6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677349">
              <a:off x="9135895" y="-1721229"/>
              <a:ext cx="3254057" cy="39265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3" descr="U:\我图\PPT制作\爱爱\PM下载\万圣节\62fbe4083a4a637ae4ebd0ed11c94f0a\蜘蛛.png">
              <a:extLst>
                <a:ext uri="{FF2B5EF4-FFF2-40B4-BE49-F238E27FC236}">
                  <a16:creationId xmlns:a16="http://schemas.microsoft.com/office/drawing/2014/main" xmlns="" id="{08A0CCEA-81E0-4567-8405-A00BA5ACD5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400" y="467045"/>
              <a:ext cx="1122363" cy="685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8404219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421A885-207A-4CB2-8645-BA29AF985D36}"/>
              </a:ext>
            </a:extLst>
          </p:cNvPr>
          <p:cNvGrpSpPr/>
          <p:nvPr/>
        </p:nvGrpSpPr>
        <p:grpSpPr>
          <a:xfrm>
            <a:off x="4760382" y="1188797"/>
            <a:ext cx="6347950" cy="1189476"/>
            <a:chOff x="4349416" y="1701613"/>
            <a:chExt cx="6347950" cy="1189476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0E4FC03D-6177-444F-846E-5387C75EFF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49416" y="1938609"/>
              <a:ext cx="1548293" cy="778611"/>
            </a:xfrm>
            <a:prstGeom prst="rect">
              <a:avLst/>
            </a:prstGeom>
          </p:spPr>
        </p:pic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69E978BD-82E0-420B-9535-5752FA4F38C5}"/>
                </a:ext>
              </a:extLst>
            </p:cNvPr>
            <p:cNvGrpSpPr/>
            <p:nvPr/>
          </p:nvGrpSpPr>
          <p:grpSpPr>
            <a:xfrm>
              <a:off x="5789744" y="1701613"/>
              <a:ext cx="4907622" cy="1189476"/>
              <a:chOff x="1344956" y="4240842"/>
              <a:chExt cx="4907622" cy="1189476"/>
            </a:xfrm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7D41AD21-DB20-4E21-9CDE-B7288123373D}"/>
                  </a:ext>
                </a:extLst>
              </p:cNvPr>
              <p:cNvSpPr/>
              <p:nvPr/>
            </p:nvSpPr>
            <p:spPr>
              <a:xfrm>
                <a:off x="1344956" y="4240842"/>
                <a:ext cx="144783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2400" b="1">
                    <a:solidFill>
                      <a:srgbClr val="2A1D0C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HappyZcool-2016" charset="-122"/>
                  </a:rPr>
                  <a:t>添加标题</a:t>
                </a:r>
                <a:endParaRPr lang="zh-CN" altLang="en-US" sz="2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xmlns="" id="{16F57253-69A5-4243-9AC8-F5486F28A7CB}"/>
                  </a:ext>
                </a:extLst>
              </p:cNvPr>
              <p:cNvSpPr txBox="1"/>
              <p:nvPr/>
            </p:nvSpPr>
            <p:spPr>
              <a:xfrm>
                <a:off x="1344956" y="4651707"/>
                <a:ext cx="4907622" cy="778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200">
                    <a:solidFill>
                      <a:srgbClr val="EC7700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请在此处添加具体内容，文字尽量言简意赅，简单描述即可，不必过于繁琐，注意版面的美观度。</a:t>
                </a: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CB4289A-8B98-4F06-B2CA-162A2FBC0268}"/>
              </a:ext>
            </a:extLst>
          </p:cNvPr>
          <p:cNvGrpSpPr/>
          <p:nvPr/>
        </p:nvGrpSpPr>
        <p:grpSpPr>
          <a:xfrm>
            <a:off x="5518549" y="2834262"/>
            <a:ext cx="6084966" cy="1189476"/>
            <a:chOff x="5527337" y="3377645"/>
            <a:chExt cx="6084966" cy="1189476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1B7C608E-9A69-4D0C-B039-18416FB54D96}"/>
                </a:ext>
              </a:extLst>
            </p:cNvPr>
            <p:cNvGrpSpPr/>
            <p:nvPr/>
          </p:nvGrpSpPr>
          <p:grpSpPr>
            <a:xfrm>
              <a:off x="7075630" y="3377645"/>
              <a:ext cx="4536673" cy="1189476"/>
              <a:chOff x="1344955" y="4240842"/>
              <a:chExt cx="4536673" cy="1189476"/>
            </a:xfrm>
          </p:grpSpPr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xmlns="" id="{F8D8D329-3A34-4230-86E6-D771F53DDCCC}"/>
                  </a:ext>
                </a:extLst>
              </p:cNvPr>
              <p:cNvSpPr/>
              <p:nvPr/>
            </p:nvSpPr>
            <p:spPr>
              <a:xfrm>
                <a:off x="1344956" y="4240842"/>
                <a:ext cx="144783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2400" b="1">
                    <a:solidFill>
                      <a:srgbClr val="2A1D0C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HappyZcool-2016" charset="-122"/>
                  </a:rPr>
                  <a:t>添加标题</a:t>
                </a:r>
                <a:endParaRPr lang="zh-CN" altLang="en-US" sz="2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07C90D62-17F0-49A2-8F79-8F542C6415E5}"/>
                  </a:ext>
                </a:extLst>
              </p:cNvPr>
              <p:cNvSpPr txBox="1"/>
              <p:nvPr/>
            </p:nvSpPr>
            <p:spPr>
              <a:xfrm>
                <a:off x="1344955" y="4651707"/>
                <a:ext cx="4536673" cy="778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200">
                    <a:solidFill>
                      <a:srgbClr val="EC7700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请在此处添加具体内容，文字尽量言简意赅，简单描述即可，不必过于繁琐，注意版面的美观度。</a:t>
                </a:r>
              </a:p>
            </p:txBody>
          </p: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D6809E96-9E65-46C5-B8FB-FC2F1BF110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27337" y="3583078"/>
              <a:ext cx="1548293" cy="778611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E0FA131A-68DD-4D8B-A678-3DB55BFAE2C4}"/>
              </a:ext>
            </a:extLst>
          </p:cNvPr>
          <p:cNvGrpSpPr/>
          <p:nvPr/>
        </p:nvGrpSpPr>
        <p:grpSpPr>
          <a:xfrm>
            <a:off x="4530212" y="4479728"/>
            <a:ext cx="6673760" cy="1189476"/>
            <a:chOff x="4241451" y="5038152"/>
            <a:chExt cx="6673760" cy="1189476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16C75A84-5DCE-4DC0-8207-B0E57BCF0198}"/>
                </a:ext>
              </a:extLst>
            </p:cNvPr>
            <p:cNvGrpSpPr/>
            <p:nvPr/>
          </p:nvGrpSpPr>
          <p:grpSpPr>
            <a:xfrm>
              <a:off x="5819678" y="5038152"/>
              <a:ext cx="5095533" cy="1189476"/>
              <a:chOff x="1344955" y="4240842"/>
              <a:chExt cx="5095533" cy="1189476"/>
            </a:xfrm>
          </p:grpSpPr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2093114F-785E-4DBC-B56F-A36494790163}"/>
                  </a:ext>
                </a:extLst>
              </p:cNvPr>
              <p:cNvSpPr/>
              <p:nvPr/>
            </p:nvSpPr>
            <p:spPr>
              <a:xfrm>
                <a:off x="1344956" y="4240842"/>
                <a:ext cx="144783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2400" b="1">
                    <a:solidFill>
                      <a:srgbClr val="2A1D0C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HappyZcool-2016" charset="-122"/>
                  </a:rPr>
                  <a:t>添加标题</a:t>
                </a:r>
                <a:endParaRPr lang="zh-CN" altLang="en-US" sz="2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CBBF8824-1535-4A11-BADD-093BA6326D2F}"/>
                  </a:ext>
                </a:extLst>
              </p:cNvPr>
              <p:cNvSpPr txBox="1"/>
              <p:nvPr/>
            </p:nvSpPr>
            <p:spPr>
              <a:xfrm>
                <a:off x="1344955" y="4651707"/>
                <a:ext cx="5095533" cy="778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200">
                    <a:solidFill>
                      <a:srgbClr val="EC7700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请在此处添加具体内容，文字尽量言简意赅，简单描述即可，不必过于繁琐，注意版面的美观度。</a:t>
                </a:r>
              </a:p>
            </p:txBody>
          </p:sp>
        </p:grp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DE1C8318-7559-4F8F-8652-9619F1AA37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41451" y="5243585"/>
              <a:ext cx="1548293" cy="778611"/>
            </a:xfrm>
            <a:prstGeom prst="rect">
              <a:avLst/>
            </a:prstGeom>
          </p:spPr>
        </p:pic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6DED7EBA-2FE3-4282-9D4C-6E83872021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83" t="11482" b="24259"/>
          <a:stretch/>
        </p:blipFill>
        <p:spPr>
          <a:xfrm>
            <a:off x="1152247" y="1454197"/>
            <a:ext cx="3578200" cy="436047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52207233-1CC8-4952-BF5B-EFF0B17D9EC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71" t="5943" r="16574" b="71727"/>
          <a:stretch/>
        </p:blipFill>
        <p:spPr>
          <a:xfrm>
            <a:off x="10895978" y="1110627"/>
            <a:ext cx="1322789" cy="153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6312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F340FE0-6D4F-4FE6-8C62-179898C02F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2883" y="1944401"/>
            <a:ext cx="1687988" cy="1683440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7C5AE49B-C180-4A04-AA74-B3EA631479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130" y="-190499"/>
            <a:ext cx="9049194" cy="7628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999A88B-648C-409A-A154-6A1B913E0B9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27" t="12674" r="2127" b="27183"/>
          <a:stretch/>
        </p:blipFill>
        <p:spPr>
          <a:xfrm>
            <a:off x="8264670" y="274826"/>
            <a:ext cx="3614212" cy="1506628"/>
          </a:xfrm>
          <a:prstGeom prst="rect">
            <a:avLst/>
          </a:prstGeom>
        </p:spPr>
      </p:pic>
      <p:sp>
        <p:nvSpPr>
          <p:cNvPr id="4" name="TextBox 2">
            <a:extLst>
              <a:ext uri="{FF2B5EF4-FFF2-40B4-BE49-F238E27FC236}">
                <a16:creationId xmlns:a16="http://schemas.microsoft.com/office/drawing/2014/main" xmlns="" id="{E9EBDD92-95AE-4AE5-9839-7801618A4CB7}"/>
              </a:ext>
            </a:extLst>
          </p:cNvPr>
          <p:cNvSpPr txBox="1"/>
          <p:nvPr/>
        </p:nvSpPr>
        <p:spPr>
          <a:xfrm>
            <a:off x="2101655" y="2901620"/>
            <a:ext cx="5898752" cy="2386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rgbClr val="FFC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万圣节前夕（英语：</a:t>
            </a:r>
            <a:r>
              <a:rPr lang="en-US" altLang="zh-CN" sz="1400" dirty="0">
                <a:solidFill>
                  <a:srgbClr val="FFC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Halloween</a:t>
            </a:r>
            <a:r>
              <a:rPr lang="zh-CN" altLang="en-US" sz="1400" dirty="0">
                <a:solidFill>
                  <a:srgbClr val="FFC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，为“</a:t>
            </a:r>
            <a:r>
              <a:rPr lang="en-US" altLang="zh-CN" sz="1400" dirty="0">
                <a:solidFill>
                  <a:srgbClr val="FFC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All Hallows' Eve”</a:t>
            </a:r>
            <a:r>
              <a:rPr lang="zh-CN" altLang="en-US" sz="1400" dirty="0">
                <a:solidFill>
                  <a:srgbClr val="FFC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的缩写），在每年的</a:t>
            </a:r>
            <a:r>
              <a:rPr lang="en-US" altLang="zh-CN" sz="1400" dirty="0">
                <a:solidFill>
                  <a:srgbClr val="FFC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10</a:t>
            </a:r>
            <a:r>
              <a:rPr lang="zh-CN" altLang="en-US" sz="1400" dirty="0">
                <a:solidFill>
                  <a:srgbClr val="FFC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月</a:t>
            </a:r>
            <a:r>
              <a:rPr lang="en-US" altLang="zh-CN" sz="1400" dirty="0">
                <a:solidFill>
                  <a:srgbClr val="FFC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31</a:t>
            </a:r>
            <a:r>
              <a:rPr lang="zh-CN" altLang="en-US" sz="1400" dirty="0">
                <a:solidFill>
                  <a:srgbClr val="FFC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日，是西方世界的传统节日，主要流行于撒克逊人后裔云集的美国、不列颠群岛、澳大利亚、加拿大和新西兰等西方国家。当晚小孩会穿上化妆服，戴上面具，挨家挨户收集糖果等。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rgbClr val="FFC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万圣夜是诸圣节（</a:t>
            </a:r>
            <a:r>
              <a:rPr lang="en-US" altLang="zh-CN" sz="1400" dirty="0">
                <a:solidFill>
                  <a:srgbClr val="FFC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All Hallows' Day</a:t>
            </a:r>
            <a:r>
              <a:rPr lang="zh-CN" altLang="en-US" sz="1400" dirty="0">
                <a:solidFill>
                  <a:srgbClr val="FFC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）的前夜。其英语名称中的“</a:t>
            </a:r>
            <a:r>
              <a:rPr lang="en-US" altLang="zh-CN" sz="1400" dirty="0">
                <a:solidFill>
                  <a:srgbClr val="FFC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Hallow”</a:t>
            </a:r>
            <a:r>
              <a:rPr lang="zh-CN" altLang="en-US" sz="1400" dirty="0">
                <a:solidFill>
                  <a:srgbClr val="FFC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源于中古英语的“</a:t>
            </a:r>
            <a:r>
              <a:rPr lang="en-US" altLang="zh-CN" sz="1400" dirty="0" err="1">
                <a:solidFill>
                  <a:srgbClr val="FFC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halwen</a:t>
            </a:r>
            <a:r>
              <a:rPr lang="en-US" altLang="zh-CN" sz="1400" dirty="0">
                <a:solidFill>
                  <a:srgbClr val="FFC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”</a:t>
            </a:r>
            <a:r>
              <a:rPr lang="zh-CN" altLang="en-US" sz="1400" dirty="0">
                <a:solidFill>
                  <a:srgbClr val="FFC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，与“</a:t>
            </a:r>
            <a:r>
              <a:rPr lang="en-US" altLang="zh-CN" sz="1400" dirty="0">
                <a:solidFill>
                  <a:srgbClr val="FFC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holy”</a:t>
            </a:r>
            <a:r>
              <a:rPr lang="zh-CN" altLang="en-US" sz="1400" dirty="0">
                <a:solidFill>
                  <a:srgbClr val="FFC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词源很接近，在苏格兰和加拿大的某些区域，诸圣节仍然被称为“</a:t>
            </a:r>
            <a:r>
              <a:rPr lang="en-US" altLang="zh-CN" sz="1400" dirty="0" err="1">
                <a:solidFill>
                  <a:srgbClr val="FFC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Allhallowmas</a:t>
            </a:r>
            <a:r>
              <a:rPr lang="en-US" altLang="zh-CN" sz="1400" dirty="0">
                <a:solidFill>
                  <a:srgbClr val="FFC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”</a:t>
            </a:r>
            <a:r>
              <a:rPr lang="zh-CN" altLang="en-US" sz="1400" dirty="0">
                <a:solidFill>
                  <a:srgbClr val="FFC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，意思是在纪念所有圣人（</a:t>
            </a:r>
            <a:r>
              <a:rPr lang="en-US" altLang="zh-CN" sz="1400" dirty="0">
                <a:solidFill>
                  <a:srgbClr val="FFC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All Hallows</a:t>
            </a:r>
            <a:r>
              <a:rPr lang="zh-CN" altLang="en-US" sz="1400" dirty="0">
                <a:solidFill>
                  <a:srgbClr val="FFC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）的那一天要举行</a:t>
            </a:r>
            <a:r>
              <a:rPr lang="zh-CN" altLang="en-US" sz="1400">
                <a:solidFill>
                  <a:srgbClr val="FFC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的弥撒。</a:t>
            </a:r>
            <a:endParaRPr lang="zh-CN" altLang="en-US" sz="1400" dirty="0">
              <a:solidFill>
                <a:srgbClr val="FFC00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F512735-A814-4B10-B811-A626597E725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71" t="5943" r="16574" b="71727"/>
          <a:stretch/>
        </p:blipFill>
        <p:spPr>
          <a:xfrm>
            <a:off x="10207995" y="2246779"/>
            <a:ext cx="1868038" cy="216256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55C6F02-8E11-4F26-93CC-69734661C7A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1" t="28273" r="81672" b="54699"/>
          <a:stretch/>
        </p:blipFill>
        <p:spPr>
          <a:xfrm rot="20225079">
            <a:off x="8279345" y="4337090"/>
            <a:ext cx="2221957" cy="2030407"/>
          </a:xfrm>
          <a:prstGeom prst="rect">
            <a:avLst/>
          </a:prstGeom>
        </p:spPr>
      </p:pic>
      <p:pic>
        <p:nvPicPr>
          <p:cNvPr id="7" name="图片 6" descr="图片包含 消防栓, 户外艺术系列, 餐桌, 室内&#10;&#10;已生成极高可信度的说明">
            <a:extLst>
              <a:ext uri="{FF2B5EF4-FFF2-40B4-BE49-F238E27FC236}">
                <a16:creationId xmlns:a16="http://schemas.microsoft.com/office/drawing/2014/main" xmlns="" id="{B9D4FD4A-FBE6-4D08-AE17-D181BB8A11A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3427" y="1358340"/>
            <a:ext cx="2946400" cy="175764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7857789-6366-41D0-98D2-F28799E1D60E}"/>
              </a:ext>
            </a:extLst>
          </p:cNvPr>
          <p:cNvSpPr txBox="1"/>
          <p:nvPr/>
        </p:nvSpPr>
        <p:spPr>
          <a:xfrm>
            <a:off x="2220120" y="2009182"/>
            <a:ext cx="1422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 b="1">
                <a:ln w="19050">
                  <a:solidFill>
                    <a:srgbClr val="FF9E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r>
              <a:rPr lang="zh-CN" altLang="en-US"/>
              <a:t>前言</a:t>
            </a:r>
          </a:p>
        </p:txBody>
      </p:sp>
    </p:spTree>
    <p:extLst>
      <p:ext uri="{BB962C8B-B14F-4D97-AF65-F5344CB8AC3E}">
        <p14:creationId xmlns:p14="http://schemas.microsoft.com/office/powerpoint/2010/main" val="208715146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图片 514">
            <a:extLst>
              <a:ext uri="{FF2B5EF4-FFF2-40B4-BE49-F238E27FC236}">
                <a16:creationId xmlns:a16="http://schemas.microsoft.com/office/drawing/2014/main" xmlns="" id="{7BF1FBA0-A616-493F-B92C-E5B8C4B644D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78"/>
          <a:stretch/>
        </p:blipFill>
        <p:spPr>
          <a:xfrm flipH="1">
            <a:off x="2102111" y="1420221"/>
            <a:ext cx="2712139" cy="258926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CCF1A088-0299-4D4B-A14A-20F5347076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71" t="5943" r="16574" b="71727"/>
          <a:stretch/>
        </p:blipFill>
        <p:spPr>
          <a:xfrm>
            <a:off x="8980089" y="-10770"/>
            <a:ext cx="1322789" cy="153134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FB779611-E60C-42EE-93C3-9A87E8B992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1" t="28273" r="81672" b="54699"/>
          <a:stretch/>
        </p:blipFill>
        <p:spPr>
          <a:xfrm rot="20225079">
            <a:off x="10400769" y="4211306"/>
            <a:ext cx="1573405" cy="143776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C07E48E-E96A-475A-9855-251FE617CB2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38" b="93012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55" t="10341" r="9666" b="5990"/>
          <a:stretch/>
        </p:blipFill>
        <p:spPr>
          <a:xfrm>
            <a:off x="2257657" y="2483945"/>
            <a:ext cx="5727700" cy="4775563"/>
          </a:xfrm>
          <a:prstGeom prst="rect">
            <a:avLst/>
          </a:prstGeom>
        </p:spPr>
      </p:pic>
      <p:grpSp>
        <p:nvGrpSpPr>
          <p:cNvPr id="507" name="组合 506">
            <a:extLst>
              <a:ext uri="{FF2B5EF4-FFF2-40B4-BE49-F238E27FC236}">
                <a16:creationId xmlns:a16="http://schemas.microsoft.com/office/drawing/2014/main" xmlns="" id="{3783F5B4-3D0E-4ECC-8EFA-C2486CB5C5BA}"/>
              </a:ext>
            </a:extLst>
          </p:cNvPr>
          <p:cNvGrpSpPr/>
          <p:nvPr/>
        </p:nvGrpSpPr>
        <p:grpSpPr>
          <a:xfrm>
            <a:off x="6555467" y="5045652"/>
            <a:ext cx="1156645" cy="761578"/>
            <a:chOff x="1706" y="1057"/>
            <a:chExt cx="3443" cy="2267"/>
          </a:xfrm>
        </p:grpSpPr>
        <p:pic>
          <p:nvPicPr>
            <p:cNvPr id="508" name="图片 507" descr="图片包含 灯具, 物体&#10;&#10;已生成极高可信度的说明">
              <a:extLst>
                <a:ext uri="{FF2B5EF4-FFF2-40B4-BE49-F238E27FC236}">
                  <a16:creationId xmlns:a16="http://schemas.microsoft.com/office/drawing/2014/main" xmlns="" id="{D1A1DA5E-5562-48F7-BA64-027B2724B85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5" y="1057"/>
              <a:ext cx="1895" cy="2002"/>
            </a:xfrm>
            <a:prstGeom prst="rect">
              <a:avLst/>
            </a:prstGeom>
          </p:spPr>
        </p:pic>
        <p:pic>
          <p:nvPicPr>
            <p:cNvPr id="509" name="图片 508" descr="图片包含 灯具, 物体&#10;&#10;已生成极高可信度的说明">
              <a:extLst>
                <a:ext uri="{FF2B5EF4-FFF2-40B4-BE49-F238E27FC236}">
                  <a16:creationId xmlns:a16="http://schemas.microsoft.com/office/drawing/2014/main" xmlns="" id="{F6ECA74F-3E34-44D5-B43F-051735FB3DC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0" y="1946"/>
              <a:ext cx="1305" cy="1379"/>
            </a:xfrm>
            <a:prstGeom prst="rect">
              <a:avLst/>
            </a:prstGeom>
          </p:spPr>
        </p:pic>
        <p:pic>
          <p:nvPicPr>
            <p:cNvPr id="510" name="图片 509" descr="图片包含 灯具, 物体&#10;&#10;已生成极高可信度的说明">
              <a:extLst>
                <a:ext uri="{FF2B5EF4-FFF2-40B4-BE49-F238E27FC236}">
                  <a16:creationId xmlns:a16="http://schemas.microsoft.com/office/drawing/2014/main" xmlns="" id="{DB6FCF8B-2083-473F-8D57-FDBA17C4154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6" y="1423"/>
              <a:ext cx="1203" cy="1271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EFA108E-5AE9-402D-A671-3C14A94F78F5}"/>
              </a:ext>
            </a:extLst>
          </p:cNvPr>
          <p:cNvGrpSpPr/>
          <p:nvPr/>
        </p:nvGrpSpPr>
        <p:grpSpPr>
          <a:xfrm>
            <a:off x="2592830" y="3594256"/>
            <a:ext cx="4801314" cy="1408477"/>
            <a:chOff x="2572476" y="3302681"/>
            <a:chExt cx="4801314" cy="1408477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875170AF-5596-4F63-BB04-27C584314D21}"/>
                </a:ext>
              </a:extLst>
            </p:cNvPr>
            <p:cNvSpPr/>
            <p:nvPr/>
          </p:nvSpPr>
          <p:spPr>
            <a:xfrm>
              <a:off x="2572476" y="3302681"/>
              <a:ext cx="4801314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>
                  <a:solidFill>
                    <a:srgbClr val="EC7700"/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</a:rPr>
                <a:t>活动经费预算</a:t>
              </a: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1FF76835-FDF3-45D4-982B-39102AB173AF}"/>
                </a:ext>
              </a:extLst>
            </p:cNvPr>
            <p:cNvSpPr/>
            <p:nvPr/>
          </p:nvSpPr>
          <p:spPr>
            <a:xfrm>
              <a:off x="3495004" y="4249493"/>
              <a:ext cx="295625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>
                  <a:solidFill>
                    <a:srgbClr val="EC7700"/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</a:rPr>
                <a:t>Budget for Activities</a:t>
              </a:r>
              <a:endParaRPr lang="zh-CN" altLang="en-US" sz="2400">
                <a:solidFill>
                  <a:srgbClr val="EC7700"/>
                </a:solidFill>
                <a:latin typeface="包图简圆体" panose="02010601030101010101" pitchFamily="2" charset="-122"/>
                <a:ea typeface="包图简圆体" panose="02010601030101010101" pitchFamily="2" charset="-122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5D66E16-1239-441E-A90E-E0989387A0A2}"/>
              </a:ext>
            </a:extLst>
          </p:cNvPr>
          <p:cNvSpPr txBox="1"/>
          <p:nvPr/>
        </p:nvSpPr>
        <p:spPr>
          <a:xfrm>
            <a:off x="3860805" y="2940578"/>
            <a:ext cx="20922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rgbClr val="EC7700"/>
                </a:solidFill>
                <a:latin typeface="包图简圆体" panose="02010601030101010101" pitchFamily="2" charset="-122"/>
                <a:ea typeface="包图简圆体" panose="02010601030101010101" pitchFamily="2" charset="-122"/>
              </a:rPr>
              <a:t>Part Four</a:t>
            </a:r>
            <a:endParaRPr lang="zh-CN" altLang="en-US" sz="3600">
              <a:solidFill>
                <a:srgbClr val="EC7700"/>
              </a:solidFill>
              <a:latin typeface="包图简圆体" panose="02010601030101010101" pitchFamily="2" charset="-122"/>
              <a:ea typeface="包图简圆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504331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2413DB1E-7B59-4E2E-B812-274735B5135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89" t="6906" r="12743" b="12430"/>
          <a:stretch/>
        </p:blipFill>
        <p:spPr>
          <a:xfrm>
            <a:off x="1788058" y="1322134"/>
            <a:ext cx="4571646" cy="494182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A38E745-C30F-44FE-A9E6-A85E81846BBD}"/>
              </a:ext>
            </a:extLst>
          </p:cNvPr>
          <p:cNvSpPr txBox="1"/>
          <p:nvPr/>
        </p:nvSpPr>
        <p:spPr>
          <a:xfrm>
            <a:off x="6359704" y="2101696"/>
            <a:ext cx="4801314" cy="28134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请在此处添加具体内容，文字尽量言简意赅，简单描述即可，不必过于繁琐，注意版面的美观度。请在此处添加具体内容，文字尽量言简意赅，简单描述即可，不必过于繁琐，注意版面的美观度。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D5DB5D1-E1E6-468D-9959-303EC14FC5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081" y="752900"/>
            <a:ext cx="1950559" cy="1133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07074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7DDD47F-0A5F-4F9D-9893-F653F510B5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886" y="2194261"/>
            <a:ext cx="2183497" cy="348043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BF20FB5-7932-48C1-A5FE-A26BE8D72A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780" y="1873204"/>
            <a:ext cx="1622381" cy="158592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D14BD53-278C-4B07-9EA0-16CF3DEC93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876" y="4047421"/>
            <a:ext cx="1622381" cy="1585923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6A0DC75-81B8-47D4-8F9E-6EF027374D87}"/>
              </a:ext>
            </a:extLst>
          </p:cNvPr>
          <p:cNvGrpSpPr/>
          <p:nvPr/>
        </p:nvGrpSpPr>
        <p:grpSpPr>
          <a:xfrm>
            <a:off x="6327392" y="4245645"/>
            <a:ext cx="5498163" cy="1189476"/>
            <a:chOff x="1344955" y="4240842"/>
            <a:chExt cx="5498163" cy="1189476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13A68AAE-B5D6-40D8-8143-359B6CF247BD}"/>
                </a:ext>
              </a:extLst>
            </p:cNvPr>
            <p:cNvSpPr/>
            <p:nvPr/>
          </p:nvSpPr>
          <p:spPr>
            <a:xfrm>
              <a:off x="1344956" y="4240842"/>
              <a:ext cx="14478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sz="2400" b="1">
                  <a:solidFill>
                    <a:srgbClr val="2A1D0C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HappyZcool-2016" charset="-122"/>
                </a:rPr>
                <a:t>添加标题</a:t>
              </a:r>
              <a:endParaRPr lang="zh-CN" altLang="en-US" sz="2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3CEDFFAA-C334-40E7-B6AB-9E890E02770A}"/>
                </a:ext>
              </a:extLst>
            </p:cNvPr>
            <p:cNvSpPr txBox="1"/>
            <p:nvPr/>
          </p:nvSpPr>
          <p:spPr>
            <a:xfrm>
              <a:off x="1344955" y="4651707"/>
              <a:ext cx="5498163" cy="7786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>
                  <a:solidFill>
                    <a:srgbClr val="EC7700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请在此处添加具体内容，文字尽量言简意赅，简单描述即可，不必过于繁琐，注意版面的美观度。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D0E7F269-E58B-4FBA-9EB9-74851CC2769D}"/>
              </a:ext>
            </a:extLst>
          </p:cNvPr>
          <p:cNvGrpSpPr/>
          <p:nvPr/>
        </p:nvGrpSpPr>
        <p:grpSpPr>
          <a:xfrm>
            <a:off x="6327392" y="2071428"/>
            <a:ext cx="5498163" cy="1189476"/>
            <a:chOff x="1344955" y="4240842"/>
            <a:chExt cx="5498163" cy="1189476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C82E16C4-2F0D-491A-A1DE-A5C884C2CEA7}"/>
                </a:ext>
              </a:extLst>
            </p:cNvPr>
            <p:cNvSpPr/>
            <p:nvPr/>
          </p:nvSpPr>
          <p:spPr>
            <a:xfrm>
              <a:off x="1344956" y="4240842"/>
              <a:ext cx="14478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sz="2400" b="1">
                  <a:solidFill>
                    <a:srgbClr val="2A1D0C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HappyZcool-2016" charset="-122"/>
                </a:rPr>
                <a:t>添加标题</a:t>
              </a:r>
              <a:endParaRPr lang="zh-CN" altLang="en-US" sz="2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D53A73A0-4585-49F4-A9A4-30F3EC834FD3}"/>
                </a:ext>
              </a:extLst>
            </p:cNvPr>
            <p:cNvSpPr txBox="1"/>
            <p:nvPr/>
          </p:nvSpPr>
          <p:spPr>
            <a:xfrm>
              <a:off x="1344955" y="4651707"/>
              <a:ext cx="5498163" cy="7786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>
                  <a:solidFill>
                    <a:srgbClr val="EC7700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请在此处添加具体内容，文字尽量言简意赅，简单描述即可，不必过于繁琐，注意版面的美观度。</a:t>
              </a: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1A789BAF-9B09-43E8-83DC-00D79DB1C0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7814" y="504032"/>
            <a:ext cx="2432729" cy="1567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0057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130C61D8-51FB-4056-9131-EF862B54D9D6}"/>
              </a:ext>
            </a:extLst>
          </p:cNvPr>
          <p:cNvGrpSpPr/>
          <p:nvPr/>
        </p:nvGrpSpPr>
        <p:grpSpPr>
          <a:xfrm>
            <a:off x="8738270" y="395534"/>
            <a:ext cx="2959099" cy="5013385"/>
            <a:chOff x="5592286" y="1269004"/>
            <a:chExt cx="2959099" cy="5013385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053C7E5D-C647-4C76-A009-4AF77EB96008}"/>
                </a:ext>
              </a:extLst>
            </p:cNvPr>
            <p:cNvGrpSpPr/>
            <p:nvPr/>
          </p:nvGrpSpPr>
          <p:grpSpPr>
            <a:xfrm flipH="1">
              <a:off x="5592286" y="1269004"/>
              <a:ext cx="2959099" cy="1949451"/>
              <a:chOff x="7200901" y="-944563"/>
              <a:chExt cx="2959099" cy="1949451"/>
            </a:xfrm>
            <a:solidFill>
              <a:srgbClr val="321C0A"/>
            </a:solidFill>
          </p:grpSpPr>
          <p:sp>
            <p:nvSpPr>
              <p:cNvPr id="37" name="Freeform 80">
                <a:extLst>
                  <a:ext uri="{FF2B5EF4-FFF2-40B4-BE49-F238E27FC236}">
                    <a16:creationId xmlns:a16="http://schemas.microsoft.com/office/drawing/2014/main" xmlns="" id="{30FF002B-4928-40D6-94BF-1CF585ED8C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00901" y="-720725"/>
                <a:ext cx="1149350" cy="1098550"/>
              </a:xfrm>
              <a:custGeom>
                <a:avLst/>
                <a:gdLst>
                  <a:gd name="T0" fmla="*/ 234 w 271"/>
                  <a:gd name="T1" fmla="*/ 178 h 259"/>
                  <a:gd name="T2" fmla="*/ 232 w 271"/>
                  <a:gd name="T3" fmla="*/ 171 h 259"/>
                  <a:gd name="T4" fmla="*/ 171 w 271"/>
                  <a:gd name="T5" fmla="*/ 135 h 259"/>
                  <a:gd name="T6" fmla="*/ 234 w 271"/>
                  <a:gd name="T7" fmla="*/ 132 h 259"/>
                  <a:gd name="T8" fmla="*/ 268 w 271"/>
                  <a:gd name="T9" fmla="*/ 87 h 259"/>
                  <a:gd name="T10" fmla="*/ 270 w 271"/>
                  <a:gd name="T11" fmla="*/ 74 h 259"/>
                  <a:gd name="T12" fmla="*/ 265 w 271"/>
                  <a:gd name="T13" fmla="*/ 84 h 259"/>
                  <a:gd name="T14" fmla="*/ 231 w 271"/>
                  <a:gd name="T15" fmla="*/ 125 h 259"/>
                  <a:gd name="T16" fmla="*/ 191 w 271"/>
                  <a:gd name="T17" fmla="*/ 130 h 259"/>
                  <a:gd name="T18" fmla="*/ 221 w 271"/>
                  <a:gd name="T19" fmla="*/ 109 h 259"/>
                  <a:gd name="T20" fmla="*/ 225 w 271"/>
                  <a:gd name="T21" fmla="*/ 106 h 259"/>
                  <a:gd name="T22" fmla="*/ 245 w 271"/>
                  <a:gd name="T23" fmla="*/ 59 h 259"/>
                  <a:gd name="T24" fmla="*/ 238 w 271"/>
                  <a:gd name="T25" fmla="*/ 31 h 259"/>
                  <a:gd name="T26" fmla="*/ 220 w 271"/>
                  <a:gd name="T27" fmla="*/ 100 h 259"/>
                  <a:gd name="T28" fmla="*/ 181 w 271"/>
                  <a:gd name="T29" fmla="*/ 111 h 259"/>
                  <a:gd name="T30" fmla="*/ 167 w 271"/>
                  <a:gd name="T31" fmla="*/ 71 h 259"/>
                  <a:gd name="T32" fmla="*/ 130 w 271"/>
                  <a:gd name="T33" fmla="*/ 66 h 259"/>
                  <a:gd name="T34" fmla="*/ 148 w 271"/>
                  <a:gd name="T35" fmla="*/ 21 h 259"/>
                  <a:gd name="T36" fmla="*/ 159 w 271"/>
                  <a:gd name="T37" fmla="*/ 13 h 259"/>
                  <a:gd name="T38" fmla="*/ 146 w 271"/>
                  <a:gd name="T39" fmla="*/ 17 h 259"/>
                  <a:gd name="T40" fmla="*/ 141 w 271"/>
                  <a:gd name="T41" fmla="*/ 24 h 259"/>
                  <a:gd name="T42" fmla="*/ 121 w 271"/>
                  <a:gd name="T43" fmla="*/ 66 h 259"/>
                  <a:gd name="T44" fmla="*/ 124 w 271"/>
                  <a:gd name="T45" fmla="*/ 97 h 259"/>
                  <a:gd name="T46" fmla="*/ 111 w 271"/>
                  <a:gd name="T47" fmla="*/ 33 h 259"/>
                  <a:gd name="T48" fmla="*/ 135 w 271"/>
                  <a:gd name="T49" fmla="*/ 0 h 259"/>
                  <a:gd name="T50" fmla="*/ 107 w 271"/>
                  <a:gd name="T51" fmla="*/ 31 h 259"/>
                  <a:gd name="T52" fmla="*/ 97 w 271"/>
                  <a:gd name="T53" fmla="*/ 85 h 259"/>
                  <a:gd name="T54" fmla="*/ 137 w 271"/>
                  <a:gd name="T55" fmla="*/ 112 h 259"/>
                  <a:gd name="T56" fmla="*/ 65 w 271"/>
                  <a:gd name="T57" fmla="*/ 95 h 259"/>
                  <a:gd name="T58" fmla="*/ 62 w 271"/>
                  <a:gd name="T59" fmla="*/ 94 h 259"/>
                  <a:gd name="T60" fmla="*/ 5 w 271"/>
                  <a:gd name="T61" fmla="*/ 136 h 259"/>
                  <a:gd name="T62" fmla="*/ 0 w 271"/>
                  <a:gd name="T63" fmla="*/ 163 h 259"/>
                  <a:gd name="T64" fmla="*/ 17 w 271"/>
                  <a:gd name="T65" fmla="*/ 130 h 259"/>
                  <a:gd name="T66" fmla="*/ 96 w 271"/>
                  <a:gd name="T67" fmla="*/ 113 h 259"/>
                  <a:gd name="T68" fmla="*/ 72 w 271"/>
                  <a:gd name="T69" fmla="*/ 123 h 259"/>
                  <a:gd name="T70" fmla="*/ 65 w 271"/>
                  <a:gd name="T71" fmla="*/ 126 h 259"/>
                  <a:gd name="T72" fmla="*/ 35 w 271"/>
                  <a:gd name="T73" fmla="*/ 175 h 259"/>
                  <a:gd name="T74" fmla="*/ 33 w 271"/>
                  <a:gd name="T75" fmla="*/ 182 h 259"/>
                  <a:gd name="T76" fmla="*/ 36 w 271"/>
                  <a:gd name="T77" fmla="*/ 181 h 259"/>
                  <a:gd name="T78" fmla="*/ 61 w 271"/>
                  <a:gd name="T79" fmla="*/ 143 h 259"/>
                  <a:gd name="T80" fmla="*/ 79 w 271"/>
                  <a:gd name="T81" fmla="*/ 131 h 259"/>
                  <a:gd name="T82" fmla="*/ 165 w 271"/>
                  <a:gd name="T83" fmla="*/ 156 h 259"/>
                  <a:gd name="T84" fmla="*/ 201 w 271"/>
                  <a:gd name="T85" fmla="*/ 224 h 259"/>
                  <a:gd name="T86" fmla="*/ 176 w 271"/>
                  <a:gd name="T87" fmla="*/ 258 h 259"/>
                  <a:gd name="T88" fmla="*/ 203 w 271"/>
                  <a:gd name="T89" fmla="*/ 233 h 259"/>
                  <a:gd name="T90" fmla="*/ 209 w 271"/>
                  <a:gd name="T91" fmla="*/ 187 h 259"/>
                  <a:gd name="T92" fmla="*/ 206 w 271"/>
                  <a:gd name="T93" fmla="*/ 184 h 259"/>
                  <a:gd name="T94" fmla="*/ 168 w 271"/>
                  <a:gd name="T95" fmla="*/ 141 h 259"/>
                  <a:gd name="T96" fmla="*/ 226 w 271"/>
                  <a:gd name="T97" fmla="*/ 176 h 259"/>
                  <a:gd name="T98" fmla="*/ 231 w 271"/>
                  <a:gd name="T99" fmla="*/ 223 h 259"/>
                  <a:gd name="T100" fmla="*/ 214 w 271"/>
                  <a:gd name="T101" fmla="*/ 250 h 259"/>
                  <a:gd name="T102" fmla="*/ 235 w 271"/>
                  <a:gd name="T103" fmla="*/ 224 h 259"/>
                  <a:gd name="T104" fmla="*/ 64 w 271"/>
                  <a:gd name="T105" fmla="*/ 101 h 259"/>
                  <a:gd name="T106" fmla="*/ 117 w 271"/>
                  <a:gd name="T107" fmla="*/ 155 h 259"/>
                  <a:gd name="T108" fmla="*/ 101 w 271"/>
                  <a:gd name="T109" fmla="*/ 173 h 259"/>
                  <a:gd name="T110" fmla="*/ 93 w 271"/>
                  <a:gd name="T111" fmla="*/ 178 h 259"/>
                  <a:gd name="T112" fmla="*/ 117 w 271"/>
                  <a:gd name="T113" fmla="*/ 15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1" h="259">
                    <a:moveTo>
                      <a:pt x="235" y="224"/>
                    </a:moveTo>
                    <a:cubicBezTo>
                      <a:pt x="235" y="224"/>
                      <a:pt x="235" y="224"/>
                      <a:pt x="235" y="224"/>
                    </a:cubicBezTo>
                    <a:cubicBezTo>
                      <a:pt x="235" y="223"/>
                      <a:pt x="235" y="223"/>
                      <a:pt x="235" y="223"/>
                    </a:cubicBezTo>
                    <a:cubicBezTo>
                      <a:pt x="235" y="222"/>
                      <a:pt x="235" y="222"/>
                      <a:pt x="235" y="222"/>
                    </a:cubicBezTo>
                    <a:cubicBezTo>
                      <a:pt x="235" y="221"/>
                      <a:pt x="235" y="220"/>
                      <a:pt x="235" y="219"/>
                    </a:cubicBezTo>
                    <a:cubicBezTo>
                      <a:pt x="235" y="216"/>
                      <a:pt x="235" y="214"/>
                      <a:pt x="235" y="212"/>
                    </a:cubicBezTo>
                    <a:cubicBezTo>
                      <a:pt x="235" y="202"/>
                      <a:pt x="235" y="192"/>
                      <a:pt x="234" y="182"/>
                    </a:cubicBezTo>
                    <a:cubicBezTo>
                      <a:pt x="234" y="178"/>
                      <a:pt x="234" y="178"/>
                      <a:pt x="234" y="178"/>
                    </a:cubicBezTo>
                    <a:cubicBezTo>
                      <a:pt x="233" y="176"/>
                      <a:pt x="233" y="176"/>
                      <a:pt x="233" y="176"/>
                    </a:cubicBezTo>
                    <a:cubicBezTo>
                      <a:pt x="233" y="175"/>
                      <a:pt x="233" y="174"/>
                      <a:pt x="233" y="173"/>
                    </a:cubicBezTo>
                    <a:cubicBezTo>
                      <a:pt x="233" y="173"/>
                      <a:pt x="233" y="173"/>
                      <a:pt x="233" y="172"/>
                    </a:cubicBezTo>
                    <a:cubicBezTo>
                      <a:pt x="232" y="172"/>
                      <a:pt x="232" y="172"/>
                      <a:pt x="232" y="172"/>
                    </a:cubicBezTo>
                    <a:cubicBezTo>
                      <a:pt x="232" y="172"/>
                      <a:pt x="232" y="172"/>
                      <a:pt x="232" y="172"/>
                    </a:cubicBezTo>
                    <a:cubicBezTo>
                      <a:pt x="232" y="172"/>
                      <a:pt x="232" y="172"/>
                      <a:pt x="232" y="172"/>
                    </a:cubicBezTo>
                    <a:cubicBezTo>
                      <a:pt x="232" y="172"/>
                      <a:pt x="232" y="172"/>
                      <a:pt x="232" y="172"/>
                    </a:cubicBezTo>
                    <a:cubicBezTo>
                      <a:pt x="232" y="171"/>
                      <a:pt x="232" y="171"/>
                      <a:pt x="232" y="171"/>
                    </a:cubicBezTo>
                    <a:cubicBezTo>
                      <a:pt x="231" y="171"/>
                      <a:pt x="231" y="171"/>
                      <a:pt x="231" y="171"/>
                    </a:cubicBezTo>
                    <a:cubicBezTo>
                      <a:pt x="230" y="170"/>
                      <a:pt x="230" y="170"/>
                      <a:pt x="229" y="169"/>
                    </a:cubicBezTo>
                    <a:cubicBezTo>
                      <a:pt x="228" y="168"/>
                      <a:pt x="227" y="168"/>
                      <a:pt x="226" y="167"/>
                    </a:cubicBezTo>
                    <a:cubicBezTo>
                      <a:pt x="222" y="164"/>
                      <a:pt x="218" y="162"/>
                      <a:pt x="213" y="159"/>
                    </a:cubicBezTo>
                    <a:cubicBezTo>
                      <a:pt x="209" y="157"/>
                      <a:pt x="205" y="155"/>
                      <a:pt x="201" y="153"/>
                    </a:cubicBezTo>
                    <a:cubicBezTo>
                      <a:pt x="197" y="151"/>
                      <a:pt x="194" y="150"/>
                      <a:pt x="190" y="148"/>
                    </a:cubicBezTo>
                    <a:cubicBezTo>
                      <a:pt x="180" y="144"/>
                      <a:pt x="172" y="141"/>
                      <a:pt x="169" y="140"/>
                    </a:cubicBezTo>
                    <a:cubicBezTo>
                      <a:pt x="169" y="138"/>
                      <a:pt x="170" y="137"/>
                      <a:pt x="171" y="135"/>
                    </a:cubicBezTo>
                    <a:cubicBezTo>
                      <a:pt x="175" y="135"/>
                      <a:pt x="182" y="136"/>
                      <a:pt x="192" y="136"/>
                    </a:cubicBezTo>
                    <a:cubicBezTo>
                      <a:pt x="195" y="136"/>
                      <a:pt x="199" y="136"/>
                      <a:pt x="203" y="136"/>
                    </a:cubicBezTo>
                    <a:cubicBezTo>
                      <a:pt x="208" y="136"/>
                      <a:pt x="212" y="136"/>
                      <a:pt x="217" y="135"/>
                    </a:cubicBezTo>
                    <a:cubicBezTo>
                      <a:pt x="221" y="135"/>
                      <a:pt x="226" y="134"/>
                      <a:pt x="231" y="133"/>
                    </a:cubicBezTo>
                    <a:cubicBezTo>
                      <a:pt x="231" y="133"/>
                      <a:pt x="232" y="133"/>
                      <a:pt x="233" y="133"/>
                    </a:cubicBezTo>
                    <a:cubicBezTo>
                      <a:pt x="233" y="133"/>
                      <a:pt x="233" y="133"/>
                      <a:pt x="233" y="133"/>
                    </a:cubicBezTo>
                    <a:cubicBezTo>
                      <a:pt x="234" y="132"/>
                      <a:pt x="234" y="132"/>
                      <a:pt x="234" y="132"/>
                    </a:cubicBezTo>
                    <a:cubicBezTo>
                      <a:pt x="234" y="132"/>
                      <a:pt x="234" y="132"/>
                      <a:pt x="234" y="132"/>
                    </a:cubicBezTo>
                    <a:cubicBezTo>
                      <a:pt x="233" y="133"/>
                      <a:pt x="234" y="132"/>
                      <a:pt x="234" y="132"/>
                    </a:cubicBezTo>
                    <a:cubicBezTo>
                      <a:pt x="234" y="132"/>
                      <a:pt x="234" y="132"/>
                      <a:pt x="234" y="132"/>
                    </a:cubicBezTo>
                    <a:cubicBezTo>
                      <a:pt x="235" y="132"/>
                      <a:pt x="235" y="131"/>
                      <a:pt x="236" y="131"/>
                    </a:cubicBezTo>
                    <a:cubicBezTo>
                      <a:pt x="237" y="130"/>
                      <a:pt x="237" y="129"/>
                      <a:pt x="238" y="129"/>
                    </a:cubicBezTo>
                    <a:cubicBezTo>
                      <a:pt x="239" y="127"/>
                      <a:pt x="239" y="127"/>
                      <a:pt x="239" y="127"/>
                    </a:cubicBezTo>
                    <a:cubicBezTo>
                      <a:pt x="240" y="125"/>
                      <a:pt x="242" y="123"/>
                      <a:pt x="243" y="121"/>
                    </a:cubicBezTo>
                    <a:cubicBezTo>
                      <a:pt x="249" y="113"/>
                      <a:pt x="255" y="105"/>
                      <a:pt x="260" y="98"/>
                    </a:cubicBezTo>
                    <a:cubicBezTo>
                      <a:pt x="263" y="94"/>
                      <a:pt x="265" y="90"/>
                      <a:pt x="268" y="87"/>
                    </a:cubicBezTo>
                    <a:cubicBezTo>
                      <a:pt x="268" y="87"/>
                      <a:pt x="268" y="87"/>
                      <a:pt x="268" y="87"/>
                    </a:cubicBezTo>
                    <a:cubicBezTo>
                      <a:pt x="268" y="86"/>
                      <a:pt x="268" y="86"/>
                      <a:pt x="268" y="86"/>
                    </a:cubicBezTo>
                    <a:cubicBezTo>
                      <a:pt x="268" y="86"/>
                      <a:pt x="268" y="86"/>
                      <a:pt x="268" y="86"/>
                    </a:cubicBezTo>
                    <a:cubicBezTo>
                      <a:pt x="268" y="86"/>
                      <a:pt x="268" y="86"/>
                      <a:pt x="268" y="86"/>
                    </a:cubicBezTo>
                    <a:cubicBezTo>
                      <a:pt x="268" y="86"/>
                      <a:pt x="268" y="86"/>
                      <a:pt x="269" y="85"/>
                    </a:cubicBezTo>
                    <a:cubicBezTo>
                      <a:pt x="269" y="85"/>
                      <a:pt x="269" y="84"/>
                      <a:pt x="269" y="83"/>
                    </a:cubicBezTo>
                    <a:cubicBezTo>
                      <a:pt x="269" y="82"/>
                      <a:pt x="269" y="81"/>
                      <a:pt x="269" y="80"/>
                    </a:cubicBezTo>
                    <a:cubicBezTo>
                      <a:pt x="270" y="78"/>
                      <a:pt x="270" y="76"/>
                      <a:pt x="270" y="74"/>
                    </a:cubicBezTo>
                    <a:cubicBezTo>
                      <a:pt x="271" y="67"/>
                      <a:pt x="271" y="61"/>
                      <a:pt x="271" y="57"/>
                    </a:cubicBezTo>
                    <a:cubicBezTo>
                      <a:pt x="271" y="52"/>
                      <a:pt x="271" y="50"/>
                      <a:pt x="271" y="50"/>
                    </a:cubicBezTo>
                    <a:cubicBezTo>
                      <a:pt x="270" y="50"/>
                      <a:pt x="270" y="50"/>
                      <a:pt x="270" y="50"/>
                    </a:cubicBezTo>
                    <a:cubicBezTo>
                      <a:pt x="270" y="50"/>
                      <a:pt x="270" y="52"/>
                      <a:pt x="269" y="56"/>
                    </a:cubicBezTo>
                    <a:cubicBezTo>
                      <a:pt x="269" y="61"/>
                      <a:pt x="268" y="67"/>
                      <a:pt x="267" y="74"/>
                    </a:cubicBezTo>
                    <a:cubicBezTo>
                      <a:pt x="267" y="76"/>
                      <a:pt x="267" y="78"/>
                      <a:pt x="266" y="80"/>
                    </a:cubicBezTo>
                    <a:cubicBezTo>
                      <a:pt x="266" y="81"/>
                      <a:pt x="266" y="82"/>
                      <a:pt x="266" y="82"/>
                    </a:cubicBezTo>
                    <a:cubicBezTo>
                      <a:pt x="265" y="83"/>
                      <a:pt x="265" y="83"/>
                      <a:pt x="265" y="84"/>
                    </a:cubicBezTo>
                    <a:cubicBezTo>
                      <a:pt x="265" y="84"/>
                      <a:pt x="265" y="84"/>
                      <a:pt x="265" y="84"/>
                    </a:cubicBezTo>
                    <a:cubicBezTo>
                      <a:pt x="265" y="84"/>
                      <a:pt x="265" y="84"/>
                      <a:pt x="265" y="84"/>
                    </a:cubicBezTo>
                    <a:cubicBezTo>
                      <a:pt x="265" y="85"/>
                      <a:pt x="265" y="85"/>
                      <a:pt x="265" y="85"/>
                    </a:cubicBezTo>
                    <a:cubicBezTo>
                      <a:pt x="262" y="88"/>
                      <a:pt x="259" y="91"/>
                      <a:pt x="256" y="95"/>
                    </a:cubicBezTo>
                    <a:cubicBezTo>
                      <a:pt x="251" y="102"/>
                      <a:pt x="245" y="110"/>
                      <a:pt x="238" y="117"/>
                    </a:cubicBezTo>
                    <a:cubicBezTo>
                      <a:pt x="237" y="119"/>
                      <a:pt x="235" y="121"/>
                      <a:pt x="234" y="123"/>
                    </a:cubicBezTo>
                    <a:cubicBezTo>
                      <a:pt x="232" y="124"/>
                      <a:pt x="232" y="124"/>
                      <a:pt x="232" y="124"/>
                    </a:cubicBezTo>
                    <a:cubicBezTo>
                      <a:pt x="232" y="125"/>
                      <a:pt x="232" y="125"/>
                      <a:pt x="231" y="125"/>
                    </a:cubicBezTo>
                    <a:cubicBezTo>
                      <a:pt x="231" y="125"/>
                      <a:pt x="231" y="125"/>
                      <a:pt x="231" y="126"/>
                    </a:cubicBezTo>
                    <a:cubicBezTo>
                      <a:pt x="231" y="126"/>
                      <a:pt x="231" y="126"/>
                      <a:pt x="231" y="126"/>
                    </a:cubicBezTo>
                    <a:cubicBezTo>
                      <a:pt x="231" y="126"/>
                      <a:pt x="231" y="126"/>
                      <a:pt x="231" y="126"/>
                    </a:cubicBezTo>
                    <a:cubicBezTo>
                      <a:pt x="230" y="126"/>
                      <a:pt x="230" y="126"/>
                      <a:pt x="230" y="126"/>
                    </a:cubicBezTo>
                    <a:cubicBezTo>
                      <a:pt x="230" y="126"/>
                      <a:pt x="230" y="126"/>
                      <a:pt x="230" y="126"/>
                    </a:cubicBezTo>
                    <a:cubicBezTo>
                      <a:pt x="226" y="126"/>
                      <a:pt x="221" y="126"/>
                      <a:pt x="216" y="127"/>
                    </a:cubicBezTo>
                    <a:cubicBezTo>
                      <a:pt x="212" y="127"/>
                      <a:pt x="207" y="128"/>
                      <a:pt x="203" y="128"/>
                    </a:cubicBezTo>
                    <a:cubicBezTo>
                      <a:pt x="199" y="129"/>
                      <a:pt x="195" y="129"/>
                      <a:pt x="191" y="130"/>
                    </a:cubicBezTo>
                    <a:cubicBezTo>
                      <a:pt x="187" y="130"/>
                      <a:pt x="184" y="131"/>
                      <a:pt x="181" y="131"/>
                    </a:cubicBezTo>
                    <a:cubicBezTo>
                      <a:pt x="178" y="132"/>
                      <a:pt x="176" y="132"/>
                      <a:pt x="173" y="132"/>
                    </a:cubicBezTo>
                    <a:cubicBezTo>
                      <a:pt x="173" y="133"/>
                      <a:pt x="172" y="133"/>
                      <a:pt x="172" y="133"/>
                    </a:cubicBezTo>
                    <a:cubicBezTo>
                      <a:pt x="175" y="126"/>
                      <a:pt x="178" y="119"/>
                      <a:pt x="180" y="114"/>
                    </a:cubicBezTo>
                    <a:cubicBezTo>
                      <a:pt x="183" y="114"/>
                      <a:pt x="189" y="114"/>
                      <a:pt x="197" y="113"/>
                    </a:cubicBezTo>
                    <a:cubicBezTo>
                      <a:pt x="200" y="113"/>
                      <a:pt x="203" y="113"/>
                      <a:pt x="207" y="112"/>
                    </a:cubicBezTo>
                    <a:cubicBezTo>
                      <a:pt x="210" y="112"/>
                      <a:pt x="214" y="111"/>
                      <a:pt x="218" y="110"/>
                    </a:cubicBezTo>
                    <a:cubicBezTo>
                      <a:pt x="219" y="110"/>
                      <a:pt x="220" y="109"/>
                      <a:pt x="221" y="109"/>
                    </a:cubicBezTo>
                    <a:cubicBezTo>
                      <a:pt x="221" y="109"/>
                      <a:pt x="222" y="109"/>
                      <a:pt x="223" y="108"/>
                    </a:cubicBezTo>
                    <a:cubicBezTo>
                      <a:pt x="223" y="108"/>
                      <a:pt x="223" y="108"/>
                      <a:pt x="224" y="108"/>
                    </a:cubicBezTo>
                    <a:cubicBezTo>
                      <a:pt x="224" y="108"/>
                      <a:pt x="224" y="108"/>
                      <a:pt x="224" y="107"/>
                    </a:cubicBezTo>
                    <a:cubicBezTo>
                      <a:pt x="225" y="107"/>
                      <a:pt x="225" y="107"/>
                      <a:pt x="225" y="107"/>
                    </a:cubicBezTo>
                    <a:cubicBezTo>
                      <a:pt x="225" y="107"/>
                      <a:pt x="225" y="107"/>
                      <a:pt x="225" y="107"/>
                    </a:cubicBezTo>
                    <a:cubicBezTo>
                      <a:pt x="225" y="107"/>
                      <a:pt x="225" y="107"/>
                      <a:pt x="225" y="107"/>
                    </a:cubicBezTo>
                    <a:cubicBezTo>
                      <a:pt x="225" y="106"/>
                      <a:pt x="225" y="106"/>
                      <a:pt x="225" y="106"/>
                    </a:cubicBezTo>
                    <a:cubicBezTo>
                      <a:pt x="225" y="106"/>
                      <a:pt x="225" y="106"/>
                      <a:pt x="225" y="106"/>
                    </a:cubicBezTo>
                    <a:cubicBezTo>
                      <a:pt x="226" y="106"/>
                      <a:pt x="226" y="105"/>
                      <a:pt x="226" y="105"/>
                    </a:cubicBezTo>
                    <a:cubicBezTo>
                      <a:pt x="227" y="103"/>
                      <a:pt x="227" y="103"/>
                      <a:pt x="227" y="103"/>
                    </a:cubicBezTo>
                    <a:cubicBezTo>
                      <a:pt x="228" y="102"/>
                      <a:pt x="228" y="101"/>
                      <a:pt x="229" y="100"/>
                    </a:cubicBezTo>
                    <a:cubicBezTo>
                      <a:pt x="230" y="97"/>
                      <a:pt x="232" y="93"/>
                      <a:pt x="234" y="89"/>
                    </a:cubicBezTo>
                    <a:cubicBezTo>
                      <a:pt x="237" y="81"/>
                      <a:pt x="240" y="74"/>
                      <a:pt x="243" y="67"/>
                    </a:cubicBezTo>
                    <a:cubicBezTo>
                      <a:pt x="244" y="65"/>
                      <a:pt x="244" y="63"/>
                      <a:pt x="245" y="61"/>
                    </a:cubicBezTo>
                    <a:cubicBezTo>
                      <a:pt x="245" y="60"/>
                      <a:pt x="245" y="60"/>
                      <a:pt x="245" y="60"/>
                    </a:cubicBezTo>
                    <a:cubicBezTo>
                      <a:pt x="245" y="59"/>
                      <a:pt x="245" y="59"/>
                      <a:pt x="245" y="59"/>
                    </a:cubicBezTo>
                    <a:cubicBezTo>
                      <a:pt x="246" y="58"/>
                      <a:pt x="246" y="58"/>
                      <a:pt x="246" y="58"/>
                    </a:cubicBezTo>
                    <a:cubicBezTo>
                      <a:pt x="246" y="58"/>
                      <a:pt x="246" y="57"/>
                      <a:pt x="246" y="57"/>
                    </a:cubicBezTo>
                    <a:cubicBezTo>
                      <a:pt x="246" y="56"/>
                      <a:pt x="246" y="56"/>
                      <a:pt x="246" y="56"/>
                    </a:cubicBezTo>
                    <a:cubicBezTo>
                      <a:pt x="246" y="56"/>
                      <a:pt x="246" y="55"/>
                      <a:pt x="245" y="55"/>
                    </a:cubicBezTo>
                    <a:cubicBezTo>
                      <a:pt x="245" y="51"/>
                      <a:pt x="244" y="48"/>
                      <a:pt x="243" y="45"/>
                    </a:cubicBezTo>
                    <a:cubicBezTo>
                      <a:pt x="240" y="33"/>
                      <a:pt x="238" y="25"/>
                      <a:pt x="238" y="25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37" y="25"/>
                      <a:pt x="237" y="27"/>
                      <a:pt x="238" y="31"/>
                    </a:cubicBezTo>
                    <a:cubicBezTo>
                      <a:pt x="239" y="34"/>
                      <a:pt x="240" y="39"/>
                      <a:pt x="240" y="46"/>
                    </a:cubicBezTo>
                    <a:cubicBezTo>
                      <a:pt x="241" y="49"/>
                      <a:pt x="241" y="52"/>
                      <a:pt x="242" y="55"/>
                    </a:cubicBezTo>
                    <a:cubicBezTo>
                      <a:pt x="242" y="57"/>
                      <a:pt x="242" y="58"/>
                      <a:pt x="241" y="60"/>
                    </a:cubicBezTo>
                    <a:cubicBezTo>
                      <a:pt x="240" y="61"/>
                      <a:pt x="239" y="63"/>
                      <a:pt x="239" y="65"/>
                    </a:cubicBezTo>
                    <a:cubicBezTo>
                      <a:pt x="235" y="72"/>
                      <a:pt x="232" y="79"/>
                      <a:pt x="228" y="86"/>
                    </a:cubicBezTo>
                    <a:cubicBezTo>
                      <a:pt x="226" y="90"/>
                      <a:pt x="224" y="93"/>
                      <a:pt x="222" y="97"/>
                    </a:cubicBezTo>
                    <a:cubicBezTo>
                      <a:pt x="220" y="99"/>
                      <a:pt x="220" y="99"/>
                      <a:pt x="220" y="99"/>
                    </a:cubicBezTo>
                    <a:cubicBezTo>
                      <a:pt x="220" y="100"/>
                      <a:pt x="220" y="100"/>
                      <a:pt x="220" y="100"/>
                    </a:cubicBezTo>
                    <a:cubicBezTo>
                      <a:pt x="220" y="100"/>
                      <a:pt x="219" y="101"/>
                      <a:pt x="219" y="101"/>
                    </a:cubicBezTo>
                    <a:cubicBezTo>
                      <a:pt x="219" y="101"/>
                      <a:pt x="219" y="101"/>
                      <a:pt x="219" y="101"/>
                    </a:cubicBezTo>
                    <a:cubicBezTo>
                      <a:pt x="218" y="101"/>
                      <a:pt x="218" y="101"/>
                      <a:pt x="218" y="101"/>
                    </a:cubicBezTo>
                    <a:cubicBezTo>
                      <a:pt x="217" y="101"/>
                      <a:pt x="216" y="102"/>
                      <a:pt x="216" y="102"/>
                    </a:cubicBezTo>
                    <a:cubicBezTo>
                      <a:pt x="212" y="103"/>
                      <a:pt x="208" y="104"/>
                      <a:pt x="205" y="105"/>
                    </a:cubicBezTo>
                    <a:cubicBezTo>
                      <a:pt x="202" y="105"/>
                      <a:pt x="198" y="106"/>
                      <a:pt x="196" y="107"/>
                    </a:cubicBezTo>
                    <a:cubicBezTo>
                      <a:pt x="190" y="109"/>
                      <a:pt x="185" y="110"/>
                      <a:pt x="181" y="111"/>
                    </a:cubicBezTo>
                    <a:cubicBezTo>
                      <a:pt x="181" y="111"/>
                      <a:pt x="181" y="111"/>
                      <a:pt x="181" y="111"/>
                    </a:cubicBezTo>
                    <a:cubicBezTo>
                      <a:pt x="182" y="108"/>
                      <a:pt x="182" y="106"/>
                      <a:pt x="182" y="106"/>
                    </a:cubicBezTo>
                    <a:cubicBezTo>
                      <a:pt x="182" y="105"/>
                      <a:pt x="181" y="104"/>
                      <a:pt x="180" y="102"/>
                    </a:cubicBezTo>
                    <a:cubicBezTo>
                      <a:pt x="180" y="102"/>
                      <a:pt x="187" y="94"/>
                      <a:pt x="189" y="90"/>
                    </a:cubicBezTo>
                    <a:cubicBezTo>
                      <a:pt x="190" y="86"/>
                      <a:pt x="186" y="82"/>
                      <a:pt x="186" y="82"/>
                    </a:cubicBezTo>
                    <a:cubicBezTo>
                      <a:pt x="175" y="98"/>
                      <a:pt x="175" y="98"/>
                      <a:pt x="175" y="98"/>
                    </a:cubicBezTo>
                    <a:cubicBezTo>
                      <a:pt x="171" y="94"/>
                      <a:pt x="167" y="91"/>
                      <a:pt x="163" y="89"/>
                    </a:cubicBezTo>
                    <a:cubicBezTo>
                      <a:pt x="173" y="71"/>
                      <a:pt x="173" y="71"/>
                      <a:pt x="173" y="71"/>
                    </a:cubicBezTo>
                    <a:cubicBezTo>
                      <a:pt x="173" y="71"/>
                      <a:pt x="173" y="71"/>
                      <a:pt x="167" y="71"/>
                    </a:cubicBezTo>
                    <a:cubicBezTo>
                      <a:pt x="162" y="71"/>
                      <a:pt x="156" y="87"/>
                      <a:pt x="155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1" y="88"/>
                      <a:pt x="147" y="93"/>
                      <a:pt x="144" y="99"/>
                    </a:cubicBezTo>
                    <a:cubicBezTo>
                      <a:pt x="144" y="99"/>
                      <a:pt x="143" y="98"/>
                      <a:pt x="143" y="98"/>
                    </a:cubicBezTo>
                    <a:cubicBezTo>
                      <a:pt x="143" y="96"/>
                      <a:pt x="142" y="94"/>
                      <a:pt x="141" y="92"/>
                    </a:cubicBezTo>
                    <a:cubicBezTo>
                      <a:pt x="140" y="89"/>
                      <a:pt x="139" y="87"/>
                      <a:pt x="138" y="84"/>
                    </a:cubicBezTo>
                    <a:cubicBezTo>
                      <a:pt x="137" y="81"/>
                      <a:pt x="135" y="78"/>
                      <a:pt x="134" y="75"/>
                    </a:cubicBezTo>
                    <a:cubicBezTo>
                      <a:pt x="133" y="72"/>
                      <a:pt x="131" y="69"/>
                      <a:pt x="130" y="66"/>
                    </a:cubicBezTo>
                    <a:cubicBezTo>
                      <a:pt x="129" y="65"/>
                      <a:pt x="129" y="65"/>
                      <a:pt x="129" y="65"/>
                    </a:cubicBezTo>
                    <a:cubicBezTo>
                      <a:pt x="129" y="64"/>
                      <a:pt x="129" y="64"/>
                      <a:pt x="129" y="64"/>
                    </a:cubicBezTo>
                    <a:cubicBezTo>
                      <a:pt x="129" y="64"/>
                      <a:pt x="129" y="64"/>
                      <a:pt x="129" y="64"/>
                    </a:cubicBezTo>
                    <a:cubicBezTo>
                      <a:pt x="129" y="64"/>
                      <a:pt x="129" y="64"/>
                      <a:pt x="130" y="63"/>
                    </a:cubicBezTo>
                    <a:cubicBezTo>
                      <a:pt x="130" y="62"/>
                      <a:pt x="131" y="60"/>
                      <a:pt x="131" y="58"/>
                    </a:cubicBezTo>
                    <a:cubicBezTo>
                      <a:pt x="133" y="55"/>
                      <a:pt x="134" y="51"/>
                      <a:pt x="136" y="47"/>
                    </a:cubicBezTo>
                    <a:cubicBezTo>
                      <a:pt x="139" y="40"/>
                      <a:pt x="142" y="33"/>
                      <a:pt x="145" y="26"/>
                    </a:cubicBezTo>
                    <a:cubicBezTo>
                      <a:pt x="146" y="24"/>
                      <a:pt x="147" y="23"/>
                      <a:pt x="148" y="21"/>
                    </a:cubicBezTo>
                    <a:cubicBezTo>
                      <a:pt x="148" y="21"/>
                      <a:pt x="148" y="21"/>
                      <a:pt x="148" y="21"/>
                    </a:cubicBezTo>
                    <a:cubicBezTo>
                      <a:pt x="148" y="20"/>
                      <a:pt x="148" y="20"/>
                      <a:pt x="148" y="20"/>
                    </a:cubicBezTo>
                    <a:cubicBezTo>
                      <a:pt x="148" y="20"/>
                      <a:pt x="148" y="20"/>
                      <a:pt x="148" y="20"/>
                    </a:cubicBezTo>
                    <a:cubicBezTo>
                      <a:pt x="148" y="20"/>
                      <a:pt x="148" y="20"/>
                      <a:pt x="148" y="20"/>
                    </a:cubicBezTo>
                    <a:cubicBezTo>
                      <a:pt x="148" y="20"/>
                      <a:pt x="149" y="20"/>
                      <a:pt x="149" y="19"/>
                    </a:cubicBezTo>
                    <a:cubicBezTo>
                      <a:pt x="150" y="19"/>
                      <a:pt x="150" y="19"/>
                      <a:pt x="150" y="19"/>
                    </a:cubicBezTo>
                    <a:cubicBezTo>
                      <a:pt x="151" y="18"/>
                      <a:pt x="151" y="18"/>
                      <a:pt x="151" y="18"/>
                    </a:cubicBezTo>
                    <a:cubicBezTo>
                      <a:pt x="153" y="16"/>
                      <a:pt x="156" y="15"/>
                      <a:pt x="159" y="13"/>
                    </a:cubicBezTo>
                    <a:cubicBezTo>
                      <a:pt x="164" y="10"/>
                      <a:pt x="168" y="8"/>
                      <a:pt x="171" y="6"/>
                    </a:cubicBezTo>
                    <a:cubicBezTo>
                      <a:pt x="174" y="4"/>
                      <a:pt x="176" y="3"/>
                      <a:pt x="176" y="3"/>
                    </a:cubicBezTo>
                    <a:cubicBezTo>
                      <a:pt x="176" y="3"/>
                      <a:pt x="176" y="3"/>
                      <a:pt x="176" y="3"/>
                    </a:cubicBezTo>
                    <a:cubicBezTo>
                      <a:pt x="176" y="3"/>
                      <a:pt x="174" y="3"/>
                      <a:pt x="171" y="5"/>
                    </a:cubicBezTo>
                    <a:cubicBezTo>
                      <a:pt x="168" y="6"/>
                      <a:pt x="163" y="8"/>
                      <a:pt x="157" y="11"/>
                    </a:cubicBezTo>
                    <a:cubicBezTo>
                      <a:pt x="155" y="12"/>
                      <a:pt x="152" y="13"/>
                      <a:pt x="149" y="15"/>
                    </a:cubicBezTo>
                    <a:cubicBezTo>
                      <a:pt x="148" y="16"/>
                      <a:pt x="148" y="16"/>
                      <a:pt x="148" y="16"/>
                    </a:cubicBezTo>
                    <a:cubicBezTo>
                      <a:pt x="147" y="16"/>
                      <a:pt x="147" y="16"/>
                      <a:pt x="146" y="17"/>
                    </a:cubicBezTo>
                    <a:cubicBezTo>
                      <a:pt x="146" y="17"/>
                      <a:pt x="146" y="17"/>
                      <a:pt x="145" y="17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4" y="19"/>
                      <a:pt x="144" y="19"/>
                      <a:pt x="144" y="19"/>
                    </a:cubicBezTo>
                    <a:cubicBezTo>
                      <a:pt x="143" y="21"/>
                      <a:pt x="142" y="22"/>
                      <a:pt x="141" y="24"/>
                    </a:cubicBezTo>
                    <a:cubicBezTo>
                      <a:pt x="137" y="30"/>
                      <a:pt x="134" y="37"/>
                      <a:pt x="130" y="44"/>
                    </a:cubicBezTo>
                    <a:cubicBezTo>
                      <a:pt x="128" y="48"/>
                      <a:pt x="126" y="52"/>
                      <a:pt x="124" y="55"/>
                    </a:cubicBezTo>
                    <a:cubicBezTo>
                      <a:pt x="124" y="57"/>
                      <a:pt x="123" y="59"/>
                      <a:pt x="122" y="61"/>
                    </a:cubicBezTo>
                    <a:cubicBezTo>
                      <a:pt x="122" y="61"/>
                      <a:pt x="121" y="64"/>
                      <a:pt x="121" y="64"/>
                    </a:cubicBezTo>
                    <a:cubicBezTo>
                      <a:pt x="121" y="65"/>
                      <a:pt x="121" y="65"/>
                      <a:pt x="121" y="65"/>
                    </a:cubicBezTo>
                    <a:cubicBezTo>
                      <a:pt x="121" y="65"/>
                      <a:pt x="121" y="66"/>
                      <a:pt x="121" y="66"/>
                    </a:cubicBezTo>
                    <a:cubicBezTo>
                      <a:pt x="121" y="66"/>
                      <a:pt x="121" y="66"/>
                      <a:pt x="121" y="66"/>
                    </a:cubicBezTo>
                    <a:cubicBezTo>
                      <a:pt x="121" y="66"/>
                      <a:pt x="121" y="66"/>
                      <a:pt x="121" y="66"/>
                    </a:cubicBezTo>
                    <a:cubicBezTo>
                      <a:pt x="121" y="66"/>
                      <a:pt x="121" y="66"/>
                      <a:pt x="121" y="66"/>
                    </a:cubicBezTo>
                    <a:cubicBezTo>
                      <a:pt x="121" y="67"/>
                      <a:pt x="121" y="67"/>
                      <a:pt x="121" y="68"/>
                    </a:cubicBezTo>
                    <a:cubicBezTo>
                      <a:pt x="122" y="69"/>
                      <a:pt x="122" y="69"/>
                      <a:pt x="122" y="69"/>
                    </a:cubicBezTo>
                    <a:cubicBezTo>
                      <a:pt x="124" y="73"/>
                      <a:pt x="125" y="76"/>
                      <a:pt x="127" y="79"/>
                    </a:cubicBezTo>
                    <a:cubicBezTo>
                      <a:pt x="129" y="82"/>
                      <a:pt x="131" y="85"/>
                      <a:pt x="132" y="87"/>
                    </a:cubicBezTo>
                    <a:cubicBezTo>
                      <a:pt x="137" y="94"/>
                      <a:pt x="140" y="99"/>
                      <a:pt x="143" y="101"/>
                    </a:cubicBezTo>
                    <a:cubicBezTo>
                      <a:pt x="141" y="104"/>
                      <a:pt x="139" y="107"/>
                      <a:pt x="138" y="110"/>
                    </a:cubicBezTo>
                    <a:cubicBezTo>
                      <a:pt x="135" y="108"/>
                      <a:pt x="131" y="103"/>
                      <a:pt x="124" y="97"/>
                    </a:cubicBezTo>
                    <a:cubicBezTo>
                      <a:pt x="121" y="94"/>
                      <a:pt x="119" y="92"/>
                      <a:pt x="116" y="89"/>
                    </a:cubicBezTo>
                    <a:cubicBezTo>
                      <a:pt x="113" y="87"/>
                      <a:pt x="110" y="84"/>
                      <a:pt x="107" y="82"/>
                    </a:cubicBezTo>
                    <a:cubicBezTo>
                      <a:pt x="106" y="81"/>
                      <a:pt x="105" y="81"/>
                      <a:pt x="105" y="80"/>
                    </a:cubicBezTo>
                    <a:cubicBezTo>
                      <a:pt x="105" y="79"/>
                      <a:pt x="105" y="76"/>
                      <a:pt x="105" y="74"/>
                    </a:cubicBezTo>
                    <a:cubicBezTo>
                      <a:pt x="106" y="70"/>
                      <a:pt x="106" y="66"/>
                      <a:pt x="107" y="61"/>
                    </a:cubicBezTo>
                    <a:cubicBezTo>
                      <a:pt x="108" y="53"/>
                      <a:pt x="110" y="44"/>
                      <a:pt x="111" y="36"/>
                    </a:cubicBezTo>
                    <a:cubicBezTo>
                      <a:pt x="111" y="35"/>
                      <a:pt x="111" y="34"/>
                      <a:pt x="111" y="33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2" y="32"/>
                      <a:pt x="112" y="32"/>
                      <a:pt x="112" y="32"/>
                    </a:cubicBezTo>
                    <a:cubicBezTo>
                      <a:pt x="112" y="32"/>
                      <a:pt x="112" y="32"/>
                      <a:pt x="112" y="32"/>
                    </a:cubicBezTo>
                    <a:cubicBezTo>
                      <a:pt x="112" y="31"/>
                      <a:pt x="112" y="31"/>
                      <a:pt x="112" y="31"/>
                    </a:cubicBezTo>
                    <a:cubicBezTo>
                      <a:pt x="113" y="29"/>
                      <a:pt x="115" y="28"/>
                      <a:pt x="116" y="26"/>
                    </a:cubicBezTo>
                    <a:cubicBezTo>
                      <a:pt x="118" y="23"/>
                      <a:pt x="120" y="20"/>
                      <a:pt x="122" y="18"/>
                    </a:cubicBezTo>
                    <a:cubicBezTo>
                      <a:pt x="130" y="7"/>
                      <a:pt x="136" y="0"/>
                      <a:pt x="136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5" y="0"/>
                      <a:pt x="129" y="6"/>
                      <a:pt x="120" y="16"/>
                    </a:cubicBezTo>
                    <a:cubicBezTo>
                      <a:pt x="118" y="18"/>
                      <a:pt x="115" y="21"/>
                      <a:pt x="113" y="24"/>
                    </a:cubicBezTo>
                    <a:cubicBezTo>
                      <a:pt x="111" y="25"/>
                      <a:pt x="110" y="27"/>
                      <a:pt x="109" y="28"/>
                    </a:cubicBezTo>
                    <a:cubicBezTo>
                      <a:pt x="109" y="29"/>
                      <a:pt x="108" y="29"/>
                      <a:pt x="108" y="30"/>
                    </a:cubicBezTo>
                    <a:cubicBezTo>
                      <a:pt x="108" y="30"/>
                      <a:pt x="107" y="31"/>
                      <a:pt x="107" y="31"/>
                    </a:cubicBezTo>
                    <a:cubicBezTo>
                      <a:pt x="107" y="31"/>
                      <a:pt x="107" y="31"/>
                      <a:pt x="107" y="31"/>
                    </a:cubicBezTo>
                    <a:cubicBezTo>
                      <a:pt x="107" y="31"/>
                      <a:pt x="107" y="31"/>
                      <a:pt x="107" y="31"/>
                    </a:cubicBezTo>
                    <a:cubicBezTo>
                      <a:pt x="107" y="31"/>
                      <a:pt x="107" y="31"/>
                      <a:pt x="107" y="31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7" y="33"/>
                      <a:pt x="107" y="34"/>
                      <a:pt x="106" y="35"/>
                    </a:cubicBezTo>
                    <a:cubicBezTo>
                      <a:pt x="105" y="43"/>
                      <a:pt x="103" y="52"/>
                      <a:pt x="101" y="60"/>
                    </a:cubicBezTo>
                    <a:cubicBezTo>
                      <a:pt x="100" y="65"/>
                      <a:pt x="99" y="69"/>
                      <a:pt x="98" y="73"/>
                    </a:cubicBezTo>
                    <a:cubicBezTo>
                      <a:pt x="97" y="75"/>
                      <a:pt x="97" y="78"/>
                      <a:pt x="97" y="80"/>
                    </a:cubicBezTo>
                    <a:cubicBezTo>
                      <a:pt x="97" y="81"/>
                      <a:pt x="97" y="81"/>
                      <a:pt x="97" y="82"/>
                    </a:cubicBezTo>
                    <a:cubicBezTo>
                      <a:pt x="97" y="83"/>
                      <a:pt x="97" y="84"/>
                      <a:pt x="97" y="84"/>
                    </a:cubicBezTo>
                    <a:cubicBezTo>
                      <a:pt x="97" y="85"/>
                      <a:pt x="97" y="85"/>
                      <a:pt x="97" y="85"/>
                    </a:cubicBezTo>
                    <a:cubicBezTo>
                      <a:pt x="97" y="85"/>
                      <a:pt x="97" y="85"/>
                      <a:pt x="97" y="85"/>
                    </a:cubicBezTo>
                    <a:cubicBezTo>
                      <a:pt x="97" y="84"/>
                      <a:pt x="98" y="85"/>
                      <a:pt x="98" y="86"/>
                    </a:cubicBezTo>
                    <a:cubicBezTo>
                      <a:pt x="98" y="86"/>
                      <a:pt x="98" y="86"/>
                      <a:pt x="98" y="86"/>
                    </a:cubicBezTo>
                    <a:cubicBezTo>
                      <a:pt x="99" y="86"/>
                      <a:pt x="99" y="86"/>
                      <a:pt x="99" y="86"/>
                    </a:cubicBezTo>
                    <a:cubicBezTo>
                      <a:pt x="100" y="87"/>
                      <a:pt x="101" y="88"/>
                      <a:pt x="101" y="88"/>
                    </a:cubicBezTo>
                    <a:cubicBezTo>
                      <a:pt x="105" y="91"/>
                      <a:pt x="108" y="93"/>
                      <a:pt x="111" y="95"/>
                    </a:cubicBezTo>
                    <a:cubicBezTo>
                      <a:pt x="114" y="98"/>
                      <a:pt x="117" y="100"/>
                      <a:pt x="120" y="102"/>
                    </a:cubicBezTo>
                    <a:cubicBezTo>
                      <a:pt x="128" y="107"/>
                      <a:pt x="134" y="110"/>
                      <a:pt x="137" y="112"/>
                    </a:cubicBezTo>
                    <a:cubicBezTo>
                      <a:pt x="136" y="115"/>
                      <a:pt x="134" y="117"/>
                      <a:pt x="133" y="120"/>
                    </a:cubicBezTo>
                    <a:cubicBezTo>
                      <a:pt x="132" y="119"/>
                      <a:pt x="130" y="119"/>
                      <a:pt x="128" y="118"/>
                    </a:cubicBezTo>
                    <a:cubicBezTo>
                      <a:pt x="124" y="116"/>
                      <a:pt x="118" y="113"/>
                      <a:pt x="110" y="110"/>
                    </a:cubicBezTo>
                    <a:cubicBezTo>
                      <a:pt x="106" y="108"/>
                      <a:pt x="102" y="107"/>
                      <a:pt x="98" y="105"/>
                    </a:cubicBezTo>
                    <a:cubicBezTo>
                      <a:pt x="94" y="104"/>
                      <a:pt x="89" y="102"/>
                      <a:pt x="84" y="100"/>
                    </a:cubicBezTo>
                    <a:cubicBezTo>
                      <a:pt x="80" y="99"/>
                      <a:pt x="75" y="97"/>
                      <a:pt x="70" y="96"/>
                    </a:cubicBezTo>
                    <a:cubicBezTo>
                      <a:pt x="68" y="95"/>
                      <a:pt x="67" y="95"/>
                      <a:pt x="66" y="95"/>
                    </a:cubicBezTo>
                    <a:cubicBezTo>
                      <a:pt x="65" y="95"/>
                      <a:pt x="65" y="95"/>
                      <a:pt x="65" y="95"/>
                    </a:cubicBezTo>
                    <a:cubicBezTo>
                      <a:pt x="65" y="95"/>
                      <a:pt x="65" y="95"/>
                      <a:pt x="65" y="95"/>
                    </a:cubicBezTo>
                    <a:cubicBezTo>
                      <a:pt x="65" y="94"/>
                      <a:pt x="65" y="94"/>
                      <a:pt x="64" y="94"/>
                    </a:cubicBezTo>
                    <a:cubicBezTo>
                      <a:pt x="64" y="94"/>
                      <a:pt x="64" y="94"/>
                      <a:pt x="64" y="94"/>
                    </a:cubicBezTo>
                    <a:cubicBezTo>
                      <a:pt x="64" y="94"/>
                      <a:pt x="64" y="94"/>
                      <a:pt x="64" y="94"/>
                    </a:cubicBezTo>
                    <a:cubicBezTo>
                      <a:pt x="64" y="94"/>
                      <a:pt x="64" y="94"/>
                      <a:pt x="64" y="94"/>
                    </a:cubicBezTo>
                    <a:cubicBezTo>
                      <a:pt x="64" y="94"/>
                      <a:pt x="64" y="94"/>
                      <a:pt x="64" y="94"/>
                    </a:cubicBezTo>
                    <a:cubicBezTo>
                      <a:pt x="63" y="94"/>
                      <a:pt x="63" y="94"/>
                      <a:pt x="62" y="94"/>
                    </a:cubicBezTo>
                    <a:cubicBezTo>
                      <a:pt x="62" y="94"/>
                      <a:pt x="62" y="94"/>
                      <a:pt x="62" y="94"/>
                    </a:cubicBezTo>
                    <a:cubicBezTo>
                      <a:pt x="62" y="94"/>
                      <a:pt x="62" y="94"/>
                      <a:pt x="62" y="94"/>
                    </a:cubicBezTo>
                    <a:cubicBezTo>
                      <a:pt x="61" y="95"/>
                      <a:pt x="60" y="95"/>
                      <a:pt x="59" y="96"/>
                    </a:cubicBezTo>
                    <a:cubicBezTo>
                      <a:pt x="57" y="97"/>
                      <a:pt x="55" y="98"/>
                      <a:pt x="52" y="100"/>
                    </a:cubicBezTo>
                    <a:cubicBezTo>
                      <a:pt x="43" y="106"/>
                      <a:pt x="35" y="112"/>
                      <a:pt x="27" y="118"/>
                    </a:cubicBezTo>
                    <a:cubicBezTo>
                      <a:pt x="23" y="121"/>
                      <a:pt x="19" y="124"/>
                      <a:pt x="15" y="127"/>
                    </a:cubicBezTo>
                    <a:cubicBezTo>
                      <a:pt x="13" y="129"/>
                      <a:pt x="12" y="130"/>
                      <a:pt x="10" y="131"/>
                    </a:cubicBezTo>
                    <a:cubicBezTo>
                      <a:pt x="8" y="133"/>
                      <a:pt x="7" y="134"/>
                      <a:pt x="5" y="136"/>
                    </a:cubicBezTo>
                    <a:cubicBezTo>
                      <a:pt x="5" y="136"/>
                      <a:pt x="5" y="136"/>
                      <a:pt x="5" y="136"/>
                    </a:cubicBezTo>
                    <a:cubicBezTo>
                      <a:pt x="4" y="136"/>
                      <a:pt x="4" y="136"/>
                      <a:pt x="4" y="136"/>
                    </a:cubicBezTo>
                    <a:cubicBezTo>
                      <a:pt x="4" y="137"/>
                      <a:pt x="4" y="137"/>
                      <a:pt x="4" y="137"/>
                    </a:cubicBezTo>
                    <a:cubicBezTo>
                      <a:pt x="4" y="138"/>
                      <a:pt x="4" y="138"/>
                      <a:pt x="4" y="138"/>
                    </a:cubicBezTo>
                    <a:cubicBezTo>
                      <a:pt x="4" y="138"/>
                      <a:pt x="4" y="139"/>
                      <a:pt x="4" y="139"/>
                    </a:cubicBezTo>
                    <a:cubicBezTo>
                      <a:pt x="4" y="140"/>
                      <a:pt x="3" y="141"/>
                      <a:pt x="3" y="142"/>
                    </a:cubicBezTo>
                    <a:cubicBezTo>
                      <a:pt x="3" y="144"/>
                      <a:pt x="3" y="145"/>
                      <a:pt x="2" y="147"/>
                    </a:cubicBezTo>
                    <a:cubicBezTo>
                      <a:pt x="2" y="150"/>
                      <a:pt x="1" y="153"/>
                      <a:pt x="1" y="155"/>
                    </a:cubicBezTo>
                    <a:cubicBezTo>
                      <a:pt x="0" y="160"/>
                      <a:pt x="0" y="163"/>
                      <a:pt x="0" y="163"/>
                    </a:cubicBezTo>
                    <a:cubicBezTo>
                      <a:pt x="1" y="163"/>
                      <a:pt x="1" y="163"/>
                      <a:pt x="1" y="163"/>
                    </a:cubicBezTo>
                    <a:cubicBezTo>
                      <a:pt x="1" y="163"/>
                      <a:pt x="1" y="160"/>
                      <a:pt x="2" y="156"/>
                    </a:cubicBezTo>
                    <a:cubicBezTo>
                      <a:pt x="3" y="153"/>
                      <a:pt x="4" y="151"/>
                      <a:pt x="4" y="147"/>
                    </a:cubicBezTo>
                    <a:cubicBezTo>
                      <a:pt x="5" y="146"/>
                      <a:pt x="5" y="144"/>
                      <a:pt x="6" y="142"/>
                    </a:cubicBezTo>
                    <a:cubicBezTo>
                      <a:pt x="6" y="142"/>
                      <a:pt x="6" y="141"/>
                      <a:pt x="6" y="140"/>
                    </a:cubicBezTo>
                    <a:cubicBezTo>
                      <a:pt x="7" y="139"/>
                      <a:pt x="7" y="138"/>
                      <a:pt x="7" y="138"/>
                    </a:cubicBezTo>
                    <a:cubicBezTo>
                      <a:pt x="8" y="137"/>
                      <a:pt x="10" y="135"/>
                      <a:pt x="12" y="134"/>
                    </a:cubicBezTo>
                    <a:cubicBezTo>
                      <a:pt x="14" y="133"/>
                      <a:pt x="15" y="132"/>
                      <a:pt x="17" y="130"/>
                    </a:cubicBezTo>
                    <a:cubicBezTo>
                      <a:pt x="21" y="128"/>
                      <a:pt x="25" y="125"/>
                      <a:pt x="29" y="122"/>
                    </a:cubicBezTo>
                    <a:cubicBezTo>
                      <a:pt x="38" y="117"/>
                      <a:pt x="47" y="111"/>
                      <a:pt x="56" y="105"/>
                    </a:cubicBezTo>
                    <a:cubicBezTo>
                      <a:pt x="58" y="104"/>
                      <a:pt x="60" y="103"/>
                      <a:pt x="63" y="102"/>
                    </a:cubicBezTo>
                    <a:cubicBezTo>
                      <a:pt x="63" y="102"/>
                      <a:pt x="63" y="101"/>
                      <a:pt x="63" y="101"/>
                    </a:cubicBezTo>
                    <a:cubicBezTo>
                      <a:pt x="63" y="102"/>
                      <a:pt x="63" y="102"/>
                      <a:pt x="63" y="102"/>
                    </a:cubicBezTo>
                    <a:cubicBezTo>
                      <a:pt x="65" y="102"/>
                      <a:pt x="66" y="102"/>
                      <a:pt x="67" y="103"/>
                    </a:cubicBezTo>
                    <a:cubicBezTo>
                      <a:pt x="72" y="105"/>
                      <a:pt x="77" y="107"/>
                      <a:pt x="82" y="108"/>
                    </a:cubicBezTo>
                    <a:cubicBezTo>
                      <a:pt x="87" y="110"/>
                      <a:pt x="91" y="111"/>
                      <a:pt x="96" y="113"/>
                    </a:cubicBezTo>
                    <a:cubicBezTo>
                      <a:pt x="100" y="114"/>
                      <a:pt x="104" y="115"/>
                      <a:pt x="108" y="116"/>
                    </a:cubicBezTo>
                    <a:cubicBezTo>
                      <a:pt x="120" y="119"/>
                      <a:pt x="129" y="121"/>
                      <a:pt x="133" y="121"/>
                    </a:cubicBezTo>
                    <a:cubicBezTo>
                      <a:pt x="131" y="125"/>
                      <a:pt x="129" y="129"/>
                      <a:pt x="128" y="131"/>
                    </a:cubicBezTo>
                    <a:cubicBezTo>
                      <a:pt x="128" y="130"/>
                      <a:pt x="128" y="130"/>
                      <a:pt x="128" y="130"/>
                    </a:cubicBezTo>
                    <a:cubicBezTo>
                      <a:pt x="128" y="130"/>
                      <a:pt x="118" y="128"/>
                      <a:pt x="104" y="126"/>
                    </a:cubicBezTo>
                    <a:cubicBezTo>
                      <a:pt x="101" y="125"/>
                      <a:pt x="97" y="124"/>
                      <a:pt x="93" y="124"/>
                    </a:cubicBezTo>
                    <a:cubicBezTo>
                      <a:pt x="88" y="124"/>
                      <a:pt x="84" y="123"/>
                      <a:pt x="79" y="123"/>
                    </a:cubicBezTo>
                    <a:cubicBezTo>
                      <a:pt x="77" y="123"/>
                      <a:pt x="75" y="123"/>
                      <a:pt x="72" y="123"/>
                    </a:cubicBezTo>
                    <a:cubicBezTo>
                      <a:pt x="71" y="123"/>
                      <a:pt x="70" y="123"/>
                      <a:pt x="68" y="124"/>
                    </a:cubicBezTo>
                    <a:cubicBezTo>
                      <a:pt x="67" y="124"/>
                      <a:pt x="67" y="124"/>
                      <a:pt x="67" y="124"/>
                    </a:cubicBezTo>
                    <a:cubicBezTo>
                      <a:pt x="67" y="124"/>
                      <a:pt x="66" y="124"/>
                      <a:pt x="66" y="125"/>
                    </a:cubicBezTo>
                    <a:cubicBezTo>
                      <a:pt x="66" y="124"/>
                      <a:pt x="65" y="125"/>
                      <a:pt x="65" y="125"/>
                    </a:cubicBezTo>
                    <a:cubicBezTo>
                      <a:pt x="65" y="125"/>
                      <a:pt x="65" y="125"/>
                      <a:pt x="65" y="125"/>
                    </a:cubicBezTo>
                    <a:cubicBezTo>
                      <a:pt x="65" y="125"/>
                      <a:pt x="65" y="125"/>
                      <a:pt x="65" y="125"/>
                    </a:cubicBezTo>
                    <a:cubicBezTo>
                      <a:pt x="65" y="125"/>
                      <a:pt x="65" y="125"/>
                      <a:pt x="65" y="125"/>
                    </a:cubicBezTo>
                    <a:cubicBezTo>
                      <a:pt x="65" y="126"/>
                      <a:pt x="65" y="126"/>
                      <a:pt x="65" y="126"/>
                    </a:cubicBezTo>
                    <a:cubicBezTo>
                      <a:pt x="64" y="126"/>
                      <a:pt x="64" y="127"/>
                      <a:pt x="64" y="127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62" y="129"/>
                      <a:pt x="62" y="129"/>
                      <a:pt x="62" y="129"/>
                    </a:cubicBezTo>
                    <a:cubicBezTo>
                      <a:pt x="61" y="131"/>
                      <a:pt x="61" y="131"/>
                      <a:pt x="61" y="131"/>
                    </a:cubicBezTo>
                    <a:cubicBezTo>
                      <a:pt x="60" y="134"/>
                      <a:pt x="60" y="134"/>
                      <a:pt x="60" y="134"/>
                    </a:cubicBezTo>
                    <a:cubicBezTo>
                      <a:pt x="58" y="136"/>
                      <a:pt x="57" y="138"/>
                      <a:pt x="56" y="140"/>
                    </a:cubicBezTo>
                    <a:cubicBezTo>
                      <a:pt x="51" y="148"/>
                      <a:pt x="46" y="156"/>
                      <a:pt x="41" y="164"/>
                    </a:cubicBezTo>
                    <a:cubicBezTo>
                      <a:pt x="39" y="168"/>
                      <a:pt x="37" y="172"/>
                      <a:pt x="35" y="175"/>
                    </a:cubicBezTo>
                    <a:cubicBezTo>
                      <a:pt x="34" y="177"/>
                      <a:pt x="34" y="177"/>
                      <a:pt x="34" y="177"/>
                    </a:cubicBezTo>
                    <a:cubicBezTo>
                      <a:pt x="34" y="177"/>
                      <a:pt x="34" y="177"/>
                      <a:pt x="34" y="177"/>
                    </a:cubicBezTo>
                    <a:cubicBezTo>
                      <a:pt x="33" y="178"/>
                      <a:pt x="33" y="178"/>
                      <a:pt x="33" y="178"/>
                    </a:cubicBezTo>
                    <a:cubicBezTo>
                      <a:pt x="33" y="178"/>
                      <a:pt x="33" y="178"/>
                      <a:pt x="33" y="178"/>
                    </a:cubicBezTo>
                    <a:cubicBezTo>
                      <a:pt x="33" y="178"/>
                      <a:pt x="33" y="178"/>
                      <a:pt x="33" y="178"/>
                    </a:cubicBezTo>
                    <a:cubicBezTo>
                      <a:pt x="33" y="178"/>
                      <a:pt x="33" y="178"/>
                      <a:pt x="33" y="178"/>
                    </a:cubicBezTo>
                    <a:cubicBezTo>
                      <a:pt x="33" y="178"/>
                      <a:pt x="33" y="178"/>
                      <a:pt x="33" y="178"/>
                    </a:cubicBezTo>
                    <a:cubicBezTo>
                      <a:pt x="33" y="179"/>
                      <a:pt x="33" y="181"/>
                      <a:pt x="33" y="182"/>
                    </a:cubicBezTo>
                    <a:cubicBezTo>
                      <a:pt x="33" y="184"/>
                      <a:pt x="33" y="186"/>
                      <a:pt x="33" y="188"/>
                    </a:cubicBezTo>
                    <a:cubicBezTo>
                      <a:pt x="34" y="195"/>
                      <a:pt x="35" y="201"/>
                      <a:pt x="35" y="205"/>
                    </a:cubicBezTo>
                    <a:cubicBezTo>
                      <a:pt x="36" y="209"/>
                      <a:pt x="36" y="211"/>
                      <a:pt x="36" y="211"/>
                    </a:cubicBezTo>
                    <a:cubicBezTo>
                      <a:pt x="37" y="211"/>
                      <a:pt x="37" y="211"/>
                      <a:pt x="37" y="211"/>
                    </a:cubicBezTo>
                    <a:cubicBezTo>
                      <a:pt x="37" y="211"/>
                      <a:pt x="37" y="209"/>
                      <a:pt x="37" y="205"/>
                    </a:cubicBezTo>
                    <a:cubicBezTo>
                      <a:pt x="37" y="201"/>
                      <a:pt x="36" y="195"/>
                      <a:pt x="36" y="187"/>
                    </a:cubicBezTo>
                    <a:cubicBezTo>
                      <a:pt x="36" y="186"/>
                      <a:pt x="36" y="184"/>
                      <a:pt x="36" y="182"/>
                    </a:cubicBezTo>
                    <a:cubicBezTo>
                      <a:pt x="36" y="181"/>
                      <a:pt x="36" y="181"/>
                      <a:pt x="36" y="181"/>
                    </a:cubicBezTo>
                    <a:cubicBezTo>
                      <a:pt x="36" y="181"/>
                      <a:pt x="36" y="180"/>
                      <a:pt x="36" y="180"/>
                    </a:cubicBezTo>
                    <a:cubicBezTo>
                      <a:pt x="36" y="180"/>
                      <a:pt x="36" y="180"/>
                      <a:pt x="36" y="180"/>
                    </a:cubicBezTo>
                    <a:cubicBezTo>
                      <a:pt x="36" y="179"/>
                      <a:pt x="36" y="179"/>
                      <a:pt x="36" y="179"/>
                    </a:cubicBezTo>
                    <a:cubicBezTo>
                      <a:pt x="37" y="179"/>
                      <a:pt x="37" y="179"/>
                      <a:pt x="37" y="179"/>
                    </a:cubicBezTo>
                    <a:cubicBezTo>
                      <a:pt x="37" y="179"/>
                      <a:pt x="37" y="179"/>
                      <a:pt x="37" y="179"/>
                    </a:cubicBezTo>
                    <a:cubicBezTo>
                      <a:pt x="38" y="177"/>
                      <a:pt x="38" y="177"/>
                      <a:pt x="38" y="177"/>
                    </a:cubicBezTo>
                    <a:cubicBezTo>
                      <a:pt x="40" y="174"/>
                      <a:pt x="43" y="170"/>
                      <a:pt x="45" y="167"/>
                    </a:cubicBezTo>
                    <a:cubicBezTo>
                      <a:pt x="50" y="159"/>
                      <a:pt x="56" y="151"/>
                      <a:pt x="61" y="143"/>
                    </a:cubicBezTo>
                    <a:cubicBezTo>
                      <a:pt x="63" y="141"/>
                      <a:pt x="64" y="139"/>
                      <a:pt x="65" y="137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8" y="133"/>
                      <a:pt x="68" y="133"/>
                      <a:pt x="68" y="133"/>
                    </a:cubicBezTo>
                    <a:cubicBezTo>
                      <a:pt x="69" y="133"/>
                      <a:pt x="69" y="133"/>
                      <a:pt x="69" y="133"/>
                    </a:cubicBezTo>
                    <a:cubicBezTo>
                      <a:pt x="69" y="132"/>
                      <a:pt x="69" y="132"/>
                      <a:pt x="69" y="132"/>
                    </a:cubicBezTo>
                    <a:cubicBezTo>
                      <a:pt x="70" y="132"/>
                      <a:pt x="70" y="132"/>
                      <a:pt x="70" y="131"/>
                    </a:cubicBezTo>
                    <a:cubicBezTo>
                      <a:pt x="71" y="131"/>
                      <a:pt x="72" y="131"/>
                      <a:pt x="73" y="131"/>
                    </a:cubicBezTo>
                    <a:cubicBezTo>
                      <a:pt x="75" y="131"/>
                      <a:pt x="77" y="131"/>
                      <a:pt x="79" y="131"/>
                    </a:cubicBezTo>
                    <a:cubicBezTo>
                      <a:pt x="84" y="132"/>
                      <a:pt x="88" y="132"/>
                      <a:pt x="92" y="132"/>
                    </a:cubicBezTo>
                    <a:cubicBezTo>
                      <a:pt x="96" y="132"/>
                      <a:pt x="100" y="132"/>
                      <a:pt x="104" y="132"/>
                    </a:cubicBezTo>
                    <a:cubicBezTo>
                      <a:pt x="111" y="132"/>
                      <a:pt x="117" y="132"/>
                      <a:pt x="121" y="132"/>
                    </a:cubicBezTo>
                    <a:cubicBezTo>
                      <a:pt x="125" y="132"/>
                      <a:pt x="127" y="131"/>
                      <a:pt x="128" y="131"/>
                    </a:cubicBezTo>
                    <a:cubicBezTo>
                      <a:pt x="121" y="141"/>
                      <a:pt x="102" y="147"/>
                      <a:pt x="90" y="161"/>
                    </a:cubicBezTo>
                    <a:cubicBezTo>
                      <a:pt x="79" y="175"/>
                      <a:pt x="78" y="225"/>
                      <a:pt x="100" y="235"/>
                    </a:cubicBezTo>
                    <a:cubicBezTo>
                      <a:pt x="122" y="246"/>
                      <a:pt x="151" y="236"/>
                      <a:pt x="163" y="211"/>
                    </a:cubicBezTo>
                    <a:cubicBezTo>
                      <a:pt x="173" y="191"/>
                      <a:pt x="167" y="167"/>
                      <a:pt x="165" y="156"/>
                    </a:cubicBezTo>
                    <a:cubicBezTo>
                      <a:pt x="167" y="159"/>
                      <a:pt x="171" y="163"/>
                      <a:pt x="175" y="167"/>
                    </a:cubicBezTo>
                    <a:cubicBezTo>
                      <a:pt x="177" y="170"/>
                      <a:pt x="180" y="172"/>
                      <a:pt x="183" y="175"/>
                    </a:cubicBezTo>
                    <a:cubicBezTo>
                      <a:pt x="185" y="177"/>
                      <a:pt x="188" y="180"/>
                      <a:pt x="191" y="182"/>
                    </a:cubicBezTo>
                    <a:cubicBezTo>
                      <a:pt x="195" y="185"/>
                      <a:pt x="198" y="188"/>
                      <a:pt x="202" y="190"/>
                    </a:cubicBezTo>
                    <a:cubicBezTo>
                      <a:pt x="203" y="191"/>
                      <a:pt x="203" y="191"/>
                      <a:pt x="203" y="191"/>
                    </a:cubicBezTo>
                    <a:cubicBezTo>
                      <a:pt x="203" y="191"/>
                      <a:pt x="203" y="192"/>
                      <a:pt x="203" y="193"/>
                    </a:cubicBezTo>
                    <a:cubicBezTo>
                      <a:pt x="204" y="195"/>
                      <a:pt x="204" y="197"/>
                      <a:pt x="204" y="199"/>
                    </a:cubicBezTo>
                    <a:cubicBezTo>
                      <a:pt x="204" y="208"/>
                      <a:pt x="202" y="216"/>
                      <a:pt x="201" y="224"/>
                    </a:cubicBezTo>
                    <a:cubicBezTo>
                      <a:pt x="201" y="226"/>
                      <a:pt x="200" y="228"/>
                      <a:pt x="200" y="230"/>
                    </a:cubicBezTo>
                    <a:cubicBezTo>
                      <a:pt x="200" y="231"/>
                      <a:pt x="200" y="231"/>
                      <a:pt x="200" y="231"/>
                    </a:cubicBezTo>
                    <a:cubicBezTo>
                      <a:pt x="200" y="231"/>
                      <a:pt x="200" y="231"/>
                      <a:pt x="200" y="231"/>
                    </a:cubicBezTo>
                    <a:cubicBezTo>
                      <a:pt x="199" y="232"/>
                      <a:pt x="199" y="232"/>
                      <a:pt x="199" y="232"/>
                    </a:cubicBezTo>
                    <a:cubicBezTo>
                      <a:pt x="199" y="232"/>
                      <a:pt x="199" y="232"/>
                      <a:pt x="199" y="232"/>
                    </a:cubicBezTo>
                    <a:cubicBezTo>
                      <a:pt x="199" y="233"/>
                      <a:pt x="198" y="234"/>
                      <a:pt x="197" y="234"/>
                    </a:cubicBezTo>
                    <a:cubicBezTo>
                      <a:pt x="195" y="237"/>
                      <a:pt x="193" y="240"/>
                      <a:pt x="190" y="242"/>
                    </a:cubicBezTo>
                    <a:cubicBezTo>
                      <a:pt x="182" y="252"/>
                      <a:pt x="176" y="258"/>
                      <a:pt x="176" y="258"/>
                    </a:cubicBezTo>
                    <a:cubicBezTo>
                      <a:pt x="176" y="259"/>
                      <a:pt x="176" y="259"/>
                      <a:pt x="176" y="259"/>
                    </a:cubicBezTo>
                    <a:cubicBezTo>
                      <a:pt x="176" y="259"/>
                      <a:pt x="183" y="253"/>
                      <a:pt x="193" y="244"/>
                    </a:cubicBezTo>
                    <a:cubicBezTo>
                      <a:pt x="195" y="242"/>
                      <a:pt x="198" y="240"/>
                      <a:pt x="200" y="237"/>
                    </a:cubicBezTo>
                    <a:cubicBezTo>
                      <a:pt x="201" y="236"/>
                      <a:pt x="202" y="236"/>
                      <a:pt x="202" y="234"/>
                    </a:cubicBezTo>
                    <a:cubicBezTo>
                      <a:pt x="203" y="234"/>
                      <a:pt x="203" y="234"/>
                      <a:pt x="203" y="234"/>
                    </a:cubicBezTo>
                    <a:cubicBezTo>
                      <a:pt x="203" y="233"/>
                      <a:pt x="203" y="233"/>
                      <a:pt x="203" y="233"/>
                    </a:cubicBezTo>
                    <a:cubicBezTo>
                      <a:pt x="203" y="233"/>
                      <a:pt x="203" y="233"/>
                      <a:pt x="203" y="233"/>
                    </a:cubicBezTo>
                    <a:cubicBezTo>
                      <a:pt x="203" y="233"/>
                      <a:pt x="203" y="233"/>
                      <a:pt x="203" y="233"/>
                    </a:cubicBezTo>
                    <a:cubicBezTo>
                      <a:pt x="203" y="233"/>
                      <a:pt x="203" y="233"/>
                      <a:pt x="203" y="233"/>
                    </a:cubicBezTo>
                    <a:cubicBezTo>
                      <a:pt x="203" y="233"/>
                      <a:pt x="203" y="233"/>
                      <a:pt x="203" y="233"/>
                    </a:cubicBezTo>
                    <a:cubicBezTo>
                      <a:pt x="204" y="232"/>
                      <a:pt x="204" y="232"/>
                      <a:pt x="204" y="231"/>
                    </a:cubicBezTo>
                    <a:cubicBezTo>
                      <a:pt x="205" y="229"/>
                      <a:pt x="205" y="227"/>
                      <a:pt x="206" y="225"/>
                    </a:cubicBezTo>
                    <a:cubicBezTo>
                      <a:pt x="208" y="217"/>
                      <a:pt x="209" y="209"/>
                      <a:pt x="210" y="199"/>
                    </a:cubicBezTo>
                    <a:cubicBezTo>
                      <a:pt x="210" y="197"/>
                      <a:pt x="211" y="195"/>
                      <a:pt x="210" y="192"/>
                    </a:cubicBezTo>
                    <a:cubicBezTo>
                      <a:pt x="210" y="191"/>
                      <a:pt x="210" y="190"/>
                      <a:pt x="210" y="188"/>
                    </a:cubicBezTo>
                    <a:cubicBezTo>
                      <a:pt x="209" y="188"/>
                      <a:pt x="209" y="187"/>
                      <a:pt x="209" y="187"/>
                    </a:cubicBezTo>
                    <a:cubicBezTo>
                      <a:pt x="209" y="186"/>
                      <a:pt x="208" y="186"/>
                      <a:pt x="208" y="186"/>
                    </a:cubicBezTo>
                    <a:cubicBezTo>
                      <a:pt x="208" y="186"/>
                      <a:pt x="208" y="186"/>
                      <a:pt x="208" y="185"/>
                    </a:cubicBezTo>
                    <a:cubicBezTo>
                      <a:pt x="208" y="185"/>
                      <a:pt x="208" y="185"/>
                      <a:pt x="208" y="185"/>
                    </a:cubicBezTo>
                    <a:cubicBezTo>
                      <a:pt x="208" y="185"/>
                      <a:pt x="208" y="185"/>
                      <a:pt x="208" y="185"/>
                    </a:cubicBezTo>
                    <a:cubicBezTo>
                      <a:pt x="208" y="185"/>
                      <a:pt x="208" y="185"/>
                      <a:pt x="208" y="185"/>
                    </a:cubicBezTo>
                    <a:cubicBezTo>
                      <a:pt x="207" y="185"/>
                      <a:pt x="207" y="185"/>
                      <a:pt x="207" y="185"/>
                    </a:cubicBezTo>
                    <a:cubicBezTo>
                      <a:pt x="207" y="185"/>
                      <a:pt x="207" y="185"/>
                      <a:pt x="207" y="185"/>
                    </a:cubicBezTo>
                    <a:cubicBezTo>
                      <a:pt x="206" y="184"/>
                      <a:pt x="206" y="184"/>
                      <a:pt x="206" y="184"/>
                    </a:cubicBezTo>
                    <a:cubicBezTo>
                      <a:pt x="203" y="181"/>
                      <a:pt x="200" y="179"/>
                      <a:pt x="197" y="176"/>
                    </a:cubicBezTo>
                    <a:cubicBezTo>
                      <a:pt x="194" y="173"/>
                      <a:pt x="191" y="171"/>
                      <a:pt x="188" y="169"/>
                    </a:cubicBezTo>
                    <a:cubicBezTo>
                      <a:pt x="185" y="166"/>
                      <a:pt x="182" y="164"/>
                      <a:pt x="179" y="162"/>
                    </a:cubicBezTo>
                    <a:cubicBezTo>
                      <a:pt x="176" y="160"/>
                      <a:pt x="174" y="159"/>
                      <a:pt x="172" y="157"/>
                    </a:cubicBezTo>
                    <a:cubicBezTo>
                      <a:pt x="169" y="156"/>
                      <a:pt x="167" y="154"/>
                      <a:pt x="166" y="153"/>
                    </a:cubicBezTo>
                    <a:cubicBezTo>
                      <a:pt x="165" y="153"/>
                      <a:pt x="164" y="153"/>
                      <a:pt x="164" y="152"/>
                    </a:cubicBezTo>
                    <a:cubicBezTo>
                      <a:pt x="164" y="152"/>
                      <a:pt x="164" y="152"/>
                      <a:pt x="164" y="151"/>
                    </a:cubicBezTo>
                    <a:cubicBezTo>
                      <a:pt x="164" y="150"/>
                      <a:pt x="166" y="146"/>
                      <a:pt x="168" y="141"/>
                    </a:cubicBezTo>
                    <a:cubicBezTo>
                      <a:pt x="169" y="142"/>
                      <a:pt x="170" y="143"/>
                      <a:pt x="172" y="144"/>
                    </a:cubicBezTo>
                    <a:cubicBezTo>
                      <a:pt x="175" y="146"/>
                      <a:pt x="181" y="150"/>
                      <a:pt x="187" y="154"/>
                    </a:cubicBezTo>
                    <a:cubicBezTo>
                      <a:pt x="190" y="156"/>
                      <a:pt x="194" y="158"/>
                      <a:pt x="198" y="160"/>
                    </a:cubicBezTo>
                    <a:cubicBezTo>
                      <a:pt x="201" y="162"/>
                      <a:pt x="205" y="165"/>
                      <a:pt x="209" y="167"/>
                    </a:cubicBezTo>
                    <a:cubicBezTo>
                      <a:pt x="214" y="169"/>
                      <a:pt x="218" y="171"/>
                      <a:pt x="222" y="173"/>
                    </a:cubicBezTo>
                    <a:cubicBezTo>
                      <a:pt x="223" y="174"/>
                      <a:pt x="224" y="175"/>
                      <a:pt x="225" y="175"/>
                    </a:cubicBezTo>
                    <a:cubicBezTo>
                      <a:pt x="226" y="175"/>
                      <a:pt x="226" y="176"/>
                      <a:pt x="226" y="176"/>
                    </a:cubicBezTo>
                    <a:cubicBezTo>
                      <a:pt x="226" y="176"/>
                      <a:pt x="226" y="176"/>
                      <a:pt x="226" y="176"/>
                    </a:cubicBezTo>
                    <a:cubicBezTo>
                      <a:pt x="227" y="176"/>
                      <a:pt x="227" y="176"/>
                      <a:pt x="227" y="176"/>
                    </a:cubicBezTo>
                    <a:cubicBezTo>
                      <a:pt x="227" y="177"/>
                      <a:pt x="227" y="177"/>
                      <a:pt x="227" y="177"/>
                    </a:cubicBezTo>
                    <a:cubicBezTo>
                      <a:pt x="227" y="179"/>
                      <a:pt x="227" y="179"/>
                      <a:pt x="227" y="179"/>
                    </a:cubicBezTo>
                    <a:cubicBezTo>
                      <a:pt x="228" y="183"/>
                      <a:pt x="228" y="183"/>
                      <a:pt x="228" y="183"/>
                    </a:cubicBezTo>
                    <a:cubicBezTo>
                      <a:pt x="229" y="192"/>
                      <a:pt x="230" y="202"/>
                      <a:pt x="230" y="212"/>
                    </a:cubicBezTo>
                    <a:cubicBezTo>
                      <a:pt x="231" y="214"/>
                      <a:pt x="231" y="216"/>
                      <a:pt x="231" y="219"/>
                    </a:cubicBezTo>
                    <a:cubicBezTo>
                      <a:pt x="231" y="220"/>
                      <a:pt x="231" y="221"/>
                      <a:pt x="231" y="222"/>
                    </a:cubicBezTo>
                    <a:cubicBezTo>
                      <a:pt x="231" y="223"/>
                      <a:pt x="231" y="223"/>
                      <a:pt x="231" y="223"/>
                    </a:cubicBezTo>
                    <a:cubicBezTo>
                      <a:pt x="231" y="223"/>
                      <a:pt x="231" y="223"/>
                      <a:pt x="231" y="223"/>
                    </a:cubicBezTo>
                    <a:cubicBezTo>
                      <a:pt x="231" y="223"/>
                      <a:pt x="231" y="223"/>
                      <a:pt x="231" y="223"/>
                    </a:cubicBezTo>
                    <a:cubicBezTo>
                      <a:pt x="231" y="223"/>
                      <a:pt x="231" y="223"/>
                      <a:pt x="231" y="223"/>
                    </a:cubicBezTo>
                    <a:cubicBezTo>
                      <a:pt x="231" y="224"/>
                      <a:pt x="231" y="224"/>
                      <a:pt x="230" y="225"/>
                    </a:cubicBezTo>
                    <a:cubicBezTo>
                      <a:pt x="230" y="225"/>
                      <a:pt x="230" y="226"/>
                      <a:pt x="229" y="227"/>
                    </a:cubicBezTo>
                    <a:cubicBezTo>
                      <a:pt x="229" y="228"/>
                      <a:pt x="228" y="229"/>
                      <a:pt x="228" y="230"/>
                    </a:cubicBezTo>
                    <a:cubicBezTo>
                      <a:pt x="227" y="231"/>
                      <a:pt x="225" y="233"/>
                      <a:pt x="224" y="235"/>
                    </a:cubicBezTo>
                    <a:cubicBezTo>
                      <a:pt x="220" y="241"/>
                      <a:pt x="217" y="246"/>
                      <a:pt x="214" y="250"/>
                    </a:cubicBezTo>
                    <a:cubicBezTo>
                      <a:pt x="211" y="253"/>
                      <a:pt x="210" y="255"/>
                      <a:pt x="210" y="255"/>
                    </a:cubicBezTo>
                    <a:cubicBezTo>
                      <a:pt x="211" y="256"/>
                      <a:pt x="211" y="256"/>
                      <a:pt x="211" y="256"/>
                    </a:cubicBezTo>
                    <a:cubicBezTo>
                      <a:pt x="211" y="256"/>
                      <a:pt x="212" y="254"/>
                      <a:pt x="215" y="250"/>
                    </a:cubicBezTo>
                    <a:cubicBezTo>
                      <a:pt x="218" y="247"/>
                      <a:pt x="222" y="242"/>
                      <a:pt x="227" y="236"/>
                    </a:cubicBezTo>
                    <a:cubicBezTo>
                      <a:pt x="228" y="235"/>
                      <a:pt x="229" y="233"/>
                      <a:pt x="230" y="232"/>
                    </a:cubicBezTo>
                    <a:cubicBezTo>
                      <a:pt x="231" y="231"/>
                      <a:pt x="232" y="230"/>
                      <a:pt x="232" y="229"/>
                    </a:cubicBezTo>
                    <a:cubicBezTo>
                      <a:pt x="233" y="228"/>
                      <a:pt x="233" y="227"/>
                      <a:pt x="234" y="226"/>
                    </a:cubicBezTo>
                    <a:cubicBezTo>
                      <a:pt x="234" y="225"/>
                      <a:pt x="234" y="225"/>
                      <a:pt x="235" y="224"/>
                    </a:cubicBezTo>
                    <a:cubicBezTo>
                      <a:pt x="235" y="224"/>
                      <a:pt x="235" y="224"/>
                      <a:pt x="235" y="224"/>
                    </a:cubicBezTo>
                    <a:cubicBezTo>
                      <a:pt x="235" y="224"/>
                      <a:pt x="235" y="224"/>
                      <a:pt x="235" y="224"/>
                    </a:cubicBezTo>
                    <a:cubicBezTo>
                      <a:pt x="235" y="224"/>
                      <a:pt x="235" y="224"/>
                      <a:pt x="235" y="224"/>
                    </a:cubicBezTo>
                    <a:close/>
                    <a:moveTo>
                      <a:pt x="231" y="126"/>
                    </a:moveTo>
                    <a:cubicBezTo>
                      <a:pt x="231" y="126"/>
                      <a:pt x="231" y="126"/>
                      <a:pt x="231" y="126"/>
                    </a:cubicBezTo>
                    <a:close/>
                    <a:moveTo>
                      <a:pt x="103" y="79"/>
                    </a:moveTo>
                    <a:cubicBezTo>
                      <a:pt x="103" y="79"/>
                      <a:pt x="103" y="79"/>
                      <a:pt x="103" y="79"/>
                    </a:cubicBezTo>
                    <a:close/>
                    <a:moveTo>
                      <a:pt x="64" y="101"/>
                    </a:moveTo>
                    <a:cubicBezTo>
                      <a:pt x="64" y="101"/>
                      <a:pt x="64" y="101"/>
                      <a:pt x="64" y="101"/>
                    </a:cubicBezTo>
                    <a:cubicBezTo>
                      <a:pt x="64" y="101"/>
                      <a:pt x="64" y="101"/>
                      <a:pt x="64" y="101"/>
                    </a:cubicBezTo>
                    <a:close/>
                    <a:moveTo>
                      <a:pt x="125" y="149"/>
                    </a:moveTo>
                    <a:cubicBezTo>
                      <a:pt x="125" y="149"/>
                      <a:pt x="124" y="150"/>
                      <a:pt x="124" y="150"/>
                    </a:cubicBezTo>
                    <a:cubicBezTo>
                      <a:pt x="123" y="151"/>
                      <a:pt x="122" y="151"/>
                      <a:pt x="122" y="152"/>
                    </a:cubicBezTo>
                    <a:cubicBezTo>
                      <a:pt x="121" y="152"/>
                      <a:pt x="121" y="152"/>
                      <a:pt x="120" y="152"/>
                    </a:cubicBezTo>
                    <a:cubicBezTo>
                      <a:pt x="120" y="153"/>
                      <a:pt x="119" y="153"/>
                      <a:pt x="119" y="153"/>
                    </a:cubicBezTo>
                    <a:cubicBezTo>
                      <a:pt x="118" y="154"/>
                      <a:pt x="118" y="154"/>
                      <a:pt x="117" y="155"/>
                    </a:cubicBezTo>
                    <a:cubicBezTo>
                      <a:pt x="117" y="155"/>
                      <a:pt x="116" y="155"/>
                      <a:pt x="116" y="156"/>
                    </a:cubicBezTo>
                    <a:cubicBezTo>
                      <a:pt x="115" y="157"/>
                      <a:pt x="114" y="158"/>
                      <a:pt x="113" y="159"/>
                    </a:cubicBezTo>
                    <a:cubicBezTo>
                      <a:pt x="112" y="159"/>
                      <a:pt x="111" y="160"/>
                      <a:pt x="111" y="160"/>
                    </a:cubicBezTo>
                    <a:cubicBezTo>
                      <a:pt x="110" y="161"/>
                      <a:pt x="110" y="161"/>
                      <a:pt x="109" y="162"/>
                    </a:cubicBezTo>
                    <a:cubicBezTo>
                      <a:pt x="109" y="162"/>
                      <a:pt x="108" y="163"/>
                      <a:pt x="108" y="163"/>
                    </a:cubicBezTo>
                    <a:cubicBezTo>
                      <a:pt x="106" y="165"/>
                      <a:pt x="106" y="165"/>
                      <a:pt x="106" y="165"/>
                    </a:cubicBezTo>
                    <a:cubicBezTo>
                      <a:pt x="105" y="166"/>
                      <a:pt x="104" y="168"/>
                      <a:pt x="103" y="169"/>
                    </a:cubicBezTo>
                    <a:cubicBezTo>
                      <a:pt x="102" y="170"/>
                      <a:pt x="101" y="171"/>
                      <a:pt x="101" y="173"/>
                    </a:cubicBezTo>
                    <a:cubicBezTo>
                      <a:pt x="100" y="174"/>
                      <a:pt x="99" y="175"/>
                      <a:pt x="98" y="176"/>
                    </a:cubicBezTo>
                    <a:cubicBezTo>
                      <a:pt x="97" y="177"/>
                      <a:pt x="97" y="179"/>
                      <a:pt x="96" y="180"/>
                    </a:cubicBezTo>
                    <a:cubicBezTo>
                      <a:pt x="95" y="181"/>
                      <a:pt x="95" y="182"/>
                      <a:pt x="94" y="183"/>
                    </a:cubicBezTo>
                    <a:cubicBezTo>
                      <a:pt x="94" y="183"/>
                      <a:pt x="93" y="184"/>
                      <a:pt x="93" y="185"/>
                    </a:cubicBezTo>
                    <a:cubicBezTo>
                      <a:pt x="92" y="186"/>
                      <a:pt x="92" y="187"/>
                      <a:pt x="92" y="187"/>
                    </a:cubicBezTo>
                    <a:cubicBezTo>
                      <a:pt x="92" y="187"/>
                      <a:pt x="92" y="186"/>
                      <a:pt x="92" y="184"/>
                    </a:cubicBezTo>
                    <a:cubicBezTo>
                      <a:pt x="92" y="184"/>
                      <a:pt x="92" y="183"/>
                      <a:pt x="92" y="182"/>
                    </a:cubicBezTo>
                    <a:cubicBezTo>
                      <a:pt x="92" y="181"/>
                      <a:pt x="93" y="180"/>
                      <a:pt x="93" y="178"/>
                    </a:cubicBezTo>
                    <a:cubicBezTo>
                      <a:pt x="93" y="177"/>
                      <a:pt x="94" y="176"/>
                      <a:pt x="94" y="174"/>
                    </a:cubicBezTo>
                    <a:cubicBezTo>
                      <a:pt x="95" y="173"/>
                      <a:pt x="95" y="171"/>
                      <a:pt x="96" y="170"/>
                    </a:cubicBezTo>
                    <a:cubicBezTo>
                      <a:pt x="97" y="168"/>
                      <a:pt x="97" y="167"/>
                      <a:pt x="98" y="166"/>
                    </a:cubicBezTo>
                    <a:cubicBezTo>
                      <a:pt x="99" y="164"/>
                      <a:pt x="100" y="163"/>
                      <a:pt x="102" y="161"/>
                    </a:cubicBezTo>
                    <a:cubicBezTo>
                      <a:pt x="103" y="160"/>
                      <a:pt x="104" y="159"/>
                      <a:pt x="105" y="158"/>
                    </a:cubicBezTo>
                    <a:cubicBezTo>
                      <a:pt x="107" y="156"/>
                      <a:pt x="108" y="155"/>
                      <a:pt x="109" y="154"/>
                    </a:cubicBezTo>
                    <a:cubicBezTo>
                      <a:pt x="111" y="153"/>
                      <a:pt x="112" y="153"/>
                      <a:pt x="113" y="152"/>
                    </a:cubicBezTo>
                    <a:cubicBezTo>
                      <a:pt x="115" y="151"/>
                      <a:pt x="116" y="151"/>
                      <a:pt x="117" y="150"/>
                    </a:cubicBezTo>
                    <a:cubicBezTo>
                      <a:pt x="118" y="150"/>
                      <a:pt x="118" y="150"/>
                      <a:pt x="119" y="150"/>
                    </a:cubicBezTo>
                    <a:cubicBezTo>
                      <a:pt x="120" y="150"/>
                      <a:pt x="120" y="150"/>
                      <a:pt x="121" y="149"/>
                    </a:cubicBezTo>
                    <a:cubicBezTo>
                      <a:pt x="122" y="149"/>
                      <a:pt x="123" y="149"/>
                      <a:pt x="123" y="149"/>
                    </a:cubicBezTo>
                    <a:cubicBezTo>
                      <a:pt x="125" y="149"/>
                      <a:pt x="126" y="149"/>
                      <a:pt x="126" y="149"/>
                    </a:cubicBezTo>
                    <a:cubicBezTo>
                      <a:pt x="126" y="149"/>
                      <a:pt x="126" y="149"/>
                      <a:pt x="125" y="1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95">
                <a:extLst>
                  <a:ext uri="{FF2B5EF4-FFF2-40B4-BE49-F238E27FC236}">
                    <a16:creationId xmlns:a16="http://schemas.microsoft.com/office/drawing/2014/main" xmlns="" id="{83614AAE-6A26-4239-8E91-3C4E5731CF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17075" y="720725"/>
                <a:ext cx="144462" cy="284163"/>
              </a:xfrm>
              <a:custGeom>
                <a:avLst/>
                <a:gdLst>
                  <a:gd name="T0" fmla="*/ 0 w 34"/>
                  <a:gd name="T1" fmla="*/ 0 h 67"/>
                  <a:gd name="T2" fmla="*/ 1 w 34"/>
                  <a:gd name="T3" fmla="*/ 4 h 67"/>
                  <a:gd name="T4" fmla="*/ 3 w 34"/>
                  <a:gd name="T5" fmla="*/ 12 h 67"/>
                  <a:gd name="T6" fmla="*/ 6 w 34"/>
                  <a:gd name="T7" fmla="*/ 24 h 67"/>
                  <a:gd name="T8" fmla="*/ 9 w 34"/>
                  <a:gd name="T9" fmla="*/ 30 h 67"/>
                  <a:gd name="T10" fmla="*/ 12 w 34"/>
                  <a:gd name="T11" fmla="*/ 36 h 67"/>
                  <a:gd name="T12" fmla="*/ 15 w 34"/>
                  <a:gd name="T13" fmla="*/ 42 h 67"/>
                  <a:gd name="T14" fmla="*/ 19 w 34"/>
                  <a:gd name="T15" fmla="*/ 48 h 67"/>
                  <a:gd name="T16" fmla="*/ 26 w 34"/>
                  <a:gd name="T17" fmla="*/ 58 h 67"/>
                  <a:gd name="T18" fmla="*/ 31 w 34"/>
                  <a:gd name="T19" fmla="*/ 65 h 67"/>
                  <a:gd name="T20" fmla="*/ 34 w 34"/>
                  <a:gd name="T21" fmla="*/ 67 h 67"/>
                  <a:gd name="T22" fmla="*/ 33 w 34"/>
                  <a:gd name="T23" fmla="*/ 64 h 67"/>
                  <a:gd name="T24" fmla="*/ 31 w 34"/>
                  <a:gd name="T25" fmla="*/ 55 h 67"/>
                  <a:gd name="T26" fmla="*/ 28 w 34"/>
                  <a:gd name="T27" fmla="*/ 44 h 67"/>
                  <a:gd name="T28" fmla="*/ 25 w 34"/>
                  <a:gd name="T29" fmla="*/ 37 h 67"/>
                  <a:gd name="T30" fmla="*/ 22 w 34"/>
                  <a:gd name="T31" fmla="*/ 31 h 67"/>
                  <a:gd name="T32" fmla="*/ 19 w 34"/>
                  <a:gd name="T33" fmla="*/ 25 h 67"/>
                  <a:gd name="T34" fmla="*/ 15 w 34"/>
                  <a:gd name="T35" fmla="*/ 19 h 67"/>
                  <a:gd name="T36" fmla="*/ 8 w 34"/>
                  <a:gd name="T37" fmla="*/ 9 h 67"/>
                  <a:gd name="T38" fmla="*/ 3 w 34"/>
                  <a:gd name="T39" fmla="*/ 3 h 67"/>
                  <a:gd name="T40" fmla="*/ 0 w 34"/>
                  <a:gd name="T4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" h="67">
                    <a:moveTo>
                      <a:pt x="0" y="0"/>
                    </a:moveTo>
                    <a:cubicBezTo>
                      <a:pt x="0" y="0"/>
                      <a:pt x="0" y="2"/>
                      <a:pt x="1" y="4"/>
                    </a:cubicBezTo>
                    <a:cubicBezTo>
                      <a:pt x="1" y="6"/>
                      <a:pt x="2" y="9"/>
                      <a:pt x="3" y="12"/>
                    </a:cubicBezTo>
                    <a:cubicBezTo>
                      <a:pt x="4" y="16"/>
                      <a:pt x="5" y="20"/>
                      <a:pt x="6" y="24"/>
                    </a:cubicBezTo>
                    <a:cubicBezTo>
                      <a:pt x="7" y="26"/>
                      <a:pt x="8" y="28"/>
                      <a:pt x="9" y="30"/>
                    </a:cubicBezTo>
                    <a:cubicBezTo>
                      <a:pt x="10" y="32"/>
                      <a:pt x="11" y="34"/>
                      <a:pt x="12" y="36"/>
                    </a:cubicBezTo>
                    <a:cubicBezTo>
                      <a:pt x="13" y="38"/>
                      <a:pt x="14" y="40"/>
                      <a:pt x="15" y="42"/>
                    </a:cubicBezTo>
                    <a:cubicBezTo>
                      <a:pt x="17" y="44"/>
                      <a:pt x="18" y="46"/>
                      <a:pt x="19" y="48"/>
                    </a:cubicBezTo>
                    <a:cubicBezTo>
                      <a:pt x="21" y="52"/>
                      <a:pt x="24" y="55"/>
                      <a:pt x="26" y="58"/>
                    </a:cubicBezTo>
                    <a:cubicBezTo>
                      <a:pt x="28" y="61"/>
                      <a:pt x="30" y="63"/>
                      <a:pt x="31" y="65"/>
                    </a:cubicBezTo>
                    <a:cubicBezTo>
                      <a:pt x="33" y="66"/>
                      <a:pt x="34" y="67"/>
                      <a:pt x="34" y="67"/>
                    </a:cubicBezTo>
                    <a:cubicBezTo>
                      <a:pt x="34" y="67"/>
                      <a:pt x="34" y="66"/>
                      <a:pt x="33" y="64"/>
                    </a:cubicBezTo>
                    <a:cubicBezTo>
                      <a:pt x="33" y="61"/>
                      <a:pt x="32" y="59"/>
                      <a:pt x="31" y="55"/>
                    </a:cubicBezTo>
                    <a:cubicBezTo>
                      <a:pt x="30" y="52"/>
                      <a:pt x="29" y="48"/>
                      <a:pt x="28" y="44"/>
                    </a:cubicBezTo>
                    <a:cubicBezTo>
                      <a:pt x="27" y="42"/>
                      <a:pt x="26" y="40"/>
                      <a:pt x="25" y="37"/>
                    </a:cubicBezTo>
                    <a:cubicBezTo>
                      <a:pt x="24" y="35"/>
                      <a:pt x="23" y="33"/>
                      <a:pt x="22" y="31"/>
                    </a:cubicBezTo>
                    <a:cubicBezTo>
                      <a:pt x="21" y="29"/>
                      <a:pt x="20" y="27"/>
                      <a:pt x="19" y="25"/>
                    </a:cubicBezTo>
                    <a:cubicBezTo>
                      <a:pt x="17" y="23"/>
                      <a:pt x="16" y="21"/>
                      <a:pt x="15" y="19"/>
                    </a:cubicBezTo>
                    <a:cubicBezTo>
                      <a:pt x="13" y="16"/>
                      <a:pt x="10" y="12"/>
                      <a:pt x="8" y="9"/>
                    </a:cubicBezTo>
                    <a:cubicBezTo>
                      <a:pt x="6" y="7"/>
                      <a:pt x="4" y="4"/>
                      <a:pt x="3" y="3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96">
                <a:extLst>
                  <a:ext uri="{FF2B5EF4-FFF2-40B4-BE49-F238E27FC236}">
                    <a16:creationId xmlns:a16="http://schemas.microsoft.com/office/drawing/2014/main" xmlns="" id="{2A06401D-2D43-4B8F-8646-D1F9AB3353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28175" y="547687"/>
                <a:ext cx="88900" cy="173038"/>
              </a:xfrm>
              <a:custGeom>
                <a:avLst/>
                <a:gdLst>
                  <a:gd name="T0" fmla="*/ 0 w 21"/>
                  <a:gd name="T1" fmla="*/ 0 h 41"/>
                  <a:gd name="T2" fmla="*/ 0 w 21"/>
                  <a:gd name="T3" fmla="*/ 2 h 41"/>
                  <a:gd name="T4" fmla="*/ 0 w 21"/>
                  <a:gd name="T5" fmla="*/ 7 h 41"/>
                  <a:gd name="T6" fmla="*/ 2 w 21"/>
                  <a:gd name="T7" fmla="*/ 15 h 41"/>
                  <a:gd name="T8" fmla="*/ 6 w 21"/>
                  <a:gd name="T9" fmla="*/ 23 h 41"/>
                  <a:gd name="T10" fmla="*/ 15 w 21"/>
                  <a:gd name="T11" fmla="*/ 36 h 41"/>
                  <a:gd name="T12" fmla="*/ 19 w 21"/>
                  <a:gd name="T13" fmla="*/ 40 h 41"/>
                  <a:gd name="T14" fmla="*/ 21 w 21"/>
                  <a:gd name="T15" fmla="*/ 41 h 41"/>
                  <a:gd name="T16" fmla="*/ 21 w 21"/>
                  <a:gd name="T17" fmla="*/ 39 h 41"/>
                  <a:gd name="T18" fmla="*/ 21 w 21"/>
                  <a:gd name="T19" fmla="*/ 33 h 41"/>
                  <a:gd name="T20" fmla="*/ 15 w 21"/>
                  <a:gd name="T21" fmla="*/ 18 h 41"/>
                  <a:gd name="T22" fmla="*/ 11 w 21"/>
                  <a:gd name="T23" fmla="*/ 11 h 41"/>
                  <a:gd name="T24" fmla="*/ 6 w 21"/>
                  <a:gd name="T25" fmla="*/ 5 h 41"/>
                  <a:gd name="T26" fmla="*/ 2 w 21"/>
                  <a:gd name="T27" fmla="*/ 1 h 41"/>
                  <a:gd name="T28" fmla="*/ 0 w 21"/>
                  <a:gd name="T2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41">
                    <a:moveTo>
                      <a:pt x="0" y="0"/>
                    </a:moveTo>
                    <a:cubicBezTo>
                      <a:pt x="0" y="0"/>
                      <a:pt x="0" y="0"/>
                      <a:pt x="0" y="2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10"/>
                      <a:pt x="1" y="12"/>
                      <a:pt x="2" y="15"/>
                    </a:cubicBezTo>
                    <a:cubicBezTo>
                      <a:pt x="3" y="18"/>
                      <a:pt x="4" y="20"/>
                      <a:pt x="6" y="23"/>
                    </a:cubicBezTo>
                    <a:cubicBezTo>
                      <a:pt x="8" y="28"/>
                      <a:pt x="12" y="33"/>
                      <a:pt x="15" y="36"/>
                    </a:cubicBezTo>
                    <a:cubicBezTo>
                      <a:pt x="17" y="38"/>
                      <a:pt x="18" y="39"/>
                      <a:pt x="19" y="40"/>
                    </a:cubicBezTo>
                    <a:cubicBezTo>
                      <a:pt x="20" y="41"/>
                      <a:pt x="21" y="41"/>
                      <a:pt x="21" y="41"/>
                    </a:cubicBezTo>
                    <a:cubicBezTo>
                      <a:pt x="21" y="41"/>
                      <a:pt x="21" y="41"/>
                      <a:pt x="21" y="39"/>
                    </a:cubicBezTo>
                    <a:cubicBezTo>
                      <a:pt x="21" y="38"/>
                      <a:pt x="21" y="36"/>
                      <a:pt x="21" y="33"/>
                    </a:cubicBezTo>
                    <a:cubicBezTo>
                      <a:pt x="20" y="29"/>
                      <a:pt x="18" y="23"/>
                      <a:pt x="15" y="18"/>
                    </a:cubicBezTo>
                    <a:cubicBezTo>
                      <a:pt x="14" y="15"/>
                      <a:pt x="13" y="13"/>
                      <a:pt x="11" y="11"/>
                    </a:cubicBezTo>
                    <a:cubicBezTo>
                      <a:pt x="9" y="8"/>
                      <a:pt x="8" y="6"/>
                      <a:pt x="6" y="5"/>
                    </a:cubicBezTo>
                    <a:cubicBezTo>
                      <a:pt x="4" y="3"/>
                      <a:pt x="3" y="2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97">
                <a:extLst>
                  <a:ext uri="{FF2B5EF4-FFF2-40B4-BE49-F238E27FC236}">
                    <a16:creationId xmlns:a16="http://schemas.microsoft.com/office/drawing/2014/main" xmlns="" id="{D61CF5C6-001D-4EB5-9632-A6D1DFF729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48775" y="-246063"/>
                <a:ext cx="279400" cy="788988"/>
              </a:xfrm>
              <a:custGeom>
                <a:avLst/>
                <a:gdLst>
                  <a:gd name="T0" fmla="*/ 19 w 66"/>
                  <a:gd name="T1" fmla="*/ 0 h 186"/>
                  <a:gd name="T2" fmla="*/ 16 w 66"/>
                  <a:gd name="T3" fmla="*/ 8 h 186"/>
                  <a:gd name="T4" fmla="*/ 14 w 66"/>
                  <a:gd name="T5" fmla="*/ 16 h 186"/>
                  <a:gd name="T6" fmla="*/ 9 w 66"/>
                  <a:gd name="T7" fmla="*/ 33 h 186"/>
                  <a:gd name="T8" fmla="*/ 0 w 66"/>
                  <a:gd name="T9" fmla="*/ 66 h 186"/>
                  <a:gd name="T10" fmla="*/ 1 w 66"/>
                  <a:gd name="T11" fmla="*/ 69 h 186"/>
                  <a:gd name="T12" fmla="*/ 1 w 66"/>
                  <a:gd name="T13" fmla="*/ 69 h 186"/>
                  <a:gd name="T14" fmla="*/ 31 w 66"/>
                  <a:gd name="T15" fmla="*/ 129 h 186"/>
                  <a:gd name="T16" fmla="*/ 48 w 66"/>
                  <a:gd name="T17" fmla="*/ 158 h 186"/>
                  <a:gd name="T18" fmla="*/ 57 w 66"/>
                  <a:gd name="T19" fmla="*/ 172 h 186"/>
                  <a:gd name="T20" fmla="*/ 61 w 66"/>
                  <a:gd name="T21" fmla="*/ 179 h 186"/>
                  <a:gd name="T22" fmla="*/ 66 w 66"/>
                  <a:gd name="T23" fmla="*/ 186 h 186"/>
                  <a:gd name="T24" fmla="*/ 63 w 66"/>
                  <a:gd name="T25" fmla="*/ 179 h 186"/>
                  <a:gd name="T26" fmla="*/ 60 w 66"/>
                  <a:gd name="T27" fmla="*/ 171 h 186"/>
                  <a:gd name="T28" fmla="*/ 54 w 66"/>
                  <a:gd name="T29" fmla="*/ 155 h 186"/>
                  <a:gd name="T30" fmla="*/ 40 w 66"/>
                  <a:gd name="T31" fmla="*/ 124 h 186"/>
                  <a:gd name="T32" fmla="*/ 10 w 66"/>
                  <a:gd name="T33" fmla="*/ 65 h 186"/>
                  <a:gd name="T34" fmla="*/ 10 w 66"/>
                  <a:gd name="T35" fmla="*/ 68 h 186"/>
                  <a:gd name="T36" fmla="*/ 15 w 66"/>
                  <a:gd name="T37" fmla="*/ 34 h 186"/>
                  <a:gd name="T38" fmla="*/ 18 w 66"/>
                  <a:gd name="T39" fmla="*/ 17 h 186"/>
                  <a:gd name="T40" fmla="*/ 18 w 66"/>
                  <a:gd name="T41" fmla="*/ 9 h 186"/>
                  <a:gd name="T42" fmla="*/ 19 w 66"/>
                  <a:gd name="T43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6" h="186">
                    <a:moveTo>
                      <a:pt x="19" y="0"/>
                    </a:moveTo>
                    <a:cubicBezTo>
                      <a:pt x="18" y="3"/>
                      <a:pt x="17" y="5"/>
                      <a:pt x="16" y="8"/>
                    </a:cubicBezTo>
                    <a:cubicBezTo>
                      <a:pt x="15" y="11"/>
                      <a:pt x="15" y="14"/>
                      <a:pt x="14" y="16"/>
                    </a:cubicBezTo>
                    <a:cubicBezTo>
                      <a:pt x="12" y="22"/>
                      <a:pt x="10" y="27"/>
                      <a:pt x="9" y="33"/>
                    </a:cubicBezTo>
                    <a:cubicBezTo>
                      <a:pt x="6" y="44"/>
                      <a:pt x="3" y="55"/>
                      <a:pt x="0" y="66"/>
                    </a:cubicBezTo>
                    <a:cubicBezTo>
                      <a:pt x="0" y="67"/>
                      <a:pt x="0" y="68"/>
                      <a:pt x="1" y="69"/>
                    </a:cubicBezTo>
                    <a:cubicBezTo>
                      <a:pt x="1" y="69"/>
                      <a:pt x="1" y="69"/>
                      <a:pt x="1" y="69"/>
                    </a:cubicBezTo>
                    <a:cubicBezTo>
                      <a:pt x="10" y="89"/>
                      <a:pt x="20" y="109"/>
                      <a:pt x="31" y="129"/>
                    </a:cubicBezTo>
                    <a:cubicBezTo>
                      <a:pt x="36" y="139"/>
                      <a:pt x="42" y="148"/>
                      <a:pt x="48" y="158"/>
                    </a:cubicBezTo>
                    <a:cubicBezTo>
                      <a:pt x="51" y="163"/>
                      <a:pt x="53" y="168"/>
                      <a:pt x="57" y="172"/>
                    </a:cubicBezTo>
                    <a:cubicBezTo>
                      <a:pt x="58" y="175"/>
                      <a:pt x="60" y="177"/>
                      <a:pt x="61" y="179"/>
                    </a:cubicBezTo>
                    <a:cubicBezTo>
                      <a:pt x="63" y="182"/>
                      <a:pt x="64" y="184"/>
                      <a:pt x="66" y="186"/>
                    </a:cubicBezTo>
                    <a:cubicBezTo>
                      <a:pt x="65" y="184"/>
                      <a:pt x="64" y="181"/>
                      <a:pt x="63" y="179"/>
                    </a:cubicBezTo>
                    <a:cubicBezTo>
                      <a:pt x="62" y="176"/>
                      <a:pt x="61" y="173"/>
                      <a:pt x="60" y="171"/>
                    </a:cubicBezTo>
                    <a:cubicBezTo>
                      <a:pt x="58" y="165"/>
                      <a:pt x="56" y="160"/>
                      <a:pt x="54" y="155"/>
                    </a:cubicBezTo>
                    <a:cubicBezTo>
                      <a:pt x="49" y="145"/>
                      <a:pt x="45" y="135"/>
                      <a:pt x="40" y="124"/>
                    </a:cubicBezTo>
                    <a:cubicBezTo>
                      <a:pt x="30" y="104"/>
                      <a:pt x="20" y="84"/>
                      <a:pt x="10" y="65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12" y="57"/>
                      <a:pt x="14" y="45"/>
                      <a:pt x="15" y="34"/>
                    </a:cubicBezTo>
                    <a:cubicBezTo>
                      <a:pt x="16" y="28"/>
                      <a:pt x="17" y="23"/>
                      <a:pt x="18" y="17"/>
                    </a:cubicBezTo>
                    <a:cubicBezTo>
                      <a:pt x="18" y="14"/>
                      <a:pt x="18" y="11"/>
                      <a:pt x="18" y="9"/>
                    </a:cubicBezTo>
                    <a:cubicBezTo>
                      <a:pt x="19" y="6"/>
                      <a:pt x="19" y="3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98">
                <a:extLst>
                  <a:ext uri="{FF2B5EF4-FFF2-40B4-BE49-F238E27FC236}">
                    <a16:creationId xmlns:a16="http://schemas.microsoft.com/office/drawing/2014/main" xmlns="" id="{8C9F58EC-274F-43E9-B481-3D05785DA5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98000" y="-944563"/>
                <a:ext cx="79375" cy="373063"/>
              </a:xfrm>
              <a:custGeom>
                <a:avLst/>
                <a:gdLst>
                  <a:gd name="T0" fmla="*/ 19 w 19"/>
                  <a:gd name="T1" fmla="*/ 0 h 88"/>
                  <a:gd name="T2" fmla="*/ 18 w 19"/>
                  <a:gd name="T3" fmla="*/ 1 h 88"/>
                  <a:gd name="T4" fmla="*/ 17 w 19"/>
                  <a:gd name="T5" fmla="*/ 4 h 88"/>
                  <a:gd name="T6" fmla="*/ 13 w 19"/>
                  <a:gd name="T7" fmla="*/ 13 h 88"/>
                  <a:gd name="T8" fmla="*/ 8 w 19"/>
                  <a:gd name="T9" fmla="*/ 27 h 88"/>
                  <a:gd name="T10" fmla="*/ 6 w 19"/>
                  <a:gd name="T11" fmla="*/ 35 h 88"/>
                  <a:gd name="T12" fmla="*/ 4 w 19"/>
                  <a:gd name="T13" fmla="*/ 43 h 88"/>
                  <a:gd name="T14" fmla="*/ 3 w 19"/>
                  <a:gd name="T15" fmla="*/ 51 h 88"/>
                  <a:gd name="T16" fmla="*/ 1 w 19"/>
                  <a:gd name="T17" fmla="*/ 59 h 88"/>
                  <a:gd name="T18" fmla="*/ 0 w 19"/>
                  <a:gd name="T19" fmla="*/ 74 h 88"/>
                  <a:gd name="T20" fmla="*/ 0 w 19"/>
                  <a:gd name="T21" fmla="*/ 84 h 88"/>
                  <a:gd name="T22" fmla="*/ 0 w 19"/>
                  <a:gd name="T23" fmla="*/ 87 h 88"/>
                  <a:gd name="T24" fmla="*/ 0 w 19"/>
                  <a:gd name="T25" fmla="*/ 88 h 88"/>
                  <a:gd name="T26" fmla="*/ 1 w 19"/>
                  <a:gd name="T27" fmla="*/ 87 h 88"/>
                  <a:gd name="T28" fmla="*/ 2 w 19"/>
                  <a:gd name="T29" fmla="*/ 85 h 88"/>
                  <a:gd name="T30" fmla="*/ 6 w 19"/>
                  <a:gd name="T31" fmla="*/ 75 h 88"/>
                  <a:gd name="T32" fmla="*/ 11 w 19"/>
                  <a:gd name="T33" fmla="*/ 61 h 88"/>
                  <a:gd name="T34" fmla="*/ 13 w 19"/>
                  <a:gd name="T35" fmla="*/ 54 h 88"/>
                  <a:gd name="T36" fmla="*/ 15 w 19"/>
                  <a:gd name="T37" fmla="*/ 45 h 88"/>
                  <a:gd name="T38" fmla="*/ 16 w 19"/>
                  <a:gd name="T39" fmla="*/ 37 h 88"/>
                  <a:gd name="T40" fmla="*/ 18 w 19"/>
                  <a:gd name="T41" fmla="*/ 29 h 88"/>
                  <a:gd name="T42" fmla="*/ 19 w 19"/>
                  <a:gd name="T43" fmla="*/ 15 h 88"/>
                  <a:gd name="T44" fmla="*/ 19 w 19"/>
                  <a:gd name="T45" fmla="*/ 4 h 88"/>
                  <a:gd name="T46" fmla="*/ 19 w 19"/>
                  <a:gd name="T47" fmla="*/ 1 h 88"/>
                  <a:gd name="T48" fmla="*/ 19 w 19"/>
                  <a:gd name="T4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" h="88">
                    <a:moveTo>
                      <a:pt x="19" y="0"/>
                    </a:moveTo>
                    <a:cubicBezTo>
                      <a:pt x="19" y="0"/>
                      <a:pt x="19" y="1"/>
                      <a:pt x="18" y="1"/>
                    </a:cubicBezTo>
                    <a:cubicBezTo>
                      <a:pt x="18" y="2"/>
                      <a:pt x="17" y="3"/>
                      <a:pt x="17" y="4"/>
                    </a:cubicBezTo>
                    <a:cubicBezTo>
                      <a:pt x="16" y="6"/>
                      <a:pt x="14" y="9"/>
                      <a:pt x="13" y="13"/>
                    </a:cubicBezTo>
                    <a:cubicBezTo>
                      <a:pt x="11" y="17"/>
                      <a:pt x="10" y="22"/>
                      <a:pt x="8" y="27"/>
                    </a:cubicBezTo>
                    <a:cubicBezTo>
                      <a:pt x="7" y="30"/>
                      <a:pt x="7" y="32"/>
                      <a:pt x="6" y="35"/>
                    </a:cubicBezTo>
                    <a:cubicBezTo>
                      <a:pt x="5" y="38"/>
                      <a:pt x="5" y="40"/>
                      <a:pt x="4" y="43"/>
                    </a:cubicBezTo>
                    <a:cubicBezTo>
                      <a:pt x="4" y="46"/>
                      <a:pt x="3" y="49"/>
                      <a:pt x="3" y="51"/>
                    </a:cubicBezTo>
                    <a:cubicBezTo>
                      <a:pt x="2" y="54"/>
                      <a:pt x="2" y="57"/>
                      <a:pt x="1" y="59"/>
                    </a:cubicBezTo>
                    <a:cubicBezTo>
                      <a:pt x="1" y="65"/>
                      <a:pt x="0" y="70"/>
                      <a:pt x="0" y="74"/>
                    </a:cubicBezTo>
                    <a:cubicBezTo>
                      <a:pt x="0" y="78"/>
                      <a:pt x="0" y="82"/>
                      <a:pt x="0" y="84"/>
                    </a:cubicBezTo>
                    <a:cubicBezTo>
                      <a:pt x="0" y="86"/>
                      <a:pt x="0" y="87"/>
                      <a:pt x="0" y="87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8"/>
                      <a:pt x="0" y="88"/>
                      <a:pt x="1" y="87"/>
                    </a:cubicBezTo>
                    <a:cubicBezTo>
                      <a:pt x="1" y="87"/>
                      <a:pt x="2" y="86"/>
                      <a:pt x="2" y="85"/>
                    </a:cubicBezTo>
                    <a:cubicBezTo>
                      <a:pt x="3" y="82"/>
                      <a:pt x="5" y="79"/>
                      <a:pt x="6" y="75"/>
                    </a:cubicBezTo>
                    <a:cubicBezTo>
                      <a:pt x="8" y="71"/>
                      <a:pt x="9" y="67"/>
                      <a:pt x="11" y="61"/>
                    </a:cubicBezTo>
                    <a:cubicBezTo>
                      <a:pt x="12" y="59"/>
                      <a:pt x="12" y="56"/>
                      <a:pt x="13" y="54"/>
                    </a:cubicBezTo>
                    <a:cubicBezTo>
                      <a:pt x="14" y="51"/>
                      <a:pt x="14" y="48"/>
                      <a:pt x="15" y="45"/>
                    </a:cubicBezTo>
                    <a:cubicBezTo>
                      <a:pt x="15" y="43"/>
                      <a:pt x="16" y="40"/>
                      <a:pt x="16" y="37"/>
                    </a:cubicBezTo>
                    <a:cubicBezTo>
                      <a:pt x="17" y="34"/>
                      <a:pt x="17" y="32"/>
                      <a:pt x="18" y="29"/>
                    </a:cubicBezTo>
                    <a:cubicBezTo>
                      <a:pt x="18" y="24"/>
                      <a:pt x="19" y="19"/>
                      <a:pt x="19" y="15"/>
                    </a:cubicBezTo>
                    <a:cubicBezTo>
                      <a:pt x="19" y="10"/>
                      <a:pt x="19" y="7"/>
                      <a:pt x="19" y="4"/>
                    </a:cubicBezTo>
                    <a:cubicBezTo>
                      <a:pt x="19" y="3"/>
                      <a:pt x="19" y="2"/>
                      <a:pt x="19" y="1"/>
                    </a:cubicBezTo>
                    <a:cubicBezTo>
                      <a:pt x="19" y="1"/>
                      <a:pt x="19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99">
                <a:extLst>
                  <a:ext uri="{FF2B5EF4-FFF2-40B4-BE49-F238E27FC236}">
                    <a16:creationId xmlns:a16="http://schemas.microsoft.com/office/drawing/2014/main" xmlns="" id="{B24BC240-6E2F-402B-A38A-75FA4D919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10588" y="-708025"/>
                <a:ext cx="411162" cy="407988"/>
              </a:xfrm>
              <a:custGeom>
                <a:avLst/>
                <a:gdLst>
                  <a:gd name="T0" fmla="*/ 97 w 97"/>
                  <a:gd name="T1" fmla="*/ 96 h 96"/>
                  <a:gd name="T2" fmla="*/ 96 w 97"/>
                  <a:gd name="T3" fmla="*/ 94 h 96"/>
                  <a:gd name="T4" fmla="*/ 94 w 97"/>
                  <a:gd name="T5" fmla="*/ 91 h 96"/>
                  <a:gd name="T6" fmla="*/ 84 w 97"/>
                  <a:gd name="T7" fmla="*/ 79 h 96"/>
                  <a:gd name="T8" fmla="*/ 70 w 97"/>
                  <a:gd name="T9" fmla="*/ 62 h 96"/>
                  <a:gd name="T10" fmla="*/ 61 w 97"/>
                  <a:gd name="T11" fmla="*/ 53 h 96"/>
                  <a:gd name="T12" fmla="*/ 52 w 97"/>
                  <a:gd name="T13" fmla="*/ 44 h 96"/>
                  <a:gd name="T14" fmla="*/ 43 w 97"/>
                  <a:gd name="T15" fmla="*/ 35 h 96"/>
                  <a:gd name="T16" fmla="*/ 34 w 97"/>
                  <a:gd name="T17" fmla="*/ 27 h 96"/>
                  <a:gd name="T18" fmla="*/ 17 w 97"/>
                  <a:gd name="T19" fmla="*/ 13 h 96"/>
                  <a:gd name="T20" fmla="*/ 5 w 97"/>
                  <a:gd name="T21" fmla="*/ 4 h 96"/>
                  <a:gd name="T22" fmla="*/ 1 w 97"/>
                  <a:gd name="T23" fmla="*/ 1 h 96"/>
                  <a:gd name="T24" fmla="*/ 0 w 97"/>
                  <a:gd name="T25" fmla="*/ 0 h 96"/>
                  <a:gd name="T26" fmla="*/ 1 w 97"/>
                  <a:gd name="T27" fmla="*/ 2 h 96"/>
                  <a:gd name="T28" fmla="*/ 3 w 97"/>
                  <a:gd name="T29" fmla="*/ 5 h 96"/>
                  <a:gd name="T30" fmla="*/ 13 w 97"/>
                  <a:gd name="T31" fmla="*/ 17 h 96"/>
                  <a:gd name="T32" fmla="*/ 27 w 97"/>
                  <a:gd name="T33" fmla="*/ 34 h 96"/>
                  <a:gd name="T34" fmla="*/ 36 w 97"/>
                  <a:gd name="T35" fmla="*/ 43 h 96"/>
                  <a:gd name="T36" fmla="*/ 45 w 97"/>
                  <a:gd name="T37" fmla="*/ 52 h 96"/>
                  <a:gd name="T38" fmla="*/ 54 w 97"/>
                  <a:gd name="T39" fmla="*/ 61 h 96"/>
                  <a:gd name="T40" fmla="*/ 63 w 97"/>
                  <a:gd name="T41" fmla="*/ 69 h 96"/>
                  <a:gd name="T42" fmla="*/ 80 w 97"/>
                  <a:gd name="T43" fmla="*/ 83 h 96"/>
                  <a:gd name="T44" fmla="*/ 92 w 97"/>
                  <a:gd name="T45" fmla="*/ 92 h 96"/>
                  <a:gd name="T46" fmla="*/ 96 w 97"/>
                  <a:gd name="T47" fmla="*/ 95 h 96"/>
                  <a:gd name="T48" fmla="*/ 97 w 97"/>
                  <a:gd name="T49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7" h="96">
                    <a:moveTo>
                      <a:pt x="97" y="96"/>
                    </a:moveTo>
                    <a:cubicBezTo>
                      <a:pt x="97" y="96"/>
                      <a:pt x="97" y="95"/>
                      <a:pt x="96" y="94"/>
                    </a:cubicBezTo>
                    <a:cubicBezTo>
                      <a:pt x="96" y="94"/>
                      <a:pt x="95" y="92"/>
                      <a:pt x="94" y="91"/>
                    </a:cubicBezTo>
                    <a:cubicBezTo>
                      <a:pt x="92" y="88"/>
                      <a:pt x="88" y="83"/>
                      <a:pt x="84" y="79"/>
                    </a:cubicBezTo>
                    <a:cubicBezTo>
                      <a:pt x="80" y="74"/>
                      <a:pt x="75" y="68"/>
                      <a:pt x="70" y="62"/>
                    </a:cubicBezTo>
                    <a:cubicBezTo>
                      <a:pt x="67" y="59"/>
                      <a:pt x="64" y="56"/>
                      <a:pt x="61" y="53"/>
                    </a:cubicBezTo>
                    <a:cubicBezTo>
                      <a:pt x="58" y="50"/>
                      <a:pt x="55" y="47"/>
                      <a:pt x="52" y="44"/>
                    </a:cubicBezTo>
                    <a:cubicBezTo>
                      <a:pt x="49" y="41"/>
                      <a:pt x="46" y="38"/>
                      <a:pt x="43" y="35"/>
                    </a:cubicBezTo>
                    <a:cubicBezTo>
                      <a:pt x="40" y="32"/>
                      <a:pt x="37" y="30"/>
                      <a:pt x="34" y="27"/>
                    </a:cubicBezTo>
                    <a:cubicBezTo>
                      <a:pt x="28" y="22"/>
                      <a:pt x="22" y="17"/>
                      <a:pt x="17" y="13"/>
                    </a:cubicBezTo>
                    <a:cubicBezTo>
                      <a:pt x="12" y="9"/>
                      <a:pt x="8" y="6"/>
                      <a:pt x="5" y="4"/>
                    </a:cubicBezTo>
                    <a:cubicBezTo>
                      <a:pt x="3" y="3"/>
                      <a:pt x="2" y="2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2"/>
                    </a:cubicBezTo>
                    <a:cubicBezTo>
                      <a:pt x="1" y="2"/>
                      <a:pt x="2" y="4"/>
                      <a:pt x="3" y="5"/>
                    </a:cubicBezTo>
                    <a:cubicBezTo>
                      <a:pt x="5" y="8"/>
                      <a:pt x="9" y="13"/>
                      <a:pt x="13" y="17"/>
                    </a:cubicBezTo>
                    <a:cubicBezTo>
                      <a:pt x="17" y="22"/>
                      <a:pt x="22" y="28"/>
                      <a:pt x="27" y="34"/>
                    </a:cubicBezTo>
                    <a:cubicBezTo>
                      <a:pt x="30" y="37"/>
                      <a:pt x="33" y="40"/>
                      <a:pt x="36" y="43"/>
                    </a:cubicBezTo>
                    <a:cubicBezTo>
                      <a:pt x="39" y="46"/>
                      <a:pt x="42" y="49"/>
                      <a:pt x="45" y="52"/>
                    </a:cubicBezTo>
                    <a:cubicBezTo>
                      <a:pt x="48" y="55"/>
                      <a:pt x="51" y="58"/>
                      <a:pt x="54" y="61"/>
                    </a:cubicBezTo>
                    <a:cubicBezTo>
                      <a:pt x="57" y="64"/>
                      <a:pt x="60" y="66"/>
                      <a:pt x="63" y="69"/>
                    </a:cubicBezTo>
                    <a:cubicBezTo>
                      <a:pt x="69" y="74"/>
                      <a:pt x="75" y="79"/>
                      <a:pt x="80" y="83"/>
                    </a:cubicBezTo>
                    <a:cubicBezTo>
                      <a:pt x="85" y="87"/>
                      <a:pt x="89" y="90"/>
                      <a:pt x="92" y="92"/>
                    </a:cubicBezTo>
                    <a:cubicBezTo>
                      <a:pt x="94" y="93"/>
                      <a:pt x="95" y="94"/>
                      <a:pt x="96" y="95"/>
                    </a:cubicBezTo>
                    <a:cubicBezTo>
                      <a:pt x="97" y="95"/>
                      <a:pt x="97" y="96"/>
                      <a:pt x="97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100">
                <a:extLst>
                  <a:ext uri="{FF2B5EF4-FFF2-40B4-BE49-F238E27FC236}">
                    <a16:creationId xmlns:a16="http://schemas.microsoft.com/office/drawing/2014/main" xmlns="" id="{AFA7D370-D0BA-4719-98A6-0752DA25D7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1750" y="-300038"/>
                <a:ext cx="373062" cy="427038"/>
              </a:xfrm>
              <a:custGeom>
                <a:avLst/>
                <a:gdLst>
                  <a:gd name="T0" fmla="*/ 28 w 88"/>
                  <a:gd name="T1" fmla="*/ 101 h 101"/>
                  <a:gd name="T2" fmla="*/ 35 w 88"/>
                  <a:gd name="T3" fmla="*/ 99 h 101"/>
                  <a:gd name="T4" fmla="*/ 42 w 88"/>
                  <a:gd name="T5" fmla="*/ 97 h 101"/>
                  <a:gd name="T6" fmla="*/ 56 w 88"/>
                  <a:gd name="T7" fmla="*/ 93 h 101"/>
                  <a:gd name="T8" fmla="*/ 84 w 88"/>
                  <a:gd name="T9" fmla="*/ 85 h 101"/>
                  <a:gd name="T10" fmla="*/ 87 w 88"/>
                  <a:gd name="T11" fmla="*/ 78 h 101"/>
                  <a:gd name="T12" fmla="*/ 86 w 88"/>
                  <a:gd name="T13" fmla="*/ 77 h 101"/>
                  <a:gd name="T14" fmla="*/ 86 w 88"/>
                  <a:gd name="T15" fmla="*/ 76 h 101"/>
                  <a:gd name="T16" fmla="*/ 45 w 88"/>
                  <a:gd name="T17" fmla="*/ 36 h 101"/>
                  <a:gd name="T18" fmla="*/ 23 w 88"/>
                  <a:gd name="T19" fmla="*/ 17 h 101"/>
                  <a:gd name="T20" fmla="*/ 12 w 88"/>
                  <a:gd name="T21" fmla="*/ 8 h 101"/>
                  <a:gd name="T22" fmla="*/ 6 w 88"/>
                  <a:gd name="T23" fmla="*/ 4 h 101"/>
                  <a:gd name="T24" fmla="*/ 0 w 88"/>
                  <a:gd name="T25" fmla="*/ 0 h 101"/>
                  <a:gd name="T26" fmla="*/ 5 w 88"/>
                  <a:gd name="T27" fmla="*/ 5 h 101"/>
                  <a:gd name="T28" fmla="*/ 9 w 88"/>
                  <a:gd name="T29" fmla="*/ 11 h 101"/>
                  <a:gd name="T30" fmla="*/ 18 w 88"/>
                  <a:gd name="T31" fmla="*/ 22 h 101"/>
                  <a:gd name="T32" fmla="*/ 38 w 88"/>
                  <a:gd name="T33" fmla="*/ 43 h 101"/>
                  <a:gd name="T34" fmla="*/ 79 w 88"/>
                  <a:gd name="T35" fmla="*/ 83 h 101"/>
                  <a:gd name="T36" fmla="*/ 80 w 88"/>
                  <a:gd name="T37" fmla="*/ 75 h 101"/>
                  <a:gd name="T38" fmla="*/ 54 w 88"/>
                  <a:gd name="T39" fmla="*/ 87 h 101"/>
                  <a:gd name="T40" fmla="*/ 41 w 88"/>
                  <a:gd name="T41" fmla="*/ 94 h 101"/>
                  <a:gd name="T42" fmla="*/ 34 w 88"/>
                  <a:gd name="T43" fmla="*/ 97 h 101"/>
                  <a:gd name="T44" fmla="*/ 28 w 88"/>
                  <a:gd name="T45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8" h="101">
                    <a:moveTo>
                      <a:pt x="28" y="101"/>
                    </a:moveTo>
                    <a:cubicBezTo>
                      <a:pt x="30" y="100"/>
                      <a:pt x="32" y="100"/>
                      <a:pt x="35" y="99"/>
                    </a:cubicBezTo>
                    <a:cubicBezTo>
                      <a:pt x="37" y="98"/>
                      <a:pt x="40" y="98"/>
                      <a:pt x="42" y="97"/>
                    </a:cubicBezTo>
                    <a:cubicBezTo>
                      <a:pt x="47" y="96"/>
                      <a:pt x="51" y="95"/>
                      <a:pt x="56" y="93"/>
                    </a:cubicBezTo>
                    <a:cubicBezTo>
                      <a:pt x="65" y="91"/>
                      <a:pt x="75" y="88"/>
                      <a:pt x="84" y="85"/>
                    </a:cubicBezTo>
                    <a:cubicBezTo>
                      <a:pt x="86" y="84"/>
                      <a:pt x="88" y="81"/>
                      <a:pt x="87" y="78"/>
                    </a:cubicBezTo>
                    <a:cubicBezTo>
                      <a:pt x="87" y="78"/>
                      <a:pt x="86" y="77"/>
                      <a:pt x="86" y="77"/>
                    </a:cubicBezTo>
                    <a:cubicBezTo>
                      <a:pt x="86" y="76"/>
                      <a:pt x="86" y="76"/>
                      <a:pt x="86" y="76"/>
                    </a:cubicBezTo>
                    <a:cubicBezTo>
                      <a:pt x="72" y="62"/>
                      <a:pt x="59" y="49"/>
                      <a:pt x="45" y="36"/>
                    </a:cubicBezTo>
                    <a:cubicBezTo>
                      <a:pt x="38" y="30"/>
                      <a:pt x="30" y="24"/>
                      <a:pt x="23" y="17"/>
                    </a:cubicBezTo>
                    <a:cubicBezTo>
                      <a:pt x="19" y="14"/>
                      <a:pt x="16" y="11"/>
                      <a:pt x="12" y="8"/>
                    </a:cubicBezTo>
                    <a:cubicBezTo>
                      <a:pt x="10" y="7"/>
                      <a:pt x="8" y="5"/>
                      <a:pt x="6" y="4"/>
                    </a:cubicBezTo>
                    <a:cubicBezTo>
                      <a:pt x="4" y="3"/>
                      <a:pt x="2" y="1"/>
                      <a:pt x="0" y="0"/>
                    </a:cubicBezTo>
                    <a:cubicBezTo>
                      <a:pt x="2" y="2"/>
                      <a:pt x="3" y="4"/>
                      <a:pt x="5" y="5"/>
                    </a:cubicBezTo>
                    <a:cubicBezTo>
                      <a:pt x="6" y="7"/>
                      <a:pt x="8" y="9"/>
                      <a:pt x="9" y="11"/>
                    </a:cubicBezTo>
                    <a:cubicBezTo>
                      <a:pt x="12" y="15"/>
                      <a:pt x="15" y="18"/>
                      <a:pt x="18" y="22"/>
                    </a:cubicBezTo>
                    <a:cubicBezTo>
                      <a:pt x="25" y="29"/>
                      <a:pt x="31" y="36"/>
                      <a:pt x="38" y="43"/>
                    </a:cubicBezTo>
                    <a:cubicBezTo>
                      <a:pt x="51" y="57"/>
                      <a:pt x="64" y="71"/>
                      <a:pt x="79" y="83"/>
                    </a:cubicBezTo>
                    <a:cubicBezTo>
                      <a:pt x="80" y="75"/>
                      <a:pt x="80" y="75"/>
                      <a:pt x="80" y="75"/>
                    </a:cubicBezTo>
                    <a:cubicBezTo>
                      <a:pt x="71" y="79"/>
                      <a:pt x="62" y="83"/>
                      <a:pt x="54" y="87"/>
                    </a:cubicBezTo>
                    <a:cubicBezTo>
                      <a:pt x="49" y="89"/>
                      <a:pt x="45" y="91"/>
                      <a:pt x="41" y="94"/>
                    </a:cubicBezTo>
                    <a:cubicBezTo>
                      <a:pt x="38" y="95"/>
                      <a:pt x="36" y="96"/>
                      <a:pt x="34" y="97"/>
                    </a:cubicBezTo>
                    <a:cubicBezTo>
                      <a:pt x="32" y="98"/>
                      <a:pt x="30" y="99"/>
                      <a:pt x="28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101">
                <a:extLst>
                  <a:ext uri="{FF2B5EF4-FFF2-40B4-BE49-F238E27FC236}">
                    <a16:creationId xmlns:a16="http://schemas.microsoft.com/office/drawing/2014/main" xmlns="" id="{03AA35ED-A0C3-4A98-844E-D029FF2DB0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39150" y="127000"/>
                <a:ext cx="601662" cy="225425"/>
              </a:xfrm>
              <a:custGeom>
                <a:avLst/>
                <a:gdLst>
                  <a:gd name="T0" fmla="*/ 0 w 142"/>
                  <a:gd name="T1" fmla="*/ 53 h 53"/>
                  <a:gd name="T2" fmla="*/ 2 w 142"/>
                  <a:gd name="T3" fmla="*/ 53 h 53"/>
                  <a:gd name="T4" fmla="*/ 7 w 142"/>
                  <a:gd name="T5" fmla="*/ 52 h 53"/>
                  <a:gd name="T6" fmla="*/ 24 w 142"/>
                  <a:gd name="T7" fmla="*/ 48 h 53"/>
                  <a:gd name="T8" fmla="*/ 47 w 142"/>
                  <a:gd name="T9" fmla="*/ 41 h 53"/>
                  <a:gd name="T10" fmla="*/ 60 w 142"/>
                  <a:gd name="T11" fmla="*/ 36 h 53"/>
                  <a:gd name="T12" fmla="*/ 73 w 142"/>
                  <a:gd name="T13" fmla="*/ 31 h 53"/>
                  <a:gd name="T14" fmla="*/ 86 w 142"/>
                  <a:gd name="T15" fmla="*/ 26 h 53"/>
                  <a:gd name="T16" fmla="*/ 99 w 142"/>
                  <a:gd name="T17" fmla="*/ 21 h 53"/>
                  <a:gd name="T18" fmla="*/ 121 w 142"/>
                  <a:gd name="T19" fmla="*/ 11 h 53"/>
                  <a:gd name="T20" fmla="*/ 136 w 142"/>
                  <a:gd name="T21" fmla="*/ 3 h 53"/>
                  <a:gd name="T22" fmla="*/ 140 w 142"/>
                  <a:gd name="T23" fmla="*/ 0 h 53"/>
                  <a:gd name="T24" fmla="*/ 142 w 142"/>
                  <a:gd name="T25" fmla="*/ 0 h 53"/>
                  <a:gd name="T26" fmla="*/ 140 w 142"/>
                  <a:gd name="T27" fmla="*/ 0 h 53"/>
                  <a:gd name="T28" fmla="*/ 135 w 142"/>
                  <a:gd name="T29" fmla="*/ 1 h 53"/>
                  <a:gd name="T30" fmla="*/ 118 w 142"/>
                  <a:gd name="T31" fmla="*/ 5 h 53"/>
                  <a:gd name="T32" fmla="*/ 95 w 142"/>
                  <a:gd name="T33" fmla="*/ 12 h 53"/>
                  <a:gd name="T34" fmla="*/ 82 w 142"/>
                  <a:gd name="T35" fmla="*/ 16 h 53"/>
                  <a:gd name="T36" fmla="*/ 69 w 142"/>
                  <a:gd name="T37" fmla="*/ 21 h 53"/>
                  <a:gd name="T38" fmla="*/ 56 w 142"/>
                  <a:gd name="T39" fmla="*/ 26 h 53"/>
                  <a:gd name="T40" fmla="*/ 43 w 142"/>
                  <a:gd name="T41" fmla="*/ 32 h 53"/>
                  <a:gd name="T42" fmla="*/ 21 w 142"/>
                  <a:gd name="T43" fmla="*/ 42 h 53"/>
                  <a:gd name="T44" fmla="*/ 6 w 142"/>
                  <a:gd name="T45" fmla="*/ 50 h 53"/>
                  <a:gd name="T46" fmla="*/ 2 w 142"/>
                  <a:gd name="T47" fmla="*/ 52 h 53"/>
                  <a:gd name="T48" fmla="*/ 0 w 142"/>
                  <a:gd name="T4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2" h="53">
                    <a:moveTo>
                      <a:pt x="0" y="53"/>
                    </a:moveTo>
                    <a:cubicBezTo>
                      <a:pt x="0" y="53"/>
                      <a:pt x="1" y="53"/>
                      <a:pt x="2" y="53"/>
                    </a:cubicBezTo>
                    <a:cubicBezTo>
                      <a:pt x="3" y="53"/>
                      <a:pt x="5" y="52"/>
                      <a:pt x="7" y="52"/>
                    </a:cubicBezTo>
                    <a:cubicBezTo>
                      <a:pt x="11" y="51"/>
                      <a:pt x="17" y="50"/>
                      <a:pt x="24" y="48"/>
                    </a:cubicBezTo>
                    <a:cubicBezTo>
                      <a:pt x="30" y="46"/>
                      <a:pt x="38" y="44"/>
                      <a:pt x="47" y="41"/>
                    </a:cubicBezTo>
                    <a:cubicBezTo>
                      <a:pt x="51" y="39"/>
                      <a:pt x="55" y="38"/>
                      <a:pt x="60" y="36"/>
                    </a:cubicBezTo>
                    <a:cubicBezTo>
                      <a:pt x="64" y="35"/>
                      <a:pt x="69" y="33"/>
                      <a:pt x="73" y="31"/>
                    </a:cubicBezTo>
                    <a:cubicBezTo>
                      <a:pt x="77" y="30"/>
                      <a:pt x="82" y="28"/>
                      <a:pt x="86" y="26"/>
                    </a:cubicBezTo>
                    <a:cubicBezTo>
                      <a:pt x="90" y="25"/>
                      <a:pt x="95" y="23"/>
                      <a:pt x="99" y="21"/>
                    </a:cubicBezTo>
                    <a:cubicBezTo>
                      <a:pt x="107" y="18"/>
                      <a:pt x="114" y="14"/>
                      <a:pt x="121" y="11"/>
                    </a:cubicBezTo>
                    <a:cubicBezTo>
                      <a:pt x="127" y="8"/>
                      <a:pt x="132" y="5"/>
                      <a:pt x="136" y="3"/>
                    </a:cubicBezTo>
                    <a:cubicBezTo>
                      <a:pt x="138" y="2"/>
                      <a:pt x="139" y="1"/>
                      <a:pt x="140" y="0"/>
                    </a:cubicBezTo>
                    <a:cubicBezTo>
                      <a:pt x="141" y="0"/>
                      <a:pt x="142" y="0"/>
                      <a:pt x="142" y="0"/>
                    </a:cubicBezTo>
                    <a:cubicBezTo>
                      <a:pt x="142" y="0"/>
                      <a:pt x="141" y="0"/>
                      <a:pt x="140" y="0"/>
                    </a:cubicBezTo>
                    <a:cubicBezTo>
                      <a:pt x="139" y="0"/>
                      <a:pt x="137" y="0"/>
                      <a:pt x="135" y="1"/>
                    </a:cubicBezTo>
                    <a:cubicBezTo>
                      <a:pt x="131" y="2"/>
                      <a:pt x="125" y="3"/>
                      <a:pt x="118" y="5"/>
                    </a:cubicBezTo>
                    <a:cubicBezTo>
                      <a:pt x="112" y="7"/>
                      <a:pt x="104" y="9"/>
                      <a:pt x="95" y="12"/>
                    </a:cubicBezTo>
                    <a:cubicBezTo>
                      <a:pt x="91" y="13"/>
                      <a:pt x="87" y="15"/>
                      <a:pt x="82" y="16"/>
                    </a:cubicBezTo>
                    <a:cubicBezTo>
                      <a:pt x="78" y="18"/>
                      <a:pt x="73" y="20"/>
                      <a:pt x="69" y="21"/>
                    </a:cubicBezTo>
                    <a:cubicBezTo>
                      <a:pt x="65" y="23"/>
                      <a:pt x="60" y="25"/>
                      <a:pt x="56" y="26"/>
                    </a:cubicBezTo>
                    <a:cubicBezTo>
                      <a:pt x="52" y="28"/>
                      <a:pt x="47" y="30"/>
                      <a:pt x="43" y="32"/>
                    </a:cubicBezTo>
                    <a:cubicBezTo>
                      <a:pt x="35" y="35"/>
                      <a:pt x="28" y="39"/>
                      <a:pt x="21" y="42"/>
                    </a:cubicBezTo>
                    <a:cubicBezTo>
                      <a:pt x="15" y="45"/>
                      <a:pt x="10" y="48"/>
                      <a:pt x="6" y="50"/>
                    </a:cubicBezTo>
                    <a:cubicBezTo>
                      <a:pt x="4" y="51"/>
                      <a:pt x="3" y="52"/>
                      <a:pt x="2" y="52"/>
                    </a:cubicBezTo>
                    <a:cubicBezTo>
                      <a:pt x="1" y="53"/>
                      <a:pt x="0" y="53"/>
                      <a:pt x="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102">
                <a:extLst>
                  <a:ext uri="{FF2B5EF4-FFF2-40B4-BE49-F238E27FC236}">
                    <a16:creationId xmlns:a16="http://schemas.microsoft.com/office/drawing/2014/main" xmlns="" id="{79AFCF1E-B53E-4A6F-BD79-2CC6F332D8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72450" y="352425"/>
                <a:ext cx="266700" cy="101600"/>
              </a:xfrm>
              <a:custGeom>
                <a:avLst/>
                <a:gdLst>
                  <a:gd name="T0" fmla="*/ 0 w 63"/>
                  <a:gd name="T1" fmla="*/ 24 h 24"/>
                  <a:gd name="T2" fmla="*/ 3 w 63"/>
                  <a:gd name="T3" fmla="*/ 24 h 24"/>
                  <a:gd name="T4" fmla="*/ 11 w 63"/>
                  <a:gd name="T5" fmla="*/ 24 h 24"/>
                  <a:gd name="T6" fmla="*/ 22 w 63"/>
                  <a:gd name="T7" fmla="*/ 21 h 24"/>
                  <a:gd name="T8" fmla="*/ 28 w 63"/>
                  <a:gd name="T9" fmla="*/ 19 h 24"/>
                  <a:gd name="T10" fmla="*/ 34 w 63"/>
                  <a:gd name="T11" fmla="*/ 17 h 24"/>
                  <a:gd name="T12" fmla="*/ 39 w 63"/>
                  <a:gd name="T13" fmla="*/ 15 h 24"/>
                  <a:gd name="T14" fmla="*/ 45 w 63"/>
                  <a:gd name="T15" fmla="*/ 12 h 24"/>
                  <a:gd name="T16" fmla="*/ 55 w 63"/>
                  <a:gd name="T17" fmla="*/ 7 h 24"/>
                  <a:gd name="T18" fmla="*/ 61 w 63"/>
                  <a:gd name="T19" fmla="*/ 2 h 24"/>
                  <a:gd name="T20" fmla="*/ 63 w 63"/>
                  <a:gd name="T21" fmla="*/ 0 h 24"/>
                  <a:gd name="T22" fmla="*/ 60 w 63"/>
                  <a:gd name="T23" fmla="*/ 0 h 24"/>
                  <a:gd name="T24" fmla="*/ 52 w 63"/>
                  <a:gd name="T25" fmla="*/ 1 h 24"/>
                  <a:gd name="T26" fmla="*/ 42 w 63"/>
                  <a:gd name="T27" fmla="*/ 3 h 24"/>
                  <a:gd name="T28" fmla="*/ 36 w 63"/>
                  <a:gd name="T29" fmla="*/ 5 h 24"/>
                  <a:gd name="T30" fmla="*/ 30 w 63"/>
                  <a:gd name="T31" fmla="*/ 7 h 24"/>
                  <a:gd name="T32" fmla="*/ 24 w 63"/>
                  <a:gd name="T33" fmla="*/ 10 h 24"/>
                  <a:gd name="T34" fmla="*/ 18 w 63"/>
                  <a:gd name="T35" fmla="*/ 12 h 24"/>
                  <a:gd name="T36" fmla="*/ 9 w 63"/>
                  <a:gd name="T37" fmla="*/ 18 h 24"/>
                  <a:gd name="T38" fmla="*/ 2 w 63"/>
                  <a:gd name="T39" fmla="*/ 22 h 24"/>
                  <a:gd name="T40" fmla="*/ 0 w 63"/>
                  <a:gd name="T4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3" h="24">
                    <a:moveTo>
                      <a:pt x="0" y="24"/>
                    </a:moveTo>
                    <a:cubicBezTo>
                      <a:pt x="0" y="24"/>
                      <a:pt x="1" y="24"/>
                      <a:pt x="3" y="24"/>
                    </a:cubicBezTo>
                    <a:cubicBezTo>
                      <a:pt x="5" y="24"/>
                      <a:pt x="8" y="24"/>
                      <a:pt x="11" y="24"/>
                    </a:cubicBezTo>
                    <a:cubicBezTo>
                      <a:pt x="14" y="23"/>
                      <a:pt x="18" y="22"/>
                      <a:pt x="22" y="21"/>
                    </a:cubicBezTo>
                    <a:cubicBezTo>
                      <a:pt x="24" y="21"/>
                      <a:pt x="26" y="20"/>
                      <a:pt x="28" y="19"/>
                    </a:cubicBezTo>
                    <a:cubicBezTo>
                      <a:pt x="30" y="19"/>
                      <a:pt x="32" y="18"/>
                      <a:pt x="34" y="17"/>
                    </a:cubicBezTo>
                    <a:cubicBezTo>
                      <a:pt x="36" y="17"/>
                      <a:pt x="37" y="16"/>
                      <a:pt x="39" y="15"/>
                    </a:cubicBezTo>
                    <a:cubicBezTo>
                      <a:pt x="41" y="14"/>
                      <a:pt x="43" y="13"/>
                      <a:pt x="45" y="12"/>
                    </a:cubicBezTo>
                    <a:cubicBezTo>
                      <a:pt x="49" y="11"/>
                      <a:pt x="52" y="9"/>
                      <a:pt x="55" y="7"/>
                    </a:cubicBezTo>
                    <a:cubicBezTo>
                      <a:pt x="57" y="5"/>
                      <a:pt x="60" y="3"/>
                      <a:pt x="61" y="2"/>
                    </a:cubicBezTo>
                    <a:cubicBezTo>
                      <a:pt x="63" y="1"/>
                      <a:pt x="63" y="0"/>
                      <a:pt x="63" y="0"/>
                    </a:cubicBezTo>
                    <a:cubicBezTo>
                      <a:pt x="63" y="0"/>
                      <a:pt x="62" y="0"/>
                      <a:pt x="60" y="0"/>
                    </a:cubicBezTo>
                    <a:cubicBezTo>
                      <a:pt x="58" y="0"/>
                      <a:pt x="56" y="0"/>
                      <a:pt x="52" y="1"/>
                    </a:cubicBezTo>
                    <a:cubicBezTo>
                      <a:pt x="49" y="1"/>
                      <a:pt x="45" y="2"/>
                      <a:pt x="42" y="3"/>
                    </a:cubicBezTo>
                    <a:cubicBezTo>
                      <a:pt x="40" y="4"/>
                      <a:pt x="38" y="4"/>
                      <a:pt x="36" y="5"/>
                    </a:cubicBezTo>
                    <a:cubicBezTo>
                      <a:pt x="34" y="6"/>
                      <a:pt x="32" y="6"/>
                      <a:pt x="30" y="7"/>
                    </a:cubicBezTo>
                    <a:cubicBezTo>
                      <a:pt x="28" y="8"/>
                      <a:pt x="26" y="9"/>
                      <a:pt x="24" y="10"/>
                    </a:cubicBezTo>
                    <a:cubicBezTo>
                      <a:pt x="22" y="10"/>
                      <a:pt x="20" y="11"/>
                      <a:pt x="18" y="12"/>
                    </a:cubicBezTo>
                    <a:cubicBezTo>
                      <a:pt x="15" y="14"/>
                      <a:pt x="11" y="16"/>
                      <a:pt x="9" y="18"/>
                    </a:cubicBezTo>
                    <a:cubicBezTo>
                      <a:pt x="6" y="19"/>
                      <a:pt x="4" y="21"/>
                      <a:pt x="2" y="22"/>
                    </a:cubicBezTo>
                    <a:cubicBezTo>
                      <a:pt x="1" y="24"/>
                      <a:pt x="0" y="24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103">
                <a:extLst>
                  <a:ext uri="{FF2B5EF4-FFF2-40B4-BE49-F238E27FC236}">
                    <a16:creationId xmlns:a16="http://schemas.microsoft.com/office/drawing/2014/main" xmlns="" id="{06000D23-1A01-4B9A-A99D-110D3A047A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74238" y="-106363"/>
                <a:ext cx="369887" cy="68263"/>
              </a:xfrm>
              <a:custGeom>
                <a:avLst/>
                <a:gdLst>
                  <a:gd name="T0" fmla="*/ 0 w 87"/>
                  <a:gd name="T1" fmla="*/ 15 h 16"/>
                  <a:gd name="T2" fmla="*/ 1 w 87"/>
                  <a:gd name="T3" fmla="*/ 15 h 16"/>
                  <a:gd name="T4" fmla="*/ 4 w 87"/>
                  <a:gd name="T5" fmla="*/ 15 h 16"/>
                  <a:gd name="T6" fmla="*/ 14 w 87"/>
                  <a:gd name="T7" fmla="*/ 16 h 16"/>
                  <a:gd name="T8" fmla="*/ 29 w 87"/>
                  <a:gd name="T9" fmla="*/ 15 h 16"/>
                  <a:gd name="T10" fmla="*/ 36 w 87"/>
                  <a:gd name="T11" fmla="*/ 14 h 16"/>
                  <a:gd name="T12" fmla="*/ 45 w 87"/>
                  <a:gd name="T13" fmla="*/ 13 h 16"/>
                  <a:gd name="T14" fmla="*/ 53 w 87"/>
                  <a:gd name="T15" fmla="*/ 12 h 16"/>
                  <a:gd name="T16" fmla="*/ 60 w 87"/>
                  <a:gd name="T17" fmla="*/ 10 h 16"/>
                  <a:gd name="T18" fmla="*/ 74 w 87"/>
                  <a:gd name="T19" fmla="*/ 6 h 16"/>
                  <a:gd name="T20" fmla="*/ 84 w 87"/>
                  <a:gd name="T21" fmla="*/ 2 h 16"/>
                  <a:gd name="T22" fmla="*/ 86 w 87"/>
                  <a:gd name="T23" fmla="*/ 1 h 16"/>
                  <a:gd name="T24" fmla="*/ 87 w 87"/>
                  <a:gd name="T25" fmla="*/ 1 h 16"/>
                  <a:gd name="T26" fmla="*/ 86 w 87"/>
                  <a:gd name="T27" fmla="*/ 0 h 16"/>
                  <a:gd name="T28" fmla="*/ 83 w 87"/>
                  <a:gd name="T29" fmla="*/ 0 h 16"/>
                  <a:gd name="T30" fmla="*/ 73 w 87"/>
                  <a:gd name="T31" fmla="*/ 0 h 16"/>
                  <a:gd name="T32" fmla="*/ 59 w 87"/>
                  <a:gd name="T33" fmla="*/ 0 h 16"/>
                  <a:gd name="T34" fmla="*/ 51 w 87"/>
                  <a:gd name="T35" fmla="*/ 1 h 16"/>
                  <a:gd name="T36" fmla="*/ 43 w 87"/>
                  <a:gd name="T37" fmla="*/ 2 h 16"/>
                  <a:gd name="T38" fmla="*/ 35 w 87"/>
                  <a:gd name="T39" fmla="*/ 4 h 16"/>
                  <a:gd name="T40" fmla="*/ 27 w 87"/>
                  <a:gd name="T41" fmla="*/ 5 h 16"/>
                  <a:gd name="T42" fmla="*/ 13 w 87"/>
                  <a:gd name="T43" fmla="*/ 9 h 16"/>
                  <a:gd name="T44" fmla="*/ 4 w 87"/>
                  <a:gd name="T45" fmla="*/ 13 h 16"/>
                  <a:gd name="T46" fmla="*/ 1 w 87"/>
                  <a:gd name="T47" fmla="*/ 14 h 16"/>
                  <a:gd name="T48" fmla="*/ 0 w 87"/>
                  <a:gd name="T4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7" h="16">
                    <a:moveTo>
                      <a:pt x="0" y="15"/>
                    </a:moveTo>
                    <a:cubicBezTo>
                      <a:pt x="0" y="15"/>
                      <a:pt x="1" y="15"/>
                      <a:pt x="1" y="15"/>
                    </a:cubicBezTo>
                    <a:cubicBezTo>
                      <a:pt x="2" y="15"/>
                      <a:pt x="3" y="15"/>
                      <a:pt x="4" y="15"/>
                    </a:cubicBezTo>
                    <a:cubicBezTo>
                      <a:pt x="7" y="15"/>
                      <a:pt x="10" y="15"/>
                      <a:pt x="14" y="16"/>
                    </a:cubicBezTo>
                    <a:cubicBezTo>
                      <a:pt x="19" y="16"/>
                      <a:pt x="23" y="15"/>
                      <a:pt x="29" y="15"/>
                    </a:cubicBezTo>
                    <a:cubicBezTo>
                      <a:pt x="31" y="15"/>
                      <a:pt x="34" y="14"/>
                      <a:pt x="36" y="14"/>
                    </a:cubicBezTo>
                    <a:cubicBezTo>
                      <a:pt x="39" y="14"/>
                      <a:pt x="42" y="13"/>
                      <a:pt x="45" y="13"/>
                    </a:cubicBezTo>
                    <a:cubicBezTo>
                      <a:pt x="47" y="13"/>
                      <a:pt x="50" y="12"/>
                      <a:pt x="53" y="12"/>
                    </a:cubicBezTo>
                    <a:cubicBezTo>
                      <a:pt x="55" y="11"/>
                      <a:pt x="58" y="10"/>
                      <a:pt x="60" y="10"/>
                    </a:cubicBezTo>
                    <a:cubicBezTo>
                      <a:pt x="65" y="9"/>
                      <a:pt x="70" y="7"/>
                      <a:pt x="74" y="6"/>
                    </a:cubicBezTo>
                    <a:cubicBezTo>
                      <a:pt x="78" y="5"/>
                      <a:pt x="81" y="3"/>
                      <a:pt x="84" y="2"/>
                    </a:cubicBezTo>
                    <a:cubicBezTo>
                      <a:pt x="85" y="2"/>
                      <a:pt x="86" y="1"/>
                      <a:pt x="86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7" y="1"/>
                      <a:pt x="87" y="1"/>
                      <a:pt x="86" y="0"/>
                    </a:cubicBezTo>
                    <a:cubicBezTo>
                      <a:pt x="85" y="0"/>
                      <a:pt x="84" y="0"/>
                      <a:pt x="83" y="0"/>
                    </a:cubicBezTo>
                    <a:cubicBezTo>
                      <a:pt x="81" y="0"/>
                      <a:pt x="77" y="0"/>
                      <a:pt x="73" y="0"/>
                    </a:cubicBezTo>
                    <a:cubicBezTo>
                      <a:pt x="69" y="0"/>
                      <a:pt x="64" y="0"/>
                      <a:pt x="59" y="0"/>
                    </a:cubicBezTo>
                    <a:cubicBezTo>
                      <a:pt x="56" y="0"/>
                      <a:pt x="54" y="1"/>
                      <a:pt x="51" y="1"/>
                    </a:cubicBezTo>
                    <a:cubicBezTo>
                      <a:pt x="48" y="1"/>
                      <a:pt x="46" y="2"/>
                      <a:pt x="43" y="2"/>
                    </a:cubicBezTo>
                    <a:cubicBezTo>
                      <a:pt x="40" y="3"/>
                      <a:pt x="37" y="3"/>
                      <a:pt x="35" y="4"/>
                    </a:cubicBezTo>
                    <a:cubicBezTo>
                      <a:pt x="32" y="4"/>
                      <a:pt x="30" y="5"/>
                      <a:pt x="27" y="5"/>
                    </a:cubicBezTo>
                    <a:cubicBezTo>
                      <a:pt x="22" y="7"/>
                      <a:pt x="17" y="8"/>
                      <a:pt x="13" y="9"/>
                    </a:cubicBezTo>
                    <a:cubicBezTo>
                      <a:pt x="9" y="11"/>
                      <a:pt x="6" y="12"/>
                      <a:pt x="4" y="13"/>
                    </a:cubicBezTo>
                    <a:cubicBezTo>
                      <a:pt x="3" y="13"/>
                      <a:pt x="2" y="14"/>
                      <a:pt x="1" y="14"/>
                    </a:cubicBezTo>
                    <a:cubicBezTo>
                      <a:pt x="1" y="14"/>
                      <a:pt x="0" y="15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104">
                <a:extLst>
                  <a:ext uri="{FF2B5EF4-FFF2-40B4-BE49-F238E27FC236}">
                    <a16:creationId xmlns:a16="http://schemas.microsoft.com/office/drawing/2014/main" xmlns="" id="{2F4D37A8-97DC-4CC9-A858-F4547E1932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69413" y="-46038"/>
                <a:ext cx="504825" cy="84138"/>
              </a:xfrm>
              <a:custGeom>
                <a:avLst/>
                <a:gdLst>
                  <a:gd name="T0" fmla="*/ 0 w 119"/>
                  <a:gd name="T1" fmla="*/ 20 h 20"/>
                  <a:gd name="T2" fmla="*/ 1 w 119"/>
                  <a:gd name="T3" fmla="*/ 20 h 20"/>
                  <a:gd name="T4" fmla="*/ 5 w 119"/>
                  <a:gd name="T5" fmla="*/ 20 h 20"/>
                  <a:gd name="T6" fmla="*/ 19 w 119"/>
                  <a:gd name="T7" fmla="*/ 20 h 20"/>
                  <a:gd name="T8" fmla="*/ 39 w 119"/>
                  <a:gd name="T9" fmla="*/ 19 h 20"/>
                  <a:gd name="T10" fmla="*/ 49 w 119"/>
                  <a:gd name="T11" fmla="*/ 17 h 20"/>
                  <a:gd name="T12" fmla="*/ 61 w 119"/>
                  <a:gd name="T13" fmla="*/ 16 h 20"/>
                  <a:gd name="T14" fmla="*/ 72 w 119"/>
                  <a:gd name="T15" fmla="*/ 14 h 20"/>
                  <a:gd name="T16" fmla="*/ 82 w 119"/>
                  <a:gd name="T17" fmla="*/ 11 h 20"/>
                  <a:gd name="T18" fmla="*/ 101 w 119"/>
                  <a:gd name="T19" fmla="*/ 7 h 20"/>
                  <a:gd name="T20" fmla="*/ 114 w 119"/>
                  <a:gd name="T21" fmla="*/ 2 h 20"/>
                  <a:gd name="T22" fmla="*/ 118 w 119"/>
                  <a:gd name="T23" fmla="*/ 1 h 20"/>
                  <a:gd name="T24" fmla="*/ 119 w 119"/>
                  <a:gd name="T25" fmla="*/ 1 h 20"/>
                  <a:gd name="T26" fmla="*/ 118 w 119"/>
                  <a:gd name="T27" fmla="*/ 0 h 20"/>
                  <a:gd name="T28" fmla="*/ 114 w 119"/>
                  <a:gd name="T29" fmla="*/ 0 h 20"/>
                  <a:gd name="T30" fmla="*/ 100 w 119"/>
                  <a:gd name="T31" fmla="*/ 0 h 20"/>
                  <a:gd name="T32" fmla="*/ 81 w 119"/>
                  <a:gd name="T33" fmla="*/ 2 h 20"/>
                  <a:gd name="T34" fmla="*/ 70 w 119"/>
                  <a:gd name="T35" fmla="*/ 3 h 20"/>
                  <a:gd name="T36" fmla="*/ 59 w 119"/>
                  <a:gd name="T37" fmla="*/ 5 h 20"/>
                  <a:gd name="T38" fmla="*/ 48 w 119"/>
                  <a:gd name="T39" fmla="*/ 7 h 20"/>
                  <a:gd name="T40" fmla="*/ 37 w 119"/>
                  <a:gd name="T41" fmla="*/ 9 h 20"/>
                  <a:gd name="T42" fmla="*/ 18 w 119"/>
                  <a:gd name="T43" fmla="*/ 14 h 20"/>
                  <a:gd name="T44" fmla="*/ 5 w 119"/>
                  <a:gd name="T45" fmla="*/ 18 h 20"/>
                  <a:gd name="T46" fmla="*/ 1 w 119"/>
                  <a:gd name="T47" fmla="*/ 19 h 20"/>
                  <a:gd name="T48" fmla="*/ 0 w 119"/>
                  <a:gd name="T4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9" h="20">
                    <a:moveTo>
                      <a:pt x="0" y="20"/>
                    </a:moveTo>
                    <a:cubicBezTo>
                      <a:pt x="0" y="20"/>
                      <a:pt x="1" y="20"/>
                      <a:pt x="1" y="20"/>
                    </a:cubicBezTo>
                    <a:cubicBezTo>
                      <a:pt x="2" y="20"/>
                      <a:pt x="4" y="20"/>
                      <a:pt x="5" y="20"/>
                    </a:cubicBezTo>
                    <a:cubicBezTo>
                      <a:pt x="9" y="20"/>
                      <a:pt x="14" y="20"/>
                      <a:pt x="19" y="20"/>
                    </a:cubicBezTo>
                    <a:cubicBezTo>
                      <a:pt x="25" y="20"/>
                      <a:pt x="32" y="19"/>
                      <a:pt x="39" y="19"/>
                    </a:cubicBezTo>
                    <a:cubicBezTo>
                      <a:pt x="42" y="18"/>
                      <a:pt x="46" y="18"/>
                      <a:pt x="49" y="17"/>
                    </a:cubicBezTo>
                    <a:cubicBezTo>
                      <a:pt x="53" y="17"/>
                      <a:pt x="57" y="16"/>
                      <a:pt x="61" y="16"/>
                    </a:cubicBezTo>
                    <a:cubicBezTo>
                      <a:pt x="64" y="15"/>
                      <a:pt x="68" y="14"/>
                      <a:pt x="72" y="14"/>
                    </a:cubicBezTo>
                    <a:cubicBezTo>
                      <a:pt x="75" y="13"/>
                      <a:pt x="79" y="12"/>
                      <a:pt x="82" y="11"/>
                    </a:cubicBezTo>
                    <a:cubicBezTo>
                      <a:pt x="89" y="10"/>
                      <a:pt x="96" y="8"/>
                      <a:pt x="101" y="7"/>
                    </a:cubicBezTo>
                    <a:cubicBezTo>
                      <a:pt x="107" y="5"/>
                      <a:pt x="111" y="4"/>
                      <a:pt x="114" y="2"/>
                    </a:cubicBezTo>
                    <a:cubicBezTo>
                      <a:pt x="116" y="2"/>
                      <a:pt x="117" y="1"/>
                      <a:pt x="118" y="1"/>
                    </a:cubicBezTo>
                    <a:cubicBezTo>
                      <a:pt x="119" y="1"/>
                      <a:pt x="119" y="1"/>
                      <a:pt x="119" y="1"/>
                    </a:cubicBezTo>
                    <a:cubicBezTo>
                      <a:pt x="119" y="1"/>
                      <a:pt x="119" y="1"/>
                      <a:pt x="118" y="0"/>
                    </a:cubicBezTo>
                    <a:cubicBezTo>
                      <a:pt x="117" y="0"/>
                      <a:pt x="116" y="0"/>
                      <a:pt x="114" y="0"/>
                    </a:cubicBezTo>
                    <a:cubicBezTo>
                      <a:pt x="111" y="0"/>
                      <a:pt x="106" y="0"/>
                      <a:pt x="100" y="0"/>
                    </a:cubicBezTo>
                    <a:cubicBezTo>
                      <a:pt x="94" y="1"/>
                      <a:pt x="88" y="1"/>
                      <a:pt x="81" y="2"/>
                    </a:cubicBezTo>
                    <a:cubicBezTo>
                      <a:pt x="77" y="2"/>
                      <a:pt x="74" y="3"/>
                      <a:pt x="70" y="3"/>
                    </a:cubicBezTo>
                    <a:cubicBezTo>
                      <a:pt x="66" y="4"/>
                      <a:pt x="63" y="4"/>
                      <a:pt x="59" y="5"/>
                    </a:cubicBezTo>
                    <a:cubicBezTo>
                      <a:pt x="55" y="5"/>
                      <a:pt x="51" y="6"/>
                      <a:pt x="48" y="7"/>
                    </a:cubicBezTo>
                    <a:cubicBezTo>
                      <a:pt x="44" y="7"/>
                      <a:pt x="41" y="8"/>
                      <a:pt x="37" y="9"/>
                    </a:cubicBezTo>
                    <a:cubicBezTo>
                      <a:pt x="30" y="10"/>
                      <a:pt x="24" y="12"/>
                      <a:pt x="18" y="14"/>
                    </a:cubicBezTo>
                    <a:cubicBezTo>
                      <a:pt x="13" y="15"/>
                      <a:pt x="8" y="17"/>
                      <a:pt x="5" y="18"/>
                    </a:cubicBezTo>
                    <a:cubicBezTo>
                      <a:pt x="3" y="18"/>
                      <a:pt x="2" y="19"/>
                      <a:pt x="1" y="19"/>
                    </a:cubicBezTo>
                    <a:cubicBezTo>
                      <a:pt x="1" y="20"/>
                      <a:pt x="0" y="20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105">
                <a:extLst>
                  <a:ext uri="{FF2B5EF4-FFF2-40B4-BE49-F238E27FC236}">
                    <a16:creationId xmlns:a16="http://schemas.microsoft.com/office/drawing/2014/main" xmlns="" id="{1B13317D-E4C4-42B1-AA7A-1E5D64B4BC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20175" y="-571500"/>
                <a:ext cx="533400" cy="893763"/>
              </a:xfrm>
              <a:custGeom>
                <a:avLst/>
                <a:gdLst>
                  <a:gd name="T0" fmla="*/ 79 w 126"/>
                  <a:gd name="T1" fmla="*/ 38 h 211"/>
                  <a:gd name="T2" fmla="*/ 70 w 126"/>
                  <a:gd name="T3" fmla="*/ 77 h 211"/>
                  <a:gd name="T4" fmla="*/ 70 w 126"/>
                  <a:gd name="T5" fmla="*/ 78 h 211"/>
                  <a:gd name="T6" fmla="*/ 74 w 126"/>
                  <a:gd name="T7" fmla="*/ 87 h 211"/>
                  <a:gd name="T8" fmla="*/ 81 w 126"/>
                  <a:gd name="T9" fmla="*/ 100 h 211"/>
                  <a:gd name="T10" fmla="*/ 89 w 126"/>
                  <a:gd name="T11" fmla="*/ 112 h 211"/>
                  <a:gd name="T12" fmla="*/ 99 w 126"/>
                  <a:gd name="T13" fmla="*/ 123 h 211"/>
                  <a:gd name="T14" fmla="*/ 110 w 126"/>
                  <a:gd name="T15" fmla="*/ 133 h 211"/>
                  <a:gd name="T16" fmla="*/ 118 w 126"/>
                  <a:gd name="T17" fmla="*/ 138 h 211"/>
                  <a:gd name="T18" fmla="*/ 111 w 126"/>
                  <a:gd name="T19" fmla="*/ 139 h 211"/>
                  <a:gd name="T20" fmla="*/ 102 w 126"/>
                  <a:gd name="T21" fmla="*/ 151 h 211"/>
                  <a:gd name="T22" fmla="*/ 96 w 126"/>
                  <a:gd name="T23" fmla="*/ 163 h 211"/>
                  <a:gd name="T24" fmla="*/ 91 w 126"/>
                  <a:gd name="T25" fmla="*/ 175 h 211"/>
                  <a:gd name="T26" fmla="*/ 87 w 126"/>
                  <a:gd name="T27" fmla="*/ 189 h 211"/>
                  <a:gd name="T28" fmla="*/ 85 w 126"/>
                  <a:gd name="T29" fmla="*/ 200 h 211"/>
                  <a:gd name="T30" fmla="*/ 85 w 126"/>
                  <a:gd name="T31" fmla="*/ 204 h 211"/>
                  <a:gd name="T32" fmla="*/ 85 w 126"/>
                  <a:gd name="T33" fmla="*/ 205 h 211"/>
                  <a:gd name="T34" fmla="*/ 89 w 126"/>
                  <a:gd name="T35" fmla="*/ 197 h 211"/>
                  <a:gd name="T36" fmla="*/ 53 w 126"/>
                  <a:gd name="T37" fmla="*/ 174 h 211"/>
                  <a:gd name="T38" fmla="*/ 17 w 126"/>
                  <a:gd name="T39" fmla="*/ 161 h 211"/>
                  <a:gd name="T40" fmla="*/ 8 w 126"/>
                  <a:gd name="T41" fmla="*/ 168 h 211"/>
                  <a:gd name="T42" fmla="*/ 8 w 126"/>
                  <a:gd name="T43" fmla="*/ 167 h 211"/>
                  <a:gd name="T44" fmla="*/ 23 w 126"/>
                  <a:gd name="T45" fmla="*/ 138 h 211"/>
                  <a:gd name="T46" fmla="*/ 25 w 126"/>
                  <a:gd name="T47" fmla="*/ 112 h 211"/>
                  <a:gd name="T48" fmla="*/ 22 w 126"/>
                  <a:gd name="T49" fmla="*/ 104 h 211"/>
                  <a:gd name="T50" fmla="*/ 28 w 126"/>
                  <a:gd name="T51" fmla="*/ 106 h 211"/>
                  <a:gd name="T52" fmla="*/ 50 w 126"/>
                  <a:gd name="T53" fmla="*/ 98 h 211"/>
                  <a:gd name="T54" fmla="*/ 69 w 126"/>
                  <a:gd name="T55" fmla="*/ 84 h 211"/>
                  <a:gd name="T56" fmla="*/ 73 w 126"/>
                  <a:gd name="T57" fmla="*/ 77 h 211"/>
                  <a:gd name="T58" fmla="*/ 69 w 126"/>
                  <a:gd name="T59" fmla="*/ 83 h 211"/>
                  <a:gd name="T60" fmla="*/ 49 w 126"/>
                  <a:gd name="T61" fmla="*/ 95 h 211"/>
                  <a:gd name="T62" fmla="*/ 27 w 126"/>
                  <a:gd name="T63" fmla="*/ 101 h 211"/>
                  <a:gd name="T64" fmla="*/ 17 w 126"/>
                  <a:gd name="T65" fmla="*/ 106 h 211"/>
                  <a:gd name="T66" fmla="*/ 18 w 126"/>
                  <a:gd name="T67" fmla="*/ 110 h 211"/>
                  <a:gd name="T68" fmla="*/ 19 w 126"/>
                  <a:gd name="T69" fmla="*/ 117 h 211"/>
                  <a:gd name="T70" fmla="*/ 18 w 126"/>
                  <a:gd name="T71" fmla="*/ 128 h 211"/>
                  <a:gd name="T72" fmla="*/ 9 w 126"/>
                  <a:gd name="T73" fmla="*/ 149 h 211"/>
                  <a:gd name="T74" fmla="*/ 1 w 126"/>
                  <a:gd name="T75" fmla="*/ 161 h 211"/>
                  <a:gd name="T76" fmla="*/ 4 w 126"/>
                  <a:gd name="T77" fmla="*/ 169 h 211"/>
                  <a:gd name="T78" fmla="*/ 16 w 126"/>
                  <a:gd name="T79" fmla="*/ 170 h 211"/>
                  <a:gd name="T80" fmla="*/ 48 w 126"/>
                  <a:gd name="T81" fmla="*/ 183 h 211"/>
                  <a:gd name="T82" fmla="*/ 82 w 126"/>
                  <a:gd name="T83" fmla="*/ 206 h 211"/>
                  <a:gd name="T84" fmla="*/ 96 w 126"/>
                  <a:gd name="T85" fmla="*/ 205 h 211"/>
                  <a:gd name="T86" fmla="*/ 96 w 126"/>
                  <a:gd name="T87" fmla="*/ 206 h 211"/>
                  <a:gd name="T88" fmla="*/ 96 w 126"/>
                  <a:gd name="T89" fmla="*/ 205 h 211"/>
                  <a:gd name="T90" fmla="*/ 96 w 126"/>
                  <a:gd name="T91" fmla="*/ 203 h 211"/>
                  <a:gd name="T92" fmla="*/ 97 w 126"/>
                  <a:gd name="T93" fmla="*/ 196 h 211"/>
                  <a:gd name="T94" fmla="*/ 100 w 126"/>
                  <a:gd name="T95" fmla="*/ 183 h 211"/>
                  <a:gd name="T96" fmla="*/ 105 w 126"/>
                  <a:gd name="T97" fmla="*/ 169 h 211"/>
                  <a:gd name="T98" fmla="*/ 109 w 126"/>
                  <a:gd name="T99" fmla="*/ 161 h 211"/>
                  <a:gd name="T100" fmla="*/ 116 w 126"/>
                  <a:gd name="T101" fmla="*/ 149 h 211"/>
                  <a:gd name="T102" fmla="*/ 124 w 126"/>
                  <a:gd name="T103" fmla="*/ 137 h 211"/>
                  <a:gd name="T104" fmla="*/ 123 w 126"/>
                  <a:gd name="T105" fmla="*/ 130 h 211"/>
                  <a:gd name="T106" fmla="*/ 116 w 126"/>
                  <a:gd name="T107" fmla="*/ 125 h 211"/>
                  <a:gd name="T108" fmla="*/ 105 w 126"/>
                  <a:gd name="T109" fmla="*/ 116 h 211"/>
                  <a:gd name="T110" fmla="*/ 96 w 126"/>
                  <a:gd name="T111" fmla="*/ 107 h 211"/>
                  <a:gd name="T112" fmla="*/ 87 w 126"/>
                  <a:gd name="T113" fmla="*/ 96 h 211"/>
                  <a:gd name="T114" fmla="*/ 80 w 126"/>
                  <a:gd name="T115" fmla="*/ 84 h 211"/>
                  <a:gd name="T116" fmla="*/ 77 w 126"/>
                  <a:gd name="T117" fmla="*/ 77 h 211"/>
                  <a:gd name="T118" fmla="*/ 80 w 126"/>
                  <a:gd name="T119" fmla="*/ 58 h 211"/>
                  <a:gd name="T120" fmla="*/ 89 w 126"/>
                  <a:gd name="T121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" h="211">
                    <a:moveTo>
                      <a:pt x="89" y="0"/>
                    </a:moveTo>
                    <a:cubicBezTo>
                      <a:pt x="88" y="7"/>
                      <a:pt x="86" y="13"/>
                      <a:pt x="84" y="19"/>
                    </a:cubicBezTo>
                    <a:cubicBezTo>
                      <a:pt x="83" y="26"/>
                      <a:pt x="81" y="32"/>
                      <a:pt x="79" y="38"/>
                    </a:cubicBezTo>
                    <a:cubicBezTo>
                      <a:pt x="74" y="57"/>
                      <a:pt x="74" y="57"/>
                      <a:pt x="74" y="57"/>
                    </a:cubicBezTo>
                    <a:cubicBezTo>
                      <a:pt x="70" y="76"/>
                      <a:pt x="70" y="76"/>
                      <a:pt x="70" y="76"/>
                    </a:cubicBezTo>
                    <a:cubicBezTo>
                      <a:pt x="70" y="76"/>
                      <a:pt x="70" y="77"/>
                      <a:pt x="70" y="77"/>
                    </a:cubicBezTo>
                    <a:cubicBezTo>
                      <a:pt x="70" y="77"/>
                      <a:pt x="70" y="77"/>
                      <a:pt x="70" y="77"/>
                    </a:cubicBezTo>
                    <a:cubicBezTo>
                      <a:pt x="70" y="77"/>
                      <a:pt x="70" y="77"/>
                      <a:pt x="70" y="77"/>
                    </a:cubicBezTo>
                    <a:cubicBezTo>
                      <a:pt x="70" y="77"/>
                      <a:pt x="70" y="78"/>
                      <a:pt x="70" y="78"/>
                    </a:cubicBezTo>
                    <a:cubicBezTo>
                      <a:pt x="70" y="78"/>
                      <a:pt x="70" y="78"/>
                      <a:pt x="70" y="78"/>
                    </a:cubicBezTo>
                    <a:cubicBezTo>
                      <a:pt x="71" y="80"/>
                      <a:pt x="71" y="81"/>
                      <a:pt x="72" y="83"/>
                    </a:cubicBezTo>
                    <a:cubicBezTo>
                      <a:pt x="72" y="84"/>
                      <a:pt x="73" y="86"/>
                      <a:pt x="74" y="87"/>
                    </a:cubicBezTo>
                    <a:cubicBezTo>
                      <a:pt x="74" y="89"/>
                      <a:pt x="75" y="90"/>
                      <a:pt x="76" y="92"/>
                    </a:cubicBezTo>
                    <a:cubicBezTo>
                      <a:pt x="77" y="93"/>
                      <a:pt x="77" y="94"/>
                      <a:pt x="78" y="96"/>
                    </a:cubicBezTo>
                    <a:cubicBezTo>
                      <a:pt x="79" y="97"/>
                      <a:pt x="80" y="99"/>
                      <a:pt x="81" y="100"/>
                    </a:cubicBezTo>
                    <a:cubicBezTo>
                      <a:pt x="81" y="102"/>
                      <a:pt x="82" y="103"/>
                      <a:pt x="83" y="104"/>
                    </a:cubicBezTo>
                    <a:cubicBezTo>
                      <a:pt x="84" y="106"/>
                      <a:pt x="85" y="107"/>
                      <a:pt x="86" y="108"/>
                    </a:cubicBezTo>
                    <a:cubicBezTo>
                      <a:pt x="87" y="110"/>
                      <a:pt x="88" y="111"/>
                      <a:pt x="89" y="112"/>
                    </a:cubicBezTo>
                    <a:cubicBezTo>
                      <a:pt x="90" y="113"/>
                      <a:pt x="91" y="115"/>
                      <a:pt x="92" y="116"/>
                    </a:cubicBezTo>
                    <a:cubicBezTo>
                      <a:pt x="95" y="120"/>
                      <a:pt x="95" y="120"/>
                      <a:pt x="95" y="120"/>
                    </a:cubicBezTo>
                    <a:cubicBezTo>
                      <a:pt x="96" y="121"/>
                      <a:pt x="98" y="122"/>
                      <a:pt x="99" y="123"/>
                    </a:cubicBezTo>
                    <a:cubicBezTo>
                      <a:pt x="100" y="124"/>
                      <a:pt x="101" y="126"/>
                      <a:pt x="102" y="127"/>
                    </a:cubicBezTo>
                    <a:cubicBezTo>
                      <a:pt x="106" y="130"/>
                      <a:pt x="106" y="130"/>
                      <a:pt x="106" y="130"/>
                    </a:cubicBezTo>
                    <a:cubicBezTo>
                      <a:pt x="110" y="133"/>
                      <a:pt x="110" y="133"/>
                      <a:pt x="110" y="133"/>
                    </a:cubicBezTo>
                    <a:cubicBezTo>
                      <a:pt x="112" y="134"/>
                      <a:pt x="112" y="134"/>
                      <a:pt x="112" y="134"/>
                    </a:cubicBezTo>
                    <a:cubicBezTo>
                      <a:pt x="114" y="136"/>
                      <a:pt x="114" y="136"/>
                      <a:pt x="114" y="136"/>
                    </a:cubicBezTo>
                    <a:cubicBezTo>
                      <a:pt x="118" y="138"/>
                      <a:pt x="118" y="138"/>
                      <a:pt x="118" y="138"/>
                    </a:cubicBezTo>
                    <a:cubicBezTo>
                      <a:pt x="117" y="131"/>
                      <a:pt x="117" y="131"/>
                      <a:pt x="117" y="131"/>
                    </a:cubicBezTo>
                    <a:cubicBezTo>
                      <a:pt x="116" y="132"/>
                      <a:pt x="115" y="133"/>
                      <a:pt x="114" y="135"/>
                    </a:cubicBezTo>
                    <a:cubicBezTo>
                      <a:pt x="113" y="136"/>
                      <a:pt x="112" y="137"/>
                      <a:pt x="111" y="139"/>
                    </a:cubicBezTo>
                    <a:cubicBezTo>
                      <a:pt x="110" y="140"/>
                      <a:pt x="109" y="141"/>
                      <a:pt x="108" y="143"/>
                    </a:cubicBezTo>
                    <a:cubicBezTo>
                      <a:pt x="105" y="147"/>
                      <a:pt x="105" y="147"/>
                      <a:pt x="105" y="147"/>
                    </a:cubicBezTo>
                    <a:cubicBezTo>
                      <a:pt x="104" y="148"/>
                      <a:pt x="103" y="150"/>
                      <a:pt x="102" y="151"/>
                    </a:cubicBezTo>
                    <a:cubicBezTo>
                      <a:pt x="101" y="153"/>
                      <a:pt x="100" y="154"/>
                      <a:pt x="100" y="156"/>
                    </a:cubicBezTo>
                    <a:cubicBezTo>
                      <a:pt x="99" y="157"/>
                      <a:pt x="98" y="159"/>
                      <a:pt x="97" y="160"/>
                    </a:cubicBezTo>
                    <a:cubicBezTo>
                      <a:pt x="96" y="163"/>
                      <a:pt x="96" y="163"/>
                      <a:pt x="96" y="163"/>
                    </a:cubicBezTo>
                    <a:cubicBezTo>
                      <a:pt x="95" y="165"/>
                      <a:pt x="95" y="165"/>
                      <a:pt x="95" y="165"/>
                    </a:cubicBezTo>
                    <a:cubicBezTo>
                      <a:pt x="94" y="167"/>
                      <a:pt x="94" y="168"/>
                      <a:pt x="93" y="170"/>
                    </a:cubicBezTo>
                    <a:cubicBezTo>
                      <a:pt x="91" y="175"/>
                      <a:pt x="91" y="175"/>
                      <a:pt x="91" y="175"/>
                    </a:cubicBezTo>
                    <a:cubicBezTo>
                      <a:pt x="91" y="176"/>
                      <a:pt x="90" y="178"/>
                      <a:pt x="90" y="179"/>
                    </a:cubicBezTo>
                    <a:cubicBezTo>
                      <a:pt x="89" y="181"/>
                      <a:pt x="89" y="183"/>
                      <a:pt x="88" y="184"/>
                    </a:cubicBezTo>
                    <a:cubicBezTo>
                      <a:pt x="87" y="189"/>
                      <a:pt x="87" y="189"/>
                      <a:pt x="87" y="189"/>
                    </a:cubicBezTo>
                    <a:cubicBezTo>
                      <a:pt x="86" y="195"/>
                      <a:pt x="86" y="195"/>
                      <a:pt x="86" y="195"/>
                    </a:cubicBezTo>
                    <a:cubicBezTo>
                      <a:pt x="86" y="197"/>
                      <a:pt x="86" y="197"/>
                      <a:pt x="86" y="197"/>
                    </a:cubicBezTo>
                    <a:cubicBezTo>
                      <a:pt x="85" y="200"/>
                      <a:pt x="85" y="200"/>
                      <a:pt x="85" y="200"/>
                    </a:cubicBezTo>
                    <a:cubicBezTo>
                      <a:pt x="85" y="202"/>
                      <a:pt x="85" y="202"/>
                      <a:pt x="85" y="202"/>
                    </a:cubicBezTo>
                    <a:cubicBezTo>
                      <a:pt x="85" y="204"/>
                      <a:pt x="85" y="204"/>
                      <a:pt x="85" y="204"/>
                    </a:cubicBezTo>
                    <a:cubicBezTo>
                      <a:pt x="85" y="204"/>
                      <a:pt x="85" y="204"/>
                      <a:pt x="85" y="204"/>
                    </a:cubicBezTo>
                    <a:cubicBezTo>
                      <a:pt x="85" y="205"/>
                      <a:pt x="85" y="205"/>
                      <a:pt x="85" y="205"/>
                    </a:cubicBezTo>
                    <a:cubicBezTo>
                      <a:pt x="85" y="205"/>
                      <a:pt x="85" y="205"/>
                      <a:pt x="85" y="205"/>
                    </a:cubicBezTo>
                    <a:cubicBezTo>
                      <a:pt x="85" y="205"/>
                      <a:pt x="85" y="205"/>
                      <a:pt x="85" y="205"/>
                    </a:cubicBezTo>
                    <a:cubicBezTo>
                      <a:pt x="85" y="205"/>
                      <a:pt x="85" y="205"/>
                      <a:pt x="85" y="205"/>
                    </a:cubicBezTo>
                    <a:cubicBezTo>
                      <a:pt x="94" y="201"/>
                      <a:pt x="94" y="201"/>
                      <a:pt x="94" y="201"/>
                    </a:cubicBezTo>
                    <a:cubicBezTo>
                      <a:pt x="92" y="200"/>
                      <a:pt x="91" y="198"/>
                      <a:pt x="89" y="197"/>
                    </a:cubicBezTo>
                    <a:cubicBezTo>
                      <a:pt x="87" y="196"/>
                      <a:pt x="86" y="195"/>
                      <a:pt x="84" y="193"/>
                    </a:cubicBezTo>
                    <a:cubicBezTo>
                      <a:pt x="81" y="191"/>
                      <a:pt x="78" y="189"/>
                      <a:pt x="74" y="186"/>
                    </a:cubicBezTo>
                    <a:cubicBezTo>
                      <a:pt x="67" y="182"/>
                      <a:pt x="60" y="177"/>
                      <a:pt x="53" y="174"/>
                    </a:cubicBezTo>
                    <a:cubicBezTo>
                      <a:pt x="46" y="170"/>
                      <a:pt x="38" y="167"/>
                      <a:pt x="30" y="164"/>
                    </a:cubicBezTo>
                    <a:cubicBezTo>
                      <a:pt x="28" y="163"/>
                      <a:pt x="26" y="163"/>
                      <a:pt x="24" y="162"/>
                    </a:cubicBezTo>
                    <a:cubicBezTo>
                      <a:pt x="22" y="162"/>
                      <a:pt x="20" y="162"/>
                      <a:pt x="17" y="161"/>
                    </a:cubicBezTo>
                    <a:cubicBezTo>
                      <a:pt x="15" y="161"/>
                      <a:pt x="13" y="160"/>
                      <a:pt x="11" y="160"/>
                    </a:cubicBezTo>
                    <a:cubicBezTo>
                      <a:pt x="9" y="160"/>
                      <a:pt x="7" y="160"/>
                      <a:pt x="5" y="160"/>
                    </a:cubicBezTo>
                    <a:cubicBezTo>
                      <a:pt x="8" y="168"/>
                      <a:pt x="8" y="168"/>
                      <a:pt x="8" y="168"/>
                    </a:cubicBezTo>
                    <a:cubicBezTo>
                      <a:pt x="8" y="168"/>
                      <a:pt x="8" y="168"/>
                      <a:pt x="8" y="168"/>
                    </a:cubicBezTo>
                    <a:cubicBezTo>
                      <a:pt x="8" y="168"/>
                      <a:pt x="8" y="168"/>
                      <a:pt x="8" y="168"/>
                    </a:cubicBezTo>
                    <a:cubicBezTo>
                      <a:pt x="8" y="167"/>
                      <a:pt x="8" y="167"/>
                      <a:pt x="8" y="167"/>
                    </a:cubicBezTo>
                    <a:cubicBezTo>
                      <a:pt x="10" y="165"/>
                      <a:pt x="11" y="163"/>
                      <a:pt x="13" y="160"/>
                    </a:cubicBezTo>
                    <a:cubicBezTo>
                      <a:pt x="14" y="158"/>
                      <a:pt x="15" y="155"/>
                      <a:pt x="17" y="153"/>
                    </a:cubicBezTo>
                    <a:cubicBezTo>
                      <a:pt x="19" y="148"/>
                      <a:pt x="21" y="143"/>
                      <a:pt x="23" y="138"/>
                    </a:cubicBezTo>
                    <a:cubicBezTo>
                      <a:pt x="25" y="132"/>
                      <a:pt x="26" y="127"/>
                      <a:pt x="26" y="121"/>
                    </a:cubicBezTo>
                    <a:cubicBezTo>
                      <a:pt x="26" y="120"/>
                      <a:pt x="26" y="118"/>
                      <a:pt x="26" y="117"/>
                    </a:cubicBezTo>
                    <a:cubicBezTo>
                      <a:pt x="26" y="115"/>
                      <a:pt x="26" y="114"/>
                      <a:pt x="25" y="112"/>
                    </a:cubicBezTo>
                    <a:cubicBezTo>
                      <a:pt x="25" y="112"/>
                      <a:pt x="25" y="111"/>
                      <a:pt x="25" y="110"/>
                    </a:cubicBezTo>
                    <a:cubicBezTo>
                      <a:pt x="25" y="109"/>
                      <a:pt x="24" y="109"/>
                      <a:pt x="24" y="108"/>
                    </a:cubicBezTo>
                    <a:cubicBezTo>
                      <a:pt x="24" y="107"/>
                      <a:pt x="23" y="105"/>
                      <a:pt x="22" y="104"/>
                    </a:cubicBezTo>
                    <a:cubicBezTo>
                      <a:pt x="20" y="108"/>
                      <a:pt x="20" y="108"/>
                      <a:pt x="20" y="108"/>
                    </a:cubicBezTo>
                    <a:cubicBezTo>
                      <a:pt x="21" y="108"/>
                      <a:pt x="23" y="108"/>
                      <a:pt x="24" y="107"/>
                    </a:cubicBezTo>
                    <a:cubicBezTo>
                      <a:pt x="25" y="107"/>
                      <a:pt x="27" y="107"/>
                      <a:pt x="28" y="106"/>
                    </a:cubicBezTo>
                    <a:cubicBezTo>
                      <a:pt x="31" y="106"/>
                      <a:pt x="33" y="105"/>
                      <a:pt x="36" y="104"/>
                    </a:cubicBezTo>
                    <a:cubicBezTo>
                      <a:pt x="38" y="103"/>
                      <a:pt x="41" y="103"/>
                      <a:pt x="43" y="102"/>
                    </a:cubicBezTo>
                    <a:cubicBezTo>
                      <a:pt x="46" y="101"/>
                      <a:pt x="48" y="100"/>
                      <a:pt x="50" y="98"/>
                    </a:cubicBezTo>
                    <a:cubicBezTo>
                      <a:pt x="55" y="96"/>
                      <a:pt x="60" y="93"/>
                      <a:pt x="64" y="90"/>
                    </a:cubicBezTo>
                    <a:cubicBezTo>
                      <a:pt x="65" y="89"/>
                      <a:pt x="66" y="88"/>
                      <a:pt x="67" y="87"/>
                    </a:cubicBezTo>
                    <a:cubicBezTo>
                      <a:pt x="68" y="86"/>
                      <a:pt x="69" y="85"/>
                      <a:pt x="69" y="84"/>
                    </a:cubicBezTo>
                    <a:cubicBezTo>
                      <a:pt x="70" y="83"/>
                      <a:pt x="70" y="83"/>
                      <a:pt x="70" y="82"/>
                    </a:cubicBezTo>
                    <a:cubicBezTo>
                      <a:pt x="71" y="82"/>
                      <a:pt x="71" y="81"/>
                      <a:pt x="72" y="81"/>
                    </a:cubicBezTo>
                    <a:cubicBezTo>
                      <a:pt x="72" y="79"/>
                      <a:pt x="73" y="78"/>
                      <a:pt x="73" y="77"/>
                    </a:cubicBezTo>
                    <a:cubicBezTo>
                      <a:pt x="73" y="78"/>
                      <a:pt x="72" y="79"/>
                      <a:pt x="71" y="80"/>
                    </a:cubicBezTo>
                    <a:cubicBezTo>
                      <a:pt x="71" y="81"/>
                      <a:pt x="70" y="81"/>
                      <a:pt x="70" y="82"/>
                    </a:cubicBezTo>
                    <a:cubicBezTo>
                      <a:pt x="70" y="82"/>
                      <a:pt x="69" y="83"/>
                      <a:pt x="69" y="83"/>
                    </a:cubicBezTo>
                    <a:cubicBezTo>
                      <a:pt x="68" y="84"/>
                      <a:pt x="67" y="85"/>
                      <a:pt x="66" y="86"/>
                    </a:cubicBezTo>
                    <a:cubicBezTo>
                      <a:pt x="65" y="87"/>
                      <a:pt x="64" y="88"/>
                      <a:pt x="63" y="88"/>
                    </a:cubicBezTo>
                    <a:cubicBezTo>
                      <a:pt x="59" y="91"/>
                      <a:pt x="54" y="93"/>
                      <a:pt x="49" y="95"/>
                    </a:cubicBezTo>
                    <a:cubicBezTo>
                      <a:pt x="47" y="96"/>
                      <a:pt x="44" y="97"/>
                      <a:pt x="42" y="98"/>
                    </a:cubicBezTo>
                    <a:cubicBezTo>
                      <a:pt x="39" y="99"/>
                      <a:pt x="37" y="99"/>
                      <a:pt x="34" y="100"/>
                    </a:cubicBezTo>
                    <a:cubicBezTo>
                      <a:pt x="32" y="100"/>
                      <a:pt x="29" y="101"/>
                      <a:pt x="27" y="101"/>
                    </a:cubicBezTo>
                    <a:cubicBezTo>
                      <a:pt x="23" y="102"/>
                      <a:pt x="23" y="102"/>
                      <a:pt x="23" y="102"/>
                    </a:cubicBezTo>
                    <a:cubicBezTo>
                      <a:pt x="22" y="102"/>
                      <a:pt x="21" y="102"/>
                      <a:pt x="19" y="102"/>
                    </a:cubicBezTo>
                    <a:cubicBezTo>
                      <a:pt x="18" y="103"/>
                      <a:pt x="17" y="104"/>
                      <a:pt x="17" y="106"/>
                    </a:cubicBezTo>
                    <a:cubicBezTo>
                      <a:pt x="17" y="106"/>
                      <a:pt x="17" y="106"/>
                      <a:pt x="17" y="106"/>
                    </a:cubicBezTo>
                    <a:cubicBezTo>
                      <a:pt x="17" y="107"/>
                      <a:pt x="17" y="107"/>
                      <a:pt x="17" y="107"/>
                    </a:cubicBezTo>
                    <a:cubicBezTo>
                      <a:pt x="18" y="108"/>
                      <a:pt x="18" y="109"/>
                      <a:pt x="18" y="110"/>
                    </a:cubicBezTo>
                    <a:cubicBezTo>
                      <a:pt x="19" y="110"/>
                      <a:pt x="19" y="111"/>
                      <a:pt x="19" y="112"/>
                    </a:cubicBezTo>
                    <a:cubicBezTo>
                      <a:pt x="19" y="112"/>
                      <a:pt x="19" y="113"/>
                      <a:pt x="19" y="113"/>
                    </a:cubicBezTo>
                    <a:cubicBezTo>
                      <a:pt x="19" y="115"/>
                      <a:pt x="19" y="116"/>
                      <a:pt x="19" y="117"/>
                    </a:cubicBezTo>
                    <a:cubicBezTo>
                      <a:pt x="19" y="118"/>
                      <a:pt x="19" y="119"/>
                      <a:pt x="19" y="121"/>
                    </a:cubicBezTo>
                    <a:cubicBezTo>
                      <a:pt x="19" y="122"/>
                      <a:pt x="19" y="123"/>
                      <a:pt x="19" y="124"/>
                    </a:cubicBezTo>
                    <a:cubicBezTo>
                      <a:pt x="18" y="126"/>
                      <a:pt x="18" y="127"/>
                      <a:pt x="18" y="128"/>
                    </a:cubicBezTo>
                    <a:cubicBezTo>
                      <a:pt x="18" y="129"/>
                      <a:pt x="17" y="130"/>
                      <a:pt x="17" y="132"/>
                    </a:cubicBezTo>
                    <a:cubicBezTo>
                      <a:pt x="17" y="133"/>
                      <a:pt x="16" y="134"/>
                      <a:pt x="16" y="135"/>
                    </a:cubicBezTo>
                    <a:cubicBezTo>
                      <a:pt x="14" y="140"/>
                      <a:pt x="12" y="145"/>
                      <a:pt x="9" y="149"/>
                    </a:cubicBezTo>
                    <a:cubicBezTo>
                      <a:pt x="8" y="151"/>
                      <a:pt x="7" y="153"/>
                      <a:pt x="5" y="156"/>
                    </a:cubicBezTo>
                    <a:cubicBezTo>
                      <a:pt x="4" y="158"/>
                      <a:pt x="2" y="160"/>
                      <a:pt x="1" y="162"/>
                    </a:cubicBezTo>
                    <a:cubicBezTo>
                      <a:pt x="1" y="161"/>
                      <a:pt x="1" y="161"/>
                      <a:pt x="1" y="161"/>
                    </a:cubicBezTo>
                    <a:cubicBezTo>
                      <a:pt x="1" y="161"/>
                      <a:pt x="1" y="161"/>
                      <a:pt x="1" y="161"/>
                    </a:cubicBezTo>
                    <a:cubicBezTo>
                      <a:pt x="0" y="163"/>
                      <a:pt x="0" y="166"/>
                      <a:pt x="1" y="168"/>
                    </a:cubicBezTo>
                    <a:cubicBezTo>
                      <a:pt x="2" y="169"/>
                      <a:pt x="3" y="169"/>
                      <a:pt x="4" y="169"/>
                    </a:cubicBezTo>
                    <a:cubicBezTo>
                      <a:pt x="5" y="169"/>
                      <a:pt x="5" y="169"/>
                      <a:pt x="5" y="169"/>
                    </a:cubicBezTo>
                    <a:cubicBezTo>
                      <a:pt x="6" y="169"/>
                      <a:pt x="8" y="169"/>
                      <a:pt x="10" y="170"/>
                    </a:cubicBezTo>
                    <a:cubicBezTo>
                      <a:pt x="12" y="170"/>
                      <a:pt x="14" y="170"/>
                      <a:pt x="16" y="170"/>
                    </a:cubicBezTo>
                    <a:cubicBezTo>
                      <a:pt x="18" y="171"/>
                      <a:pt x="19" y="171"/>
                      <a:pt x="21" y="172"/>
                    </a:cubicBezTo>
                    <a:cubicBezTo>
                      <a:pt x="23" y="172"/>
                      <a:pt x="25" y="173"/>
                      <a:pt x="27" y="173"/>
                    </a:cubicBezTo>
                    <a:cubicBezTo>
                      <a:pt x="34" y="176"/>
                      <a:pt x="41" y="179"/>
                      <a:pt x="48" y="183"/>
                    </a:cubicBezTo>
                    <a:cubicBezTo>
                      <a:pt x="55" y="186"/>
                      <a:pt x="62" y="191"/>
                      <a:pt x="68" y="195"/>
                    </a:cubicBezTo>
                    <a:cubicBezTo>
                      <a:pt x="71" y="197"/>
                      <a:pt x="75" y="200"/>
                      <a:pt x="78" y="202"/>
                    </a:cubicBezTo>
                    <a:cubicBezTo>
                      <a:pt x="79" y="203"/>
                      <a:pt x="81" y="204"/>
                      <a:pt x="82" y="206"/>
                    </a:cubicBezTo>
                    <a:cubicBezTo>
                      <a:pt x="84" y="207"/>
                      <a:pt x="85" y="208"/>
                      <a:pt x="87" y="209"/>
                    </a:cubicBezTo>
                    <a:cubicBezTo>
                      <a:pt x="89" y="211"/>
                      <a:pt x="92" y="211"/>
                      <a:pt x="94" y="209"/>
                    </a:cubicBezTo>
                    <a:cubicBezTo>
                      <a:pt x="95" y="208"/>
                      <a:pt x="96" y="207"/>
                      <a:pt x="96" y="205"/>
                    </a:cubicBezTo>
                    <a:cubicBezTo>
                      <a:pt x="96" y="205"/>
                      <a:pt x="96" y="205"/>
                      <a:pt x="96" y="205"/>
                    </a:cubicBezTo>
                    <a:cubicBezTo>
                      <a:pt x="96" y="205"/>
                      <a:pt x="96" y="205"/>
                      <a:pt x="96" y="205"/>
                    </a:cubicBezTo>
                    <a:cubicBezTo>
                      <a:pt x="96" y="205"/>
                      <a:pt x="96" y="206"/>
                      <a:pt x="96" y="206"/>
                    </a:cubicBezTo>
                    <a:cubicBezTo>
                      <a:pt x="96" y="205"/>
                      <a:pt x="96" y="205"/>
                      <a:pt x="96" y="205"/>
                    </a:cubicBezTo>
                    <a:cubicBezTo>
                      <a:pt x="96" y="205"/>
                      <a:pt x="96" y="205"/>
                      <a:pt x="96" y="205"/>
                    </a:cubicBezTo>
                    <a:cubicBezTo>
                      <a:pt x="96" y="205"/>
                      <a:pt x="96" y="205"/>
                      <a:pt x="96" y="205"/>
                    </a:cubicBezTo>
                    <a:cubicBezTo>
                      <a:pt x="96" y="205"/>
                      <a:pt x="96" y="205"/>
                      <a:pt x="96" y="205"/>
                    </a:cubicBezTo>
                    <a:cubicBezTo>
                      <a:pt x="96" y="204"/>
                      <a:pt x="96" y="204"/>
                      <a:pt x="96" y="204"/>
                    </a:cubicBezTo>
                    <a:cubicBezTo>
                      <a:pt x="96" y="203"/>
                      <a:pt x="96" y="203"/>
                      <a:pt x="96" y="203"/>
                    </a:cubicBezTo>
                    <a:cubicBezTo>
                      <a:pt x="96" y="201"/>
                      <a:pt x="96" y="201"/>
                      <a:pt x="96" y="201"/>
                    </a:cubicBezTo>
                    <a:cubicBezTo>
                      <a:pt x="96" y="199"/>
                      <a:pt x="96" y="199"/>
                      <a:pt x="96" y="199"/>
                    </a:cubicBezTo>
                    <a:cubicBezTo>
                      <a:pt x="97" y="196"/>
                      <a:pt x="97" y="196"/>
                      <a:pt x="97" y="196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99" y="187"/>
                      <a:pt x="99" y="187"/>
                      <a:pt x="99" y="187"/>
                    </a:cubicBezTo>
                    <a:cubicBezTo>
                      <a:pt x="99" y="186"/>
                      <a:pt x="99" y="184"/>
                      <a:pt x="100" y="183"/>
                    </a:cubicBezTo>
                    <a:cubicBezTo>
                      <a:pt x="100" y="181"/>
                      <a:pt x="101" y="180"/>
                      <a:pt x="101" y="178"/>
                    </a:cubicBezTo>
                    <a:cubicBezTo>
                      <a:pt x="103" y="174"/>
                      <a:pt x="103" y="174"/>
                      <a:pt x="103" y="174"/>
                    </a:cubicBezTo>
                    <a:cubicBezTo>
                      <a:pt x="104" y="172"/>
                      <a:pt x="104" y="171"/>
                      <a:pt x="105" y="169"/>
                    </a:cubicBezTo>
                    <a:cubicBezTo>
                      <a:pt x="106" y="167"/>
                      <a:pt x="106" y="167"/>
                      <a:pt x="106" y="167"/>
                    </a:cubicBezTo>
                    <a:cubicBezTo>
                      <a:pt x="107" y="165"/>
                      <a:pt x="107" y="165"/>
                      <a:pt x="107" y="165"/>
                    </a:cubicBezTo>
                    <a:cubicBezTo>
                      <a:pt x="108" y="164"/>
                      <a:pt x="108" y="162"/>
                      <a:pt x="109" y="161"/>
                    </a:cubicBezTo>
                    <a:cubicBezTo>
                      <a:pt x="110" y="159"/>
                      <a:pt x="110" y="158"/>
                      <a:pt x="111" y="157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6" y="149"/>
                      <a:pt x="116" y="149"/>
                      <a:pt x="116" y="149"/>
                    </a:cubicBezTo>
                    <a:cubicBezTo>
                      <a:pt x="117" y="147"/>
                      <a:pt x="118" y="146"/>
                      <a:pt x="119" y="145"/>
                    </a:cubicBezTo>
                    <a:cubicBezTo>
                      <a:pt x="120" y="143"/>
                      <a:pt x="121" y="142"/>
                      <a:pt x="122" y="141"/>
                    </a:cubicBezTo>
                    <a:cubicBezTo>
                      <a:pt x="123" y="140"/>
                      <a:pt x="124" y="138"/>
                      <a:pt x="124" y="137"/>
                    </a:cubicBezTo>
                    <a:cubicBezTo>
                      <a:pt x="125" y="137"/>
                      <a:pt x="125" y="137"/>
                      <a:pt x="125" y="137"/>
                    </a:cubicBezTo>
                    <a:cubicBezTo>
                      <a:pt x="126" y="135"/>
                      <a:pt x="126" y="132"/>
                      <a:pt x="124" y="130"/>
                    </a:cubicBezTo>
                    <a:cubicBezTo>
                      <a:pt x="124" y="130"/>
                      <a:pt x="123" y="130"/>
                      <a:pt x="123" y="130"/>
                    </a:cubicBezTo>
                    <a:cubicBezTo>
                      <a:pt x="119" y="127"/>
                      <a:pt x="119" y="127"/>
                      <a:pt x="119" y="127"/>
                    </a:cubicBezTo>
                    <a:cubicBezTo>
                      <a:pt x="117" y="126"/>
                      <a:pt x="117" y="126"/>
                      <a:pt x="117" y="126"/>
                    </a:cubicBezTo>
                    <a:cubicBezTo>
                      <a:pt x="116" y="125"/>
                      <a:pt x="116" y="125"/>
                      <a:pt x="116" y="125"/>
                    </a:cubicBezTo>
                    <a:cubicBezTo>
                      <a:pt x="112" y="122"/>
                      <a:pt x="112" y="122"/>
                      <a:pt x="112" y="122"/>
                    </a:cubicBezTo>
                    <a:cubicBezTo>
                      <a:pt x="108" y="119"/>
                      <a:pt x="108" y="119"/>
                      <a:pt x="108" y="119"/>
                    </a:cubicBezTo>
                    <a:cubicBezTo>
                      <a:pt x="107" y="119"/>
                      <a:pt x="106" y="118"/>
                      <a:pt x="105" y="116"/>
                    </a:cubicBezTo>
                    <a:cubicBezTo>
                      <a:pt x="104" y="115"/>
                      <a:pt x="103" y="115"/>
                      <a:pt x="102" y="113"/>
                    </a:cubicBezTo>
                    <a:cubicBezTo>
                      <a:pt x="99" y="110"/>
                      <a:pt x="99" y="110"/>
                      <a:pt x="99" y="110"/>
                    </a:cubicBezTo>
                    <a:cubicBezTo>
                      <a:pt x="98" y="109"/>
                      <a:pt x="97" y="108"/>
                      <a:pt x="96" y="107"/>
                    </a:cubicBezTo>
                    <a:cubicBezTo>
                      <a:pt x="95" y="106"/>
                      <a:pt x="94" y="104"/>
                      <a:pt x="93" y="103"/>
                    </a:cubicBezTo>
                    <a:cubicBezTo>
                      <a:pt x="92" y="102"/>
                      <a:pt x="91" y="101"/>
                      <a:pt x="90" y="100"/>
                    </a:cubicBezTo>
                    <a:cubicBezTo>
                      <a:pt x="89" y="98"/>
                      <a:pt x="88" y="97"/>
                      <a:pt x="87" y="96"/>
                    </a:cubicBezTo>
                    <a:cubicBezTo>
                      <a:pt x="86" y="95"/>
                      <a:pt x="86" y="93"/>
                      <a:pt x="85" y="92"/>
                    </a:cubicBezTo>
                    <a:cubicBezTo>
                      <a:pt x="84" y="91"/>
                      <a:pt x="83" y="89"/>
                      <a:pt x="82" y="88"/>
                    </a:cubicBezTo>
                    <a:cubicBezTo>
                      <a:pt x="82" y="87"/>
                      <a:pt x="81" y="85"/>
                      <a:pt x="80" y="84"/>
                    </a:cubicBezTo>
                    <a:cubicBezTo>
                      <a:pt x="80" y="83"/>
                      <a:pt x="79" y="81"/>
                      <a:pt x="78" y="80"/>
                    </a:cubicBezTo>
                    <a:cubicBezTo>
                      <a:pt x="78" y="79"/>
                      <a:pt x="77" y="77"/>
                      <a:pt x="76" y="76"/>
                    </a:cubicBezTo>
                    <a:cubicBezTo>
                      <a:pt x="77" y="77"/>
                      <a:pt x="77" y="77"/>
                      <a:pt x="77" y="77"/>
                    </a:cubicBezTo>
                    <a:cubicBezTo>
                      <a:pt x="77" y="77"/>
                      <a:pt x="77" y="77"/>
                      <a:pt x="77" y="77"/>
                    </a:cubicBezTo>
                    <a:cubicBezTo>
                      <a:pt x="76" y="78"/>
                      <a:pt x="76" y="78"/>
                      <a:pt x="76" y="78"/>
                    </a:cubicBezTo>
                    <a:cubicBezTo>
                      <a:pt x="80" y="58"/>
                      <a:pt x="80" y="58"/>
                      <a:pt x="80" y="58"/>
                    </a:cubicBezTo>
                    <a:cubicBezTo>
                      <a:pt x="83" y="39"/>
                      <a:pt x="83" y="39"/>
                      <a:pt x="83" y="39"/>
                    </a:cubicBezTo>
                    <a:cubicBezTo>
                      <a:pt x="84" y="33"/>
                      <a:pt x="85" y="26"/>
                      <a:pt x="86" y="20"/>
                    </a:cubicBezTo>
                    <a:cubicBezTo>
                      <a:pt x="87" y="13"/>
                      <a:pt x="88" y="7"/>
                      <a:pt x="8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106">
                <a:extLst>
                  <a:ext uri="{FF2B5EF4-FFF2-40B4-BE49-F238E27FC236}">
                    <a16:creationId xmlns:a16="http://schemas.microsoft.com/office/drawing/2014/main" xmlns="" id="{4A1A7038-0590-4F3C-9E3E-1EF052279F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74113" y="-584200"/>
                <a:ext cx="1025525" cy="1152525"/>
              </a:xfrm>
              <a:custGeom>
                <a:avLst/>
                <a:gdLst>
                  <a:gd name="T0" fmla="*/ 40 w 242"/>
                  <a:gd name="T1" fmla="*/ 83 h 272"/>
                  <a:gd name="T2" fmla="*/ 41 w 242"/>
                  <a:gd name="T3" fmla="*/ 116 h 272"/>
                  <a:gd name="T4" fmla="*/ 36 w 242"/>
                  <a:gd name="T5" fmla="*/ 136 h 272"/>
                  <a:gd name="T6" fmla="*/ 24 w 242"/>
                  <a:gd name="T7" fmla="*/ 163 h 272"/>
                  <a:gd name="T8" fmla="*/ 7 w 242"/>
                  <a:gd name="T9" fmla="*/ 192 h 272"/>
                  <a:gd name="T10" fmla="*/ 22 w 242"/>
                  <a:gd name="T11" fmla="*/ 188 h 272"/>
                  <a:gd name="T12" fmla="*/ 46 w 242"/>
                  <a:gd name="T13" fmla="*/ 194 h 272"/>
                  <a:gd name="T14" fmla="*/ 69 w 242"/>
                  <a:gd name="T15" fmla="*/ 201 h 272"/>
                  <a:gd name="T16" fmla="*/ 108 w 242"/>
                  <a:gd name="T17" fmla="*/ 218 h 272"/>
                  <a:gd name="T18" fmla="*/ 161 w 242"/>
                  <a:gd name="T19" fmla="*/ 248 h 272"/>
                  <a:gd name="T20" fmla="*/ 182 w 242"/>
                  <a:gd name="T21" fmla="*/ 263 h 272"/>
                  <a:gd name="T22" fmla="*/ 173 w 242"/>
                  <a:gd name="T23" fmla="*/ 247 h 272"/>
                  <a:gd name="T24" fmla="*/ 179 w 242"/>
                  <a:gd name="T25" fmla="*/ 217 h 272"/>
                  <a:gd name="T26" fmla="*/ 194 w 242"/>
                  <a:gd name="T27" fmla="*/ 181 h 272"/>
                  <a:gd name="T28" fmla="*/ 208 w 242"/>
                  <a:gd name="T29" fmla="*/ 155 h 272"/>
                  <a:gd name="T30" fmla="*/ 229 w 242"/>
                  <a:gd name="T31" fmla="*/ 128 h 272"/>
                  <a:gd name="T32" fmla="*/ 229 w 242"/>
                  <a:gd name="T33" fmla="*/ 130 h 272"/>
                  <a:gd name="T34" fmla="*/ 209 w 242"/>
                  <a:gd name="T35" fmla="*/ 115 h 272"/>
                  <a:gd name="T36" fmla="*/ 191 w 242"/>
                  <a:gd name="T37" fmla="*/ 97 h 272"/>
                  <a:gd name="T38" fmla="*/ 178 w 242"/>
                  <a:gd name="T39" fmla="*/ 82 h 272"/>
                  <a:gd name="T40" fmla="*/ 163 w 242"/>
                  <a:gd name="T41" fmla="*/ 56 h 272"/>
                  <a:gd name="T42" fmla="*/ 149 w 242"/>
                  <a:gd name="T43" fmla="*/ 23 h 272"/>
                  <a:gd name="T44" fmla="*/ 145 w 242"/>
                  <a:gd name="T45" fmla="*/ 12 h 272"/>
                  <a:gd name="T46" fmla="*/ 133 w 242"/>
                  <a:gd name="T47" fmla="*/ 24 h 272"/>
                  <a:gd name="T48" fmla="*/ 112 w 242"/>
                  <a:gd name="T49" fmla="*/ 38 h 272"/>
                  <a:gd name="T50" fmla="*/ 82 w 242"/>
                  <a:gd name="T51" fmla="*/ 52 h 272"/>
                  <a:gd name="T52" fmla="*/ 51 w 242"/>
                  <a:gd name="T53" fmla="*/ 63 h 272"/>
                  <a:gd name="T54" fmla="*/ 81 w 242"/>
                  <a:gd name="T55" fmla="*/ 49 h 272"/>
                  <a:gd name="T56" fmla="*/ 110 w 242"/>
                  <a:gd name="T57" fmla="*/ 34 h 272"/>
                  <a:gd name="T58" fmla="*/ 129 w 242"/>
                  <a:gd name="T59" fmla="*/ 19 h 272"/>
                  <a:gd name="T60" fmla="*/ 140 w 242"/>
                  <a:gd name="T61" fmla="*/ 8 h 272"/>
                  <a:gd name="T62" fmla="*/ 151 w 242"/>
                  <a:gd name="T63" fmla="*/ 3 h 272"/>
                  <a:gd name="T64" fmla="*/ 168 w 242"/>
                  <a:gd name="T65" fmla="*/ 48 h 272"/>
                  <a:gd name="T66" fmla="*/ 183 w 242"/>
                  <a:gd name="T67" fmla="*/ 72 h 272"/>
                  <a:gd name="T68" fmla="*/ 194 w 242"/>
                  <a:gd name="T69" fmla="*/ 87 h 272"/>
                  <a:gd name="T70" fmla="*/ 208 w 242"/>
                  <a:gd name="T71" fmla="*/ 101 h 272"/>
                  <a:gd name="T72" fmla="*/ 231 w 242"/>
                  <a:gd name="T73" fmla="*/ 118 h 272"/>
                  <a:gd name="T74" fmla="*/ 240 w 242"/>
                  <a:gd name="T75" fmla="*/ 131 h 272"/>
                  <a:gd name="T76" fmla="*/ 234 w 242"/>
                  <a:gd name="T77" fmla="*/ 138 h 272"/>
                  <a:gd name="T78" fmla="*/ 212 w 242"/>
                  <a:gd name="T79" fmla="*/ 169 h 272"/>
                  <a:gd name="T80" fmla="*/ 199 w 242"/>
                  <a:gd name="T81" fmla="*/ 194 h 272"/>
                  <a:gd name="T82" fmla="*/ 187 w 242"/>
                  <a:gd name="T83" fmla="*/ 230 h 272"/>
                  <a:gd name="T84" fmla="*/ 184 w 242"/>
                  <a:gd name="T85" fmla="*/ 253 h 272"/>
                  <a:gd name="T86" fmla="*/ 182 w 242"/>
                  <a:gd name="T87" fmla="*/ 270 h 272"/>
                  <a:gd name="T88" fmla="*/ 155 w 242"/>
                  <a:gd name="T89" fmla="*/ 257 h 272"/>
                  <a:gd name="T90" fmla="*/ 115 w 242"/>
                  <a:gd name="T91" fmla="*/ 232 h 272"/>
                  <a:gd name="T92" fmla="*/ 72 w 242"/>
                  <a:gd name="T93" fmla="*/ 212 h 272"/>
                  <a:gd name="T94" fmla="*/ 50 w 242"/>
                  <a:gd name="T95" fmla="*/ 203 h 272"/>
                  <a:gd name="T96" fmla="*/ 27 w 242"/>
                  <a:gd name="T97" fmla="*/ 197 h 272"/>
                  <a:gd name="T98" fmla="*/ 4 w 242"/>
                  <a:gd name="T99" fmla="*/ 193 h 272"/>
                  <a:gd name="T100" fmla="*/ 6 w 242"/>
                  <a:gd name="T101" fmla="*/ 181 h 272"/>
                  <a:gd name="T102" fmla="*/ 23 w 242"/>
                  <a:gd name="T103" fmla="*/ 154 h 272"/>
                  <a:gd name="T104" fmla="*/ 33 w 242"/>
                  <a:gd name="T105" fmla="*/ 131 h 272"/>
                  <a:gd name="T106" fmla="*/ 39 w 242"/>
                  <a:gd name="T107" fmla="*/ 107 h 272"/>
                  <a:gd name="T108" fmla="*/ 38 w 242"/>
                  <a:gd name="T109" fmla="*/ 75 h 272"/>
                  <a:gd name="T110" fmla="*/ 66 w 242"/>
                  <a:gd name="T111" fmla="*/ 56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42" h="272">
                    <a:moveTo>
                      <a:pt x="35" y="67"/>
                    </a:moveTo>
                    <a:cubicBezTo>
                      <a:pt x="35" y="67"/>
                      <a:pt x="35" y="67"/>
                      <a:pt x="35" y="67"/>
                    </a:cubicBezTo>
                    <a:cubicBezTo>
                      <a:pt x="36" y="69"/>
                      <a:pt x="37" y="72"/>
                      <a:pt x="38" y="74"/>
                    </a:cubicBezTo>
                    <a:cubicBezTo>
                      <a:pt x="39" y="77"/>
                      <a:pt x="40" y="80"/>
                      <a:pt x="40" y="83"/>
                    </a:cubicBezTo>
                    <a:cubicBezTo>
                      <a:pt x="41" y="85"/>
                      <a:pt x="41" y="88"/>
                      <a:pt x="41" y="91"/>
                    </a:cubicBezTo>
                    <a:cubicBezTo>
                      <a:pt x="42" y="94"/>
                      <a:pt x="42" y="96"/>
                      <a:pt x="42" y="99"/>
                    </a:cubicBezTo>
                    <a:cubicBezTo>
                      <a:pt x="42" y="102"/>
                      <a:pt x="42" y="105"/>
                      <a:pt x="42" y="108"/>
                    </a:cubicBezTo>
                    <a:cubicBezTo>
                      <a:pt x="41" y="110"/>
                      <a:pt x="41" y="113"/>
                      <a:pt x="41" y="116"/>
                    </a:cubicBezTo>
                    <a:cubicBezTo>
                      <a:pt x="40" y="119"/>
                      <a:pt x="40" y="121"/>
                      <a:pt x="39" y="124"/>
                    </a:cubicBezTo>
                    <a:cubicBezTo>
                      <a:pt x="39" y="126"/>
                      <a:pt x="38" y="127"/>
                      <a:pt x="38" y="128"/>
                    </a:cubicBezTo>
                    <a:cubicBezTo>
                      <a:pt x="38" y="130"/>
                      <a:pt x="37" y="131"/>
                      <a:pt x="37" y="132"/>
                    </a:cubicBezTo>
                    <a:cubicBezTo>
                      <a:pt x="36" y="136"/>
                      <a:pt x="36" y="136"/>
                      <a:pt x="36" y="136"/>
                    </a:cubicBezTo>
                    <a:cubicBezTo>
                      <a:pt x="34" y="140"/>
                      <a:pt x="34" y="140"/>
                      <a:pt x="34" y="140"/>
                    </a:cubicBezTo>
                    <a:cubicBezTo>
                      <a:pt x="33" y="143"/>
                      <a:pt x="32" y="146"/>
                      <a:pt x="31" y="148"/>
                    </a:cubicBezTo>
                    <a:cubicBezTo>
                      <a:pt x="30" y="151"/>
                      <a:pt x="29" y="153"/>
                      <a:pt x="28" y="156"/>
                    </a:cubicBezTo>
                    <a:cubicBezTo>
                      <a:pt x="27" y="158"/>
                      <a:pt x="26" y="161"/>
                      <a:pt x="24" y="163"/>
                    </a:cubicBezTo>
                    <a:cubicBezTo>
                      <a:pt x="23" y="166"/>
                      <a:pt x="22" y="168"/>
                      <a:pt x="20" y="171"/>
                    </a:cubicBezTo>
                    <a:cubicBezTo>
                      <a:pt x="19" y="173"/>
                      <a:pt x="18" y="176"/>
                      <a:pt x="16" y="178"/>
                    </a:cubicBezTo>
                    <a:cubicBezTo>
                      <a:pt x="15" y="180"/>
                      <a:pt x="13" y="183"/>
                      <a:pt x="12" y="185"/>
                    </a:cubicBezTo>
                    <a:cubicBezTo>
                      <a:pt x="10" y="187"/>
                      <a:pt x="8" y="190"/>
                      <a:pt x="7" y="192"/>
                    </a:cubicBezTo>
                    <a:cubicBezTo>
                      <a:pt x="4" y="186"/>
                      <a:pt x="4" y="186"/>
                      <a:pt x="4" y="186"/>
                    </a:cubicBezTo>
                    <a:cubicBezTo>
                      <a:pt x="8" y="187"/>
                      <a:pt x="12" y="187"/>
                      <a:pt x="16" y="187"/>
                    </a:cubicBezTo>
                    <a:cubicBezTo>
                      <a:pt x="19" y="188"/>
                      <a:pt x="19" y="188"/>
                      <a:pt x="19" y="188"/>
                    </a:cubicBezTo>
                    <a:cubicBezTo>
                      <a:pt x="22" y="188"/>
                      <a:pt x="22" y="188"/>
                      <a:pt x="22" y="188"/>
                    </a:cubicBezTo>
                    <a:cubicBezTo>
                      <a:pt x="24" y="189"/>
                      <a:pt x="27" y="189"/>
                      <a:pt x="28" y="189"/>
                    </a:cubicBezTo>
                    <a:cubicBezTo>
                      <a:pt x="34" y="191"/>
                      <a:pt x="34" y="191"/>
                      <a:pt x="34" y="191"/>
                    </a:cubicBezTo>
                    <a:cubicBezTo>
                      <a:pt x="40" y="192"/>
                      <a:pt x="40" y="192"/>
                      <a:pt x="40" y="192"/>
                    </a:cubicBezTo>
                    <a:cubicBezTo>
                      <a:pt x="42" y="193"/>
                      <a:pt x="44" y="193"/>
                      <a:pt x="46" y="194"/>
                    </a:cubicBezTo>
                    <a:cubicBezTo>
                      <a:pt x="48" y="194"/>
                      <a:pt x="50" y="195"/>
                      <a:pt x="52" y="195"/>
                    </a:cubicBezTo>
                    <a:cubicBezTo>
                      <a:pt x="58" y="197"/>
                      <a:pt x="58" y="197"/>
                      <a:pt x="58" y="197"/>
                    </a:cubicBezTo>
                    <a:cubicBezTo>
                      <a:pt x="64" y="199"/>
                      <a:pt x="64" y="199"/>
                      <a:pt x="64" y="199"/>
                    </a:cubicBezTo>
                    <a:cubicBezTo>
                      <a:pt x="66" y="200"/>
                      <a:pt x="68" y="200"/>
                      <a:pt x="69" y="201"/>
                    </a:cubicBezTo>
                    <a:cubicBezTo>
                      <a:pt x="71" y="202"/>
                      <a:pt x="73" y="203"/>
                      <a:pt x="75" y="203"/>
                    </a:cubicBezTo>
                    <a:cubicBezTo>
                      <a:pt x="79" y="205"/>
                      <a:pt x="83" y="206"/>
                      <a:pt x="86" y="208"/>
                    </a:cubicBezTo>
                    <a:cubicBezTo>
                      <a:pt x="90" y="210"/>
                      <a:pt x="94" y="211"/>
                      <a:pt x="98" y="213"/>
                    </a:cubicBezTo>
                    <a:cubicBezTo>
                      <a:pt x="101" y="215"/>
                      <a:pt x="105" y="216"/>
                      <a:pt x="108" y="218"/>
                    </a:cubicBezTo>
                    <a:cubicBezTo>
                      <a:pt x="112" y="220"/>
                      <a:pt x="116" y="222"/>
                      <a:pt x="119" y="224"/>
                    </a:cubicBezTo>
                    <a:cubicBezTo>
                      <a:pt x="123" y="226"/>
                      <a:pt x="126" y="228"/>
                      <a:pt x="130" y="230"/>
                    </a:cubicBezTo>
                    <a:cubicBezTo>
                      <a:pt x="133" y="232"/>
                      <a:pt x="137" y="234"/>
                      <a:pt x="140" y="236"/>
                    </a:cubicBezTo>
                    <a:cubicBezTo>
                      <a:pt x="147" y="240"/>
                      <a:pt x="154" y="244"/>
                      <a:pt x="161" y="248"/>
                    </a:cubicBezTo>
                    <a:cubicBezTo>
                      <a:pt x="168" y="253"/>
                      <a:pt x="174" y="257"/>
                      <a:pt x="181" y="262"/>
                    </a:cubicBezTo>
                    <a:cubicBezTo>
                      <a:pt x="181" y="262"/>
                      <a:pt x="181" y="263"/>
                      <a:pt x="182" y="263"/>
                    </a:cubicBezTo>
                    <a:cubicBezTo>
                      <a:pt x="182" y="263"/>
                      <a:pt x="182" y="263"/>
                      <a:pt x="182" y="263"/>
                    </a:cubicBezTo>
                    <a:cubicBezTo>
                      <a:pt x="182" y="263"/>
                      <a:pt x="182" y="263"/>
                      <a:pt x="182" y="263"/>
                    </a:cubicBezTo>
                    <a:cubicBezTo>
                      <a:pt x="173" y="267"/>
                      <a:pt x="173" y="267"/>
                      <a:pt x="173" y="267"/>
                    </a:cubicBezTo>
                    <a:cubicBezTo>
                      <a:pt x="173" y="263"/>
                      <a:pt x="172" y="260"/>
                      <a:pt x="173" y="257"/>
                    </a:cubicBezTo>
                    <a:cubicBezTo>
                      <a:pt x="173" y="255"/>
                      <a:pt x="173" y="253"/>
                      <a:pt x="173" y="252"/>
                    </a:cubicBezTo>
                    <a:cubicBezTo>
                      <a:pt x="173" y="247"/>
                      <a:pt x="173" y="247"/>
                      <a:pt x="173" y="247"/>
                    </a:cubicBezTo>
                    <a:cubicBezTo>
                      <a:pt x="174" y="245"/>
                      <a:pt x="174" y="243"/>
                      <a:pt x="174" y="242"/>
                    </a:cubicBezTo>
                    <a:cubicBezTo>
                      <a:pt x="174" y="240"/>
                      <a:pt x="175" y="238"/>
                      <a:pt x="175" y="237"/>
                    </a:cubicBezTo>
                    <a:cubicBezTo>
                      <a:pt x="175" y="234"/>
                      <a:pt x="176" y="230"/>
                      <a:pt x="177" y="227"/>
                    </a:cubicBezTo>
                    <a:cubicBezTo>
                      <a:pt x="177" y="224"/>
                      <a:pt x="178" y="221"/>
                      <a:pt x="179" y="217"/>
                    </a:cubicBezTo>
                    <a:cubicBezTo>
                      <a:pt x="180" y="214"/>
                      <a:pt x="181" y="211"/>
                      <a:pt x="182" y="208"/>
                    </a:cubicBezTo>
                    <a:cubicBezTo>
                      <a:pt x="183" y="205"/>
                      <a:pt x="184" y="202"/>
                      <a:pt x="186" y="199"/>
                    </a:cubicBezTo>
                    <a:cubicBezTo>
                      <a:pt x="187" y="196"/>
                      <a:pt x="188" y="193"/>
                      <a:pt x="190" y="190"/>
                    </a:cubicBezTo>
                    <a:cubicBezTo>
                      <a:pt x="191" y="187"/>
                      <a:pt x="192" y="184"/>
                      <a:pt x="194" y="181"/>
                    </a:cubicBezTo>
                    <a:cubicBezTo>
                      <a:pt x="196" y="176"/>
                      <a:pt x="196" y="176"/>
                      <a:pt x="196" y="176"/>
                    </a:cubicBezTo>
                    <a:cubicBezTo>
                      <a:pt x="198" y="172"/>
                      <a:pt x="198" y="172"/>
                      <a:pt x="198" y="172"/>
                    </a:cubicBezTo>
                    <a:cubicBezTo>
                      <a:pt x="200" y="169"/>
                      <a:pt x="202" y="166"/>
                      <a:pt x="203" y="164"/>
                    </a:cubicBezTo>
                    <a:cubicBezTo>
                      <a:pt x="205" y="161"/>
                      <a:pt x="207" y="158"/>
                      <a:pt x="208" y="155"/>
                    </a:cubicBezTo>
                    <a:cubicBezTo>
                      <a:pt x="210" y="152"/>
                      <a:pt x="212" y="150"/>
                      <a:pt x="214" y="147"/>
                    </a:cubicBezTo>
                    <a:cubicBezTo>
                      <a:pt x="216" y="144"/>
                      <a:pt x="218" y="142"/>
                      <a:pt x="220" y="139"/>
                    </a:cubicBezTo>
                    <a:cubicBezTo>
                      <a:pt x="222" y="137"/>
                      <a:pt x="224" y="134"/>
                      <a:pt x="226" y="131"/>
                    </a:cubicBezTo>
                    <a:cubicBezTo>
                      <a:pt x="227" y="130"/>
                      <a:pt x="228" y="129"/>
                      <a:pt x="229" y="128"/>
                    </a:cubicBezTo>
                    <a:cubicBezTo>
                      <a:pt x="231" y="126"/>
                      <a:pt x="231" y="126"/>
                      <a:pt x="231" y="126"/>
                    </a:cubicBezTo>
                    <a:cubicBezTo>
                      <a:pt x="231" y="125"/>
                      <a:pt x="232" y="125"/>
                      <a:pt x="233" y="124"/>
                    </a:cubicBezTo>
                    <a:cubicBezTo>
                      <a:pt x="234" y="132"/>
                      <a:pt x="234" y="132"/>
                      <a:pt x="234" y="132"/>
                    </a:cubicBezTo>
                    <a:cubicBezTo>
                      <a:pt x="229" y="130"/>
                      <a:pt x="229" y="130"/>
                      <a:pt x="229" y="130"/>
                    </a:cubicBezTo>
                    <a:cubicBezTo>
                      <a:pt x="228" y="129"/>
                      <a:pt x="227" y="128"/>
                      <a:pt x="225" y="127"/>
                    </a:cubicBezTo>
                    <a:cubicBezTo>
                      <a:pt x="221" y="124"/>
                      <a:pt x="221" y="124"/>
                      <a:pt x="221" y="124"/>
                    </a:cubicBezTo>
                    <a:cubicBezTo>
                      <a:pt x="217" y="121"/>
                      <a:pt x="217" y="121"/>
                      <a:pt x="217" y="121"/>
                    </a:cubicBezTo>
                    <a:cubicBezTo>
                      <a:pt x="214" y="119"/>
                      <a:pt x="211" y="117"/>
                      <a:pt x="209" y="115"/>
                    </a:cubicBezTo>
                    <a:cubicBezTo>
                      <a:pt x="206" y="113"/>
                      <a:pt x="204" y="111"/>
                      <a:pt x="201" y="108"/>
                    </a:cubicBezTo>
                    <a:cubicBezTo>
                      <a:pt x="200" y="107"/>
                      <a:pt x="199" y="106"/>
                      <a:pt x="197" y="105"/>
                    </a:cubicBezTo>
                    <a:cubicBezTo>
                      <a:pt x="194" y="101"/>
                      <a:pt x="194" y="101"/>
                      <a:pt x="194" y="101"/>
                    </a:cubicBezTo>
                    <a:cubicBezTo>
                      <a:pt x="193" y="100"/>
                      <a:pt x="192" y="99"/>
                      <a:pt x="191" y="97"/>
                    </a:cubicBezTo>
                    <a:cubicBezTo>
                      <a:pt x="189" y="96"/>
                      <a:pt x="188" y="95"/>
                      <a:pt x="187" y="94"/>
                    </a:cubicBezTo>
                    <a:cubicBezTo>
                      <a:pt x="184" y="90"/>
                      <a:pt x="184" y="90"/>
                      <a:pt x="184" y="90"/>
                    </a:cubicBezTo>
                    <a:cubicBezTo>
                      <a:pt x="181" y="86"/>
                      <a:pt x="181" y="86"/>
                      <a:pt x="181" y="86"/>
                    </a:cubicBezTo>
                    <a:cubicBezTo>
                      <a:pt x="180" y="84"/>
                      <a:pt x="179" y="83"/>
                      <a:pt x="178" y="82"/>
                    </a:cubicBezTo>
                    <a:cubicBezTo>
                      <a:pt x="177" y="80"/>
                      <a:pt x="176" y="79"/>
                      <a:pt x="175" y="77"/>
                    </a:cubicBezTo>
                    <a:cubicBezTo>
                      <a:pt x="173" y="75"/>
                      <a:pt x="172" y="72"/>
                      <a:pt x="170" y="69"/>
                    </a:cubicBezTo>
                    <a:cubicBezTo>
                      <a:pt x="168" y="66"/>
                      <a:pt x="166" y="63"/>
                      <a:pt x="165" y="60"/>
                    </a:cubicBezTo>
                    <a:cubicBezTo>
                      <a:pt x="164" y="59"/>
                      <a:pt x="163" y="57"/>
                      <a:pt x="163" y="56"/>
                    </a:cubicBezTo>
                    <a:cubicBezTo>
                      <a:pt x="162" y="54"/>
                      <a:pt x="161" y="53"/>
                      <a:pt x="160" y="51"/>
                    </a:cubicBezTo>
                    <a:cubicBezTo>
                      <a:pt x="159" y="48"/>
                      <a:pt x="157" y="45"/>
                      <a:pt x="156" y="42"/>
                    </a:cubicBezTo>
                    <a:cubicBezTo>
                      <a:pt x="155" y="39"/>
                      <a:pt x="154" y="36"/>
                      <a:pt x="152" y="33"/>
                    </a:cubicBezTo>
                    <a:cubicBezTo>
                      <a:pt x="151" y="30"/>
                      <a:pt x="150" y="27"/>
                      <a:pt x="149" y="23"/>
                    </a:cubicBezTo>
                    <a:cubicBezTo>
                      <a:pt x="148" y="20"/>
                      <a:pt x="147" y="17"/>
                      <a:pt x="146" y="14"/>
                    </a:cubicBezTo>
                    <a:cubicBezTo>
                      <a:pt x="145" y="11"/>
                      <a:pt x="145" y="7"/>
                      <a:pt x="144" y="4"/>
                    </a:cubicBezTo>
                    <a:cubicBezTo>
                      <a:pt x="150" y="5"/>
                      <a:pt x="150" y="5"/>
                      <a:pt x="150" y="5"/>
                    </a:cubicBezTo>
                    <a:cubicBezTo>
                      <a:pt x="148" y="7"/>
                      <a:pt x="147" y="10"/>
                      <a:pt x="145" y="12"/>
                    </a:cubicBezTo>
                    <a:cubicBezTo>
                      <a:pt x="144" y="13"/>
                      <a:pt x="143" y="14"/>
                      <a:pt x="142" y="15"/>
                    </a:cubicBezTo>
                    <a:cubicBezTo>
                      <a:pt x="141" y="16"/>
                      <a:pt x="140" y="17"/>
                      <a:pt x="139" y="18"/>
                    </a:cubicBezTo>
                    <a:cubicBezTo>
                      <a:pt x="136" y="21"/>
                      <a:pt x="136" y="21"/>
                      <a:pt x="136" y="21"/>
                    </a:cubicBezTo>
                    <a:cubicBezTo>
                      <a:pt x="133" y="24"/>
                      <a:pt x="133" y="24"/>
                      <a:pt x="133" y="24"/>
                    </a:cubicBezTo>
                    <a:cubicBezTo>
                      <a:pt x="132" y="25"/>
                      <a:pt x="130" y="25"/>
                      <a:pt x="129" y="26"/>
                    </a:cubicBezTo>
                    <a:cubicBezTo>
                      <a:pt x="128" y="27"/>
                      <a:pt x="127" y="28"/>
                      <a:pt x="126" y="29"/>
                    </a:cubicBezTo>
                    <a:cubicBezTo>
                      <a:pt x="124" y="30"/>
                      <a:pt x="121" y="32"/>
                      <a:pt x="119" y="33"/>
                    </a:cubicBezTo>
                    <a:cubicBezTo>
                      <a:pt x="117" y="35"/>
                      <a:pt x="114" y="36"/>
                      <a:pt x="112" y="38"/>
                    </a:cubicBezTo>
                    <a:cubicBezTo>
                      <a:pt x="110" y="39"/>
                      <a:pt x="107" y="40"/>
                      <a:pt x="105" y="42"/>
                    </a:cubicBezTo>
                    <a:cubicBezTo>
                      <a:pt x="102" y="43"/>
                      <a:pt x="100" y="44"/>
                      <a:pt x="97" y="46"/>
                    </a:cubicBezTo>
                    <a:cubicBezTo>
                      <a:pt x="95" y="47"/>
                      <a:pt x="92" y="48"/>
                      <a:pt x="90" y="49"/>
                    </a:cubicBezTo>
                    <a:cubicBezTo>
                      <a:pt x="87" y="50"/>
                      <a:pt x="85" y="51"/>
                      <a:pt x="82" y="52"/>
                    </a:cubicBezTo>
                    <a:cubicBezTo>
                      <a:pt x="80" y="53"/>
                      <a:pt x="77" y="54"/>
                      <a:pt x="75" y="55"/>
                    </a:cubicBezTo>
                    <a:cubicBezTo>
                      <a:pt x="72" y="56"/>
                      <a:pt x="69" y="57"/>
                      <a:pt x="67" y="58"/>
                    </a:cubicBezTo>
                    <a:cubicBezTo>
                      <a:pt x="64" y="59"/>
                      <a:pt x="62" y="60"/>
                      <a:pt x="59" y="60"/>
                    </a:cubicBezTo>
                    <a:cubicBezTo>
                      <a:pt x="56" y="61"/>
                      <a:pt x="54" y="62"/>
                      <a:pt x="51" y="63"/>
                    </a:cubicBezTo>
                    <a:cubicBezTo>
                      <a:pt x="46" y="64"/>
                      <a:pt x="41" y="66"/>
                      <a:pt x="35" y="67"/>
                    </a:cubicBezTo>
                    <a:close/>
                    <a:moveTo>
                      <a:pt x="66" y="56"/>
                    </a:moveTo>
                    <a:cubicBezTo>
                      <a:pt x="69" y="55"/>
                      <a:pt x="71" y="54"/>
                      <a:pt x="74" y="53"/>
                    </a:cubicBezTo>
                    <a:cubicBezTo>
                      <a:pt x="76" y="52"/>
                      <a:pt x="79" y="50"/>
                      <a:pt x="81" y="49"/>
                    </a:cubicBezTo>
                    <a:cubicBezTo>
                      <a:pt x="84" y="48"/>
                      <a:pt x="86" y="47"/>
                      <a:pt x="88" y="46"/>
                    </a:cubicBezTo>
                    <a:cubicBezTo>
                      <a:pt x="91" y="45"/>
                      <a:pt x="93" y="43"/>
                      <a:pt x="96" y="42"/>
                    </a:cubicBezTo>
                    <a:cubicBezTo>
                      <a:pt x="98" y="41"/>
                      <a:pt x="100" y="39"/>
                      <a:pt x="103" y="38"/>
                    </a:cubicBezTo>
                    <a:cubicBezTo>
                      <a:pt x="105" y="37"/>
                      <a:pt x="107" y="35"/>
                      <a:pt x="110" y="34"/>
                    </a:cubicBezTo>
                    <a:cubicBezTo>
                      <a:pt x="112" y="32"/>
                      <a:pt x="114" y="31"/>
                      <a:pt x="116" y="29"/>
                    </a:cubicBezTo>
                    <a:cubicBezTo>
                      <a:pt x="118" y="28"/>
                      <a:pt x="121" y="26"/>
                      <a:pt x="123" y="24"/>
                    </a:cubicBezTo>
                    <a:cubicBezTo>
                      <a:pt x="124" y="24"/>
                      <a:pt x="125" y="23"/>
                      <a:pt x="126" y="22"/>
                    </a:cubicBezTo>
                    <a:cubicBezTo>
                      <a:pt x="127" y="21"/>
                      <a:pt x="128" y="20"/>
                      <a:pt x="129" y="19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4"/>
                      <a:pt x="135" y="14"/>
                      <a:pt x="135" y="14"/>
                    </a:cubicBezTo>
                    <a:cubicBezTo>
                      <a:pt x="136" y="13"/>
                      <a:pt x="136" y="12"/>
                      <a:pt x="137" y="11"/>
                    </a:cubicBezTo>
                    <a:cubicBezTo>
                      <a:pt x="138" y="10"/>
                      <a:pt x="139" y="9"/>
                      <a:pt x="140" y="8"/>
                    </a:cubicBezTo>
                    <a:cubicBezTo>
                      <a:pt x="142" y="6"/>
                      <a:pt x="143" y="4"/>
                      <a:pt x="144" y="1"/>
                    </a:cubicBezTo>
                    <a:cubicBezTo>
                      <a:pt x="145" y="1"/>
                      <a:pt x="146" y="0"/>
                      <a:pt x="146" y="0"/>
                    </a:cubicBezTo>
                    <a:cubicBezTo>
                      <a:pt x="148" y="0"/>
                      <a:pt x="150" y="1"/>
                      <a:pt x="151" y="3"/>
                    </a:cubicBezTo>
                    <a:cubicBezTo>
                      <a:pt x="151" y="3"/>
                      <a:pt x="151" y="3"/>
                      <a:pt x="151" y="3"/>
                    </a:cubicBezTo>
                    <a:cubicBezTo>
                      <a:pt x="151" y="6"/>
                      <a:pt x="152" y="9"/>
                      <a:pt x="153" y="12"/>
                    </a:cubicBezTo>
                    <a:cubicBezTo>
                      <a:pt x="154" y="15"/>
                      <a:pt x="155" y="18"/>
                      <a:pt x="156" y="21"/>
                    </a:cubicBezTo>
                    <a:cubicBezTo>
                      <a:pt x="158" y="27"/>
                      <a:pt x="161" y="33"/>
                      <a:pt x="163" y="39"/>
                    </a:cubicBezTo>
                    <a:cubicBezTo>
                      <a:pt x="165" y="42"/>
                      <a:pt x="166" y="45"/>
                      <a:pt x="168" y="48"/>
                    </a:cubicBezTo>
                    <a:cubicBezTo>
                      <a:pt x="168" y="49"/>
                      <a:pt x="169" y="50"/>
                      <a:pt x="170" y="52"/>
                    </a:cubicBezTo>
                    <a:cubicBezTo>
                      <a:pt x="171" y="53"/>
                      <a:pt x="171" y="55"/>
                      <a:pt x="172" y="56"/>
                    </a:cubicBezTo>
                    <a:cubicBezTo>
                      <a:pt x="174" y="59"/>
                      <a:pt x="176" y="62"/>
                      <a:pt x="177" y="64"/>
                    </a:cubicBezTo>
                    <a:cubicBezTo>
                      <a:pt x="179" y="67"/>
                      <a:pt x="181" y="70"/>
                      <a:pt x="183" y="72"/>
                    </a:cubicBezTo>
                    <a:cubicBezTo>
                      <a:pt x="183" y="74"/>
                      <a:pt x="184" y="75"/>
                      <a:pt x="185" y="76"/>
                    </a:cubicBezTo>
                    <a:cubicBezTo>
                      <a:pt x="186" y="78"/>
                      <a:pt x="187" y="79"/>
                      <a:pt x="188" y="80"/>
                    </a:cubicBezTo>
                    <a:cubicBezTo>
                      <a:pt x="191" y="84"/>
                      <a:pt x="191" y="84"/>
                      <a:pt x="191" y="84"/>
                    </a:cubicBezTo>
                    <a:cubicBezTo>
                      <a:pt x="194" y="87"/>
                      <a:pt x="194" y="87"/>
                      <a:pt x="194" y="87"/>
                    </a:cubicBezTo>
                    <a:cubicBezTo>
                      <a:pt x="195" y="89"/>
                      <a:pt x="197" y="90"/>
                      <a:pt x="198" y="91"/>
                    </a:cubicBezTo>
                    <a:cubicBezTo>
                      <a:pt x="199" y="92"/>
                      <a:pt x="200" y="93"/>
                      <a:pt x="201" y="95"/>
                    </a:cubicBezTo>
                    <a:cubicBezTo>
                      <a:pt x="204" y="98"/>
                      <a:pt x="204" y="98"/>
                      <a:pt x="204" y="98"/>
                    </a:cubicBezTo>
                    <a:cubicBezTo>
                      <a:pt x="205" y="99"/>
                      <a:pt x="207" y="100"/>
                      <a:pt x="208" y="101"/>
                    </a:cubicBezTo>
                    <a:cubicBezTo>
                      <a:pt x="210" y="103"/>
                      <a:pt x="213" y="105"/>
                      <a:pt x="215" y="107"/>
                    </a:cubicBezTo>
                    <a:cubicBezTo>
                      <a:pt x="218" y="109"/>
                      <a:pt x="220" y="111"/>
                      <a:pt x="223" y="113"/>
                    </a:cubicBezTo>
                    <a:cubicBezTo>
                      <a:pt x="226" y="116"/>
                      <a:pt x="226" y="116"/>
                      <a:pt x="226" y="116"/>
                    </a:cubicBezTo>
                    <a:cubicBezTo>
                      <a:pt x="231" y="118"/>
                      <a:pt x="231" y="118"/>
                      <a:pt x="231" y="118"/>
                    </a:cubicBezTo>
                    <a:cubicBezTo>
                      <a:pt x="232" y="119"/>
                      <a:pt x="233" y="120"/>
                      <a:pt x="235" y="121"/>
                    </a:cubicBezTo>
                    <a:cubicBezTo>
                      <a:pt x="239" y="123"/>
                      <a:pt x="239" y="123"/>
                      <a:pt x="239" y="123"/>
                    </a:cubicBezTo>
                    <a:cubicBezTo>
                      <a:pt x="239" y="123"/>
                      <a:pt x="239" y="123"/>
                      <a:pt x="240" y="124"/>
                    </a:cubicBezTo>
                    <a:cubicBezTo>
                      <a:pt x="242" y="126"/>
                      <a:pt x="242" y="129"/>
                      <a:pt x="240" y="131"/>
                    </a:cubicBezTo>
                    <a:cubicBezTo>
                      <a:pt x="240" y="131"/>
                      <a:pt x="240" y="131"/>
                      <a:pt x="240" y="131"/>
                    </a:cubicBezTo>
                    <a:cubicBezTo>
                      <a:pt x="239" y="133"/>
                      <a:pt x="239" y="133"/>
                      <a:pt x="239" y="133"/>
                    </a:cubicBezTo>
                    <a:cubicBezTo>
                      <a:pt x="237" y="135"/>
                      <a:pt x="237" y="135"/>
                      <a:pt x="237" y="135"/>
                    </a:cubicBezTo>
                    <a:cubicBezTo>
                      <a:pt x="234" y="138"/>
                      <a:pt x="234" y="138"/>
                      <a:pt x="234" y="138"/>
                    </a:cubicBezTo>
                    <a:cubicBezTo>
                      <a:pt x="232" y="141"/>
                      <a:pt x="230" y="143"/>
                      <a:pt x="228" y="146"/>
                    </a:cubicBezTo>
                    <a:cubicBezTo>
                      <a:pt x="226" y="148"/>
                      <a:pt x="224" y="151"/>
                      <a:pt x="223" y="153"/>
                    </a:cubicBezTo>
                    <a:cubicBezTo>
                      <a:pt x="221" y="156"/>
                      <a:pt x="219" y="158"/>
                      <a:pt x="217" y="161"/>
                    </a:cubicBezTo>
                    <a:cubicBezTo>
                      <a:pt x="216" y="164"/>
                      <a:pt x="214" y="166"/>
                      <a:pt x="212" y="169"/>
                    </a:cubicBezTo>
                    <a:cubicBezTo>
                      <a:pt x="211" y="172"/>
                      <a:pt x="209" y="174"/>
                      <a:pt x="208" y="177"/>
                    </a:cubicBezTo>
                    <a:cubicBezTo>
                      <a:pt x="206" y="181"/>
                      <a:pt x="206" y="181"/>
                      <a:pt x="206" y="181"/>
                    </a:cubicBezTo>
                    <a:cubicBezTo>
                      <a:pt x="203" y="186"/>
                      <a:pt x="203" y="186"/>
                      <a:pt x="203" y="186"/>
                    </a:cubicBezTo>
                    <a:cubicBezTo>
                      <a:pt x="202" y="188"/>
                      <a:pt x="201" y="191"/>
                      <a:pt x="199" y="194"/>
                    </a:cubicBezTo>
                    <a:cubicBezTo>
                      <a:pt x="198" y="197"/>
                      <a:pt x="197" y="200"/>
                      <a:pt x="196" y="203"/>
                    </a:cubicBezTo>
                    <a:cubicBezTo>
                      <a:pt x="195" y="206"/>
                      <a:pt x="194" y="209"/>
                      <a:pt x="193" y="212"/>
                    </a:cubicBezTo>
                    <a:cubicBezTo>
                      <a:pt x="192" y="215"/>
                      <a:pt x="191" y="218"/>
                      <a:pt x="190" y="220"/>
                    </a:cubicBezTo>
                    <a:cubicBezTo>
                      <a:pt x="189" y="224"/>
                      <a:pt x="188" y="226"/>
                      <a:pt x="187" y="230"/>
                    </a:cubicBezTo>
                    <a:cubicBezTo>
                      <a:pt x="187" y="233"/>
                      <a:pt x="186" y="236"/>
                      <a:pt x="186" y="239"/>
                    </a:cubicBezTo>
                    <a:cubicBezTo>
                      <a:pt x="185" y="240"/>
                      <a:pt x="185" y="242"/>
                      <a:pt x="185" y="243"/>
                    </a:cubicBezTo>
                    <a:cubicBezTo>
                      <a:pt x="185" y="245"/>
                      <a:pt x="184" y="246"/>
                      <a:pt x="184" y="248"/>
                    </a:cubicBezTo>
                    <a:cubicBezTo>
                      <a:pt x="184" y="253"/>
                      <a:pt x="184" y="253"/>
                      <a:pt x="184" y="253"/>
                    </a:cubicBezTo>
                    <a:cubicBezTo>
                      <a:pt x="184" y="254"/>
                      <a:pt x="183" y="256"/>
                      <a:pt x="183" y="257"/>
                    </a:cubicBezTo>
                    <a:cubicBezTo>
                      <a:pt x="183" y="260"/>
                      <a:pt x="183" y="263"/>
                      <a:pt x="183" y="266"/>
                    </a:cubicBezTo>
                    <a:cubicBezTo>
                      <a:pt x="183" y="267"/>
                      <a:pt x="183" y="267"/>
                      <a:pt x="183" y="267"/>
                    </a:cubicBezTo>
                    <a:cubicBezTo>
                      <a:pt x="183" y="268"/>
                      <a:pt x="183" y="269"/>
                      <a:pt x="182" y="270"/>
                    </a:cubicBezTo>
                    <a:cubicBezTo>
                      <a:pt x="180" y="272"/>
                      <a:pt x="176" y="272"/>
                      <a:pt x="174" y="270"/>
                    </a:cubicBezTo>
                    <a:cubicBezTo>
                      <a:pt x="174" y="270"/>
                      <a:pt x="174" y="270"/>
                      <a:pt x="174" y="270"/>
                    </a:cubicBezTo>
                    <a:cubicBezTo>
                      <a:pt x="175" y="271"/>
                      <a:pt x="175" y="271"/>
                      <a:pt x="175" y="271"/>
                    </a:cubicBezTo>
                    <a:cubicBezTo>
                      <a:pt x="168" y="266"/>
                      <a:pt x="162" y="262"/>
                      <a:pt x="155" y="257"/>
                    </a:cubicBezTo>
                    <a:cubicBezTo>
                      <a:pt x="145" y="251"/>
                      <a:pt x="145" y="251"/>
                      <a:pt x="145" y="251"/>
                    </a:cubicBezTo>
                    <a:cubicBezTo>
                      <a:pt x="142" y="249"/>
                      <a:pt x="139" y="246"/>
                      <a:pt x="135" y="244"/>
                    </a:cubicBezTo>
                    <a:cubicBezTo>
                      <a:pt x="132" y="242"/>
                      <a:pt x="128" y="240"/>
                      <a:pt x="125" y="238"/>
                    </a:cubicBezTo>
                    <a:cubicBezTo>
                      <a:pt x="121" y="236"/>
                      <a:pt x="118" y="234"/>
                      <a:pt x="115" y="232"/>
                    </a:cubicBezTo>
                    <a:cubicBezTo>
                      <a:pt x="111" y="230"/>
                      <a:pt x="108" y="229"/>
                      <a:pt x="104" y="227"/>
                    </a:cubicBezTo>
                    <a:cubicBezTo>
                      <a:pt x="101" y="225"/>
                      <a:pt x="97" y="223"/>
                      <a:pt x="93" y="221"/>
                    </a:cubicBezTo>
                    <a:cubicBezTo>
                      <a:pt x="90" y="220"/>
                      <a:pt x="86" y="218"/>
                      <a:pt x="83" y="216"/>
                    </a:cubicBezTo>
                    <a:cubicBezTo>
                      <a:pt x="79" y="215"/>
                      <a:pt x="75" y="213"/>
                      <a:pt x="72" y="212"/>
                    </a:cubicBezTo>
                    <a:cubicBezTo>
                      <a:pt x="70" y="211"/>
                      <a:pt x="68" y="210"/>
                      <a:pt x="66" y="209"/>
                    </a:cubicBezTo>
                    <a:cubicBezTo>
                      <a:pt x="65" y="209"/>
                      <a:pt x="63" y="208"/>
                      <a:pt x="61" y="207"/>
                    </a:cubicBezTo>
                    <a:cubicBezTo>
                      <a:pt x="55" y="205"/>
                      <a:pt x="55" y="205"/>
                      <a:pt x="55" y="205"/>
                    </a:cubicBezTo>
                    <a:cubicBezTo>
                      <a:pt x="50" y="203"/>
                      <a:pt x="50" y="203"/>
                      <a:pt x="50" y="203"/>
                    </a:cubicBezTo>
                    <a:cubicBezTo>
                      <a:pt x="48" y="203"/>
                      <a:pt x="46" y="202"/>
                      <a:pt x="44" y="201"/>
                    </a:cubicBezTo>
                    <a:cubicBezTo>
                      <a:pt x="42" y="201"/>
                      <a:pt x="40" y="200"/>
                      <a:pt x="38" y="200"/>
                    </a:cubicBezTo>
                    <a:cubicBezTo>
                      <a:pt x="33" y="198"/>
                      <a:pt x="33" y="198"/>
                      <a:pt x="33" y="198"/>
                    </a:cubicBezTo>
                    <a:cubicBezTo>
                      <a:pt x="27" y="197"/>
                      <a:pt x="27" y="197"/>
                      <a:pt x="27" y="197"/>
                    </a:cubicBezTo>
                    <a:cubicBezTo>
                      <a:pt x="25" y="196"/>
                      <a:pt x="23" y="196"/>
                      <a:pt x="21" y="196"/>
                    </a:cubicBezTo>
                    <a:cubicBezTo>
                      <a:pt x="18" y="195"/>
                      <a:pt x="18" y="195"/>
                      <a:pt x="18" y="195"/>
                    </a:cubicBezTo>
                    <a:cubicBezTo>
                      <a:pt x="15" y="195"/>
                      <a:pt x="15" y="195"/>
                      <a:pt x="15" y="195"/>
                    </a:cubicBezTo>
                    <a:cubicBezTo>
                      <a:pt x="12" y="194"/>
                      <a:pt x="8" y="194"/>
                      <a:pt x="4" y="193"/>
                    </a:cubicBezTo>
                    <a:cubicBezTo>
                      <a:pt x="4" y="193"/>
                      <a:pt x="4" y="193"/>
                      <a:pt x="4" y="193"/>
                    </a:cubicBezTo>
                    <a:cubicBezTo>
                      <a:pt x="3" y="193"/>
                      <a:pt x="2" y="193"/>
                      <a:pt x="2" y="192"/>
                    </a:cubicBezTo>
                    <a:cubicBezTo>
                      <a:pt x="0" y="191"/>
                      <a:pt x="0" y="189"/>
                      <a:pt x="1" y="188"/>
                    </a:cubicBezTo>
                    <a:cubicBezTo>
                      <a:pt x="3" y="186"/>
                      <a:pt x="5" y="183"/>
                      <a:pt x="6" y="181"/>
                    </a:cubicBezTo>
                    <a:cubicBezTo>
                      <a:pt x="8" y="179"/>
                      <a:pt x="9" y="177"/>
                      <a:pt x="11" y="175"/>
                    </a:cubicBezTo>
                    <a:cubicBezTo>
                      <a:pt x="12" y="172"/>
                      <a:pt x="14" y="170"/>
                      <a:pt x="15" y="168"/>
                    </a:cubicBezTo>
                    <a:cubicBezTo>
                      <a:pt x="17" y="165"/>
                      <a:pt x="18" y="163"/>
                      <a:pt x="20" y="161"/>
                    </a:cubicBezTo>
                    <a:cubicBezTo>
                      <a:pt x="21" y="158"/>
                      <a:pt x="22" y="156"/>
                      <a:pt x="23" y="154"/>
                    </a:cubicBezTo>
                    <a:cubicBezTo>
                      <a:pt x="25" y="151"/>
                      <a:pt x="26" y="149"/>
                      <a:pt x="27" y="146"/>
                    </a:cubicBezTo>
                    <a:cubicBezTo>
                      <a:pt x="28" y="144"/>
                      <a:pt x="29" y="141"/>
                      <a:pt x="30" y="139"/>
                    </a:cubicBezTo>
                    <a:cubicBezTo>
                      <a:pt x="32" y="135"/>
                      <a:pt x="32" y="135"/>
                      <a:pt x="32" y="135"/>
                    </a:cubicBezTo>
                    <a:cubicBezTo>
                      <a:pt x="33" y="131"/>
                      <a:pt x="33" y="131"/>
                      <a:pt x="33" y="131"/>
                    </a:cubicBezTo>
                    <a:cubicBezTo>
                      <a:pt x="34" y="130"/>
                      <a:pt x="34" y="128"/>
                      <a:pt x="34" y="127"/>
                    </a:cubicBezTo>
                    <a:cubicBezTo>
                      <a:pt x="35" y="126"/>
                      <a:pt x="35" y="125"/>
                      <a:pt x="36" y="123"/>
                    </a:cubicBezTo>
                    <a:cubicBezTo>
                      <a:pt x="36" y="121"/>
                      <a:pt x="37" y="118"/>
                      <a:pt x="37" y="115"/>
                    </a:cubicBezTo>
                    <a:cubicBezTo>
                      <a:pt x="38" y="113"/>
                      <a:pt x="39" y="110"/>
                      <a:pt x="39" y="107"/>
                    </a:cubicBezTo>
                    <a:cubicBezTo>
                      <a:pt x="39" y="105"/>
                      <a:pt x="39" y="102"/>
                      <a:pt x="40" y="99"/>
                    </a:cubicBezTo>
                    <a:cubicBezTo>
                      <a:pt x="40" y="96"/>
                      <a:pt x="40" y="94"/>
                      <a:pt x="40" y="91"/>
                    </a:cubicBezTo>
                    <a:cubicBezTo>
                      <a:pt x="40" y="88"/>
                      <a:pt x="39" y="85"/>
                      <a:pt x="39" y="83"/>
                    </a:cubicBezTo>
                    <a:cubicBezTo>
                      <a:pt x="39" y="80"/>
                      <a:pt x="38" y="77"/>
                      <a:pt x="38" y="75"/>
                    </a:cubicBezTo>
                    <a:cubicBezTo>
                      <a:pt x="37" y="72"/>
                      <a:pt x="36" y="69"/>
                      <a:pt x="35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46" y="64"/>
                      <a:pt x="56" y="60"/>
                      <a:pt x="6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107">
                <a:extLst>
                  <a:ext uri="{FF2B5EF4-FFF2-40B4-BE49-F238E27FC236}">
                    <a16:creationId xmlns:a16="http://schemas.microsoft.com/office/drawing/2014/main" xmlns="" id="{2BC4B6D9-6CF9-4533-AFB8-0CB88DBF6FB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58213" y="-733425"/>
                <a:ext cx="1406525" cy="1466850"/>
              </a:xfrm>
              <a:custGeom>
                <a:avLst/>
                <a:gdLst>
                  <a:gd name="T0" fmla="*/ 330 w 332"/>
                  <a:gd name="T1" fmla="*/ 159 h 346"/>
                  <a:gd name="T2" fmla="*/ 322 w 332"/>
                  <a:gd name="T3" fmla="*/ 165 h 346"/>
                  <a:gd name="T4" fmla="*/ 300 w 332"/>
                  <a:gd name="T5" fmla="*/ 196 h 346"/>
                  <a:gd name="T6" fmla="*/ 283 w 332"/>
                  <a:gd name="T7" fmla="*/ 232 h 346"/>
                  <a:gd name="T8" fmla="*/ 267 w 332"/>
                  <a:gd name="T9" fmla="*/ 281 h 346"/>
                  <a:gd name="T10" fmla="*/ 252 w 332"/>
                  <a:gd name="T11" fmla="*/ 343 h 346"/>
                  <a:gd name="T12" fmla="*/ 249 w 332"/>
                  <a:gd name="T13" fmla="*/ 345 h 346"/>
                  <a:gd name="T14" fmla="*/ 222 w 332"/>
                  <a:gd name="T15" fmla="*/ 326 h 346"/>
                  <a:gd name="T16" fmla="*/ 193 w 332"/>
                  <a:gd name="T17" fmla="*/ 311 h 346"/>
                  <a:gd name="T18" fmla="*/ 132 w 332"/>
                  <a:gd name="T19" fmla="*/ 286 h 346"/>
                  <a:gd name="T20" fmla="*/ 21 w 332"/>
                  <a:gd name="T21" fmla="*/ 253 h 346"/>
                  <a:gd name="T22" fmla="*/ 3 w 332"/>
                  <a:gd name="T23" fmla="*/ 239 h 346"/>
                  <a:gd name="T24" fmla="*/ 11 w 332"/>
                  <a:gd name="T25" fmla="*/ 229 h 346"/>
                  <a:gd name="T26" fmla="*/ 21 w 332"/>
                  <a:gd name="T27" fmla="*/ 212 h 346"/>
                  <a:gd name="T28" fmla="*/ 29 w 332"/>
                  <a:gd name="T29" fmla="*/ 191 h 346"/>
                  <a:gd name="T30" fmla="*/ 37 w 332"/>
                  <a:gd name="T31" fmla="*/ 157 h 346"/>
                  <a:gd name="T32" fmla="*/ 43 w 332"/>
                  <a:gd name="T33" fmla="*/ 111 h 346"/>
                  <a:gd name="T34" fmla="*/ 44 w 332"/>
                  <a:gd name="T35" fmla="*/ 65 h 346"/>
                  <a:gd name="T36" fmla="*/ 54 w 332"/>
                  <a:gd name="T37" fmla="*/ 61 h 346"/>
                  <a:gd name="T38" fmla="*/ 75 w 332"/>
                  <a:gd name="T39" fmla="*/ 60 h 346"/>
                  <a:gd name="T40" fmla="*/ 111 w 332"/>
                  <a:gd name="T41" fmla="*/ 51 h 346"/>
                  <a:gd name="T42" fmla="*/ 150 w 332"/>
                  <a:gd name="T43" fmla="*/ 34 h 346"/>
                  <a:gd name="T44" fmla="*/ 205 w 332"/>
                  <a:gd name="T45" fmla="*/ 0 h 346"/>
                  <a:gd name="T46" fmla="*/ 208 w 332"/>
                  <a:gd name="T47" fmla="*/ 1 h 346"/>
                  <a:gd name="T48" fmla="*/ 218 w 332"/>
                  <a:gd name="T49" fmla="*/ 23 h 346"/>
                  <a:gd name="T50" fmla="*/ 239 w 332"/>
                  <a:gd name="T51" fmla="*/ 54 h 346"/>
                  <a:gd name="T52" fmla="*/ 270 w 332"/>
                  <a:gd name="T53" fmla="*/ 93 h 346"/>
                  <a:gd name="T54" fmla="*/ 332 w 332"/>
                  <a:gd name="T55" fmla="*/ 157 h 346"/>
                  <a:gd name="T56" fmla="*/ 261 w 332"/>
                  <a:gd name="T57" fmla="*/ 84 h 346"/>
                  <a:gd name="T58" fmla="*/ 230 w 332"/>
                  <a:gd name="T59" fmla="*/ 45 h 346"/>
                  <a:gd name="T60" fmla="*/ 213 w 332"/>
                  <a:gd name="T61" fmla="*/ 19 h 346"/>
                  <a:gd name="T62" fmla="*/ 207 w 332"/>
                  <a:gd name="T63" fmla="*/ 3 h 346"/>
                  <a:gd name="T64" fmla="*/ 190 w 332"/>
                  <a:gd name="T65" fmla="*/ 16 h 346"/>
                  <a:gd name="T66" fmla="*/ 143 w 332"/>
                  <a:gd name="T67" fmla="*/ 44 h 346"/>
                  <a:gd name="T68" fmla="*/ 103 w 332"/>
                  <a:gd name="T69" fmla="*/ 61 h 346"/>
                  <a:gd name="T70" fmla="*/ 70 w 332"/>
                  <a:gd name="T71" fmla="*/ 69 h 346"/>
                  <a:gd name="T72" fmla="*/ 48 w 332"/>
                  <a:gd name="T73" fmla="*/ 69 h 346"/>
                  <a:gd name="T74" fmla="*/ 53 w 332"/>
                  <a:gd name="T75" fmla="*/ 100 h 346"/>
                  <a:gd name="T76" fmla="*/ 50 w 332"/>
                  <a:gd name="T77" fmla="*/ 147 h 346"/>
                  <a:gd name="T78" fmla="*/ 41 w 332"/>
                  <a:gd name="T79" fmla="*/ 188 h 346"/>
                  <a:gd name="T80" fmla="*/ 33 w 332"/>
                  <a:gd name="T81" fmla="*/ 211 h 346"/>
                  <a:gd name="T82" fmla="*/ 22 w 332"/>
                  <a:gd name="T83" fmla="*/ 233 h 346"/>
                  <a:gd name="T84" fmla="*/ 14 w 332"/>
                  <a:gd name="T85" fmla="*/ 242 h 346"/>
                  <a:gd name="T86" fmla="*/ 40 w 332"/>
                  <a:gd name="T87" fmla="*/ 247 h 346"/>
                  <a:gd name="T88" fmla="*/ 134 w 332"/>
                  <a:gd name="T89" fmla="*/ 279 h 346"/>
                  <a:gd name="T90" fmla="*/ 196 w 332"/>
                  <a:gd name="T91" fmla="*/ 305 h 346"/>
                  <a:gd name="T92" fmla="*/ 225 w 332"/>
                  <a:gd name="T93" fmla="*/ 322 h 346"/>
                  <a:gd name="T94" fmla="*/ 251 w 332"/>
                  <a:gd name="T95" fmla="*/ 342 h 346"/>
                  <a:gd name="T96" fmla="*/ 248 w 332"/>
                  <a:gd name="T97" fmla="*/ 343 h 346"/>
                  <a:gd name="T98" fmla="*/ 269 w 332"/>
                  <a:gd name="T99" fmla="*/ 268 h 346"/>
                  <a:gd name="T100" fmla="*/ 288 w 332"/>
                  <a:gd name="T101" fmla="*/ 219 h 346"/>
                  <a:gd name="T102" fmla="*/ 302 w 332"/>
                  <a:gd name="T103" fmla="*/ 190 h 346"/>
                  <a:gd name="T104" fmla="*/ 323 w 332"/>
                  <a:gd name="T105" fmla="*/ 164 h 346"/>
                  <a:gd name="T106" fmla="*/ 332 w 332"/>
                  <a:gd name="T107" fmla="*/ 157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32" h="346">
                    <a:moveTo>
                      <a:pt x="332" y="157"/>
                    </a:moveTo>
                    <a:cubicBezTo>
                      <a:pt x="332" y="157"/>
                      <a:pt x="332" y="157"/>
                      <a:pt x="332" y="157"/>
                    </a:cubicBezTo>
                    <a:cubicBezTo>
                      <a:pt x="332" y="157"/>
                      <a:pt x="332" y="157"/>
                      <a:pt x="332" y="157"/>
                    </a:cubicBezTo>
                    <a:cubicBezTo>
                      <a:pt x="330" y="159"/>
                      <a:pt x="330" y="159"/>
                      <a:pt x="330" y="159"/>
                    </a:cubicBezTo>
                    <a:cubicBezTo>
                      <a:pt x="329" y="159"/>
                      <a:pt x="328" y="160"/>
                      <a:pt x="327" y="160"/>
                    </a:cubicBezTo>
                    <a:cubicBezTo>
                      <a:pt x="325" y="163"/>
                      <a:pt x="325" y="163"/>
                      <a:pt x="325" y="163"/>
                    </a:cubicBezTo>
                    <a:cubicBezTo>
                      <a:pt x="323" y="164"/>
                      <a:pt x="323" y="164"/>
                      <a:pt x="323" y="164"/>
                    </a:cubicBezTo>
                    <a:cubicBezTo>
                      <a:pt x="322" y="165"/>
                      <a:pt x="322" y="165"/>
                      <a:pt x="322" y="165"/>
                    </a:cubicBezTo>
                    <a:cubicBezTo>
                      <a:pt x="319" y="168"/>
                      <a:pt x="316" y="171"/>
                      <a:pt x="314" y="174"/>
                    </a:cubicBezTo>
                    <a:cubicBezTo>
                      <a:pt x="311" y="178"/>
                      <a:pt x="308" y="181"/>
                      <a:pt x="306" y="185"/>
                    </a:cubicBezTo>
                    <a:cubicBezTo>
                      <a:pt x="303" y="190"/>
                      <a:pt x="303" y="190"/>
                      <a:pt x="303" y="190"/>
                    </a:cubicBezTo>
                    <a:cubicBezTo>
                      <a:pt x="300" y="196"/>
                      <a:pt x="300" y="196"/>
                      <a:pt x="300" y="196"/>
                    </a:cubicBezTo>
                    <a:cubicBezTo>
                      <a:pt x="298" y="198"/>
                      <a:pt x="298" y="200"/>
                      <a:pt x="296" y="202"/>
                    </a:cubicBezTo>
                    <a:cubicBezTo>
                      <a:pt x="295" y="204"/>
                      <a:pt x="295" y="206"/>
                      <a:pt x="294" y="208"/>
                    </a:cubicBezTo>
                    <a:cubicBezTo>
                      <a:pt x="292" y="212"/>
                      <a:pt x="290" y="216"/>
                      <a:pt x="288" y="220"/>
                    </a:cubicBezTo>
                    <a:cubicBezTo>
                      <a:pt x="287" y="224"/>
                      <a:pt x="285" y="228"/>
                      <a:pt x="283" y="232"/>
                    </a:cubicBezTo>
                    <a:cubicBezTo>
                      <a:pt x="282" y="236"/>
                      <a:pt x="280" y="240"/>
                      <a:pt x="279" y="244"/>
                    </a:cubicBezTo>
                    <a:cubicBezTo>
                      <a:pt x="277" y="248"/>
                      <a:pt x="276" y="252"/>
                      <a:pt x="275" y="256"/>
                    </a:cubicBezTo>
                    <a:cubicBezTo>
                      <a:pt x="273" y="260"/>
                      <a:pt x="272" y="264"/>
                      <a:pt x="271" y="268"/>
                    </a:cubicBezTo>
                    <a:cubicBezTo>
                      <a:pt x="269" y="272"/>
                      <a:pt x="268" y="277"/>
                      <a:pt x="267" y="281"/>
                    </a:cubicBezTo>
                    <a:cubicBezTo>
                      <a:pt x="266" y="285"/>
                      <a:pt x="265" y="289"/>
                      <a:pt x="264" y="293"/>
                    </a:cubicBezTo>
                    <a:cubicBezTo>
                      <a:pt x="261" y="302"/>
                      <a:pt x="259" y="310"/>
                      <a:pt x="257" y="318"/>
                    </a:cubicBezTo>
                    <a:cubicBezTo>
                      <a:pt x="256" y="327"/>
                      <a:pt x="254" y="335"/>
                      <a:pt x="252" y="344"/>
                    </a:cubicBezTo>
                    <a:cubicBezTo>
                      <a:pt x="252" y="343"/>
                      <a:pt x="252" y="343"/>
                      <a:pt x="252" y="343"/>
                    </a:cubicBezTo>
                    <a:cubicBezTo>
                      <a:pt x="252" y="343"/>
                      <a:pt x="252" y="343"/>
                      <a:pt x="252" y="343"/>
                    </a:cubicBezTo>
                    <a:cubicBezTo>
                      <a:pt x="252" y="344"/>
                      <a:pt x="252" y="344"/>
                      <a:pt x="252" y="345"/>
                    </a:cubicBezTo>
                    <a:cubicBezTo>
                      <a:pt x="251" y="346"/>
                      <a:pt x="250" y="346"/>
                      <a:pt x="249" y="345"/>
                    </a:cubicBezTo>
                    <a:cubicBezTo>
                      <a:pt x="249" y="345"/>
                      <a:pt x="249" y="345"/>
                      <a:pt x="249" y="345"/>
                    </a:cubicBezTo>
                    <a:cubicBezTo>
                      <a:pt x="247" y="343"/>
                      <a:pt x="245" y="341"/>
                      <a:pt x="243" y="340"/>
                    </a:cubicBezTo>
                    <a:cubicBezTo>
                      <a:pt x="240" y="338"/>
                      <a:pt x="238" y="336"/>
                      <a:pt x="236" y="335"/>
                    </a:cubicBezTo>
                    <a:cubicBezTo>
                      <a:pt x="234" y="333"/>
                      <a:pt x="231" y="332"/>
                      <a:pt x="229" y="330"/>
                    </a:cubicBezTo>
                    <a:cubicBezTo>
                      <a:pt x="222" y="326"/>
                      <a:pt x="222" y="326"/>
                      <a:pt x="222" y="326"/>
                    </a:cubicBezTo>
                    <a:cubicBezTo>
                      <a:pt x="215" y="322"/>
                      <a:pt x="215" y="322"/>
                      <a:pt x="215" y="322"/>
                    </a:cubicBezTo>
                    <a:cubicBezTo>
                      <a:pt x="213" y="321"/>
                      <a:pt x="210" y="319"/>
                      <a:pt x="208" y="318"/>
                    </a:cubicBezTo>
                    <a:cubicBezTo>
                      <a:pt x="205" y="317"/>
                      <a:pt x="203" y="316"/>
                      <a:pt x="200" y="314"/>
                    </a:cubicBezTo>
                    <a:cubicBezTo>
                      <a:pt x="198" y="313"/>
                      <a:pt x="195" y="312"/>
                      <a:pt x="193" y="311"/>
                    </a:cubicBezTo>
                    <a:cubicBezTo>
                      <a:pt x="188" y="309"/>
                      <a:pt x="183" y="306"/>
                      <a:pt x="178" y="304"/>
                    </a:cubicBezTo>
                    <a:cubicBezTo>
                      <a:pt x="173" y="302"/>
                      <a:pt x="168" y="300"/>
                      <a:pt x="163" y="298"/>
                    </a:cubicBezTo>
                    <a:cubicBezTo>
                      <a:pt x="157" y="296"/>
                      <a:pt x="152" y="294"/>
                      <a:pt x="147" y="292"/>
                    </a:cubicBezTo>
                    <a:cubicBezTo>
                      <a:pt x="142" y="290"/>
                      <a:pt x="137" y="288"/>
                      <a:pt x="132" y="286"/>
                    </a:cubicBezTo>
                    <a:cubicBezTo>
                      <a:pt x="121" y="283"/>
                      <a:pt x="111" y="279"/>
                      <a:pt x="100" y="276"/>
                    </a:cubicBezTo>
                    <a:cubicBezTo>
                      <a:pt x="90" y="273"/>
                      <a:pt x="79" y="269"/>
                      <a:pt x="69" y="266"/>
                    </a:cubicBezTo>
                    <a:cubicBezTo>
                      <a:pt x="58" y="263"/>
                      <a:pt x="48" y="260"/>
                      <a:pt x="37" y="257"/>
                    </a:cubicBezTo>
                    <a:cubicBezTo>
                      <a:pt x="21" y="253"/>
                      <a:pt x="21" y="253"/>
                      <a:pt x="21" y="253"/>
                    </a:cubicBezTo>
                    <a:cubicBezTo>
                      <a:pt x="16" y="251"/>
                      <a:pt x="10" y="250"/>
                      <a:pt x="5" y="248"/>
                    </a:cubicBezTo>
                    <a:cubicBezTo>
                      <a:pt x="4" y="248"/>
                      <a:pt x="3" y="248"/>
                      <a:pt x="3" y="247"/>
                    </a:cubicBezTo>
                    <a:cubicBezTo>
                      <a:pt x="1" y="245"/>
                      <a:pt x="0" y="242"/>
                      <a:pt x="2" y="240"/>
                    </a:cubicBezTo>
                    <a:cubicBezTo>
                      <a:pt x="3" y="239"/>
                      <a:pt x="3" y="239"/>
                      <a:pt x="3" y="239"/>
                    </a:cubicBezTo>
                    <a:cubicBezTo>
                      <a:pt x="6" y="235"/>
                      <a:pt x="6" y="235"/>
                      <a:pt x="6" y="235"/>
                    </a:cubicBezTo>
                    <a:cubicBezTo>
                      <a:pt x="7" y="234"/>
                      <a:pt x="9" y="233"/>
                      <a:pt x="10" y="231"/>
                    </a:cubicBezTo>
                    <a:cubicBezTo>
                      <a:pt x="11" y="230"/>
                      <a:pt x="11" y="230"/>
                      <a:pt x="11" y="230"/>
                    </a:cubicBezTo>
                    <a:cubicBezTo>
                      <a:pt x="11" y="229"/>
                      <a:pt x="11" y="229"/>
                      <a:pt x="11" y="229"/>
                    </a:cubicBezTo>
                    <a:cubicBezTo>
                      <a:pt x="13" y="227"/>
                      <a:pt x="13" y="227"/>
                      <a:pt x="13" y="227"/>
                    </a:cubicBezTo>
                    <a:cubicBezTo>
                      <a:pt x="14" y="225"/>
                      <a:pt x="15" y="223"/>
                      <a:pt x="16" y="222"/>
                    </a:cubicBezTo>
                    <a:cubicBezTo>
                      <a:pt x="17" y="220"/>
                      <a:pt x="18" y="219"/>
                      <a:pt x="18" y="217"/>
                    </a:cubicBezTo>
                    <a:cubicBezTo>
                      <a:pt x="19" y="215"/>
                      <a:pt x="20" y="214"/>
                      <a:pt x="21" y="212"/>
                    </a:cubicBezTo>
                    <a:cubicBezTo>
                      <a:pt x="23" y="207"/>
                      <a:pt x="23" y="207"/>
                      <a:pt x="23" y="207"/>
                    </a:cubicBezTo>
                    <a:cubicBezTo>
                      <a:pt x="25" y="201"/>
                      <a:pt x="25" y="201"/>
                      <a:pt x="25" y="201"/>
                    </a:cubicBezTo>
                    <a:cubicBezTo>
                      <a:pt x="26" y="200"/>
                      <a:pt x="27" y="198"/>
                      <a:pt x="27" y="196"/>
                    </a:cubicBezTo>
                    <a:cubicBezTo>
                      <a:pt x="28" y="194"/>
                      <a:pt x="29" y="193"/>
                      <a:pt x="29" y="191"/>
                    </a:cubicBezTo>
                    <a:cubicBezTo>
                      <a:pt x="30" y="189"/>
                      <a:pt x="30" y="187"/>
                      <a:pt x="31" y="185"/>
                    </a:cubicBezTo>
                    <a:cubicBezTo>
                      <a:pt x="32" y="180"/>
                      <a:pt x="32" y="180"/>
                      <a:pt x="32" y="180"/>
                    </a:cubicBezTo>
                    <a:cubicBezTo>
                      <a:pt x="33" y="176"/>
                      <a:pt x="34" y="172"/>
                      <a:pt x="35" y="169"/>
                    </a:cubicBezTo>
                    <a:cubicBezTo>
                      <a:pt x="36" y="165"/>
                      <a:pt x="37" y="161"/>
                      <a:pt x="37" y="157"/>
                    </a:cubicBezTo>
                    <a:cubicBezTo>
                      <a:pt x="38" y="153"/>
                      <a:pt x="39" y="150"/>
                      <a:pt x="39" y="146"/>
                    </a:cubicBezTo>
                    <a:cubicBezTo>
                      <a:pt x="40" y="142"/>
                      <a:pt x="40" y="138"/>
                      <a:pt x="41" y="134"/>
                    </a:cubicBezTo>
                    <a:cubicBezTo>
                      <a:pt x="41" y="131"/>
                      <a:pt x="42" y="127"/>
                      <a:pt x="42" y="123"/>
                    </a:cubicBezTo>
                    <a:cubicBezTo>
                      <a:pt x="42" y="119"/>
                      <a:pt x="43" y="115"/>
                      <a:pt x="43" y="111"/>
                    </a:cubicBezTo>
                    <a:cubicBezTo>
                      <a:pt x="43" y="107"/>
                      <a:pt x="43" y="104"/>
                      <a:pt x="44" y="100"/>
                    </a:cubicBezTo>
                    <a:cubicBezTo>
                      <a:pt x="44" y="96"/>
                      <a:pt x="44" y="92"/>
                      <a:pt x="44" y="88"/>
                    </a:cubicBezTo>
                    <a:cubicBezTo>
                      <a:pt x="44" y="84"/>
                      <a:pt x="44" y="80"/>
                      <a:pt x="44" y="77"/>
                    </a:cubicBezTo>
                    <a:cubicBezTo>
                      <a:pt x="44" y="73"/>
                      <a:pt x="44" y="69"/>
                      <a:pt x="44" y="65"/>
                    </a:cubicBezTo>
                    <a:cubicBezTo>
                      <a:pt x="44" y="65"/>
                      <a:pt x="44" y="65"/>
                      <a:pt x="44" y="65"/>
                    </a:cubicBezTo>
                    <a:cubicBezTo>
                      <a:pt x="44" y="65"/>
                      <a:pt x="44" y="65"/>
                      <a:pt x="44" y="64"/>
                    </a:cubicBezTo>
                    <a:cubicBezTo>
                      <a:pt x="44" y="62"/>
                      <a:pt x="46" y="60"/>
                      <a:pt x="49" y="60"/>
                    </a:cubicBezTo>
                    <a:cubicBezTo>
                      <a:pt x="54" y="61"/>
                      <a:pt x="54" y="61"/>
                      <a:pt x="54" y="61"/>
                    </a:cubicBezTo>
                    <a:cubicBezTo>
                      <a:pt x="56" y="61"/>
                      <a:pt x="57" y="61"/>
                      <a:pt x="59" y="61"/>
                    </a:cubicBezTo>
                    <a:cubicBezTo>
                      <a:pt x="61" y="61"/>
                      <a:pt x="63" y="61"/>
                      <a:pt x="64" y="61"/>
                    </a:cubicBezTo>
                    <a:cubicBezTo>
                      <a:pt x="66" y="61"/>
                      <a:pt x="68" y="61"/>
                      <a:pt x="70" y="61"/>
                    </a:cubicBezTo>
                    <a:cubicBezTo>
                      <a:pt x="71" y="60"/>
                      <a:pt x="73" y="60"/>
                      <a:pt x="75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3" y="59"/>
                      <a:pt x="87" y="58"/>
                      <a:pt x="90" y="57"/>
                    </a:cubicBezTo>
                    <a:cubicBezTo>
                      <a:pt x="94" y="56"/>
                      <a:pt x="97" y="55"/>
                      <a:pt x="101" y="54"/>
                    </a:cubicBezTo>
                    <a:cubicBezTo>
                      <a:pt x="104" y="53"/>
                      <a:pt x="107" y="52"/>
                      <a:pt x="111" y="51"/>
                    </a:cubicBezTo>
                    <a:cubicBezTo>
                      <a:pt x="114" y="50"/>
                      <a:pt x="117" y="49"/>
                      <a:pt x="121" y="48"/>
                    </a:cubicBezTo>
                    <a:cubicBezTo>
                      <a:pt x="124" y="46"/>
                      <a:pt x="127" y="45"/>
                      <a:pt x="131" y="43"/>
                    </a:cubicBezTo>
                    <a:cubicBezTo>
                      <a:pt x="134" y="42"/>
                      <a:pt x="137" y="41"/>
                      <a:pt x="140" y="39"/>
                    </a:cubicBezTo>
                    <a:cubicBezTo>
                      <a:pt x="144" y="37"/>
                      <a:pt x="147" y="36"/>
                      <a:pt x="150" y="34"/>
                    </a:cubicBezTo>
                    <a:cubicBezTo>
                      <a:pt x="153" y="33"/>
                      <a:pt x="156" y="31"/>
                      <a:pt x="160" y="29"/>
                    </a:cubicBezTo>
                    <a:cubicBezTo>
                      <a:pt x="163" y="27"/>
                      <a:pt x="166" y="26"/>
                      <a:pt x="169" y="24"/>
                    </a:cubicBezTo>
                    <a:cubicBezTo>
                      <a:pt x="175" y="20"/>
                      <a:pt x="181" y="16"/>
                      <a:pt x="187" y="13"/>
                    </a:cubicBezTo>
                    <a:cubicBezTo>
                      <a:pt x="193" y="9"/>
                      <a:pt x="199" y="5"/>
                      <a:pt x="205" y="0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206" y="0"/>
                      <a:pt x="207" y="0"/>
                      <a:pt x="208" y="1"/>
                    </a:cubicBezTo>
                    <a:cubicBezTo>
                      <a:pt x="210" y="7"/>
                      <a:pt x="210" y="7"/>
                      <a:pt x="210" y="7"/>
                    </a:cubicBezTo>
                    <a:cubicBezTo>
                      <a:pt x="211" y="9"/>
                      <a:pt x="212" y="10"/>
                      <a:pt x="212" y="12"/>
                    </a:cubicBezTo>
                    <a:cubicBezTo>
                      <a:pt x="215" y="18"/>
                      <a:pt x="215" y="18"/>
                      <a:pt x="215" y="18"/>
                    </a:cubicBezTo>
                    <a:cubicBezTo>
                      <a:pt x="218" y="23"/>
                      <a:pt x="218" y="23"/>
                      <a:pt x="218" y="23"/>
                    </a:cubicBezTo>
                    <a:cubicBezTo>
                      <a:pt x="221" y="29"/>
                      <a:pt x="221" y="29"/>
                      <a:pt x="221" y="29"/>
                    </a:cubicBezTo>
                    <a:cubicBezTo>
                      <a:pt x="222" y="30"/>
                      <a:pt x="224" y="32"/>
                      <a:pt x="225" y="34"/>
                    </a:cubicBezTo>
                    <a:cubicBezTo>
                      <a:pt x="227" y="37"/>
                      <a:pt x="229" y="41"/>
                      <a:pt x="232" y="44"/>
                    </a:cubicBezTo>
                    <a:cubicBezTo>
                      <a:pt x="234" y="48"/>
                      <a:pt x="236" y="51"/>
                      <a:pt x="239" y="54"/>
                    </a:cubicBezTo>
                    <a:cubicBezTo>
                      <a:pt x="241" y="58"/>
                      <a:pt x="244" y="61"/>
                      <a:pt x="246" y="64"/>
                    </a:cubicBezTo>
                    <a:cubicBezTo>
                      <a:pt x="249" y="68"/>
                      <a:pt x="251" y="71"/>
                      <a:pt x="254" y="74"/>
                    </a:cubicBezTo>
                    <a:cubicBezTo>
                      <a:pt x="257" y="77"/>
                      <a:pt x="259" y="80"/>
                      <a:pt x="262" y="84"/>
                    </a:cubicBezTo>
                    <a:cubicBezTo>
                      <a:pt x="265" y="87"/>
                      <a:pt x="267" y="90"/>
                      <a:pt x="270" y="93"/>
                    </a:cubicBezTo>
                    <a:cubicBezTo>
                      <a:pt x="273" y="96"/>
                      <a:pt x="276" y="99"/>
                      <a:pt x="278" y="102"/>
                    </a:cubicBezTo>
                    <a:cubicBezTo>
                      <a:pt x="284" y="108"/>
                      <a:pt x="290" y="114"/>
                      <a:pt x="296" y="120"/>
                    </a:cubicBezTo>
                    <a:cubicBezTo>
                      <a:pt x="307" y="132"/>
                      <a:pt x="319" y="144"/>
                      <a:pt x="331" y="156"/>
                    </a:cubicBezTo>
                    <a:lnTo>
                      <a:pt x="332" y="157"/>
                    </a:lnTo>
                    <a:close/>
                    <a:moveTo>
                      <a:pt x="295" y="121"/>
                    </a:moveTo>
                    <a:cubicBezTo>
                      <a:pt x="290" y="115"/>
                      <a:pt x="284" y="109"/>
                      <a:pt x="278" y="103"/>
                    </a:cubicBezTo>
                    <a:cubicBezTo>
                      <a:pt x="275" y="100"/>
                      <a:pt x="272" y="97"/>
                      <a:pt x="270" y="93"/>
                    </a:cubicBezTo>
                    <a:cubicBezTo>
                      <a:pt x="267" y="90"/>
                      <a:pt x="264" y="87"/>
                      <a:pt x="261" y="84"/>
                    </a:cubicBezTo>
                    <a:cubicBezTo>
                      <a:pt x="259" y="81"/>
                      <a:pt x="256" y="78"/>
                      <a:pt x="253" y="75"/>
                    </a:cubicBezTo>
                    <a:cubicBezTo>
                      <a:pt x="250" y="72"/>
                      <a:pt x="248" y="68"/>
                      <a:pt x="245" y="65"/>
                    </a:cubicBezTo>
                    <a:cubicBezTo>
                      <a:pt x="243" y="62"/>
                      <a:pt x="240" y="59"/>
                      <a:pt x="237" y="55"/>
                    </a:cubicBezTo>
                    <a:cubicBezTo>
                      <a:pt x="235" y="52"/>
                      <a:pt x="232" y="49"/>
                      <a:pt x="230" y="45"/>
                    </a:cubicBezTo>
                    <a:cubicBezTo>
                      <a:pt x="227" y="42"/>
                      <a:pt x="225" y="39"/>
                      <a:pt x="223" y="35"/>
                    </a:cubicBezTo>
                    <a:cubicBezTo>
                      <a:pt x="221" y="33"/>
                      <a:pt x="220" y="32"/>
                      <a:pt x="219" y="30"/>
                    </a:cubicBezTo>
                    <a:cubicBezTo>
                      <a:pt x="216" y="25"/>
                      <a:pt x="216" y="25"/>
                      <a:pt x="216" y="25"/>
                    </a:cubicBezTo>
                    <a:cubicBezTo>
                      <a:pt x="213" y="19"/>
                      <a:pt x="213" y="19"/>
                      <a:pt x="213" y="19"/>
                    </a:cubicBezTo>
                    <a:cubicBezTo>
                      <a:pt x="210" y="14"/>
                      <a:pt x="210" y="14"/>
                      <a:pt x="210" y="14"/>
                    </a:cubicBezTo>
                    <a:cubicBezTo>
                      <a:pt x="209" y="12"/>
                      <a:pt x="208" y="10"/>
                      <a:pt x="207" y="8"/>
                    </a:cubicBezTo>
                    <a:cubicBezTo>
                      <a:pt x="204" y="2"/>
                      <a:pt x="204" y="2"/>
                      <a:pt x="204" y="2"/>
                    </a:cubicBezTo>
                    <a:cubicBezTo>
                      <a:pt x="207" y="3"/>
                      <a:pt x="207" y="3"/>
                      <a:pt x="207" y="3"/>
                    </a:cubicBezTo>
                    <a:cubicBezTo>
                      <a:pt x="207" y="3"/>
                      <a:pt x="207" y="3"/>
                      <a:pt x="207" y="3"/>
                    </a:cubicBezTo>
                    <a:cubicBezTo>
                      <a:pt x="207" y="3"/>
                      <a:pt x="207" y="3"/>
                      <a:pt x="207" y="3"/>
                    </a:cubicBezTo>
                    <a:cubicBezTo>
                      <a:pt x="207" y="3"/>
                      <a:pt x="207" y="3"/>
                      <a:pt x="207" y="3"/>
                    </a:cubicBezTo>
                    <a:cubicBezTo>
                      <a:pt x="201" y="8"/>
                      <a:pt x="195" y="12"/>
                      <a:pt x="190" y="16"/>
                    </a:cubicBezTo>
                    <a:cubicBezTo>
                      <a:pt x="184" y="20"/>
                      <a:pt x="178" y="24"/>
                      <a:pt x="171" y="28"/>
                    </a:cubicBezTo>
                    <a:cubicBezTo>
                      <a:pt x="168" y="30"/>
                      <a:pt x="165" y="32"/>
                      <a:pt x="162" y="34"/>
                    </a:cubicBezTo>
                    <a:cubicBezTo>
                      <a:pt x="159" y="36"/>
                      <a:pt x="156" y="37"/>
                      <a:pt x="153" y="39"/>
                    </a:cubicBezTo>
                    <a:cubicBezTo>
                      <a:pt x="150" y="41"/>
                      <a:pt x="146" y="43"/>
                      <a:pt x="143" y="44"/>
                    </a:cubicBezTo>
                    <a:cubicBezTo>
                      <a:pt x="140" y="46"/>
                      <a:pt x="137" y="48"/>
                      <a:pt x="133" y="49"/>
                    </a:cubicBezTo>
                    <a:cubicBezTo>
                      <a:pt x="130" y="51"/>
                      <a:pt x="127" y="52"/>
                      <a:pt x="123" y="54"/>
                    </a:cubicBezTo>
                    <a:cubicBezTo>
                      <a:pt x="120" y="55"/>
                      <a:pt x="117" y="57"/>
                      <a:pt x="113" y="58"/>
                    </a:cubicBezTo>
                    <a:cubicBezTo>
                      <a:pt x="110" y="59"/>
                      <a:pt x="106" y="60"/>
                      <a:pt x="103" y="61"/>
                    </a:cubicBezTo>
                    <a:cubicBezTo>
                      <a:pt x="99" y="63"/>
                      <a:pt x="96" y="64"/>
                      <a:pt x="92" y="65"/>
                    </a:cubicBezTo>
                    <a:cubicBezTo>
                      <a:pt x="89" y="66"/>
                      <a:pt x="85" y="66"/>
                      <a:pt x="81" y="67"/>
                    </a:cubicBezTo>
                    <a:cubicBezTo>
                      <a:pt x="76" y="68"/>
                      <a:pt x="76" y="68"/>
                      <a:pt x="76" y="68"/>
                    </a:cubicBezTo>
                    <a:cubicBezTo>
                      <a:pt x="74" y="68"/>
                      <a:pt x="72" y="69"/>
                      <a:pt x="70" y="69"/>
                    </a:cubicBezTo>
                    <a:cubicBezTo>
                      <a:pt x="69" y="69"/>
                      <a:pt x="67" y="69"/>
                      <a:pt x="65" y="69"/>
                    </a:cubicBezTo>
                    <a:cubicBezTo>
                      <a:pt x="63" y="69"/>
                      <a:pt x="61" y="70"/>
                      <a:pt x="59" y="70"/>
                    </a:cubicBezTo>
                    <a:cubicBezTo>
                      <a:pt x="57" y="70"/>
                      <a:pt x="56" y="70"/>
                      <a:pt x="54" y="70"/>
                    </a:cubicBezTo>
                    <a:cubicBezTo>
                      <a:pt x="48" y="69"/>
                      <a:pt x="48" y="69"/>
                      <a:pt x="48" y="69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9"/>
                      <a:pt x="53" y="72"/>
                      <a:pt x="53" y="76"/>
                    </a:cubicBezTo>
                    <a:cubicBezTo>
                      <a:pt x="53" y="80"/>
                      <a:pt x="54" y="84"/>
                      <a:pt x="54" y="88"/>
                    </a:cubicBezTo>
                    <a:cubicBezTo>
                      <a:pt x="53" y="92"/>
                      <a:pt x="53" y="96"/>
                      <a:pt x="53" y="100"/>
                    </a:cubicBezTo>
                    <a:cubicBezTo>
                      <a:pt x="53" y="104"/>
                      <a:pt x="53" y="108"/>
                      <a:pt x="53" y="112"/>
                    </a:cubicBezTo>
                    <a:cubicBezTo>
                      <a:pt x="53" y="116"/>
                      <a:pt x="52" y="120"/>
                      <a:pt x="52" y="124"/>
                    </a:cubicBezTo>
                    <a:cubicBezTo>
                      <a:pt x="52" y="128"/>
                      <a:pt x="51" y="132"/>
                      <a:pt x="51" y="136"/>
                    </a:cubicBezTo>
                    <a:cubicBezTo>
                      <a:pt x="51" y="140"/>
                      <a:pt x="50" y="143"/>
                      <a:pt x="50" y="147"/>
                    </a:cubicBezTo>
                    <a:cubicBezTo>
                      <a:pt x="49" y="151"/>
                      <a:pt x="48" y="155"/>
                      <a:pt x="48" y="159"/>
                    </a:cubicBezTo>
                    <a:cubicBezTo>
                      <a:pt x="47" y="163"/>
                      <a:pt x="46" y="167"/>
                      <a:pt x="46" y="171"/>
                    </a:cubicBezTo>
                    <a:cubicBezTo>
                      <a:pt x="45" y="175"/>
                      <a:pt x="44" y="179"/>
                      <a:pt x="43" y="182"/>
                    </a:cubicBezTo>
                    <a:cubicBezTo>
                      <a:pt x="41" y="188"/>
                      <a:pt x="41" y="188"/>
                      <a:pt x="41" y="188"/>
                    </a:cubicBezTo>
                    <a:cubicBezTo>
                      <a:pt x="41" y="190"/>
                      <a:pt x="40" y="192"/>
                      <a:pt x="40" y="194"/>
                    </a:cubicBezTo>
                    <a:cubicBezTo>
                      <a:pt x="39" y="196"/>
                      <a:pt x="38" y="198"/>
                      <a:pt x="38" y="200"/>
                    </a:cubicBezTo>
                    <a:cubicBezTo>
                      <a:pt x="37" y="202"/>
                      <a:pt x="36" y="204"/>
                      <a:pt x="36" y="205"/>
                    </a:cubicBezTo>
                    <a:cubicBezTo>
                      <a:pt x="33" y="211"/>
                      <a:pt x="33" y="211"/>
                      <a:pt x="33" y="211"/>
                    </a:cubicBezTo>
                    <a:cubicBezTo>
                      <a:pt x="31" y="217"/>
                      <a:pt x="31" y="217"/>
                      <a:pt x="31" y="217"/>
                    </a:cubicBezTo>
                    <a:cubicBezTo>
                      <a:pt x="30" y="218"/>
                      <a:pt x="29" y="220"/>
                      <a:pt x="28" y="222"/>
                    </a:cubicBezTo>
                    <a:cubicBezTo>
                      <a:pt x="27" y="224"/>
                      <a:pt x="26" y="226"/>
                      <a:pt x="25" y="227"/>
                    </a:cubicBezTo>
                    <a:cubicBezTo>
                      <a:pt x="24" y="229"/>
                      <a:pt x="23" y="231"/>
                      <a:pt x="22" y="233"/>
                    </a:cubicBezTo>
                    <a:cubicBezTo>
                      <a:pt x="20" y="235"/>
                      <a:pt x="20" y="235"/>
                      <a:pt x="20" y="235"/>
                    </a:cubicBezTo>
                    <a:cubicBezTo>
                      <a:pt x="19" y="236"/>
                      <a:pt x="19" y="236"/>
                      <a:pt x="19" y="236"/>
                    </a:cubicBezTo>
                    <a:cubicBezTo>
                      <a:pt x="18" y="238"/>
                      <a:pt x="18" y="238"/>
                      <a:pt x="18" y="238"/>
                    </a:cubicBezTo>
                    <a:cubicBezTo>
                      <a:pt x="17" y="239"/>
                      <a:pt x="16" y="241"/>
                      <a:pt x="14" y="242"/>
                    </a:cubicBezTo>
                    <a:cubicBezTo>
                      <a:pt x="10" y="247"/>
                      <a:pt x="10" y="247"/>
                      <a:pt x="10" y="247"/>
                    </a:cubicBezTo>
                    <a:cubicBezTo>
                      <a:pt x="8" y="238"/>
                      <a:pt x="8" y="238"/>
                      <a:pt x="8" y="238"/>
                    </a:cubicBezTo>
                    <a:cubicBezTo>
                      <a:pt x="13" y="239"/>
                      <a:pt x="18" y="241"/>
                      <a:pt x="24" y="242"/>
                    </a:cubicBezTo>
                    <a:cubicBezTo>
                      <a:pt x="29" y="244"/>
                      <a:pt x="35" y="245"/>
                      <a:pt x="40" y="247"/>
                    </a:cubicBezTo>
                    <a:cubicBezTo>
                      <a:pt x="50" y="250"/>
                      <a:pt x="61" y="253"/>
                      <a:pt x="72" y="257"/>
                    </a:cubicBezTo>
                    <a:cubicBezTo>
                      <a:pt x="77" y="258"/>
                      <a:pt x="82" y="260"/>
                      <a:pt x="87" y="262"/>
                    </a:cubicBezTo>
                    <a:cubicBezTo>
                      <a:pt x="93" y="264"/>
                      <a:pt x="98" y="265"/>
                      <a:pt x="103" y="267"/>
                    </a:cubicBezTo>
                    <a:cubicBezTo>
                      <a:pt x="114" y="271"/>
                      <a:pt x="124" y="275"/>
                      <a:pt x="134" y="279"/>
                    </a:cubicBezTo>
                    <a:cubicBezTo>
                      <a:pt x="140" y="281"/>
                      <a:pt x="145" y="283"/>
                      <a:pt x="150" y="285"/>
                    </a:cubicBezTo>
                    <a:cubicBezTo>
                      <a:pt x="155" y="287"/>
                      <a:pt x="160" y="289"/>
                      <a:pt x="165" y="291"/>
                    </a:cubicBezTo>
                    <a:cubicBezTo>
                      <a:pt x="170" y="294"/>
                      <a:pt x="175" y="296"/>
                      <a:pt x="181" y="298"/>
                    </a:cubicBezTo>
                    <a:cubicBezTo>
                      <a:pt x="186" y="301"/>
                      <a:pt x="191" y="303"/>
                      <a:pt x="196" y="305"/>
                    </a:cubicBezTo>
                    <a:cubicBezTo>
                      <a:pt x="198" y="307"/>
                      <a:pt x="201" y="308"/>
                      <a:pt x="203" y="309"/>
                    </a:cubicBezTo>
                    <a:cubicBezTo>
                      <a:pt x="205" y="311"/>
                      <a:pt x="208" y="312"/>
                      <a:pt x="210" y="313"/>
                    </a:cubicBezTo>
                    <a:cubicBezTo>
                      <a:pt x="213" y="315"/>
                      <a:pt x="215" y="316"/>
                      <a:pt x="218" y="317"/>
                    </a:cubicBezTo>
                    <a:cubicBezTo>
                      <a:pt x="225" y="322"/>
                      <a:pt x="225" y="322"/>
                      <a:pt x="225" y="322"/>
                    </a:cubicBezTo>
                    <a:cubicBezTo>
                      <a:pt x="232" y="326"/>
                      <a:pt x="232" y="326"/>
                      <a:pt x="232" y="326"/>
                    </a:cubicBezTo>
                    <a:cubicBezTo>
                      <a:pt x="234" y="328"/>
                      <a:pt x="236" y="329"/>
                      <a:pt x="239" y="331"/>
                    </a:cubicBezTo>
                    <a:cubicBezTo>
                      <a:pt x="241" y="333"/>
                      <a:pt x="243" y="335"/>
                      <a:pt x="245" y="336"/>
                    </a:cubicBezTo>
                    <a:cubicBezTo>
                      <a:pt x="247" y="338"/>
                      <a:pt x="249" y="340"/>
                      <a:pt x="251" y="342"/>
                    </a:cubicBezTo>
                    <a:cubicBezTo>
                      <a:pt x="248" y="343"/>
                      <a:pt x="248" y="343"/>
                      <a:pt x="248" y="343"/>
                    </a:cubicBezTo>
                    <a:cubicBezTo>
                      <a:pt x="248" y="343"/>
                      <a:pt x="248" y="343"/>
                      <a:pt x="248" y="343"/>
                    </a:cubicBezTo>
                    <a:cubicBezTo>
                      <a:pt x="248" y="343"/>
                      <a:pt x="248" y="343"/>
                      <a:pt x="248" y="343"/>
                    </a:cubicBezTo>
                    <a:cubicBezTo>
                      <a:pt x="248" y="343"/>
                      <a:pt x="248" y="343"/>
                      <a:pt x="248" y="343"/>
                    </a:cubicBezTo>
                    <a:cubicBezTo>
                      <a:pt x="250" y="334"/>
                      <a:pt x="252" y="326"/>
                      <a:pt x="254" y="318"/>
                    </a:cubicBezTo>
                    <a:cubicBezTo>
                      <a:pt x="257" y="309"/>
                      <a:pt x="259" y="301"/>
                      <a:pt x="261" y="293"/>
                    </a:cubicBezTo>
                    <a:cubicBezTo>
                      <a:pt x="263" y="289"/>
                      <a:pt x="264" y="284"/>
                      <a:pt x="265" y="280"/>
                    </a:cubicBezTo>
                    <a:cubicBezTo>
                      <a:pt x="269" y="268"/>
                      <a:pt x="269" y="268"/>
                      <a:pt x="269" y="268"/>
                    </a:cubicBezTo>
                    <a:cubicBezTo>
                      <a:pt x="271" y="264"/>
                      <a:pt x="272" y="260"/>
                      <a:pt x="273" y="256"/>
                    </a:cubicBezTo>
                    <a:cubicBezTo>
                      <a:pt x="275" y="251"/>
                      <a:pt x="276" y="247"/>
                      <a:pt x="278" y="243"/>
                    </a:cubicBezTo>
                    <a:cubicBezTo>
                      <a:pt x="279" y="239"/>
                      <a:pt x="281" y="235"/>
                      <a:pt x="283" y="231"/>
                    </a:cubicBezTo>
                    <a:cubicBezTo>
                      <a:pt x="284" y="227"/>
                      <a:pt x="286" y="223"/>
                      <a:pt x="288" y="219"/>
                    </a:cubicBezTo>
                    <a:cubicBezTo>
                      <a:pt x="290" y="215"/>
                      <a:pt x="291" y="211"/>
                      <a:pt x="293" y="208"/>
                    </a:cubicBezTo>
                    <a:cubicBezTo>
                      <a:pt x="294" y="206"/>
                      <a:pt x="295" y="204"/>
                      <a:pt x="296" y="202"/>
                    </a:cubicBezTo>
                    <a:cubicBezTo>
                      <a:pt x="297" y="200"/>
                      <a:pt x="298" y="198"/>
                      <a:pt x="299" y="196"/>
                    </a:cubicBezTo>
                    <a:cubicBezTo>
                      <a:pt x="302" y="190"/>
                      <a:pt x="302" y="190"/>
                      <a:pt x="302" y="190"/>
                    </a:cubicBezTo>
                    <a:cubicBezTo>
                      <a:pt x="306" y="185"/>
                      <a:pt x="306" y="185"/>
                      <a:pt x="306" y="185"/>
                    </a:cubicBezTo>
                    <a:cubicBezTo>
                      <a:pt x="308" y="181"/>
                      <a:pt x="311" y="178"/>
                      <a:pt x="313" y="174"/>
                    </a:cubicBezTo>
                    <a:cubicBezTo>
                      <a:pt x="316" y="171"/>
                      <a:pt x="319" y="168"/>
                      <a:pt x="322" y="165"/>
                    </a:cubicBezTo>
                    <a:cubicBezTo>
                      <a:pt x="323" y="164"/>
                      <a:pt x="323" y="164"/>
                      <a:pt x="323" y="164"/>
                    </a:cubicBezTo>
                    <a:cubicBezTo>
                      <a:pt x="325" y="162"/>
                      <a:pt x="325" y="162"/>
                      <a:pt x="325" y="162"/>
                    </a:cubicBezTo>
                    <a:cubicBezTo>
                      <a:pt x="327" y="160"/>
                      <a:pt x="327" y="160"/>
                      <a:pt x="327" y="160"/>
                    </a:cubicBezTo>
                    <a:cubicBezTo>
                      <a:pt x="328" y="160"/>
                      <a:pt x="329" y="159"/>
                      <a:pt x="330" y="159"/>
                    </a:cubicBezTo>
                    <a:cubicBezTo>
                      <a:pt x="332" y="157"/>
                      <a:pt x="332" y="157"/>
                      <a:pt x="332" y="157"/>
                    </a:cubicBezTo>
                    <a:cubicBezTo>
                      <a:pt x="332" y="157"/>
                      <a:pt x="332" y="157"/>
                      <a:pt x="332" y="157"/>
                    </a:cubicBezTo>
                    <a:cubicBezTo>
                      <a:pt x="331" y="156"/>
                      <a:pt x="331" y="156"/>
                      <a:pt x="331" y="156"/>
                    </a:cubicBezTo>
                    <a:cubicBezTo>
                      <a:pt x="319" y="144"/>
                      <a:pt x="307" y="133"/>
                      <a:pt x="295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108">
                <a:extLst>
                  <a:ext uri="{FF2B5EF4-FFF2-40B4-BE49-F238E27FC236}">
                    <a16:creationId xmlns:a16="http://schemas.microsoft.com/office/drawing/2014/main" xmlns="" id="{F34529F0-1754-4B3E-9E6E-FAD91047A32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18513" y="-847725"/>
                <a:ext cx="1741487" cy="1733550"/>
              </a:xfrm>
              <a:custGeom>
                <a:avLst/>
                <a:gdLst>
                  <a:gd name="T0" fmla="*/ 263 w 411"/>
                  <a:gd name="T1" fmla="*/ 24 h 409"/>
                  <a:gd name="T2" fmla="*/ 290 w 411"/>
                  <a:gd name="T3" fmla="*/ 60 h 409"/>
                  <a:gd name="T4" fmla="*/ 320 w 411"/>
                  <a:gd name="T5" fmla="*/ 93 h 409"/>
                  <a:gd name="T6" fmla="*/ 357 w 411"/>
                  <a:gd name="T7" fmla="*/ 130 h 409"/>
                  <a:gd name="T8" fmla="*/ 385 w 411"/>
                  <a:gd name="T9" fmla="*/ 155 h 409"/>
                  <a:gd name="T10" fmla="*/ 410 w 411"/>
                  <a:gd name="T11" fmla="*/ 173 h 409"/>
                  <a:gd name="T12" fmla="*/ 409 w 411"/>
                  <a:gd name="T13" fmla="*/ 179 h 409"/>
                  <a:gd name="T14" fmla="*/ 401 w 411"/>
                  <a:gd name="T15" fmla="*/ 186 h 409"/>
                  <a:gd name="T16" fmla="*/ 390 w 411"/>
                  <a:gd name="T17" fmla="*/ 202 h 409"/>
                  <a:gd name="T18" fmla="*/ 374 w 411"/>
                  <a:gd name="T19" fmla="*/ 229 h 409"/>
                  <a:gd name="T20" fmla="*/ 354 w 411"/>
                  <a:gd name="T21" fmla="*/ 271 h 409"/>
                  <a:gd name="T22" fmla="*/ 304 w 411"/>
                  <a:gd name="T23" fmla="*/ 404 h 409"/>
                  <a:gd name="T24" fmla="*/ 280 w 411"/>
                  <a:gd name="T25" fmla="*/ 397 h 409"/>
                  <a:gd name="T26" fmla="*/ 244 w 411"/>
                  <a:gd name="T27" fmla="*/ 379 h 409"/>
                  <a:gd name="T28" fmla="*/ 190 w 411"/>
                  <a:gd name="T29" fmla="*/ 355 h 409"/>
                  <a:gd name="T30" fmla="*/ 135 w 411"/>
                  <a:gd name="T31" fmla="*/ 334 h 409"/>
                  <a:gd name="T32" fmla="*/ 42 w 411"/>
                  <a:gd name="T33" fmla="*/ 300 h 409"/>
                  <a:gd name="T34" fmla="*/ 5 w 411"/>
                  <a:gd name="T35" fmla="*/ 288 h 409"/>
                  <a:gd name="T36" fmla="*/ 6 w 411"/>
                  <a:gd name="T37" fmla="*/ 275 h 409"/>
                  <a:gd name="T38" fmla="*/ 18 w 411"/>
                  <a:gd name="T39" fmla="*/ 251 h 409"/>
                  <a:gd name="T40" fmla="*/ 28 w 411"/>
                  <a:gd name="T41" fmla="*/ 225 h 409"/>
                  <a:gd name="T42" fmla="*/ 39 w 411"/>
                  <a:gd name="T43" fmla="*/ 177 h 409"/>
                  <a:gd name="T44" fmla="*/ 47 w 411"/>
                  <a:gd name="T45" fmla="*/ 121 h 409"/>
                  <a:gd name="T46" fmla="*/ 55 w 411"/>
                  <a:gd name="T47" fmla="*/ 62 h 409"/>
                  <a:gd name="T48" fmla="*/ 73 w 411"/>
                  <a:gd name="T49" fmla="*/ 62 h 409"/>
                  <a:gd name="T50" fmla="*/ 98 w 411"/>
                  <a:gd name="T51" fmla="*/ 58 h 409"/>
                  <a:gd name="T52" fmla="*/ 140 w 411"/>
                  <a:gd name="T53" fmla="*/ 46 h 409"/>
                  <a:gd name="T54" fmla="*/ 199 w 411"/>
                  <a:gd name="T55" fmla="*/ 22 h 409"/>
                  <a:gd name="T56" fmla="*/ 200 w 411"/>
                  <a:gd name="T57" fmla="*/ 23 h 409"/>
                  <a:gd name="T58" fmla="*/ 142 w 411"/>
                  <a:gd name="T59" fmla="*/ 49 h 409"/>
                  <a:gd name="T60" fmla="*/ 99 w 411"/>
                  <a:gd name="T61" fmla="*/ 63 h 409"/>
                  <a:gd name="T62" fmla="*/ 74 w 411"/>
                  <a:gd name="T63" fmla="*/ 68 h 409"/>
                  <a:gd name="T64" fmla="*/ 58 w 411"/>
                  <a:gd name="T65" fmla="*/ 65 h 409"/>
                  <a:gd name="T66" fmla="*/ 51 w 411"/>
                  <a:gd name="T67" fmla="*/ 150 h 409"/>
                  <a:gd name="T68" fmla="*/ 42 w 411"/>
                  <a:gd name="T69" fmla="*/ 206 h 409"/>
                  <a:gd name="T70" fmla="*/ 32 w 411"/>
                  <a:gd name="T71" fmla="*/ 241 h 409"/>
                  <a:gd name="T72" fmla="*/ 21 w 411"/>
                  <a:gd name="T73" fmla="*/ 268 h 409"/>
                  <a:gd name="T74" fmla="*/ 5 w 411"/>
                  <a:gd name="T75" fmla="*/ 278 h 409"/>
                  <a:gd name="T76" fmla="*/ 26 w 411"/>
                  <a:gd name="T77" fmla="*/ 284 h 409"/>
                  <a:gd name="T78" fmla="*/ 101 w 411"/>
                  <a:gd name="T79" fmla="*/ 310 h 409"/>
                  <a:gd name="T80" fmla="*/ 167 w 411"/>
                  <a:gd name="T81" fmla="*/ 334 h 409"/>
                  <a:gd name="T82" fmla="*/ 231 w 411"/>
                  <a:gd name="T83" fmla="*/ 361 h 409"/>
                  <a:gd name="T84" fmla="*/ 263 w 411"/>
                  <a:gd name="T85" fmla="*/ 376 h 409"/>
                  <a:gd name="T86" fmla="*/ 294 w 411"/>
                  <a:gd name="T87" fmla="*/ 401 h 409"/>
                  <a:gd name="T88" fmla="*/ 346 w 411"/>
                  <a:gd name="T89" fmla="*/ 267 h 409"/>
                  <a:gd name="T90" fmla="*/ 367 w 411"/>
                  <a:gd name="T91" fmla="*/ 225 h 409"/>
                  <a:gd name="T92" fmla="*/ 383 w 411"/>
                  <a:gd name="T93" fmla="*/ 197 h 409"/>
                  <a:gd name="T94" fmla="*/ 396 w 411"/>
                  <a:gd name="T95" fmla="*/ 181 h 409"/>
                  <a:gd name="T96" fmla="*/ 405 w 411"/>
                  <a:gd name="T97" fmla="*/ 173 h 409"/>
                  <a:gd name="T98" fmla="*/ 393 w 411"/>
                  <a:gd name="T99" fmla="*/ 169 h 409"/>
                  <a:gd name="T100" fmla="*/ 364 w 411"/>
                  <a:gd name="T101" fmla="*/ 145 h 409"/>
                  <a:gd name="T102" fmla="*/ 342 w 411"/>
                  <a:gd name="T103" fmla="*/ 124 h 409"/>
                  <a:gd name="T104" fmla="*/ 307 w 411"/>
                  <a:gd name="T105" fmla="*/ 85 h 409"/>
                  <a:gd name="T106" fmla="*/ 279 w 411"/>
                  <a:gd name="T107" fmla="*/ 49 h 409"/>
                  <a:gd name="T108" fmla="*/ 259 w 411"/>
                  <a:gd name="T109" fmla="*/ 22 h 409"/>
                  <a:gd name="T110" fmla="*/ 223 w 411"/>
                  <a:gd name="T111" fmla="*/ 12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11" h="409">
                    <a:moveTo>
                      <a:pt x="254" y="12"/>
                    </a:moveTo>
                    <a:cubicBezTo>
                      <a:pt x="258" y="18"/>
                      <a:pt x="258" y="18"/>
                      <a:pt x="258" y="18"/>
                    </a:cubicBezTo>
                    <a:cubicBezTo>
                      <a:pt x="260" y="21"/>
                      <a:pt x="260" y="21"/>
                      <a:pt x="260" y="21"/>
                    </a:cubicBezTo>
                    <a:cubicBezTo>
                      <a:pt x="263" y="24"/>
                      <a:pt x="263" y="24"/>
                      <a:pt x="263" y="24"/>
                    </a:cubicBezTo>
                    <a:cubicBezTo>
                      <a:pt x="272" y="36"/>
                      <a:pt x="272" y="36"/>
                      <a:pt x="272" y="36"/>
                    </a:cubicBezTo>
                    <a:cubicBezTo>
                      <a:pt x="273" y="38"/>
                      <a:pt x="275" y="40"/>
                      <a:pt x="276" y="42"/>
                    </a:cubicBezTo>
                    <a:cubicBezTo>
                      <a:pt x="281" y="48"/>
                      <a:pt x="281" y="48"/>
                      <a:pt x="281" y="48"/>
                    </a:cubicBezTo>
                    <a:cubicBezTo>
                      <a:pt x="290" y="60"/>
                      <a:pt x="290" y="60"/>
                      <a:pt x="290" y="60"/>
                    </a:cubicBezTo>
                    <a:cubicBezTo>
                      <a:pt x="300" y="71"/>
                      <a:pt x="300" y="71"/>
                      <a:pt x="300" y="71"/>
                    </a:cubicBezTo>
                    <a:cubicBezTo>
                      <a:pt x="305" y="77"/>
                      <a:pt x="305" y="77"/>
                      <a:pt x="305" y="77"/>
                    </a:cubicBezTo>
                    <a:cubicBezTo>
                      <a:pt x="310" y="82"/>
                      <a:pt x="310" y="82"/>
                      <a:pt x="310" y="82"/>
                    </a:cubicBezTo>
                    <a:cubicBezTo>
                      <a:pt x="313" y="86"/>
                      <a:pt x="317" y="90"/>
                      <a:pt x="320" y="93"/>
                    </a:cubicBezTo>
                    <a:cubicBezTo>
                      <a:pt x="330" y="104"/>
                      <a:pt x="330" y="104"/>
                      <a:pt x="330" y="104"/>
                    </a:cubicBezTo>
                    <a:cubicBezTo>
                      <a:pt x="334" y="108"/>
                      <a:pt x="337" y="111"/>
                      <a:pt x="341" y="115"/>
                    </a:cubicBezTo>
                    <a:cubicBezTo>
                      <a:pt x="344" y="118"/>
                      <a:pt x="348" y="122"/>
                      <a:pt x="352" y="125"/>
                    </a:cubicBezTo>
                    <a:cubicBezTo>
                      <a:pt x="357" y="130"/>
                      <a:pt x="357" y="130"/>
                      <a:pt x="357" y="130"/>
                    </a:cubicBezTo>
                    <a:cubicBezTo>
                      <a:pt x="363" y="135"/>
                      <a:pt x="363" y="135"/>
                      <a:pt x="363" y="135"/>
                    </a:cubicBezTo>
                    <a:cubicBezTo>
                      <a:pt x="368" y="140"/>
                      <a:pt x="368" y="140"/>
                      <a:pt x="368" y="140"/>
                    </a:cubicBezTo>
                    <a:cubicBezTo>
                      <a:pt x="374" y="145"/>
                      <a:pt x="374" y="145"/>
                      <a:pt x="374" y="145"/>
                    </a:cubicBezTo>
                    <a:cubicBezTo>
                      <a:pt x="378" y="148"/>
                      <a:pt x="382" y="152"/>
                      <a:pt x="385" y="155"/>
                    </a:cubicBezTo>
                    <a:cubicBezTo>
                      <a:pt x="387" y="156"/>
                      <a:pt x="389" y="158"/>
                      <a:pt x="391" y="159"/>
                    </a:cubicBezTo>
                    <a:cubicBezTo>
                      <a:pt x="393" y="161"/>
                      <a:pt x="395" y="162"/>
                      <a:pt x="397" y="164"/>
                    </a:cubicBezTo>
                    <a:cubicBezTo>
                      <a:pt x="401" y="167"/>
                      <a:pt x="405" y="170"/>
                      <a:pt x="409" y="172"/>
                    </a:cubicBezTo>
                    <a:cubicBezTo>
                      <a:pt x="409" y="173"/>
                      <a:pt x="410" y="173"/>
                      <a:pt x="410" y="173"/>
                    </a:cubicBezTo>
                    <a:cubicBezTo>
                      <a:pt x="411" y="174"/>
                      <a:pt x="411" y="177"/>
                      <a:pt x="410" y="178"/>
                    </a:cubicBezTo>
                    <a:cubicBezTo>
                      <a:pt x="410" y="178"/>
                      <a:pt x="410" y="178"/>
                      <a:pt x="410" y="178"/>
                    </a:cubicBezTo>
                    <a:cubicBezTo>
                      <a:pt x="410" y="178"/>
                      <a:pt x="410" y="178"/>
                      <a:pt x="410" y="178"/>
                    </a:cubicBezTo>
                    <a:cubicBezTo>
                      <a:pt x="409" y="179"/>
                      <a:pt x="409" y="179"/>
                      <a:pt x="409" y="179"/>
                    </a:cubicBezTo>
                    <a:cubicBezTo>
                      <a:pt x="407" y="181"/>
                      <a:pt x="407" y="181"/>
                      <a:pt x="407" y="181"/>
                    </a:cubicBezTo>
                    <a:cubicBezTo>
                      <a:pt x="406" y="181"/>
                      <a:pt x="406" y="182"/>
                      <a:pt x="405" y="182"/>
                    </a:cubicBezTo>
                    <a:cubicBezTo>
                      <a:pt x="404" y="184"/>
                      <a:pt x="404" y="184"/>
                      <a:pt x="404" y="184"/>
                    </a:cubicBezTo>
                    <a:cubicBezTo>
                      <a:pt x="401" y="186"/>
                      <a:pt x="401" y="186"/>
                      <a:pt x="401" y="186"/>
                    </a:cubicBezTo>
                    <a:cubicBezTo>
                      <a:pt x="399" y="189"/>
                      <a:pt x="399" y="189"/>
                      <a:pt x="399" y="189"/>
                    </a:cubicBezTo>
                    <a:cubicBezTo>
                      <a:pt x="398" y="190"/>
                      <a:pt x="397" y="191"/>
                      <a:pt x="396" y="192"/>
                    </a:cubicBezTo>
                    <a:cubicBezTo>
                      <a:pt x="394" y="195"/>
                      <a:pt x="394" y="195"/>
                      <a:pt x="394" y="195"/>
                    </a:cubicBezTo>
                    <a:cubicBezTo>
                      <a:pt x="393" y="197"/>
                      <a:pt x="391" y="199"/>
                      <a:pt x="390" y="202"/>
                    </a:cubicBezTo>
                    <a:cubicBezTo>
                      <a:pt x="388" y="204"/>
                      <a:pt x="387" y="206"/>
                      <a:pt x="386" y="208"/>
                    </a:cubicBezTo>
                    <a:cubicBezTo>
                      <a:pt x="384" y="211"/>
                      <a:pt x="384" y="211"/>
                      <a:pt x="384" y="211"/>
                    </a:cubicBezTo>
                    <a:cubicBezTo>
                      <a:pt x="382" y="215"/>
                      <a:pt x="382" y="215"/>
                      <a:pt x="382" y="215"/>
                    </a:cubicBezTo>
                    <a:cubicBezTo>
                      <a:pt x="379" y="219"/>
                      <a:pt x="376" y="224"/>
                      <a:pt x="374" y="229"/>
                    </a:cubicBezTo>
                    <a:cubicBezTo>
                      <a:pt x="370" y="236"/>
                      <a:pt x="370" y="236"/>
                      <a:pt x="370" y="236"/>
                    </a:cubicBezTo>
                    <a:cubicBezTo>
                      <a:pt x="367" y="243"/>
                      <a:pt x="367" y="243"/>
                      <a:pt x="367" y="243"/>
                    </a:cubicBezTo>
                    <a:cubicBezTo>
                      <a:pt x="365" y="247"/>
                      <a:pt x="363" y="252"/>
                      <a:pt x="360" y="257"/>
                    </a:cubicBezTo>
                    <a:cubicBezTo>
                      <a:pt x="358" y="262"/>
                      <a:pt x="356" y="266"/>
                      <a:pt x="354" y="271"/>
                    </a:cubicBezTo>
                    <a:cubicBezTo>
                      <a:pt x="352" y="276"/>
                      <a:pt x="350" y="281"/>
                      <a:pt x="348" y="286"/>
                    </a:cubicBezTo>
                    <a:cubicBezTo>
                      <a:pt x="340" y="305"/>
                      <a:pt x="332" y="325"/>
                      <a:pt x="325" y="344"/>
                    </a:cubicBezTo>
                    <a:cubicBezTo>
                      <a:pt x="321" y="354"/>
                      <a:pt x="318" y="364"/>
                      <a:pt x="314" y="374"/>
                    </a:cubicBezTo>
                    <a:cubicBezTo>
                      <a:pt x="311" y="384"/>
                      <a:pt x="308" y="394"/>
                      <a:pt x="304" y="404"/>
                    </a:cubicBezTo>
                    <a:cubicBezTo>
                      <a:pt x="304" y="404"/>
                      <a:pt x="304" y="405"/>
                      <a:pt x="304" y="405"/>
                    </a:cubicBezTo>
                    <a:cubicBezTo>
                      <a:pt x="303" y="408"/>
                      <a:pt x="299" y="409"/>
                      <a:pt x="297" y="407"/>
                    </a:cubicBezTo>
                    <a:cubicBezTo>
                      <a:pt x="297" y="407"/>
                      <a:pt x="297" y="407"/>
                      <a:pt x="297" y="407"/>
                    </a:cubicBezTo>
                    <a:cubicBezTo>
                      <a:pt x="280" y="397"/>
                      <a:pt x="280" y="397"/>
                      <a:pt x="280" y="397"/>
                    </a:cubicBezTo>
                    <a:cubicBezTo>
                      <a:pt x="274" y="394"/>
                      <a:pt x="268" y="391"/>
                      <a:pt x="262" y="388"/>
                    </a:cubicBezTo>
                    <a:cubicBezTo>
                      <a:pt x="258" y="386"/>
                      <a:pt x="258" y="386"/>
                      <a:pt x="258" y="386"/>
                    </a:cubicBezTo>
                    <a:cubicBezTo>
                      <a:pt x="256" y="385"/>
                      <a:pt x="255" y="384"/>
                      <a:pt x="253" y="384"/>
                    </a:cubicBezTo>
                    <a:cubicBezTo>
                      <a:pt x="244" y="379"/>
                      <a:pt x="244" y="379"/>
                      <a:pt x="244" y="379"/>
                    </a:cubicBezTo>
                    <a:cubicBezTo>
                      <a:pt x="236" y="375"/>
                      <a:pt x="236" y="375"/>
                      <a:pt x="236" y="375"/>
                    </a:cubicBezTo>
                    <a:cubicBezTo>
                      <a:pt x="227" y="371"/>
                      <a:pt x="227" y="371"/>
                      <a:pt x="227" y="371"/>
                    </a:cubicBezTo>
                    <a:cubicBezTo>
                      <a:pt x="221" y="368"/>
                      <a:pt x="215" y="366"/>
                      <a:pt x="208" y="363"/>
                    </a:cubicBezTo>
                    <a:cubicBezTo>
                      <a:pt x="190" y="355"/>
                      <a:pt x="190" y="355"/>
                      <a:pt x="190" y="355"/>
                    </a:cubicBezTo>
                    <a:cubicBezTo>
                      <a:pt x="184" y="353"/>
                      <a:pt x="178" y="350"/>
                      <a:pt x="172" y="348"/>
                    </a:cubicBezTo>
                    <a:cubicBezTo>
                      <a:pt x="163" y="344"/>
                      <a:pt x="163" y="344"/>
                      <a:pt x="163" y="344"/>
                    </a:cubicBezTo>
                    <a:cubicBezTo>
                      <a:pt x="153" y="341"/>
                      <a:pt x="153" y="341"/>
                      <a:pt x="153" y="341"/>
                    </a:cubicBezTo>
                    <a:cubicBezTo>
                      <a:pt x="147" y="338"/>
                      <a:pt x="141" y="336"/>
                      <a:pt x="135" y="334"/>
                    </a:cubicBezTo>
                    <a:cubicBezTo>
                      <a:pt x="116" y="327"/>
                      <a:pt x="116" y="327"/>
                      <a:pt x="116" y="327"/>
                    </a:cubicBezTo>
                    <a:cubicBezTo>
                      <a:pt x="98" y="320"/>
                      <a:pt x="98" y="320"/>
                      <a:pt x="98" y="320"/>
                    </a:cubicBezTo>
                    <a:cubicBezTo>
                      <a:pt x="92" y="318"/>
                      <a:pt x="85" y="315"/>
                      <a:pt x="79" y="313"/>
                    </a:cubicBezTo>
                    <a:cubicBezTo>
                      <a:pt x="67" y="309"/>
                      <a:pt x="54" y="305"/>
                      <a:pt x="42" y="300"/>
                    </a:cubicBezTo>
                    <a:cubicBezTo>
                      <a:pt x="23" y="294"/>
                      <a:pt x="23" y="294"/>
                      <a:pt x="23" y="294"/>
                    </a:cubicBezTo>
                    <a:cubicBezTo>
                      <a:pt x="16" y="292"/>
                      <a:pt x="10" y="290"/>
                      <a:pt x="4" y="288"/>
                    </a:cubicBezTo>
                    <a:cubicBezTo>
                      <a:pt x="5" y="288"/>
                      <a:pt x="5" y="288"/>
                      <a:pt x="5" y="288"/>
                    </a:cubicBezTo>
                    <a:cubicBezTo>
                      <a:pt x="5" y="288"/>
                      <a:pt x="5" y="288"/>
                      <a:pt x="5" y="288"/>
                    </a:cubicBezTo>
                    <a:cubicBezTo>
                      <a:pt x="4" y="288"/>
                      <a:pt x="3" y="288"/>
                      <a:pt x="2" y="287"/>
                    </a:cubicBezTo>
                    <a:cubicBezTo>
                      <a:pt x="0" y="285"/>
                      <a:pt x="0" y="282"/>
                      <a:pt x="1" y="280"/>
                    </a:cubicBezTo>
                    <a:cubicBezTo>
                      <a:pt x="2" y="280"/>
                      <a:pt x="2" y="280"/>
                      <a:pt x="2" y="280"/>
                    </a:cubicBezTo>
                    <a:cubicBezTo>
                      <a:pt x="3" y="278"/>
                      <a:pt x="4" y="276"/>
                      <a:pt x="6" y="275"/>
                    </a:cubicBezTo>
                    <a:cubicBezTo>
                      <a:pt x="7" y="273"/>
                      <a:pt x="8" y="271"/>
                      <a:pt x="9" y="269"/>
                    </a:cubicBezTo>
                    <a:cubicBezTo>
                      <a:pt x="13" y="263"/>
                      <a:pt x="13" y="263"/>
                      <a:pt x="13" y="263"/>
                    </a:cubicBezTo>
                    <a:cubicBezTo>
                      <a:pt x="16" y="257"/>
                      <a:pt x="16" y="257"/>
                      <a:pt x="16" y="257"/>
                    </a:cubicBezTo>
                    <a:cubicBezTo>
                      <a:pt x="18" y="251"/>
                      <a:pt x="18" y="251"/>
                      <a:pt x="18" y="251"/>
                    </a:cubicBezTo>
                    <a:cubicBezTo>
                      <a:pt x="19" y="249"/>
                      <a:pt x="20" y="247"/>
                      <a:pt x="21" y="244"/>
                    </a:cubicBezTo>
                    <a:cubicBezTo>
                      <a:pt x="22" y="242"/>
                      <a:pt x="23" y="240"/>
                      <a:pt x="23" y="238"/>
                    </a:cubicBezTo>
                    <a:cubicBezTo>
                      <a:pt x="24" y="236"/>
                      <a:pt x="25" y="234"/>
                      <a:pt x="26" y="231"/>
                    </a:cubicBezTo>
                    <a:cubicBezTo>
                      <a:pt x="26" y="229"/>
                      <a:pt x="27" y="227"/>
                      <a:pt x="28" y="225"/>
                    </a:cubicBezTo>
                    <a:cubicBezTo>
                      <a:pt x="29" y="218"/>
                      <a:pt x="29" y="218"/>
                      <a:pt x="29" y="218"/>
                    </a:cubicBezTo>
                    <a:cubicBezTo>
                      <a:pt x="31" y="213"/>
                      <a:pt x="32" y="209"/>
                      <a:pt x="33" y="204"/>
                    </a:cubicBezTo>
                    <a:cubicBezTo>
                      <a:pt x="34" y="200"/>
                      <a:pt x="35" y="195"/>
                      <a:pt x="36" y="191"/>
                    </a:cubicBezTo>
                    <a:cubicBezTo>
                      <a:pt x="37" y="186"/>
                      <a:pt x="38" y="182"/>
                      <a:pt x="39" y="177"/>
                    </a:cubicBezTo>
                    <a:cubicBezTo>
                      <a:pt x="40" y="172"/>
                      <a:pt x="40" y="168"/>
                      <a:pt x="41" y="163"/>
                    </a:cubicBezTo>
                    <a:cubicBezTo>
                      <a:pt x="42" y="158"/>
                      <a:pt x="43" y="154"/>
                      <a:pt x="43" y="149"/>
                    </a:cubicBezTo>
                    <a:cubicBezTo>
                      <a:pt x="44" y="145"/>
                      <a:pt x="44" y="140"/>
                      <a:pt x="45" y="135"/>
                    </a:cubicBezTo>
                    <a:cubicBezTo>
                      <a:pt x="46" y="131"/>
                      <a:pt x="46" y="126"/>
                      <a:pt x="47" y="121"/>
                    </a:cubicBezTo>
                    <a:cubicBezTo>
                      <a:pt x="48" y="112"/>
                      <a:pt x="49" y="103"/>
                      <a:pt x="49" y="93"/>
                    </a:cubicBezTo>
                    <a:cubicBezTo>
                      <a:pt x="50" y="84"/>
                      <a:pt x="51" y="7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3"/>
                      <a:pt x="53" y="62"/>
                      <a:pt x="55" y="62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7" y="62"/>
                      <a:pt x="59" y="62"/>
                      <a:pt x="61" y="63"/>
                    </a:cubicBezTo>
                    <a:cubicBezTo>
                      <a:pt x="63" y="63"/>
                      <a:pt x="65" y="63"/>
                      <a:pt x="67" y="63"/>
                    </a:cubicBezTo>
                    <a:cubicBezTo>
                      <a:pt x="69" y="62"/>
                      <a:pt x="71" y="62"/>
                      <a:pt x="73" y="62"/>
                    </a:cubicBezTo>
                    <a:cubicBezTo>
                      <a:pt x="79" y="61"/>
                      <a:pt x="79" y="61"/>
                      <a:pt x="79" y="61"/>
                    </a:cubicBezTo>
                    <a:cubicBezTo>
                      <a:pt x="86" y="61"/>
                      <a:pt x="86" y="61"/>
                      <a:pt x="86" y="61"/>
                    </a:cubicBezTo>
                    <a:cubicBezTo>
                      <a:pt x="88" y="60"/>
                      <a:pt x="90" y="60"/>
                      <a:pt x="92" y="59"/>
                    </a:cubicBezTo>
                    <a:cubicBezTo>
                      <a:pt x="94" y="59"/>
                      <a:pt x="96" y="58"/>
                      <a:pt x="98" y="58"/>
                    </a:cubicBezTo>
                    <a:cubicBezTo>
                      <a:pt x="100" y="58"/>
                      <a:pt x="102" y="57"/>
                      <a:pt x="104" y="57"/>
                    </a:cubicBezTo>
                    <a:cubicBezTo>
                      <a:pt x="108" y="56"/>
                      <a:pt x="112" y="54"/>
                      <a:pt x="116" y="53"/>
                    </a:cubicBezTo>
                    <a:cubicBezTo>
                      <a:pt x="120" y="52"/>
                      <a:pt x="124" y="51"/>
                      <a:pt x="128" y="50"/>
                    </a:cubicBezTo>
                    <a:cubicBezTo>
                      <a:pt x="132" y="48"/>
                      <a:pt x="136" y="47"/>
                      <a:pt x="140" y="46"/>
                    </a:cubicBezTo>
                    <a:cubicBezTo>
                      <a:pt x="144" y="44"/>
                      <a:pt x="148" y="43"/>
                      <a:pt x="152" y="41"/>
                    </a:cubicBezTo>
                    <a:cubicBezTo>
                      <a:pt x="160" y="38"/>
                      <a:pt x="168" y="35"/>
                      <a:pt x="176" y="32"/>
                    </a:cubicBezTo>
                    <a:cubicBezTo>
                      <a:pt x="180" y="30"/>
                      <a:pt x="184" y="28"/>
                      <a:pt x="188" y="27"/>
                    </a:cubicBezTo>
                    <a:cubicBezTo>
                      <a:pt x="191" y="25"/>
                      <a:pt x="195" y="23"/>
                      <a:pt x="199" y="22"/>
                    </a:cubicBezTo>
                    <a:cubicBezTo>
                      <a:pt x="215" y="15"/>
                      <a:pt x="230" y="7"/>
                      <a:pt x="245" y="0"/>
                    </a:cubicBezTo>
                    <a:lnTo>
                      <a:pt x="254" y="12"/>
                    </a:lnTo>
                    <a:close/>
                    <a:moveTo>
                      <a:pt x="223" y="12"/>
                    </a:moveTo>
                    <a:cubicBezTo>
                      <a:pt x="215" y="16"/>
                      <a:pt x="208" y="20"/>
                      <a:pt x="200" y="23"/>
                    </a:cubicBezTo>
                    <a:cubicBezTo>
                      <a:pt x="196" y="25"/>
                      <a:pt x="192" y="27"/>
                      <a:pt x="189" y="29"/>
                    </a:cubicBezTo>
                    <a:cubicBezTo>
                      <a:pt x="185" y="31"/>
                      <a:pt x="181" y="33"/>
                      <a:pt x="177" y="34"/>
                    </a:cubicBezTo>
                    <a:cubicBezTo>
                      <a:pt x="169" y="38"/>
                      <a:pt x="161" y="41"/>
                      <a:pt x="154" y="45"/>
                    </a:cubicBezTo>
                    <a:cubicBezTo>
                      <a:pt x="150" y="46"/>
                      <a:pt x="146" y="48"/>
                      <a:pt x="142" y="49"/>
                    </a:cubicBezTo>
                    <a:cubicBezTo>
                      <a:pt x="138" y="51"/>
                      <a:pt x="134" y="52"/>
                      <a:pt x="130" y="54"/>
                    </a:cubicBezTo>
                    <a:cubicBezTo>
                      <a:pt x="126" y="55"/>
                      <a:pt x="122" y="57"/>
                      <a:pt x="118" y="58"/>
                    </a:cubicBezTo>
                    <a:cubicBezTo>
                      <a:pt x="114" y="59"/>
                      <a:pt x="109" y="61"/>
                      <a:pt x="105" y="62"/>
                    </a:cubicBezTo>
                    <a:cubicBezTo>
                      <a:pt x="103" y="62"/>
                      <a:pt x="101" y="63"/>
                      <a:pt x="99" y="63"/>
                    </a:cubicBezTo>
                    <a:cubicBezTo>
                      <a:pt x="97" y="64"/>
                      <a:pt x="95" y="64"/>
                      <a:pt x="93" y="65"/>
                    </a:cubicBezTo>
                    <a:cubicBezTo>
                      <a:pt x="91" y="65"/>
                      <a:pt x="89" y="66"/>
                      <a:pt x="87" y="66"/>
                    </a:cubicBezTo>
                    <a:cubicBezTo>
                      <a:pt x="80" y="67"/>
                      <a:pt x="80" y="67"/>
                      <a:pt x="80" y="67"/>
                    </a:cubicBezTo>
                    <a:cubicBezTo>
                      <a:pt x="74" y="68"/>
                      <a:pt x="74" y="68"/>
                      <a:pt x="74" y="68"/>
                    </a:cubicBezTo>
                    <a:cubicBezTo>
                      <a:pt x="72" y="68"/>
                      <a:pt x="69" y="69"/>
                      <a:pt x="67" y="69"/>
                    </a:cubicBezTo>
                    <a:cubicBezTo>
                      <a:pt x="65" y="69"/>
                      <a:pt x="63" y="69"/>
                      <a:pt x="61" y="69"/>
                    </a:cubicBezTo>
                    <a:cubicBezTo>
                      <a:pt x="58" y="69"/>
                      <a:pt x="56" y="69"/>
                      <a:pt x="54" y="69"/>
                    </a:cubicBezTo>
                    <a:cubicBezTo>
                      <a:pt x="58" y="65"/>
                      <a:pt x="58" y="65"/>
                      <a:pt x="58" y="65"/>
                    </a:cubicBezTo>
                    <a:cubicBezTo>
                      <a:pt x="57" y="75"/>
                      <a:pt x="57" y="84"/>
                      <a:pt x="56" y="94"/>
                    </a:cubicBezTo>
                    <a:cubicBezTo>
                      <a:pt x="56" y="103"/>
                      <a:pt x="55" y="113"/>
                      <a:pt x="54" y="122"/>
                    </a:cubicBezTo>
                    <a:cubicBezTo>
                      <a:pt x="54" y="127"/>
                      <a:pt x="53" y="131"/>
                      <a:pt x="53" y="136"/>
                    </a:cubicBezTo>
                    <a:cubicBezTo>
                      <a:pt x="52" y="141"/>
                      <a:pt x="52" y="146"/>
                      <a:pt x="51" y="150"/>
                    </a:cubicBezTo>
                    <a:cubicBezTo>
                      <a:pt x="51" y="155"/>
                      <a:pt x="50" y="160"/>
                      <a:pt x="49" y="164"/>
                    </a:cubicBezTo>
                    <a:cubicBezTo>
                      <a:pt x="49" y="169"/>
                      <a:pt x="48" y="174"/>
                      <a:pt x="47" y="178"/>
                    </a:cubicBezTo>
                    <a:cubicBezTo>
                      <a:pt x="46" y="183"/>
                      <a:pt x="46" y="188"/>
                      <a:pt x="45" y="192"/>
                    </a:cubicBezTo>
                    <a:cubicBezTo>
                      <a:pt x="44" y="197"/>
                      <a:pt x="43" y="202"/>
                      <a:pt x="42" y="206"/>
                    </a:cubicBezTo>
                    <a:cubicBezTo>
                      <a:pt x="41" y="211"/>
                      <a:pt x="40" y="216"/>
                      <a:pt x="38" y="220"/>
                    </a:cubicBezTo>
                    <a:cubicBezTo>
                      <a:pt x="37" y="227"/>
                      <a:pt x="37" y="227"/>
                      <a:pt x="37" y="227"/>
                    </a:cubicBezTo>
                    <a:cubicBezTo>
                      <a:pt x="36" y="230"/>
                      <a:pt x="35" y="232"/>
                      <a:pt x="35" y="234"/>
                    </a:cubicBezTo>
                    <a:cubicBezTo>
                      <a:pt x="34" y="236"/>
                      <a:pt x="33" y="239"/>
                      <a:pt x="32" y="241"/>
                    </a:cubicBezTo>
                    <a:cubicBezTo>
                      <a:pt x="32" y="243"/>
                      <a:pt x="31" y="246"/>
                      <a:pt x="30" y="248"/>
                    </a:cubicBezTo>
                    <a:cubicBezTo>
                      <a:pt x="29" y="250"/>
                      <a:pt x="28" y="252"/>
                      <a:pt x="27" y="254"/>
                    </a:cubicBezTo>
                    <a:cubicBezTo>
                      <a:pt x="26" y="257"/>
                      <a:pt x="25" y="259"/>
                      <a:pt x="24" y="261"/>
                    </a:cubicBezTo>
                    <a:cubicBezTo>
                      <a:pt x="21" y="268"/>
                      <a:pt x="21" y="268"/>
                      <a:pt x="21" y="268"/>
                    </a:cubicBezTo>
                    <a:cubicBezTo>
                      <a:pt x="18" y="274"/>
                      <a:pt x="18" y="274"/>
                      <a:pt x="18" y="274"/>
                    </a:cubicBezTo>
                    <a:cubicBezTo>
                      <a:pt x="16" y="276"/>
                      <a:pt x="15" y="278"/>
                      <a:pt x="14" y="280"/>
                    </a:cubicBezTo>
                    <a:cubicBezTo>
                      <a:pt x="12" y="282"/>
                      <a:pt x="11" y="284"/>
                      <a:pt x="9" y="286"/>
                    </a:cubicBezTo>
                    <a:cubicBezTo>
                      <a:pt x="5" y="278"/>
                      <a:pt x="5" y="278"/>
                      <a:pt x="5" y="278"/>
                    </a:cubicBezTo>
                    <a:cubicBezTo>
                      <a:pt x="5" y="278"/>
                      <a:pt x="5" y="278"/>
                      <a:pt x="5" y="278"/>
                    </a:cubicBezTo>
                    <a:cubicBezTo>
                      <a:pt x="6" y="278"/>
                      <a:pt x="6" y="278"/>
                      <a:pt x="7" y="278"/>
                    </a:cubicBezTo>
                    <a:cubicBezTo>
                      <a:pt x="7" y="278"/>
                      <a:pt x="7" y="278"/>
                      <a:pt x="7" y="278"/>
                    </a:cubicBezTo>
                    <a:cubicBezTo>
                      <a:pt x="13" y="280"/>
                      <a:pt x="20" y="282"/>
                      <a:pt x="26" y="284"/>
                    </a:cubicBezTo>
                    <a:cubicBezTo>
                      <a:pt x="45" y="290"/>
                      <a:pt x="45" y="290"/>
                      <a:pt x="45" y="290"/>
                    </a:cubicBezTo>
                    <a:cubicBezTo>
                      <a:pt x="51" y="292"/>
                      <a:pt x="57" y="295"/>
                      <a:pt x="64" y="297"/>
                    </a:cubicBezTo>
                    <a:cubicBezTo>
                      <a:pt x="70" y="299"/>
                      <a:pt x="76" y="301"/>
                      <a:pt x="83" y="303"/>
                    </a:cubicBezTo>
                    <a:cubicBezTo>
                      <a:pt x="89" y="305"/>
                      <a:pt x="95" y="308"/>
                      <a:pt x="101" y="310"/>
                    </a:cubicBezTo>
                    <a:cubicBezTo>
                      <a:pt x="120" y="316"/>
                      <a:pt x="120" y="316"/>
                      <a:pt x="120" y="316"/>
                    </a:cubicBezTo>
                    <a:cubicBezTo>
                      <a:pt x="139" y="323"/>
                      <a:pt x="139" y="323"/>
                      <a:pt x="139" y="323"/>
                    </a:cubicBezTo>
                    <a:cubicBezTo>
                      <a:pt x="145" y="326"/>
                      <a:pt x="151" y="328"/>
                      <a:pt x="157" y="331"/>
                    </a:cubicBezTo>
                    <a:cubicBezTo>
                      <a:pt x="167" y="334"/>
                      <a:pt x="167" y="334"/>
                      <a:pt x="167" y="334"/>
                    </a:cubicBezTo>
                    <a:cubicBezTo>
                      <a:pt x="176" y="338"/>
                      <a:pt x="176" y="338"/>
                      <a:pt x="176" y="338"/>
                    </a:cubicBezTo>
                    <a:cubicBezTo>
                      <a:pt x="182" y="340"/>
                      <a:pt x="188" y="343"/>
                      <a:pt x="194" y="345"/>
                    </a:cubicBezTo>
                    <a:cubicBezTo>
                      <a:pt x="213" y="353"/>
                      <a:pt x="213" y="353"/>
                      <a:pt x="213" y="353"/>
                    </a:cubicBezTo>
                    <a:cubicBezTo>
                      <a:pt x="219" y="356"/>
                      <a:pt x="225" y="359"/>
                      <a:pt x="231" y="361"/>
                    </a:cubicBezTo>
                    <a:cubicBezTo>
                      <a:pt x="240" y="365"/>
                      <a:pt x="240" y="365"/>
                      <a:pt x="240" y="365"/>
                    </a:cubicBezTo>
                    <a:cubicBezTo>
                      <a:pt x="249" y="370"/>
                      <a:pt x="249" y="370"/>
                      <a:pt x="249" y="370"/>
                    </a:cubicBezTo>
                    <a:cubicBezTo>
                      <a:pt x="258" y="374"/>
                      <a:pt x="258" y="374"/>
                      <a:pt x="258" y="374"/>
                    </a:cubicBezTo>
                    <a:cubicBezTo>
                      <a:pt x="260" y="375"/>
                      <a:pt x="261" y="375"/>
                      <a:pt x="263" y="376"/>
                    </a:cubicBezTo>
                    <a:cubicBezTo>
                      <a:pt x="267" y="379"/>
                      <a:pt x="267" y="379"/>
                      <a:pt x="267" y="379"/>
                    </a:cubicBezTo>
                    <a:cubicBezTo>
                      <a:pt x="273" y="382"/>
                      <a:pt x="279" y="385"/>
                      <a:pt x="285" y="388"/>
                    </a:cubicBezTo>
                    <a:cubicBezTo>
                      <a:pt x="302" y="398"/>
                      <a:pt x="302" y="398"/>
                      <a:pt x="302" y="398"/>
                    </a:cubicBezTo>
                    <a:cubicBezTo>
                      <a:pt x="294" y="401"/>
                      <a:pt x="294" y="401"/>
                      <a:pt x="294" y="401"/>
                    </a:cubicBezTo>
                    <a:cubicBezTo>
                      <a:pt x="298" y="391"/>
                      <a:pt x="301" y="381"/>
                      <a:pt x="305" y="371"/>
                    </a:cubicBezTo>
                    <a:cubicBezTo>
                      <a:pt x="308" y="361"/>
                      <a:pt x="312" y="351"/>
                      <a:pt x="316" y="341"/>
                    </a:cubicBezTo>
                    <a:cubicBezTo>
                      <a:pt x="323" y="321"/>
                      <a:pt x="331" y="302"/>
                      <a:pt x="339" y="282"/>
                    </a:cubicBezTo>
                    <a:cubicBezTo>
                      <a:pt x="341" y="277"/>
                      <a:pt x="343" y="272"/>
                      <a:pt x="346" y="267"/>
                    </a:cubicBezTo>
                    <a:cubicBezTo>
                      <a:pt x="348" y="263"/>
                      <a:pt x="350" y="258"/>
                      <a:pt x="352" y="253"/>
                    </a:cubicBezTo>
                    <a:cubicBezTo>
                      <a:pt x="354" y="248"/>
                      <a:pt x="357" y="243"/>
                      <a:pt x="359" y="239"/>
                    </a:cubicBezTo>
                    <a:cubicBezTo>
                      <a:pt x="363" y="232"/>
                      <a:pt x="363" y="232"/>
                      <a:pt x="363" y="232"/>
                    </a:cubicBezTo>
                    <a:cubicBezTo>
                      <a:pt x="367" y="225"/>
                      <a:pt x="367" y="225"/>
                      <a:pt x="367" y="225"/>
                    </a:cubicBezTo>
                    <a:cubicBezTo>
                      <a:pt x="369" y="220"/>
                      <a:pt x="372" y="215"/>
                      <a:pt x="375" y="211"/>
                    </a:cubicBezTo>
                    <a:cubicBezTo>
                      <a:pt x="377" y="207"/>
                      <a:pt x="377" y="207"/>
                      <a:pt x="377" y="207"/>
                    </a:cubicBezTo>
                    <a:cubicBezTo>
                      <a:pt x="379" y="204"/>
                      <a:pt x="379" y="204"/>
                      <a:pt x="379" y="204"/>
                    </a:cubicBezTo>
                    <a:cubicBezTo>
                      <a:pt x="380" y="202"/>
                      <a:pt x="382" y="199"/>
                      <a:pt x="383" y="197"/>
                    </a:cubicBezTo>
                    <a:cubicBezTo>
                      <a:pt x="385" y="195"/>
                      <a:pt x="386" y="193"/>
                      <a:pt x="388" y="191"/>
                    </a:cubicBezTo>
                    <a:cubicBezTo>
                      <a:pt x="390" y="187"/>
                      <a:pt x="390" y="187"/>
                      <a:pt x="390" y="187"/>
                    </a:cubicBezTo>
                    <a:cubicBezTo>
                      <a:pt x="391" y="186"/>
                      <a:pt x="392" y="185"/>
                      <a:pt x="393" y="184"/>
                    </a:cubicBezTo>
                    <a:cubicBezTo>
                      <a:pt x="394" y="183"/>
                      <a:pt x="395" y="182"/>
                      <a:pt x="396" y="181"/>
                    </a:cubicBezTo>
                    <a:cubicBezTo>
                      <a:pt x="399" y="178"/>
                      <a:pt x="399" y="178"/>
                      <a:pt x="399" y="178"/>
                    </a:cubicBezTo>
                    <a:cubicBezTo>
                      <a:pt x="400" y="177"/>
                      <a:pt x="400" y="177"/>
                      <a:pt x="400" y="177"/>
                    </a:cubicBezTo>
                    <a:cubicBezTo>
                      <a:pt x="401" y="176"/>
                      <a:pt x="401" y="176"/>
                      <a:pt x="402" y="175"/>
                    </a:cubicBezTo>
                    <a:cubicBezTo>
                      <a:pt x="405" y="173"/>
                      <a:pt x="405" y="173"/>
                      <a:pt x="405" y="173"/>
                    </a:cubicBezTo>
                    <a:cubicBezTo>
                      <a:pt x="404" y="173"/>
                      <a:pt x="404" y="173"/>
                      <a:pt x="404" y="173"/>
                    </a:cubicBezTo>
                    <a:cubicBezTo>
                      <a:pt x="405" y="173"/>
                      <a:pt x="405" y="173"/>
                      <a:pt x="405" y="173"/>
                    </a:cubicBezTo>
                    <a:cubicBezTo>
                      <a:pt x="405" y="179"/>
                      <a:pt x="405" y="179"/>
                      <a:pt x="405" y="179"/>
                    </a:cubicBezTo>
                    <a:cubicBezTo>
                      <a:pt x="401" y="176"/>
                      <a:pt x="397" y="173"/>
                      <a:pt x="393" y="169"/>
                    </a:cubicBezTo>
                    <a:cubicBezTo>
                      <a:pt x="391" y="168"/>
                      <a:pt x="389" y="166"/>
                      <a:pt x="387" y="165"/>
                    </a:cubicBezTo>
                    <a:cubicBezTo>
                      <a:pt x="385" y="163"/>
                      <a:pt x="383" y="161"/>
                      <a:pt x="381" y="160"/>
                    </a:cubicBezTo>
                    <a:cubicBezTo>
                      <a:pt x="377" y="157"/>
                      <a:pt x="374" y="153"/>
                      <a:pt x="370" y="150"/>
                    </a:cubicBezTo>
                    <a:cubicBezTo>
                      <a:pt x="364" y="145"/>
                      <a:pt x="364" y="145"/>
                      <a:pt x="364" y="145"/>
                    </a:cubicBezTo>
                    <a:cubicBezTo>
                      <a:pt x="359" y="140"/>
                      <a:pt x="359" y="140"/>
                      <a:pt x="359" y="140"/>
                    </a:cubicBezTo>
                    <a:cubicBezTo>
                      <a:pt x="353" y="134"/>
                      <a:pt x="353" y="134"/>
                      <a:pt x="353" y="134"/>
                    </a:cubicBezTo>
                    <a:cubicBezTo>
                      <a:pt x="348" y="129"/>
                      <a:pt x="348" y="129"/>
                      <a:pt x="348" y="129"/>
                    </a:cubicBezTo>
                    <a:cubicBezTo>
                      <a:pt x="342" y="124"/>
                      <a:pt x="342" y="124"/>
                      <a:pt x="342" y="124"/>
                    </a:cubicBezTo>
                    <a:cubicBezTo>
                      <a:pt x="341" y="122"/>
                      <a:pt x="339" y="120"/>
                      <a:pt x="337" y="118"/>
                    </a:cubicBezTo>
                    <a:cubicBezTo>
                      <a:pt x="334" y="115"/>
                      <a:pt x="330" y="111"/>
                      <a:pt x="327" y="107"/>
                    </a:cubicBezTo>
                    <a:cubicBezTo>
                      <a:pt x="317" y="96"/>
                      <a:pt x="317" y="96"/>
                      <a:pt x="317" y="96"/>
                    </a:cubicBezTo>
                    <a:cubicBezTo>
                      <a:pt x="314" y="92"/>
                      <a:pt x="310" y="89"/>
                      <a:pt x="307" y="85"/>
                    </a:cubicBezTo>
                    <a:cubicBezTo>
                      <a:pt x="302" y="79"/>
                      <a:pt x="302" y="79"/>
                      <a:pt x="302" y="79"/>
                    </a:cubicBezTo>
                    <a:cubicBezTo>
                      <a:pt x="297" y="73"/>
                      <a:pt x="297" y="73"/>
                      <a:pt x="297" y="73"/>
                    </a:cubicBezTo>
                    <a:cubicBezTo>
                      <a:pt x="288" y="61"/>
                      <a:pt x="288" y="61"/>
                      <a:pt x="288" y="61"/>
                    </a:cubicBezTo>
                    <a:cubicBezTo>
                      <a:pt x="279" y="49"/>
                      <a:pt x="279" y="49"/>
                      <a:pt x="279" y="49"/>
                    </a:cubicBezTo>
                    <a:cubicBezTo>
                      <a:pt x="274" y="43"/>
                      <a:pt x="274" y="43"/>
                      <a:pt x="274" y="43"/>
                    </a:cubicBezTo>
                    <a:cubicBezTo>
                      <a:pt x="273" y="41"/>
                      <a:pt x="272" y="39"/>
                      <a:pt x="270" y="37"/>
                    </a:cubicBezTo>
                    <a:cubicBezTo>
                      <a:pt x="261" y="25"/>
                      <a:pt x="261" y="25"/>
                      <a:pt x="261" y="25"/>
                    </a:cubicBezTo>
                    <a:cubicBezTo>
                      <a:pt x="259" y="22"/>
                      <a:pt x="259" y="22"/>
                      <a:pt x="259" y="22"/>
                    </a:cubicBezTo>
                    <a:cubicBezTo>
                      <a:pt x="257" y="19"/>
                      <a:pt x="257" y="19"/>
                      <a:pt x="257" y="19"/>
                    </a:cubicBezTo>
                    <a:cubicBezTo>
                      <a:pt x="253" y="12"/>
                      <a:pt x="253" y="12"/>
                      <a:pt x="253" y="12"/>
                    </a:cubicBezTo>
                    <a:cubicBezTo>
                      <a:pt x="245" y="0"/>
                      <a:pt x="245" y="0"/>
                      <a:pt x="245" y="0"/>
                    </a:cubicBezTo>
                    <a:cubicBezTo>
                      <a:pt x="238" y="4"/>
                      <a:pt x="230" y="8"/>
                      <a:pt x="22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DBF965D8-DDC0-4624-AED1-1D9744DA394D}"/>
                </a:ext>
              </a:extLst>
            </p:cNvPr>
            <p:cNvCxnSpPr/>
            <p:nvPr/>
          </p:nvCxnSpPr>
          <p:spPr>
            <a:xfrm flipH="1">
              <a:off x="6626794" y="2427828"/>
              <a:ext cx="1468285" cy="3854561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BBE9D4D7-4C5C-47D9-AA5F-5C805450AD69}"/>
              </a:ext>
            </a:extLst>
          </p:cNvPr>
          <p:cNvGrpSpPr/>
          <p:nvPr/>
        </p:nvGrpSpPr>
        <p:grpSpPr>
          <a:xfrm>
            <a:off x="906246" y="2351919"/>
            <a:ext cx="3168601" cy="2154162"/>
            <a:chOff x="844601" y="2066477"/>
            <a:chExt cx="3168601" cy="2154162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DD32E3A6-426C-4E60-A2B2-77C64E1C93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44601" y="2066477"/>
              <a:ext cx="3168601" cy="2132790"/>
            </a:xfrm>
            <a:prstGeom prst="rect">
              <a:avLst/>
            </a:prstGeom>
          </p:spPr>
        </p:pic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F240D512-E200-4700-918C-D4B91136917A}"/>
                </a:ext>
              </a:extLst>
            </p:cNvPr>
            <p:cNvGrpSpPr/>
            <p:nvPr/>
          </p:nvGrpSpPr>
          <p:grpSpPr>
            <a:xfrm>
              <a:off x="3228147" y="3722855"/>
              <a:ext cx="755924" cy="497784"/>
              <a:chOff x="2185548" y="4907785"/>
              <a:chExt cx="2186758" cy="1440005"/>
            </a:xfrm>
          </p:grpSpPr>
          <p:pic>
            <p:nvPicPr>
              <p:cNvPr id="19" name="图片 18" descr="图片包含 灯具, 物体&#10;&#10;已生成极高可信度的说明">
                <a:extLst>
                  <a:ext uri="{FF2B5EF4-FFF2-40B4-BE49-F238E27FC236}">
                    <a16:creationId xmlns:a16="http://schemas.microsoft.com/office/drawing/2014/main" xmlns="" id="{8DACA4A4-415B-4119-915A-D4E831818C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69071" y="4907785"/>
                <a:ext cx="1203235" cy="1271110"/>
              </a:xfrm>
              <a:prstGeom prst="rect">
                <a:avLst/>
              </a:prstGeom>
            </p:spPr>
          </p:pic>
          <p:pic>
            <p:nvPicPr>
              <p:cNvPr id="20" name="图片 19" descr="图片包含 灯具, 物体&#10;&#10;已生成极高可信度的说明">
                <a:extLst>
                  <a:ext uri="{FF2B5EF4-FFF2-40B4-BE49-F238E27FC236}">
                    <a16:creationId xmlns:a16="http://schemas.microsoft.com/office/drawing/2014/main" xmlns="" id="{DDCE7A44-0252-475D-AB94-43BE5B2E2D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70556" y="5472053"/>
                <a:ext cx="828974" cy="875737"/>
              </a:xfrm>
              <a:prstGeom prst="rect">
                <a:avLst/>
              </a:prstGeom>
            </p:spPr>
          </p:pic>
          <p:pic>
            <p:nvPicPr>
              <p:cNvPr id="21" name="图片 20" descr="图片包含 灯具, 物体&#10;&#10;已生成极高可信度的说明">
                <a:extLst>
                  <a:ext uri="{FF2B5EF4-FFF2-40B4-BE49-F238E27FC236}">
                    <a16:creationId xmlns:a16="http://schemas.microsoft.com/office/drawing/2014/main" xmlns="" id="{9EA62B90-6DF5-4D45-8892-53F5114684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85548" y="5139891"/>
                <a:ext cx="763811" cy="806898"/>
              </a:xfrm>
              <a:prstGeom prst="rect">
                <a:avLst/>
              </a:prstGeom>
            </p:spPr>
          </p:pic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7C0620B6-15AF-443E-8893-B4E65A590459}"/>
              </a:ext>
            </a:extLst>
          </p:cNvPr>
          <p:cNvGrpSpPr/>
          <p:nvPr/>
        </p:nvGrpSpPr>
        <p:grpSpPr>
          <a:xfrm>
            <a:off x="4573344" y="2373291"/>
            <a:ext cx="3168601" cy="2132790"/>
            <a:chOff x="4511699" y="2087849"/>
            <a:chExt cx="3168601" cy="2132790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7090090C-99EC-42B1-AD66-953CAA6575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11699" y="2087849"/>
              <a:ext cx="3168601" cy="2132790"/>
            </a:xfrm>
            <a:prstGeom prst="rect">
              <a:avLst/>
            </a:prstGeom>
          </p:spPr>
        </p:pic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2F3871CB-F972-4266-AEDD-0E7467617586}"/>
                </a:ext>
              </a:extLst>
            </p:cNvPr>
            <p:cNvGrpSpPr/>
            <p:nvPr/>
          </p:nvGrpSpPr>
          <p:grpSpPr>
            <a:xfrm>
              <a:off x="6819915" y="3722855"/>
              <a:ext cx="755924" cy="497784"/>
              <a:chOff x="2185548" y="4907785"/>
              <a:chExt cx="2186758" cy="1440005"/>
            </a:xfrm>
          </p:grpSpPr>
          <p:pic>
            <p:nvPicPr>
              <p:cNvPr id="24" name="图片 23" descr="图片包含 灯具, 物体&#10;&#10;已生成极高可信度的说明">
                <a:extLst>
                  <a:ext uri="{FF2B5EF4-FFF2-40B4-BE49-F238E27FC236}">
                    <a16:creationId xmlns:a16="http://schemas.microsoft.com/office/drawing/2014/main" xmlns="" id="{DF36D20E-BF8A-4DC1-BFDD-82F93F4407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69071" y="4907785"/>
                <a:ext cx="1203235" cy="1271110"/>
              </a:xfrm>
              <a:prstGeom prst="rect">
                <a:avLst/>
              </a:prstGeom>
            </p:spPr>
          </p:pic>
          <p:pic>
            <p:nvPicPr>
              <p:cNvPr id="25" name="图片 24" descr="图片包含 灯具, 物体&#10;&#10;已生成极高可信度的说明">
                <a:extLst>
                  <a:ext uri="{FF2B5EF4-FFF2-40B4-BE49-F238E27FC236}">
                    <a16:creationId xmlns:a16="http://schemas.microsoft.com/office/drawing/2014/main" xmlns="" id="{ABD7D03D-FB44-452A-985A-F49C989A4E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70556" y="5472053"/>
                <a:ext cx="828974" cy="875737"/>
              </a:xfrm>
              <a:prstGeom prst="rect">
                <a:avLst/>
              </a:prstGeom>
            </p:spPr>
          </p:pic>
          <p:pic>
            <p:nvPicPr>
              <p:cNvPr id="26" name="图片 25" descr="图片包含 灯具, 物体&#10;&#10;已生成极高可信度的说明">
                <a:extLst>
                  <a:ext uri="{FF2B5EF4-FFF2-40B4-BE49-F238E27FC236}">
                    <a16:creationId xmlns:a16="http://schemas.microsoft.com/office/drawing/2014/main" xmlns="" id="{9CFA029C-28CB-479C-93BD-E81F98CB7D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85548" y="5139891"/>
                <a:ext cx="763811" cy="806898"/>
              </a:xfrm>
              <a:prstGeom prst="rect">
                <a:avLst/>
              </a:prstGeom>
            </p:spPr>
          </p:pic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DBE78327-CCA8-45C8-AA6B-43E7007B7A6B}"/>
              </a:ext>
            </a:extLst>
          </p:cNvPr>
          <p:cNvGrpSpPr/>
          <p:nvPr/>
        </p:nvGrpSpPr>
        <p:grpSpPr>
          <a:xfrm>
            <a:off x="8240443" y="2373291"/>
            <a:ext cx="3168601" cy="2132790"/>
            <a:chOff x="8178798" y="2087849"/>
            <a:chExt cx="3168601" cy="2132790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77884771-1AA0-4A37-986C-2B8689CEE3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178798" y="2087849"/>
              <a:ext cx="3168601" cy="2132790"/>
            </a:xfrm>
            <a:prstGeom prst="rect">
              <a:avLst/>
            </a:prstGeom>
          </p:spPr>
        </p:pic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1883D87F-F203-4F5A-A797-412980962C52}"/>
                </a:ext>
              </a:extLst>
            </p:cNvPr>
            <p:cNvGrpSpPr/>
            <p:nvPr/>
          </p:nvGrpSpPr>
          <p:grpSpPr>
            <a:xfrm>
              <a:off x="10487013" y="3722855"/>
              <a:ext cx="755924" cy="497784"/>
              <a:chOff x="2185548" y="4907785"/>
              <a:chExt cx="2186758" cy="1440005"/>
            </a:xfrm>
          </p:grpSpPr>
          <p:pic>
            <p:nvPicPr>
              <p:cNvPr id="28" name="图片 27" descr="图片包含 灯具, 物体&#10;&#10;已生成极高可信度的说明">
                <a:extLst>
                  <a:ext uri="{FF2B5EF4-FFF2-40B4-BE49-F238E27FC236}">
                    <a16:creationId xmlns:a16="http://schemas.microsoft.com/office/drawing/2014/main" xmlns="" id="{ED64758C-55DC-46EE-89DC-E5A3AC9C5F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69071" y="4907785"/>
                <a:ext cx="1203235" cy="1271110"/>
              </a:xfrm>
              <a:prstGeom prst="rect">
                <a:avLst/>
              </a:prstGeom>
            </p:spPr>
          </p:pic>
          <p:pic>
            <p:nvPicPr>
              <p:cNvPr id="29" name="图片 28" descr="图片包含 灯具, 物体&#10;&#10;已生成极高可信度的说明">
                <a:extLst>
                  <a:ext uri="{FF2B5EF4-FFF2-40B4-BE49-F238E27FC236}">
                    <a16:creationId xmlns:a16="http://schemas.microsoft.com/office/drawing/2014/main" xmlns="" id="{4DFE42B9-CF2B-46D5-91A9-1BCBB9756C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70556" y="5472053"/>
                <a:ext cx="828974" cy="875737"/>
              </a:xfrm>
              <a:prstGeom prst="rect">
                <a:avLst/>
              </a:prstGeom>
            </p:spPr>
          </p:pic>
          <p:pic>
            <p:nvPicPr>
              <p:cNvPr id="30" name="图片 29" descr="图片包含 灯具, 物体&#10;&#10;已生成极高可信度的说明">
                <a:extLst>
                  <a:ext uri="{FF2B5EF4-FFF2-40B4-BE49-F238E27FC236}">
                    <a16:creationId xmlns:a16="http://schemas.microsoft.com/office/drawing/2014/main" xmlns="" id="{D43F38F7-EC8A-45D2-BD15-FFF4AEC1D0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85548" y="5139891"/>
                <a:ext cx="763811" cy="806898"/>
              </a:xfrm>
              <a:prstGeom prst="rect">
                <a:avLst/>
              </a:prstGeom>
            </p:spPr>
          </p:pic>
        </p:grp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7D3F35A-5384-4151-A938-BE2244162DE3}"/>
              </a:ext>
            </a:extLst>
          </p:cNvPr>
          <p:cNvSpPr txBox="1"/>
          <p:nvPr/>
        </p:nvSpPr>
        <p:spPr>
          <a:xfrm>
            <a:off x="1205578" y="3039065"/>
            <a:ext cx="2569936" cy="1350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请在此处添加具体内容，文字尽量言简意赅，简单描述即可，不必过于繁琐，注意版面的美观度。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F3034DC-334D-4F92-9DF8-9F29DD8CFCAF}"/>
              </a:ext>
            </a:extLst>
          </p:cNvPr>
          <p:cNvSpPr/>
          <p:nvPr/>
        </p:nvSpPr>
        <p:spPr>
          <a:xfrm>
            <a:off x="1766630" y="4941022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HappyZcool-2016" charset="-122"/>
              </a:rPr>
              <a:t>添加标题</a:t>
            </a:r>
            <a:endParaRPr lang="zh-CN" altLang="en-US" sz="2400" b="1" dirty="0">
              <a:solidFill>
                <a:srgbClr val="EC770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F140B21-B32C-4583-9DFF-69B04D1A211B}"/>
              </a:ext>
            </a:extLst>
          </p:cNvPr>
          <p:cNvSpPr txBox="1"/>
          <p:nvPr/>
        </p:nvSpPr>
        <p:spPr>
          <a:xfrm>
            <a:off x="4872676" y="3039065"/>
            <a:ext cx="2569936" cy="1350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请在此处添加具体内容，文字尽量言简意赅，简单描述即可，不必过于繁琐，注意版面的美观度。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E0D3282-FA0D-4FF3-887D-09A22B823306}"/>
              </a:ext>
            </a:extLst>
          </p:cNvPr>
          <p:cNvSpPr txBox="1"/>
          <p:nvPr/>
        </p:nvSpPr>
        <p:spPr>
          <a:xfrm>
            <a:off x="8539775" y="3039065"/>
            <a:ext cx="2569936" cy="1350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请在此处添加具体内容，文字尽量言简意赅，简单描述即可，不必过于繁琐，注意版面的美观度。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E3102F23-8A89-40BC-80ED-5D3812CE244A}"/>
              </a:ext>
            </a:extLst>
          </p:cNvPr>
          <p:cNvSpPr/>
          <p:nvPr/>
        </p:nvSpPr>
        <p:spPr>
          <a:xfrm>
            <a:off x="5433728" y="4941022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HappyZcool-2016" charset="-122"/>
              </a:rPr>
              <a:t>添加标题</a:t>
            </a:r>
            <a:endParaRPr lang="zh-CN" altLang="en-US" sz="2400" b="1" dirty="0">
              <a:solidFill>
                <a:srgbClr val="EC770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AB6540C7-F6C6-4709-9C72-A80833E8D3EC}"/>
              </a:ext>
            </a:extLst>
          </p:cNvPr>
          <p:cNvSpPr/>
          <p:nvPr/>
        </p:nvSpPr>
        <p:spPr>
          <a:xfrm>
            <a:off x="9100826" y="4941022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HappyZcool-2016" charset="-122"/>
              </a:rPr>
              <a:t>添加标题</a:t>
            </a:r>
            <a:endParaRPr lang="zh-CN" altLang="en-US" sz="2400" b="1" dirty="0">
              <a:solidFill>
                <a:srgbClr val="EC770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709433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B618F83-FE5D-4608-A1AA-586175D237F8}"/>
              </a:ext>
            </a:extLst>
          </p:cNvPr>
          <p:cNvSpPr txBox="1"/>
          <p:nvPr/>
        </p:nvSpPr>
        <p:spPr>
          <a:xfrm>
            <a:off x="7625471" y="2055169"/>
            <a:ext cx="2101606" cy="1171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请在此处添加具体内容，文字尽量言简意赅，简单描述即可，不必过于繁琐，注意版面的美观度。</a:t>
            </a:r>
          </a:p>
        </p:txBody>
      </p:sp>
      <p:pic>
        <p:nvPicPr>
          <p:cNvPr id="2" name="图片 1" descr="图片包含 玩具, 玩偶&#10;&#10;已生成极高可信度的说明">
            <a:extLst>
              <a:ext uri="{FF2B5EF4-FFF2-40B4-BE49-F238E27FC236}">
                <a16:creationId xmlns:a16="http://schemas.microsoft.com/office/drawing/2014/main" xmlns="" id="{449CDA6A-F81B-413F-A862-4F67996C49F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53"/>
          <a:stretch/>
        </p:blipFill>
        <p:spPr>
          <a:xfrm>
            <a:off x="4344874" y="823424"/>
            <a:ext cx="3748611" cy="4629150"/>
          </a:xfrm>
          <a:prstGeom prst="rect">
            <a:avLst/>
          </a:prstGeom>
        </p:spPr>
      </p:pic>
      <p:pic>
        <p:nvPicPr>
          <p:cNvPr id="3" name="图片 2" descr="图片包含 灯具, 物体&#10;&#10;已生成极高可信度的说明">
            <a:extLst>
              <a:ext uri="{FF2B5EF4-FFF2-40B4-BE49-F238E27FC236}">
                <a16:creationId xmlns:a16="http://schemas.microsoft.com/office/drawing/2014/main" xmlns="" id="{FD841F66-ADC6-4C59-BCBA-FCF29C80CE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3" y="1733336"/>
            <a:ext cx="1203235" cy="1271110"/>
          </a:xfrm>
          <a:prstGeom prst="rect">
            <a:avLst/>
          </a:prstGeom>
        </p:spPr>
      </p:pic>
      <p:pic>
        <p:nvPicPr>
          <p:cNvPr id="4" name="图片 3" descr="图片包含 灯具, 物体&#10;&#10;已生成极高可信度的说明">
            <a:extLst>
              <a:ext uri="{FF2B5EF4-FFF2-40B4-BE49-F238E27FC236}">
                <a16:creationId xmlns:a16="http://schemas.microsoft.com/office/drawing/2014/main" xmlns="" id="{DD481547-3D36-4B96-B17E-B5640CEC6B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3" y="3966173"/>
            <a:ext cx="1203235" cy="1271110"/>
          </a:xfrm>
          <a:prstGeom prst="rect">
            <a:avLst/>
          </a:prstGeom>
        </p:spPr>
      </p:pic>
      <p:pic>
        <p:nvPicPr>
          <p:cNvPr id="5" name="图片 4" descr="图片包含 灯具, 物体&#10;&#10;已生成极高可信度的说明">
            <a:extLst>
              <a:ext uri="{FF2B5EF4-FFF2-40B4-BE49-F238E27FC236}">
                <a16:creationId xmlns:a16="http://schemas.microsoft.com/office/drawing/2014/main" xmlns="" id="{8138FC9A-1F98-4C57-8C05-7615CD9192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077" y="4003445"/>
            <a:ext cx="1203235" cy="1271110"/>
          </a:xfrm>
          <a:prstGeom prst="rect">
            <a:avLst/>
          </a:prstGeom>
        </p:spPr>
      </p:pic>
      <p:pic>
        <p:nvPicPr>
          <p:cNvPr id="6" name="图片 5" descr="图片包含 灯具, 物体&#10;&#10;已生成极高可信度的说明">
            <a:extLst>
              <a:ext uri="{FF2B5EF4-FFF2-40B4-BE49-F238E27FC236}">
                <a16:creationId xmlns:a16="http://schemas.microsoft.com/office/drawing/2014/main" xmlns="" id="{A81EFA39-7BF1-4601-A88F-3F248FB907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077" y="1733336"/>
            <a:ext cx="1203235" cy="127111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A7D1B2C-DEBF-47C8-96E3-622129BC4646}"/>
              </a:ext>
            </a:extLst>
          </p:cNvPr>
          <p:cNvSpPr txBox="1"/>
          <p:nvPr/>
        </p:nvSpPr>
        <p:spPr>
          <a:xfrm>
            <a:off x="2727248" y="1966973"/>
            <a:ext cx="2101606" cy="1171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请在此处添加具体内容，文字尽量言简意赅，简单描述即可，不必过于繁琐，注意版面的美观度。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41C86E1-FB4D-4441-9BCD-AC05B4D3B16A}"/>
              </a:ext>
            </a:extLst>
          </p:cNvPr>
          <p:cNvSpPr txBox="1"/>
          <p:nvPr/>
        </p:nvSpPr>
        <p:spPr>
          <a:xfrm>
            <a:off x="2727248" y="4099726"/>
            <a:ext cx="2101606" cy="1171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请在此处添加具体内容，文字尽量言简意赅，简单描述即可，不必过于繁琐，注意版面的美观度。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A74C603-A264-431D-AA40-55E59DE2F5BD}"/>
              </a:ext>
            </a:extLst>
          </p:cNvPr>
          <p:cNvSpPr txBox="1"/>
          <p:nvPr/>
        </p:nvSpPr>
        <p:spPr>
          <a:xfrm>
            <a:off x="7625471" y="4099726"/>
            <a:ext cx="2101606" cy="1171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请在此处添加具体内容，文字尽量言简意赅，简单描述即可，不必过于繁琐，注意版面的美观度。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66CD9B0-9152-4CE1-B097-F1A09862D157}"/>
              </a:ext>
            </a:extLst>
          </p:cNvPr>
          <p:cNvGrpSpPr/>
          <p:nvPr/>
        </p:nvGrpSpPr>
        <p:grpSpPr>
          <a:xfrm>
            <a:off x="9943207" y="115594"/>
            <a:ext cx="1717961" cy="1059709"/>
            <a:chOff x="6527253" y="3364729"/>
            <a:chExt cx="5663161" cy="3493271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3605E40F-9347-4CB9-AB95-95D3DDEA78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394"/>
            <a:stretch/>
          </p:blipFill>
          <p:spPr>
            <a:xfrm>
              <a:off x="9218096" y="3364729"/>
              <a:ext cx="2972318" cy="3493271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37347D60-9773-40D7-9D2A-F82D2DA04CC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7253" y="4398617"/>
              <a:ext cx="3640717" cy="24584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1651076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CAABE42-447E-459A-876E-FFF2C11FC59E}"/>
              </a:ext>
            </a:extLst>
          </p:cNvPr>
          <p:cNvSpPr/>
          <p:nvPr/>
        </p:nvSpPr>
        <p:spPr>
          <a:xfrm>
            <a:off x="431800" y="299720"/>
            <a:ext cx="11328400" cy="6258560"/>
          </a:xfrm>
          <a:prstGeom prst="rect">
            <a:avLst/>
          </a:prstGeom>
          <a:noFill/>
          <a:ln>
            <a:solidFill>
              <a:srgbClr val="FFC000"/>
            </a:solidFill>
            <a:prstDash val="lg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E08C9C31-2E05-4ED8-B877-52BC5AFBF0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674"/>
          <a:stretch/>
        </p:blipFill>
        <p:spPr>
          <a:xfrm>
            <a:off x="0" y="3312207"/>
            <a:ext cx="12192000" cy="354579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5B5C83D5-9B34-4220-B602-884388C4908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177" r="18438" b="16076"/>
          <a:stretch/>
        </p:blipFill>
        <p:spPr>
          <a:xfrm>
            <a:off x="10755497" y="0"/>
            <a:ext cx="1524001" cy="1538514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C765F14-4DCF-4ECD-905F-C57A8A340A08}"/>
              </a:ext>
            </a:extLst>
          </p:cNvPr>
          <p:cNvGrpSpPr/>
          <p:nvPr/>
        </p:nvGrpSpPr>
        <p:grpSpPr>
          <a:xfrm>
            <a:off x="2801906" y="0"/>
            <a:ext cx="6450912" cy="5076089"/>
            <a:chOff x="2007288" y="-145639"/>
            <a:chExt cx="7445829" cy="5858968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C38CA860-FCED-48C9-A30F-D65C34511C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8883" y="-145639"/>
              <a:ext cx="5874796" cy="5858968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D37D8F80-AB41-4C23-B65D-3522AE5469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07288" y="571677"/>
              <a:ext cx="7445829" cy="4414592"/>
            </a:xfrm>
            <a:prstGeom prst="rect">
              <a:avLst/>
            </a:prstGeom>
          </p:spPr>
        </p:pic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65C48589-B8D4-42C9-A4F5-D8D4FED83C98}"/>
              </a:ext>
            </a:extLst>
          </p:cNvPr>
          <p:cNvSpPr txBox="1"/>
          <p:nvPr/>
        </p:nvSpPr>
        <p:spPr>
          <a:xfrm>
            <a:off x="2409528" y="4613471"/>
            <a:ext cx="72356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ln w="19050">
                  <a:solidFill>
                    <a:srgbClr val="FF9E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谢谢观看  万圣节快乐</a:t>
            </a:r>
            <a:endParaRPr lang="zh-CN" altLang="en-US" sz="4800" b="1" dirty="0">
              <a:ln w="19050">
                <a:solidFill>
                  <a:srgbClr val="FF9E0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6464E5E-607B-4FE0-9836-64CCEA74237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291847" cy="239777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50B8FEC4-C1DB-4B8B-9CE4-1EC129F6D3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253" y="3944984"/>
            <a:ext cx="1607098" cy="93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04006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520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U:\我图\PPT制作\爱爱\PM下载\万圣节\蛛网.png">
            <a:extLst>
              <a:ext uri="{FF2B5EF4-FFF2-40B4-BE49-F238E27FC236}">
                <a16:creationId xmlns:a16="http://schemas.microsoft.com/office/drawing/2014/main" xmlns="" id="{D63066DB-6802-4612-A498-C240D09FA1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634932">
            <a:off x="10190632" y="-1744354"/>
            <a:ext cx="2862621" cy="3454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7D80C8F9-5239-44AD-B992-82D716E14533}"/>
              </a:ext>
            </a:extLst>
          </p:cNvPr>
          <p:cNvSpPr/>
          <p:nvPr/>
        </p:nvSpPr>
        <p:spPr>
          <a:xfrm>
            <a:off x="6696915" y="2114164"/>
            <a:ext cx="33137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chemeClr val="accent2"/>
                </a:solidFill>
                <a:latin typeface="包图简圆体" panose="02010601030101010101" pitchFamily="2" charset="-122"/>
                <a:ea typeface="包图简圆体" panose="02010601030101010101" pitchFamily="2" charset="-122"/>
              </a:rPr>
              <a:t>01  </a:t>
            </a:r>
            <a:r>
              <a:rPr lang="zh-CN" altLang="en-US" sz="3200">
                <a:solidFill>
                  <a:schemeClr val="accent2"/>
                </a:solidFill>
                <a:latin typeface="包图简圆体" panose="02010601030101010101" pitchFamily="2" charset="-122"/>
                <a:ea typeface="包图简圆体" panose="02010601030101010101" pitchFamily="2" charset="-122"/>
              </a:rPr>
              <a:t>活动背景介绍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EB5FBD47-2C59-410E-A732-9CF317CF680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78"/>
          <a:stretch/>
        </p:blipFill>
        <p:spPr>
          <a:xfrm flipH="1">
            <a:off x="5742186" y="2109593"/>
            <a:ext cx="622102" cy="593916"/>
          </a:xfrm>
          <a:prstGeom prst="rect">
            <a:avLst/>
          </a:prstGeom>
        </p:spPr>
      </p:pic>
      <p:sp>
        <p:nvSpPr>
          <p:cNvPr id="9" name="标题 1">
            <a:extLst>
              <a:ext uri="{FF2B5EF4-FFF2-40B4-BE49-F238E27FC236}">
                <a16:creationId xmlns:a16="http://schemas.microsoft.com/office/drawing/2014/main" xmlns="" id="{D111396B-1B79-4B3D-8834-AE0D361E91A0}"/>
              </a:ext>
            </a:extLst>
          </p:cNvPr>
          <p:cNvSpPr txBox="1">
            <a:spLocks/>
          </p:cNvSpPr>
          <p:nvPr/>
        </p:nvSpPr>
        <p:spPr>
          <a:xfrm>
            <a:off x="6696915" y="3168226"/>
            <a:ext cx="331372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accent2"/>
                </a:solidFill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r>
              <a:rPr lang="en-US" altLang="zh-CN">
                <a:sym typeface="Arial" panose="020B0604020202020204" pitchFamily="34" charset="0"/>
              </a:rPr>
              <a:t>02  </a:t>
            </a:r>
            <a:r>
              <a:rPr lang="zh-CN" altLang="en-US">
                <a:sym typeface="Arial" panose="020B0604020202020204" pitchFamily="34" charset="0"/>
              </a:rPr>
              <a:t>活动</a:t>
            </a:r>
            <a:r>
              <a:rPr lang="zh-CN" altLang="en-US" dirty="0">
                <a:sym typeface="Arial" panose="020B0604020202020204" pitchFamily="34" charset="0"/>
              </a:rPr>
              <a:t>受众分析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53ADE575-06DE-44F9-BBED-C4AA82F38DC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78"/>
          <a:stretch/>
        </p:blipFill>
        <p:spPr>
          <a:xfrm flipH="1">
            <a:off x="5742186" y="3163655"/>
            <a:ext cx="622102" cy="593916"/>
          </a:xfrm>
          <a:prstGeom prst="rect">
            <a:avLst/>
          </a:prstGeom>
        </p:spPr>
      </p:pic>
      <p:sp>
        <p:nvSpPr>
          <p:cNvPr id="10" name="标题 1">
            <a:extLst>
              <a:ext uri="{FF2B5EF4-FFF2-40B4-BE49-F238E27FC236}">
                <a16:creationId xmlns:a16="http://schemas.microsoft.com/office/drawing/2014/main" xmlns="" id="{69F7004C-88AD-4DC6-9920-AF2D85055427}"/>
              </a:ext>
            </a:extLst>
          </p:cNvPr>
          <p:cNvSpPr txBox="1">
            <a:spLocks/>
          </p:cNvSpPr>
          <p:nvPr/>
        </p:nvSpPr>
        <p:spPr>
          <a:xfrm>
            <a:off x="6735766" y="4222288"/>
            <a:ext cx="331372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accent2"/>
                </a:solidFill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r>
              <a:rPr lang="en-US" altLang="zh-CN">
                <a:sym typeface="Arial" panose="020B0604020202020204" pitchFamily="34" charset="0"/>
              </a:rPr>
              <a:t>03  </a:t>
            </a:r>
            <a:r>
              <a:rPr lang="zh-CN" altLang="en-US">
                <a:sym typeface="Arial" panose="020B0604020202020204" pitchFamily="34" charset="0"/>
              </a:rPr>
              <a:t>活动执行流程</a:t>
            </a:r>
            <a:endParaRPr lang="zh-CN" altLang="en-US" dirty="0"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E537DC4F-2543-4E12-BF9F-F776E9A6BD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78"/>
          <a:stretch/>
        </p:blipFill>
        <p:spPr>
          <a:xfrm flipH="1">
            <a:off x="5742186" y="4217717"/>
            <a:ext cx="622102" cy="593916"/>
          </a:xfrm>
          <a:prstGeom prst="rect">
            <a:avLst/>
          </a:prstGeom>
        </p:spPr>
      </p:pic>
      <p:sp>
        <p:nvSpPr>
          <p:cNvPr id="11" name="标题 1">
            <a:extLst>
              <a:ext uri="{FF2B5EF4-FFF2-40B4-BE49-F238E27FC236}">
                <a16:creationId xmlns:a16="http://schemas.microsoft.com/office/drawing/2014/main" xmlns="" id="{156DDC09-3943-44AA-B755-2564D182272B}"/>
              </a:ext>
            </a:extLst>
          </p:cNvPr>
          <p:cNvSpPr txBox="1">
            <a:spLocks/>
          </p:cNvSpPr>
          <p:nvPr/>
        </p:nvSpPr>
        <p:spPr>
          <a:xfrm>
            <a:off x="6696915" y="5276349"/>
            <a:ext cx="331372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accent2"/>
                </a:solidFill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r>
              <a:rPr lang="en-US" altLang="zh-CN">
                <a:sym typeface="Arial" panose="020B0604020202020204" pitchFamily="34" charset="0"/>
              </a:rPr>
              <a:t>04  </a:t>
            </a:r>
            <a:r>
              <a:rPr lang="zh-CN" altLang="en-US">
                <a:sym typeface="Arial" panose="020B0604020202020204" pitchFamily="34" charset="0"/>
              </a:rPr>
              <a:t>活动</a:t>
            </a:r>
            <a:r>
              <a:rPr lang="zh-CN" altLang="en-US" dirty="0">
                <a:sym typeface="Arial" panose="020B0604020202020204" pitchFamily="34" charset="0"/>
              </a:rPr>
              <a:t>经费预算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2D3F8D75-A22D-413B-AF27-F4AA893175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78"/>
          <a:stretch/>
        </p:blipFill>
        <p:spPr>
          <a:xfrm flipH="1">
            <a:off x="5742186" y="5271778"/>
            <a:ext cx="622102" cy="59391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B370EA7-97D9-487F-AB7E-6F435EF9E87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9334" y="2114164"/>
            <a:ext cx="4058293" cy="337606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5F37FEFA-12F3-410C-858A-6B7D89B37F2A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5766" y="2753928"/>
            <a:ext cx="3307901" cy="119769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02D18433-32A6-4A41-806D-CC37CC4A36B8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5766" y="3827951"/>
            <a:ext cx="3307901" cy="119769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393D3220-2BDE-4ABC-AA21-A914F3382D6A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5766" y="4901974"/>
            <a:ext cx="3307901" cy="119769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60F4E331-1624-4F75-AB67-2B87143C54C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5766" y="5975998"/>
            <a:ext cx="3307901" cy="119769"/>
          </a:xfrm>
          <a:prstGeom prst="rect">
            <a:avLst/>
          </a:prstGeom>
        </p:spPr>
      </p:pic>
      <p:pic>
        <p:nvPicPr>
          <p:cNvPr id="40" name="图片 39" descr="146c68154ce1ae85d1bd987b7d9d73c2">
            <a:extLst>
              <a:ext uri="{FF2B5EF4-FFF2-40B4-BE49-F238E27FC236}">
                <a16:creationId xmlns:a16="http://schemas.microsoft.com/office/drawing/2014/main" xmlns="" id="{B89B1676-587B-426C-97C3-DA4877567C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22081" y="523981"/>
            <a:ext cx="934799" cy="934799"/>
          </a:xfrm>
          <a:prstGeom prst="rect">
            <a:avLst/>
          </a:prstGeom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8FBDC175-97F9-407A-94E3-A537FC996FAE}"/>
              </a:ext>
            </a:extLst>
          </p:cNvPr>
          <p:cNvSpPr txBox="1"/>
          <p:nvPr/>
        </p:nvSpPr>
        <p:spPr>
          <a:xfrm>
            <a:off x="5068181" y="552714"/>
            <a:ext cx="2011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accent2"/>
                </a:solidFill>
                <a:latin typeface="包图简圆体" panose="02010601030101010101" pitchFamily="2" charset="-122"/>
                <a:ea typeface="包图简圆体" panose="02010601030101010101" pitchFamily="2" charset="-122"/>
                <a:cs typeface="+mn-ea"/>
                <a:sym typeface="+mn-lt"/>
              </a:rPr>
              <a:t>目 录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057F4447-101C-411B-B2A8-56209DF6978C}"/>
              </a:ext>
            </a:extLst>
          </p:cNvPr>
          <p:cNvGrpSpPr/>
          <p:nvPr/>
        </p:nvGrpSpPr>
        <p:grpSpPr>
          <a:xfrm>
            <a:off x="10631656" y="5685801"/>
            <a:ext cx="1245269" cy="819932"/>
            <a:chOff x="1706" y="1057"/>
            <a:chExt cx="3443" cy="2267"/>
          </a:xfrm>
        </p:grpSpPr>
        <p:pic>
          <p:nvPicPr>
            <p:cNvPr id="43" name="图片 42" descr="图片包含 灯具, 物体&#10;&#10;已生成极高可信度的说明">
              <a:extLst>
                <a:ext uri="{FF2B5EF4-FFF2-40B4-BE49-F238E27FC236}">
                  <a16:creationId xmlns:a16="http://schemas.microsoft.com/office/drawing/2014/main" xmlns="" id="{406EB200-6617-4E49-A2A3-60D10885B6F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5" y="1057"/>
              <a:ext cx="1895" cy="2002"/>
            </a:xfrm>
            <a:prstGeom prst="rect">
              <a:avLst/>
            </a:prstGeom>
          </p:spPr>
        </p:pic>
        <p:pic>
          <p:nvPicPr>
            <p:cNvPr id="44" name="图片 43" descr="图片包含 灯具, 物体&#10;&#10;已生成极高可信度的说明">
              <a:extLst>
                <a:ext uri="{FF2B5EF4-FFF2-40B4-BE49-F238E27FC236}">
                  <a16:creationId xmlns:a16="http://schemas.microsoft.com/office/drawing/2014/main" xmlns="" id="{AE959C74-BAC5-40EC-A8F7-4F4D5C435E1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0" y="1946"/>
              <a:ext cx="1305" cy="1379"/>
            </a:xfrm>
            <a:prstGeom prst="rect">
              <a:avLst/>
            </a:prstGeom>
          </p:spPr>
        </p:pic>
        <p:pic>
          <p:nvPicPr>
            <p:cNvPr id="45" name="图片 44" descr="图片包含 灯具, 物体&#10;&#10;已生成极高可信度的说明">
              <a:extLst>
                <a:ext uri="{FF2B5EF4-FFF2-40B4-BE49-F238E27FC236}">
                  <a16:creationId xmlns:a16="http://schemas.microsoft.com/office/drawing/2014/main" xmlns="" id="{02A27CA7-B7FC-4482-B847-A9A32207731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6" y="1423"/>
              <a:ext cx="1203" cy="1271"/>
            </a:xfrm>
            <a:prstGeom prst="rect">
              <a:avLst/>
            </a:prstGeom>
          </p:spPr>
        </p:pic>
      </p:grpSp>
      <p:sp>
        <p:nvSpPr>
          <p:cNvPr id="46" name="Freeform 25">
            <a:extLst>
              <a:ext uri="{FF2B5EF4-FFF2-40B4-BE49-F238E27FC236}">
                <a16:creationId xmlns:a16="http://schemas.microsoft.com/office/drawing/2014/main" xmlns="" id="{BB9105B6-903E-4FC1-8BF7-F24CF2FA0F1E}"/>
              </a:ext>
            </a:extLst>
          </p:cNvPr>
          <p:cNvSpPr/>
          <p:nvPr/>
        </p:nvSpPr>
        <p:spPr bwMode="auto">
          <a:xfrm>
            <a:off x="977616" y="875342"/>
            <a:ext cx="1658937" cy="823644"/>
          </a:xfrm>
          <a:custGeom>
            <a:avLst/>
            <a:gdLst>
              <a:gd name="T0" fmla="*/ 377 w 531"/>
              <a:gd name="T1" fmla="*/ 84 h 262"/>
              <a:gd name="T2" fmla="*/ 307 w 531"/>
              <a:gd name="T3" fmla="*/ 142 h 262"/>
              <a:gd name="T4" fmla="*/ 282 w 531"/>
              <a:gd name="T5" fmla="*/ 113 h 262"/>
              <a:gd name="T6" fmla="*/ 279 w 531"/>
              <a:gd name="T7" fmla="*/ 134 h 262"/>
              <a:gd name="T8" fmla="*/ 262 w 531"/>
              <a:gd name="T9" fmla="*/ 121 h 262"/>
              <a:gd name="T10" fmla="*/ 262 w 531"/>
              <a:gd name="T11" fmla="*/ 159 h 262"/>
              <a:gd name="T12" fmla="*/ 172 w 531"/>
              <a:gd name="T13" fmla="*/ 160 h 262"/>
              <a:gd name="T14" fmla="*/ 0 w 531"/>
              <a:gd name="T15" fmla="*/ 197 h 262"/>
              <a:gd name="T16" fmla="*/ 133 w 531"/>
              <a:gd name="T17" fmla="*/ 243 h 262"/>
              <a:gd name="T18" fmla="*/ 221 w 531"/>
              <a:gd name="T19" fmla="*/ 255 h 262"/>
              <a:gd name="T20" fmla="*/ 298 w 531"/>
              <a:gd name="T21" fmla="*/ 262 h 262"/>
              <a:gd name="T22" fmla="*/ 314 w 531"/>
              <a:gd name="T23" fmla="*/ 230 h 262"/>
              <a:gd name="T24" fmla="*/ 348 w 531"/>
              <a:gd name="T25" fmla="*/ 244 h 262"/>
              <a:gd name="T26" fmla="*/ 402 w 531"/>
              <a:gd name="T27" fmla="*/ 188 h 262"/>
              <a:gd name="T28" fmla="*/ 461 w 531"/>
              <a:gd name="T29" fmla="*/ 122 h 262"/>
              <a:gd name="T30" fmla="*/ 531 w 531"/>
              <a:gd name="T31" fmla="*/ 0 h 262"/>
              <a:gd name="T32" fmla="*/ 377 w 531"/>
              <a:gd name="T33" fmla="*/ 84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31" h="262">
                <a:moveTo>
                  <a:pt x="377" y="84"/>
                </a:moveTo>
                <a:cubicBezTo>
                  <a:pt x="366" y="128"/>
                  <a:pt x="313" y="171"/>
                  <a:pt x="307" y="142"/>
                </a:cubicBezTo>
                <a:cubicBezTo>
                  <a:pt x="301" y="108"/>
                  <a:pt x="282" y="113"/>
                  <a:pt x="282" y="113"/>
                </a:cubicBezTo>
                <a:cubicBezTo>
                  <a:pt x="282" y="113"/>
                  <a:pt x="289" y="129"/>
                  <a:pt x="279" y="134"/>
                </a:cubicBezTo>
                <a:cubicBezTo>
                  <a:pt x="268" y="137"/>
                  <a:pt x="262" y="121"/>
                  <a:pt x="262" y="121"/>
                </a:cubicBezTo>
                <a:cubicBezTo>
                  <a:pt x="262" y="121"/>
                  <a:pt x="246" y="129"/>
                  <a:pt x="262" y="159"/>
                </a:cubicBezTo>
                <a:cubicBezTo>
                  <a:pt x="277" y="184"/>
                  <a:pt x="208" y="186"/>
                  <a:pt x="172" y="160"/>
                </a:cubicBezTo>
                <a:cubicBezTo>
                  <a:pt x="126" y="127"/>
                  <a:pt x="74" y="137"/>
                  <a:pt x="0" y="197"/>
                </a:cubicBezTo>
                <a:cubicBezTo>
                  <a:pt x="0" y="197"/>
                  <a:pt x="97" y="155"/>
                  <a:pt x="133" y="243"/>
                </a:cubicBezTo>
                <a:cubicBezTo>
                  <a:pt x="133" y="243"/>
                  <a:pt x="217" y="209"/>
                  <a:pt x="221" y="255"/>
                </a:cubicBezTo>
                <a:cubicBezTo>
                  <a:pt x="221" y="255"/>
                  <a:pt x="280" y="207"/>
                  <a:pt x="298" y="262"/>
                </a:cubicBezTo>
                <a:cubicBezTo>
                  <a:pt x="298" y="262"/>
                  <a:pt x="295" y="236"/>
                  <a:pt x="314" y="230"/>
                </a:cubicBezTo>
                <a:cubicBezTo>
                  <a:pt x="333" y="223"/>
                  <a:pt x="348" y="244"/>
                  <a:pt x="348" y="244"/>
                </a:cubicBezTo>
                <a:cubicBezTo>
                  <a:pt x="325" y="190"/>
                  <a:pt x="402" y="188"/>
                  <a:pt x="402" y="188"/>
                </a:cubicBezTo>
                <a:cubicBezTo>
                  <a:pt x="375" y="151"/>
                  <a:pt x="461" y="122"/>
                  <a:pt x="461" y="122"/>
                </a:cubicBezTo>
                <a:cubicBezTo>
                  <a:pt x="430" y="31"/>
                  <a:pt x="531" y="0"/>
                  <a:pt x="531" y="0"/>
                </a:cubicBezTo>
                <a:cubicBezTo>
                  <a:pt x="436" y="3"/>
                  <a:pt x="390" y="29"/>
                  <a:pt x="377" y="84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Freeform 25">
            <a:extLst>
              <a:ext uri="{FF2B5EF4-FFF2-40B4-BE49-F238E27FC236}">
                <a16:creationId xmlns:a16="http://schemas.microsoft.com/office/drawing/2014/main" xmlns="" id="{E609A109-73BF-4314-B708-65A7E184A34A}"/>
              </a:ext>
            </a:extLst>
          </p:cNvPr>
          <p:cNvSpPr/>
          <p:nvPr/>
        </p:nvSpPr>
        <p:spPr bwMode="auto">
          <a:xfrm rot="1581473">
            <a:off x="10116927" y="1249693"/>
            <a:ext cx="1258021" cy="624593"/>
          </a:xfrm>
          <a:custGeom>
            <a:avLst/>
            <a:gdLst>
              <a:gd name="T0" fmla="*/ 377 w 531"/>
              <a:gd name="T1" fmla="*/ 84 h 262"/>
              <a:gd name="T2" fmla="*/ 307 w 531"/>
              <a:gd name="T3" fmla="*/ 142 h 262"/>
              <a:gd name="T4" fmla="*/ 282 w 531"/>
              <a:gd name="T5" fmla="*/ 113 h 262"/>
              <a:gd name="T6" fmla="*/ 279 w 531"/>
              <a:gd name="T7" fmla="*/ 134 h 262"/>
              <a:gd name="T8" fmla="*/ 262 w 531"/>
              <a:gd name="T9" fmla="*/ 121 h 262"/>
              <a:gd name="T10" fmla="*/ 262 w 531"/>
              <a:gd name="T11" fmla="*/ 159 h 262"/>
              <a:gd name="T12" fmla="*/ 172 w 531"/>
              <a:gd name="T13" fmla="*/ 160 h 262"/>
              <a:gd name="T14" fmla="*/ 0 w 531"/>
              <a:gd name="T15" fmla="*/ 197 h 262"/>
              <a:gd name="T16" fmla="*/ 133 w 531"/>
              <a:gd name="T17" fmla="*/ 243 h 262"/>
              <a:gd name="T18" fmla="*/ 221 w 531"/>
              <a:gd name="T19" fmla="*/ 255 h 262"/>
              <a:gd name="T20" fmla="*/ 298 w 531"/>
              <a:gd name="T21" fmla="*/ 262 h 262"/>
              <a:gd name="T22" fmla="*/ 314 w 531"/>
              <a:gd name="T23" fmla="*/ 230 h 262"/>
              <a:gd name="T24" fmla="*/ 348 w 531"/>
              <a:gd name="T25" fmla="*/ 244 h 262"/>
              <a:gd name="T26" fmla="*/ 402 w 531"/>
              <a:gd name="T27" fmla="*/ 188 h 262"/>
              <a:gd name="T28" fmla="*/ 461 w 531"/>
              <a:gd name="T29" fmla="*/ 122 h 262"/>
              <a:gd name="T30" fmla="*/ 531 w 531"/>
              <a:gd name="T31" fmla="*/ 0 h 262"/>
              <a:gd name="T32" fmla="*/ 377 w 531"/>
              <a:gd name="T33" fmla="*/ 84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31" h="262">
                <a:moveTo>
                  <a:pt x="377" y="84"/>
                </a:moveTo>
                <a:cubicBezTo>
                  <a:pt x="366" y="128"/>
                  <a:pt x="313" y="171"/>
                  <a:pt x="307" y="142"/>
                </a:cubicBezTo>
                <a:cubicBezTo>
                  <a:pt x="301" y="108"/>
                  <a:pt x="282" y="113"/>
                  <a:pt x="282" y="113"/>
                </a:cubicBezTo>
                <a:cubicBezTo>
                  <a:pt x="282" y="113"/>
                  <a:pt x="289" y="129"/>
                  <a:pt x="279" y="134"/>
                </a:cubicBezTo>
                <a:cubicBezTo>
                  <a:pt x="268" y="137"/>
                  <a:pt x="262" y="121"/>
                  <a:pt x="262" y="121"/>
                </a:cubicBezTo>
                <a:cubicBezTo>
                  <a:pt x="262" y="121"/>
                  <a:pt x="246" y="129"/>
                  <a:pt x="262" y="159"/>
                </a:cubicBezTo>
                <a:cubicBezTo>
                  <a:pt x="277" y="184"/>
                  <a:pt x="208" y="186"/>
                  <a:pt x="172" y="160"/>
                </a:cubicBezTo>
                <a:cubicBezTo>
                  <a:pt x="126" y="127"/>
                  <a:pt x="74" y="137"/>
                  <a:pt x="0" y="197"/>
                </a:cubicBezTo>
                <a:cubicBezTo>
                  <a:pt x="0" y="197"/>
                  <a:pt x="97" y="155"/>
                  <a:pt x="133" y="243"/>
                </a:cubicBezTo>
                <a:cubicBezTo>
                  <a:pt x="133" y="243"/>
                  <a:pt x="217" y="209"/>
                  <a:pt x="221" y="255"/>
                </a:cubicBezTo>
                <a:cubicBezTo>
                  <a:pt x="221" y="255"/>
                  <a:pt x="280" y="207"/>
                  <a:pt x="298" y="262"/>
                </a:cubicBezTo>
                <a:cubicBezTo>
                  <a:pt x="298" y="262"/>
                  <a:pt x="295" y="236"/>
                  <a:pt x="314" y="230"/>
                </a:cubicBezTo>
                <a:cubicBezTo>
                  <a:pt x="333" y="223"/>
                  <a:pt x="348" y="244"/>
                  <a:pt x="348" y="244"/>
                </a:cubicBezTo>
                <a:cubicBezTo>
                  <a:pt x="325" y="190"/>
                  <a:pt x="402" y="188"/>
                  <a:pt x="402" y="188"/>
                </a:cubicBezTo>
                <a:cubicBezTo>
                  <a:pt x="375" y="151"/>
                  <a:pt x="461" y="122"/>
                  <a:pt x="461" y="122"/>
                </a:cubicBezTo>
                <a:cubicBezTo>
                  <a:pt x="430" y="31"/>
                  <a:pt x="531" y="0"/>
                  <a:pt x="531" y="0"/>
                </a:cubicBezTo>
                <a:cubicBezTo>
                  <a:pt x="436" y="3"/>
                  <a:pt x="390" y="29"/>
                  <a:pt x="377" y="84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Freeform 29">
            <a:extLst>
              <a:ext uri="{FF2B5EF4-FFF2-40B4-BE49-F238E27FC236}">
                <a16:creationId xmlns:a16="http://schemas.microsoft.com/office/drawing/2014/main" xmlns="" id="{B76F3533-3A24-47B5-A169-7C3C51A72D46}"/>
              </a:ext>
            </a:extLst>
          </p:cNvPr>
          <p:cNvSpPr/>
          <p:nvPr/>
        </p:nvSpPr>
        <p:spPr bwMode="auto">
          <a:xfrm>
            <a:off x="10631656" y="5174608"/>
            <a:ext cx="892234" cy="548988"/>
          </a:xfrm>
          <a:custGeom>
            <a:avLst/>
            <a:gdLst>
              <a:gd name="T0" fmla="*/ 215 w 321"/>
              <a:gd name="T1" fmla="*/ 138 h 196"/>
              <a:gd name="T2" fmla="*/ 157 w 321"/>
              <a:gd name="T3" fmla="*/ 128 h 196"/>
              <a:gd name="T4" fmla="*/ 160 w 321"/>
              <a:gd name="T5" fmla="*/ 104 h 196"/>
              <a:gd name="T6" fmla="*/ 149 w 321"/>
              <a:gd name="T7" fmla="*/ 111 h 196"/>
              <a:gd name="T8" fmla="*/ 148 w 321"/>
              <a:gd name="T9" fmla="*/ 97 h 196"/>
              <a:gd name="T10" fmla="*/ 129 w 321"/>
              <a:gd name="T11" fmla="*/ 113 h 196"/>
              <a:gd name="T12" fmla="*/ 91 w 321"/>
              <a:gd name="T13" fmla="*/ 69 h 196"/>
              <a:gd name="T14" fmla="*/ 0 w 321"/>
              <a:gd name="T15" fmla="*/ 0 h 196"/>
              <a:gd name="T16" fmla="*/ 33 w 321"/>
              <a:gd name="T17" fmla="*/ 86 h 196"/>
              <a:gd name="T18" fmla="*/ 64 w 321"/>
              <a:gd name="T19" fmla="*/ 134 h 196"/>
              <a:gd name="T20" fmla="*/ 93 w 321"/>
              <a:gd name="T21" fmla="*/ 175 h 196"/>
              <a:gd name="T22" fmla="*/ 116 w 321"/>
              <a:gd name="T23" fmla="*/ 169 h 196"/>
              <a:gd name="T24" fmla="*/ 124 w 321"/>
              <a:gd name="T25" fmla="*/ 191 h 196"/>
              <a:gd name="T26" fmla="*/ 174 w 321"/>
              <a:gd name="T27" fmla="*/ 195 h 196"/>
              <a:gd name="T28" fmla="*/ 231 w 321"/>
              <a:gd name="T29" fmla="*/ 196 h 196"/>
              <a:gd name="T30" fmla="*/ 321 w 321"/>
              <a:gd name="T31" fmla="*/ 179 h 196"/>
              <a:gd name="T32" fmla="*/ 215 w 321"/>
              <a:gd name="T33" fmla="*/ 138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1" h="196">
                <a:moveTo>
                  <a:pt x="215" y="138"/>
                </a:moveTo>
                <a:cubicBezTo>
                  <a:pt x="189" y="151"/>
                  <a:pt x="145" y="143"/>
                  <a:pt x="157" y="128"/>
                </a:cubicBezTo>
                <a:cubicBezTo>
                  <a:pt x="170" y="111"/>
                  <a:pt x="160" y="104"/>
                  <a:pt x="160" y="104"/>
                </a:cubicBezTo>
                <a:cubicBezTo>
                  <a:pt x="160" y="104"/>
                  <a:pt x="155" y="114"/>
                  <a:pt x="149" y="111"/>
                </a:cubicBezTo>
                <a:cubicBezTo>
                  <a:pt x="142" y="107"/>
                  <a:pt x="148" y="97"/>
                  <a:pt x="148" y="97"/>
                </a:cubicBezTo>
                <a:cubicBezTo>
                  <a:pt x="148" y="97"/>
                  <a:pt x="137" y="92"/>
                  <a:pt x="129" y="113"/>
                </a:cubicBezTo>
                <a:cubicBezTo>
                  <a:pt x="123" y="131"/>
                  <a:pt x="93" y="98"/>
                  <a:pt x="91" y="69"/>
                </a:cubicBezTo>
                <a:cubicBezTo>
                  <a:pt x="87" y="33"/>
                  <a:pt x="60" y="12"/>
                  <a:pt x="0" y="0"/>
                </a:cubicBezTo>
                <a:cubicBezTo>
                  <a:pt x="0" y="0"/>
                  <a:pt x="61" y="30"/>
                  <a:pt x="33" y="86"/>
                </a:cubicBezTo>
                <a:cubicBezTo>
                  <a:pt x="33" y="86"/>
                  <a:pt x="85" y="112"/>
                  <a:pt x="64" y="134"/>
                </a:cubicBezTo>
                <a:cubicBezTo>
                  <a:pt x="64" y="134"/>
                  <a:pt x="113" y="143"/>
                  <a:pt x="93" y="175"/>
                </a:cubicBezTo>
                <a:cubicBezTo>
                  <a:pt x="93" y="175"/>
                  <a:pt x="105" y="163"/>
                  <a:pt x="116" y="169"/>
                </a:cubicBezTo>
                <a:cubicBezTo>
                  <a:pt x="128" y="175"/>
                  <a:pt x="124" y="191"/>
                  <a:pt x="124" y="191"/>
                </a:cubicBezTo>
                <a:cubicBezTo>
                  <a:pt x="140" y="158"/>
                  <a:pt x="174" y="195"/>
                  <a:pt x="174" y="195"/>
                </a:cubicBezTo>
                <a:cubicBezTo>
                  <a:pt x="181" y="165"/>
                  <a:pt x="231" y="196"/>
                  <a:pt x="231" y="196"/>
                </a:cubicBezTo>
                <a:cubicBezTo>
                  <a:pt x="263" y="142"/>
                  <a:pt x="321" y="179"/>
                  <a:pt x="321" y="179"/>
                </a:cubicBezTo>
                <a:cubicBezTo>
                  <a:pt x="280" y="133"/>
                  <a:pt x="247" y="121"/>
                  <a:pt x="215" y="138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74105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500"/>
                            </p:stCondLst>
                            <p:childTnLst>
                              <p:par>
                                <p:cTn id="8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5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10" grpId="0"/>
      <p:bldP spid="11" grpId="0"/>
      <p:bldP spid="41" grpId="0"/>
      <p:bldP spid="46" grpId="0" animBg="1"/>
      <p:bldP spid="47" grpId="0" animBg="1"/>
      <p:bldP spid="4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图片 514">
            <a:extLst>
              <a:ext uri="{FF2B5EF4-FFF2-40B4-BE49-F238E27FC236}">
                <a16:creationId xmlns:a16="http://schemas.microsoft.com/office/drawing/2014/main" xmlns="" id="{7BF1FBA0-A616-493F-B92C-E5B8C4B644D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78"/>
          <a:stretch/>
        </p:blipFill>
        <p:spPr>
          <a:xfrm flipH="1">
            <a:off x="2102111" y="1420221"/>
            <a:ext cx="2712139" cy="258926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CCF1A088-0299-4D4B-A14A-20F5347076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71" t="5943" r="16574" b="71727"/>
          <a:stretch/>
        </p:blipFill>
        <p:spPr>
          <a:xfrm>
            <a:off x="8980089" y="-10770"/>
            <a:ext cx="1322789" cy="153134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FB779611-E60C-42EE-93C3-9A87E8B992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1" t="28273" r="81672" b="54699"/>
          <a:stretch/>
        </p:blipFill>
        <p:spPr>
          <a:xfrm rot="20225079">
            <a:off x="10400769" y="4211306"/>
            <a:ext cx="1573405" cy="143776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C07E48E-E96A-475A-9855-251FE617CB2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38" b="93012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55" t="10341" r="9666" b="5990"/>
          <a:stretch/>
        </p:blipFill>
        <p:spPr>
          <a:xfrm>
            <a:off x="2214114" y="2483945"/>
            <a:ext cx="5727700" cy="4775563"/>
          </a:xfrm>
          <a:prstGeom prst="rect">
            <a:avLst/>
          </a:prstGeom>
        </p:spPr>
      </p:pic>
      <p:grpSp>
        <p:nvGrpSpPr>
          <p:cNvPr id="507" name="组合 506">
            <a:extLst>
              <a:ext uri="{FF2B5EF4-FFF2-40B4-BE49-F238E27FC236}">
                <a16:creationId xmlns:a16="http://schemas.microsoft.com/office/drawing/2014/main" xmlns="" id="{3783F5B4-3D0E-4ECC-8EFA-C2486CB5C5BA}"/>
              </a:ext>
            </a:extLst>
          </p:cNvPr>
          <p:cNvGrpSpPr/>
          <p:nvPr/>
        </p:nvGrpSpPr>
        <p:grpSpPr>
          <a:xfrm>
            <a:off x="6555467" y="5045652"/>
            <a:ext cx="1156645" cy="761578"/>
            <a:chOff x="1706" y="1057"/>
            <a:chExt cx="3443" cy="2267"/>
          </a:xfrm>
        </p:grpSpPr>
        <p:pic>
          <p:nvPicPr>
            <p:cNvPr id="508" name="图片 507" descr="图片包含 灯具, 物体&#10;&#10;已生成极高可信度的说明">
              <a:extLst>
                <a:ext uri="{FF2B5EF4-FFF2-40B4-BE49-F238E27FC236}">
                  <a16:creationId xmlns:a16="http://schemas.microsoft.com/office/drawing/2014/main" xmlns="" id="{D1A1DA5E-5562-48F7-BA64-027B2724B85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5" y="1057"/>
              <a:ext cx="1895" cy="2002"/>
            </a:xfrm>
            <a:prstGeom prst="rect">
              <a:avLst/>
            </a:prstGeom>
          </p:spPr>
        </p:pic>
        <p:pic>
          <p:nvPicPr>
            <p:cNvPr id="509" name="图片 508" descr="图片包含 灯具, 物体&#10;&#10;已生成极高可信度的说明">
              <a:extLst>
                <a:ext uri="{FF2B5EF4-FFF2-40B4-BE49-F238E27FC236}">
                  <a16:creationId xmlns:a16="http://schemas.microsoft.com/office/drawing/2014/main" xmlns="" id="{F6ECA74F-3E34-44D5-B43F-051735FB3DC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0" y="1946"/>
              <a:ext cx="1305" cy="1379"/>
            </a:xfrm>
            <a:prstGeom prst="rect">
              <a:avLst/>
            </a:prstGeom>
          </p:spPr>
        </p:pic>
        <p:pic>
          <p:nvPicPr>
            <p:cNvPr id="510" name="图片 509" descr="图片包含 灯具, 物体&#10;&#10;已生成极高可信度的说明">
              <a:extLst>
                <a:ext uri="{FF2B5EF4-FFF2-40B4-BE49-F238E27FC236}">
                  <a16:creationId xmlns:a16="http://schemas.microsoft.com/office/drawing/2014/main" xmlns="" id="{DB6FCF8B-2083-473F-8D57-FDBA17C4154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6" y="1423"/>
              <a:ext cx="1203" cy="1271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EFA108E-5AE9-402D-A671-3C14A94F78F5}"/>
              </a:ext>
            </a:extLst>
          </p:cNvPr>
          <p:cNvGrpSpPr/>
          <p:nvPr/>
        </p:nvGrpSpPr>
        <p:grpSpPr>
          <a:xfrm>
            <a:off x="2592830" y="3594256"/>
            <a:ext cx="4801314" cy="1408477"/>
            <a:chOff x="2572476" y="3302681"/>
            <a:chExt cx="4801314" cy="1408477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875170AF-5596-4F63-BB04-27C584314D21}"/>
                </a:ext>
              </a:extLst>
            </p:cNvPr>
            <p:cNvSpPr/>
            <p:nvPr/>
          </p:nvSpPr>
          <p:spPr>
            <a:xfrm>
              <a:off x="2572476" y="3302681"/>
              <a:ext cx="4801314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>
                  <a:solidFill>
                    <a:srgbClr val="EC7700"/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</a:rPr>
                <a:t>活动背景介绍</a:t>
              </a: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1FF76835-FDF3-45D4-982B-39102AB173AF}"/>
                </a:ext>
              </a:extLst>
            </p:cNvPr>
            <p:cNvSpPr/>
            <p:nvPr/>
          </p:nvSpPr>
          <p:spPr>
            <a:xfrm>
              <a:off x="3180815" y="4249493"/>
              <a:ext cx="358463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rgbClr val="EC7700"/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</a:rPr>
                <a:t>Background of the event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5D66E16-1239-441E-A90E-E0989387A0A2}"/>
              </a:ext>
            </a:extLst>
          </p:cNvPr>
          <p:cNvSpPr txBox="1"/>
          <p:nvPr/>
        </p:nvSpPr>
        <p:spPr>
          <a:xfrm>
            <a:off x="3860805" y="2940578"/>
            <a:ext cx="19639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rgbClr val="EC7700"/>
                </a:solidFill>
                <a:latin typeface="包图简圆体" panose="02010601030101010101" pitchFamily="2" charset="-122"/>
                <a:ea typeface="包图简圆体" panose="02010601030101010101" pitchFamily="2" charset="-122"/>
              </a:rPr>
              <a:t>Part One</a:t>
            </a:r>
            <a:endParaRPr lang="zh-CN" altLang="en-US" sz="3600">
              <a:solidFill>
                <a:srgbClr val="EC7700"/>
              </a:solidFill>
              <a:latin typeface="包图简圆体" panose="02010601030101010101" pitchFamily="2" charset="-122"/>
              <a:ea typeface="包图简圆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18963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CE2BB8E-3C31-4374-B6F9-E34B13C07B5A}"/>
              </a:ext>
            </a:extLst>
          </p:cNvPr>
          <p:cNvGrpSpPr/>
          <p:nvPr/>
        </p:nvGrpSpPr>
        <p:grpSpPr>
          <a:xfrm>
            <a:off x="6854507" y="1920329"/>
            <a:ext cx="3426456" cy="1641297"/>
            <a:chOff x="6854507" y="1920329"/>
            <a:chExt cx="3426456" cy="1641297"/>
          </a:xfrm>
        </p:grpSpPr>
        <p:pic>
          <p:nvPicPr>
            <p:cNvPr id="6" name="图片 5" descr="3144e504e63f8a6d3570c60451843db6">
              <a:extLst>
                <a:ext uri="{FF2B5EF4-FFF2-40B4-BE49-F238E27FC236}">
                  <a16:creationId xmlns:a16="http://schemas.microsoft.com/office/drawing/2014/main" xmlns="" id="{0E60D03C-7626-4F44-B872-74917DA37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54507" y="1920329"/>
              <a:ext cx="3426456" cy="164129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F6CE5B7D-49E2-44F2-A5A5-A570BD77121C}"/>
                </a:ext>
              </a:extLst>
            </p:cNvPr>
            <p:cNvSpPr txBox="1"/>
            <p:nvPr/>
          </p:nvSpPr>
          <p:spPr>
            <a:xfrm>
              <a:off x="7282020" y="2582108"/>
              <a:ext cx="25714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点击添加标题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D6DEAE2-666E-43C7-ABED-7A5E88AFF9D4}"/>
              </a:ext>
            </a:extLst>
          </p:cNvPr>
          <p:cNvSpPr txBox="1"/>
          <p:nvPr/>
        </p:nvSpPr>
        <p:spPr>
          <a:xfrm>
            <a:off x="6432239" y="3779938"/>
            <a:ext cx="4270994" cy="1428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请在此处添加具体内容，文字尽量言简意赅，简单描述即可，不必过于繁琐，注意版面的美观度。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1C9D0E5-A8C0-47C0-AA52-3A184F833F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260" y="2121639"/>
            <a:ext cx="5376928" cy="3460436"/>
          </a:xfrm>
          <a:prstGeom prst="rect">
            <a:avLst/>
          </a:prstGeom>
        </p:spPr>
      </p:pic>
      <p:sp>
        <p:nvSpPr>
          <p:cNvPr id="10" name="Freeform 25">
            <a:extLst>
              <a:ext uri="{FF2B5EF4-FFF2-40B4-BE49-F238E27FC236}">
                <a16:creationId xmlns:a16="http://schemas.microsoft.com/office/drawing/2014/main" xmlns="" id="{314C28D3-1E04-4080-9C88-29EBDD69C0C8}"/>
              </a:ext>
            </a:extLst>
          </p:cNvPr>
          <p:cNvSpPr/>
          <p:nvPr/>
        </p:nvSpPr>
        <p:spPr bwMode="auto">
          <a:xfrm>
            <a:off x="10426100" y="829585"/>
            <a:ext cx="1258021" cy="624593"/>
          </a:xfrm>
          <a:custGeom>
            <a:avLst/>
            <a:gdLst>
              <a:gd name="T0" fmla="*/ 377 w 531"/>
              <a:gd name="T1" fmla="*/ 84 h 262"/>
              <a:gd name="T2" fmla="*/ 307 w 531"/>
              <a:gd name="T3" fmla="*/ 142 h 262"/>
              <a:gd name="T4" fmla="*/ 282 w 531"/>
              <a:gd name="T5" fmla="*/ 113 h 262"/>
              <a:gd name="T6" fmla="*/ 279 w 531"/>
              <a:gd name="T7" fmla="*/ 134 h 262"/>
              <a:gd name="T8" fmla="*/ 262 w 531"/>
              <a:gd name="T9" fmla="*/ 121 h 262"/>
              <a:gd name="T10" fmla="*/ 262 w 531"/>
              <a:gd name="T11" fmla="*/ 159 h 262"/>
              <a:gd name="T12" fmla="*/ 172 w 531"/>
              <a:gd name="T13" fmla="*/ 160 h 262"/>
              <a:gd name="T14" fmla="*/ 0 w 531"/>
              <a:gd name="T15" fmla="*/ 197 h 262"/>
              <a:gd name="T16" fmla="*/ 133 w 531"/>
              <a:gd name="T17" fmla="*/ 243 h 262"/>
              <a:gd name="T18" fmla="*/ 221 w 531"/>
              <a:gd name="T19" fmla="*/ 255 h 262"/>
              <a:gd name="T20" fmla="*/ 298 w 531"/>
              <a:gd name="T21" fmla="*/ 262 h 262"/>
              <a:gd name="T22" fmla="*/ 314 w 531"/>
              <a:gd name="T23" fmla="*/ 230 h 262"/>
              <a:gd name="T24" fmla="*/ 348 w 531"/>
              <a:gd name="T25" fmla="*/ 244 h 262"/>
              <a:gd name="T26" fmla="*/ 402 w 531"/>
              <a:gd name="T27" fmla="*/ 188 h 262"/>
              <a:gd name="T28" fmla="*/ 461 w 531"/>
              <a:gd name="T29" fmla="*/ 122 h 262"/>
              <a:gd name="T30" fmla="*/ 531 w 531"/>
              <a:gd name="T31" fmla="*/ 0 h 262"/>
              <a:gd name="T32" fmla="*/ 377 w 531"/>
              <a:gd name="T33" fmla="*/ 84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31" h="262">
                <a:moveTo>
                  <a:pt x="377" y="84"/>
                </a:moveTo>
                <a:cubicBezTo>
                  <a:pt x="366" y="128"/>
                  <a:pt x="313" y="171"/>
                  <a:pt x="307" y="142"/>
                </a:cubicBezTo>
                <a:cubicBezTo>
                  <a:pt x="301" y="108"/>
                  <a:pt x="282" y="113"/>
                  <a:pt x="282" y="113"/>
                </a:cubicBezTo>
                <a:cubicBezTo>
                  <a:pt x="282" y="113"/>
                  <a:pt x="289" y="129"/>
                  <a:pt x="279" y="134"/>
                </a:cubicBezTo>
                <a:cubicBezTo>
                  <a:pt x="268" y="137"/>
                  <a:pt x="262" y="121"/>
                  <a:pt x="262" y="121"/>
                </a:cubicBezTo>
                <a:cubicBezTo>
                  <a:pt x="262" y="121"/>
                  <a:pt x="246" y="129"/>
                  <a:pt x="262" y="159"/>
                </a:cubicBezTo>
                <a:cubicBezTo>
                  <a:pt x="277" y="184"/>
                  <a:pt x="208" y="186"/>
                  <a:pt x="172" y="160"/>
                </a:cubicBezTo>
                <a:cubicBezTo>
                  <a:pt x="126" y="127"/>
                  <a:pt x="74" y="137"/>
                  <a:pt x="0" y="197"/>
                </a:cubicBezTo>
                <a:cubicBezTo>
                  <a:pt x="0" y="197"/>
                  <a:pt x="97" y="155"/>
                  <a:pt x="133" y="243"/>
                </a:cubicBezTo>
                <a:cubicBezTo>
                  <a:pt x="133" y="243"/>
                  <a:pt x="217" y="209"/>
                  <a:pt x="221" y="255"/>
                </a:cubicBezTo>
                <a:cubicBezTo>
                  <a:pt x="221" y="255"/>
                  <a:pt x="280" y="207"/>
                  <a:pt x="298" y="262"/>
                </a:cubicBezTo>
                <a:cubicBezTo>
                  <a:pt x="298" y="262"/>
                  <a:pt x="295" y="236"/>
                  <a:pt x="314" y="230"/>
                </a:cubicBezTo>
                <a:cubicBezTo>
                  <a:pt x="333" y="223"/>
                  <a:pt x="348" y="244"/>
                  <a:pt x="348" y="244"/>
                </a:cubicBezTo>
                <a:cubicBezTo>
                  <a:pt x="325" y="190"/>
                  <a:pt x="402" y="188"/>
                  <a:pt x="402" y="188"/>
                </a:cubicBezTo>
                <a:cubicBezTo>
                  <a:pt x="375" y="151"/>
                  <a:pt x="461" y="122"/>
                  <a:pt x="461" y="122"/>
                </a:cubicBezTo>
                <a:cubicBezTo>
                  <a:pt x="430" y="31"/>
                  <a:pt x="531" y="0"/>
                  <a:pt x="531" y="0"/>
                </a:cubicBezTo>
                <a:cubicBezTo>
                  <a:pt x="436" y="3"/>
                  <a:pt x="390" y="29"/>
                  <a:pt x="377" y="84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5B82BFC-087D-4E23-9D90-B691977340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13528" y="1448655"/>
            <a:ext cx="1573734" cy="102914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CC12D4F-3344-4C99-B918-C72C72237D9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04740" y="528028"/>
            <a:ext cx="1228323" cy="1148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65928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EECADDE-B4EA-4BF6-869E-F0A6296F65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8900" y="1328157"/>
            <a:ext cx="2867660" cy="400177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0F42B54-5991-4A97-8520-1DBEEF561B5C}"/>
              </a:ext>
            </a:extLst>
          </p:cNvPr>
          <p:cNvSpPr/>
          <p:nvPr/>
        </p:nvSpPr>
        <p:spPr>
          <a:xfrm>
            <a:off x="2683670" y="1813310"/>
            <a:ext cx="27109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solidFill>
                  <a:srgbClr val="2A1D0C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HappyZcool-2016" charset="-122"/>
              </a:rPr>
              <a:t>请在此处输入标题</a:t>
            </a:r>
            <a:endParaRPr lang="zh-CN" altLang="en-US" sz="2400" b="1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02546BD-B93C-4660-90D6-A4C532DA24D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V="1">
            <a:off x="2683670" y="2372204"/>
            <a:ext cx="2863912" cy="103693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A67E17E-F61C-46A2-B9D2-620C660EB4BE}"/>
              </a:ext>
            </a:extLst>
          </p:cNvPr>
          <p:cNvSpPr/>
          <p:nvPr/>
        </p:nvSpPr>
        <p:spPr>
          <a:xfrm>
            <a:off x="3403933" y="4114893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solidFill>
                  <a:srgbClr val="2A1D0C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请在此处输入标题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21E5BDF-1D1C-4062-92C4-30C395C3107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V="1">
            <a:off x="3507449" y="4696460"/>
            <a:ext cx="2863912" cy="103693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94CA669-7382-4B66-864F-80CBC2569AA5}"/>
              </a:ext>
            </a:extLst>
          </p:cNvPr>
          <p:cNvSpPr txBox="1"/>
          <p:nvPr/>
        </p:nvSpPr>
        <p:spPr>
          <a:xfrm>
            <a:off x="2607613" y="2624618"/>
            <a:ext cx="4806386" cy="704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请在此处添加具体内容，文字尽量言简意赅，简单描述即可，不必过于繁琐，注意版面的美观度。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C4B52B9D-466B-4840-9D9B-0A35C23C4669}"/>
              </a:ext>
            </a:extLst>
          </p:cNvPr>
          <p:cNvSpPr txBox="1"/>
          <p:nvPr/>
        </p:nvSpPr>
        <p:spPr>
          <a:xfrm>
            <a:off x="3403933" y="4999292"/>
            <a:ext cx="4806386" cy="704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请在此处添加具体内容，文字尽量言简意赅，简单描述即可，不必过于繁琐，注意版面的美观度。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BB0403E0-1E1A-4A23-A2B7-8972E6AD358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35" t="29558" r="38820" b="29478"/>
          <a:stretch/>
        </p:blipFill>
        <p:spPr>
          <a:xfrm>
            <a:off x="2215787" y="3847182"/>
            <a:ext cx="1194995" cy="129669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072C23C4-03C7-4399-80B2-2EA5BFB3369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35" t="29558" r="38820" b="29478"/>
          <a:stretch/>
        </p:blipFill>
        <p:spPr>
          <a:xfrm>
            <a:off x="1412618" y="1595572"/>
            <a:ext cx="1194995" cy="1296696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5D24BA15-9DC1-4137-AE3F-E92FAE3EE79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35" t="29558" r="38820" b="29478"/>
          <a:stretch/>
        </p:blipFill>
        <p:spPr>
          <a:xfrm>
            <a:off x="9895609" y="-1170562"/>
            <a:ext cx="3069142" cy="333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40043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137CE19-83AF-4817-BD7B-B968078F9A1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78"/>
          <a:stretch/>
        </p:blipFill>
        <p:spPr>
          <a:xfrm flipH="1">
            <a:off x="1802398" y="2321741"/>
            <a:ext cx="3482949" cy="3325147"/>
          </a:xfrm>
          <a:prstGeom prst="rect">
            <a:avLst/>
          </a:prstGeom>
        </p:spPr>
      </p:pic>
      <p:pic>
        <p:nvPicPr>
          <p:cNvPr id="6" name="图片 5" descr="图片包含 物体&#10;&#10;已生成高可信度的说明">
            <a:extLst>
              <a:ext uri="{FF2B5EF4-FFF2-40B4-BE49-F238E27FC236}">
                <a16:creationId xmlns:a16="http://schemas.microsoft.com/office/drawing/2014/main" xmlns="" id="{F8440D85-7ADD-4096-939B-541928783E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1" r="54233" b="53638"/>
          <a:stretch/>
        </p:blipFill>
        <p:spPr>
          <a:xfrm>
            <a:off x="6314290" y="1579113"/>
            <a:ext cx="856112" cy="823932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2A63AC42-F921-4687-AEBD-537686572737}"/>
              </a:ext>
            </a:extLst>
          </p:cNvPr>
          <p:cNvSpPr/>
          <p:nvPr/>
        </p:nvSpPr>
        <p:spPr>
          <a:xfrm>
            <a:off x="7170402" y="1579113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2A1D0C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HappyZcool-2016" charset="-122"/>
              </a:rPr>
              <a:t>添加标题</a:t>
            </a:r>
            <a:endParaRPr lang="zh-CN" altLang="en-US" sz="2400" b="1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FAC388A-C6F8-4459-BEB5-42AC54ABC7E7}"/>
              </a:ext>
            </a:extLst>
          </p:cNvPr>
          <p:cNvSpPr txBox="1"/>
          <p:nvPr/>
        </p:nvSpPr>
        <p:spPr>
          <a:xfrm>
            <a:off x="7170402" y="2050833"/>
            <a:ext cx="4090074" cy="704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请在此处添加具体内容，文字尽量言简意赅，简单描述即可，不必过于繁琐，注意版面的美观度。</a:t>
            </a:r>
          </a:p>
        </p:txBody>
      </p:sp>
      <p:pic>
        <p:nvPicPr>
          <p:cNvPr id="17" name="图片 16" descr="图片包含 物体&#10;&#10;已生成高可信度的说明">
            <a:extLst>
              <a:ext uri="{FF2B5EF4-FFF2-40B4-BE49-F238E27FC236}">
                <a16:creationId xmlns:a16="http://schemas.microsoft.com/office/drawing/2014/main" xmlns="" id="{8DA93030-CB90-4B3B-BF49-21862801CB0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1" r="54233" b="53638"/>
          <a:stretch/>
        </p:blipFill>
        <p:spPr>
          <a:xfrm>
            <a:off x="6314290" y="3134964"/>
            <a:ext cx="856112" cy="823932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54928BC1-772A-43C2-BFEA-318E17B8FD78}"/>
              </a:ext>
            </a:extLst>
          </p:cNvPr>
          <p:cNvSpPr/>
          <p:nvPr/>
        </p:nvSpPr>
        <p:spPr>
          <a:xfrm>
            <a:off x="7170402" y="3134964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2A1D0C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HappyZcool-2016" charset="-122"/>
              </a:rPr>
              <a:t>添加标题</a:t>
            </a:r>
            <a:endParaRPr lang="zh-CN" altLang="en-US" sz="2400" b="1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3AFE1385-8398-4217-9A41-11D71620BEB9}"/>
              </a:ext>
            </a:extLst>
          </p:cNvPr>
          <p:cNvSpPr txBox="1"/>
          <p:nvPr/>
        </p:nvSpPr>
        <p:spPr>
          <a:xfrm>
            <a:off x="7170402" y="3606684"/>
            <a:ext cx="4090074" cy="704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请在此处添加具体内容，文字尽量言简意赅，简单描述即可，不必过于繁琐，注意版面的美观度。</a:t>
            </a:r>
          </a:p>
        </p:txBody>
      </p:sp>
      <p:pic>
        <p:nvPicPr>
          <p:cNvPr id="21" name="图片 20" descr="图片包含 物体&#10;&#10;已生成高可信度的说明">
            <a:extLst>
              <a:ext uri="{FF2B5EF4-FFF2-40B4-BE49-F238E27FC236}">
                <a16:creationId xmlns:a16="http://schemas.microsoft.com/office/drawing/2014/main" xmlns="" id="{E8156C22-A9C6-4099-8DB0-C11140D5185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1" r="54233" b="53638"/>
          <a:stretch/>
        </p:blipFill>
        <p:spPr>
          <a:xfrm>
            <a:off x="6314290" y="4690815"/>
            <a:ext cx="856112" cy="823932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3A490B14-F3A5-4CB0-B96D-1D2B9951FF28}"/>
              </a:ext>
            </a:extLst>
          </p:cNvPr>
          <p:cNvSpPr/>
          <p:nvPr/>
        </p:nvSpPr>
        <p:spPr>
          <a:xfrm>
            <a:off x="7170402" y="4690815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2A1D0C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HappyZcool-2016" charset="-122"/>
              </a:rPr>
              <a:t>添加标题</a:t>
            </a:r>
            <a:endParaRPr lang="zh-CN" altLang="en-US" sz="2400" b="1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FBF1B629-44EC-4085-AEC9-6C5A1823DF2D}"/>
              </a:ext>
            </a:extLst>
          </p:cNvPr>
          <p:cNvSpPr txBox="1"/>
          <p:nvPr/>
        </p:nvSpPr>
        <p:spPr>
          <a:xfrm>
            <a:off x="7170402" y="5162535"/>
            <a:ext cx="4090074" cy="704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请在此处添加具体内容，文字尽量言简意赅，简单描述即可，不必过于繁琐，注意版面的美观度。</a:t>
            </a:r>
          </a:p>
        </p:txBody>
      </p:sp>
    </p:spTree>
    <p:extLst>
      <p:ext uri="{BB962C8B-B14F-4D97-AF65-F5344CB8AC3E}">
        <p14:creationId xmlns:p14="http://schemas.microsoft.com/office/powerpoint/2010/main" val="385050101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8" grpId="0"/>
      <p:bldP spid="19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E270585-8DAC-4C60-A56B-97C628D7B4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189" y="1716037"/>
            <a:ext cx="1617685" cy="145859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DB68E47-8785-4D49-BFBD-825C249E62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108" y="1716037"/>
            <a:ext cx="1524001" cy="141415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FCBFAE3-6C8B-4FDE-A3D8-63CB2327EF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0763" y="1696357"/>
            <a:ext cx="1994456" cy="1394471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5B9F1CF4-E3DC-4638-9B9E-9B60635BE444}"/>
              </a:ext>
            </a:extLst>
          </p:cNvPr>
          <p:cNvGrpSpPr/>
          <p:nvPr/>
        </p:nvGrpSpPr>
        <p:grpSpPr>
          <a:xfrm>
            <a:off x="1396327" y="3676445"/>
            <a:ext cx="2908545" cy="1609608"/>
            <a:chOff x="1344956" y="4292894"/>
            <a:chExt cx="2908545" cy="1609608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8716360E-8ED6-4468-920C-E3FF14AF5F98}"/>
                </a:ext>
              </a:extLst>
            </p:cNvPr>
            <p:cNvSpPr/>
            <p:nvPr/>
          </p:nvSpPr>
          <p:spPr>
            <a:xfrm>
              <a:off x="2075312" y="4292894"/>
              <a:ext cx="14478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sz="2400" b="1">
                  <a:solidFill>
                    <a:srgbClr val="2A1D0C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HappyZcool-2016" charset="-122"/>
                </a:rPr>
                <a:t>添加标题</a:t>
              </a:r>
              <a:endParaRPr lang="zh-CN" altLang="en-US" sz="2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4E4116DA-162B-4E8E-B265-41163376635C}"/>
                </a:ext>
              </a:extLst>
            </p:cNvPr>
            <p:cNvSpPr txBox="1"/>
            <p:nvPr/>
          </p:nvSpPr>
          <p:spPr>
            <a:xfrm>
              <a:off x="1344956" y="4754559"/>
              <a:ext cx="2908545" cy="1147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200">
                  <a:solidFill>
                    <a:srgbClr val="EC7700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请在此处添加具体内容，文字尽量言简意赅，简单描述即可，不必过于繁琐，注意版面的美观度。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5619BF73-3503-4FC9-8254-08745BBE90A4}"/>
              </a:ext>
            </a:extLst>
          </p:cNvPr>
          <p:cNvGrpSpPr/>
          <p:nvPr/>
        </p:nvGrpSpPr>
        <p:grpSpPr>
          <a:xfrm>
            <a:off x="4903718" y="3676445"/>
            <a:ext cx="2908545" cy="1609608"/>
            <a:chOff x="1344956" y="4292894"/>
            <a:chExt cx="2908545" cy="1609608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467C3FED-4D83-4E3E-833B-A1165DFACAE5}"/>
                </a:ext>
              </a:extLst>
            </p:cNvPr>
            <p:cNvSpPr/>
            <p:nvPr/>
          </p:nvSpPr>
          <p:spPr>
            <a:xfrm>
              <a:off x="2075312" y="4292894"/>
              <a:ext cx="14478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sz="2400" b="1">
                  <a:solidFill>
                    <a:srgbClr val="2A1D0C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HappyZcool-2016" charset="-122"/>
                </a:rPr>
                <a:t>添加标题</a:t>
              </a:r>
              <a:endParaRPr lang="zh-CN" altLang="en-US" sz="2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6FC19273-F5D3-449C-9DE8-F83859692F61}"/>
                </a:ext>
              </a:extLst>
            </p:cNvPr>
            <p:cNvSpPr txBox="1"/>
            <p:nvPr/>
          </p:nvSpPr>
          <p:spPr>
            <a:xfrm>
              <a:off x="1344956" y="4754559"/>
              <a:ext cx="2908545" cy="1147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200">
                  <a:solidFill>
                    <a:srgbClr val="EC7700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请在此处添加具体内容，文字尽量言简意赅，简单描述即可，不必过于繁琐，注意版面的美观度。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93D36622-AF8D-4423-87B5-46D2B1E17F4F}"/>
              </a:ext>
            </a:extLst>
          </p:cNvPr>
          <p:cNvGrpSpPr/>
          <p:nvPr/>
        </p:nvGrpSpPr>
        <p:grpSpPr>
          <a:xfrm>
            <a:off x="8355835" y="3676445"/>
            <a:ext cx="2908545" cy="1609608"/>
            <a:chOff x="1344956" y="4292894"/>
            <a:chExt cx="2908545" cy="1609608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7C596B5B-EC80-4A2C-9994-F5298A7E0A8F}"/>
                </a:ext>
              </a:extLst>
            </p:cNvPr>
            <p:cNvSpPr/>
            <p:nvPr/>
          </p:nvSpPr>
          <p:spPr>
            <a:xfrm>
              <a:off x="2075312" y="4292894"/>
              <a:ext cx="14478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sz="2400" b="1">
                  <a:solidFill>
                    <a:srgbClr val="2A1D0C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HappyZcool-2016" charset="-122"/>
                </a:rPr>
                <a:t>添加标题</a:t>
              </a:r>
              <a:endParaRPr lang="zh-CN" altLang="en-US" sz="2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534B2DCB-5243-430B-9439-6B600C70A6DA}"/>
                </a:ext>
              </a:extLst>
            </p:cNvPr>
            <p:cNvSpPr txBox="1"/>
            <p:nvPr/>
          </p:nvSpPr>
          <p:spPr>
            <a:xfrm>
              <a:off x="1344956" y="4754559"/>
              <a:ext cx="2908545" cy="1147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200">
                  <a:solidFill>
                    <a:srgbClr val="EC7700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请在此处添加具体内容，文字尽量言简意赅，简单描述即可，不必过于繁琐，注意版面的美观度。</a:t>
              </a: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D7D78436-6007-4F2E-BF4F-919938BF894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92926" y="285182"/>
            <a:ext cx="1273929" cy="127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36552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A74F487-5AB6-4BF7-B0E9-F423381119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5952" y="327841"/>
            <a:ext cx="3707419" cy="473399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F256EC9-4073-49A3-BB68-8808230C4A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881" y="1557153"/>
            <a:ext cx="4971966" cy="432754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D6E2EBF-9309-42F5-8451-463563012A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21662" y="2464005"/>
            <a:ext cx="2657999" cy="360034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7C28795-D375-48CA-855C-771241B8478B}"/>
              </a:ext>
            </a:extLst>
          </p:cNvPr>
          <p:cNvSpPr txBox="1"/>
          <p:nvPr/>
        </p:nvSpPr>
        <p:spPr>
          <a:xfrm>
            <a:off x="3153986" y="2464005"/>
            <a:ext cx="21997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64A77CB-F133-4F76-89C4-ABBD5CD9BB3C}"/>
              </a:ext>
            </a:extLst>
          </p:cNvPr>
          <p:cNvSpPr txBox="1"/>
          <p:nvPr/>
        </p:nvSpPr>
        <p:spPr>
          <a:xfrm>
            <a:off x="2700099" y="3123595"/>
            <a:ext cx="3107529" cy="1710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EC77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请在此处添加具体内容，文字尽量言简意赅，简单描述即可，不必过于繁琐，注意版面的美观度。</a:t>
            </a:r>
          </a:p>
        </p:txBody>
      </p:sp>
    </p:spTree>
    <p:extLst>
      <p:ext uri="{BB962C8B-B14F-4D97-AF65-F5344CB8AC3E}">
        <p14:creationId xmlns:p14="http://schemas.microsoft.com/office/powerpoint/2010/main" val="324251010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</TotalTime>
  <Words>2170</Words>
  <Application>Microsoft Office PowerPoint</Application>
  <PresentationFormat>宽屏</PresentationFormat>
  <Paragraphs>97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HappyZcool-2016</vt:lpstr>
      <vt:lpstr>Meiryo</vt:lpstr>
      <vt:lpstr>包图简圆体</vt:lpstr>
      <vt:lpstr>等线</vt:lpstr>
      <vt:lpstr>思源黑体 CN Heavy</vt:lpstr>
      <vt:lpstr>思源黑体 CN Normal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优品PPT</cp:lastModifiedBy>
  <cp:revision>68</cp:revision>
  <dcterms:created xsi:type="dcterms:W3CDTF">2019-08-30T03:41:26Z</dcterms:created>
  <dcterms:modified xsi:type="dcterms:W3CDTF">2019-10-24T01:37:36Z</dcterms:modified>
</cp:coreProperties>
</file>