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8" r:id="rId2"/>
  </p:sldMasterIdLst>
  <p:notesMasterIdLst>
    <p:notesMasterId r:id="rId5"/>
  </p:notesMasterIdLst>
  <p:handoutMasterIdLst>
    <p:handoutMasterId r:id="rId6"/>
  </p:handoutMasterIdLst>
  <p:sldIdLst>
    <p:sldId id="657" r:id="rId3"/>
    <p:sldId id="658" r:id="rId4"/>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40">
          <p15:clr>
            <a:srgbClr val="A4A3A4"/>
          </p15:clr>
        </p15:guide>
        <p15:guide id="2" orient="horz" pos="499">
          <p15:clr>
            <a:srgbClr val="A4A3A4"/>
          </p15:clr>
        </p15:guide>
        <p15:guide id="3" pos="14271">
          <p15:clr>
            <a:srgbClr val="A4A3A4"/>
          </p15:clr>
        </p15:guide>
        <p15:guide id="4" pos="7677">
          <p15:clr>
            <a:srgbClr val="A4A3A4"/>
          </p15:clr>
        </p15:guide>
        <p15:guide id="5" pos="10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0000"/>
    <a:srgbClr val="B78B02"/>
    <a:srgbClr val="F10F21"/>
    <a:srgbClr val="DEA902"/>
    <a:srgbClr val="D09E02"/>
    <a:srgbClr val="1E273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71" autoAdjust="0"/>
    <p:restoredTop sz="99409" autoAdjust="0"/>
  </p:normalViewPr>
  <p:slideViewPr>
    <p:cSldViewPr snapToGrid="0" snapToObjects="1">
      <p:cViewPr varScale="1">
        <p:scale>
          <a:sx n="46" d="100"/>
          <a:sy n="46" d="100"/>
        </p:scale>
        <p:origin x="288" y="84"/>
      </p:cViewPr>
      <p:guideLst>
        <p:guide orient="horz" pos="8140"/>
        <p:guide orient="horz" pos="499"/>
        <p:guide pos="14271"/>
        <p:guide pos="7677"/>
        <p:guide pos="10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94CB2D-72F5-5C4E-93D3-E8E8F059BBA5}" type="datetimeFigureOut">
              <a:rPr lang="en-US" smtClean="0"/>
              <a:t>12/27/2016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849E0F-067E-034A-A3D7-0C57F78FBA91}" type="slidenum">
              <a:rPr lang="en-US" smtClean="0"/>
              <a:t>‹#›</a:t>
            </a:fld>
            <a:endParaRPr lang="en-US"/>
          </a:p>
        </p:txBody>
      </p:sp>
    </p:spTree>
    <p:extLst>
      <p:ext uri="{BB962C8B-B14F-4D97-AF65-F5344CB8AC3E}">
        <p14:creationId xmlns:p14="http://schemas.microsoft.com/office/powerpoint/2010/main" val="38279999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Raleway"/>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Raleway"/>
              </a:defRPr>
            </a:lvl1pPr>
          </a:lstStyle>
          <a:p>
            <a:fld id="{EFC10EE1-B198-C942-8235-326C972CBB30}" type="datetimeFigureOut">
              <a:rPr lang="en-US" smtClean="0"/>
              <a:pPr/>
              <a:t>12/27/2016</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Raleway"/>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Raleway"/>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Raleway"/>
        <a:ea typeface="+mn-ea"/>
        <a:cs typeface="+mn-cs"/>
      </a:defRPr>
    </a:lvl1pPr>
    <a:lvl2pPr marL="914217" algn="l" defTabSz="914217" rtl="0" eaLnBrk="1" latinLnBrk="0" hangingPunct="1">
      <a:defRPr sz="2400" kern="1200">
        <a:solidFill>
          <a:schemeClr val="tx1"/>
        </a:solidFill>
        <a:latin typeface="Raleway"/>
        <a:ea typeface="+mn-ea"/>
        <a:cs typeface="+mn-cs"/>
      </a:defRPr>
    </a:lvl2pPr>
    <a:lvl3pPr marL="1828434" algn="l" defTabSz="914217" rtl="0" eaLnBrk="1" latinLnBrk="0" hangingPunct="1">
      <a:defRPr sz="2400" kern="1200">
        <a:solidFill>
          <a:schemeClr val="tx1"/>
        </a:solidFill>
        <a:latin typeface="Raleway"/>
        <a:ea typeface="+mn-ea"/>
        <a:cs typeface="+mn-cs"/>
      </a:defRPr>
    </a:lvl3pPr>
    <a:lvl4pPr marL="2742651" algn="l" defTabSz="914217" rtl="0" eaLnBrk="1" latinLnBrk="0" hangingPunct="1">
      <a:defRPr sz="2400" kern="1200">
        <a:solidFill>
          <a:schemeClr val="tx1"/>
        </a:solidFill>
        <a:latin typeface="Raleway"/>
        <a:ea typeface="+mn-ea"/>
        <a:cs typeface="+mn-cs"/>
      </a:defRPr>
    </a:lvl4pPr>
    <a:lvl5pPr marL="3656868" algn="l" defTabSz="914217" rtl="0" eaLnBrk="1" latinLnBrk="0" hangingPunct="1">
      <a:defRPr sz="2400" kern="1200">
        <a:solidFill>
          <a:schemeClr val="tx1"/>
        </a:solidFill>
        <a:latin typeface="Raleway"/>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83928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Default Slide">
    <p:spTree>
      <p:nvGrpSpPr>
        <p:cNvPr id="1" name=""/>
        <p:cNvGrpSpPr/>
        <p:nvPr/>
      </p:nvGrpSpPr>
      <p:grpSpPr>
        <a:xfrm>
          <a:off x="0" y="0"/>
          <a:ext cx="0" cy="0"/>
          <a:chOff x="0" y="0"/>
          <a:chExt cx="0" cy="0"/>
        </a:xfrm>
      </p:grpSpPr>
      <p:sp>
        <p:nvSpPr>
          <p:cNvPr id="11" name="Freeform 38"/>
          <p:cNvSpPr>
            <a:spLocks noChangeArrowheads="1"/>
          </p:cNvSpPr>
          <p:nvPr userDrawn="1"/>
        </p:nvSpPr>
        <p:spPr bwMode="auto">
          <a:xfrm>
            <a:off x="21957416" y="13038867"/>
            <a:ext cx="125063" cy="216775"/>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a:p>
        </p:txBody>
      </p:sp>
      <p:sp>
        <p:nvSpPr>
          <p:cNvPr id="13" name="Freeform 38"/>
          <p:cNvSpPr>
            <a:spLocks noChangeArrowheads="1"/>
          </p:cNvSpPr>
          <p:nvPr userDrawn="1"/>
        </p:nvSpPr>
        <p:spPr bwMode="auto">
          <a:xfrm flipH="1">
            <a:off x="22365174" y="13038429"/>
            <a:ext cx="124405" cy="216775"/>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a:p>
        </p:txBody>
      </p:sp>
    </p:spTree>
    <p:extLst>
      <p:ext uri="{BB962C8B-B14F-4D97-AF65-F5344CB8AC3E}">
        <p14:creationId xmlns:p14="http://schemas.microsoft.com/office/powerpoint/2010/main" val="72043448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140" y="914400"/>
            <a:ext cx="7862426" cy="3200400"/>
          </a:xfrm>
        </p:spPr>
        <p:txBody>
          <a:bodyPr anchor="b"/>
          <a:lstStyle>
            <a:lvl1pPr>
              <a:defRPr sz="6398"/>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0363677" y="1974851"/>
            <a:ext cx="12341185" cy="9747250"/>
          </a:xfrm>
        </p:spPr>
        <p:txBody>
          <a:bodyPr anchor="t"/>
          <a:lstStyle>
            <a:lvl1pPr marL="0" indent="0">
              <a:buNone/>
              <a:defRPr sz="6398"/>
            </a:lvl1pPr>
            <a:lvl2pPr marL="914171" indent="0">
              <a:buNone/>
              <a:defRPr sz="5599"/>
            </a:lvl2pPr>
            <a:lvl3pPr marL="1828343" indent="0">
              <a:buNone/>
              <a:defRPr sz="4799"/>
            </a:lvl3pPr>
            <a:lvl4pPr marL="2742514" indent="0">
              <a:buNone/>
              <a:defRPr sz="3999"/>
            </a:lvl4pPr>
            <a:lvl5pPr marL="3656686" indent="0">
              <a:buNone/>
              <a:defRPr sz="3999"/>
            </a:lvl5pPr>
            <a:lvl6pPr marL="4570857" indent="0">
              <a:buNone/>
              <a:defRPr sz="3999"/>
            </a:lvl6pPr>
            <a:lvl7pPr marL="5485028" indent="0">
              <a:buNone/>
              <a:defRPr sz="3999"/>
            </a:lvl7pPr>
            <a:lvl8pPr marL="6399200" indent="0">
              <a:buNone/>
              <a:defRPr sz="3999"/>
            </a:lvl8pPr>
            <a:lvl9pPr marL="7313371" indent="0">
              <a:buNone/>
              <a:defRPr sz="399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140" y="4114800"/>
            <a:ext cx="7862426" cy="7623176"/>
          </a:xfrm>
        </p:spPr>
        <p:txBody>
          <a:bodyPr/>
          <a:lstStyle>
            <a:lvl1pPr marL="0" indent="0">
              <a:buNone/>
              <a:defRPr sz="3199"/>
            </a:lvl1pPr>
            <a:lvl2pPr marL="914171" indent="0">
              <a:buNone/>
              <a:defRPr sz="2799"/>
            </a:lvl2pPr>
            <a:lvl3pPr marL="1828343" indent="0">
              <a:buNone/>
              <a:defRPr sz="2399"/>
            </a:lvl3pPr>
            <a:lvl4pPr marL="2742514" indent="0">
              <a:buNone/>
              <a:defRPr sz="2000"/>
            </a:lvl4pPr>
            <a:lvl5pPr marL="3656686" indent="0">
              <a:buNone/>
              <a:defRPr sz="2000"/>
            </a:lvl5pPr>
            <a:lvl6pPr marL="4570857" indent="0">
              <a:buNone/>
              <a:defRPr sz="2000"/>
            </a:lvl6pPr>
            <a:lvl7pPr marL="5485028" indent="0">
              <a:buNone/>
              <a:defRPr sz="2000"/>
            </a:lvl7pPr>
            <a:lvl8pPr marL="6399200" indent="0">
              <a:buNone/>
              <a:defRPr sz="2000"/>
            </a:lvl8pPr>
            <a:lvl9pPr marL="7313371" indent="0">
              <a:buNone/>
              <a:defRPr sz="2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8956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67617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445256" y="730250"/>
            <a:ext cx="5256431" cy="11623676"/>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675963" y="730250"/>
            <a:ext cx="15464572" cy="1162367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3390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3047206" y="2244726"/>
            <a:ext cx="18283238" cy="4775200"/>
          </a:xfrm>
        </p:spPr>
        <p:txBody>
          <a:bodyPr anchor="b"/>
          <a:lstStyle>
            <a:lvl1pPr algn="ctr">
              <a:defRPr sz="11997"/>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047206" y="7204076"/>
            <a:ext cx="18283238" cy="3311524"/>
          </a:xfrm>
        </p:spPr>
        <p:txBody>
          <a:bodyPr/>
          <a:lstStyle>
            <a:lvl1pPr marL="0" indent="0" algn="ctr">
              <a:buNone/>
              <a:defRPr sz="4799"/>
            </a:lvl1pPr>
            <a:lvl2pPr marL="914171" indent="0" algn="ctr">
              <a:buNone/>
              <a:defRPr sz="3999"/>
            </a:lvl2pPr>
            <a:lvl3pPr marL="1828343" indent="0" algn="ctr">
              <a:buNone/>
              <a:defRPr sz="3599"/>
            </a:lvl3pPr>
            <a:lvl4pPr marL="2742514" indent="0" algn="ctr">
              <a:buNone/>
              <a:defRPr sz="3199"/>
            </a:lvl4pPr>
            <a:lvl5pPr marL="3656686" indent="0" algn="ctr">
              <a:buNone/>
              <a:defRPr sz="3199"/>
            </a:lvl5pPr>
            <a:lvl6pPr marL="4570857" indent="0" algn="ctr">
              <a:buNone/>
              <a:defRPr sz="3199"/>
            </a:lvl6pPr>
            <a:lvl7pPr marL="5485028" indent="0" algn="ctr">
              <a:buNone/>
              <a:defRPr sz="3199"/>
            </a:lvl7pPr>
            <a:lvl8pPr marL="6399200" indent="0" algn="ctr">
              <a:buNone/>
              <a:defRPr sz="3199"/>
            </a:lvl8pPr>
            <a:lvl9pPr marL="7313371" indent="0" algn="ctr">
              <a:buNone/>
              <a:defRPr sz="3199"/>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1947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950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663267" y="3419477"/>
            <a:ext cx="21025723" cy="5705474"/>
          </a:xfrm>
        </p:spPr>
        <p:txBody>
          <a:bodyPr anchor="b"/>
          <a:lstStyle>
            <a:lvl1pPr>
              <a:defRPr sz="11997"/>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63267" y="9178927"/>
            <a:ext cx="21025723" cy="3000374"/>
          </a:xfrm>
        </p:spPr>
        <p:txBody>
          <a:bodyPr/>
          <a:lstStyle>
            <a:lvl1pPr marL="0" indent="0">
              <a:buNone/>
              <a:defRPr sz="4799">
                <a:solidFill>
                  <a:schemeClr val="tx1">
                    <a:tint val="75000"/>
                  </a:schemeClr>
                </a:solidFill>
              </a:defRPr>
            </a:lvl1pPr>
            <a:lvl2pPr marL="914171" indent="0">
              <a:buNone/>
              <a:defRPr sz="3999">
                <a:solidFill>
                  <a:schemeClr val="tx1">
                    <a:tint val="75000"/>
                  </a:schemeClr>
                </a:solidFill>
              </a:defRPr>
            </a:lvl2pPr>
            <a:lvl3pPr marL="1828343" indent="0">
              <a:buNone/>
              <a:defRPr sz="3599">
                <a:solidFill>
                  <a:schemeClr val="tx1">
                    <a:tint val="75000"/>
                  </a:schemeClr>
                </a:solidFill>
              </a:defRPr>
            </a:lvl3pPr>
            <a:lvl4pPr marL="2742514" indent="0">
              <a:buNone/>
              <a:defRPr sz="3199">
                <a:solidFill>
                  <a:schemeClr val="tx1">
                    <a:tint val="75000"/>
                  </a:schemeClr>
                </a:solidFill>
              </a:defRPr>
            </a:lvl4pPr>
            <a:lvl5pPr marL="3656686" indent="0">
              <a:buNone/>
              <a:defRPr sz="3199">
                <a:solidFill>
                  <a:schemeClr val="tx1">
                    <a:tint val="75000"/>
                  </a:schemeClr>
                </a:solidFill>
              </a:defRPr>
            </a:lvl5pPr>
            <a:lvl6pPr marL="4570857" indent="0">
              <a:buNone/>
              <a:defRPr sz="3199">
                <a:solidFill>
                  <a:schemeClr val="tx1">
                    <a:tint val="75000"/>
                  </a:schemeClr>
                </a:solidFill>
              </a:defRPr>
            </a:lvl6pPr>
            <a:lvl7pPr marL="5485028" indent="0">
              <a:buNone/>
              <a:defRPr sz="3199">
                <a:solidFill>
                  <a:schemeClr val="tx1">
                    <a:tint val="75000"/>
                  </a:schemeClr>
                </a:solidFill>
              </a:defRPr>
            </a:lvl7pPr>
            <a:lvl8pPr marL="6399200" indent="0">
              <a:buNone/>
              <a:defRPr sz="3199">
                <a:solidFill>
                  <a:schemeClr val="tx1">
                    <a:tint val="75000"/>
                  </a:schemeClr>
                </a:solidFill>
              </a:defRPr>
            </a:lvl8pPr>
            <a:lvl9pPr marL="7313371" indent="0">
              <a:buNone/>
              <a:defRPr sz="3199">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0031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675964" y="3651250"/>
            <a:ext cx="10360501" cy="87026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12341185" y="3651250"/>
            <a:ext cx="10360501" cy="87026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573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679139" y="730251"/>
            <a:ext cx="21025723" cy="265112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79139" y="3362326"/>
            <a:ext cx="10312888" cy="1647824"/>
          </a:xfrm>
        </p:spPr>
        <p:txBody>
          <a:bodyPr anchor="b"/>
          <a:lstStyle>
            <a:lvl1pPr marL="0" indent="0">
              <a:buNone/>
              <a:defRPr sz="4799" b="1"/>
            </a:lvl1pPr>
            <a:lvl2pPr marL="914171" indent="0">
              <a:buNone/>
              <a:defRPr sz="3999" b="1"/>
            </a:lvl2pPr>
            <a:lvl3pPr marL="1828343" indent="0">
              <a:buNone/>
              <a:defRPr sz="3599" b="1"/>
            </a:lvl3pPr>
            <a:lvl4pPr marL="2742514" indent="0">
              <a:buNone/>
              <a:defRPr sz="3199" b="1"/>
            </a:lvl4pPr>
            <a:lvl5pPr marL="3656686" indent="0">
              <a:buNone/>
              <a:defRPr sz="3199" b="1"/>
            </a:lvl5pPr>
            <a:lvl6pPr marL="4570857" indent="0">
              <a:buNone/>
              <a:defRPr sz="3199" b="1"/>
            </a:lvl6pPr>
            <a:lvl7pPr marL="5485028" indent="0">
              <a:buNone/>
              <a:defRPr sz="3199" b="1"/>
            </a:lvl7pPr>
            <a:lvl8pPr marL="6399200" indent="0">
              <a:buNone/>
              <a:defRPr sz="3199" b="1"/>
            </a:lvl8pPr>
            <a:lvl9pPr marL="7313371" indent="0">
              <a:buNone/>
              <a:defRPr sz="3199" b="1"/>
            </a:lvl9pPr>
          </a:lstStyle>
          <a:p>
            <a:pPr lvl="0"/>
            <a:r>
              <a:rPr lang="zh-CN" altLang="en-US" smtClean="0"/>
              <a:t>单击此处编辑母版文本样式</a:t>
            </a:r>
          </a:p>
        </p:txBody>
      </p:sp>
      <p:sp>
        <p:nvSpPr>
          <p:cNvPr id="4" name="Content Placeholder 3"/>
          <p:cNvSpPr>
            <a:spLocks noGrp="1"/>
          </p:cNvSpPr>
          <p:nvPr>
            <p:ph sz="half" idx="2"/>
          </p:nvPr>
        </p:nvSpPr>
        <p:spPr>
          <a:xfrm>
            <a:off x="1679139" y="5010150"/>
            <a:ext cx="10312888" cy="73691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12341186" y="3362326"/>
            <a:ext cx="10363676" cy="1647824"/>
          </a:xfrm>
        </p:spPr>
        <p:txBody>
          <a:bodyPr anchor="b"/>
          <a:lstStyle>
            <a:lvl1pPr marL="0" indent="0">
              <a:buNone/>
              <a:defRPr sz="4799" b="1"/>
            </a:lvl1pPr>
            <a:lvl2pPr marL="914171" indent="0">
              <a:buNone/>
              <a:defRPr sz="3999" b="1"/>
            </a:lvl2pPr>
            <a:lvl3pPr marL="1828343" indent="0">
              <a:buNone/>
              <a:defRPr sz="3599" b="1"/>
            </a:lvl3pPr>
            <a:lvl4pPr marL="2742514" indent="0">
              <a:buNone/>
              <a:defRPr sz="3199" b="1"/>
            </a:lvl4pPr>
            <a:lvl5pPr marL="3656686" indent="0">
              <a:buNone/>
              <a:defRPr sz="3199" b="1"/>
            </a:lvl5pPr>
            <a:lvl6pPr marL="4570857" indent="0">
              <a:buNone/>
              <a:defRPr sz="3199" b="1"/>
            </a:lvl6pPr>
            <a:lvl7pPr marL="5485028" indent="0">
              <a:buNone/>
              <a:defRPr sz="3199" b="1"/>
            </a:lvl7pPr>
            <a:lvl8pPr marL="6399200" indent="0">
              <a:buNone/>
              <a:defRPr sz="3199" b="1"/>
            </a:lvl8pPr>
            <a:lvl9pPr marL="7313371" indent="0">
              <a:buNone/>
              <a:defRPr sz="3199" b="1"/>
            </a:lvl9pPr>
          </a:lstStyle>
          <a:p>
            <a:pPr lvl="0"/>
            <a:r>
              <a:rPr lang="zh-CN" altLang="en-US" smtClean="0"/>
              <a:t>单击此处编辑母版文本样式</a:t>
            </a:r>
          </a:p>
        </p:txBody>
      </p:sp>
      <p:sp>
        <p:nvSpPr>
          <p:cNvPr id="6" name="Content Placeholder 5"/>
          <p:cNvSpPr>
            <a:spLocks noGrp="1"/>
          </p:cNvSpPr>
          <p:nvPr>
            <p:ph sz="quarter" idx="4"/>
          </p:nvPr>
        </p:nvSpPr>
        <p:spPr>
          <a:xfrm>
            <a:off x="12341186" y="5010150"/>
            <a:ext cx="10363676" cy="73691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4583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23357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2952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140" y="914400"/>
            <a:ext cx="7862426" cy="3200400"/>
          </a:xfrm>
        </p:spPr>
        <p:txBody>
          <a:bodyPr anchor="b"/>
          <a:lstStyle>
            <a:lvl1pPr>
              <a:defRPr sz="6398"/>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0363677" y="1974851"/>
            <a:ext cx="12341185" cy="9747250"/>
          </a:xfrm>
        </p:spPr>
        <p:txBody>
          <a:bodyPr/>
          <a:lstStyle>
            <a:lvl1pPr>
              <a:defRPr sz="6398"/>
            </a:lvl1pPr>
            <a:lvl2pPr>
              <a:defRPr sz="5599"/>
            </a:lvl2pPr>
            <a:lvl3pPr>
              <a:defRPr sz="4799"/>
            </a:lvl3pPr>
            <a:lvl4pPr>
              <a:defRPr sz="3999"/>
            </a:lvl4pPr>
            <a:lvl5pPr>
              <a:defRPr sz="3999"/>
            </a:lvl5pPr>
            <a:lvl6pPr>
              <a:defRPr sz="3999"/>
            </a:lvl6pPr>
            <a:lvl7pPr>
              <a:defRPr sz="3999"/>
            </a:lvl7pPr>
            <a:lvl8pPr>
              <a:defRPr sz="3999"/>
            </a:lvl8pPr>
            <a:lvl9pPr>
              <a:defRPr sz="3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679140" y="4114800"/>
            <a:ext cx="7862426" cy="7623176"/>
          </a:xfrm>
        </p:spPr>
        <p:txBody>
          <a:bodyPr/>
          <a:lstStyle>
            <a:lvl1pPr marL="0" indent="0">
              <a:buNone/>
              <a:defRPr sz="3199"/>
            </a:lvl1pPr>
            <a:lvl2pPr marL="914171" indent="0">
              <a:buNone/>
              <a:defRPr sz="2799"/>
            </a:lvl2pPr>
            <a:lvl3pPr marL="1828343" indent="0">
              <a:buNone/>
              <a:defRPr sz="2399"/>
            </a:lvl3pPr>
            <a:lvl4pPr marL="2742514" indent="0">
              <a:buNone/>
              <a:defRPr sz="2000"/>
            </a:lvl4pPr>
            <a:lvl5pPr marL="3656686" indent="0">
              <a:buNone/>
              <a:defRPr sz="2000"/>
            </a:lvl5pPr>
            <a:lvl6pPr marL="4570857" indent="0">
              <a:buNone/>
              <a:defRPr sz="2000"/>
            </a:lvl6pPr>
            <a:lvl7pPr marL="5485028" indent="0">
              <a:buNone/>
              <a:defRPr sz="2000"/>
            </a:lvl7pPr>
            <a:lvl8pPr marL="6399200" indent="0">
              <a:buNone/>
              <a:defRPr sz="2000"/>
            </a:lvl8pPr>
            <a:lvl9pPr marL="7313371" indent="0">
              <a:buNone/>
              <a:defRPr sz="2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93339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9"/>
            <a:ext cx="21025723" cy="2651126"/>
          </a:xfrm>
          <a:prstGeom prst="rect">
            <a:avLst/>
          </a:prstGeom>
        </p:spPr>
        <p:txBody>
          <a:bodyPr vert="horz" lIns="182843" tIns="91422" rIns="182843" bIns="91422"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675964" y="12712709"/>
            <a:ext cx="5484971" cy="730250"/>
          </a:xfrm>
          <a:prstGeom prst="rect">
            <a:avLst/>
          </a:prstGeom>
        </p:spPr>
        <p:txBody>
          <a:bodyPr vert="horz" lIns="182843" tIns="91422" rIns="182843" bIns="91422" rtlCol="0" anchor="ctr"/>
          <a:lstStyle>
            <a:lvl1pPr algn="l">
              <a:defRPr sz="2400">
                <a:solidFill>
                  <a:schemeClr val="tx1">
                    <a:tint val="75000"/>
                  </a:schemeClr>
                </a:solidFill>
                <a:latin typeface="Raleway" panose="020B0003030101060003" pitchFamily="34" charset="0"/>
              </a:defRPr>
            </a:lvl1pPr>
          </a:lstStyle>
          <a:p>
            <a:endParaRPr lang="en-US" dirty="0"/>
          </a:p>
        </p:txBody>
      </p:sp>
      <p:sp>
        <p:nvSpPr>
          <p:cNvPr id="5" name="Footer Placeholder 4"/>
          <p:cNvSpPr>
            <a:spLocks noGrp="1"/>
          </p:cNvSpPr>
          <p:nvPr>
            <p:ph type="ftr" sz="quarter" idx="3"/>
          </p:nvPr>
        </p:nvSpPr>
        <p:spPr>
          <a:xfrm>
            <a:off x="8075097" y="12712709"/>
            <a:ext cx="8227457" cy="730250"/>
          </a:xfrm>
          <a:prstGeom prst="rect">
            <a:avLst/>
          </a:prstGeom>
        </p:spPr>
        <p:txBody>
          <a:bodyPr vert="horz" lIns="182843" tIns="91422" rIns="182843" bIns="91422" rtlCol="0" anchor="ctr"/>
          <a:lstStyle>
            <a:lvl1pPr algn="ctr">
              <a:defRPr sz="2400">
                <a:solidFill>
                  <a:schemeClr val="tx1">
                    <a:tint val="75000"/>
                  </a:schemeClr>
                </a:solidFill>
                <a:latin typeface="Raleway" panose="020B0003030101060003" pitchFamily="34" charset="0"/>
              </a:defRPr>
            </a:lvl1pPr>
          </a:lstStyle>
          <a:p>
            <a:endParaRPr lang="en-US" dirty="0"/>
          </a:p>
        </p:txBody>
      </p:sp>
      <p:sp>
        <p:nvSpPr>
          <p:cNvPr id="6" name="Slide Number Placeholder 5"/>
          <p:cNvSpPr>
            <a:spLocks noGrp="1"/>
          </p:cNvSpPr>
          <p:nvPr>
            <p:ph type="sldNum" sz="quarter" idx="4"/>
          </p:nvPr>
        </p:nvSpPr>
        <p:spPr>
          <a:xfrm>
            <a:off x="17216715" y="12712709"/>
            <a:ext cx="5484971" cy="730250"/>
          </a:xfrm>
          <a:prstGeom prst="rect">
            <a:avLst/>
          </a:prstGeom>
        </p:spPr>
        <p:txBody>
          <a:bodyPr vert="horz" lIns="182843" tIns="91422" rIns="182843" bIns="91422" rtlCol="0" anchor="ctr"/>
          <a:lstStyle>
            <a:lvl1pPr algn="r">
              <a:defRPr sz="2400">
                <a:solidFill>
                  <a:schemeClr val="tx1">
                    <a:tint val="75000"/>
                  </a:schemeClr>
                </a:solidFill>
                <a:latin typeface="Raleway" panose="020B0003030101060003" pitchFamily="34" charset="0"/>
              </a:defRPr>
            </a:lvl1p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657" r:id="rId1"/>
  </p:sldLayoutIdLst>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hf hdr="0" ftr="0" dt="0"/>
  <p:txStyles>
    <p:titleStyle>
      <a:lvl1pPr algn="l" defTabSz="1828434" rtl="0" eaLnBrk="1" latinLnBrk="0" hangingPunct="1">
        <a:lnSpc>
          <a:spcPct val="90000"/>
        </a:lnSpc>
        <a:spcBef>
          <a:spcPct val="0"/>
        </a:spcBef>
        <a:buNone/>
        <a:defRPr lang="en-US" sz="6000" kern="1200">
          <a:solidFill>
            <a:schemeClr val="tx1"/>
          </a:solidFill>
          <a:latin typeface="Lato" panose="020F0502020204030203" pitchFamily="34" charset="0"/>
          <a:ea typeface="+mj-ea"/>
          <a:cs typeface="+mj-cs"/>
        </a:defRPr>
      </a:lvl1pPr>
    </p:titleStyle>
    <p:bodyStyle>
      <a:lvl1pPr marL="457109" indent="-457109" algn="l" defTabSz="1828434" rtl="0" eaLnBrk="1" latinLnBrk="0" hangingPunct="1">
        <a:lnSpc>
          <a:spcPct val="90000"/>
        </a:lnSpc>
        <a:spcBef>
          <a:spcPts val="2000"/>
        </a:spcBef>
        <a:buFont typeface="Arial" panose="020B0604020202020204" pitchFamily="34" charset="0"/>
        <a:buChar char="•"/>
        <a:defRPr lang="en-US" sz="4800" kern="1200" dirty="0" smtClean="0">
          <a:solidFill>
            <a:schemeClr val="tx1"/>
          </a:solidFill>
          <a:effectLst/>
          <a:latin typeface="Lato" panose="020F0502020204030203" pitchFamily="34" charset="0"/>
          <a:ea typeface="+mn-ea"/>
          <a:cs typeface="+mn-cs"/>
        </a:defRPr>
      </a:lvl1pPr>
      <a:lvl2pPr marL="1371326" indent="-457109" algn="l" defTabSz="1828434" rtl="0" eaLnBrk="1" latinLnBrk="0" hangingPunct="1">
        <a:lnSpc>
          <a:spcPct val="90000"/>
        </a:lnSpc>
        <a:spcBef>
          <a:spcPts val="1000"/>
        </a:spcBef>
        <a:buFont typeface="Arial" panose="020B0604020202020204" pitchFamily="34" charset="0"/>
        <a:buChar char="•"/>
        <a:defRPr lang="en-US" sz="4000" kern="1200" dirty="0" smtClean="0">
          <a:solidFill>
            <a:schemeClr val="tx1"/>
          </a:solidFill>
          <a:effectLst/>
          <a:latin typeface="Lato" panose="020F0502020204030203" pitchFamily="34" charset="0"/>
          <a:ea typeface="+mn-ea"/>
          <a:cs typeface="+mn-cs"/>
        </a:defRPr>
      </a:lvl2pPr>
      <a:lvl3pPr marL="2285543" indent="-457109" algn="l" defTabSz="1828434" rtl="0" eaLnBrk="1" latinLnBrk="0" hangingPunct="1">
        <a:lnSpc>
          <a:spcPct val="90000"/>
        </a:lnSpc>
        <a:spcBef>
          <a:spcPts val="1000"/>
        </a:spcBef>
        <a:buFont typeface="Arial" panose="020B0604020202020204" pitchFamily="34" charset="0"/>
        <a:buChar char="•"/>
        <a:defRPr lang="en-US" sz="3600" kern="1200" dirty="0" smtClean="0">
          <a:solidFill>
            <a:schemeClr val="tx1"/>
          </a:solidFill>
          <a:effectLst/>
          <a:latin typeface="Lato" panose="020F0502020204030203" pitchFamily="34" charset="0"/>
          <a:ea typeface="+mn-ea"/>
          <a:cs typeface="+mn-cs"/>
        </a:defRPr>
      </a:lvl3pPr>
      <a:lvl4pPr marL="3199760" indent="-457109" algn="l" defTabSz="1828434" rtl="0" eaLnBrk="1" latinLnBrk="0" hangingPunct="1">
        <a:lnSpc>
          <a:spcPct val="90000"/>
        </a:lnSpc>
        <a:spcBef>
          <a:spcPts val="1000"/>
        </a:spcBef>
        <a:buFont typeface="Arial" panose="020B0604020202020204" pitchFamily="34" charset="0"/>
        <a:buChar char="•"/>
        <a:defRPr lang="en-US" sz="3200" kern="1200" dirty="0" smtClean="0">
          <a:solidFill>
            <a:schemeClr val="tx1"/>
          </a:solidFill>
          <a:effectLst/>
          <a:latin typeface="Lato" panose="020F0502020204030203" pitchFamily="34" charset="0"/>
          <a:ea typeface="+mn-ea"/>
          <a:cs typeface="+mn-cs"/>
        </a:defRPr>
      </a:lvl4pPr>
      <a:lvl5pPr marL="4113977" indent="-457109" algn="l" defTabSz="1828434" rtl="0" eaLnBrk="1" latinLnBrk="0" hangingPunct="1">
        <a:lnSpc>
          <a:spcPct val="90000"/>
        </a:lnSpc>
        <a:spcBef>
          <a:spcPts val="1000"/>
        </a:spcBef>
        <a:buFont typeface="Arial" panose="020B0604020202020204" pitchFamily="34" charset="0"/>
        <a:buChar char="•"/>
        <a:defRPr lang="en-US" sz="3200" kern="1200" dirty="0">
          <a:solidFill>
            <a:schemeClr val="tx1"/>
          </a:solidFill>
          <a:effectLst/>
          <a:latin typeface="Lato" panose="020F0502020204030203" pitchFamily="34" charset="0"/>
          <a:ea typeface="+mn-ea"/>
          <a:cs typeface="+mn-cs"/>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1"/>
            <a:ext cx="21025723" cy="265112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75964" y="3651250"/>
            <a:ext cx="21025723" cy="870267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675964" y="12712701"/>
            <a:ext cx="5484971" cy="730250"/>
          </a:xfrm>
          <a:prstGeom prst="rect">
            <a:avLst/>
          </a:prstGeom>
        </p:spPr>
        <p:txBody>
          <a:bodyPr vert="horz" lIns="91440" tIns="45720" rIns="91440" bIns="45720" rtlCol="0" anchor="ctr"/>
          <a:lstStyle>
            <a:lvl1pPr algn="l">
              <a:defRPr sz="2399">
                <a:solidFill>
                  <a:schemeClr val="tx1">
                    <a:tint val="75000"/>
                  </a:schemeClr>
                </a:solidFill>
              </a:defRPr>
            </a:lvl1pPr>
          </a:lstStyle>
          <a:p>
            <a:pPr defTabSz="1828343"/>
            <a:fld id="{16E5758D-A3C3-4E88-8AC0-22500507BD7E}" type="datetimeFigureOut">
              <a:rPr lang="zh-CN" altLang="en-US" smtClean="0">
                <a:solidFill>
                  <a:prstClr val="black">
                    <a:tint val="75000"/>
                  </a:prstClr>
                </a:solidFill>
              </a:rPr>
              <a:pPr defTabSz="1828343"/>
              <a:t>2016/12/27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8075097" y="12712701"/>
            <a:ext cx="8227457" cy="730250"/>
          </a:xfrm>
          <a:prstGeom prst="rect">
            <a:avLst/>
          </a:prstGeom>
        </p:spPr>
        <p:txBody>
          <a:bodyPr vert="horz" lIns="91440" tIns="45720" rIns="91440" bIns="45720" rtlCol="0" anchor="ctr"/>
          <a:lstStyle>
            <a:lvl1pPr algn="ctr">
              <a:defRPr sz="2399">
                <a:solidFill>
                  <a:schemeClr val="tx1">
                    <a:tint val="75000"/>
                  </a:schemeClr>
                </a:solidFill>
              </a:defRPr>
            </a:lvl1pPr>
          </a:lstStyle>
          <a:p>
            <a:pPr defTabSz="1828343"/>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17216715" y="12712701"/>
            <a:ext cx="5484971" cy="730250"/>
          </a:xfrm>
          <a:prstGeom prst="rect">
            <a:avLst/>
          </a:prstGeom>
        </p:spPr>
        <p:txBody>
          <a:bodyPr vert="horz" lIns="91440" tIns="45720" rIns="91440" bIns="45720" rtlCol="0" anchor="ctr"/>
          <a:lstStyle>
            <a:lvl1pPr algn="r">
              <a:defRPr sz="2399">
                <a:solidFill>
                  <a:schemeClr val="tx1">
                    <a:tint val="75000"/>
                  </a:schemeClr>
                </a:solidFill>
              </a:defRPr>
            </a:lvl1pPr>
          </a:lstStyle>
          <a:p>
            <a:pPr defTabSz="1828343"/>
            <a:fld id="{AA4E786F-588D-4932-A7B2-AE3451FA4ACA}" type="slidenum">
              <a:rPr lang="zh-CN" altLang="en-US" smtClean="0">
                <a:solidFill>
                  <a:prstClr val="black">
                    <a:tint val="75000"/>
                  </a:prstClr>
                </a:solidFill>
              </a:rPr>
              <a:pPr defTabSz="1828343"/>
              <a:t>‹#›</a:t>
            </a:fld>
            <a:endParaRPr lang="zh-CN" altLang="en-US">
              <a:solidFill>
                <a:prstClr val="black">
                  <a:tint val="75000"/>
                </a:prstClr>
              </a:solidFill>
            </a:endParaRPr>
          </a:p>
        </p:txBody>
      </p:sp>
    </p:spTree>
    <p:extLst>
      <p:ext uri="{BB962C8B-B14F-4D97-AF65-F5344CB8AC3E}">
        <p14:creationId xmlns:p14="http://schemas.microsoft.com/office/powerpoint/2010/main" val="3251996386"/>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defTabSz="1828343" rtl="0" eaLnBrk="1" latinLnBrk="0" hangingPunct="1">
        <a:lnSpc>
          <a:spcPct val="90000"/>
        </a:lnSpc>
        <a:spcBef>
          <a:spcPct val="0"/>
        </a:spcBef>
        <a:buNone/>
        <a:defRPr sz="8798" kern="1200">
          <a:solidFill>
            <a:schemeClr val="tx1"/>
          </a:solidFill>
          <a:latin typeface="+mj-lt"/>
          <a:ea typeface="+mj-ea"/>
          <a:cs typeface="+mj-cs"/>
        </a:defRPr>
      </a:lvl1pPr>
    </p:titleStyle>
    <p:body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343" rtl="0" eaLnBrk="1" latinLnBrk="0" hangingPunct="1">
        <a:defRPr sz="3599" kern="1200">
          <a:solidFill>
            <a:schemeClr val="tx1"/>
          </a:solidFill>
          <a:latin typeface="+mn-lt"/>
          <a:ea typeface="+mn-ea"/>
          <a:cs typeface="+mn-cs"/>
        </a:defRPr>
      </a:lvl1pPr>
      <a:lvl2pPr marL="914171" algn="l" defTabSz="1828343" rtl="0" eaLnBrk="1" latinLnBrk="0" hangingPunct="1">
        <a:defRPr sz="3599" kern="1200">
          <a:solidFill>
            <a:schemeClr val="tx1"/>
          </a:solidFill>
          <a:latin typeface="+mn-lt"/>
          <a:ea typeface="+mn-ea"/>
          <a:cs typeface="+mn-cs"/>
        </a:defRPr>
      </a:lvl2pPr>
      <a:lvl3pPr marL="1828343" algn="l" defTabSz="1828343" rtl="0" eaLnBrk="1" latinLnBrk="0" hangingPunct="1">
        <a:defRPr sz="3599" kern="1200">
          <a:solidFill>
            <a:schemeClr val="tx1"/>
          </a:solidFill>
          <a:latin typeface="+mn-lt"/>
          <a:ea typeface="+mn-ea"/>
          <a:cs typeface="+mn-cs"/>
        </a:defRPr>
      </a:lvl3pPr>
      <a:lvl4pPr marL="2742514" algn="l" defTabSz="1828343" rtl="0" eaLnBrk="1" latinLnBrk="0" hangingPunct="1">
        <a:defRPr sz="3599" kern="1200">
          <a:solidFill>
            <a:schemeClr val="tx1"/>
          </a:solidFill>
          <a:latin typeface="+mn-lt"/>
          <a:ea typeface="+mn-ea"/>
          <a:cs typeface="+mn-cs"/>
        </a:defRPr>
      </a:lvl4pPr>
      <a:lvl5pPr marL="3656686" algn="l" defTabSz="1828343" rtl="0" eaLnBrk="1" latinLnBrk="0" hangingPunct="1">
        <a:defRPr sz="3599" kern="1200">
          <a:solidFill>
            <a:schemeClr val="tx1"/>
          </a:solidFill>
          <a:latin typeface="+mn-lt"/>
          <a:ea typeface="+mn-ea"/>
          <a:cs typeface="+mn-cs"/>
        </a:defRPr>
      </a:lvl5pPr>
      <a:lvl6pPr marL="4570857" algn="l" defTabSz="1828343" rtl="0" eaLnBrk="1" latinLnBrk="0" hangingPunct="1">
        <a:defRPr sz="3599" kern="1200">
          <a:solidFill>
            <a:schemeClr val="tx1"/>
          </a:solidFill>
          <a:latin typeface="+mn-lt"/>
          <a:ea typeface="+mn-ea"/>
          <a:cs typeface="+mn-cs"/>
        </a:defRPr>
      </a:lvl6pPr>
      <a:lvl7pPr marL="5485028" algn="l" defTabSz="1828343" rtl="0" eaLnBrk="1" latinLnBrk="0" hangingPunct="1">
        <a:defRPr sz="3599" kern="1200">
          <a:solidFill>
            <a:schemeClr val="tx1"/>
          </a:solidFill>
          <a:latin typeface="+mn-lt"/>
          <a:ea typeface="+mn-ea"/>
          <a:cs typeface="+mn-cs"/>
        </a:defRPr>
      </a:lvl7pPr>
      <a:lvl8pPr marL="6399200" algn="l" defTabSz="1828343" rtl="0" eaLnBrk="1" latinLnBrk="0" hangingPunct="1">
        <a:defRPr sz="3599" kern="1200">
          <a:solidFill>
            <a:schemeClr val="tx1"/>
          </a:solidFill>
          <a:latin typeface="+mn-lt"/>
          <a:ea typeface="+mn-ea"/>
          <a:cs typeface="+mn-cs"/>
        </a:defRPr>
      </a:lvl8pPr>
      <a:lvl9pPr marL="7313371" algn="l" defTabSz="1828343"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5"/>
          <p:cNvSpPr>
            <a:spLocks/>
          </p:cNvSpPr>
          <p:nvPr/>
        </p:nvSpPr>
        <p:spPr bwMode="auto">
          <a:xfrm rot="21093461" flipH="1">
            <a:off x="8242891" y="6220192"/>
            <a:ext cx="3482069" cy="2552700"/>
          </a:xfrm>
          <a:custGeom>
            <a:avLst/>
            <a:gdLst>
              <a:gd name="T0" fmla="*/ 435 w 463"/>
              <a:gd name="T1" fmla="*/ 143 h 339"/>
              <a:gd name="T2" fmla="*/ 435 w 463"/>
              <a:gd name="T3" fmla="*/ 143 h 339"/>
              <a:gd name="T4" fmla="*/ 376 w 463"/>
              <a:gd name="T5" fmla="*/ 0 h 339"/>
              <a:gd name="T6" fmla="*/ 289 w 463"/>
              <a:gd name="T7" fmla="*/ 36 h 339"/>
              <a:gd name="T8" fmla="*/ 304 w 463"/>
              <a:gd name="T9" fmla="*/ 80 h 339"/>
              <a:gd name="T10" fmla="*/ 0 w 463"/>
              <a:gd name="T11" fmla="*/ 339 h 339"/>
              <a:gd name="T12" fmla="*/ 400 w 463"/>
              <a:gd name="T13" fmla="*/ 329 h 339"/>
              <a:gd name="T14" fmla="*/ 400 w 463"/>
              <a:gd name="T15" fmla="*/ 329 h 339"/>
              <a:gd name="T16" fmla="*/ 400 w 463"/>
              <a:gd name="T17" fmla="*/ 328 h 339"/>
              <a:gd name="T18" fmla="*/ 435 w 463"/>
              <a:gd name="T19" fmla="*/ 143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3" h="339">
                <a:moveTo>
                  <a:pt x="435" y="143"/>
                </a:moveTo>
                <a:cubicBezTo>
                  <a:pt x="435" y="143"/>
                  <a:pt x="435" y="143"/>
                  <a:pt x="435" y="143"/>
                </a:cubicBezTo>
                <a:cubicBezTo>
                  <a:pt x="376" y="0"/>
                  <a:pt x="376" y="0"/>
                  <a:pt x="376" y="0"/>
                </a:cubicBezTo>
                <a:cubicBezTo>
                  <a:pt x="289" y="36"/>
                  <a:pt x="289" y="36"/>
                  <a:pt x="289" y="36"/>
                </a:cubicBezTo>
                <a:cubicBezTo>
                  <a:pt x="304" y="80"/>
                  <a:pt x="304" y="80"/>
                  <a:pt x="304" y="80"/>
                </a:cubicBezTo>
                <a:cubicBezTo>
                  <a:pt x="0" y="339"/>
                  <a:pt x="0" y="339"/>
                  <a:pt x="0" y="339"/>
                </a:cubicBezTo>
                <a:cubicBezTo>
                  <a:pt x="400" y="329"/>
                  <a:pt x="400" y="329"/>
                  <a:pt x="400" y="329"/>
                </a:cubicBezTo>
                <a:cubicBezTo>
                  <a:pt x="400" y="329"/>
                  <a:pt x="400" y="329"/>
                  <a:pt x="400" y="329"/>
                </a:cubicBezTo>
                <a:cubicBezTo>
                  <a:pt x="400" y="328"/>
                  <a:pt x="400" y="328"/>
                  <a:pt x="400" y="328"/>
                </a:cubicBezTo>
                <a:cubicBezTo>
                  <a:pt x="451" y="257"/>
                  <a:pt x="463" y="192"/>
                  <a:pt x="435" y="143"/>
                </a:cubicBezTo>
                <a:close/>
              </a:path>
            </a:pathLst>
          </a:custGeom>
          <a:solidFill>
            <a:schemeClr val="accent1">
              <a:lumMod val="75000"/>
            </a:schemeClr>
          </a:solidFill>
          <a:ln>
            <a:noFill/>
          </a:ln>
        </p:spPr>
        <p:txBody>
          <a:bodyPr vert="horz" wrap="square" lIns="182843" tIns="91422" rIns="182843" bIns="91422" numCol="1" anchor="t" anchorCtr="0" compatLnSpc="1">
            <a:prstTxWarp prst="textNoShape">
              <a:avLst/>
            </a:prstTxWarp>
          </a:bodyPr>
          <a:lstStyle/>
          <a:p>
            <a:endParaRPr lang="id-ID"/>
          </a:p>
        </p:txBody>
      </p:sp>
      <p:sp>
        <p:nvSpPr>
          <p:cNvPr id="31" name="Freeform 6"/>
          <p:cNvSpPr>
            <a:spLocks/>
          </p:cNvSpPr>
          <p:nvPr/>
        </p:nvSpPr>
        <p:spPr bwMode="auto">
          <a:xfrm rot="21093461" flipH="1">
            <a:off x="9271989" y="4889303"/>
            <a:ext cx="3355102" cy="3740150"/>
          </a:xfrm>
          <a:custGeom>
            <a:avLst/>
            <a:gdLst>
              <a:gd name="T0" fmla="*/ 784 w 1057"/>
              <a:gd name="T1" fmla="*/ 0 h 1178"/>
              <a:gd name="T2" fmla="*/ 1057 w 1057"/>
              <a:gd name="T3" fmla="*/ 647 h 1178"/>
              <a:gd name="T4" fmla="*/ 225 w 1057"/>
              <a:gd name="T5" fmla="*/ 1178 h 1178"/>
              <a:gd name="T6" fmla="*/ 0 w 1057"/>
              <a:gd name="T7" fmla="*/ 673 h 1178"/>
              <a:gd name="T8" fmla="*/ 784 w 1057"/>
              <a:gd name="T9" fmla="*/ 0 h 1178"/>
            </a:gdLst>
            <a:ahLst/>
            <a:cxnLst>
              <a:cxn ang="0">
                <a:pos x="T0" y="T1"/>
              </a:cxn>
              <a:cxn ang="0">
                <a:pos x="T2" y="T3"/>
              </a:cxn>
              <a:cxn ang="0">
                <a:pos x="T4" y="T5"/>
              </a:cxn>
              <a:cxn ang="0">
                <a:pos x="T6" y="T7"/>
              </a:cxn>
              <a:cxn ang="0">
                <a:pos x="T8" y="T9"/>
              </a:cxn>
            </a:cxnLst>
            <a:rect l="0" t="0" r="r" b="b"/>
            <a:pathLst>
              <a:path w="1057" h="1178">
                <a:moveTo>
                  <a:pt x="784" y="0"/>
                </a:moveTo>
                <a:lnTo>
                  <a:pt x="1057" y="647"/>
                </a:lnTo>
                <a:lnTo>
                  <a:pt x="225" y="1178"/>
                </a:lnTo>
                <a:lnTo>
                  <a:pt x="0" y="673"/>
                </a:lnTo>
                <a:lnTo>
                  <a:pt x="784" y="0"/>
                </a:lnTo>
                <a:close/>
              </a:path>
            </a:pathLst>
          </a:custGeom>
          <a:solidFill>
            <a:schemeClr val="accent2">
              <a:lumMod val="50000"/>
            </a:schemeClr>
          </a:solidFill>
          <a:ln>
            <a:noFill/>
          </a:ln>
        </p:spPr>
        <p:txBody>
          <a:bodyPr vert="horz" wrap="square" lIns="182843" tIns="91422" rIns="182843" bIns="91422" numCol="1" anchor="t" anchorCtr="0" compatLnSpc="1">
            <a:prstTxWarp prst="textNoShape">
              <a:avLst/>
            </a:prstTxWarp>
          </a:bodyPr>
          <a:lstStyle/>
          <a:p>
            <a:endParaRPr lang="id-ID"/>
          </a:p>
        </p:txBody>
      </p:sp>
      <p:sp>
        <p:nvSpPr>
          <p:cNvPr id="32" name="Freeform 7"/>
          <p:cNvSpPr>
            <a:spLocks/>
          </p:cNvSpPr>
          <p:nvPr/>
        </p:nvSpPr>
        <p:spPr bwMode="auto">
          <a:xfrm rot="21093461" flipH="1">
            <a:off x="9991030" y="4493607"/>
            <a:ext cx="5323089" cy="2270126"/>
          </a:xfrm>
          <a:custGeom>
            <a:avLst/>
            <a:gdLst>
              <a:gd name="T0" fmla="*/ 290 w 708"/>
              <a:gd name="T1" fmla="*/ 88 h 302"/>
              <a:gd name="T2" fmla="*/ 708 w 708"/>
              <a:gd name="T3" fmla="*/ 18 h 302"/>
              <a:gd name="T4" fmla="*/ 377 w 708"/>
              <a:gd name="T5" fmla="*/ 302 h 302"/>
              <a:gd name="T6" fmla="*/ 0 w 708"/>
              <a:gd name="T7" fmla="*/ 276 h 302"/>
              <a:gd name="T8" fmla="*/ 209 w 708"/>
              <a:gd name="T9" fmla="*/ 126 h 302"/>
              <a:gd name="T10" fmla="*/ 290 w 708"/>
              <a:gd name="T11" fmla="*/ 88 h 302"/>
            </a:gdLst>
            <a:ahLst/>
            <a:cxnLst>
              <a:cxn ang="0">
                <a:pos x="T0" y="T1"/>
              </a:cxn>
              <a:cxn ang="0">
                <a:pos x="T2" y="T3"/>
              </a:cxn>
              <a:cxn ang="0">
                <a:pos x="T4" y="T5"/>
              </a:cxn>
              <a:cxn ang="0">
                <a:pos x="T6" y="T7"/>
              </a:cxn>
              <a:cxn ang="0">
                <a:pos x="T8" y="T9"/>
              </a:cxn>
              <a:cxn ang="0">
                <a:pos x="T10" y="T11"/>
              </a:cxn>
            </a:cxnLst>
            <a:rect l="0" t="0" r="r" b="b"/>
            <a:pathLst>
              <a:path w="708" h="302">
                <a:moveTo>
                  <a:pt x="290" y="88"/>
                </a:moveTo>
                <a:cubicBezTo>
                  <a:pt x="438" y="26"/>
                  <a:pt x="593" y="0"/>
                  <a:pt x="708" y="18"/>
                </a:cubicBezTo>
                <a:cubicBezTo>
                  <a:pt x="377" y="302"/>
                  <a:pt x="377" y="302"/>
                  <a:pt x="377" y="302"/>
                </a:cubicBezTo>
                <a:cubicBezTo>
                  <a:pt x="0" y="276"/>
                  <a:pt x="0" y="276"/>
                  <a:pt x="0" y="276"/>
                </a:cubicBezTo>
                <a:cubicBezTo>
                  <a:pt x="54" y="221"/>
                  <a:pt x="127" y="169"/>
                  <a:pt x="209" y="126"/>
                </a:cubicBezTo>
                <a:cubicBezTo>
                  <a:pt x="235" y="112"/>
                  <a:pt x="262" y="100"/>
                  <a:pt x="290" y="88"/>
                </a:cubicBezTo>
                <a:close/>
              </a:path>
            </a:pathLst>
          </a:custGeom>
          <a:solidFill>
            <a:schemeClr val="accent2"/>
          </a:solidFill>
          <a:ln>
            <a:noFill/>
          </a:ln>
        </p:spPr>
        <p:txBody>
          <a:bodyPr vert="horz" wrap="square" lIns="182843" tIns="91422" rIns="182843" bIns="91422" numCol="1" anchor="t" anchorCtr="0" compatLnSpc="1">
            <a:prstTxWarp prst="textNoShape">
              <a:avLst/>
            </a:prstTxWarp>
          </a:bodyPr>
          <a:lstStyle/>
          <a:p>
            <a:endParaRPr lang="id-ID"/>
          </a:p>
        </p:txBody>
      </p:sp>
      <p:sp>
        <p:nvSpPr>
          <p:cNvPr id="33" name="Freeform 8"/>
          <p:cNvSpPr>
            <a:spLocks/>
          </p:cNvSpPr>
          <p:nvPr/>
        </p:nvSpPr>
        <p:spPr bwMode="auto">
          <a:xfrm rot="21093461" flipH="1">
            <a:off x="8562300" y="5506943"/>
            <a:ext cx="3507462" cy="2054226"/>
          </a:xfrm>
          <a:custGeom>
            <a:avLst/>
            <a:gdLst>
              <a:gd name="T0" fmla="*/ 417 w 466"/>
              <a:gd name="T1" fmla="*/ 52 h 273"/>
              <a:gd name="T2" fmla="*/ 321 w 466"/>
              <a:gd name="T3" fmla="*/ 0 h 273"/>
              <a:gd name="T4" fmla="*/ 0 w 466"/>
              <a:gd name="T5" fmla="*/ 273 h 273"/>
              <a:gd name="T6" fmla="*/ 400 w 466"/>
              <a:gd name="T7" fmla="*/ 263 h 273"/>
              <a:gd name="T8" fmla="*/ 417 w 466"/>
              <a:gd name="T9" fmla="*/ 52 h 273"/>
            </a:gdLst>
            <a:ahLst/>
            <a:cxnLst>
              <a:cxn ang="0">
                <a:pos x="T0" y="T1"/>
              </a:cxn>
              <a:cxn ang="0">
                <a:pos x="T2" y="T3"/>
              </a:cxn>
              <a:cxn ang="0">
                <a:pos x="T4" y="T5"/>
              </a:cxn>
              <a:cxn ang="0">
                <a:pos x="T6" y="T7"/>
              </a:cxn>
              <a:cxn ang="0">
                <a:pos x="T8" y="T9"/>
              </a:cxn>
            </a:cxnLst>
            <a:rect l="0" t="0" r="r" b="b"/>
            <a:pathLst>
              <a:path w="466" h="273">
                <a:moveTo>
                  <a:pt x="417" y="52"/>
                </a:moveTo>
                <a:cubicBezTo>
                  <a:pt x="395" y="29"/>
                  <a:pt x="362" y="10"/>
                  <a:pt x="321" y="0"/>
                </a:cubicBezTo>
                <a:cubicBezTo>
                  <a:pt x="0" y="273"/>
                  <a:pt x="0" y="273"/>
                  <a:pt x="0" y="273"/>
                </a:cubicBezTo>
                <a:cubicBezTo>
                  <a:pt x="400" y="263"/>
                  <a:pt x="400" y="263"/>
                  <a:pt x="400" y="263"/>
                </a:cubicBezTo>
                <a:cubicBezTo>
                  <a:pt x="460" y="179"/>
                  <a:pt x="466" y="104"/>
                  <a:pt x="417" y="52"/>
                </a:cubicBezTo>
                <a:close/>
              </a:path>
            </a:pathLst>
          </a:custGeom>
          <a:solidFill>
            <a:schemeClr val="accent1"/>
          </a:solidFill>
          <a:ln>
            <a:noFill/>
          </a:ln>
        </p:spPr>
        <p:txBody>
          <a:bodyPr vert="horz" wrap="square" lIns="182843" tIns="91422" rIns="182843" bIns="91422" numCol="1" anchor="t" anchorCtr="0" compatLnSpc="1">
            <a:prstTxWarp prst="textNoShape">
              <a:avLst/>
            </a:prstTxWarp>
          </a:bodyPr>
          <a:lstStyle/>
          <a:p>
            <a:endParaRPr lang="id-ID"/>
          </a:p>
        </p:txBody>
      </p:sp>
      <p:sp>
        <p:nvSpPr>
          <p:cNvPr id="34" name="Freeform 9"/>
          <p:cNvSpPr>
            <a:spLocks/>
          </p:cNvSpPr>
          <p:nvPr/>
        </p:nvSpPr>
        <p:spPr bwMode="auto">
          <a:xfrm rot="21093461" flipH="1">
            <a:off x="8808064" y="7469999"/>
            <a:ext cx="3491590" cy="1225550"/>
          </a:xfrm>
          <a:custGeom>
            <a:avLst/>
            <a:gdLst>
              <a:gd name="T0" fmla="*/ 948 w 1100"/>
              <a:gd name="T1" fmla="*/ 0 h 386"/>
              <a:gd name="T2" fmla="*/ 1100 w 1100"/>
              <a:gd name="T3" fmla="*/ 362 h 386"/>
              <a:gd name="T4" fmla="*/ 154 w 1100"/>
              <a:gd name="T5" fmla="*/ 386 h 386"/>
              <a:gd name="T6" fmla="*/ 0 w 1100"/>
              <a:gd name="T7" fmla="*/ 23 h 386"/>
              <a:gd name="T8" fmla="*/ 948 w 1100"/>
              <a:gd name="T9" fmla="*/ 0 h 386"/>
            </a:gdLst>
            <a:ahLst/>
            <a:cxnLst>
              <a:cxn ang="0">
                <a:pos x="T0" y="T1"/>
              </a:cxn>
              <a:cxn ang="0">
                <a:pos x="T2" y="T3"/>
              </a:cxn>
              <a:cxn ang="0">
                <a:pos x="T4" y="T5"/>
              </a:cxn>
              <a:cxn ang="0">
                <a:pos x="T6" y="T7"/>
              </a:cxn>
              <a:cxn ang="0">
                <a:pos x="T8" y="T9"/>
              </a:cxn>
            </a:cxnLst>
            <a:rect l="0" t="0" r="r" b="b"/>
            <a:pathLst>
              <a:path w="1100" h="386">
                <a:moveTo>
                  <a:pt x="948" y="0"/>
                </a:moveTo>
                <a:lnTo>
                  <a:pt x="1100" y="362"/>
                </a:lnTo>
                <a:lnTo>
                  <a:pt x="154" y="386"/>
                </a:lnTo>
                <a:lnTo>
                  <a:pt x="0" y="23"/>
                </a:lnTo>
                <a:lnTo>
                  <a:pt x="948" y="0"/>
                </a:lnTo>
                <a:close/>
              </a:path>
            </a:pathLst>
          </a:custGeom>
          <a:solidFill>
            <a:schemeClr val="accent1">
              <a:lumMod val="50000"/>
            </a:schemeClr>
          </a:solidFill>
          <a:ln>
            <a:noFill/>
          </a:ln>
        </p:spPr>
        <p:txBody>
          <a:bodyPr vert="horz" wrap="square" lIns="182843" tIns="91422" rIns="182843" bIns="91422" numCol="1" anchor="t" anchorCtr="0" compatLnSpc="1">
            <a:prstTxWarp prst="textNoShape">
              <a:avLst/>
            </a:prstTxWarp>
          </a:bodyPr>
          <a:lstStyle/>
          <a:p>
            <a:endParaRPr lang="id-ID"/>
          </a:p>
        </p:txBody>
      </p:sp>
      <p:sp>
        <p:nvSpPr>
          <p:cNvPr id="35" name="Freeform 10"/>
          <p:cNvSpPr>
            <a:spLocks/>
          </p:cNvSpPr>
          <p:nvPr/>
        </p:nvSpPr>
        <p:spPr bwMode="auto">
          <a:xfrm rot="21093461" flipH="1">
            <a:off x="9105164" y="8284592"/>
            <a:ext cx="2818666" cy="1790700"/>
          </a:xfrm>
          <a:custGeom>
            <a:avLst/>
            <a:gdLst>
              <a:gd name="T0" fmla="*/ 86 w 375"/>
              <a:gd name="T1" fmla="*/ 79 h 238"/>
              <a:gd name="T2" fmla="*/ 0 w 375"/>
              <a:gd name="T3" fmla="*/ 81 h 238"/>
              <a:gd name="T4" fmla="*/ 166 w 375"/>
              <a:gd name="T5" fmla="*/ 238 h 238"/>
              <a:gd name="T6" fmla="*/ 375 w 375"/>
              <a:gd name="T7" fmla="*/ 72 h 238"/>
              <a:gd name="T8" fmla="*/ 345 w 375"/>
              <a:gd name="T9" fmla="*/ 0 h 238"/>
              <a:gd name="T10" fmla="*/ 86 w 375"/>
              <a:gd name="T11" fmla="*/ 79 h 238"/>
            </a:gdLst>
            <a:ahLst/>
            <a:cxnLst>
              <a:cxn ang="0">
                <a:pos x="T0" y="T1"/>
              </a:cxn>
              <a:cxn ang="0">
                <a:pos x="T2" y="T3"/>
              </a:cxn>
              <a:cxn ang="0">
                <a:pos x="T4" y="T5"/>
              </a:cxn>
              <a:cxn ang="0">
                <a:pos x="T6" y="T7"/>
              </a:cxn>
              <a:cxn ang="0">
                <a:pos x="T8" y="T9"/>
              </a:cxn>
              <a:cxn ang="0">
                <a:pos x="T10" y="T11"/>
              </a:cxn>
            </a:cxnLst>
            <a:rect l="0" t="0" r="r" b="b"/>
            <a:pathLst>
              <a:path w="375" h="238">
                <a:moveTo>
                  <a:pt x="86" y="79"/>
                </a:moveTo>
                <a:cubicBezTo>
                  <a:pt x="0" y="81"/>
                  <a:pt x="0" y="81"/>
                  <a:pt x="0" y="81"/>
                </a:cubicBezTo>
                <a:cubicBezTo>
                  <a:pt x="166" y="238"/>
                  <a:pt x="166" y="238"/>
                  <a:pt x="166" y="238"/>
                </a:cubicBezTo>
                <a:cubicBezTo>
                  <a:pt x="251" y="189"/>
                  <a:pt x="324" y="131"/>
                  <a:pt x="375" y="72"/>
                </a:cubicBezTo>
                <a:cubicBezTo>
                  <a:pt x="345" y="0"/>
                  <a:pt x="345" y="0"/>
                  <a:pt x="345" y="0"/>
                </a:cubicBezTo>
                <a:lnTo>
                  <a:pt x="86" y="79"/>
                </a:lnTo>
                <a:close/>
              </a:path>
            </a:pathLst>
          </a:custGeom>
          <a:solidFill>
            <a:schemeClr val="accent4">
              <a:lumMod val="50000"/>
            </a:schemeClr>
          </a:solidFill>
          <a:ln>
            <a:noFill/>
          </a:ln>
        </p:spPr>
        <p:txBody>
          <a:bodyPr vert="horz" wrap="square" lIns="182843" tIns="91422" rIns="182843" bIns="91422" numCol="1" anchor="t" anchorCtr="0" compatLnSpc="1">
            <a:prstTxWarp prst="textNoShape">
              <a:avLst/>
            </a:prstTxWarp>
          </a:bodyPr>
          <a:lstStyle/>
          <a:p>
            <a:endParaRPr lang="id-ID"/>
          </a:p>
        </p:txBody>
      </p:sp>
      <p:sp>
        <p:nvSpPr>
          <p:cNvPr id="36" name="Freeform 11"/>
          <p:cNvSpPr>
            <a:spLocks/>
          </p:cNvSpPr>
          <p:nvPr/>
        </p:nvSpPr>
        <p:spPr bwMode="auto">
          <a:xfrm rot="21093461" flipH="1">
            <a:off x="9288194" y="8253740"/>
            <a:ext cx="2828189" cy="1247776"/>
          </a:xfrm>
          <a:custGeom>
            <a:avLst/>
            <a:gdLst>
              <a:gd name="T0" fmla="*/ 0 w 376"/>
              <a:gd name="T1" fmla="*/ 10 h 166"/>
              <a:gd name="T2" fmla="*/ 376 w 376"/>
              <a:gd name="T3" fmla="*/ 0 h 166"/>
              <a:gd name="T4" fmla="*/ 167 w 376"/>
              <a:gd name="T5" fmla="*/ 166 h 166"/>
              <a:gd name="T6" fmla="*/ 0 w 376"/>
              <a:gd name="T7" fmla="*/ 10 h 166"/>
            </a:gdLst>
            <a:ahLst/>
            <a:cxnLst>
              <a:cxn ang="0">
                <a:pos x="T0" y="T1"/>
              </a:cxn>
              <a:cxn ang="0">
                <a:pos x="T2" y="T3"/>
              </a:cxn>
              <a:cxn ang="0">
                <a:pos x="T4" y="T5"/>
              </a:cxn>
              <a:cxn ang="0">
                <a:pos x="T6" y="T7"/>
              </a:cxn>
            </a:cxnLst>
            <a:rect l="0" t="0" r="r" b="b"/>
            <a:pathLst>
              <a:path w="376" h="166">
                <a:moveTo>
                  <a:pt x="0" y="10"/>
                </a:moveTo>
                <a:cubicBezTo>
                  <a:pt x="376" y="0"/>
                  <a:pt x="376" y="0"/>
                  <a:pt x="376" y="0"/>
                </a:cubicBezTo>
                <a:cubicBezTo>
                  <a:pt x="325" y="59"/>
                  <a:pt x="252" y="117"/>
                  <a:pt x="167" y="166"/>
                </a:cubicBezTo>
                <a:lnTo>
                  <a:pt x="0" y="10"/>
                </a:lnTo>
                <a:close/>
              </a:path>
            </a:pathLst>
          </a:custGeom>
          <a:solidFill>
            <a:schemeClr val="accent4"/>
          </a:solidFill>
          <a:ln>
            <a:noFill/>
          </a:ln>
        </p:spPr>
        <p:txBody>
          <a:bodyPr vert="horz" wrap="square" lIns="182843" tIns="91422" rIns="182843" bIns="91422" numCol="1" anchor="t" anchorCtr="0" compatLnSpc="1">
            <a:prstTxWarp prst="textNoShape">
              <a:avLst/>
            </a:prstTxWarp>
          </a:bodyPr>
          <a:lstStyle/>
          <a:p>
            <a:endParaRPr lang="id-ID"/>
          </a:p>
        </p:txBody>
      </p:sp>
      <p:sp>
        <p:nvSpPr>
          <p:cNvPr id="37" name="Freeform 12"/>
          <p:cNvSpPr>
            <a:spLocks/>
          </p:cNvSpPr>
          <p:nvPr/>
        </p:nvSpPr>
        <p:spPr bwMode="auto">
          <a:xfrm rot="21093461" flipH="1">
            <a:off x="9976817" y="4494655"/>
            <a:ext cx="5323089" cy="2076450"/>
          </a:xfrm>
          <a:custGeom>
            <a:avLst/>
            <a:gdLst>
              <a:gd name="T0" fmla="*/ 211 w 708"/>
              <a:gd name="T1" fmla="*/ 132 h 276"/>
              <a:gd name="T2" fmla="*/ 292 w 708"/>
              <a:gd name="T3" fmla="*/ 94 h 276"/>
              <a:gd name="T4" fmla="*/ 703 w 708"/>
              <a:gd name="T5" fmla="*/ 23 h 276"/>
              <a:gd name="T6" fmla="*/ 708 w 708"/>
              <a:gd name="T7" fmla="*/ 18 h 276"/>
              <a:gd name="T8" fmla="*/ 290 w 708"/>
              <a:gd name="T9" fmla="*/ 88 h 276"/>
              <a:gd name="T10" fmla="*/ 209 w 708"/>
              <a:gd name="T11" fmla="*/ 126 h 276"/>
              <a:gd name="T12" fmla="*/ 0 w 708"/>
              <a:gd name="T13" fmla="*/ 276 h 276"/>
              <a:gd name="T14" fmla="*/ 8 w 708"/>
              <a:gd name="T15" fmla="*/ 276 h 276"/>
              <a:gd name="T16" fmla="*/ 211 w 708"/>
              <a:gd name="T17" fmla="*/ 132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8" h="276">
                <a:moveTo>
                  <a:pt x="211" y="132"/>
                </a:moveTo>
                <a:cubicBezTo>
                  <a:pt x="238" y="118"/>
                  <a:pt x="265" y="105"/>
                  <a:pt x="292" y="94"/>
                </a:cubicBezTo>
                <a:cubicBezTo>
                  <a:pt x="437" y="33"/>
                  <a:pt x="589" y="7"/>
                  <a:pt x="703" y="23"/>
                </a:cubicBezTo>
                <a:cubicBezTo>
                  <a:pt x="708" y="18"/>
                  <a:pt x="708" y="18"/>
                  <a:pt x="708" y="18"/>
                </a:cubicBezTo>
                <a:cubicBezTo>
                  <a:pt x="593" y="0"/>
                  <a:pt x="438" y="26"/>
                  <a:pt x="290" y="88"/>
                </a:cubicBezTo>
                <a:cubicBezTo>
                  <a:pt x="262" y="100"/>
                  <a:pt x="235" y="112"/>
                  <a:pt x="209" y="126"/>
                </a:cubicBezTo>
                <a:cubicBezTo>
                  <a:pt x="127" y="169"/>
                  <a:pt x="54" y="221"/>
                  <a:pt x="0" y="276"/>
                </a:cubicBezTo>
                <a:cubicBezTo>
                  <a:pt x="8" y="276"/>
                  <a:pt x="8" y="276"/>
                  <a:pt x="8" y="276"/>
                </a:cubicBezTo>
                <a:cubicBezTo>
                  <a:pt x="61" y="223"/>
                  <a:pt x="132" y="173"/>
                  <a:pt x="211" y="132"/>
                </a:cubicBezTo>
                <a:close/>
              </a:path>
            </a:pathLst>
          </a:custGeom>
          <a:solidFill>
            <a:schemeClr val="bg1">
              <a:alpha val="25000"/>
            </a:schemeClr>
          </a:solidFill>
          <a:ln>
            <a:noFill/>
          </a:ln>
        </p:spPr>
        <p:txBody>
          <a:bodyPr vert="horz" wrap="square" lIns="182843" tIns="91422" rIns="182843" bIns="91422" numCol="1" anchor="t" anchorCtr="0" compatLnSpc="1">
            <a:prstTxWarp prst="textNoShape">
              <a:avLst/>
            </a:prstTxWarp>
          </a:bodyPr>
          <a:lstStyle/>
          <a:p>
            <a:endParaRPr lang="id-ID"/>
          </a:p>
        </p:txBody>
      </p:sp>
      <p:sp>
        <p:nvSpPr>
          <p:cNvPr id="38" name="Freeform 13"/>
          <p:cNvSpPr>
            <a:spLocks/>
          </p:cNvSpPr>
          <p:nvPr/>
        </p:nvSpPr>
        <p:spPr bwMode="auto">
          <a:xfrm rot="21093461" flipH="1">
            <a:off x="8753056" y="630549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43" tIns="91422" rIns="182843" bIns="91422" numCol="1" anchor="t" anchorCtr="0" compatLnSpc="1">
            <a:prstTxWarp prst="textNoShape">
              <a:avLst/>
            </a:prstTxWarp>
          </a:bodyPr>
          <a:lstStyle/>
          <a:p>
            <a:endParaRPr lang="id-ID"/>
          </a:p>
        </p:txBody>
      </p:sp>
      <p:sp>
        <p:nvSpPr>
          <p:cNvPr id="39" name="Freeform 14"/>
          <p:cNvSpPr>
            <a:spLocks/>
          </p:cNvSpPr>
          <p:nvPr/>
        </p:nvSpPr>
        <p:spPr bwMode="auto">
          <a:xfrm rot="21093461" flipH="1">
            <a:off x="8758714" y="6275329"/>
            <a:ext cx="6348" cy="6350"/>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0"/>
                  <a:pt x="1" y="1"/>
                </a:cubicBezTo>
                <a:cubicBezTo>
                  <a:pt x="1" y="0"/>
                  <a:pt x="0" y="0"/>
                  <a:pt x="0"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43" tIns="91422" rIns="182843" bIns="91422" numCol="1" anchor="t" anchorCtr="0" compatLnSpc="1">
            <a:prstTxWarp prst="textNoShape">
              <a:avLst/>
            </a:prstTxWarp>
          </a:bodyPr>
          <a:lstStyle/>
          <a:p>
            <a:endParaRPr lang="id-ID"/>
          </a:p>
        </p:txBody>
      </p:sp>
      <p:sp>
        <p:nvSpPr>
          <p:cNvPr id="40" name="Freeform 15"/>
          <p:cNvSpPr>
            <a:spLocks/>
          </p:cNvSpPr>
          <p:nvPr/>
        </p:nvSpPr>
        <p:spPr bwMode="auto">
          <a:xfrm rot="21093461" flipH="1">
            <a:off x="8767993" y="6251245"/>
            <a:ext cx="9524" cy="6350"/>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0"/>
                  <a:pt x="1" y="1"/>
                </a:cubicBezTo>
                <a:cubicBezTo>
                  <a:pt x="1" y="0"/>
                  <a:pt x="0" y="0"/>
                  <a:pt x="0"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43" tIns="91422" rIns="182843" bIns="91422" numCol="1" anchor="t" anchorCtr="0" compatLnSpc="1">
            <a:prstTxWarp prst="textNoShape">
              <a:avLst/>
            </a:prstTxWarp>
          </a:bodyPr>
          <a:lstStyle/>
          <a:p>
            <a:endParaRPr lang="id-ID"/>
          </a:p>
        </p:txBody>
      </p:sp>
      <p:sp>
        <p:nvSpPr>
          <p:cNvPr id="41" name="Freeform 16"/>
          <p:cNvSpPr>
            <a:spLocks/>
          </p:cNvSpPr>
          <p:nvPr/>
        </p:nvSpPr>
        <p:spPr bwMode="auto">
          <a:xfrm rot="21093461" flipH="1">
            <a:off x="8733822" y="6323725"/>
            <a:ext cx="9524" cy="6350"/>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0" y="1"/>
                  <a:pt x="0" y="1"/>
                  <a:pt x="0"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43" tIns="91422" rIns="182843" bIns="91422" numCol="1" anchor="t" anchorCtr="0" compatLnSpc="1">
            <a:prstTxWarp prst="textNoShape">
              <a:avLst/>
            </a:prstTxWarp>
          </a:bodyPr>
          <a:lstStyle/>
          <a:p>
            <a:endParaRPr lang="id-ID"/>
          </a:p>
        </p:txBody>
      </p:sp>
      <p:sp>
        <p:nvSpPr>
          <p:cNvPr id="42" name="Freeform 17"/>
          <p:cNvSpPr>
            <a:spLocks/>
          </p:cNvSpPr>
          <p:nvPr/>
        </p:nvSpPr>
        <p:spPr bwMode="auto">
          <a:xfrm rot="21093461" flipH="1">
            <a:off x="8780448" y="6227165"/>
            <a:ext cx="6348" cy="6350"/>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43" tIns="91422" rIns="182843" bIns="91422" numCol="1" anchor="t" anchorCtr="0" compatLnSpc="1">
            <a:prstTxWarp prst="textNoShape">
              <a:avLst/>
            </a:prstTxWarp>
          </a:bodyPr>
          <a:lstStyle/>
          <a:p>
            <a:endParaRPr lang="id-ID"/>
          </a:p>
        </p:txBody>
      </p:sp>
      <p:sp>
        <p:nvSpPr>
          <p:cNvPr id="43" name="Freeform 18"/>
          <p:cNvSpPr>
            <a:spLocks/>
          </p:cNvSpPr>
          <p:nvPr/>
        </p:nvSpPr>
        <p:spPr bwMode="auto">
          <a:xfrm rot="21093461" flipH="1">
            <a:off x="8716799" y="6403993"/>
            <a:ext cx="0" cy="6350"/>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43" tIns="91422" rIns="182843" bIns="91422" numCol="1" anchor="t" anchorCtr="0" compatLnSpc="1">
            <a:prstTxWarp prst="textNoShape">
              <a:avLst/>
            </a:prstTxWarp>
          </a:bodyPr>
          <a:lstStyle/>
          <a:p>
            <a:endParaRPr lang="id-ID"/>
          </a:p>
        </p:txBody>
      </p:sp>
      <p:sp>
        <p:nvSpPr>
          <p:cNvPr id="44" name="Freeform 19"/>
          <p:cNvSpPr>
            <a:spLocks/>
          </p:cNvSpPr>
          <p:nvPr/>
        </p:nvSpPr>
        <p:spPr bwMode="auto">
          <a:xfrm rot="21093461" flipH="1">
            <a:off x="8719084" y="6371136"/>
            <a:ext cx="6348" cy="15876"/>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1"/>
                  <a:pt x="1" y="2"/>
                </a:cubicBezTo>
                <a:cubicBezTo>
                  <a:pt x="1" y="1"/>
                  <a:pt x="0" y="1"/>
                  <a:pt x="0"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43" tIns="91422" rIns="182843" bIns="91422" numCol="1" anchor="t" anchorCtr="0" compatLnSpc="1">
            <a:prstTxWarp prst="textNoShape">
              <a:avLst/>
            </a:prstTxWarp>
          </a:bodyPr>
          <a:lstStyle/>
          <a:p>
            <a:endParaRPr lang="id-ID"/>
          </a:p>
        </p:txBody>
      </p:sp>
      <p:sp>
        <p:nvSpPr>
          <p:cNvPr id="45" name="Freeform 20"/>
          <p:cNvSpPr>
            <a:spLocks/>
          </p:cNvSpPr>
          <p:nvPr/>
        </p:nvSpPr>
        <p:spPr bwMode="auto">
          <a:xfrm rot="21093461" flipH="1">
            <a:off x="8731088" y="6347323"/>
            <a:ext cx="0" cy="9526"/>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43" tIns="91422" rIns="182843" bIns="91422" numCol="1" anchor="t" anchorCtr="0" compatLnSpc="1">
            <a:prstTxWarp prst="textNoShape">
              <a:avLst/>
            </a:prstTxWarp>
          </a:bodyPr>
          <a:lstStyle/>
          <a:p>
            <a:endParaRPr lang="id-ID"/>
          </a:p>
        </p:txBody>
      </p:sp>
      <p:sp>
        <p:nvSpPr>
          <p:cNvPr id="46" name="Freeform 21"/>
          <p:cNvSpPr>
            <a:spLocks/>
          </p:cNvSpPr>
          <p:nvPr/>
        </p:nvSpPr>
        <p:spPr bwMode="auto">
          <a:xfrm rot="21093461" flipH="1">
            <a:off x="8707624" y="6450293"/>
            <a:ext cx="0" cy="6350"/>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43" tIns="91422" rIns="182843" bIns="91422" numCol="1" anchor="t" anchorCtr="0" compatLnSpc="1">
            <a:prstTxWarp prst="textNoShape">
              <a:avLst/>
            </a:prstTxWarp>
          </a:bodyPr>
          <a:lstStyle/>
          <a:p>
            <a:endParaRPr lang="id-ID"/>
          </a:p>
        </p:txBody>
      </p:sp>
      <p:sp>
        <p:nvSpPr>
          <p:cNvPr id="47" name="Freeform 22"/>
          <p:cNvSpPr>
            <a:spLocks/>
          </p:cNvSpPr>
          <p:nvPr/>
        </p:nvSpPr>
        <p:spPr bwMode="auto">
          <a:xfrm rot="21093461" flipH="1">
            <a:off x="8710641" y="6427375"/>
            <a:ext cx="0" cy="6350"/>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43" tIns="91422" rIns="182843" bIns="91422" numCol="1" anchor="t" anchorCtr="0" compatLnSpc="1">
            <a:prstTxWarp prst="textNoShape">
              <a:avLst/>
            </a:prstTxWarp>
          </a:bodyPr>
          <a:lstStyle/>
          <a:p>
            <a:endParaRPr lang="id-ID"/>
          </a:p>
        </p:txBody>
      </p:sp>
      <p:sp>
        <p:nvSpPr>
          <p:cNvPr id="48" name="Freeform 23"/>
          <p:cNvSpPr>
            <a:spLocks/>
          </p:cNvSpPr>
          <p:nvPr/>
        </p:nvSpPr>
        <p:spPr bwMode="auto">
          <a:xfrm rot="21093461" flipH="1">
            <a:off x="8705072" y="647952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43" tIns="91422" rIns="182843" bIns="91422" numCol="1" anchor="t" anchorCtr="0" compatLnSpc="1">
            <a:prstTxWarp prst="textNoShape">
              <a:avLst/>
            </a:prstTxWarp>
          </a:bodyPr>
          <a:lstStyle/>
          <a:p>
            <a:endParaRPr lang="id-ID"/>
          </a:p>
        </p:txBody>
      </p:sp>
      <p:sp>
        <p:nvSpPr>
          <p:cNvPr id="49" name="Freeform 25"/>
          <p:cNvSpPr>
            <a:spLocks/>
          </p:cNvSpPr>
          <p:nvPr/>
        </p:nvSpPr>
        <p:spPr bwMode="auto">
          <a:xfrm rot="21093461" flipH="1">
            <a:off x="8834248" y="6135487"/>
            <a:ext cx="9524" cy="6350"/>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43" tIns="91422" rIns="182843" bIns="91422" numCol="1" anchor="t" anchorCtr="0" compatLnSpc="1">
            <a:prstTxWarp prst="textNoShape">
              <a:avLst/>
            </a:prstTxWarp>
          </a:bodyPr>
          <a:lstStyle/>
          <a:p>
            <a:endParaRPr lang="id-ID"/>
          </a:p>
        </p:txBody>
      </p:sp>
      <p:sp>
        <p:nvSpPr>
          <p:cNvPr id="50" name="Freeform 26"/>
          <p:cNvSpPr>
            <a:spLocks/>
          </p:cNvSpPr>
          <p:nvPr/>
        </p:nvSpPr>
        <p:spPr bwMode="auto">
          <a:xfrm rot="21093461" flipH="1">
            <a:off x="8792883" y="6202849"/>
            <a:ext cx="6348" cy="6350"/>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43" tIns="91422" rIns="182843" bIns="91422" numCol="1" anchor="t" anchorCtr="0" compatLnSpc="1">
            <a:prstTxWarp prst="textNoShape">
              <a:avLst/>
            </a:prstTxWarp>
          </a:bodyPr>
          <a:lstStyle/>
          <a:p>
            <a:endParaRPr lang="id-ID"/>
          </a:p>
        </p:txBody>
      </p:sp>
      <p:sp>
        <p:nvSpPr>
          <p:cNvPr id="51" name="Freeform 27"/>
          <p:cNvSpPr>
            <a:spLocks/>
          </p:cNvSpPr>
          <p:nvPr/>
        </p:nvSpPr>
        <p:spPr bwMode="auto">
          <a:xfrm rot="21093461" flipH="1">
            <a:off x="8805088" y="6175377"/>
            <a:ext cx="6348" cy="9526"/>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0" y="1"/>
                  <a:pt x="0" y="1"/>
                  <a:pt x="0"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43" tIns="91422" rIns="182843" bIns="91422" numCol="1" anchor="t" anchorCtr="0" compatLnSpc="1">
            <a:prstTxWarp prst="textNoShape">
              <a:avLst/>
            </a:prstTxWarp>
          </a:bodyPr>
          <a:lstStyle/>
          <a:p>
            <a:endParaRPr lang="id-ID"/>
          </a:p>
        </p:txBody>
      </p:sp>
      <p:sp>
        <p:nvSpPr>
          <p:cNvPr id="52" name="Freeform 28"/>
          <p:cNvSpPr>
            <a:spLocks/>
          </p:cNvSpPr>
          <p:nvPr/>
        </p:nvSpPr>
        <p:spPr bwMode="auto">
          <a:xfrm rot="21093461" flipH="1">
            <a:off x="8825001" y="6160035"/>
            <a:ext cx="0" cy="6350"/>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43" tIns="91422" rIns="182843" bIns="91422" numCol="1" anchor="t" anchorCtr="0" compatLnSpc="1">
            <a:prstTxWarp prst="textNoShape">
              <a:avLst/>
            </a:prstTxWarp>
          </a:bodyPr>
          <a:lstStyle/>
          <a:p>
            <a:endParaRPr lang="id-ID"/>
          </a:p>
        </p:txBody>
      </p:sp>
      <p:sp>
        <p:nvSpPr>
          <p:cNvPr id="53" name="Freeform 29"/>
          <p:cNvSpPr>
            <a:spLocks/>
          </p:cNvSpPr>
          <p:nvPr/>
        </p:nvSpPr>
        <p:spPr bwMode="auto">
          <a:xfrm rot="21093461" flipH="1">
            <a:off x="11015533" y="7749713"/>
            <a:ext cx="5678597" cy="2879726"/>
          </a:xfrm>
          <a:custGeom>
            <a:avLst/>
            <a:gdLst>
              <a:gd name="T0" fmla="*/ 0 w 755"/>
              <a:gd name="T1" fmla="*/ 8 h 383"/>
              <a:gd name="T2" fmla="*/ 110 w 755"/>
              <a:gd name="T3" fmla="*/ 270 h 383"/>
              <a:gd name="T4" fmla="*/ 115 w 755"/>
              <a:gd name="T5" fmla="*/ 282 h 383"/>
              <a:gd name="T6" fmla="*/ 115 w 755"/>
              <a:gd name="T7" fmla="*/ 282 h 383"/>
              <a:gd name="T8" fmla="*/ 115 w 755"/>
              <a:gd name="T9" fmla="*/ 282 h 383"/>
              <a:gd name="T10" fmla="*/ 136 w 755"/>
              <a:gd name="T11" fmla="*/ 311 h 383"/>
              <a:gd name="T12" fmla="*/ 391 w 755"/>
              <a:gd name="T13" fmla="*/ 373 h 383"/>
              <a:gd name="T14" fmla="*/ 677 w 755"/>
              <a:gd name="T15" fmla="*/ 301 h 383"/>
              <a:gd name="T16" fmla="*/ 755 w 755"/>
              <a:gd name="T17" fmla="*/ 265 h 383"/>
              <a:gd name="T18" fmla="*/ 644 w 755"/>
              <a:gd name="T19" fmla="*/ 0 h 383"/>
              <a:gd name="T20" fmla="*/ 0 w 755"/>
              <a:gd name="T21" fmla="*/ 8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5" h="383">
                <a:moveTo>
                  <a:pt x="0" y="8"/>
                </a:moveTo>
                <a:cubicBezTo>
                  <a:pt x="110" y="270"/>
                  <a:pt x="110" y="270"/>
                  <a:pt x="110" y="270"/>
                </a:cubicBezTo>
                <a:cubicBezTo>
                  <a:pt x="111" y="274"/>
                  <a:pt x="113" y="278"/>
                  <a:pt x="115" y="282"/>
                </a:cubicBezTo>
                <a:cubicBezTo>
                  <a:pt x="115" y="282"/>
                  <a:pt x="115" y="282"/>
                  <a:pt x="115" y="282"/>
                </a:cubicBezTo>
                <a:cubicBezTo>
                  <a:pt x="115" y="282"/>
                  <a:pt x="115" y="282"/>
                  <a:pt x="115" y="282"/>
                </a:cubicBezTo>
                <a:cubicBezTo>
                  <a:pt x="120" y="292"/>
                  <a:pt x="127" y="302"/>
                  <a:pt x="136" y="311"/>
                </a:cubicBezTo>
                <a:cubicBezTo>
                  <a:pt x="181" y="361"/>
                  <a:pt x="273" y="383"/>
                  <a:pt x="391" y="373"/>
                </a:cubicBezTo>
                <a:cubicBezTo>
                  <a:pt x="482" y="366"/>
                  <a:pt x="581" y="341"/>
                  <a:pt x="677" y="301"/>
                </a:cubicBezTo>
                <a:cubicBezTo>
                  <a:pt x="703" y="290"/>
                  <a:pt x="730" y="278"/>
                  <a:pt x="755" y="265"/>
                </a:cubicBezTo>
                <a:cubicBezTo>
                  <a:pt x="644" y="0"/>
                  <a:pt x="644" y="0"/>
                  <a:pt x="644" y="0"/>
                </a:cubicBezTo>
                <a:lnTo>
                  <a:pt x="0" y="8"/>
                </a:lnTo>
                <a:close/>
              </a:path>
            </a:pathLst>
          </a:custGeom>
          <a:solidFill>
            <a:schemeClr val="accent3">
              <a:lumMod val="50000"/>
            </a:schemeClr>
          </a:solidFill>
          <a:ln>
            <a:noFill/>
          </a:ln>
        </p:spPr>
        <p:txBody>
          <a:bodyPr vert="horz" wrap="square" lIns="182843" tIns="91422" rIns="182843" bIns="91422" numCol="1" anchor="t" anchorCtr="0" compatLnSpc="1">
            <a:prstTxWarp prst="textNoShape">
              <a:avLst/>
            </a:prstTxWarp>
          </a:bodyPr>
          <a:lstStyle/>
          <a:p>
            <a:endParaRPr lang="id-ID"/>
          </a:p>
        </p:txBody>
      </p:sp>
      <p:sp>
        <p:nvSpPr>
          <p:cNvPr id="54" name="Freeform 30"/>
          <p:cNvSpPr>
            <a:spLocks/>
          </p:cNvSpPr>
          <p:nvPr/>
        </p:nvSpPr>
        <p:spPr bwMode="auto">
          <a:xfrm rot="21093461" flipH="1">
            <a:off x="11587689" y="6190339"/>
            <a:ext cx="5008845" cy="2384426"/>
          </a:xfrm>
          <a:custGeom>
            <a:avLst/>
            <a:gdLst>
              <a:gd name="T0" fmla="*/ 91 w 666"/>
              <a:gd name="T1" fmla="*/ 0 h 317"/>
              <a:gd name="T2" fmla="*/ 481 w 666"/>
              <a:gd name="T3" fmla="*/ 23 h 317"/>
              <a:gd name="T4" fmla="*/ 666 w 666"/>
              <a:gd name="T5" fmla="*/ 200 h 317"/>
              <a:gd name="T6" fmla="*/ 587 w 666"/>
              <a:gd name="T7" fmla="*/ 236 h 317"/>
              <a:gd name="T8" fmla="*/ 302 w 666"/>
              <a:gd name="T9" fmla="*/ 308 h 317"/>
              <a:gd name="T10" fmla="*/ 46 w 666"/>
              <a:gd name="T11" fmla="*/ 245 h 317"/>
              <a:gd name="T12" fmla="*/ 55 w 666"/>
              <a:gd name="T13" fmla="*/ 45 h 317"/>
              <a:gd name="T14" fmla="*/ 91 w 666"/>
              <a:gd name="T15" fmla="*/ 0 h 3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6" h="317">
                <a:moveTo>
                  <a:pt x="91" y="0"/>
                </a:moveTo>
                <a:cubicBezTo>
                  <a:pt x="481" y="23"/>
                  <a:pt x="481" y="23"/>
                  <a:pt x="481" y="23"/>
                </a:cubicBezTo>
                <a:cubicBezTo>
                  <a:pt x="666" y="200"/>
                  <a:pt x="666" y="200"/>
                  <a:pt x="666" y="200"/>
                </a:cubicBezTo>
                <a:cubicBezTo>
                  <a:pt x="641" y="213"/>
                  <a:pt x="614" y="224"/>
                  <a:pt x="587" y="236"/>
                </a:cubicBezTo>
                <a:cubicBezTo>
                  <a:pt x="492" y="275"/>
                  <a:pt x="393" y="300"/>
                  <a:pt x="302" y="308"/>
                </a:cubicBezTo>
                <a:cubicBezTo>
                  <a:pt x="183" y="317"/>
                  <a:pt x="92" y="295"/>
                  <a:pt x="46" y="245"/>
                </a:cubicBezTo>
                <a:cubicBezTo>
                  <a:pt x="0" y="197"/>
                  <a:pt x="3" y="125"/>
                  <a:pt x="55" y="45"/>
                </a:cubicBezTo>
                <a:cubicBezTo>
                  <a:pt x="64" y="31"/>
                  <a:pt x="77" y="16"/>
                  <a:pt x="91" y="0"/>
                </a:cubicBezTo>
                <a:close/>
              </a:path>
            </a:pathLst>
          </a:custGeom>
          <a:solidFill>
            <a:schemeClr val="accent3"/>
          </a:solidFill>
          <a:ln>
            <a:noFill/>
          </a:ln>
        </p:spPr>
        <p:txBody>
          <a:bodyPr vert="horz" wrap="square" lIns="182843" tIns="91422" rIns="182843" bIns="91422" numCol="1" anchor="t" anchorCtr="0" compatLnSpc="1">
            <a:prstTxWarp prst="textNoShape">
              <a:avLst/>
            </a:prstTxWarp>
          </a:bodyPr>
          <a:lstStyle/>
          <a:p>
            <a:endParaRPr lang="id-ID"/>
          </a:p>
        </p:txBody>
      </p:sp>
      <p:sp>
        <p:nvSpPr>
          <p:cNvPr id="55" name="Freeform 31"/>
          <p:cNvSpPr>
            <a:spLocks/>
          </p:cNvSpPr>
          <p:nvPr/>
        </p:nvSpPr>
        <p:spPr bwMode="auto">
          <a:xfrm rot="21093461" flipH="1">
            <a:off x="11694564" y="7638788"/>
            <a:ext cx="4850137" cy="939800"/>
          </a:xfrm>
          <a:custGeom>
            <a:avLst/>
            <a:gdLst>
              <a:gd name="T0" fmla="*/ 562 w 645"/>
              <a:gd name="T1" fmla="*/ 34 h 125"/>
              <a:gd name="T2" fmla="*/ 277 w 645"/>
              <a:gd name="T3" fmla="*/ 106 h 125"/>
              <a:gd name="T4" fmla="*/ 21 w 645"/>
              <a:gd name="T5" fmla="*/ 44 h 125"/>
              <a:gd name="T6" fmla="*/ 0 w 645"/>
              <a:gd name="T7" fmla="*/ 13 h 125"/>
              <a:gd name="T8" fmla="*/ 25 w 645"/>
              <a:gd name="T9" fmla="*/ 53 h 125"/>
              <a:gd name="T10" fmla="*/ 281 w 645"/>
              <a:gd name="T11" fmla="*/ 116 h 125"/>
              <a:gd name="T12" fmla="*/ 566 w 645"/>
              <a:gd name="T13" fmla="*/ 44 h 125"/>
              <a:gd name="T14" fmla="*/ 645 w 645"/>
              <a:gd name="T15" fmla="*/ 8 h 125"/>
              <a:gd name="T16" fmla="*/ 637 w 645"/>
              <a:gd name="T17" fmla="*/ 0 h 125"/>
              <a:gd name="T18" fmla="*/ 562 w 645"/>
              <a:gd name="T19" fmla="*/ 3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5" h="125">
                <a:moveTo>
                  <a:pt x="562" y="34"/>
                </a:moveTo>
                <a:cubicBezTo>
                  <a:pt x="467" y="74"/>
                  <a:pt x="368" y="99"/>
                  <a:pt x="277" y="106"/>
                </a:cubicBezTo>
                <a:cubicBezTo>
                  <a:pt x="158" y="116"/>
                  <a:pt x="67" y="93"/>
                  <a:pt x="21" y="44"/>
                </a:cubicBezTo>
                <a:cubicBezTo>
                  <a:pt x="12" y="34"/>
                  <a:pt x="5" y="24"/>
                  <a:pt x="0" y="13"/>
                </a:cubicBezTo>
                <a:cubicBezTo>
                  <a:pt x="5" y="28"/>
                  <a:pt x="14" y="41"/>
                  <a:pt x="25" y="53"/>
                </a:cubicBezTo>
                <a:cubicBezTo>
                  <a:pt x="71" y="103"/>
                  <a:pt x="162" y="125"/>
                  <a:pt x="281" y="116"/>
                </a:cubicBezTo>
                <a:cubicBezTo>
                  <a:pt x="372" y="108"/>
                  <a:pt x="471" y="83"/>
                  <a:pt x="566" y="44"/>
                </a:cubicBezTo>
                <a:cubicBezTo>
                  <a:pt x="593" y="32"/>
                  <a:pt x="620" y="21"/>
                  <a:pt x="645" y="8"/>
                </a:cubicBezTo>
                <a:cubicBezTo>
                  <a:pt x="637" y="0"/>
                  <a:pt x="637" y="0"/>
                  <a:pt x="637" y="0"/>
                </a:cubicBezTo>
                <a:cubicBezTo>
                  <a:pt x="613" y="13"/>
                  <a:pt x="587" y="23"/>
                  <a:pt x="562" y="34"/>
                </a:cubicBezTo>
                <a:close/>
              </a:path>
            </a:pathLst>
          </a:custGeom>
          <a:solidFill>
            <a:schemeClr val="bg1">
              <a:alpha val="25000"/>
            </a:schemeClr>
          </a:solidFill>
          <a:ln>
            <a:noFill/>
          </a:ln>
        </p:spPr>
        <p:txBody>
          <a:bodyPr vert="horz" wrap="square" lIns="182843" tIns="91422" rIns="182843" bIns="91422" numCol="1" anchor="t" anchorCtr="0" compatLnSpc="1">
            <a:prstTxWarp prst="textNoShape">
              <a:avLst/>
            </a:prstTxWarp>
          </a:bodyPr>
          <a:lstStyle/>
          <a:p>
            <a:endParaRPr lang="id-ID"/>
          </a:p>
        </p:txBody>
      </p:sp>
      <p:cxnSp>
        <p:nvCxnSpPr>
          <p:cNvPr id="59" name="Elbow Connector 58"/>
          <p:cNvCxnSpPr/>
          <p:nvPr/>
        </p:nvCxnSpPr>
        <p:spPr>
          <a:xfrm flipV="1">
            <a:off x="13775601" y="5260601"/>
            <a:ext cx="3528876" cy="685802"/>
          </a:xfrm>
          <a:prstGeom prst="bentConnector3">
            <a:avLst>
              <a:gd name="adj1" fmla="val -772"/>
            </a:avLst>
          </a:prstGeom>
          <a:ln w="19050">
            <a:solidFill>
              <a:schemeClr val="tx2"/>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61" name="Elbow Connector 60"/>
          <p:cNvCxnSpPr/>
          <p:nvPr/>
        </p:nvCxnSpPr>
        <p:spPr>
          <a:xfrm rot="10800000" flipV="1">
            <a:off x="7205215" y="6582625"/>
            <a:ext cx="2719873" cy="1"/>
          </a:xfrm>
          <a:prstGeom prst="bentConnector3">
            <a:avLst>
              <a:gd name="adj1" fmla="val 50000"/>
            </a:avLst>
          </a:prstGeom>
          <a:ln w="19050">
            <a:solidFill>
              <a:schemeClr val="tx2"/>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3052696" y="5902288"/>
            <a:ext cx="1989751" cy="615517"/>
          </a:xfrm>
          <a:prstGeom prst="rect">
            <a:avLst/>
          </a:prstGeom>
          <a:noFill/>
        </p:spPr>
        <p:txBody>
          <a:bodyPr wrap="none" lIns="182843" tIns="91422" rIns="182843" bIns="91422" rtlCol="0">
            <a:spAutoFit/>
          </a:bodyPr>
          <a:lstStyle/>
          <a:p>
            <a:pPr algn="r"/>
            <a:r>
              <a:rPr lang="id-ID" sz="2800" b="1" dirty="0" smtClean="0">
                <a:solidFill>
                  <a:schemeClr val="tx2"/>
                </a:solidFill>
                <a:latin typeface="Raleway" panose="020B0003030101060003" pitchFamily="34" charset="0"/>
              </a:rPr>
              <a:t>Research</a:t>
            </a:r>
            <a:endParaRPr lang="id-ID" sz="2800" b="1" dirty="0">
              <a:solidFill>
                <a:schemeClr val="tx2"/>
              </a:solidFill>
              <a:latin typeface="Raleway" panose="020B0003030101060003" pitchFamily="34" charset="0"/>
            </a:endParaRPr>
          </a:p>
        </p:txBody>
      </p:sp>
      <p:cxnSp>
        <p:nvCxnSpPr>
          <p:cNvPr id="63" name="Straight Connector 62"/>
          <p:cNvCxnSpPr/>
          <p:nvPr/>
        </p:nvCxnSpPr>
        <p:spPr>
          <a:xfrm>
            <a:off x="1947252" y="6517841"/>
            <a:ext cx="309519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a:xfrm>
            <a:off x="816463" y="6563912"/>
            <a:ext cx="4225984" cy="1292625"/>
          </a:xfrm>
          <a:prstGeom prst="rect">
            <a:avLst/>
          </a:prstGeom>
        </p:spPr>
        <p:txBody>
          <a:bodyPr wrap="square" lIns="182843" tIns="91422" rIns="182843" bIns="91422">
            <a:spAutoFit/>
          </a:bodyPr>
          <a:lstStyle/>
          <a:p>
            <a:pPr algn="r"/>
            <a:r>
              <a:rPr lang="en-US" sz="2400" dirty="0">
                <a:latin typeface="Raleway Light"/>
                <a:cs typeface="Raleway Light"/>
              </a:rPr>
              <a:t>Creativity is the key to success in the </a:t>
            </a:r>
            <a:r>
              <a:rPr lang="en-US" sz="2400" dirty="0" smtClean="0">
                <a:latin typeface="Raleway Light"/>
                <a:cs typeface="Raleway Light"/>
              </a:rPr>
              <a:t>future primary</a:t>
            </a:r>
            <a:endParaRPr lang="id-ID" sz="2400" dirty="0">
              <a:latin typeface="Raleway"/>
              <a:cs typeface="Raleway"/>
            </a:endParaRPr>
          </a:p>
        </p:txBody>
      </p:sp>
      <p:sp>
        <p:nvSpPr>
          <p:cNvPr id="65" name="TextBox 64"/>
          <p:cNvSpPr txBox="1"/>
          <p:nvPr/>
        </p:nvSpPr>
        <p:spPr>
          <a:xfrm>
            <a:off x="5037893" y="5775076"/>
            <a:ext cx="2450237" cy="1538846"/>
          </a:xfrm>
          <a:prstGeom prst="rect">
            <a:avLst/>
          </a:prstGeom>
          <a:noFill/>
        </p:spPr>
        <p:txBody>
          <a:bodyPr wrap="none" lIns="182843" tIns="91422" rIns="182843" bIns="91422" rtlCol="0">
            <a:spAutoFit/>
          </a:bodyPr>
          <a:lstStyle/>
          <a:p>
            <a:pPr algn="r"/>
            <a:r>
              <a:rPr lang="id-ID" sz="8800" b="1" dirty="0" smtClean="0">
                <a:solidFill>
                  <a:schemeClr val="accent1"/>
                </a:solidFill>
                <a:latin typeface="Raleway" panose="020B0003030101060003" pitchFamily="34" charset="0"/>
              </a:rPr>
              <a:t>13%</a:t>
            </a:r>
            <a:endParaRPr lang="id-ID" sz="8800" b="1" dirty="0">
              <a:solidFill>
                <a:schemeClr val="accent1"/>
              </a:solidFill>
              <a:latin typeface="Raleway" panose="020B0003030101060003" pitchFamily="34" charset="0"/>
            </a:endParaRPr>
          </a:p>
        </p:txBody>
      </p:sp>
      <p:sp>
        <p:nvSpPr>
          <p:cNvPr id="66" name="TextBox 65"/>
          <p:cNvSpPr txBox="1"/>
          <p:nvPr/>
        </p:nvSpPr>
        <p:spPr>
          <a:xfrm>
            <a:off x="5127341" y="9888883"/>
            <a:ext cx="1785798" cy="615517"/>
          </a:xfrm>
          <a:prstGeom prst="rect">
            <a:avLst/>
          </a:prstGeom>
          <a:noFill/>
        </p:spPr>
        <p:txBody>
          <a:bodyPr wrap="none" lIns="182843" tIns="91422" rIns="182843" bIns="91422" rtlCol="0">
            <a:spAutoFit/>
          </a:bodyPr>
          <a:lstStyle/>
          <a:p>
            <a:pPr algn="r"/>
            <a:r>
              <a:rPr lang="id-ID" sz="2800" b="1" dirty="0" smtClean="0">
                <a:solidFill>
                  <a:schemeClr val="tx2"/>
                </a:solidFill>
                <a:latin typeface="Raleway" panose="020B0003030101060003" pitchFamily="34" charset="0"/>
              </a:rPr>
              <a:t>Analysis</a:t>
            </a:r>
            <a:endParaRPr lang="id-ID" sz="2800" b="1" dirty="0">
              <a:solidFill>
                <a:schemeClr val="tx2"/>
              </a:solidFill>
              <a:latin typeface="Raleway" panose="020B0003030101060003" pitchFamily="34" charset="0"/>
            </a:endParaRPr>
          </a:p>
        </p:txBody>
      </p:sp>
      <p:cxnSp>
        <p:nvCxnSpPr>
          <p:cNvPr id="68" name="Straight Connector 67"/>
          <p:cNvCxnSpPr/>
          <p:nvPr/>
        </p:nvCxnSpPr>
        <p:spPr>
          <a:xfrm>
            <a:off x="3817945" y="10504436"/>
            <a:ext cx="309519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69" name="Rectangle 68"/>
          <p:cNvSpPr/>
          <p:nvPr/>
        </p:nvSpPr>
        <p:spPr>
          <a:xfrm>
            <a:off x="2582242" y="10550507"/>
            <a:ext cx="4330897" cy="1292625"/>
          </a:xfrm>
          <a:prstGeom prst="rect">
            <a:avLst/>
          </a:prstGeom>
        </p:spPr>
        <p:txBody>
          <a:bodyPr wrap="square" lIns="182843" tIns="91422" rIns="182843" bIns="91422">
            <a:spAutoFit/>
          </a:bodyPr>
          <a:lstStyle/>
          <a:p>
            <a:pPr algn="r"/>
            <a:r>
              <a:rPr lang="en-US" sz="2400" dirty="0">
                <a:latin typeface="Raleway Light"/>
                <a:cs typeface="Raleway Light"/>
              </a:rPr>
              <a:t>Creativity is the key to success in the future primary</a:t>
            </a:r>
            <a:endParaRPr lang="id-ID" sz="2400" dirty="0">
              <a:latin typeface="Raleway"/>
              <a:cs typeface="Raleway"/>
            </a:endParaRPr>
          </a:p>
        </p:txBody>
      </p:sp>
      <p:sp>
        <p:nvSpPr>
          <p:cNvPr id="70" name="TextBox 69"/>
          <p:cNvSpPr txBox="1"/>
          <p:nvPr/>
        </p:nvSpPr>
        <p:spPr>
          <a:xfrm>
            <a:off x="6827003" y="9738991"/>
            <a:ext cx="1949177" cy="1538846"/>
          </a:xfrm>
          <a:prstGeom prst="rect">
            <a:avLst/>
          </a:prstGeom>
          <a:noFill/>
        </p:spPr>
        <p:txBody>
          <a:bodyPr wrap="none" lIns="182843" tIns="91422" rIns="182843" bIns="91422" rtlCol="0">
            <a:spAutoFit/>
          </a:bodyPr>
          <a:lstStyle/>
          <a:p>
            <a:pPr algn="r"/>
            <a:r>
              <a:rPr lang="id-ID" sz="8800" b="1" dirty="0" smtClean="0">
                <a:solidFill>
                  <a:schemeClr val="accent4"/>
                </a:solidFill>
                <a:latin typeface="Raleway" panose="020B0003030101060003" pitchFamily="34" charset="0"/>
              </a:rPr>
              <a:t>6%</a:t>
            </a:r>
            <a:endParaRPr lang="id-ID" sz="8800" b="1" dirty="0">
              <a:solidFill>
                <a:schemeClr val="accent4"/>
              </a:solidFill>
              <a:latin typeface="Raleway" panose="020B0003030101060003" pitchFamily="34" charset="0"/>
            </a:endParaRPr>
          </a:p>
        </p:txBody>
      </p:sp>
      <p:cxnSp>
        <p:nvCxnSpPr>
          <p:cNvPr id="71" name="Elbow Connector 70"/>
          <p:cNvCxnSpPr/>
          <p:nvPr/>
        </p:nvCxnSpPr>
        <p:spPr>
          <a:xfrm rot="10800000" flipV="1">
            <a:off x="7828941" y="8855539"/>
            <a:ext cx="2240484" cy="875346"/>
          </a:xfrm>
          <a:prstGeom prst="bentConnector3">
            <a:avLst>
              <a:gd name="adj1" fmla="val 101155"/>
            </a:avLst>
          </a:prstGeom>
          <a:ln w="19050">
            <a:solidFill>
              <a:schemeClr val="tx2"/>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95" name="Elbow Connector 94"/>
          <p:cNvCxnSpPr>
            <a:endCxn id="100" idx="0"/>
          </p:cNvCxnSpPr>
          <p:nvPr/>
        </p:nvCxnSpPr>
        <p:spPr>
          <a:xfrm rot="16200000" flipH="1">
            <a:off x="14889645" y="8504350"/>
            <a:ext cx="2629532" cy="1294013"/>
          </a:xfrm>
          <a:prstGeom prst="bentConnector3">
            <a:avLst>
              <a:gd name="adj1" fmla="val 174"/>
            </a:avLst>
          </a:prstGeom>
          <a:ln w="19050">
            <a:solidFill>
              <a:schemeClr val="tx2"/>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97" name="TextBox 96"/>
          <p:cNvSpPr txBox="1"/>
          <p:nvPr/>
        </p:nvSpPr>
        <p:spPr>
          <a:xfrm>
            <a:off x="17976310" y="10403331"/>
            <a:ext cx="2330871" cy="615517"/>
          </a:xfrm>
          <a:prstGeom prst="rect">
            <a:avLst/>
          </a:prstGeom>
          <a:noFill/>
        </p:spPr>
        <p:txBody>
          <a:bodyPr wrap="none" lIns="182843" tIns="91422" rIns="182843" bIns="91422" rtlCol="0">
            <a:spAutoFit/>
          </a:bodyPr>
          <a:lstStyle/>
          <a:p>
            <a:r>
              <a:rPr lang="id-ID" sz="2800" b="1" dirty="0" smtClean="0">
                <a:solidFill>
                  <a:schemeClr val="tx2"/>
                </a:solidFill>
                <a:latin typeface="Raleway" panose="020B0003030101060003" pitchFamily="34" charset="0"/>
              </a:rPr>
              <a:t>Advertising</a:t>
            </a:r>
            <a:endParaRPr lang="id-ID" sz="2800" b="1" dirty="0">
              <a:solidFill>
                <a:schemeClr val="tx2"/>
              </a:solidFill>
              <a:latin typeface="Raleway" panose="020B0003030101060003" pitchFamily="34" charset="0"/>
            </a:endParaRPr>
          </a:p>
        </p:txBody>
      </p:sp>
      <p:cxnSp>
        <p:nvCxnSpPr>
          <p:cNvPr id="98" name="Straight Connector 97"/>
          <p:cNvCxnSpPr/>
          <p:nvPr/>
        </p:nvCxnSpPr>
        <p:spPr>
          <a:xfrm>
            <a:off x="17976309" y="11018884"/>
            <a:ext cx="309519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17953629" y="11064955"/>
            <a:ext cx="4272302" cy="1292625"/>
          </a:xfrm>
          <a:prstGeom prst="rect">
            <a:avLst/>
          </a:prstGeom>
        </p:spPr>
        <p:txBody>
          <a:bodyPr wrap="square" lIns="182843" tIns="91422" rIns="182843" bIns="91422">
            <a:spAutoFit/>
          </a:bodyPr>
          <a:lstStyle/>
          <a:p>
            <a:r>
              <a:rPr lang="en-US" sz="2400" dirty="0">
                <a:latin typeface="Raleway Light"/>
                <a:cs typeface="Raleway Light"/>
              </a:rPr>
              <a:t>Creativity is the key to success in the future primary</a:t>
            </a:r>
            <a:endParaRPr lang="id-ID" sz="2400" dirty="0">
              <a:latin typeface="Raleway"/>
              <a:cs typeface="Raleway"/>
            </a:endParaRPr>
          </a:p>
        </p:txBody>
      </p:sp>
      <p:sp>
        <p:nvSpPr>
          <p:cNvPr id="100" name="TextBox 99"/>
          <p:cNvSpPr txBox="1"/>
          <p:nvPr/>
        </p:nvSpPr>
        <p:spPr>
          <a:xfrm>
            <a:off x="15530566" y="10466123"/>
            <a:ext cx="2641704" cy="1538882"/>
          </a:xfrm>
          <a:prstGeom prst="rect">
            <a:avLst/>
          </a:prstGeom>
          <a:noFill/>
        </p:spPr>
        <p:txBody>
          <a:bodyPr wrap="none" lIns="182843" tIns="91422" rIns="182843" bIns="91422" rtlCol="0">
            <a:spAutoFit/>
          </a:bodyPr>
          <a:lstStyle/>
          <a:p>
            <a:r>
              <a:rPr lang="id-ID" sz="8800" b="1" dirty="0">
                <a:solidFill>
                  <a:schemeClr val="accent3"/>
                </a:solidFill>
                <a:latin typeface="Raleway" panose="020B0003030101060003" pitchFamily="34" charset="0"/>
              </a:rPr>
              <a:t>60%</a:t>
            </a:r>
          </a:p>
        </p:txBody>
      </p:sp>
      <p:sp>
        <p:nvSpPr>
          <p:cNvPr id="67" name="TextBox 66"/>
          <p:cNvSpPr txBox="1"/>
          <p:nvPr/>
        </p:nvSpPr>
        <p:spPr>
          <a:xfrm>
            <a:off x="1615185" y="595215"/>
            <a:ext cx="8968051" cy="1015663"/>
          </a:xfrm>
          <a:prstGeom prst="rect">
            <a:avLst/>
          </a:prstGeom>
          <a:noFill/>
        </p:spPr>
        <p:txBody>
          <a:bodyPr wrap="square" rtlCol="0">
            <a:spAutoFit/>
          </a:bodyPr>
          <a:lstStyle/>
          <a:p>
            <a:r>
              <a:rPr lang="id-ID" sz="6000" b="1" dirty="0" smtClean="0">
                <a:solidFill>
                  <a:schemeClr val="tx2"/>
                </a:solidFill>
                <a:latin typeface="Raleway"/>
                <a:cs typeface="Raleway"/>
              </a:rPr>
              <a:t>SALES REPORT</a:t>
            </a:r>
            <a:endParaRPr lang="id-ID" sz="6000" b="1" dirty="0">
              <a:solidFill>
                <a:schemeClr val="tx2"/>
              </a:solidFill>
              <a:latin typeface="Raleway"/>
              <a:cs typeface="Raleway"/>
            </a:endParaRPr>
          </a:p>
        </p:txBody>
      </p:sp>
      <p:grpSp>
        <p:nvGrpSpPr>
          <p:cNvPr id="72" name="Group 71"/>
          <p:cNvGrpSpPr/>
          <p:nvPr/>
        </p:nvGrpSpPr>
        <p:grpSpPr>
          <a:xfrm>
            <a:off x="1730736" y="1783761"/>
            <a:ext cx="2738812" cy="73150"/>
            <a:chOff x="1775295" y="2028842"/>
            <a:chExt cx="3631535" cy="45719"/>
          </a:xfrm>
        </p:grpSpPr>
        <p:sp>
          <p:nvSpPr>
            <p:cNvPr id="73" name="Rectangle 72"/>
            <p:cNvSpPr/>
            <p:nvPr/>
          </p:nvSpPr>
          <p:spPr>
            <a:xfrm flipV="1">
              <a:off x="1775295" y="2028842"/>
              <a:ext cx="540353" cy="457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sp>
          <p:nvSpPr>
            <p:cNvPr id="74" name="Rectangle 73"/>
            <p:cNvSpPr/>
            <p:nvPr/>
          </p:nvSpPr>
          <p:spPr>
            <a:xfrm flipV="1">
              <a:off x="2390858" y="2028842"/>
              <a:ext cx="540353"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sp>
          <p:nvSpPr>
            <p:cNvPr id="75" name="Rectangle 74"/>
            <p:cNvSpPr/>
            <p:nvPr/>
          </p:nvSpPr>
          <p:spPr>
            <a:xfrm flipV="1">
              <a:off x="3025596" y="2028842"/>
              <a:ext cx="540353"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sp>
          <p:nvSpPr>
            <p:cNvPr id="76" name="Rectangle 75"/>
            <p:cNvSpPr/>
            <p:nvPr/>
          </p:nvSpPr>
          <p:spPr>
            <a:xfrm flipV="1">
              <a:off x="3641289" y="2028842"/>
              <a:ext cx="540353" cy="4571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sp>
          <p:nvSpPr>
            <p:cNvPr id="77" name="Rectangle 76"/>
            <p:cNvSpPr/>
            <p:nvPr/>
          </p:nvSpPr>
          <p:spPr>
            <a:xfrm flipV="1">
              <a:off x="4256852" y="2028842"/>
              <a:ext cx="540353" cy="4571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sp>
          <p:nvSpPr>
            <p:cNvPr id="78" name="Rectangle 77"/>
            <p:cNvSpPr/>
            <p:nvPr/>
          </p:nvSpPr>
          <p:spPr>
            <a:xfrm flipV="1">
              <a:off x="4866477" y="2028842"/>
              <a:ext cx="540353" cy="45719"/>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grpSp>
      <p:sp>
        <p:nvSpPr>
          <p:cNvPr id="79" name="TextBox 78"/>
          <p:cNvSpPr txBox="1"/>
          <p:nvPr/>
        </p:nvSpPr>
        <p:spPr>
          <a:xfrm>
            <a:off x="1643707" y="2550344"/>
            <a:ext cx="21011506" cy="955646"/>
          </a:xfrm>
          <a:prstGeom prst="rect">
            <a:avLst/>
          </a:prstGeom>
          <a:noFill/>
        </p:spPr>
        <p:txBody>
          <a:bodyPr wrap="square" rtlCol="0">
            <a:spAutoFit/>
          </a:bodyPr>
          <a:lstStyle/>
          <a:p>
            <a:pPr algn="just">
              <a:lnSpc>
                <a:spcPct val="130000"/>
              </a:lnSpc>
            </a:pPr>
            <a:r>
              <a:rPr lang="pt-BR" sz="2200" dirty="0">
                <a:latin typeface="Raleway Light"/>
                <a:cs typeface="Raleway Light"/>
              </a:rPr>
              <a:t>Lorem ipsum dolor sit amet, consectetur adipiscing elit. Aliquam tincidunt ante nec sem congue convallis. Pellentesque vel mauris quis nisl ornare rutrum in id risus. Pellentesque vel mauris quis nisl ornare rutrum in id risus. Proin vehicula ut sem et tempus. </a:t>
            </a:r>
            <a:r>
              <a:rPr lang="pt-BR" sz="2200" dirty="0" smtClean="0">
                <a:latin typeface="Raleway Light"/>
                <a:cs typeface="Raleway Light"/>
              </a:rPr>
              <a:t>Interdum adipiscing ante nec mauris quis.</a:t>
            </a:r>
          </a:p>
        </p:txBody>
      </p:sp>
      <p:sp>
        <p:nvSpPr>
          <p:cNvPr id="80" name="TextBox 79"/>
          <p:cNvSpPr txBox="1"/>
          <p:nvPr/>
        </p:nvSpPr>
        <p:spPr>
          <a:xfrm>
            <a:off x="1620620" y="2058062"/>
            <a:ext cx="7580852" cy="646331"/>
          </a:xfrm>
          <a:prstGeom prst="rect">
            <a:avLst/>
          </a:prstGeom>
          <a:noFill/>
        </p:spPr>
        <p:txBody>
          <a:bodyPr wrap="square" rtlCol="0">
            <a:spAutoFit/>
          </a:bodyPr>
          <a:lstStyle/>
          <a:p>
            <a:r>
              <a:rPr lang="id-ID" b="1" dirty="0" smtClean="0">
                <a:solidFill>
                  <a:schemeClr val="accent1"/>
                </a:solidFill>
                <a:latin typeface="Raleway Light"/>
                <a:cs typeface="Raleway Light"/>
              </a:rPr>
              <a:t>Basic Subtitle </a:t>
            </a:r>
            <a:endParaRPr lang="id-ID" b="1" dirty="0">
              <a:solidFill>
                <a:schemeClr val="accent1"/>
              </a:solidFill>
              <a:latin typeface="Raleway Light"/>
              <a:cs typeface="Raleway Light"/>
            </a:endParaRPr>
          </a:p>
        </p:txBody>
      </p:sp>
      <p:sp>
        <p:nvSpPr>
          <p:cNvPr id="81" name="TextBox 80"/>
          <p:cNvSpPr txBox="1"/>
          <p:nvPr/>
        </p:nvSpPr>
        <p:spPr>
          <a:xfrm>
            <a:off x="19512177" y="4245414"/>
            <a:ext cx="2330871" cy="615517"/>
          </a:xfrm>
          <a:prstGeom prst="rect">
            <a:avLst/>
          </a:prstGeom>
          <a:noFill/>
        </p:spPr>
        <p:txBody>
          <a:bodyPr wrap="none" lIns="182843" tIns="91422" rIns="182843" bIns="91422" rtlCol="0">
            <a:spAutoFit/>
          </a:bodyPr>
          <a:lstStyle/>
          <a:p>
            <a:r>
              <a:rPr lang="id-ID" sz="2800" b="1" dirty="0" smtClean="0">
                <a:solidFill>
                  <a:schemeClr val="tx2"/>
                </a:solidFill>
                <a:latin typeface="Raleway" panose="020B0003030101060003" pitchFamily="34" charset="0"/>
              </a:rPr>
              <a:t>Advertising</a:t>
            </a:r>
            <a:endParaRPr lang="id-ID" sz="2800" b="1" dirty="0">
              <a:solidFill>
                <a:schemeClr val="tx2"/>
              </a:solidFill>
              <a:latin typeface="Raleway" panose="020B0003030101060003" pitchFamily="34" charset="0"/>
            </a:endParaRPr>
          </a:p>
        </p:txBody>
      </p:sp>
      <p:cxnSp>
        <p:nvCxnSpPr>
          <p:cNvPr id="82" name="Straight Connector 81"/>
          <p:cNvCxnSpPr/>
          <p:nvPr/>
        </p:nvCxnSpPr>
        <p:spPr>
          <a:xfrm>
            <a:off x="19512176" y="4860967"/>
            <a:ext cx="309519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3" name="Rectangle 82"/>
          <p:cNvSpPr/>
          <p:nvPr/>
        </p:nvSpPr>
        <p:spPr>
          <a:xfrm>
            <a:off x="19489496" y="4907038"/>
            <a:ext cx="4272302" cy="1292625"/>
          </a:xfrm>
          <a:prstGeom prst="rect">
            <a:avLst/>
          </a:prstGeom>
        </p:spPr>
        <p:txBody>
          <a:bodyPr wrap="square" lIns="182843" tIns="91422" rIns="182843" bIns="91422">
            <a:spAutoFit/>
          </a:bodyPr>
          <a:lstStyle/>
          <a:p>
            <a:r>
              <a:rPr lang="en-US" sz="2400" dirty="0">
                <a:latin typeface="Raleway Light"/>
                <a:cs typeface="Raleway Light"/>
              </a:rPr>
              <a:t>Creativity is the key to success in the future primary</a:t>
            </a:r>
            <a:endParaRPr lang="id-ID" sz="2400" dirty="0">
              <a:latin typeface="Raleway"/>
              <a:cs typeface="Raleway"/>
            </a:endParaRPr>
          </a:p>
        </p:txBody>
      </p:sp>
      <p:sp>
        <p:nvSpPr>
          <p:cNvPr id="84" name="TextBox 83"/>
          <p:cNvSpPr txBox="1"/>
          <p:nvPr/>
        </p:nvSpPr>
        <p:spPr>
          <a:xfrm>
            <a:off x="17206655" y="4276203"/>
            <a:ext cx="2525847" cy="1538846"/>
          </a:xfrm>
          <a:prstGeom prst="rect">
            <a:avLst/>
          </a:prstGeom>
          <a:noFill/>
        </p:spPr>
        <p:txBody>
          <a:bodyPr wrap="none" lIns="182843" tIns="91422" rIns="182843" bIns="91422" rtlCol="0">
            <a:spAutoFit/>
          </a:bodyPr>
          <a:lstStyle/>
          <a:p>
            <a:pPr algn="r"/>
            <a:r>
              <a:rPr lang="id-ID" sz="8800" b="1" dirty="0" smtClean="0">
                <a:solidFill>
                  <a:schemeClr val="accent2"/>
                </a:solidFill>
                <a:latin typeface="Raleway" panose="020B0003030101060003" pitchFamily="34" charset="0"/>
              </a:rPr>
              <a:t>33%</a:t>
            </a:r>
            <a:endParaRPr lang="id-ID" sz="8800" b="1" dirty="0">
              <a:solidFill>
                <a:schemeClr val="accent2"/>
              </a:solidFill>
              <a:latin typeface="Raleway" panose="020B0003030101060003" pitchFamily="34" charset="0"/>
            </a:endParaRPr>
          </a:p>
        </p:txBody>
      </p:sp>
    </p:spTree>
    <p:extLst>
      <p:ext uri="{BB962C8B-B14F-4D97-AF65-F5344CB8AC3E}">
        <p14:creationId xmlns:p14="http://schemas.microsoft.com/office/powerpoint/2010/main" val="948738679"/>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xmlns:p14="http://schemas.microsoft.com/office/powerpoint/2010/main"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500" fill="hold"/>
                                        <p:tgtEl>
                                          <p:spTgt spid="72"/>
                                        </p:tgtEl>
                                        <p:attrNameLst>
                                          <p:attrName>ppt_x</p:attrName>
                                        </p:attrNameLst>
                                      </p:cBhvr>
                                      <p:tavLst>
                                        <p:tav tm="0">
                                          <p:val>
                                            <p:strVal val="0-#ppt_w/2"/>
                                          </p:val>
                                        </p:tav>
                                        <p:tav tm="100000">
                                          <p:val>
                                            <p:strVal val="#ppt_x"/>
                                          </p:val>
                                        </p:tav>
                                      </p:tavLst>
                                    </p:anim>
                                    <p:anim calcmode="lin" valueType="num">
                                      <p:cBhvr additive="base">
                                        <p:cTn id="13" dur="500" fill="hold"/>
                                        <p:tgtEl>
                                          <p:spTgt spid="7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0"/>
                                        </p:tgtEl>
                                        <p:attrNameLst>
                                          <p:attrName>style.visibility</p:attrName>
                                        </p:attrNameLst>
                                      </p:cBhvr>
                                      <p:to>
                                        <p:strVal val="visible"/>
                                      </p:to>
                                    </p:set>
                                    <p:anim calcmode="lin" valueType="num">
                                      <p:cBhvr additive="base">
                                        <p:cTn id="17" dur="500" fill="hold"/>
                                        <p:tgtEl>
                                          <p:spTgt spid="80"/>
                                        </p:tgtEl>
                                        <p:attrNameLst>
                                          <p:attrName>ppt_x</p:attrName>
                                        </p:attrNameLst>
                                      </p:cBhvr>
                                      <p:tavLst>
                                        <p:tav tm="0">
                                          <p:val>
                                            <p:strVal val="0-#ppt_w/2"/>
                                          </p:val>
                                        </p:tav>
                                        <p:tav tm="100000">
                                          <p:val>
                                            <p:strVal val="#ppt_x"/>
                                          </p:val>
                                        </p:tav>
                                      </p:tavLst>
                                    </p:anim>
                                    <p:anim calcmode="lin" valueType="num">
                                      <p:cBhvr additive="base">
                                        <p:cTn id="18" dur="500" fill="hold"/>
                                        <p:tgtEl>
                                          <p:spTgt spid="8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79"/>
                                        </p:tgtEl>
                                        <p:attrNameLst>
                                          <p:attrName>style.visibility</p:attrName>
                                        </p:attrNameLst>
                                      </p:cBhvr>
                                      <p:to>
                                        <p:strVal val="visible"/>
                                      </p:to>
                                    </p:set>
                                    <p:anim calcmode="lin" valueType="num">
                                      <p:cBhvr additive="base">
                                        <p:cTn id="21" dur="500" fill="hold"/>
                                        <p:tgtEl>
                                          <p:spTgt spid="79"/>
                                        </p:tgtEl>
                                        <p:attrNameLst>
                                          <p:attrName>ppt_x</p:attrName>
                                        </p:attrNameLst>
                                      </p:cBhvr>
                                      <p:tavLst>
                                        <p:tav tm="0">
                                          <p:val>
                                            <p:strVal val="0-#ppt_w/2"/>
                                          </p:val>
                                        </p:tav>
                                        <p:tav tm="100000">
                                          <p:val>
                                            <p:strVal val="#ppt_x"/>
                                          </p:val>
                                        </p:tav>
                                      </p:tavLst>
                                    </p:anim>
                                    <p:anim calcmode="lin" valueType="num">
                                      <p:cBhvr additive="base">
                                        <p:cTn id="22" dur="500" fill="hold"/>
                                        <p:tgtEl>
                                          <p:spTgt spid="79"/>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p:cTn id="26" dur="1000" fill="hold"/>
                                        <p:tgtEl>
                                          <p:spTgt spid="55"/>
                                        </p:tgtEl>
                                        <p:attrNameLst>
                                          <p:attrName>ppt_w</p:attrName>
                                        </p:attrNameLst>
                                      </p:cBhvr>
                                      <p:tavLst>
                                        <p:tav tm="0">
                                          <p:val>
                                            <p:fltVal val="0"/>
                                          </p:val>
                                        </p:tav>
                                        <p:tav tm="100000">
                                          <p:val>
                                            <p:strVal val="#ppt_w"/>
                                          </p:val>
                                        </p:tav>
                                      </p:tavLst>
                                    </p:anim>
                                    <p:anim calcmode="lin" valueType="num">
                                      <p:cBhvr>
                                        <p:cTn id="27" dur="1000" fill="hold"/>
                                        <p:tgtEl>
                                          <p:spTgt spid="55"/>
                                        </p:tgtEl>
                                        <p:attrNameLst>
                                          <p:attrName>ppt_h</p:attrName>
                                        </p:attrNameLst>
                                      </p:cBhvr>
                                      <p:tavLst>
                                        <p:tav tm="0">
                                          <p:val>
                                            <p:fltVal val="0"/>
                                          </p:val>
                                        </p:tav>
                                        <p:tav tm="100000">
                                          <p:val>
                                            <p:strVal val="#ppt_h"/>
                                          </p:val>
                                        </p:tav>
                                      </p:tavLst>
                                    </p:anim>
                                    <p:anim calcmode="lin" valueType="num">
                                      <p:cBhvr>
                                        <p:cTn id="28" dur="1000" fill="hold"/>
                                        <p:tgtEl>
                                          <p:spTgt spid="55"/>
                                        </p:tgtEl>
                                        <p:attrNameLst>
                                          <p:attrName>style.rotation</p:attrName>
                                        </p:attrNameLst>
                                      </p:cBhvr>
                                      <p:tavLst>
                                        <p:tav tm="0">
                                          <p:val>
                                            <p:fltVal val="90"/>
                                          </p:val>
                                        </p:tav>
                                        <p:tav tm="100000">
                                          <p:val>
                                            <p:fltVal val="0"/>
                                          </p:val>
                                        </p:tav>
                                      </p:tavLst>
                                    </p:anim>
                                    <p:animEffect transition="in" filter="fade">
                                      <p:cBhvr>
                                        <p:cTn id="29" dur="1000"/>
                                        <p:tgtEl>
                                          <p:spTgt spid="55"/>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1000" fill="hold"/>
                                        <p:tgtEl>
                                          <p:spTgt spid="37"/>
                                        </p:tgtEl>
                                        <p:attrNameLst>
                                          <p:attrName>ppt_w</p:attrName>
                                        </p:attrNameLst>
                                      </p:cBhvr>
                                      <p:tavLst>
                                        <p:tav tm="0">
                                          <p:val>
                                            <p:fltVal val="0"/>
                                          </p:val>
                                        </p:tav>
                                        <p:tav tm="100000">
                                          <p:val>
                                            <p:strVal val="#ppt_w"/>
                                          </p:val>
                                        </p:tav>
                                      </p:tavLst>
                                    </p:anim>
                                    <p:anim calcmode="lin" valueType="num">
                                      <p:cBhvr>
                                        <p:cTn id="33" dur="1000" fill="hold"/>
                                        <p:tgtEl>
                                          <p:spTgt spid="37"/>
                                        </p:tgtEl>
                                        <p:attrNameLst>
                                          <p:attrName>ppt_h</p:attrName>
                                        </p:attrNameLst>
                                      </p:cBhvr>
                                      <p:tavLst>
                                        <p:tav tm="0">
                                          <p:val>
                                            <p:fltVal val="0"/>
                                          </p:val>
                                        </p:tav>
                                        <p:tav tm="100000">
                                          <p:val>
                                            <p:strVal val="#ppt_h"/>
                                          </p:val>
                                        </p:tav>
                                      </p:tavLst>
                                    </p:anim>
                                    <p:anim calcmode="lin" valueType="num">
                                      <p:cBhvr>
                                        <p:cTn id="34" dur="1000" fill="hold"/>
                                        <p:tgtEl>
                                          <p:spTgt spid="37"/>
                                        </p:tgtEl>
                                        <p:attrNameLst>
                                          <p:attrName>style.rotation</p:attrName>
                                        </p:attrNameLst>
                                      </p:cBhvr>
                                      <p:tavLst>
                                        <p:tav tm="0">
                                          <p:val>
                                            <p:fltVal val="90"/>
                                          </p:val>
                                        </p:tav>
                                        <p:tav tm="100000">
                                          <p:val>
                                            <p:fltVal val="0"/>
                                          </p:val>
                                        </p:tav>
                                      </p:tavLst>
                                    </p:anim>
                                    <p:animEffect transition="in" filter="fade">
                                      <p:cBhvr>
                                        <p:cTn id="35" dur="1000"/>
                                        <p:tgtEl>
                                          <p:spTgt spid="37"/>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1000" fill="hold"/>
                                        <p:tgtEl>
                                          <p:spTgt spid="32"/>
                                        </p:tgtEl>
                                        <p:attrNameLst>
                                          <p:attrName>ppt_w</p:attrName>
                                        </p:attrNameLst>
                                      </p:cBhvr>
                                      <p:tavLst>
                                        <p:tav tm="0">
                                          <p:val>
                                            <p:fltVal val="0"/>
                                          </p:val>
                                        </p:tav>
                                        <p:tav tm="100000">
                                          <p:val>
                                            <p:strVal val="#ppt_w"/>
                                          </p:val>
                                        </p:tav>
                                      </p:tavLst>
                                    </p:anim>
                                    <p:anim calcmode="lin" valueType="num">
                                      <p:cBhvr>
                                        <p:cTn id="39" dur="1000" fill="hold"/>
                                        <p:tgtEl>
                                          <p:spTgt spid="32"/>
                                        </p:tgtEl>
                                        <p:attrNameLst>
                                          <p:attrName>ppt_h</p:attrName>
                                        </p:attrNameLst>
                                      </p:cBhvr>
                                      <p:tavLst>
                                        <p:tav tm="0">
                                          <p:val>
                                            <p:fltVal val="0"/>
                                          </p:val>
                                        </p:tav>
                                        <p:tav tm="100000">
                                          <p:val>
                                            <p:strVal val="#ppt_h"/>
                                          </p:val>
                                        </p:tav>
                                      </p:tavLst>
                                    </p:anim>
                                    <p:anim calcmode="lin" valueType="num">
                                      <p:cBhvr>
                                        <p:cTn id="40" dur="1000" fill="hold"/>
                                        <p:tgtEl>
                                          <p:spTgt spid="32"/>
                                        </p:tgtEl>
                                        <p:attrNameLst>
                                          <p:attrName>style.rotation</p:attrName>
                                        </p:attrNameLst>
                                      </p:cBhvr>
                                      <p:tavLst>
                                        <p:tav tm="0">
                                          <p:val>
                                            <p:fltVal val="90"/>
                                          </p:val>
                                        </p:tav>
                                        <p:tav tm="100000">
                                          <p:val>
                                            <p:fltVal val="0"/>
                                          </p:val>
                                        </p:tav>
                                      </p:tavLst>
                                    </p:anim>
                                    <p:animEffect transition="in" filter="fade">
                                      <p:cBhvr>
                                        <p:cTn id="41" dur="1000"/>
                                        <p:tgtEl>
                                          <p:spTgt spid="32"/>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p:cTn id="44" dur="1000" fill="hold"/>
                                        <p:tgtEl>
                                          <p:spTgt spid="31"/>
                                        </p:tgtEl>
                                        <p:attrNameLst>
                                          <p:attrName>ppt_w</p:attrName>
                                        </p:attrNameLst>
                                      </p:cBhvr>
                                      <p:tavLst>
                                        <p:tav tm="0">
                                          <p:val>
                                            <p:fltVal val="0"/>
                                          </p:val>
                                        </p:tav>
                                        <p:tav tm="100000">
                                          <p:val>
                                            <p:strVal val="#ppt_w"/>
                                          </p:val>
                                        </p:tav>
                                      </p:tavLst>
                                    </p:anim>
                                    <p:anim calcmode="lin" valueType="num">
                                      <p:cBhvr>
                                        <p:cTn id="45" dur="1000" fill="hold"/>
                                        <p:tgtEl>
                                          <p:spTgt spid="31"/>
                                        </p:tgtEl>
                                        <p:attrNameLst>
                                          <p:attrName>ppt_h</p:attrName>
                                        </p:attrNameLst>
                                      </p:cBhvr>
                                      <p:tavLst>
                                        <p:tav tm="0">
                                          <p:val>
                                            <p:fltVal val="0"/>
                                          </p:val>
                                        </p:tav>
                                        <p:tav tm="100000">
                                          <p:val>
                                            <p:strVal val="#ppt_h"/>
                                          </p:val>
                                        </p:tav>
                                      </p:tavLst>
                                    </p:anim>
                                    <p:anim calcmode="lin" valueType="num">
                                      <p:cBhvr>
                                        <p:cTn id="46" dur="1000" fill="hold"/>
                                        <p:tgtEl>
                                          <p:spTgt spid="31"/>
                                        </p:tgtEl>
                                        <p:attrNameLst>
                                          <p:attrName>style.rotation</p:attrName>
                                        </p:attrNameLst>
                                      </p:cBhvr>
                                      <p:tavLst>
                                        <p:tav tm="0">
                                          <p:val>
                                            <p:fltVal val="90"/>
                                          </p:val>
                                        </p:tav>
                                        <p:tav tm="100000">
                                          <p:val>
                                            <p:fltVal val="0"/>
                                          </p:val>
                                        </p:tav>
                                      </p:tavLst>
                                    </p:anim>
                                    <p:animEffect transition="in" filter="fade">
                                      <p:cBhvr>
                                        <p:cTn id="47" dur="1000"/>
                                        <p:tgtEl>
                                          <p:spTgt spid="31"/>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p:cTn id="50" dur="1000" fill="hold"/>
                                        <p:tgtEl>
                                          <p:spTgt spid="33"/>
                                        </p:tgtEl>
                                        <p:attrNameLst>
                                          <p:attrName>ppt_w</p:attrName>
                                        </p:attrNameLst>
                                      </p:cBhvr>
                                      <p:tavLst>
                                        <p:tav tm="0">
                                          <p:val>
                                            <p:fltVal val="0"/>
                                          </p:val>
                                        </p:tav>
                                        <p:tav tm="100000">
                                          <p:val>
                                            <p:strVal val="#ppt_w"/>
                                          </p:val>
                                        </p:tav>
                                      </p:tavLst>
                                    </p:anim>
                                    <p:anim calcmode="lin" valueType="num">
                                      <p:cBhvr>
                                        <p:cTn id="51" dur="1000" fill="hold"/>
                                        <p:tgtEl>
                                          <p:spTgt spid="33"/>
                                        </p:tgtEl>
                                        <p:attrNameLst>
                                          <p:attrName>ppt_h</p:attrName>
                                        </p:attrNameLst>
                                      </p:cBhvr>
                                      <p:tavLst>
                                        <p:tav tm="0">
                                          <p:val>
                                            <p:fltVal val="0"/>
                                          </p:val>
                                        </p:tav>
                                        <p:tav tm="100000">
                                          <p:val>
                                            <p:strVal val="#ppt_h"/>
                                          </p:val>
                                        </p:tav>
                                      </p:tavLst>
                                    </p:anim>
                                    <p:anim calcmode="lin" valueType="num">
                                      <p:cBhvr>
                                        <p:cTn id="52" dur="1000" fill="hold"/>
                                        <p:tgtEl>
                                          <p:spTgt spid="33"/>
                                        </p:tgtEl>
                                        <p:attrNameLst>
                                          <p:attrName>style.rotation</p:attrName>
                                        </p:attrNameLst>
                                      </p:cBhvr>
                                      <p:tavLst>
                                        <p:tav tm="0">
                                          <p:val>
                                            <p:fltVal val="90"/>
                                          </p:val>
                                        </p:tav>
                                        <p:tav tm="100000">
                                          <p:val>
                                            <p:fltVal val="0"/>
                                          </p:val>
                                        </p:tav>
                                      </p:tavLst>
                                    </p:anim>
                                    <p:animEffect transition="in" filter="fade">
                                      <p:cBhvr>
                                        <p:cTn id="53" dur="1000"/>
                                        <p:tgtEl>
                                          <p:spTgt spid="33"/>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1000" fill="hold"/>
                                        <p:tgtEl>
                                          <p:spTgt spid="34"/>
                                        </p:tgtEl>
                                        <p:attrNameLst>
                                          <p:attrName>ppt_w</p:attrName>
                                        </p:attrNameLst>
                                      </p:cBhvr>
                                      <p:tavLst>
                                        <p:tav tm="0">
                                          <p:val>
                                            <p:fltVal val="0"/>
                                          </p:val>
                                        </p:tav>
                                        <p:tav tm="100000">
                                          <p:val>
                                            <p:strVal val="#ppt_w"/>
                                          </p:val>
                                        </p:tav>
                                      </p:tavLst>
                                    </p:anim>
                                    <p:anim calcmode="lin" valueType="num">
                                      <p:cBhvr>
                                        <p:cTn id="57" dur="1000" fill="hold"/>
                                        <p:tgtEl>
                                          <p:spTgt spid="34"/>
                                        </p:tgtEl>
                                        <p:attrNameLst>
                                          <p:attrName>ppt_h</p:attrName>
                                        </p:attrNameLst>
                                      </p:cBhvr>
                                      <p:tavLst>
                                        <p:tav tm="0">
                                          <p:val>
                                            <p:fltVal val="0"/>
                                          </p:val>
                                        </p:tav>
                                        <p:tav tm="100000">
                                          <p:val>
                                            <p:strVal val="#ppt_h"/>
                                          </p:val>
                                        </p:tav>
                                      </p:tavLst>
                                    </p:anim>
                                    <p:anim calcmode="lin" valueType="num">
                                      <p:cBhvr>
                                        <p:cTn id="58" dur="1000" fill="hold"/>
                                        <p:tgtEl>
                                          <p:spTgt spid="34"/>
                                        </p:tgtEl>
                                        <p:attrNameLst>
                                          <p:attrName>style.rotation</p:attrName>
                                        </p:attrNameLst>
                                      </p:cBhvr>
                                      <p:tavLst>
                                        <p:tav tm="0">
                                          <p:val>
                                            <p:fltVal val="90"/>
                                          </p:val>
                                        </p:tav>
                                        <p:tav tm="100000">
                                          <p:val>
                                            <p:fltVal val="0"/>
                                          </p:val>
                                        </p:tav>
                                      </p:tavLst>
                                    </p:anim>
                                    <p:animEffect transition="in" filter="fade">
                                      <p:cBhvr>
                                        <p:cTn id="59" dur="1000"/>
                                        <p:tgtEl>
                                          <p:spTgt spid="34"/>
                                        </p:tgtEl>
                                      </p:cBhvr>
                                    </p:animEffect>
                                  </p:childTnLst>
                                </p:cTn>
                              </p:par>
                              <p:par>
                                <p:cTn id="60" presetID="31" presetClass="entr" presetSubtype="0"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p:cTn id="62" dur="1000" fill="hold"/>
                                        <p:tgtEl>
                                          <p:spTgt spid="30"/>
                                        </p:tgtEl>
                                        <p:attrNameLst>
                                          <p:attrName>ppt_w</p:attrName>
                                        </p:attrNameLst>
                                      </p:cBhvr>
                                      <p:tavLst>
                                        <p:tav tm="0">
                                          <p:val>
                                            <p:fltVal val="0"/>
                                          </p:val>
                                        </p:tav>
                                        <p:tav tm="100000">
                                          <p:val>
                                            <p:strVal val="#ppt_w"/>
                                          </p:val>
                                        </p:tav>
                                      </p:tavLst>
                                    </p:anim>
                                    <p:anim calcmode="lin" valueType="num">
                                      <p:cBhvr>
                                        <p:cTn id="63" dur="1000" fill="hold"/>
                                        <p:tgtEl>
                                          <p:spTgt spid="30"/>
                                        </p:tgtEl>
                                        <p:attrNameLst>
                                          <p:attrName>ppt_h</p:attrName>
                                        </p:attrNameLst>
                                      </p:cBhvr>
                                      <p:tavLst>
                                        <p:tav tm="0">
                                          <p:val>
                                            <p:fltVal val="0"/>
                                          </p:val>
                                        </p:tav>
                                        <p:tav tm="100000">
                                          <p:val>
                                            <p:strVal val="#ppt_h"/>
                                          </p:val>
                                        </p:tav>
                                      </p:tavLst>
                                    </p:anim>
                                    <p:anim calcmode="lin" valueType="num">
                                      <p:cBhvr>
                                        <p:cTn id="64" dur="1000" fill="hold"/>
                                        <p:tgtEl>
                                          <p:spTgt spid="30"/>
                                        </p:tgtEl>
                                        <p:attrNameLst>
                                          <p:attrName>style.rotation</p:attrName>
                                        </p:attrNameLst>
                                      </p:cBhvr>
                                      <p:tavLst>
                                        <p:tav tm="0">
                                          <p:val>
                                            <p:fltVal val="90"/>
                                          </p:val>
                                        </p:tav>
                                        <p:tav tm="100000">
                                          <p:val>
                                            <p:fltVal val="0"/>
                                          </p:val>
                                        </p:tav>
                                      </p:tavLst>
                                    </p:anim>
                                    <p:animEffect transition="in" filter="fade">
                                      <p:cBhvr>
                                        <p:cTn id="65" dur="1000"/>
                                        <p:tgtEl>
                                          <p:spTgt spid="30"/>
                                        </p:tgtEl>
                                      </p:cBhvr>
                                    </p:animEffect>
                                  </p:childTnLst>
                                </p:cTn>
                              </p:par>
                              <p:par>
                                <p:cTn id="66" presetID="31" presetClass="entr" presetSubtype="0"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p:cTn id="68" dur="1000" fill="hold"/>
                                        <p:tgtEl>
                                          <p:spTgt spid="54"/>
                                        </p:tgtEl>
                                        <p:attrNameLst>
                                          <p:attrName>ppt_w</p:attrName>
                                        </p:attrNameLst>
                                      </p:cBhvr>
                                      <p:tavLst>
                                        <p:tav tm="0">
                                          <p:val>
                                            <p:fltVal val="0"/>
                                          </p:val>
                                        </p:tav>
                                        <p:tav tm="100000">
                                          <p:val>
                                            <p:strVal val="#ppt_w"/>
                                          </p:val>
                                        </p:tav>
                                      </p:tavLst>
                                    </p:anim>
                                    <p:anim calcmode="lin" valueType="num">
                                      <p:cBhvr>
                                        <p:cTn id="69" dur="1000" fill="hold"/>
                                        <p:tgtEl>
                                          <p:spTgt spid="54"/>
                                        </p:tgtEl>
                                        <p:attrNameLst>
                                          <p:attrName>ppt_h</p:attrName>
                                        </p:attrNameLst>
                                      </p:cBhvr>
                                      <p:tavLst>
                                        <p:tav tm="0">
                                          <p:val>
                                            <p:fltVal val="0"/>
                                          </p:val>
                                        </p:tav>
                                        <p:tav tm="100000">
                                          <p:val>
                                            <p:strVal val="#ppt_h"/>
                                          </p:val>
                                        </p:tav>
                                      </p:tavLst>
                                    </p:anim>
                                    <p:anim calcmode="lin" valueType="num">
                                      <p:cBhvr>
                                        <p:cTn id="70" dur="1000" fill="hold"/>
                                        <p:tgtEl>
                                          <p:spTgt spid="54"/>
                                        </p:tgtEl>
                                        <p:attrNameLst>
                                          <p:attrName>style.rotation</p:attrName>
                                        </p:attrNameLst>
                                      </p:cBhvr>
                                      <p:tavLst>
                                        <p:tav tm="0">
                                          <p:val>
                                            <p:fltVal val="90"/>
                                          </p:val>
                                        </p:tav>
                                        <p:tav tm="100000">
                                          <p:val>
                                            <p:fltVal val="0"/>
                                          </p:val>
                                        </p:tav>
                                      </p:tavLst>
                                    </p:anim>
                                    <p:animEffect transition="in" filter="fade">
                                      <p:cBhvr>
                                        <p:cTn id="71" dur="1000"/>
                                        <p:tgtEl>
                                          <p:spTgt spid="54"/>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53"/>
                                        </p:tgtEl>
                                        <p:attrNameLst>
                                          <p:attrName>style.visibility</p:attrName>
                                        </p:attrNameLst>
                                      </p:cBhvr>
                                      <p:to>
                                        <p:strVal val="visible"/>
                                      </p:to>
                                    </p:set>
                                    <p:anim calcmode="lin" valueType="num">
                                      <p:cBhvr>
                                        <p:cTn id="74" dur="1000" fill="hold"/>
                                        <p:tgtEl>
                                          <p:spTgt spid="53"/>
                                        </p:tgtEl>
                                        <p:attrNameLst>
                                          <p:attrName>ppt_w</p:attrName>
                                        </p:attrNameLst>
                                      </p:cBhvr>
                                      <p:tavLst>
                                        <p:tav tm="0">
                                          <p:val>
                                            <p:fltVal val="0"/>
                                          </p:val>
                                        </p:tav>
                                        <p:tav tm="100000">
                                          <p:val>
                                            <p:strVal val="#ppt_w"/>
                                          </p:val>
                                        </p:tav>
                                      </p:tavLst>
                                    </p:anim>
                                    <p:anim calcmode="lin" valueType="num">
                                      <p:cBhvr>
                                        <p:cTn id="75" dur="1000" fill="hold"/>
                                        <p:tgtEl>
                                          <p:spTgt spid="53"/>
                                        </p:tgtEl>
                                        <p:attrNameLst>
                                          <p:attrName>ppt_h</p:attrName>
                                        </p:attrNameLst>
                                      </p:cBhvr>
                                      <p:tavLst>
                                        <p:tav tm="0">
                                          <p:val>
                                            <p:fltVal val="0"/>
                                          </p:val>
                                        </p:tav>
                                        <p:tav tm="100000">
                                          <p:val>
                                            <p:strVal val="#ppt_h"/>
                                          </p:val>
                                        </p:tav>
                                      </p:tavLst>
                                    </p:anim>
                                    <p:anim calcmode="lin" valueType="num">
                                      <p:cBhvr>
                                        <p:cTn id="76" dur="1000" fill="hold"/>
                                        <p:tgtEl>
                                          <p:spTgt spid="53"/>
                                        </p:tgtEl>
                                        <p:attrNameLst>
                                          <p:attrName>style.rotation</p:attrName>
                                        </p:attrNameLst>
                                      </p:cBhvr>
                                      <p:tavLst>
                                        <p:tav tm="0">
                                          <p:val>
                                            <p:fltVal val="90"/>
                                          </p:val>
                                        </p:tav>
                                        <p:tav tm="100000">
                                          <p:val>
                                            <p:fltVal val="0"/>
                                          </p:val>
                                        </p:tav>
                                      </p:tavLst>
                                    </p:anim>
                                    <p:animEffect transition="in" filter="fade">
                                      <p:cBhvr>
                                        <p:cTn id="77" dur="1000"/>
                                        <p:tgtEl>
                                          <p:spTgt spid="53"/>
                                        </p:tgtEl>
                                      </p:cBhvr>
                                    </p:animEffect>
                                  </p:childTnLst>
                                </p:cTn>
                              </p:par>
                              <p:par>
                                <p:cTn id="78" presetID="31" presetClass="entr" presetSubtype="0" fill="hold" grpId="0" nodeType="withEffect">
                                  <p:stCondLst>
                                    <p:cond delay="0"/>
                                  </p:stCondLst>
                                  <p:childTnLst>
                                    <p:set>
                                      <p:cBhvr>
                                        <p:cTn id="79" dur="1" fill="hold">
                                          <p:stCondLst>
                                            <p:cond delay="0"/>
                                          </p:stCondLst>
                                        </p:cTn>
                                        <p:tgtEl>
                                          <p:spTgt spid="35"/>
                                        </p:tgtEl>
                                        <p:attrNameLst>
                                          <p:attrName>style.visibility</p:attrName>
                                        </p:attrNameLst>
                                      </p:cBhvr>
                                      <p:to>
                                        <p:strVal val="visible"/>
                                      </p:to>
                                    </p:set>
                                    <p:anim calcmode="lin" valueType="num">
                                      <p:cBhvr>
                                        <p:cTn id="80" dur="1000" fill="hold"/>
                                        <p:tgtEl>
                                          <p:spTgt spid="35"/>
                                        </p:tgtEl>
                                        <p:attrNameLst>
                                          <p:attrName>ppt_w</p:attrName>
                                        </p:attrNameLst>
                                      </p:cBhvr>
                                      <p:tavLst>
                                        <p:tav tm="0">
                                          <p:val>
                                            <p:fltVal val="0"/>
                                          </p:val>
                                        </p:tav>
                                        <p:tav tm="100000">
                                          <p:val>
                                            <p:strVal val="#ppt_w"/>
                                          </p:val>
                                        </p:tav>
                                      </p:tavLst>
                                    </p:anim>
                                    <p:anim calcmode="lin" valueType="num">
                                      <p:cBhvr>
                                        <p:cTn id="81" dur="1000" fill="hold"/>
                                        <p:tgtEl>
                                          <p:spTgt spid="35"/>
                                        </p:tgtEl>
                                        <p:attrNameLst>
                                          <p:attrName>ppt_h</p:attrName>
                                        </p:attrNameLst>
                                      </p:cBhvr>
                                      <p:tavLst>
                                        <p:tav tm="0">
                                          <p:val>
                                            <p:fltVal val="0"/>
                                          </p:val>
                                        </p:tav>
                                        <p:tav tm="100000">
                                          <p:val>
                                            <p:strVal val="#ppt_h"/>
                                          </p:val>
                                        </p:tav>
                                      </p:tavLst>
                                    </p:anim>
                                    <p:anim calcmode="lin" valueType="num">
                                      <p:cBhvr>
                                        <p:cTn id="82" dur="1000" fill="hold"/>
                                        <p:tgtEl>
                                          <p:spTgt spid="35"/>
                                        </p:tgtEl>
                                        <p:attrNameLst>
                                          <p:attrName>style.rotation</p:attrName>
                                        </p:attrNameLst>
                                      </p:cBhvr>
                                      <p:tavLst>
                                        <p:tav tm="0">
                                          <p:val>
                                            <p:fltVal val="90"/>
                                          </p:val>
                                        </p:tav>
                                        <p:tav tm="100000">
                                          <p:val>
                                            <p:fltVal val="0"/>
                                          </p:val>
                                        </p:tav>
                                      </p:tavLst>
                                    </p:anim>
                                    <p:animEffect transition="in" filter="fade">
                                      <p:cBhvr>
                                        <p:cTn id="83" dur="1000"/>
                                        <p:tgtEl>
                                          <p:spTgt spid="35"/>
                                        </p:tgtEl>
                                      </p:cBhvr>
                                    </p:animEffect>
                                  </p:childTnLst>
                                </p:cTn>
                              </p:par>
                              <p:par>
                                <p:cTn id="84" presetID="31" presetClass="entr" presetSubtype="0"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 calcmode="lin" valueType="num">
                                      <p:cBhvr>
                                        <p:cTn id="86" dur="1000" fill="hold"/>
                                        <p:tgtEl>
                                          <p:spTgt spid="36"/>
                                        </p:tgtEl>
                                        <p:attrNameLst>
                                          <p:attrName>ppt_w</p:attrName>
                                        </p:attrNameLst>
                                      </p:cBhvr>
                                      <p:tavLst>
                                        <p:tav tm="0">
                                          <p:val>
                                            <p:fltVal val="0"/>
                                          </p:val>
                                        </p:tav>
                                        <p:tav tm="100000">
                                          <p:val>
                                            <p:strVal val="#ppt_w"/>
                                          </p:val>
                                        </p:tav>
                                      </p:tavLst>
                                    </p:anim>
                                    <p:anim calcmode="lin" valueType="num">
                                      <p:cBhvr>
                                        <p:cTn id="87" dur="1000" fill="hold"/>
                                        <p:tgtEl>
                                          <p:spTgt spid="36"/>
                                        </p:tgtEl>
                                        <p:attrNameLst>
                                          <p:attrName>ppt_h</p:attrName>
                                        </p:attrNameLst>
                                      </p:cBhvr>
                                      <p:tavLst>
                                        <p:tav tm="0">
                                          <p:val>
                                            <p:fltVal val="0"/>
                                          </p:val>
                                        </p:tav>
                                        <p:tav tm="100000">
                                          <p:val>
                                            <p:strVal val="#ppt_h"/>
                                          </p:val>
                                        </p:tav>
                                      </p:tavLst>
                                    </p:anim>
                                    <p:anim calcmode="lin" valueType="num">
                                      <p:cBhvr>
                                        <p:cTn id="88" dur="1000" fill="hold"/>
                                        <p:tgtEl>
                                          <p:spTgt spid="36"/>
                                        </p:tgtEl>
                                        <p:attrNameLst>
                                          <p:attrName>style.rotation</p:attrName>
                                        </p:attrNameLst>
                                      </p:cBhvr>
                                      <p:tavLst>
                                        <p:tav tm="0">
                                          <p:val>
                                            <p:fltVal val="90"/>
                                          </p:val>
                                        </p:tav>
                                        <p:tav tm="100000">
                                          <p:val>
                                            <p:fltVal val="0"/>
                                          </p:val>
                                        </p:tav>
                                      </p:tavLst>
                                    </p:anim>
                                    <p:animEffect transition="in" filter="fade">
                                      <p:cBhvr>
                                        <p:cTn id="89" dur="1000"/>
                                        <p:tgtEl>
                                          <p:spTgt spid="36"/>
                                        </p:tgtEl>
                                      </p:cBhvr>
                                    </p:animEffect>
                                  </p:childTnLst>
                                </p:cTn>
                              </p:par>
                            </p:childTnLst>
                          </p:cTn>
                        </p:par>
                        <p:par>
                          <p:cTn id="90" fill="hold">
                            <p:stCondLst>
                              <p:cond delay="2500"/>
                            </p:stCondLst>
                            <p:childTnLst>
                              <p:par>
                                <p:cTn id="91" presetID="22" presetClass="entr" presetSubtype="4" fill="hold" nodeType="afterEffect">
                                  <p:stCondLst>
                                    <p:cond delay="0"/>
                                  </p:stCondLst>
                                  <p:childTnLst>
                                    <p:set>
                                      <p:cBhvr>
                                        <p:cTn id="92" dur="1" fill="hold">
                                          <p:stCondLst>
                                            <p:cond delay="0"/>
                                          </p:stCondLst>
                                        </p:cTn>
                                        <p:tgtEl>
                                          <p:spTgt spid="61"/>
                                        </p:tgtEl>
                                        <p:attrNameLst>
                                          <p:attrName>style.visibility</p:attrName>
                                        </p:attrNameLst>
                                      </p:cBhvr>
                                      <p:to>
                                        <p:strVal val="visible"/>
                                      </p:to>
                                    </p:set>
                                    <p:animEffect transition="in" filter="wipe(down)">
                                      <p:cBhvr>
                                        <p:cTn id="93" dur="500"/>
                                        <p:tgtEl>
                                          <p:spTgt spid="61"/>
                                        </p:tgtEl>
                                      </p:cBhvr>
                                    </p:animEffect>
                                  </p:childTnLst>
                                </p:cTn>
                              </p:par>
                              <p:par>
                                <p:cTn id="94" presetID="22" presetClass="entr" presetSubtype="4" fill="hold" nodeType="with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wipe(down)">
                                      <p:cBhvr>
                                        <p:cTn id="96" dur="500"/>
                                        <p:tgtEl>
                                          <p:spTgt spid="59"/>
                                        </p:tgtEl>
                                      </p:cBhvr>
                                    </p:animEffect>
                                  </p:childTnLst>
                                </p:cTn>
                              </p:par>
                              <p:par>
                                <p:cTn id="97" presetID="22" presetClass="entr" presetSubtype="1" fill="hold" nodeType="withEffect">
                                  <p:stCondLst>
                                    <p:cond delay="0"/>
                                  </p:stCondLst>
                                  <p:childTnLst>
                                    <p:set>
                                      <p:cBhvr>
                                        <p:cTn id="98" dur="1" fill="hold">
                                          <p:stCondLst>
                                            <p:cond delay="0"/>
                                          </p:stCondLst>
                                        </p:cTn>
                                        <p:tgtEl>
                                          <p:spTgt spid="71"/>
                                        </p:tgtEl>
                                        <p:attrNameLst>
                                          <p:attrName>style.visibility</p:attrName>
                                        </p:attrNameLst>
                                      </p:cBhvr>
                                      <p:to>
                                        <p:strVal val="visible"/>
                                      </p:to>
                                    </p:set>
                                    <p:animEffect transition="in" filter="wipe(up)">
                                      <p:cBhvr>
                                        <p:cTn id="99" dur="500"/>
                                        <p:tgtEl>
                                          <p:spTgt spid="71"/>
                                        </p:tgtEl>
                                      </p:cBhvr>
                                    </p:animEffect>
                                  </p:childTnLst>
                                </p:cTn>
                              </p:par>
                              <p:par>
                                <p:cTn id="100" presetID="22" presetClass="entr" presetSubtype="1" fill="hold" nodeType="withEffect">
                                  <p:stCondLst>
                                    <p:cond delay="0"/>
                                  </p:stCondLst>
                                  <p:childTnLst>
                                    <p:set>
                                      <p:cBhvr>
                                        <p:cTn id="101" dur="1" fill="hold">
                                          <p:stCondLst>
                                            <p:cond delay="0"/>
                                          </p:stCondLst>
                                        </p:cTn>
                                        <p:tgtEl>
                                          <p:spTgt spid="95"/>
                                        </p:tgtEl>
                                        <p:attrNameLst>
                                          <p:attrName>style.visibility</p:attrName>
                                        </p:attrNameLst>
                                      </p:cBhvr>
                                      <p:to>
                                        <p:strVal val="visible"/>
                                      </p:to>
                                    </p:set>
                                    <p:animEffect transition="in" filter="wipe(up)">
                                      <p:cBhvr>
                                        <p:cTn id="102" dur="500"/>
                                        <p:tgtEl>
                                          <p:spTgt spid="95"/>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62"/>
                                        </p:tgtEl>
                                        <p:attrNameLst>
                                          <p:attrName>style.visibility</p:attrName>
                                        </p:attrNameLst>
                                      </p:cBhvr>
                                      <p:to>
                                        <p:strVal val="visible"/>
                                      </p:to>
                                    </p:set>
                                    <p:animEffect transition="in" filter="fade">
                                      <p:cBhvr>
                                        <p:cTn id="105" dur="500"/>
                                        <p:tgtEl>
                                          <p:spTgt spid="6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64"/>
                                        </p:tgtEl>
                                        <p:attrNameLst>
                                          <p:attrName>style.visibility</p:attrName>
                                        </p:attrNameLst>
                                      </p:cBhvr>
                                      <p:to>
                                        <p:strVal val="visible"/>
                                      </p:to>
                                    </p:set>
                                    <p:animEffect transition="in" filter="fade">
                                      <p:cBhvr>
                                        <p:cTn id="108" dur="500"/>
                                        <p:tgtEl>
                                          <p:spTgt spid="64"/>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65"/>
                                        </p:tgtEl>
                                        <p:attrNameLst>
                                          <p:attrName>style.visibility</p:attrName>
                                        </p:attrNameLst>
                                      </p:cBhvr>
                                      <p:to>
                                        <p:strVal val="visible"/>
                                      </p:to>
                                    </p:set>
                                    <p:animEffect transition="in" filter="fade">
                                      <p:cBhvr>
                                        <p:cTn id="111" dur="500"/>
                                        <p:tgtEl>
                                          <p:spTgt spid="65"/>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66"/>
                                        </p:tgtEl>
                                        <p:attrNameLst>
                                          <p:attrName>style.visibility</p:attrName>
                                        </p:attrNameLst>
                                      </p:cBhvr>
                                      <p:to>
                                        <p:strVal val="visible"/>
                                      </p:to>
                                    </p:set>
                                    <p:animEffect transition="in" filter="fade">
                                      <p:cBhvr>
                                        <p:cTn id="114" dur="500"/>
                                        <p:tgtEl>
                                          <p:spTgt spid="66"/>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69"/>
                                        </p:tgtEl>
                                        <p:attrNameLst>
                                          <p:attrName>style.visibility</p:attrName>
                                        </p:attrNameLst>
                                      </p:cBhvr>
                                      <p:to>
                                        <p:strVal val="visible"/>
                                      </p:to>
                                    </p:set>
                                    <p:animEffect transition="in" filter="fade">
                                      <p:cBhvr>
                                        <p:cTn id="117" dur="500"/>
                                        <p:tgtEl>
                                          <p:spTgt spid="69"/>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70"/>
                                        </p:tgtEl>
                                        <p:attrNameLst>
                                          <p:attrName>style.visibility</p:attrName>
                                        </p:attrNameLst>
                                      </p:cBhvr>
                                      <p:to>
                                        <p:strVal val="visible"/>
                                      </p:to>
                                    </p:set>
                                    <p:animEffect transition="in" filter="fade">
                                      <p:cBhvr>
                                        <p:cTn id="120" dur="500"/>
                                        <p:tgtEl>
                                          <p:spTgt spid="70"/>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97"/>
                                        </p:tgtEl>
                                        <p:attrNameLst>
                                          <p:attrName>style.visibility</p:attrName>
                                        </p:attrNameLst>
                                      </p:cBhvr>
                                      <p:to>
                                        <p:strVal val="visible"/>
                                      </p:to>
                                    </p:set>
                                    <p:animEffect transition="in" filter="fade">
                                      <p:cBhvr>
                                        <p:cTn id="123" dur="500"/>
                                        <p:tgtEl>
                                          <p:spTgt spid="97"/>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99"/>
                                        </p:tgtEl>
                                        <p:attrNameLst>
                                          <p:attrName>style.visibility</p:attrName>
                                        </p:attrNameLst>
                                      </p:cBhvr>
                                      <p:to>
                                        <p:strVal val="visible"/>
                                      </p:to>
                                    </p:set>
                                    <p:animEffect transition="in" filter="fade">
                                      <p:cBhvr>
                                        <p:cTn id="126" dur="500"/>
                                        <p:tgtEl>
                                          <p:spTgt spid="99"/>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100"/>
                                        </p:tgtEl>
                                        <p:attrNameLst>
                                          <p:attrName>style.visibility</p:attrName>
                                        </p:attrNameLst>
                                      </p:cBhvr>
                                      <p:to>
                                        <p:strVal val="visible"/>
                                      </p:to>
                                    </p:set>
                                    <p:animEffect transition="in" filter="fade">
                                      <p:cBhvr>
                                        <p:cTn id="129" dur="500"/>
                                        <p:tgtEl>
                                          <p:spTgt spid="100"/>
                                        </p:tgtEl>
                                      </p:cBhvr>
                                    </p:animEffect>
                                  </p:childTnLst>
                                </p:cTn>
                              </p:par>
                              <p:par>
                                <p:cTn id="130" presetID="22" presetClass="entr" presetSubtype="2" fill="hold" nodeType="withEffect">
                                  <p:stCondLst>
                                    <p:cond delay="0"/>
                                  </p:stCondLst>
                                  <p:childTnLst>
                                    <p:set>
                                      <p:cBhvr>
                                        <p:cTn id="131" dur="1" fill="hold">
                                          <p:stCondLst>
                                            <p:cond delay="0"/>
                                          </p:stCondLst>
                                        </p:cTn>
                                        <p:tgtEl>
                                          <p:spTgt spid="63"/>
                                        </p:tgtEl>
                                        <p:attrNameLst>
                                          <p:attrName>style.visibility</p:attrName>
                                        </p:attrNameLst>
                                      </p:cBhvr>
                                      <p:to>
                                        <p:strVal val="visible"/>
                                      </p:to>
                                    </p:set>
                                    <p:animEffect transition="in" filter="wipe(right)">
                                      <p:cBhvr>
                                        <p:cTn id="132" dur="500"/>
                                        <p:tgtEl>
                                          <p:spTgt spid="63"/>
                                        </p:tgtEl>
                                      </p:cBhvr>
                                    </p:animEffect>
                                  </p:childTnLst>
                                </p:cTn>
                              </p:par>
                              <p:par>
                                <p:cTn id="133" presetID="22" presetClass="entr" presetSubtype="2" fill="hold" nodeType="withEffect">
                                  <p:stCondLst>
                                    <p:cond delay="0"/>
                                  </p:stCondLst>
                                  <p:childTnLst>
                                    <p:set>
                                      <p:cBhvr>
                                        <p:cTn id="134" dur="1" fill="hold">
                                          <p:stCondLst>
                                            <p:cond delay="0"/>
                                          </p:stCondLst>
                                        </p:cTn>
                                        <p:tgtEl>
                                          <p:spTgt spid="68"/>
                                        </p:tgtEl>
                                        <p:attrNameLst>
                                          <p:attrName>style.visibility</p:attrName>
                                        </p:attrNameLst>
                                      </p:cBhvr>
                                      <p:to>
                                        <p:strVal val="visible"/>
                                      </p:to>
                                    </p:set>
                                    <p:animEffect transition="in" filter="wipe(right)">
                                      <p:cBhvr>
                                        <p:cTn id="135" dur="500"/>
                                        <p:tgtEl>
                                          <p:spTgt spid="68"/>
                                        </p:tgtEl>
                                      </p:cBhvr>
                                    </p:animEffect>
                                  </p:childTnLst>
                                </p:cTn>
                              </p:par>
                              <p:par>
                                <p:cTn id="136" presetID="22" presetClass="entr" presetSubtype="8" fill="hold" nodeType="withEffect">
                                  <p:stCondLst>
                                    <p:cond delay="0"/>
                                  </p:stCondLst>
                                  <p:childTnLst>
                                    <p:set>
                                      <p:cBhvr>
                                        <p:cTn id="137" dur="1" fill="hold">
                                          <p:stCondLst>
                                            <p:cond delay="0"/>
                                          </p:stCondLst>
                                        </p:cTn>
                                        <p:tgtEl>
                                          <p:spTgt spid="98"/>
                                        </p:tgtEl>
                                        <p:attrNameLst>
                                          <p:attrName>style.visibility</p:attrName>
                                        </p:attrNameLst>
                                      </p:cBhvr>
                                      <p:to>
                                        <p:strVal val="visible"/>
                                      </p:to>
                                    </p:set>
                                    <p:animEffect transition="in" filter="wipe(left)">
                                      <p:cBhvr>
                                        <p:cTn id="138" dur="500"/>
                                        <p:tgtEl>
                                          <p:spTgt spid="98"/>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81"/>
                                        </p:tgtEl>
                                        <p:attrNameLst>
                                          <p:attrName>style.visibility</p:attrName>
                                        </p:attrNameLst>
                                      </p:cBhvr>
                                      <p:to>
                                        <p:strVal val="visible"/>
                                      </p:to>
                                    </p:set>
                                    <p:animEffect transition="in" filter="fade">
                                      <p:cBhvr>
                                        <p:cTn id="141" dur="500"/>
                                        <p:tgtEl>
                                          <p:spTgt spid="81"/>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83"/>
                                        </p:tgtEl>
                                        <p:attrNameLst>
                                          <p:attrName>style.visibility</p:attrName>
                                        </p:attrNameLst>
                                      </p:cBhvr>
                                      <p:to>
                                        <p:strVal val="visible"/>
                                      </p:to>
                                    </p:set>
                                    <p:animEffect transition="in" filter="fade">
                                      <p:cBhvr>
                                        <p:cTn id="144" dur="500"/>
                                        <p:tgtEl>
                                          <p:spTgt spid="83"/>
                                        </p:tgtEl>
                                      </p:cBhvr>
                                    </p:animEffect>
                                  </p:childTnLst>
                                </p:cTn>
                              </p:par>
                              <p:par>
                                <p:cTn id="145" presetID="22" presetClass="entr" presetSubtype="8" fill="hold" nodeType="withEffect">
                                  <p:stCondLst>
                                    <p:cond delay="0"/>
                                  </p:stCondLst>
                                  <p:childTnLst>
                                    <p:set>
                                      <p:cBhvr>
                                        <p:cTn id="146" dur="1" fill="hold">
                                          <p:stCondLst>
                                            <p:cond delay="0"/>
                                          </p:stCondLst>
                                        </p:cTn>
                                        <p:tgtEl>
                                          <p:spTgt spid="82"/>
                                        </p:tgtEl>
                                        <p:attrNameLst>
                                          <p:attrName>style.visibility</p:attrName>
                                        </p:attrNameLst>
                                      </p:cBhvr>
                                      <p:to>
                                        <p:strVal val="visible"/>
                                      </p:to>
                                    </p:set>
                                    <p:animEffect transition="in" filter="wipe(left)">
                                      <p:cBhvr>
                                        <p:cTn id="147" dur="500"/>
                                        <p:tgtEl>
                                          <p:spTgt spid="82"/>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84"/>
                                        </p:tgtEl>
                                        <p:attrNameLst>
                                          <p:attrName>style.visibility</p:attrName>
                                        </p:attrNameLst>
                                      </p:cBhvr>
                                      <p:to>
                                        <p:strVal val="visible"/>
                                      </p:to>
                                    </p:set>
                                    <p:animEffect transition="in" filter="fade">
                                      <p:cBhvr>
                                        <p:cTn id="15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53" grpId="0" animBg="1"/>
      <p:bldP spid="54" grpId="0" animBg="1"/>
      <p:bldP spid="55" grpId="0" animBg="1"/>
      <p:bldP spid="62" grpId="0"/>
      <p:bldP spid="64" grpId="0"/>
      <p:bldP spid="65" grpId="0"/>
      <p:bldP spid="66" grpId="0"/>
      <p:bldP spid="69" grpId="0"/>
      <p:bldP spid="70" grpId="0"/>
      <p:bldP spid="97" grpId="0"/>
      <p:bldP spid="99" grpId="0"/>
      <p:bldP spid="100" grpId="0"/>
      <p:bldP spid="67" grpId="0"/>
      <p:bldP spid="79" grpId="0"/>
      <p:bldP spid="80" grpId="0"/>
      <p:bldP spid="81" grpId="0"/>
      <p:bldP spid="83" grpId="0"/>
      <p:bldP spid="8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4483866" y="5892768"/>
            <a:ext cx="1193489" cy="131324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343">
              <a:defRPr/>
            </a:pPr>
            <a:endParaRPr lang="zh-CN" altLang="en-US" sz="3599">
              <a:solidFill>
                <a:prstClr val="white"/>
              </a:solidFill>
            </a:endParaRPr>
          </a:p>
        </p:txBody>
      </p:sp>
      <p:sp>
        <p:nvSpPr>
          <p:cNvPr id="4" name="矩形 3"/>
          <p:cNvSpPr/>
          <p:nvPr/>
        </p:nvSpPr>
        <p:spPr>
          <a:xfrm>
            <a:off x="5662725" y="5899980"/>
            <a:ext cx="18714925" cy="13141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359906" tIns="0" rIns="359906" bIns="0" anchor="ctr"/>
          <a:lstStyle/>
          <a:p>
            <a:pPr algn="ctr" defTabSz="1828343">
              <a:defRPr/>
            </a:pPr>
            <a:r>
              <a:rPr lang="en-US" altLang="zh-CN" sz="5599">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5599"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 y="4364835"/>
            <a:ext cx="18619702" cy="1550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828343">
              <a:defRPr/>
            </a:pPr>
            <a:r>
              <a:rPr lang="zh-CN" altLang="en-US" sz="6398" spc="4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5599"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5599"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599"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5599"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5599"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5599"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599"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18619701" y="4356757"/>
            <a:ext cx="1706957" cy="155822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343">
              <a:defRPr/>
            </a:pPr>
            <a:endParaRPr lang="zh-CN" altLang="en-US" sz="3599">
              <a:solidFill>
                <a:prstClr val="white"/>
              </a:solidFill>
            </a:endParaRPr>
          </a:p>
        </p:txBody>
      </p:sp>
      <p:sp>
        <p:nvSpPr>
          <p:cNvPr id="12" name="矩形 11"/>
          <p:cNvSpPr/>
          <p:nvPr/>
        </p:nvSpPr>
        <p:spPr>
          <a:xfrm>
            <a:off x="5162316" y="7841789"/>
            <a:ext cx="13809221" cy="3384660"/>
          </a:xfrm>
          <a:prstGeom prst="rect">
            <a:avLst/>
          </a:prstGeom>
          <a:noFill/>
          <a:ln w="25400" cap="flat" cmpd="sng" algn="ctr">
            <a:noFill/>
            <a:prstDash val="solid"/>
          </a:ln>
          <a:effectLst/>
        </p:spPr>
        <p:txBody>
          <a:bodyPr rtlCol="0" anchor="ctr"/>
          <a:lstStyle/>
          <a:p>
            <a:pPr defTabSz="1828343">
              <a:lnSpc>
                <a:spcPts val="4799"/>
              </a:lnSpc>
            </a:pP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399"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2399"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399"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2399" kern="0" dirty="0">
              <a:solidFill>
                <a:srgbClr val="EEECE1">
                  <a:lumMod val="25000"/>
                </a:srgbClr>
              </a:solidFill>
              <a:latin typeface="微软雅黑" panose="020B0503020204020204" pitchFamily="34" charset="-122"/>
              <a:ea typeface="微软雅黑" panose="020B0503020204020204" pitchFamily="34" charset="-122"/>
            </a:endParaRPr>
          </a:p>
          <a:p>
            <a:pPr defTabSz="1828343">
              <a:lnSpc>
                <a:spcPts val="4799"/>
              </a:lnSpc>
            </a:pP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399"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2399"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2399" kern="0" dirty="0">
              <a:solidFill>
                <a:srgbClr val="EEECE1">
                  <a:lumMod val="25000"/>
                </a:srgbClr>
              </a:solidFill>
              <a:latin typeface="微软雅黑" panose="020B0503020204020204" pitchFamily="34" charset="-122"/>
              <a:ea typeface="微软雅黑" panose="020B0503020204020204" pitchFamily="34" charset="-122"/>
            </a:endParaRPr>
          </a:p>
          <a:p>
            <a:pPr defTabSz="1828343">
              <a:lnSpc>
                <a:spcPts val="4799"/>
              </a:lnSpc>
            </a:pP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399"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2399"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84264801"/>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Theme">
  <a:themeElements>
    <a:clrScheme name="Entrepreneur - Coloured - Light">
      <a:dk1>
        <a:srgbClr val="7E7E7E"/>
      </a:dk1>
      <a:lt1>
        <a:srgbClr val="FFFFFF"/>
      </a:lt1>
      <a:dk2>
        <a:srgbClr val="041B31"/>
      </a:dk2>
      <a:lt2>
        <a:srgbClr val="FFFFFF"/>
      </a:lt2>
      <a:accent1>
        <a:srgbClr val="C42A13"/>
      </a:accent1>
      <a:accent2>
        <a:srgbClr val="F9711C"/>
      </a:accent2>
      <a:accent3>
        <a:srgbClr val="92AF27"/>
      </a:accent3>
      <a:accent4>
        <a:srgbClr val="38B28A"/>
      </a:accent4>
      <a:accent5>
        <a:srgbClr val="16749F"/>
      </a:accent5>
      <a:accent6>
        <a:srgbClr val="041B31"/>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Grid.thmx</Template>
  <TotalTime>7881</TotalTime>
  <Words>183</Words>
  <Application>Microsoft Office PowerPoint</Application>
  <PresentationFormat>自定义</PresentationFormat>
  <Paragraphs>22</Paragraphs>
  <Slides>2</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vt:i4>
      </vt:variant>
    </vt:vector>
  </HeadingPairs>
  <TitlesOfParts>
    <vt:vector size="14" baseType="lpstr">
      <vt:lpstr>Meiryo</vt:lpstr>
      <vt:lpstr>宋体</vt:lpstr>
      <vt:lpstr>微软雅黑</vt:lpstr>
      <vt:lpstr>Arial</vt:lpstr>
      <vt:lpstr>Calibri</vt:lpstr>
      <vt:lpstr>Calibri Light</vt:lpstr>
      <vt:lpstr>Lato</vt:lpstr>
      <vt:lpstr>Lato Light</vt:lpstr>
      <vt:lpstr>Raleway</vt:lpstr>
      <vt:lpstr>Raleway Light</vt:lpstr>
      <vt:lpstr>Default Theme</vt:lpstr>
      <vt:lpstr>Office Theme</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ypppt</cp:lastModifiedBy>
  <cp:revision>1691</cp:revision>
  <dcterms:created xsi:type="dcterms:W3CDTF">2014-11-12T21:47:38Z</dcterms:created>
  <dcterms:modified xsi:type="dcterms:W3CDTF">2016-12-27T03:09:50Z</dcterms:modified>
</cp:coreProperties>
</file>