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35"/>
  </p:notesMasterIdLst>
  <p:sldIdLst>
    <p:sldId id="332" r:id="rId3"/>
    <p:sldId id="359" r:id="rId4"/>
    <p:sldId id="339" r:id="rId5"/>
    <p:sldId id="341" r:id="rId6"/>
    <p:sldId id="345" r:id="rId7"/>
    <p:sldId id="354" r:id="rId8"/>
    <p:sldId id="356" r:id="rId9"/>
    <p:sldId id="357" r:id="rId10"/>
    <p:sldId id="340" r:id="rId11"/>
    <p:sldId id="342" r:id="rId12"/>
    <p:sldId id="344" r:id="rId13"/>
    <p:sldId id="360" r:id="rId14"/>
    <p:sldId id="329" r:id="rId15"/>
    <p:sldId id="330" r:id="rId16"/>
    <p:sldId id="333" r:id="rId17"/>
    <p:sldId id="334" r:id="rId18"/>
    <p:sldId id="335" r:id="rId19"/>
    <p:sldId id="336" r:id="rId20"/>
    <p:sldId id="337" r:id="rId21"/>
    <p:sldId id="346" r:id="rId22"/>
    <p:sldId id="355" r:id="rId23"/>
    <p:sldId id="361" r:id="rId24"/>
    <p:sldId id="347" r:id="rId25"/>
    <p:sldId id="358" r:id="rId26"/>
    <p:sldId id="348" r:id="rId27"/>
    <p:sldId id="362" r:id="rId28"/>
    <p:sldId id="349" r:id="rId29"/>
    <p:sldId id="350" r:id="rId30"/>
    <p:sldId id="351" r:id="rId31"/>
    <p:sldId id="352" r:id="rId32"/>
    <p:sldId id="353" r:id="rId33"/>
    <p:sldId id="363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中文" id="{6DC7D8CC-36C6-4404-A819-2EA30384061C}">
          <p14:sldIdLst>
            <p14:sldId id="332"/>
          </p14:sldIdLst>
        </p14:section>
        <p14:section name="商务" id="{6D77C66D-18FC-495E-8E51-AC7C6A99295A}">
          <p14:sldIdLst>
            <p14:sldId id="359"/>
            <p14:sldId id="339"/>
            <p14:sldId id="341"/>
            <p14:sldId id="345"/>
            <p14:sldId id="354"/>
            <p14:sldId id="356"/>
            <p14:sldId id="357"/>
            <p14:sldId id="340"/>
            <p14:sldId id="342"/>
            <p14:sldId id="344"/>
          </p14:sldIdLst>
        </p14:section>
        <p14:section name="活泼" id="{41B772E0-E9BC-47EB-A3D6-DDEFC4F660AA}">
          <p14:sldIdLst>
            <p14:sldId id="360"/>
            <p14:sldId id="329"/>
            <p14:sldId id="330"/>
            <p14:sldId id="333"/>
            <p14:sldId id="334"/>
            <p14:sldId id="335"/>
            <p14:sldId id="336"/>
            <p14:sldId id="337"/>
            <p14:sldId id="346"/>
            <p14:sldId id="355"/>
          </p14:sldIdLst>
        </p14:section>
        <p14:section name="黑色背景" id="{A29CDB0E-1E15-4BAF-B592-3C860711EFBE}">
          <p14:sldIdLst>
            <p14:sldId id="361"/>
            <p14:sldId id="347"/>
            <p14:sldId id="358"/>
            <p14:sldId id="348"/>
          </p14:sldIdLst>
        </p14:section>
        <p14:section name="阿文" id="{F92AE915-ADFA-4F1E-9262-3576B4DE2002}">
          <p14:sldIdLst>
            <p14:sldId id="362"/>
            <p14:sldId id="349"/>
            <p14:sldId id="350"/>
            <p14:sldId id="351"/>
            <p14:sldId id="352"/>
            <p14:sldId id="353"/>
            <p14:sldId id="3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867" userDrawn="1">
          <p15:clr>
            <a:srgbClr val="A4A3A4"/>
          </p15:clr>
        </p15:guide>
        <p15:guide id="2" pos="1028" userDrawn="1">
          <p15:clr>
            <a:srgbClr val="A4A3A4"/>
          </p15:clr>
        </p15:guide>
        <p15:guide id="4" pos="4248" userDrawn="1">
          <p15:clr>
            <a:srgbClr val="A4A3A4"/>
          </p15:clr>
        </p15:guide>
        <p15:guide id="5" pos="66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7353"/>
    <a:srgbClr val="ECBB73"/>
    <a:srgbClr val="EC2D3A"/>
    <a:srgbClr val="6CDCDC"/>
    <a:srgbClr val="F8C437"/>
    <a:srgbClr val="2990D0"/>
    <a:srgbClr val="37A46A"/>
    <a:srgbClr val="1898B5"/>
    <a:srgbClr val="B79D5B"/>
    <a:srgbClr val="D647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14" autoAdjust="0"/>
    <p:restoredTop sz="94660"/>
  </p:normalViewPr>
  <p:slideViewPr>
    <p:cSldViewPr snapToGrid="0">
      <p:cViewPr varScale="1">
        <p:scale>
          <a:sx n="92" d="100"/>
          <a:sy n="92" d="100"/>
        </p:scale>
        <p:origin x="294" y="84"/>
      </p:cViewPr>
      <p:guideLst>
        <p:guide orient="horz" pos="867"/>
        <p:guide pos="1028"/>
        <p:guide pos="4248"/>
        <p:guide pos="66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FCF9FD-5B15-4CA0-93B5-7823DB67303F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40F330-9383-4563-A655-20C260ACB7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29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836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99254-D8DA-4477-807B-CC0E8B89C4DC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DEB6E-8EF8-4CCA-87B3-C5EB2951D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944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141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759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155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52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451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826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85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520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26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79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887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99254-D8DA-4477-807B-CC0E8B89C4DC}" type="datetimeFigureOut">
              <a:rPr lang="zh-CN" altLang="en-US" smtClean="0"/>
              <a:t>2016/12/27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DEB6E-8EF8-4CCA-87B3-C5EB2951D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588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205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0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51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5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23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15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06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3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66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21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67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23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62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6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89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19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41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39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52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21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79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59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56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21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4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6699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61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3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40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71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98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66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2526</TotalTime>
  <Words>73</Words>
  <Application>Microsoft Office PowerPoint</Application>
  <PresentationFormat>宽屏</PresentationFormat>
  <Paragraphs>7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Nordri ToolsTheme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120</cp:revision>
  <dcterms:created xsi:type="dcterms:W3CDTF">2016-01-21T02:06:06Z</dcterms:created>
  <dcterms:modified xsi:type="dcterms:W3CDTF">2016-12-27T02:42:59Z</dcterms:modified>
</cp:coreProperties>
</file>