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20" r:id="rId2"/>
  </p:sldMasterIdLst>
  <p:notesMasterIdLst>
    <p:notesMasterId r:id="rId5"/>
  </p:notesMasterIdLst>
  <p:sldIdLst>
    <p:sldId id="331" r:id="rId3"/>
    <p:sldId id="332" r:id="rId4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7" autoAdjust="0"/>
    <p:restoredTop sz="94660"/>
  </p:normalViewPr>
  <p:slideViewPr>
    <p:cSldViewPr snapToGrid="0">
      <p:cViewPr varScale="1">
        <p:scale>
          <a:sx n="88" d="100"/>
          <a:sy n="88" d="100"/>
        </p:scale>
        <p:origin x="114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23EE23-3147-44DA-A72E-F3943B365601}" type="datetimeFigureOut">
              <a:rPr lang="zh-CN" altLang="en-US" smtClean="0"/>
              <a:t>2016/12/21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28C022-9D3D-4946-818E-D0BD840399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87008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89162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48315-93B4-44D8-BEEF-5BB76A15B517}" type="datetimeFigureOut">
              <a:rPr lang="id-ID" smtClean="0"/>
              <a:t>21/12/2016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7C0087-F7CD-4F5D-A7CF-BCE4DC7AC15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8504408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48315-93B4-44D8-BEEF-5BB76A15B517}" type="datetimeFigureOut">
              <a:rPr lang="id-ID" smtClean="0"/>
              <a:t>21/12/2016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7C0087-F7CD-4F5D-A7CF-BCE4DC7AC15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0665549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48315-93B4-44D8-BEEF-5BB76A15B517}" type="datetimeFigureOut">
              <a:rPr lang="id-ID" smtClean="0"/>
              <a:t>21/12/2016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7C0087-F7CD-4F5D-A7CF-BCE4DC7AC15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5823873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20130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55806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693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86358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2990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94697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6463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2432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48315-93B4-44D8-BEEF-5BB76A15B517}" type="datetimeFigureOut">
              <a:rPr lang="id-ID" smtClean="0"/>
              <a:t>21/12/2016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7C0087-F7CD-4F5D-A7CF-BCE4DC7AC15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769771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84759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83619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8074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48315-93B4-44D8-BEEF-5BB76A15B517}" type="datetimeFigureOut">
              <a:rPr lang="id-ID" smtClean="0"/>
              <a:t>21/12/2016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7C0087-F7CD-4F5D-A7CF-BCE4DC7AC15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57419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48315-93B4-44D8-BEEF-5BB76A15B517}" type="datetimeFigureOut">
              <a:rPr lang="id-ID" smtClean="0"/>
              <a:t>21/12/2016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7C0087-F7CD-4F5D-A7CF-BCE4DC7AC15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054274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48315-93B4-44D8-BEEF-5BB76A15B517}" type="datetimeFigureOut">
              <a:rPr lang="id-ID" smtClean="0"/>
              <a:t>21/12/2016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7C0087-F7CD-4F5D-A7CF-BCE4DC7AC15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09379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48315-93B4-44D8-BEEF-5BB76A15B517}" type="datetimeFigureOut">
              <a:rPr lang="id-ID" smtClean="0"/>
              <a:t>21/12/2016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7C0087-F7CD-4F5D-A7CF-BCE4DC7AC15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84312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48315-93B4-44D8-BEEF-5BB76A15B517}" type="datetimeFigureOut">
              <a:rPr lang="id-ID" smtClean="0"/>
              <a:t>21/12/2016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7C0087-F7CD-4F5D-A7CF-BCE4DC7AC15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50009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48315-93B4-44D8-BEEF-5BB76A15B517}" type="datetimeFigureOut">
              <a:rPr lang="id-ID" smtClean="0"/>
              <a:t>21/12/2016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7C0087-F7CD-4F5D-A7CF-BCE4DC7AC15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865035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48315-93B4-44D8-BEEF-5BB76A15B517}" type="datetimeFigureOut">
              <a:rPr lang="id-ID" smtClean="0"/>
              <a:t>21/12/2016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7C0087-F7CD-4F5D-A7CF-BCE4DC7AC15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47655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2830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97080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107206" y="6422273"/>
            <a:ext cx="39803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B6CDF4B4-146F-4CD0-B0FE-F3CF0468E44B}" type="slidenum">
              <a:rPr lang="id-ID" sz="120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 Light" panose="020B0306030504020204" pitchFamily="34" charset="0"/>
              </a:rPr>
              <a:t>1</a:t>
            </a:fld>
            <a:endParaRPr lang="id-ID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4" name="Content Placeholder 7"/>
          <p:cNvSpPr txBox="1">
            <a:spLocks/>
          </p:cNvSpPr>
          <p:nvPr/>
        </p:nvSpPr>
        <p:spPr>
          <a:xfrm>
            <a:off x="4024390" y="285056"/>
            <a:ext cx="4125845" cy="58375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itchFamily="34" charset="0"/>
              <a:buNone/>
            </a:pPr>
            <a:r>
              <a:rPr lang="id-ID" sz="2400" dirty="0" smtClean="0">
                <a:solidFill>
                  <a:schemeClr val="tx1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DNA Business Man</a:t>
            </a:r>
            <a:endParaRPr lang="en-US" sz="2400" dirty="0" smtClean="0">
              <a:solidFill>
                <a:schemeClr val="tx1">
                  <a:lumMod val="7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024390" y="749943"/>
            <a:ext cx="4125845" cy="3635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100" dirty="0" smtClean="0">
                <a:solidFill>
                  <a:schemeClr val="bg1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Put a relevant subtitle in this line</a:t>
            </a:r>
            <a:endParaRPr lang="en-US" sz="1100" dirty="0">
              <a:solidFill>
                <a:schemeClr val="bg1">
                  <a:lumMod val="7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8" name="Ellipse 109"/>
          <p:cNvSpPr/>
          <p:nvPr/>
        </p:nvSpPr>
        <p:spPr bwMode="auto">
          <a:xfrm>
            <a:off x="2172898" y="3858826"/>
            <a:ext cx="1497251" cy="169117"/>
          </a:xfrm>
          <a:prstGeom prst="ellipse">
            <a:avLst/>
          </a:prstGeom>
          <a:gradFill flip="none" rotWithShape="1">
            <a:gsLst>
              <a:gs pos="24000">
                <a:sysClr val="windowText" lastClr="000000">
                  <a:alpha val="22000"/>
                </a:sysClr>
              </a:gs>
              <a:gs pos="100000">
                <a:sysClr val="window" lastClr="FFFFFF">
                  <a:alpha val="0"/>
                </a:sys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0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grpSp>
        <p:nvGrpSpPr>
          <p:cNvPr id="9" name="Gruppe 169"/>
          <p:cNvGrpSpPr>
            <a:grpSpLocks/>
          </p:cNvGrpSpPr>
          <p:nvPr/>
        </p:nvGrpSpPr>
        <p:grpSpPr bwMode="auto">
          <a:xfrm>
            <a:off x="2524767" y="1993356"/>
            <a:ext cx="892571" cy="1890895"/>
            <a:chOff x="1430138" y="2383969"/>
            <a:chExt cx="1373279" cy="2909660"/>
          </a:xfrm>
        </p:grpSpPr>
        <p:grpSp>
          <p:nvGrpSpPr>
            <p:cNvPr id="10" name="Gruppe 168"/>
            <p:cNvGrpSpPr>
              <a:grpSpLocks/>
            </p:cNvGrpSpPr>
            <p:nvPr/>
          </p:nvGrpSpPr>
          <p:grpSpPr bwMode="auto">
            <a:xfrm>
              <a:off x="1485704" y="2383969"/>
              <a:ext cx="1317713" cy="2798238"/>
              <a:chOff x="1485704" y="2383969"/>
              <a:chExt cx="1317713" cy="2798238"/>
            </a:xfrm>
          </p:grpSpPr>
          <p:grpSp>
            <p:nvGrpSpPr>
              <p:cNvPr id="14" name="Gruppe 61"/>
              <p:cNvGrpSpPr>
                <a:grpSpLocks/>
              </p:cNvGrpSpPr>
              <p:nvPr/>
            </p:nvGrpSpPr>
            <p:grpSpPr bwMode="auto">
              <a:xfrm rot="-52394">
                <a:off x="1532257" y="2383969"/>
                <a:ext cx="1228302" cy="2798238"/>
                <a:chOff x="4189413" y="876300"/>
                <a:chExt cx="2693987" cy="6137275"/>
              </a:xfrm>
            </p:grpSpPr>
            <p:sp>
              <p:nvSpPr>
                <p:cNvPr id="18" name="Freeform 6"/>
                <p:cNvSpPr>
                  <a:spLocks/>
                </p:cNvSpPr>
                <p:nvPr/>
              </p:nvSpPr>
              <p:spPr bwMode="auto">
                <a:xfrm>
                  <a:off x="4189413" y="3808413"/>
                  <a:ext cx="2474912" cy="2844800"/>
                </a:xfrm>
                <a:custGeom>
                  <a:avLst/>
                  <a:gdLst>
                    <a:gd name="T0" fmla="*/ 0 w 3117"/>
                    <a:gd name="T1" fmla="*/ 2147483647 h 3585"/>
                    <a:gd name="T2" fmla="*/ 2147483647 w 3117"/>
                    <a:gd name="T3" fmla="*/ 2147483647 h 3585"/>
                    <a:gd name="T4" fmla="*/ 2147483647 w 3117"/>
                    <a:gd name="T5" fmla="*/ 2147483647 h 3585"/>
                    <a:gd name="T6" fmla="*/ 2147483647 w 3117"/>
                    <a:gd name="T7" fmla="*/ 2147483647 h 3585"/>
                    <a:gd name="T8" fmla="*/ 2147483647 w 3117"/>
                    <a:gd name="T9" fmla="*/ 2147483647 h 3585"/>
                    <a:gd name="T10" fmla="*/ 2147483647 w 3117"/>
                    <a:gd name="T11" fmla="*/ 2147483647 h 3585"/>
                    <a:gd name="T12" fmla="*/ 2147483647 w 3117"/>
                    <a:gd name="T13" fmla="*/ 2147483647 h 3585"/>
                    <a:gd name="T14" fmla="*/ 2147483647 w 3117"/>
                    <a:gd name="T15" fmla="*/ 2147483647 h 3585"/>
                    <a:gd name="T16" fmla="*/ 2147483647 w 3117"/>
                    <a:gd name="T17" fmla="*/ 2147483647 h 3585"/>
                    <a:gd name="T18" fmla="*/ 2147483647 w 3117"/>
                    <a:gd name="T19" fmla="*/ 2147483647 h 3585"/>
                    <a:gd name="T20" fmla="*/ 2147483647 w 3117"/>
                    <a:gd name="T21" fmla="*/ 2147483647 h 3585"/>
                    <a:gd name="T22" fmla="*/ 2147483647 w 3117"/>
                    <a:gd name="T23" fmla="*/ 2147483647 h 3585"/>
                    <a:gd name="T24" fmla="*/ 2147483647 w 3117"/>
                    <a:gd name="T25" fmla="*/ 2147483647 h 3585"/>
                    <a:gd name="T26" fmla="*/ 2147483647 w 3117"/>
                    <a:gd name="T27" fmla="*/ 2147483647 h 3585"/>
                    <a:gd name="T28" fmla="*/ 2147483647 w 3117"/>
                    <a:gd name="T29" fmla="*/ 2147483647 h 3585"/>
                    <a:gd name="T30" fmla="*/ 2147483647 w 3117"/>
                    <a:gd name="T31" fmla="*/ 2147483647 h 3585"/>
                    <a:gd name="T32" fmla="*/ 2147483647 w 3117"/>
                    <a:gd name="T33" fmla="*/ 2147483647 h 3585"/>
                    <a:gd name="T34" fmla="*/ 2147483647 w 3117"/>
                    <a:gd name="T35" fmla="*/ 2147483647 h 3585"/>
                    <a:gd name="T36" fmla="*/ 2147483647 w 3117"/>
                    <a:gd name="T37" fmla="*/ 2147483647 h 3585"/>
                    <a:gd name="T38" fmla="*/ 2147483647 w 3117"/>
                    <a:gd name="T39" fmla="*/ 2147483647 h 3585"/>
                    <a:gd name="T40" fmla="*/ 2147483647 w 3117"/>
                    <a:gd name="T41" fmla="*/ 2147483647 h 3585"/>
                    <a:gd name="T42" fmla="*/ 2147483647 w 3117"/>
                    <a:gd name="T43" fmla="*/ 2147483647 h 3585"/>
                    <a:gd name="T44" fmla="*/ 2147483647 w 3117"/>
                    <a:gd name="T45" fmla="*/ 2147483647 h 3585"/>
                    <a:gd name="T46" fmla="*/ 2147483647 w 3117"/>
                    <a:gd name="T47" fmla="*/ 2147483647 h 3585"/>
                    <a:gd name="T48" fmla="*/ 2147483647 w 3117"/>
                    <a:gd name="T49" fmla="*/ 2147483647 h 3585"/>
                    <a:gd name="T50" fmla="*/ 2147483647 w 3117"/>
                    <a:gd name="T51" fmla="*/ 2147483647 h 3585"/>
                    <a:gd name="T52" fmla="*/ 2147483647 w 3117"/>
                    <a:gd name="T53" fmla="*/ 2147483647 h 3585"/>
                    <a:gd name="T54" fmla="*/ 2147483647 w 3117"/>
                    <a:gd name="T55" fmla="*/ 2147483647 h 3585"/>
                    <a:gd name="T56" fmla="*/ 2147483647 w 3117"/>
                    <a:gd name="T57" fmla="*/ 2147483647 h 3585"/>
                    <a:gd name="T58" fmla="*/ 2147483647 w 3117"/>
                    <a:gd name="T59" fmla="*/ 2147483647 h 3585"/>
                    <a:gd name="T60" fmla="*/ 2147483647 w 3117"/>
                    <a:gd name="T61" fmla="*/ 2147483647 h 3585"/>
                    <a:gd name="T62" fmla="*/ 2147483647 w 3117"/>
                    <a:gd name="T63" fmla="*/ 2147483647 h 3585"/>
                    <a:gd name="T64" fmla="*/ 2147483647 w 3117"/>
                    <a:gd name="T65" fmla="*/ 2147483647 h 3585"/>
                    <a:gd name="T66" fmla="*/ 2147483647 w 3117"/>
                    <a:gd name="T67" fmla="*/ 2147483647 h 3585"/>
                    <a:gd name="T68" fmla="*/ 2147483647 w 3117"/>
                    <a:gd name="T69" fmla="*/ 2147483647 h 3585"/>
                    <a:gd name="T70" fmla="*/ 2147483647 w 3117"/>
                    <a:gd name="T71" fmla="*/ 2147483647 h 3585"/>
                    <a:gd name="T72" fmla="*/ 2147483647 w 3117"/>
                    <a:gd name="T73" fmla="*/ 2147483647 h 3585"/>
                    <a:gd name="T74" fmla="*/ 2147483647 w 3117"/>
                    <a:gd name="T75" fmla="*/ 2147483647 h 3585"/>
                    <a:gd name="T76" fmla="*/ 2147483647 w 3117"/>
                    <a:gd name="T77" fmla="*/ 2147483647 h 3585"/>
                    <a:gd name="T78" fmla="*/ 2147483647 w 3117"/>
                    <a:gd name="T79" fmla="*/ 2147483647 h 3585"/>
                    <a:gd name="T80" fmla="*/ 2147483647 w 3117"/>
                    <a:gd name="T81" fmla="*/ 2147483647 h 3585"/>
                    <a:gd name="T82" fmla="*/ 2147483647 w 3117"/>
                    <a:gd name="T83" fmla="*/ 2147483647 h 3585"/>
                    <a:gd name="T84" fmla="*/ 2147483647 w 3117"/>
                    <a:gd name="T85" fmla="*/ 2147483647 h 3585"/>
                    <a:gd name="T86" fmla="*/ 2147483647 w 3117"/>
                    <a:gd name="T87" fmla="*/ 2147483647 h 3585"/>
                    <a:gd name="T88" fmla="*/ 2147483647 w 3117"/>
                    <a:gd name="T89" fmla="*/ 2147483647 h 3585"/>
                    <a:gd name="T90" fmla="*/ 2147483647 w 3117"/>
                    <a:gd name="T91" fmla="*/ 2147483647 h 3585"/>
                    <a:gd name="T92" fmla="*/ 2147483647 w 3117"/>
                    <a:gd name="T93" fmla="*/ 2147483647 h 3585"/>
                    <a:gd name="T94" fmla="*/ 2147483647 w 3117"/>
                    <a:gd name="T95" fmla="*/ 2147483647 h 3585"/>
                    <a:gd name="T96" fmla="*/ 2147483647 w 3117"/>
                    <a:gd name="T97" fmla="*/ 2147483647 h 3585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3117"/>
                    <a:gd name="T148" fmla="*/ 0 h 3585"/>
                    <a:gd name="T149" fmla="*/ 3117 w 3117"/>
                    <a:gd name="T150" fmla="*/ 3585 h 3585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3117" h="3585">
                      <a:moveTo>
                        <a:pt x="0" y="3585"/>
                      </a:moveTo>
                      <a:lnTo>
                        <a:pt x="0" y="3585"/>
                      </a:lnTo>
                      <a:lnTo>
                        <a:pt x="29" y="3481"/>
                      </a:lnTo>
                      <a:lnTo>
                        <a:pt x="57" y="3391"/>
                      </a:lnTo>
                      <a:lnTo>
                        <a:pt x="71" y="3350"/>
                      </a:lnTo>
                      <a:lnTo>
                        <a:pt x="82" y="3316"/>
                      </a:lnTo>
                      <a:lnTo>
                        <a:pt x="88" y="3303"/>
                      </a:lnTo>
                      <a:lnTo>
                        <a:pt x="100" y="3281"/>
                      </a:lnTo>
                      <a:lnTo>
                        <a:pt x="118" y="3248"/>
                      </a:lnTo>
                      <a:lnTo>
                        <a:pt x="145" y="3207"/>
                      </a:lnTo>
                      <a:lnTo>
                        <a:pt x="181" y="3153"/>
                      </a:lnTo>
                      <a:lnTo>
                        <a:pt x="226" y="3093"/>
                      </a:lnTo>
                      <a:lnTo>
                        <a:pt x="283" y="3022"/>
                      </a:lnTo>
                      <a:lnTo>
                        <a:pt x="353" y="2941"/>
                      </a:lnTo>
                      <a:lnTo>
                        <a:pt x="438" y="2853"/>
                      </a:lnTo>
                      <a:lnTo>
                        <a:pt x="487" y="2804"/>
                      </a:lnTo>
                      <a:lnTo>
                        <a:pt x="538" y="2755"/>
                      </a:lnTo>
                      <a:lnTo>
                        <a:pt x="595" y="2702"/>
                      </a:lnTo>
                      <a:lnTo>
                        <a:pt x="656" y="2647"/>
                      </a:lnTo>
                      <a:lnTo>
                        <a:pt x="720" y="2590"/>
                      </a:lnTo>
                      <a:lnTo>
                        <a:pt x="789" y="2531"/>
                      </a:lnTo>
                      <a:lnTo>
                        <a:pt x="864" y="2468"/>
                      </a:lnTo>
                      <a:lnTo>
                        <a:pt x="942" y="2405"/>
                      </a:lnTo>
                      <a:lnTo>
                        <a:pt x="1027" y="2339"/>
                      </a:lnTo>
                      <a:lnTo>
                        <a:pt x="1115" y="2272"/>
                      </a:lnTo>
                      <a:lnTo>
                        <a:pt x="1211" y="2201"/>
                      </a:lnTo>
                      <a:lnTo>
                        <a:pt x="1311" y="2129"/>
                      </a:lnTo>
                      <a:lnTo>
                        <a:pt x="1417" y="2054"/>
                      </a:lnTo>
                      <a:lnTo>
                        <a:pt x="1529" y="1977"/>
                      </a:lnTo>
                      <a:lnTo>
                        <a:pt x="1588" y="1934"/>
                      </a:lnTo>
                      <a:lnTo>
                        <a:pt x="1659" y="1883"/>
                      </a:lnTo>
                      <a:lnTo>
                        <a:pt x="1749" y="1814"/>
                      </a:lnTo>
                      <a:lnTo>
                        <a:pt x="1859" y="1730"/>
                      </a:lnTo>
                      <a:lnTo>
                        <a:pt x="1981" y="1628"/>
                      </a:lnTo>
                      <a:lnTo>
                        <a:pt x="2045" y="1571"/>
                      </a:lnTo>
                      <a:lnTo>
                        <a:pt x="2114" y="1512"/>
                      </a:lnTo>
                      <a:lnTo>
                        <a:pt x="2183" y="1447"/>
                      </a:lnTo>
                      <a:lnTo>
                        <a:pt x="2252" y="1381"/>
                      </a:lnTo>
                      <a:lnTo>
                        <a:pt x="2322" y="1312"/>
                      </a:lnTo>
                      <a:lnTo>
                        <a:pt x="2393" y="1239"/>
                      </a:lnTo>
                      <a:lnTo>
                        <a:pt x="2462" y="1165"/>
                      </a:lnTo>
                      <a:lnTo>
                        <a:pt x="2530" y="1086"/>
                      </a:lnTo>
                      <a:lnTo>
                        <a:pt x="2599" y="1005"/>
                      </a:lnTo>
                      <a:lnTo>
                        <a:pt x="2664" y="923"/>
                      </a:lnTo>
                      <a:lnTo>
                        <a:pt x="2729" y="839"/>
                      </a:lnTo>
                      <a:lnTo>
                        <a:pt x="2789" y="750"/>
                      </a:lnTo>
                      <a:lnTo>
                        <a:pt x="2846" y="662"/>
                      </a:lnTo>
                      <a:lnTo>
                        <a:pt x="2899" y="572"/>
                      </a:lnTo>
                      <a:lnTo>
                        <a:pt x="2950" y="479"/>
                      </a:lnTo>
                      <a:lnTo>
                        <a:pt x="2972" y="432"/>
                      </a:lnTo>
                      <a:lnTo>
                        <a:pt x="2996" y="385"/>
                      </a:lnTo>
                      <a:lnTo>
                        <a:pt x="3015" y="338"/>
                      </a:lnTo>
                      <a:lnTo>
                        <a:pt x="3035" y="291"/>
                      </a:lnTo>
                      <a:lnTo>
                        <a:pt x="3052" y="244"/>
                      </a:lnTo>
                      <a:lnTo>
                        <a:pt x="3068" y="195"/>
                      </a:lnTo>
                      <a:lnTo>
                        <a:pt x="3084" y="146"/>
                      </a:lnTo>
                      <a:lnTo>
                        <a:pt x="3096" y="98"/>
                      </a:lnTo>
                      <a:lnTo>
                        <a:pt x="3107" y="49"/>
                      </a:lnTo>
                      <a:lnTo>
                        <a:pt x="3117" y="0"/>
                      </a:lnTo>
                      <a:lnTo>
                        <a:pt x="3090" y="854"/>
                      </a:lnTo>
                      <a:lnTo>
                        <a:pt x="3090" y="864"/>
                      </a:lnTo>
                      <a:lnTo>
                        <a:pt x="3088" y="899"/>
                      </a:lnTo>
                      <a:lnTo>
                        <a:pt x="3084" y="925"/>
                      </a:lnTo>
                      <a:lnTo>
                        <a:pt x="3078" y="956"/>
                      </a:lnTo>
                      <a:lnTo>
                        <a:pt x="3070" y="992"/>
                      </a:lnTo>
                      <a:lnTo>
                        <a:pt x="3058" y="1035"/>
                      </a:lnTo>
                      <a:lnTo>
                        <a:pt x="3043" y="1082"/>
                      </a:lnTo>
                      <a:lnTo>
                        <a:pt x="3023" y="1135"/>
                      </a:lnTo>
                      <a:lnTo>
                        <a:pt x="2999" y="1192"/>
                      </a:lnTo>
                      <a:lnTo>
                        <a:pt x="2970" y="1255"/>
                      </a:lnTo>
                      <a:lnTo>
                        <a:pt x="2935" y="1324"/>
                      </a:lnTo>
                      <a:lnTo>
                        <a:pt x="2895" y="1396"/>
                      </a:lnTo>
                      <a:lnTo>
                        <a:pt x="2848" y="1475"/>
                      </a:lnTo>
                      <a:lnTo>
                        <a:pt x="2793" y="1559"/>
                      </a:lnTo>
                      <a:lnTo>
                        <a:pt x="2732" y="1648"/>
                      </a:lnTo>
                      <a:lnTo>
                        <a:pt x="2662" y="1742"/>
                      </a:lnTo>
                      <a:lnTo>
                        <a:pt x="2585" y="1840"/>
                      </a:lnTo>
                      <a:lnTo>
                        <a:pt x="2497" y="1942"/>
                      </a:lnTo>
                      <a:lnTo>
                        <a:pt x="2401" y="2050"/>
                      </a:lnTo>
                      <a:lnTo>
                        <a:pt x="2295" y="2162"/>
                      </a:lnTo>
                      <a:lnTo>
                        <a:pt x="2179" y="2280"/>
                      </a:lnTo>
                      <a:lnTo>
                        <a:pt x="2051" y="2401"/>
                      </a:lnTo>
                      <a:lnTo>
                        <a:pt x="1912" y="2527"/>
                      </a:lnTo>
                      <a:lnTo>
                        <a:pt x="1761" y="2659"/>
                      </a:lnTo>
                      <a:lnTo>
                        <a:pt x="1598" y="2792"/>
                      </a:lnTo>
                      <a:lnTo>
                        <a:pt x="1511" y="2863"/>
                      </a:lnTo>
                      <a:lnTo>
                        <a:pt x="1423" y="2934"/>
                      </a:lnTo>
                      <a:lnTo>
                        <a:pt x="1331" y="3004"/>
                      </a:lnTo>
                      <a:lnTo>
                        <a:pt x="1235" y="3077"/>
                      </a:lnTo>
                      <a:lnTo>
                        <a:pt x="1135" y="3150"/>
                      </a:lnTo>
                      <a:lnTo>
                        <a:pt x="1031" y="3224"/>
                      </a:lnTo>
                      <a:lnTo>
                        <a:pt x="925" y="3301"/>
                      </a:lnTo>
                      <a:lnTo>
                        <a:pt x="815" y="3377"/>
                      </a:lnTo>
                      <a:lnTo>
                        <a:pt x="699" y="3454"/>
                      </a:lnTo>
                      <a:lnTo>
                        <a:pt x="581" y="3532"/>
                      </a:lnTo>
                      <a:lnTo>
                        <a:pt x="0" y="3585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id-ID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19" name="Freeform 7"/>
                <p:cNvSpPr>
                  <a:spLocks/>
                </p:cNvSpPr>
                <p:nvPr/>
              </p:nvSpPr>
              <p:spPr bwMode="auto">
                <a:xfrm>
                  <a:off x="4189413" y="3808413"/>
                  <a:ext cx="2474912" cy="2844800"/>
                </a:xfrm>
                <a:custGeom>
                  <a:avLst/>
                  <a:gdLst>
                    <a:gd name="T0" fmla="*/ 0 w 3117"/>
                    <a:gd name="T1" fmla="*/ 2147483647 h 3585"/>
                    <a:gd name="T2" fmla="*/ 2147483647 w 3117"/>
                    <a:gd name="T3" fmla="*/ 2147483647 h 3585"/>
                    <a:gd name="T4" fmla="*/ 2147483647 w 3117"/>
                    <a:gd name="T5" fmla="*/ 2147483647 h 3585"/>
                    <a:gd name="T6" fmla="*/ 2147483647 w 3117"/>
                    <a:gd name="T7" fmla="*/ 2147483647 h 3585"/>
                    <a:gd name="T8" fmla="*/ 2147483647 w 3117"/>
                    <a:gd name="T9" fmla="*/ 2147483647 h 3585"/>
                    <a:gd name="T10" fmla="*/ 2147483647 w 3117"/>
                    <a:gd name="T11" fmla="*/ 2147483647 h 3585"/>
                    <a:gd name="T12" fmla="*/ 2147483647 w 3117"/>
                    <a:gd name="T13" fmla="*/ 2147483647 h 3585"/>
                    <a:gd name="T14" fmla="*/ 2147483647 w 3117"/>
                    <a:gd name="T15" fmla="*/ 2147483647 h 3585"/>
                    <a:gd name="T16" fmla="*/ 2147483647 w 3117"/>
                    <a:gd name="T17" fmla="*/ 2147483647 h 3585"/>
                    <a:gd name="T18" fmla="*/ 2147483647 w 3117"/>
                    <a:gd name="T19" fmla="*/ 2147483647 h 3585"/>
                    <a:gd name="T20" fmla="*/ 2147483647 w 3117"/>
                    <a:gd name="T21" fmla="*/ 2147483647 h 3585"/>
                    <a:gd name="T22" fmla="*/ 2147483647 w 3117"/>
                    <a:gd name="T23" fmla="*/ 2147483647 h 3585"/>
                    <a:gd name="T24" fmla="*/ 2147483647 w 3117"/>
                    <a:gd name="T25" fmla="*/ 2147483647 h 3585"/>
                    <a:gd name="T26" fmla="*/ 2147483647 w 3117"/>
                    <a:gd name="T27" fmla="*/ 2147483647 h 3585"/>
                    <a:gd name="T28" fmla="*/ 2147483647 w 3117"/>
                    <a:gd name="T29" fmla="*/ 2147483647 h 3585"/>
                    <a:gd name="T30" fmla="*/ 2147483647 w 3117"/>
                    <a:gd name="T31" fmla="*/ 2147483647 h 3585"/>
                    <a:gd name="T32" fmla="*/ 2147483647 w 3117"/>
                    <a:gd name="T33" fmla="*/ 2147483647 h 3585"/>
                    <a:gd name="T34" fmla="*/ 2147483647 w 3117"/>
                    <a:gd name="T35" fmla="*/ 2147483647 h 3585"/>
                    <a:gd name="T36" fmla="*/ 2147483647 w 3117"/>
                    <a:gd name="T37" fmla="*/ 2147483647 h 3585"/>
                    <a:gd name="T38" fmla="*/ 2147483647 w 3117"/>
                    <a:gd name="T39" fmla="*/ 2147483647 h 3585"/>
                    <a:gd name="T40" fmla="*/ 2147483647 w 3117"/>
                    <a:gd name="T41" fmla="*/ 2147483647 h 3585"/>
                    <a:gd name="T42" fmla="*/ 2147483647 w 3117"/>
                    <a:gd name="T43" fmla="*/ 2147483647 h 3585"/>
                    <a:gd name="T44" fmla="*/ 2147483647 w 3117"/>
                    <a:gd name="T45" fmla="*/ 2147483647 h 3585"/>
                    <a:gd name="T46" fmla="*/ 2147483647 w 3117"/>
                    <a:gd name="T47" fmla="*/ 2147483647 h 3585"/>
                    <a:gd name="T48" fmla="*/ 2147483647 w 3117"/>
                    <a:gd name="T49" fmla="*/ 2147483647 h 3585"/>
                    <a:gd name="T50" fmla="*/ 2147483647 w 3117"/>
                    <a:gd name="T51" fmla="*/ 2147483647 h 3585"/>
                    <a:gd name="T52" fmla="*/ 2147483647 w 3117"/>
                    <a:gd name="T53" fmla="*/ 2147483647 h 3585"/>
                    <a:gd name="T54" fmla="*/ 2147483647 w 3117"/>
                    <a:gd name="T55" fmla="*/ 2147483647 h 3585"/>
                    <a:gd name="T56" fmla="*/ 2147483647 w 3117"/>
                    <a:gd name="T57" fmla="*/ 2147483647 h 3585"/>
                    <a:gd name="T58" fmla="*/ 2147483647 w 3117"/>
                    <a:gd name="T59" fmla="*/ 2147483647 h 3585"/>
                    <a:gd name="T60" fmla="*/ 2147483647 w 3117"/>
                    <a:gd name="T61" fmla="*/ 2147483647 h 3585"/>
                    <a:gd name="T62" fmla="*/ 2147483647 w 3117"/>
                    <a:gd name="T63" fmla="*/ 2147483647 h 3585"/>
                    <a:gd name="T64" fmla="*/ 2147483647 w 3117"/>
                    <a:gd name="T65" fmla="*/ 2147483647 h 3585"/>
                    <a:gd name="T66" fmla="*/ 2147483647 w 3117"/>
                    <a:gd name="T67" fmla="*/ 2147483647 h 3585"/>
                    <a:gd name="T68" fmla="*/ 2147483647 w 3117"/>
                    <a:gd name="T69" fmla="*/ 2147483647 h 3585"/>
                    <a:gd name="T70" fmla="*/ 2147483647 w 3117"/>
                    <a:gd name="T71" fmla="*/ 2147483647 h 3585"/>
                    <a:gd name="T72" fmla="*/ 2147483647 w 3117"/>
                    <a:gd name="T73" fmla="*/ 2147483647 h 3585"/>
                    <a:gd name="T74" fmla="*/ 2147483647 w 3117"/>
                    <a:gd name="T75" fmla="*/ 2147483647 h 3585"/>
                    <a:gd name="T76" fmla="*/ 2147483647 w 3117"/>
                    <a:gd name="T77" fmla="*/ 2147483647 h 3585"/>
                    <a:gd name="T78" fmla="*/ 2147483647 w 3117"/>
                    <a:gd name="T79" fmla="*/ 2147483647 h 3585"/>
                    <a:gd name="T80" fmla="*/ 2147483647 w 3117"/>
                    <a:gd name="T81" fmla="*/ 2147483647 h 3585"/>
                    <a:gd name="T82" fmla="*/ 2147483647 w 3117"/>
                    <a:gd name="T83" fmla="*/ 2147483647 h 3585"/>
                    <a:gd name="T84" fmla="*/ 2147483647 w 3117"/>
                    <a:gd name="T85" fmla="*/ 2147483647 h 3585"/>
                    <a:gd name="T86" fmla="*/ 2147483647 w 3117"/>
                    <a:gd name="T87" fmla="*/ 2147483647 h 3585"/>
                    <a:gd name="T88" fmla="*/ 2147483647 w 3117"/>
                    <a:gd name="T89" fmla="*/ 2147483647 h 3585"/>
                    <a:gd name="T90" fmla="*/ 2147483647 w 3117"/>
                    <a:gd name="T91" fmla="*/ 2147483647 h 3585"/>
                    <a:gd name="T92" fmla="*/ 2147483647 w 3117"/>
                    <a:gd name="T93" fmla="*/ 2147483647 h 3585"/>
                    <a:gd name="T94" fmla="*/ 2147483647 w 3117"/>
                    <a:gd name="T95" fmla="*/ 2147483647 h 3585"/>
                    <a:gd name="T96" fmla="*/ 2147483647 w 3117"/>
                    <a:gd name="T97" fmla="*/ 2147483647 h 3585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3117"/>
                    <a:gd name="T148" fmla="*/ 0 h 3585"/>
                    <a:gd name="T149" fmla="*/ 3117 w 3117"/>
                    <a:gd name="T150" fmla="*/ 3585 h 3585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3117" h="3585">
                      <a:moveTo>
                        <a:pt x="0" y="3585"/>
                      </a:moveTo>
                      <a:lnTo>
                        <a:pt x="0" y="3585"/>
                      </a:lnTo>
                      <a:lnTo>
                        <a:pt x="29" y="3481"/>
                      </a:lnTo>
                      <a:lnTo>
                        <a:pt x="57" y="3391"/>
                      </a:lnTo>
                      <a:lnTo>
                        <a:pt x="71" y="3350"/>
                      </a:lnTo>
                      <a:lnTo>
                        <a:pt x="82" y="3316"/>
                      </a:lnTo>
                      <a:lnTo>
                        <a:pt x="88" y="3303"/>
                      </a:lnTo>
                      <a:lnTo>
                        <a:pt x="100" y="3281"/>
                      </a:lnTo>
                      <a:lnTo>
                        <a:pt x="118" y="3248"/>
                      </a:lnTo>
                      <a:lnTo>
                        <a:pt x="145" y="3207"/>
                      </a:lnTo>
                      <a:lnTo>
                        <a:pt x="181" y="3153"/>
                      </a:lnTo>
                      <a:lnTo>
                        <a:pt x="226" y="3093"/>
                      </a:lnTo>
                      <a:lnTo>
                        <a:pt x="283" y="3022"/>
                      </a:lnTo>
                      <a:lnTo>
                        <a:pt x="353" y="2941"/>
                      </a:lnTo>
                      <a:lnTo>
                        <a:pt x="438" y="2853"/>
                      </a:lnTo>
                      <a:lnTo>
                        <a:pt x="487" y="2804"/>
                      </a:lnTo>
                      <a:lnTo>
                        <a:pt x="538" y="2755"/>
                      </a:lnTo>
                      <a:lnTo>
                        <a:pt x="595" y="2702"/>
                      </a:lnTo>
                      <a:lnTo>
                        <a:pt x="656" y="2647"/>
                      </a:lnTo>
                      <a:lnTo>
                        <a:pt x="720" y="2590"/>
                      </a:lnTo>
                      <a:lnTo>
                        <a:pt x="789" y="2531"/>
                      </a:lnTo>
                      <a:lnTo>
                        <a:pt x="864" y="2468"/>
                      </a:lnTo>
                      <a:lnTo>
                        <a:pt x="942" y="2405"/>
                      </a:lnTo>
                      <a:lnTo>
                        <a:pt x="1027" y="2339"/>
                      </a:lnTo>
                      <a:lnTo>
                        <a:pt x="1115" y="2272"/>
                      </a:lnTo>
                      <a:lnTo>
                        <a:pt x="1211" y="2201"/>
                      </a:lnTo>
                      <a:lnTo>
                        <a:pt x="1311" y="2129"/>
                      </a:lnTo>
                      <a:lnTo>
                        <a:pt x="1417" y="2054"/>
                      </a:lnTo>
                      <a:lnTo>
                        <a:pt x="1529" y="1977"/>
                      </a:lnTo>
                      <a:lnTo>
                        <a:pt x="1588" y="1934"/>
                      </a:lnTo>
                      <a:lnTo>
                        <a:pt x="1659" y="1883"/>
                      </a:lnTo>
                      <a:lnTo>
                        <a:pt x="1749" y="1814"/>
                      </a:lnTo>
                      <a:lnTo>
                        <a:pt x="1859" y="1730"/>
                      </a:lnTo>
                      <a:lnTo>
                        <a:pt x="1981" y="1628"/>
                      </a:lnTo>
                      <a:lnTo>
                        <a:pt x="2045" y="1571"/>
                      </a:lnTo>
                      <a:lnTo>
                        <a:pt x="2114" y="1512"/>
                      </a:lnTo>
                      <a:lnTo>
                        <a:pt x="2183" y="1447"/>
                      </a:lnTo>
                      <a:lnTo>
                        <a:pt x="2252" y="1381"/>
                      </a:lnTo>
                      <a:lnTo>
                        <a:pt x="2322" y="1312"/>
                      </a:lnTo>
                      <a:lnTo>
                        <a:pt x="2393" y="1239"/>
                      </a:lnTo>
                      <a:lnTo>
                        <a:pt x="2462" y="1165"/>
                      </a:lnTo>
                      <a:lnTo>
                        <a:pt x="2530" y="1086"/>
                      </a:lnTo>
                      <a:lnTo>
                        <a:pt x="2599" y="1005"/>
                      </a:lnTo>
                      <a:lnTo>
                        <a:pt x="2664" y="923"/>
                      </a:lnTo>
                      <a:lnTo>
                        <a:pt x="2729" y="839"/>
                      </a:lnTo>
                      <a:lnTo>
                        <a:pt x="2789" y="750"/>
                      </a:lnTo>
                      <a:lnTo>
                        <a:pt x="2846" y="662"/>
                      </a:lnTo>
                      <a:lnTo>
                        <a:pt x="2899" y="572"/>
                      </a:lnTo>
                      <a:lnTo>
                        <a:pt x="2950" y="479"/>
                      </a:lnTo>
                      <a:lnTo>
                        <a:pt x="2972" y="432"/>
                      </a:lnTo>
                      <a:lnTo>
                        <a:pt x="2996" y="385"/>
                      </a:lnTo>
                      <a:lnTo>
                        <a:pt x="3015" y="338"/>
                      </a:lnTo>
                      <a:lnTo>
                        <a:pt x="3035" y="291"/>
                      </a:lnTo>
                      <a:lnTo>
                        <a:pt x="3052" y="244"/>
                      </a:lnTo>
                      <a:lnTo>
                        <a:pt x="3068" y="195"/>
                      </a:lnTo>
                      <a:lnTo>
                        <a:pt x="3084" y="146"/>
                      </a:lnTo>
                      <a:lnTo>
                        <a:pt x="3096" y="98"/>
                      </a:lnTo>
                      <a:lnTo>
                        <a:pt x="3107" y="49"/>
                      </a:lnTo>
                      <a:lnTo>
                        <a:pt x="3117" y="0"/>
                      </a:lnTo>
                      <a:lnTo>
                        <a:pt x="3090" y="854"/>
                      </a:lnTo>
                      <a:lnTo>
                        <a:pt x="3090" y="864"/>
                      </a:lnTo>
                      <a:lnTo>
                        <a:pt x="3088" y="899"/>
                      </a:lnTo>
                      <a:lnTo>
                        <a:pt x="3084" y="925"/>
                      </a:lnTo>
                      <a:lnTo>
                        <a:pt x="3078" y="956"/>
                      </a:lnTo>
                      <a:lnTo>
                        <a:pt x="3070" y="992"/>
                      </a:lnTo>
                      <a:lnTo>
                        <a:pt x="3058" y="1035"/>
                      </a:lnTo>
                      <a:lnTo>
                        <a:pt x="3043" y="1082"/>
                      </a:lnTo>
                      <a:lnTo>
                        <a:pt x="3023" y="1135"/>
                      </a:lnTo>
                      <a:lnTo>
                        <a:pt x="2999" y="1192"/>
                      </a:lnTo>
                      <a:lnTo>
                        <a:pt x="2970" y="1255"/>
                      </a:lnTo>
                      <a:lnTo>
                        <a:pt x="2935" y="1324"/>
                      </a:lnTo>
                      <a:lnTo>
                        <a:pt x="2895" y="1396"/>
                      </a:lnTo>
                      <a:lnTo>
                        <a:pt x="2848" y="1475"/>
                      </a:lnTo>
                      <a:lnTo>
                        <a:pt x="2793" y="1559"/>
                      </a:lnTo>
                      <a:lnTo>
                        <a:pt x="2732" y="1648"/>
                      </a:lnTo>
                      <a:lnTo>
                        <a:pt x="2662" y="1742"/>
                      </a:lnTo>
                      <a:lnTo>
                        <a:pt x="2585" y="1840"/>
                      </a:lnTo>
                      <a:lnTo>
                        <a:pt x="2497" y="1942"/>
                      </a:lnTo>
                      <a:lnTo>
                        <a:pt x="2401" y="2050"/>
                      </a:lnTo>
                      <a:lnTo>
                        <a:pt x="2295" y="2162"/>
                      </a:lnTo>
                      <a:lnTo>
                        <a:pt x="2179" y="2280"/>
                      </a:lnTo>
                      <a:lnTo>
                        <a:pt x="2051" y="2401"/>
                      </a:lnTo>
                      <a:lnTo>
                        <a:pt x="1912" y="2527"/>
                      </a:lnTo>
                      <a:lnTo>
                        <a:pt x="1761" y="2659"/>
                      </a:lnTo>
                      <a:lnTo>
                        <a:pt x="1598" y="2792"/>
                      </a:lnTo>
                      <a:lnTo>
                        <a:pt x="1511" y="2863"/>
                      </a:lnTo>
                      <a:lnTo>
                        <a:pt x="1423" y="2934"/>
                      </a:lnTo>
                      <a:lnTo>
                        <a:pt x="1331" y="3004"/>
                      </a:lnTo>
                      <a:lnTo>
                        <a:pt x="1235" y="3077"/>
                      </a:lnTo>
                      <a:lnTo>
                        <a:pt x="1135" y="3150"/>
                      </a:lnTo>
                      <a:lnTo>
                        <a:pt x="1031" y="3224"/>
                      </a:lnTo>
                      <a:lnTo>
                        <a:pt x="925" y="3301"/>
                      </a:lnTo>
                      <a:lnTo>
                        <a:pt x="815" y="3377"/>
                      </a:lnTo>
                      <a:lnTo>
                        <a:pt x="699" y="3454"/>
                      </a:lnTo>
                      <a:lnTo>
                        <a:pt x="581" y="3532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id-ID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20" name="Freeform 8"/>
                <p:cNvSpPr>
                  <a:spLocks/>
                </p:cNvSpPr>
                <p:nvPr/>
              </p:nvSpPr>
              <p:spPr bwMode="auto">
                <a:xfrm>
                  <a:off x="4587118" y="860407"/>
                  <a:ext cx="2117077" cy="3639230"/>
                </a:xfrm>
                <a:custGeom>
                  <a:avLst/>
                  <a:gdLst/>
                  <a:ahLst/>
                  <a:cxnLst>
                    <a:cxn ang="0">
                      <a:pos x="2656" y="3717"/>
                    </a:cxn>
                    <a:cxn ang="0">
                      <a:pos x="2658" y="3705"/>
                    </a:cxn>
                    <a:cxn ang="0">
                      <a:pos x="2660" y="3646"/>
                    </a:cxn>
                    <a:cxn ang="0">
                      <a:pos x="2656" y="3579"/>
                    </a:cxn>
                    <a:cxn ang="0">
                      <a:pos x="2644" y="3487"/>
                    </a:cxn>
                    <a:cxn ang="0">
                      <a:pos x="2619" y="3375"/>
                    </a:cxn>
                    <a:cxn ang="0">
                      <a:pos x="2576" y="3238"/>
                    </a:cxn>
                    <a:cxn ang="0">
                      <a:pos x="2511" y="3077"/>
                    </a:cxn>
                    <a:cxn ang="0">
                      <a:pos x="2422" y="2894"/>
                    </a:cxn>
                    <a:cxn ang="0">
                      <a:pos x="2305" y="2686"/>
                    </a:cxn>
                    <a:cxn ang="0">
                      <a:pos x="2154" y="2454"/>
                    </a:cxn>
                    <a:cxn ang="0">
                      <a:pos x="1965" y="2199"/>
                    </a:cxn>
                    <a:cxn ang="0">
                      <a:pos x="1735" y="1920"/>
                    </a:cxn>
                    <a:cxn ang="0">
                      <a:pos x="1535" y="1694"/>
                    </a:cxn>
                    <a:cxn ang="0">
                      <a:pos x="1386" y="1535"/>
                    </a:cxn>
                    <a:cxn ang="0">
                      <a:pos x="1225" y="1372"/>
                    </a:cxn>
                    <a:cxn ang="0">
                      <a:pos x="1050" y="1202"/>
                    </a:cxn>
                    <a:cxn ang="0">
                      <a:pos x="862" y="1025"/>
                    </a:cxn>
                    <a:cxn ang="0">
                      <a:pos x="662" y="842"/>
                    </a:cxn>
                    <a:cxn ang="0">
                      <a:pos x="556" y="748"/>
                    </a:cxn>
                    <a:cxn ang="0">
                      <a:pos x="483" y="664"/>
                    </a:cxn>
                    <a:cxn ang="0">
                      <a:pos x="414" y="571"/>
                    </a:cxn>
                    <a:cxn ang="0">
                      <a:pos x="342" y="457"/>
                    </a:cxn>
                    <a:cxn ang="0">
                      <a:pos x="277" y="336"/>
                    </a:cxn>
                    <a:cxn ang="0">
                      <a:pos x="251" y="273"/>
                    </a:cxn>
                    <a:cxn ang="0">
                      <a:pos x="234" y="212"/>
                    </a:cxn>
                    <a:cxn ang="0">
                      <a:pos x="224" y="153"/>
                    </a:cxn>
                    <a:cxn ang="0">
                      <a:pos x="226" y="96"/>
                    </a:cxn>
                    <a:cxn ang="0">
                      <a:pos x="240" y="45"/>
                    </a:cxn>
                    <a:cxn ang="0">
                      <a:pos x="267" y="0"/>
                    </a:cxn>
                    <a:cxn ang="0">
                      <a:pos x="18" y="774"/>
                    </a:cxn>
                    <a:cxn ang="0">
                      <a:pos x="6" y="807"/>
                    </a:cxn>
                    <a:cxn ang="0">
                      <a:pos x="0" y="840"/>
                    </a:cxn>
                    <a:cxn ang="0">
                      <a:pos x="2" y="876"/>
                    </a:cxn>
                    <a:cxn ang="0">
                      <a:pos x="6" y="889"/>
                    </a:cxn>
                    <a:cxn ang="0">
                      <a:pos x="28" y="948"/>
                    </a:cxn>
                    <a:cxn ang="0">
                      <a:pos x="77" y="1048"/>
                    </a:cxn>
                    <a:cxn ang="0">
                      <a:pos x="161" y="1194"/>
                    </a:cxn>
                    <a:cxn ang="0">
                      <a:pos x="293" y="1382"/>
                    </a:cxn>
                    <a:cxn ang="0">
                      <a:pos x="379" y="1492"/>
                    </a:cxn>
                    <a:cxn ang="0">
                      <a:pos x="479" y="1614"/>
                    </a:cxn>
                    <a:cxn ang="0">
                      <a:pos x="597" y="1747"/>
                    </a:cxn>
                    <a:cxn ang="0">
                      <a:pos x="732" y="1893"/>
                    </a:cxn>
                    <a:cxn ang="0">
                      <a:pos x="887" y="2048"/>
                    </a:cxn>
                    <a:cxn ang="0">
                      <a:pos x="1062" y="2217"/>
                    </a:cxn>
                    <a:cxn ang="0">
                      <a:pos x="1256" y="2395"/>
                    </a:cxn>
                    <a:cxn ang="0">
                      <a:pos x="1311" y="2444"/>
                    </a:cxn>
                    <a:cxn ang="0">
                      <a:pos x="1455" y="2584"/>
                    </a:cxn>
                    <a:cxn ang="0">
                      <a:pos x="1659" y="2802"/>
                    </a:cxn>
                    <a:cxn ang="0">
                      <a:pos x="1775" y="2933"/>
                    </a:cxn>
                    <a:cxn ang="0">
                      <a:pos x="1894" y="3081"/>
                    </a:cxn>
                    <a:cxn ang="0">
                      <a:pos x="2014" y="3242"/>
                    </a:cxn>
                    <a:cxn ang="0">
                      <a:pos x="2132" y="3410"/>
                    </a:cxn>
                    <a:cxn ang="0">
                      <a:pos x="2244" y="3591"/>
                    </a:cxn>
                    <a:cxn ang="0">
                      <a:pos x="2344" y="3778"/>
                    </a:cxn>
                    <a:cxn ang="0">
                      <a:pos x="2430" y="3970"/>
                    </a:cxn>
                    <a:cxn ang="0">
                      <a:pos x="2483" y="4117"/>
                    </a:cxn>
                    <a:cxn ang="0">
                      <a:pos x="2513" y="4217"/>
                    </a:cxn>
                    <a:cxn ang="0">
                      <a:pos x="2536" y="4316"/>
                    </a:cxn>
                    <a:cxn ang="0">
                      <a:pos x="2554" y="4416"/>
                    </a:cxn>
                    <a:cxn ang="0">
                      <a:pos x="2566" y="4516"/>
                    </a:cxn>
                    <a:cxn ang="0">
                      <a:pos x="2570" y="4567"/>
                    </a:cxn>
                  </a:cxnLst>
                  <a:rect l="0" t="0" r="r" b="b"/>
                  <a:pathLst>
                    <a:path w="2660" h="4567">
                      <a:moveTo>
                        <a:pt x="2570" y="4567"/>
                      </a:moveTo>
                      <a:lnTo>
                        <a:pt x="2656" y="3717"/>
                      </a:lnTo>
                      <a:lnTo>
                        <a:pt x="2656" y="3717"/>
                      </a:lnTo>
                      <a:lnTo>
                        <a:pt x="2658" y="3705"/>
                      </a:lnTo>
                      <a:lnTo>
                        <a:pt x="2660" y="3672"/>
                      </a:lnTo>
                      <a:lnTo>
                        <a:pt x="2660" y="3646"/>
                      </a:lnTo>
                      <a:lnTo>
                        <a:pt x="2660" y="3615"/>
                      </a:lnTo>
                      <a:lnTo>
                        <a:pt x="2656" y="3579"/>
                      </a:lnTo>
                      <a:lnTo>
                        <a:pt x="2652" y="3536"/>
                      </a:lnTo>
                      <a:lnTo>
                        <a:pt x="2644" y="3487"/>
                      </a:lnTo>
                      <a:lnTo>
                        <a:pt x="2633" y="3434"/>
                      </a:lnTo>
                      <a:lnTo>
                        <a:pt x="2619" y="3375"/>
                      </a:lnTo>
                      <a:lnTo>
                        <a:pt x="2599" y="3308"/>
                      </a:lnTo>
                      <a:lnTo>
                        <a:pt x="2576" y="3238"/>
                      </a:lnTo>
                      <a:lnTo>
                        <a:pt x="2546" y="3159"/>
                      </a:lnTo>
                      <a:lnTo>
                        <a:pt x="2511" y="3077"/>
                      </a:lnTo>
                      <a:lnTo>
                        <a:pt x="2470" y="2988"/>
                      </a:lnTo>
                      <a:lnTo>
                        <a:pt x="2422" y="2894"/>
                      </a:lnTo>
                      <a:lnTo>
                        <a:pt x="2368" y="2792"/>
                      </a:lnTo>
                      <a:lnTo>
                        <a:pt x="2305" y="2686"/>
                      </a:lnTo>
                      <a:lnTo>
                        <a:pt x="2232" y="2574"/>
                      </a:lnTo>
                      <a:lnTo>
                        <a:pt x="2154" y="2454"/>
                      </a:lnTo>
                      <a:lnTo>
                        <a:pt x="2063" y="2331"/>
                      </a:lnTo>
                      <a:lnTo>
                        <a:pt x="1965" y="2199"/>
                      </a:lnTo>
                      <a:lnTo>
                        <a:pt x="1855" y="2062"/>
                      </a:lnTo>
                      <a:lnTo>
                        <a:pt x="1735" y="1920"/>
                      </a:lnTo>
                      <a:lnTo>
                        <a:pt x="1606" y="1771"/>
                      </a:lnTo>
                      <a:lnTo>
                        <a:pt x="1535" y="1694"/>
                      </a:lnTo>
                      <a:lnTo>
                        <a:pt x="1463" y="1616"/>
                      </a:lnTo>
                      <a:lnTo>
                        <a:pt x="1386" y="1535"/>
                      </a:lnTo>
                      <a:lnTo>
                        <a:pt x="1308" y="1455"/>
                      </a:lnTo>
                      <a:lnTo>
                        <a:pt x="1225" y="1372"/>
                      </a:lnTo>
                      <a:lnTo>
                        <a:pt x="1139" y="1288"/>
                      </a:lnTo>
                      <a:lnTo>
                        <a:pt x="1050" y="1202"/>
                      </a:lnTo>
                      <a:lnTo>
                        <a:pt x="958" y="1113"/>
                      </a:lnTo>
                      <a:lnTo>
                        <a:pt x="862" y="1025"/>
                      </a:lnTo>
                      <a:lnTo>
                        <a:pt x="764" y="935"/>
                      </a:lnTo>
                      <a:lnTo>
                        <a:pt x="662" y="842"/>
                      </a:lnTo>
                      <a:lnTo>
                        <a:pt x="556" y="748"/>
                      </a:lnTo>
                      <a:lnTo>
                        <a:pt x="556" y="748"/>
                      </a:lnTo>
                      <a:lnTo>
                        <a:pt x="534" y="725"/>
                      </a:lnTo>
                      <a:lnTo>
                        <a:pt x="483" y="664"/>
                      </a:lnTo>
                      <a:lnTo>
                        <a:pt x="452" y="620"/>
                      </a:lnTo>
                      <a:lnTo>
                        <a:pt x="414" y="571"/>
                      </a:lnTo>
                      <a:lnTo>
                        <a:pt x="377" y="516"/>
                      </a:lnTo>
                      <a:lnTo>
                        <a:pt x="342" y="457"/>
                      </a:lnTo>
                      <a:lnTo>
                        <a:pt x="306" y="399"/>
                      </a:lnTo>
                      <a:lnTo>
                        <a:pt x="277" y="336"/>
                      </a:lnTo>
                      <a:lnTo>
                        <a:pt x="263" y="304"/>
                      </a:lnTo>
                      <a:lnTo>
                        <a:pt x="251" y="273"/>
                      </a:lnTo>
                      <a:lnTo>
                        <a:pt x="242" y="242"/>
                      </a:lnTo>
                      <a:lnTo>
                        <a:pt x="234" y="212"/>
                      </a:lnTo>
                      <a:lnTo>
                        <a:pt x="228" y="183"/>
                      </a:lnTo>
                      <a:lnTo>
                        <a:pt x="224" y="153"/>
                      </a:lnTo>
                      <a:lnTo>
                        <a:pt x="224" y="124"/>
                      </a:lnTo>
                      <a:lnTo>
                        <a:pt x="226" y="96"/>
                      </a:lnTo>
                      <a:lnTo>
                        <a:pt x="232" y="71"/>
                      </a:lnTo>
                      <a:lnTo>
                        <a:pt x="240" y="45"/>
                      </a:lnTo>
                      <a:lnTo>
                        <a:pt x="251" y="22"/>
                      </a:lnTo>
                      <a:lnTo>
                        <a:pt x="267" y="0"/>
                      </a:lnTo>
                      <a:lnTo>
                        <a:pt x="18" y="774"/>
                      </a:lnTo>
                      <a:lnTo>
                        <a:pt x="18" y="774"/>
                      </a:lnTo>
                      <a:lnTo>
                        <a:pt x="14" y="783"/>
                      </a:lnTo>
                      <a:lnTo>
                        <a:pt x="6" y="807"/>
                      </a:lnTo>
                      <a:lnTo>
                        <a:pt x="2" y="823"/>
                      </a:lnTo>
                      <a:lnTo>
                        <a:pt x="0" y="840"/>
                      </a:lnTo>
                      <a:lnTo>
                        <a:pt x="0" y="858"/>
                      </a:lnTo>
                      <a:lnTo>
                        <a:pt x="2" y="876"/>
                      </a:lnTo>
                      <a:lnTo>
                        <a:pt x="2" y="876"/>
                      </a:lnTo>
                      <a:lnTo>
                        <a:pt x="6" y="889"/>
                      </a:lnTo>
                      <a:lnTo>
                        <a:pt x="14" y="913"/>
                      </a:lnTo>
                      <a:lnTo>
                        <a:pt x="28" y="948"/>
                      </a:lnTo>
                      <a:lnTo>
                        <a:pt x="49" y="993"/>
                      </a:lnTo>
                      <a:lnTo>
                        <a:pt x="77" y="1048"/>
                      </a:lnTo>
                      <a:lnTo>
                        <a:pt x="114" y="1115"/>
                      </a:lnTo>
                      <a:lnTo>
                        <a:pt x="161" y="1194"/>
                      </a:lnTo>
                      <a:lnTo>
                        <a:pt x="220" y="1282"/>
                      </a:lnTo>
                      <a:lnTo>
                        <a:pt x="293" y="1382"/>
                      </a:lnTo>
                      <a:lnTo>
                        <a:pt x="334" y="1435"/>
                      </a:lnTo>
                      <a:lnTo>
                        <a:pt x="379" y="1492"/>
                      </a:lnTo>
                      <a:lnTo>
                        <a:pt x="428" y="1553"/>
                      </a:lnTo>
                      <a:lnTo>
                        <a:pt x="479" y="1614"/>
                      </a:lnTo>
                      <a:lnTo>
                        <a:pt x="536" y="1681"/>
                      </a:lnTo>
                      <a:lnTo>
                        <a:pt x="597" y="1747"/>
                      </a:lnTo>
                      <a:lnTo>
                        <a:pt x="664" y="1818"/>
                      </a:lnTo>
                      <a:lnTo>
                        <a:pt x="732" y="1893"/>
                      </a:lnTo>
                      <a:lnTo>
                        <a:pt x="807" y="1969"/>
                      </a:lnTo>
                      <a:lnTo>
                        <a:pt x="887" y="2048"/>
                      </a:lnTo>
                      <a:lnTo>
                        <a:pt x="972" y="2130"/>
                      </a:lnTo>
                      <a:lnTo>
                        <a:pt x="1062" y="2217"/>
                      </a:lnTo>
                      <a:lnTo>
                        <a:pt x="1156" y="2305"/>
                      </a:lnTo>
                      <a:lnTo>
                        <a:pt x="1256" y="2395"/>
                      </a:lnTo>
                      <a:lnTo>
                        <a:pt x="1256" y="2395"/>
                      </a:lnTo>
                      <a:lnTo>
                        <a:pt x="1311" y="2444"/>
                      </a:lnTo>
                      <a:lnTo>
                        <a:pt x="1374" y="2505"/>
                      </a:lnTo>
                      <a:lnTo>
                        <a:pt x="1455" y="2584"/>
                      </a:lnTo>
                      <a:lnTo>
                        <a:pt x="1551" y="2684"/>
                      </a:lnTo>
                      <a:lnTo>
                        <a:pt x="1659" y="2802"/>
                      </a:lnTo>
                      <a:lnTo>
                        <a:pt x="1716" y="2867"/>
                      </a:lnTo>
                      <a:lnTo>
                        <a:pt x="1775" y="2933"/>
                      </a:lnTo>
                      <a:lnTo>
                        <a:pt x="1834" y="3006"/>
                      </a:lnTo>
                      <a:lnTo>
                        <a:pt x="1894" y="3081"/>
                      </a:lnTo>
                      <a:lnTo>
                        <a:pt x="1955" y="3159"/>
                      </a:lnTo>
                      <a:lnTo>
                        <a:pt x="2014" y="3242"/>
                      </a:lnTo>
                      <a:lnTo>
                        <a:pt x="2075" y="3324"/>
                      </a:lnTo>
                      <a:lnTo>
                        <a:pt x="2132" y="3410"/>
                      </a:lnTo>
                      <a:lnTo>
                        <a:pt x="2189" y="3501"/>
                      </a:lnTo>
                      <a:lnTo>
                        <a:pt x="2244" y="3591"/>
                      </a:lnTo>
                      <a:lnTo>
                        <a:pt x="2295" y="3683"/>
                      </a:lnTo>
                      <a:lnTo>
                        <a:pt x="2344" y="3778"/>
                      </a:lnTo>
                      <a:lnTo>
                        <a:pt x="2389" y="3874"/>
                      </a:lnTo>
                      <a:lnTo>
                        <a:pt x="2430" y="3970"/>
                      </a:lnTo>
                      <a:lnTo>
                        <a:pt x="2466" y="4068"/>
                      </a:lnTo>
                      <a:lnTo>
                        <a:pt x="2483" y="4117"/>
                      </a:lnTo>
                      <a:lnTo>
                        <a:pt x="2499" y="4166"/>
                      </a:lnTo>
                      <a:lnTo>
                        <a:pt x="2513" y="4217"/>
                      </a:lnTo>
                      <a:lnTo>
                        <a:pt x="2525" y="4267"/>
                      </a:lnTo>
                      <a:lnTo>
                        <a:pt x="2536" y="4316"/>
                      </a:lnTo>
                      <a:lnTo>
                        <a:pt x="2546" y="4367"/>
                      </a:lnTo>
                      <a:lnTo>
                        <a:pt x="2554" y="4416"/>
                      </a:lnTo>
                      <a:lnTo>
                        <a:pt x="2560" y="4467"/>
                      </a:lnTo>
                      <a:lnTo>
                        <a:pt x="2566" y="4516"/>
                      </a:lnTo>
                      <a:lnTo>
                        <a:pt x="2570" y="4567"/>
                      </a:lnTo>
                      <a:lnTo>
                        <a:pt x="2570" y="4567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2">
                        <a:lumMod val="25000"/>
                      </a:schemeClr>
                    </a:gs>
                    <a:gs pos="11000">
                      <a:schemeClr val="accent1">
                        <a:lumMod val="25000"/>
                      </a:schemeClr>
                    </a:gs>
                    <a:gs pos="56000">
                      <a:srgbClr val="D4DEFF"/>
                    </a:gs>
                    <a:gs pos="85000">
                      <a:schemeClr val="bg2">
                        <a:lumMod val="10000"/>
                      </a:schemeClr>
                    </a:gs>
                  </a:gsLst>
                  <a:lin ang="11400000" scaled="0"/>
                  <a:tileRect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21" name="Freeform 9"/>
                <p:cNvSpPr>
                  <a:spLocks/>
                </p:cNvSpPr>
                <p:nvPr/>
              </p:nvSpPr>
              <p:spPr bwMode="auto">
                <a:xfrm>
                  <a:off x="4406689" y="957896"/>
                  <a:ext cx="2475728" cy="3360628"/>
                </a:xfrm>
                <a:custGeom>
                  <a:avLst/>
                  <a:gdLst/>
                  <a:ahLst/>
                  <a:cxnLst>
                    <a:cxn ang="0">
                      <a:pos x="10" y="3383"/>
                    </a:cxn>
                    <a:cxn ang="0">
                      <a:pos x="8" y="3375"/>
                    </a:cxn>
                    <a:cxn ang="0">
                      <a:pos x="0" y="3316"/>
                    </a:cxn>
                    <a:cxn ang="0">
                      <a:pos x="0" y="3267"/>
                    </a:cxn>
                    <a:cxn ang="0">
                      <a:pos x="6" y="3202"/>
                    </a:cxn>
                    <a:cxn ang="0">
                      <a:pos x="20" y="3124"/>
                    </a:cxn>
                    <a:cxn ang="0">
                      <a:pos x="48" y="3033"/>
                    </a:cxn>
                    <a:cxn ang="0">
                      <a:pos x="87" y="2929"/>
                    </a:cxn>
                    <a:cxn ang="0">
                      <a:pos x="146" y="2811"/>
                    </a:cxn>
                    <a:cxn ang="0">
                      <a:pos x="222" y="2682"/>
                    </a:cxn>
                    <a:cxn ang="0">
                      <a:pos x="322" y="2540"/>
                    </a:cxn>
                    <a:cxn ang="0">
                      <a:pos x="446" y="2387"/>
                    </a:cxn>
                    <a:cxn ang="0">
                      <a:pos x="599" y="2222"/>
                    </a:cxn>
                    <a:cxn ang="0">
                      <a:pos x="784" y="2048"/>
                    </a:cxn>
                    <a:cxn ang="0">
                      <a:pos x="1002" y="1859"/>
                    </a:cxn>
                    <a:cxn ang="0">
                      <a:pos x="1255" y="1661"/>
                    </a:cxn>
                    <a:cxn ang="0">
                      <a:pos x="1514" y="1466"/>
                    </a:cxn>
                    <a:cxn ang="0">
                      <a:pos x="1963" y="1127"/>
                    </a:cxn>
                    <a:cxn ang="0">
                      <a:pos x="2323" y="844"/>
                    </a:cxn>
                    <a:cxn ang="0">
                      <a:pos x="2598" y="610"/>
                    </a:cxn>
                    <a:cxn ang="0">
                      <a:pos x="2707" y="512"/>
                    </a:cxn>
                    <a:cxn ang="0">
                      <a:pos x="2798" y="422"/>
                    </a:cxn>
                    <a:cxn ang="0">
                      <a:pos x="2870" y="343"/>
                    </a:cxn>
                    <a:cxn ang="0">
                      <a:pos x="2927" y="271"/>
                    </a:cxn>
                    <a:cxn ang="0">
                      <a:pos x="2969" y="206"/>
                    </a:cxn>
                    <a:cxn ang="0">
                      <a:pos x="2994" y="147"/>
                    </a:cxn>
                    <a:cxn ang="0">
                      <a:pos x="3006" y="94"/>
                    </a:cxn>
                    <a:cxn ang="0">
                      <a:pos x="3004" y="45"/>
                    </a:cxn>
                    <a:cxn ang="0">
                      <a:pos x="2990" y="0"/>
                    </a:cxn>
                    <a:cxn ang="0">
                      <a:pos x="3102" y="813"/>
                    </a:cxn>
                    <a:cxn ang="0">
                      <a:pos x="3080" y="860"/>
                    </a:cxn>
                    <a:cxn ang="0">
                      <a:pos x="3035" y="940"/>
                    </a:cxn>
                    <a:cxn ang="0">
                      <a:pos x="2963" y="1052"/>
                    </a:cxn>
                    <a:cxn ang="0">
                      <a:pos x="2859" y="1190"/>
                    </a:cxn>
                    <a:cxn ang="0">
                      <a:pos x="2717" y="1347"/>
                    </a:cxn>
                    <a:cxn ang="0">
                      <a:pos x="2633" y="1431"/>
                    </a:cxn>
                    <a:cxn ang="0">
                      <a:pos x="2537" y="1517"/>
                    </a:cxn>
                    <a:cxn ang="0">
                      <a:pos x="2431" y="1608"/>
                    </a:cxn>
                    <a:cxn ang="0">
                      <a:pos x="2313" y="1698"/>
                    </a:cxn>
                    <a:cxn ang="0">
                      <a:pos x="2183" y="1790"/>
                    </a:cxn>
                    <a:cxn ang="0">
                      <a:pos x="1889" y="1989"/>
                    </a:cxn>
                    <a:cxn ang="0">
                      <a:pos x="1561" y="2216"/>
                    </a:cxn>
                    <a:cxn ang="0">
                      <a:pos x="1390" y="2342"/>
                    </a:cxn>
                    <a:cxn ang="0">
                      <a:pos x="1219" y="2474"/>
                    </a:cxn>
                    <a:cxn ang="0">
                      <a:pos x="1049" y="2613"/>
                    </a:cxn>
                    <a:cxn ang="0">
                      <a:pos x="882" y="2760"/>
                    </a:cxn>
                    <a:cxn ang="0">
                      <a:pos x="723" y="2915"/>
                    </a:cxn>
                    <a:cxn ang="0">
                      <a:pos x="574" y="3076"/>
                    </a:cxn>
                    <a:cxn ang="0">
                      <a:pos x="434" y="3247"/>
                    </a:cxn>
                    <a:cxn ang="0">
                      <a:pos x="311" y="3424"/>
                    </a:cxn>
                    <a:cxn ang="0">
                      <a:pos x="254" y="3516"/>
                    </a:cxn>
                    <a:cxn ang="0">
                      <a:pos x="203" y="3610"/>
                    </a:cxn>
                    <a:cxn ang="0">
                      <a:pos x="156" y="3705"/>
                    </a:cxn>
                    <a:cxn ang="0">
                      <a:pos x="112" y="3803"/>
                    </a:cxn>
                    <a:cxn ang="0">
                      <a:pos x="77" y="3903"/>
                    </a:cxn>
                    <a:cxn ang="0">
                      <a:pos x="46" y="4003"/>
                    </a:cxn>
                    <a:cxn ang="0">
                      <a:pos x="20" y="4107"/>
                    </a:cxn>
                    <a:cxn ang="0">
                      <a:pos x="2" y="4211"/>
                    </a:cxn>
                  </a:cxnLst>
                  <a:rect l="0" t="0" r="r" b="b"/>
                  <a:pathLst>
                    <a:path w="3102" h="4211">
                      <a:moveTo>
                        <a:pt x="2" y="4211"/>
                      </a:moveTo>
                      <a:lnTo>
                        <a:pt x="10" y="3383"/>
                      </a:lnTo>
                      <a:lnTo>
                        <a:pt x="10" y="3383"/>
                      </a:lnTo>
                      <a:lnTo>
                        <a:pt x="8" y="3375"/>
                      </a:lnTo>
                      <a:lnTo>
                        <a:pt x="4" y="3353"/>
                      </a:lnTo>
                      <a:lnTo>
                        <a:pt x="0" y="3316"/>
                      </a:lnTo>
                      <a:lnTo>
                        <a:pt x="0" y="3292"/>
                      </a:lnTo>
                      <a:lnTo>
                        <a:pt x="0" y="3267"/>
                      </a:lnTo>
                      <a:lnTo>
                        <a:pt x="2" y="3235"/>
                      </a:lnTo>
                      <a:lnTo>
                        <a:pt x="6" y="3202"/>
                      </a:lnTo>
                      <a:lnTo>
                        <a:pt x="12" y="3165"/>
                      </a:lnTo>
                      <a:lnTo>
                        <a:pt x="20" y="3124"/>
                      </a:lnTo>
                      <a:lnTo>
                        <a:pt x="32" y="3080"/>
                      </a:lnTo>
                      <a:lnTo>
                        <a:pt x="48" y="3033"/>
                      </a:lnTo>
                      <a:lnTo>
                        <a:pt x="65" y="2982"/>
                      </a:lnTo>
                      <a:lnTo>
                        <a:pt x="87" y="2929"/>
                      </a:lnTo>
                      <a:lnTo>
                        <a:pt x="114" y="2872"/>
                      </a:lnTo>
                      <a:lnTo>
                        <a:pt x="146" y="2811"/>
                      </a:lnTo>
                      <a:lnTo>
                        <a:pt x="181" y="2749"/>
                      </a:lnTo>
                      <a:lnTo>
                        <a:pt x="222" y="2682"/>
                      </a:lnTo>
                      <a:lnTo>
                        <a:pt x="269" y="2613"/>
                      </a:lnTo>
                      <a:lnTo>
                        <a:pt x="322" y="2540"/>
                      </a:lnTo>
                      <a:lnTo>
                        <a:pt x="381" y="2466"/>
                      </a:lnTo>
                      <a:lnTo>
                        <a:pt x="446" y="2387"/>
                      </a:lnTo>
                      <a:lnTo>
                        <a:pt x="521" y="2307"/>
                      </a:lnTo>
                      <a:lnTo>
                        <a:pt x="599" y="2222"/>
                      </a:lnTo>
                      <a:lnTo>
                        <a:pt x="688" y="2136"/>
                      </a:lnTo>
                      <a:lnTo>
                        <a:pt x="784" y="2048"/>
                      </a:lnTo>
                      <a:lnTo>
                        <a:pt x="888" y="1955"/>
                      </a:lnTo>
                      <a:lnTo>
                        <a:pt x="1002" y="1859"/>
                      </a:lnTo>
                      <a:lnTo>
                        <a:pt x="1123" y="1763"/>
                      </a:lnTo>
                      <a:lnTo>
                        <a:pt x="1255" y="1661"/>
                      </a:lnTo>
                      <a:lnTo>
                        <a:pt x="1255" y="1661"/>
                      </a:lnTo>
                      <a:lnTo>
                        <a:pt x="1514" y="1466"/>
                      </a:lnTo>
                      <a:lnTo>
                        <a:pt x="1751" y="1290"/>
                      </a:lnTo>
                      <a:lnTo>
                        <a:pt x="1963" y="1127"/>
                      </a:lnTo>
                      <a:lnTo>
                        <a:pt x="2154" y="977"/>
                      </a:lnTo>
                      <a:lnTo>
                        <a:pt x="2323" y="844"/>
                      </a:lnTo>
                      <a:lnTo>
                        <a:pt x="2470" y="722"/>
                      </a:lnTo>
                      <a:lnTo>
                        <a:pt x="2598" y="610"/>
                      </a:lnTo>
                      <a:lnTo>
                        <a:pt x="2654" y="561"/>
                      </a:lnTo>
                      <a:lnTo>
                        <a:pt x="2707" y="512"/>
                      </a:lnTo>
                      <a:lnTo>
                        <a:pt x="2755" y="467"/>
                      </a:lnTo>
                      <a:lnTo>
                        <a:pt x="2798" y="422"/>
                      </a:lnTo>
                      <a:lnTo>
                        <a:pt x="2835" y="381"/>
                      </a:lnTo>
                      <a:lnTo>
                        <a:pt x="2870" y="343"/>
                      </a:lnTo>
                      <a:lnTo>
                        <a:pt x="2900" y="306"/>
                      </a:lnTo>
                      <a:lnTo>
                        <a:pt x="2927" y="271"/>
                      </a:lnTo>
                      <a:lnTo>
                        <a:pt x="2949" y="237"/>
                      </a:lnTo>
                      <a:lnTo>
                        <a:pt x="2969" y="206"/>
                      </a:lnTo>
                      <a:lnTo>
                        <a:pt x="2982" y="176"/>
                      </a:lnTo>
                      <a:lnTo>
                        <a:pt x="2994" y="147"/>
                      </a:lnTo>
                      <a:lnTo>
                        <a:pt x="3002" y="119"/>
                      </a:lnTo>
                      <a:lnTo>
                        <a:pt x="3006" y="94"/>
                      </a:lnTo>
                      <a:lnTo>
                        <a:pt x="3006" y="68"/>
                      </a:lnTo>
                      <a:lnTo>
                        <a:pt x="3004" y="45"/>
                      </a:lnTo>
                      <a:lnTo>
                        <a:pt x="2998" y="23"/>
                      </a:lnTo>
                      <a:lnTo>
                        <a:pt x="2990" y="0"/>
                      </a:lnTo>
                      <a:lnTo>
                        <a:pt x="3102" y="813"/>
                      </a:lnTo>
                      <a:lnTo>
                        <a:pt x="3102" y="813"/>
                      </a:lnTo>
                      <a:lnTo>
                        <a:pt x="3092" y="834"/>
                      </a:lnTo>
                      <a:lnTo>
                        <a:pt x="3080" y="860"/>
                      </a:lnTo>
                      <a:lnTo>
                        <a:pt x="3061" y="897"/>
                      </a:lnTo>
                      <a:lnTo>
                        <a:pt x="3035" y="940"/>
                      </a:lnTo>
                      <a:lnTo>
                        <a:pt x="3002" y="993"/>
                      </a:lnTo>
                      <a:lnTo>
                        <a:pt x="2963" y="1052"/>
                      </a:lnTo>
                      <a:lnTo>
                        <a:pt x="2916" y="1117"/>
                      </a:lnTo>
                      <a:lnTo>
                        <a:pt x="2859" y="1190"/>
                      </a:lnTo>
                      <a:lnTo>
                        <a:pt x="2792" y="1266"/>
                      </a:lnTo>
                      <a:lnTo>
                        <a:pt x="2717" y="1347"/>
                      </a:lnTo>
                      <a:lnTo>
                        <a:pt x="2676" y="1388"/>
                      </a:lnTo>
                      <a:lnTo>
                        <a:pt x="2633" y="1431"/>
                      </a:lnTo>
                      <a:lnTo>
                        <a:pt x="2586" y="1474"/>
                      </a:lnTo>
                      <a:lnTo>
                        <a:pt x="2537" y="1517"/>
                      </a:lnTo>
                      <a:lnTo>
                        <a:pt x="2486" y="1563"/>
                      </a:lnTo>
                      <a:lnTo>
                        <a:pt x="2431" y="1608"/>
                      </a:lnTo>
                      <a:lnTo>
                        <a:pt x="2374" y="1653"/>
                      </a:lnTo>
                      <a:lnTo>
                        <a:pt x="2313" y="1698"/>
                      </a:lnTo>
                      <a:lnTo>
                        <a:pt x="2250" y="1745"/>
                      </a:lnTo>
                      <a:lnTo>
                        <a:pt x="2183" y="1790"/>
                      </a:lnTo>
                      <a:lnTo>
                        <a:pt x="2183" y="1790"/>
                      </a:lnTo>
                      <a:lnTo>
                        <a:pt x="1889" y="1989"/>
                      </a:lnTo>
                      <a:lnTo>
                        <a:pt x="1728" y="2099"/>
                      </a:lnTo>
                      <a:lnTo>
                        <a:pt x="1561" y="2216"/>
                      </a:lnTo>
                      <a:lnTo>
                        <a:pt x="1477" y="2277"/>
                      </a:lnTo>
                      <a:lnTo>
                        <a:pt x="1390" y="2342"/>
                      </a:lnTo>
                      <a:lnTo>
                        <a:pt x="1304" y="2407"/>
                      </a:lnTo>
                      <a:lnTo>
                        <a:pt x="1219" y="2474"/>
                      </a:lnTo>
                      <a:lnTo>
                        <a:pt x="1133" y="2542"/>
                      </a:lnTo>
                      <a:lnTo>
                        <a:pt x="1049" y="2613"/>
                      </a:lnTo>
                      <a:lnTo>
                        <a:pt x="964" y="2686"/>
                      </a:lnTo>
                      <a:lnTo>
                        <a:pt x="882" y="2760"/>
                      </a:lnTo>
                      <a:lnTo>
                        <a:pt x="801" y="2837"/>
                      </a:lnTo>
                      <a:lnTo>
                        <a:pt x="723" y="2915"/>
                      </a:lnTo>
                      <a:lnTo>
                        <a:pt x="646" y="2996"/>
                      </a:lnTo>
                      <a:lnTo>
                        <a:pt x="574" y="3076"/>
                      </a:lnTo>
                      <a:lnTo>
                        <a:pt x="503" y="3161"/>
                      </a:lnTo>
                      <a:lnTo>
                        <a:pt x="434" y="3247"/>
                      </a:lnTo>
                      <a:lnTo>
                        <a:pt x="370" y="3336"/>
                      </a:lnTo>
                      <a:lnTo>
                        <a:pt x="311" y="3424"/>
                      </a:lnTo>
                      <a:lnTo>
                        <a:pt x="281" y="3471"/>
                      </a:lnTo>
                      <a:lnTo>
                        <a:pt x="254" y="3516"/>
                      </a:lnTo>
                      <a:lnTo>
                        <a:pt x="226" y="3563"/>
                      </a:lnTo>
                      <a:lnTo>
                        <a:pt x="203" y="3610"/>
                      </a:lnTo>
                      <a:lnTo>
                        <a:pt x="177" y="3658"/>
                      </a:lnTo>
                      <a:lnTo>
                        <a:pt x="156" y="3705"/>
                      </a:lnTo>
                      <a:lnTo>
                        <a:pt x="134" y="3754"/>
                      </a:lnTo>
                      <a:lnTo>
                        <a:pt x="112" y="3803"/>
                      </a:lnTo>
                      <a:lnTo>
                        <a:pt x="95" y="3852"/>
                      </a:lnTo>
                      <a:lnTo>
                        <a:pt x="77" y="3903"/>
                      </a:lnTo>
                      <a:lnTo>
                        <a:pt x="59" y="3952"/>
                      </a:lnTo>
                      <a:lnTo>
                        <a:pt x="46" y="4003"/>
                      </a:lnTo>
                      <a:lnTo>
                        <a:pt x="32" y="4054"/>
                      </a:lnTo>
                      <a:lnTo>
                        <a:pt x="20" y="4107"/>
                      </a:lnTo>
                      <a:lnTo>
                        <a:pt x="10" y="4158"/>
                      </a:lnTo>
                      <a:lnTo>
                        <a:pt x="2" y="4211"/>
                      </a:lnTo>
                      <a:lnTo>
                        <a:pt x="2" y="4211"/>
                      </a:lnTo>
                      <a:close/>
                    </a:path>
                  </a:pathLst>
                </a:custGeom>
                <a:gradFill flip="none" rotWithShape="1">
                  <a:gsLst>
                    <a:gs pos="29000">
                      <a:schemeClr val="bg2">
                        <a:lumMod val="25000"/>
                      </a:schemeClr>
                    </a:gs>
                    <a:gs pos="11000">
                      <a:schemeClr val="accent1">
                        <a:lumMod val="25000"/>
                      </a:schemeClr>
                    </a:gs>
                    <a:gs pos="56000">
                      <a:schemeClr val="accent1">
                        <a:lumMod val="25000"/>
                      </a:schemeClr>
                    </a:gs>
                    <a:gs pos="75000">
                      <a:schemeClr val="bg2">
                        <a:lumMod val="10000"/>
                      </a:schemeClr>
                    </a:gs>
                  </a:gsLst>
                  <a:lin ang="11400000" scaled="0"/>
                  <a:tileRect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22" name="Freeform 10"/>
                <p:cNvSpPr>
                  <a:spLocks/>
                </p:cNvSpPr>
                <p:nvPr/>
              </p:nvSpPr>
              <p:spPr bwMode="auto">
                <a:xfrm>
                  <a:off x="4345828" y="3504644"/>
                  <a:ext cx="2235466" cy="3510378"/>
                </a:xfrm>
                <a:custGeom>
                  <a:avLst/>
                  <a:gdLst/>
                  <a:ahLst/>
                  <a:cxnLst>
                    <a:cxn ang="0">
                      <a:pos x="82" y="0"/>
                    </a:cxn>
                    <a:cxn ang="0">
                      <a:pos x="57" y="77"/>
                    </a:cxn>
                    <a:cxn ang="0">
                      <a:pos x="35" y="167"/>
                    </a:cxn>
                    <a:cxn ang="0">
                      <a:pos x="16" y="287"/>
                    </a:cxn>
                    <a:cxn ang="0">
                      <a:pos x="2" y="436"/>
                    </a:cxn>
                    <a:cxn ang="0">
                      <a:pos x="2" y="609"/>
                    </a:cxn>
                    <a:cxn ang="0">
                      <a:pos x="8" y="703"/>
                    </a:cxn>
                    <a:cxn ang="0">
                      <a:pos x="20" y="803"/>
                    </a:cxn>
                    <a:cxn ang="0">
                      <a:pos x="37" y="905"/>
                    </a:cxn>
                    <a:cxn ang="0">
                      <a:pos x="61" y="1013"/>
                    </a:cxn>
                    <a:cxn ang="0">
                      <a:pos x="86" y="1100"/>
                    </a:cxn>
                    <a:cxn ang="0">
                      <a:pos x="149" y="1279"/>
                    </a:cxn>
                    <a:cxn ang="0">
                      <a:pos x="233" y="1463"/>
                    </a:cxn>
                    <a:cxn ang="0">
                      <a:pos x="341" y="1655"/>
                    </a:cxn>
                    <a:cxn ang="0">
                      <a:pos x="469" y="1850"/>
                    </a:cxn>
                    <a:cxn ang="0">
                      <a:pos x="618" y="2050"/>
                    </a:cxn>
                    <a:cxn ang="0">
                      <a:pos x="789" y="2252"/>
                    </a:cxn>
                    <a:cxn ang="0">
                      <a:pos x="981" y="2457"/>
                    </a:cxn>
                    <a:cxn ang="0">
                      <a:pos x="1085" y="2561"/>
                    </a:cxn>
                    <a:cxn ang="0">
                      <a:pos x="1533" y="2991"/>
                    </a:cxn>
                    <a:cxn ang="0">
                      <a:pos x="1896" y="3348"/>
                    </a:cxn>
                    <a:cxn ang="0">
                      <a:pos x="2179" y="3642"/>
                    </a:cxn>
                    <a:cxn ang="0">
                      <a:pos x="2342" y="3823"/>
                    </a:cxn>
                    <a:cxn ang="0">
                      <a:pos x="2428" y="3929"/>
                    </a:cxn>
                    <a:cxn ang="0">
                      <a:pos x="2501" y="4023"/>
                    </a:cxn>
                    <a:cxn ang="0">
                      <a:pos x="2556" y="4106"/>
                    </a:cxn>
                    <a:cxn ang="0">
                      <a:pos x="2595" y="4180"/>
                    </a:cxn>
                    <a:cxn ang="0">
                      <a:pos x="2620" y="4245"/>
                    </a:cxn>
                    <a:cxn ang="0">
                      <a:pos x="2632" y="4302"/>
                    </a:cxn>
                    <a:cxn ang="0">
                      <a:pos x="2630" y="4353"/>
                    </a:cxn>
                    <a:cxn ang="0">
                      <a:pos x="2619" y="4400"/>
                    </a:cxn>
                    <a:cxn ang="0">
                      <a:pos x="2817" y="3629"/>
                    </a:cxn>
                    <a:cxn ang="0">
                      <a:pos x="2811" y="3605"/>
                    </a:cxn>
                    <a:cxn ang="0">
                      <a:pos x="2785" y="3540"/>
                    </a:cxn>
                    <a:cxn ang="0">
                      <a:pos x="2740" y="3436"/>
                    </a:cxn>
                    <a:cxn ang="0">
                      <a:pos x="2668" y="3303"/>
                    </a:cxn>
                    <a:cxn ang="0">
                      <a:pos x="2566" y="3140"/>
                    </a:cxn>
                    <a:cxn ang="0">
                      <a:pos x="2463" y="3004"/>
                    </a:cxn>
                    <a:cxn ang="0">
                      <a:pos x="2385" y="2908"/>
                    </a:cxn>
                    <a:cxn ang="0">
                      <a:pos x="2297" y="2808"/>
                    </a:cxn>
                    <a:cxn ang="0">
                      <a:pos x="2196" y="2706"/>
                    </a:cxn>
                    <a:cxn ang="0">
                      <a:pos x="2085" y="2600"/>
                    </a:cxn>
                    <a:cxn ang="0">
                      <a:pos x="2024" y="2545"/>
                    </a:cxn>
                    <a:cxn ang="0">
                      <a:pos x="1753" y="2317"/>
                    </a:cxn>
                    <a:cxn ang="0">
                      <a:pos x="1447" y="2066"/>
                    </a:cxn>
                    <a:cxn ang="0">
                      <a:pos x="1207" y="1862"/>
                    </a:cxn>
                    <a:cxn ang="0">
                      <a:pos x="1046" y="1716"/>
                    </a:cxn>
                    <a:cxn ang="0">
                      <a:pos x="891" y="1565"/>
                    </a:cxn>
                    <a:cxn ang="0">
                      <a:pos x="740" y="1406"/>
                    </a:cxn>
                    <a:cxn ang="0">
                      <a:pos x="599" y="1241"/>
                    </a:cxn>
                    <a:cxn ang="0">
                      <a:pos x="469" y="1070"/>
                    </a:cxn>
                    <a:cxn ang="0">
                      <a:pos x="353" y="892"/>
                    </a:cxn>
                    <a:cxn ang="0">
                      <a:pos x="302" y="799"/>
                    </a:cxn>
                    <a:cxn ang="0">
                      <a:pos x="255" y="705"/>
                    </a:cxn>
                    <a:cxn ang="0">
                      <a:pos x="212" y="611"/>
                    </a:cxn>
                    <a:cxn ang="0">
                      <a:pos x="177" y="513"/>
                    </a:cxn>
                    <a:cxn ang="0">
                      <a:pos x="145" y="415"/>
                    </a:cxn>
                    <a:cxn ang="0">
                      <a:pos x="120" y="312"/>
                    </a:cxn>
                    <a:cxn ang="0">
                      <a:pos x="100" y="210"/>
                    </a:cxn>
                    <a:cxn ang="0">
                      <a:pos x="86" y="106"/>
                    </a:cxn>
                    <a:cxn ang="0">
                      <a:pos x="82" y="0"/>
                    </a:cxn>
                  </a:cxnLst>
                  <a:rect l="0" t="0" r="r" b="b"/>
                  <a:pathLst>
                    <a:path w="2817" h="4420">
                      <a:moveTo>
                        <a:pt x="82" y="0"/>
                      </a:moveTo>
                      <a:lnTo>
                        <a:pt x="82" y="0"/>
                      </a:lnTo>
                      <a:lnTo>
                        <a:pt x="74" y="20"/>
                      </a:lnTo>
                      <a:lnTo>
                        <a:pt x="57" y="77"/>
                      </a:lnTo>
                      <a:lnTo>
                        <a:pt x="47" y="118"/>
                      </a:lnTo>
                      <a:lnTo>
                        <a:pt x="35" y="167"/>
                      </a:lnTo>
                      <a:lnTo>
                        <a:pt x="25" y="224"/>
                      </a:lnTo>
                      <a:lnTo>
                        <a:pt x="16" y="287"/>
                      </a:lnTo>
                      <a:lnTo>
                        <a:pt x="8" y="360"/>
                      </a:lnTo>
                      <a:lnTo>
                        <a:pt x="2" y="436"/>
                      </a:lnTo>
                      <a:lnTo>
                        <a:pt x="0" y="521"/>
                      </a:lnTo>
                      <a:lnTo>
                        <a:pt x="2" y="609"/>
                      </a:lnTo>
                      <a:lnTo>
                        <a:pt x="4" y="656"/>
                      </a:lnTo>
                      <a:lnTo>
                        <a:pt x="8" y="703"/>
                      </a:lnTo>
                      <a:lnTo>
                        <a:pt x="14" y="752"/>
                      </a:lnTo>
                      <a:lnTo>
                        <a:pt x="20" y="803"/>
                      </a:lnTo>
                      <a:lnTo>
                        <a:pt x="27" y="854"/>
                      </a:lnTo>
                      <a:lnTo>
                        <a:pt x="37" y="905"/>
                      </a:lnTo>
                      <a:lnTo>
                        <a:pt x="49" y="958"/>
                      </a:lnTo>
                      <a:lnTo>
                        <a:pt x="61" y="1013"/>
                      </a:lnTo>
                      <a:lnTo>
                        <a:pt x="61" y="1013"/>
                      </a:lnTo>
                      <a:lnTo>
                        <a:pt x="86" y="1100"/>
                      </a:lnTo>
                      <a:lnTo>
                        <a:pt x="116" y="1188"/>
                      </a:lnTo>
                      <a:lnTo>
                        <a:pt x="149" y="1279"/>
                      </a:lnTo>
                      <a:lnTo>
                        <a:pt x="188" y="1371"/>
                      </a:lnTo>
                      <a:lnTo>
                        <a:pt x="233" y="1463"/>
                      </a:lnTo>
                      <a:lnTo>
                        <a:pt x="285" y="1559"/>
                      </a:lnTo>
                      <a:lnTo>
                        <a:pt x="341" y="1655"/>
                      </a:lnTo>
                      <a:lnTo>
                        <a:pt x="402" y="1752"/>
                      </a:lnTo>
                      <a:lnTo>
                        <a:pt x="469" y="1850"/>
                      </a:lnTo>
                      <a:lnTo>
                        <a:pt x="540" y="1950"/>
                      </a:lnTo>
                      <a:lnTo>
                        <a:pt x="618" y="2050"/>
                      </a:lnTo>
                      <a:lnTo>
                        <a:pt x="701" y="2150"/>
                      </a:lnTo>
                      <a:lnTo>
                        <a:pt x="789" y="2252"/>
                      </a:lnTo>
                      <a:lnTo>
                        <a:pt x="881" y="2354"/>
                      </a:lnTo>
                      <a:lnTo>
                        <a:pt x="981" y="2457"/>
                      </a:lnTo>
                      <a:lnTo>
                        <a:pt x="1085" y="2561"/>
                      </a:lnTo>
                      <a:lnTo>
                        <a:pt x="1085" y="2561"/>
                      </a:lnTo>
                      <a:lnTo>
                        <a:pt x="1321" y="2784"/>
                      </a:lnTo>
                      <a:lnTo>
                        <a:pt x="1533" y="2991"/>
                      </a:lnTo>
                      <a:lnTo>
                        <a:pt x="1725" y="3177"/>
                      </a:lnTo>
                      <a:lnTo>
                        <a:pt x="1896" y="3348"/>
                      </a:lnTo>
                      <a:lnTo>
                        <a:pt x="2045" y="3503"/>
                      </a:lnTo>
                      <a:lnTo>
                        <a:pt x="2179" y="3642"/>
                      </a:lnTo>
                      <a:lnTo>
                        <a:pt x="2291" y="3766"/>
                      </a:lnTo>
                      <a:lnTo>
                        <a:pt x="2342" y="3823"/>
                      </a:lnTo>
                      <a:lnTo>
                        <a:pt x="2387" y="3878"/>
                      </a:lnTo>
                      <a:lnTo>
                        <a:pt x="2428" y="3929"/>
                      </a:lnTo>
                      <a:lnTo>
                        <a:pt x="2467" y="3978"/>
                      </a:lnTo>
                      <a:lnTo>
                        <a:pt x="2501" y="4023"/>
                      </a:lnTo>
                      <a:lnTo>
                        <a:pt x="2530" y="4067"/>
                      </a:lnTo>
                      <a:lnTo>
                        <a:pt x="2556" y="4106"/>
                      </a:lnTo>
                      <a:lnTo>
                        <a:pt x="2577" y="4145"/>
                      </a:lnTo>
                      <a:lnTo>
                        <a:pt x="2595" y="4180"/>
                      </a:lnTo>
                      <a:lnTo>
                        <a:pt x="2609" y="4214"/>
                      </a:lnTo>
                      <a:lnTo>
                        <a:pt x="2620" y="4245"/>
                      </a:lnTo>
                      <a:lnTo>
                        <a:pt x="2628" y="4275"/>
                      </a:lnTo>
                      <a:lnTo>
                        <a:pt x="2632" y="4302"/>
                      </a:lnTo>
                      <a:lnTo>
                        <a:pt x="2634" y="4330"/>
                      </a:lnTo>
                      <a:lnTo>
                        <a:pt x="2630" y="4353"/>
                      </a:lnTo>
                      <a:lnTo>
                        <a:pt x="2626" y="4377"/>
                      </a:lnTo>
                      <a:lnTo>
                        <a:pt x="2619" y="4400"/>
                      </a:lnTo>
                      <a:lnTo>
                        <a:pt x="2607" y="4420"/>
                      </a:lnTo>
                      <a:lnTo>
                        <a:pt x="2817" y="3629"/>
                      </a:lnTo>
                      <a:lnTo>
                        <a:pt x="2817" y="3629"/>
                      </a:lnTo>
                      <a:lnTo>
                        <a:pt x="2811" y="3605"/>
                      </a:lnTo>
                      <a:lnTo>
                        <a:pt x="2801" y="3578"/>
                      </a:lnTo>
                      <a:lnTo>
                        <a:pt x="2785" y="3540"/>
                      </a:lnTo>
                      <a:lnTo>
                        <a:pt x="2766" y="3493"/>
                      </a:lnTo>
                      <a:lnTo>
                        <a:pt x="2740" y="3436"/>
                      </a:lnTo>
                      <a:lnTo>
                        <a:pt x="2707" y="3373"/>
                      </a:lnTo>
                      <a:lnTo>
                        <a:pt x="2668" y="3303"/>
                      </a:lnTo>
                      <a:lnTo>
                        <a:pt x="2620" y="3224"/>
                      </a:lnTo>
                      <a:lnTo>
                        <a:pt x="2566" y="3140"/>
                      </a:lnTo>
                      <a:lnTo>
                        <a:pt x="2501" y="3051"/>
                      </a:lnTo>
                      <a:lnTo>
                        <a:pt x="2463" y="3004"/>
                      </a:lnTo>
                      <a:lnTo>
                        <a:pt x="2426" y="2957"/>
                      </a:lnTo>
                      <a:lnTo>
                        <a:pt x="2385" y="2908"/>
                      </a:lnTo>
                      <a:lnTo>
                        <a:pt x="2342" y="2859"/>
                      </a:lnTo>
                      <a:lnTo>
                        <a:pt x="2297" y="2808"/>
                      </a:lnTo>
                      <a:lnTo>
                        <a:pt x="2248" y="2757"/>
                      </a:lnTo>
                      <a:lnTo>
                        <a:pt x="2196" y="2706"/>
                      </a:lnTo>
                      <a:lnTo>
                        <a:pt x="2142" y="2653"/>
                      </a:lnTo>
                      <a:lnTo>
                        <a:pt x="2085" y="2600"/>
                      </a:lnTo>
                      <a:lnTo>
                        <a:pt x="2024" y="2545"/>
                      </a:lnTo>
                      <a:lnTo>
                        <a:pt x="2024" y="2545"/>
                      </a:lnTo>
                      <a:lnTo>
                        <a:pt x="1894" y="2435"/>
                      </a:lnTo>
                      <a:lnTo>
                        <a:pt x="1753" y="2317"/>
                      </a:lnTo>
                      <a:lnTo>
                        <a:pt x="1604" y="2195"/>
                      </a:lnTo>
                      <a:lnTo>
                        <a:pt x="1447" y="2066"/>
                      </a:lnTo>
                      <a:lnTo>
                        <a:pt x="1288" y="1930"/>
                      </a:lnTo>
                      <a:lnTo>
                        <a:pt x="1207" y="1862"/>
                      </a:lnTo>
                      <a:lnTo>
                        <a:pt x="1127" y="1789"/>
                      </a:lnTo>
                      <a:lnTo>
                        <a:pt x="1046" y="1716"/>
                      </a:lnTo>
                      <a:lnTo>
                        <a:pt x="968" y="1642"/>
                      </a:lnTo>
                      <a:lnTo>
                        <a:pt x="891" y="1565"/>
                      </a:lnTo>
                      <a:lnTo>
                        <a:pt x="815" y="1487"/>
                      </a:lnTo>
                      <a:lnTo>
                        <a:pt x="740" y="1406"/>
                      </a:lnTo>
                      <a:lnTo>
                        <a:pt x="669" y="1324"/>
                      </a:lnTo>
                      <a:lnTo>
                        <a:pt x="599" y="1241"/>
                      </a:lnTo>
                      <a:lnTo>
                        <a:pt x="532" y="1157"/>
                      </a:lnTo>
                      <a:lnTo>
                        <a:pt x="469" y="1070"/>
                      </a:lnTo>
                      <a:lnTo>
                        <a:pt x="410" y="982"/>
                      </a:lnTo>
                      <a:lnTo>
                        <a:pt x="353" y="892"/>
                      </a:lnTo>
                      <a:lnTo>
                        <a:pt x="328" y="845"/>
                      </a:lnTo>
                      <a:lnTo>
                        <a:pt x="302" y="799"/>
                      </a:lnTo>
                      <a:lnTo>
                        <a:pt x="279" y="752"/>
                      </a:lnTo>
                      <a:lnTo>
                        <a:pt x="255" y="705"/>
                      </a:lnTo>
                      <a:lnTo>
                        <a:pt x="233" y="658"/>
                      </a:lnTo>
                      <a:lnTo>
                        <a:pt x="212" y="611"/>
                      </a:lnTo>
                      <a:lnTo>
                        <a:pt x="194" y="562"/>
                      </a:lnTo>
                      <a:lnTo>
                        <a:pt x="177" y="513"/>
                      </a:lnTo>
                      <a:lnTo>
                        <a:pt x="159" y="464"/>
                      </a:lnTo>
                      <a:lnTo>
                        <a:pt x="145" y="415"/>
                      </a:lnTo>
                      <a:lnTo>
                        <a:pt x="131" y="364"/>
                      </a:lnTo>
                      <a:lnTo>
                        <a:pt x="120" y="312"/>
                      </a:lnTo>
                      <a:lnTo>
                        <a:pt x="108" y="261"/>
                      </a:lnTo>
                      <a:lnTo>
                        <a:pt x="100" y="210"/>
                      </a:lnTo>
                      <a:lnTo>
                        <a:pt x="92" y="159"/>
                      </a:lnTo>
                      <a:lnTo>
                        <a:pt x="86" y="106"/>
                      </a:lnTo>
                      <a:lnTo>
                        <a:pt x="84" y="53"/>
                      </a:lnTo>
                      <a:lnTo>
                        <a:pt x="82" y="0"/>
                      </a:lnTo>
                      <a:lnTo>
                        <a:pt x="82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2">
                        <a:lumMod val="25000"/>
                      </a:schemeClr>
                    </a:gs>
                    <a:gs pos="11000">
                      <a:schemeClr val="accent1">
                        <a:lumMod val="25000"/>
                      </a:schemeClr>
                    </a:gs>
                    <a:gs pos="56000">
                      <a:srgbClr val="D4DEFF"/>
                    </a:gs>
                    <a:gs pos="85000">
                      <a:schemeClr val="bg2">
                        <a:lumMod val="10000"/>
                      </a:schemeClr>
                    </a:gs>
                  </a:gsLst>
                  <a:lin ang="11400000" scaled="0"/>
                  <a:tileRect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23" name="Freeform 11"/>
                <p:cNvSpPr>
                  <a:spLocks/>
                </p:cNvSpPr>
                <p:nvPr/>
              </p:nvSpPr>
              <p:spPr bwMode="auto">
                <a:xfrm>
                  <a:off x="4530948" y="4007166"/>
                  <a:ext cx="2019580" cy="14626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9" y="47"/>
                    </a:cxn>
                    <a:cxn ang="0">
                      <a:pos x="43" y="94"/>
                    </a:cxn>
                    <a:cxn ang="0">
                      <a:pos x="66" y="140"/>
                    </a:cxn>
                    <a:cxn ang="0">
                      <a:pos x="90" y="185"/>
                    </a:cxn>
                    <a:cxn ang="0">
                      <a:pos x="2512" y="185"/>
                    </a:cxn>
                    <a:cxn ang="0">
                      <a:pos x="2512" y="185"/>
                    </a:cxn>
                    <a:cxn ang="0">
                      <a:pos x="2544" y="118"/>
                    </a:cxn>
                    <a:cxn ang="0">
                      <a:pos x="2544" y="118"/>
                    </a:cxn>
                    <a:cxn ang="0">
                      <a:pos x="2522" y="59"/>
                    </a:cxn>
                    <a:cxn ang="0">
                      <a:pos x="2498" y="0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544" h="185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9" y="47"/>
                      </a:lnTo>
                      <a:lnTo>
                        <a:pt x="43" y="94"/>
                      </a:lnTo>
                      <a:lnTo>
                        <a:pt x="66" y="140"/>
                      </a:lnTo>
                      <a:lnTo>
                        <a:pt x="90" y="185"/>
                      </a:lnTo>
                      <a:lnTo>
                        <a:pt x="2512" y="185"/>
                      </a:lnTo>
                      <a:lnTo>
                        <a:pt x="2512" y="185"/>
                      </a:lnTo>
                      <a:lnTo>
                        <a:pt x="2544" y="118"/>
                      </a:lnTo>
                      <a:lnTo>
                        <a:pt x="2544" y="118"/>
                      </a:lnTo>
                      <a:lnTo>
                        <a:pt x="2522" y="59"/>
                      </a:lnTo>
                      <a:lnTo>
                        <a:pt x="2498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24" name="Freeform 12"/>
                <p:cNvSpPr>
                  <a:spLocks/>
                </p:cNvSpPr>
                <p:nvPr/>
              </p:nvSpPr>
              <p:spPr bwMode="auto">
                <a:xfrm>
                  <a:off x="4819587" y="4489263"/>
                  <a:ext cx="1633073" cy="146266"/>
                </a:xfrm>
                <a:custGeom>
                  <a:avLst/>
                  <a:gdLst/>
                  <a:ahLst/>
                  <a:cxnLst>
                    <a:cxn ang="0">
                      <a:pos x="1959" y="0"/>
                    </a:cxn>
                    <a:cxn ang="0">
                      <a:pos x="189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78" y="92"/>
                    </a:cxn>
                    <a:cxn ang="0">
                      <a:pos x="159" y="185"/>
                    </a:cxn>
                    <a:cxn ang="0">
                      <a:pos x="1749" y="185"/>
                    </a:cxn>
                    <a:cxn ang="0">
                      <a:pos x="1959" y="185"/>
                    </a:cxn>
                    <a:cxn ang="0">
                      <a:pos x="1959" y="185"/>
                    </a:cxn>
                    <a:cxn ang="0">
                      <a:pos x="1978" y="183"/>
                    </a:cxn>
                    <a:cxn ang="0">
                      <a:pos x="1996" y="177"/>
                    </a:cxn>
                    <a:cxn ang="0">
                      <a:pos x="2012" y="169"/>
                    </a:cxn>
                    <a:cxn ang="0">
                      <a:pos x="2025" y="157"/>
                    </a:cxn>
                    <a:cxn ang="0">
                      <a:pos x="2037" y="144"/>
                    </a:cxn>
                    <a:cxn ang="0">
                      <a:pos x="2047" y="128"/>
                    </a:cxn>
                    <a:cxn ang="0">
                      <a:pos x="2051" y="110"/>
                    </a:cxn>
                    <a:cxn ang="0">
                      <a:pos x="2053" y="92"/>
                    </a:cxn>
                    <a:cxn ang="0">
                      <a:pos x="2053" y="92"/>
                    </a:cxn>
                    <a:cxn ang="0">
                      <a:pos x="2051" y="73"/>
                    </a:cxn>
                    <a:cxn ang="0">
                      <a:pos x="2047" y="57"/>
                    </a:cxn>
                    <a:cxn ang="0">
                      <a:pos x="2037" y="41"/>
                    </a:cxn>
                    <a:cxn ang="0">
                      <a:pos x="2025" y="28"/>
                    </a:cxn>
                    <a:cxn ang="0">
                      <a:pos x="2012" y="16"/>
                    </a:cxn>
                    <a:cxn ang="0">
                      <a:pos x="1996" y="8"/>
                    </a:cxn>
                    <a:cxn ang="0">
                      <a:pos x="1978" y="2"/>
                    </a:cxn>
                    <a:cxn ang="0">
                      <a:pos x="1959" y="0"/>
                    </a:cxn>
                    <a:cxn ang="0">
                      <a:pos x="1959" y="0"/>
                    </a:cxn>
                  </a:cxnLst>
                  <a:rect l="0" t="0" r="r" b="b"/>
                  <a:pathLst>
                    <a:path w="2053" h="185">
                      <a:moveTo>
                        <a:pt x="1959" y="0"/>
                      </a:moveTo>
                      <a:lnTo>
                        <a:pt x="1896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78" y="92"/>
                      </a:lnTo>
                      <a:lnTo>
                        <a:pt x="159" y="185"/>
                      </a:lnTo>
                      <a:lnTo>
                        <a:pt x="1749" y="185"/>
                      </a:lnTo>
                      <a:lnTo>
                        <a:pt x="1959" y="185"/>
                      </a:lnTo>
                      <a:lnTo>
                        <a:pt x="1959" y="185"/>
                      </a:lnTo>
                      <a:lnTo>
                        <a:pt x="1978" y="183"/>
                      </a:lnTo>
                      <a:lnTo>
                        <a:pt x="1996" y="177"/>
                      </a:lnTo>
                      <a:lnTo>
                        <a:pt x="2012" y="169"/>
                      </a:lnTo>
                      <a:lnTo>
                        <a:pt x="2025" y="157"/>
                      </a:lnTo>
                      <a:lnTo>
                        <a:pt x="2037" y="144"/>
                      </a:lnTo>
                      <a:lnTo>
                        <a:pt x="2047" y="128"/>
                      </a:lnTo>
                      <a:lnTo>
                        <a:pt x="2051" y="110"/>
                      </a:lnTo>
                      <a:lnTo>
                        <a:pt x="2053" y="92"/>
                      </a:lnTo>
                      <a:lnTo>
                        <a:pt x="2053" y="92"/>
                      </a:lnTo>
                      <a:lnTo>
                        <a:pt x="2051" y="73"/>
                      </a:lnTo>
                      <a:lnTo>
                        <a:pt x="2047" y="57"/>
                      </a:lnTo>
                      <a:lnTo>
                        <a:pt x="2037" y="41"/>
                      </a:lnTo>
                      <a:lnTo>
                        <a:pt x="2025" y="28"/>
                      </a:lnTo>
                      <a:lnTo>
                        <a:pt x="2012" y="16"/>
                      </a:lnTo>
                      <a:lnTo>
                        <a:pt x="1996" y="8"/>
                      </a:lnTo>
                      <a:lnTo>
                        <a:pt x="1978" y="2"/>
                      </a:lnTo>
                      <a:lnTo>
                        <a:pt x="1959" y="0"/>
                      </a:lnTo>
                      <a:lnTo>
                        <a:pt x="1959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46000">
                      <a:schemeClr val="accent1">
                        <a:lumMod val="95000"/>
                        <a:lumOff val="5000"/>
                      </a:schemeClr>
                    </a:gs>
                    <a:gs pos="100000">
                      <a:schemeClr val="accent1">
                        <a:lumMod val="6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25" name="Freeform 13"/>
                <p:cNvSpPr>
                  <a:spLocks/>
                </p:cNvSpPr>
                <p:nvPr/>
              </p:nvSpPr>
              <p:spPr bwMode="auto">
                <a:xfrm>
                  <a:off x="5223980" y="4915726"/>
                  <a:ext cx="1027199" cy="146266"/>
                </a:xfrm>
                <a:custGeom>
                  <a:avLst/>
                  <a:gdLst/>
                  <a:ahLst/>
                  <a:cxnLst>
                    <a:cxn ang="0">
                      <a:pos x="1199" y="0"/>
                    </a:cxn>
                    <a:cxn ang="0">
                      <a:pos x="915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04" y="93"/>
                    </a:cxn>
                    <a:cxn ang="0">
                      <a:pos x="208" y="185"/>
                    </a:cxn>
                    <a:cxn ang="0">
                      <a:pos x="713" y="185"/>
                    </a:cxn>
                    <a:cxn ang="0">
                      <a:pos x="1199" y="185"/>
                    </a:cxn>
                    <a:cxn ang="0">
                      <a:pos x="1199" y="185"/>
                    </a:cxn>
                    <a:cxn ang="0">
                      <a:pos x="1217" y="183"/>
                    </a:cxn>
                    <a:cxn ang="0">
                      <a:pos x="1235" y="177"/>
                    </a:cxn>
                    <a:cxn ang="0">
                      <a:pos x="1250" y="169"/>
                    </a:cxn>
                    <a:cxn ang="0">
                      <a:pos x="1264" y="157"/>
                    </a:cxn>
                    <a:cxn ang="0">
                      <a:pos x="1276" y="144"/>
                    </a:cxn>
                    <a:cxn ang="0">
                      <a:pos x="1286" y="128"/>
                    </a:cxn>
                    <a:cxn ang="0">
                      <a:pos x="1292" y="110"/>
                    </a:cxn>
                    <a:cxn ang="0">
                      <a:pos x="1294" y="93"/>
                    </a:cxn>
                    <a:cxn ang="0">
                      <a:pos x="1294" y="93"/>
                    </a:cxn>
                    <a:cxn ang="0">
                      <a:pos x="1292" y="73"/>
                    </a:cxn>
                    <a:cxn ang="0">
                      <a:pos x="1286" y="55"/>
                    </a:cxn>
                    <a:cxn ang="0">
                      <a:pos x="1276" y="40"/>
                    </a:cxn>
                    <a:cxn ang="0">
                      <a:pos x="1264" y="28"/>
                    </a:cxn>
                    <a:cxn ang="0">
                      <a:pos x="1250" y="16"/>
                    </a:cxn>
                    <a:cxn ang="0">
                      <a:pos x="1235" y="6"/>
                    </a:cxn>
                    <a:cxn ang="0">
                      <a:pos x="1217" y="2"/>
                    </a:cxn>
                    <a:cxn ang="0">
                      <a:pos x="1199" y="0"/>
                    </a:cxn>
                    <a:cxn ang="0">
                      <a:pos x="1199" y="0"/>
                    </a:cxn>
                  </a:cxnLst>
                  <a:rect l="0" t="0" r="r" b="b"/>
                  <a:pathLst>
                    <a:path w="1294" h="185">
                      <a:moveTo>
                        <a:pt x="1199" y="0"/>
                      </a:moveTo>
                      <a:lnTo>
                        <a:pt x="915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04" y="93"/>
                      </a:lnTo>
                      <a:lnTo>
                        <a:pt x="208" y="185"/>
                      </a:lnTo>
                      <a:lnTo>
                        <a:pt x="713" y="185"/>
                      </a:lnTo>
                      <a:lnTo>
                        <a:pt x="1199" y="185"/>
                      </a:lnTo>
                      <a:lnTo>
                        <a:pt x="1199" y="185"/>
                      </a:lnTo>
                      <a:lnTo>
                        <a:pt x="1217" y="183"/>
                      </a:lnTo>
                      <a:lnTo>
                        <a:pt x="1235" y="177"/>
                      </a:lnTo>
                      <a:lnTo>
                        <a:pt x="1250" y="169"/>
                      </a:lnTo>
                      <a:lnTo>
                        <a:pt x="1264" y="157"/>
                      </a:lnTo>
                      <a:lnTo>
                        <a:pt x="1276" y="144"/>
                      </a:lnTo>
                      <a:lnTo>
                        <a:pt x="1286" y="128"/>
                      </a:lnTo>
                      <a:lnTo>
                        <a:pt x="1292" y="110"/>
                      </a:lnTo>
                      <a:lnTo>
                        <a:pt x="1294" y="93"/>
                      </a:lnTo>
                      <a:lnTo>
                        <a:pt x="1294" y="93"/>
                      </a:lnTo>
                      <a:lnTo>
                        <a:pt x="1292" y="73"/>
                      </a:lnTo>
                      <a:lnTo>
                        <a:pt x="1286" y="55"/>
                      </a:lnTo>
                      <a:lnTo>
                        <a:pt x="1276" y="40"/>
                      </a:lnTo>
                      <a:lnTo>
                        <a:pt x="1264" y="28"/>
                      </a:lnTo>
                      <a:lnTo>
                        <a:pt x="1250" y="16"/>
                      </a:lnTo>
                      <a:lnTo>
                        <a:pt x="1235" y="6"/>
                      </a:lnTo>
                      <a:lnTo>
                        <a:pt x="1217" y="2"/>
                      </a:lnTo>
                      <a:lnTo>
                        <a:pt x="1199" y="0"/>
                      </a:lnTo>
                      <a:lnTo>
                        <a:pt x="1199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26" name="Freeform 14"/>
                <p:cNvSpPr>
                  <a:spLocks/>
                </p:cNvSpPr>
                <p:nvPr/>
              </p:nvSpPr>
              <p:spPr bwMode="auto">
                <a:xfrm>
                  <a:off x="4801421" y="3166277"/>
                  <a:ext cx="1281389" cy="146266"/>
                </a:xfrm>
                <a:custGeom>
                  <a:avLst/>
                  <a:gdLst/>
                  <a:ahLst/>
                  <a:cxnLst>
                    <a:cxn ang="0">
                      <a:pos x="1464" y="0"/>
                    </a:cxn>
                    <a:cxn ang="0">
                      <a:pos x="381" y="0"/>
                    </a:cxn>
                    <a:cxn ang="0">
                      <a:pos x="94" y="0"/>
                    </a:cxn>
                    <a:cxn ang="0">
                      <a:pos x="94" y="0"/>
                    </a:cxn>
                    <a:cxn ang="0">
                      <a:pos x="75" y="2"/>
                    </a:cxn>
                    <a:cxn ang="0">
                      <a:pos x="57" y="8"/>
                    </a:cxn>
                    <a:cxn ang="0">
                      <a:pos x="41" y="16"/>
                    </a:cxn>
                    <a:cxn ang="0">
                      <a:pos x="28" y="28"/>
                    </a:cxn>
                    <a:cxn ang="0">
                      <a:pos x="16" y="41"/>
                    </a:cxn>
                    <a:cxn ang="0">
                      <a:pos x="8" y="57"/>
                    </a:cxn>
                    <a:cxn ang="0">
                      <a:pos x="2" y="75"/>
                    </a:cxn>
                    <a:cxn ang="0">
                      <a:pos x="0" y="93"/>
                    </a:cxn>
                    <a:cxn ang="0">
                      <a:pos x="0" y="93"/>
                    </a:cxn>
                    <a:cxn ang="0">
                      <a:pos x="2" y="112"/>
                    </a:cxn>
                    <a:cxn ang="0">
                      <a:pos x="8" y="130"/>
                    </a:cxn>
                    <a:cxn ang="0">
                      <a:pos x="16" y="146"/>
                    </a:cxn>
                    <a:cxn ang="0">
                      <a:pos x="28" y="159"/>
                    </a:cxn>
                    <a:cxn ang="0">
                      <a:pos x="41" y="169"/>
                    </a:cxn>
                    <a:cxn ang="0">
                      <a:pos x="57" y="179"/>
                    </a:cxn>
                    <a:cxn ang="0">
                      <a:pos x="75" y="183"/>
                    </a:cxn>
                    <a:cxn ang="0">
                      <a:pos x="94" y="185"/>
                    </a:cxn>
                    <a:cxn ang="0">
                      <a:pos x="192" y="185"/>
                    </a:cxn>
                    <a:cxn ang="0">
                      <a:pos x="1618" y="185"/>
                    </a:cxn>
                    <a:cxn ang="0">
                      <a:pos x="1618" y="185"/>
                    </a:cxn>
                    <a:cxn ang="0">
                      <a:pos x="1541" y="91"/>
                    </a:cxn>
                    <a:cxn ang="0">
                      <a:pos x="1464" y="0"/>
                    </a:cxn>
                    <a:cxn ang="0">
                      <a:pos x="1464" y="0"/>
                    </a:cxn>
                  </a:cxnLst>
                  <a:rect l="0" t="0" r="r" b="b"/>
                  <a:pathLst>
                    <a:path w="1618" h="185">
                      <a:moveTo>
                        <a:pt x="1464" y="0"/>
                      </a:moveTo>
                      <a:lnTo>
                        <a:pt x="381" y="0"/>
                      </a:lnTo>
                      <a:lnTo>
                        <a:pt x="94" y="0"/>
                      </a:lnTo>
                      <a:lnTo>
                        <a:pt x="94" y="0"/>
                      </a:lnTo>
                      <a:lnTo>
                        <a:pt x="75" y="2"/>
                      </a:lnTo>
                      <a:lnTo>
                        <a:pt x="57" y="8"/>
                      </a:lnTo>
                      <a:lnTo>
                        <a:pt x="41" y="16"/>
                      </a:lnTo>
                      <a:lnTo>
                        <a:pt x="28" y="28"/>
                      </a:lnTo>
                      <a:lnTo>
                        <a:pt x="16" y="41"/>
                      </a:lnTo>
                      <a:lnTo>
                        <a:pt x="8" y="57"/>
                      </a:lnTo>
                      <a:lnTo>
                        <a:pt x="2" y="75"/>
                      </a:lnTo>
                      <a:lnTo>
                        <a:pt x="0" y="93"/>
                      </a:lnTo>
                      <a:lnTo>
                        <a:pt x="0" y="93"/>
                      </a:lnTo>
                      <a:lnTo>
                        <a:pt x="2" y="112"/>
                      </a:lnTo>
                      <a:lnTo>
                        <a:pt x="8" y="130"/>
                      </a:lnTo>
                      <a:lnTo>
                        <a:pt x="16" y="146"/>
                      </a:lnTo>
                      <a:lnTo>
                        <a:pt x="28" y="159"/>
                      </a:lnTo>
                      <a:lnTo>
                        <a:pt x="41" y="169"/>
                      </a:lnTo>
                      <a:lnTo>
                        <a:pt x="57" y="179"/>
                      </a:lnTo>
                      <a:lnTo>
                        <a:pt x="75" y="183"/>
                      </a:lnTo>
                      <a:lnTo>
                        <a:pt x="94" y="185"/>
                      </a:lnTo>
                      <a:lnTo>
                        <a:pt x="192" y="185"/>
                      </a:lnTo>
                      <a:lnTo>
                        <a:pt x="1618" y="185"/>
                      </a:lnTo>
                      <a:lnTo>
                        <a:pt x="1618" y="185"/>
                      </a:lnTo>
                      <a:lnTo>
                        <a:pt x="1541" y="91"/>
                      </a:lnTo>
                      <a:lnTo>
                        <a:pt x="1464" y="0"/>
                      </a:lnTo>
                      <a:lnTo>
                        <a:pt x="1464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27" name="Freeform 15"/>
                <p:cNvSpPr>
                  <a:spLocks/>
                </p:cNvSpPr>
                <p:nvPr/>
              </p:nvSpPr>
              <p:spPr bwMode="auto">
                <a:xfrm>
                  <a:off x="4512530" y="3615710"/>
                  <a:ext cx="1876815" cy="146266"/>
                </a:xfrm>
                <a:custGeom>
                  <a:avLst/>
                  <a:gdLst/>
                  <a:ahLst/>
                  <a:cxnLst>
                    <a:cxn ang="0">
                      <a:pos x="2253" y="0"/>
                    </a:cxn>
                    <a:cxn ang="0">
                      <a:pos x="239" y="0"/>
                    </a:cxn>
                    <a:cxn ang="0">
                      <a:pos x="104" y="0"/>
                    </a:cxn>
                    <a:cxn ang="0">
                      <a:pos x="104" y="0"/>
                    </a:cxn>
                    <a:cxn ang="0">
                      <a:pos x="82" y="2"/>
                    </a:cxn>
                    <a:cxn ang="0">
                      <a:pos x="63" y="8"/>
                    </a:cxn>
                    <a:cxn ang="0">
                      <a:pos x="45" y="17"/>
                    </a:cxn>
                    <a:cxn ang="0">
                      <a:pos x="29" y="27"/>
                    </a:cxn>
                    <a:cxn ang="0">
                      <a:pos x="18" y="41"/>
                    </a:cxn>
                    <a:cxn ang="0">
                      <a:pos x="8" y="57"/>
                    </a:cxn>
                    <a:cxn ang="0">
                      <a:pos x="2" y="74"/>
                    </a:cxn>
                    <a:cxn ang="0">
                      <a:pos x="0" y="92"/>
                    </a:cxn>
                    <a:cxn ang="0">
                      <a:pos x="0" y="92"/>
                    </a:cxn>
                    <a:cxn ang="0">
                      <a:pos x="2" y="112"/>
                    </a:cxn>
                    <a:cxn ang="0">
                      <a:pos x="8" y="129"/>
                    </a:cxn>
                    <a:cxn ang="0">
                      <a:pos x="18" y="145"/>
                    </a:cxn>
                    <a:cxn ang="0">
                      <a:pos x="29" y="159"/>
                    </a:cxn>
                    <a:cxn ang="0">
                      <a:pos x="45" y="169"/>
                    </a:cxn>
                    <a:cxn ang="0">
                      <a:pos x="63" y="178"/>
                    </a:cxn>
                    <a:cxn ang="0">
                      <a:pos x="82" y="184"/>
                    </a:cxn>
                    <a:cxn ang="0">
                      <a:pos x="104" y="184"/>
                    </a:cxn>
                    <a:cxn ang="0">
                      <a:pos x="120" y="184"/>
                    </a:cxn>
                    <a:cxn ang="0">
                      <a:pos x="2363" y="184"/>
                    </a:cxn>
                    <a:cxn ang="0">
                      <a:pos x="2363" y="184"/>
                    </a:cxn>
                    <a:cxn ang="0">
                      <a:pos x="2308" y="92"/>
                    </a:cxn>
                    <a:cxn ang="0">
                      <a:pos x="2253" y="0"/>
                    </a:cxn>
                    <a:cxn ang="0">
                      <a:pos x="2253" y="0"/>
                    </a:cxn>
                  </a:cxnLst>
                  <a:rect l="0" t="0" r="r" b="b"/>
                  <a:pathLst>
                    <a:path w="2363" h="184">
                      <a:moveTo>
                        <a:pt x="2253" y="0"/>
                      </a:moveTo>
                      <a:lnTo>
                        <a:pt x="239" y="0"/>
                      </a:lnTo>
                      <a:lnTo>
                        <a:pt x="104" y="0"/>
                      </a:lnTo>
                      <a:lnTo>
                        <a:pt x="104" y="0"/>
                      </a:lnTo>
                      <a:lnTo>
                        <a:pt x="82" y="2"/>
                      </a:lnTo>
                      <a:lnTo>
                        <a:pt x="63" y="8"/>
                      </a:lnTo>
                      <a:lnTo>
                        <a:pt x="45" y="17"/>
                      </a:lnTo>
                      <a:lnTo>
                        <a:pt x="29" y="27"/>
                      </a:lnTo>
                      <a:lnTo>
                        <a:pt x="18" y="41"/>
                      </a:lnTo>
                      <a:lnTo>
                        <a:pt x="8" y="57"/>
                      </a:lnTo>
                      <a:lnTo>
                        <a:pt x="2" y="74"/>
                      </a:lnTo>
                      <a:lnTo>
                        <a:pt x="0" y="92"/>
                      </a:lnTo>
                      <a:lnTo>
                        <a:pt x="0" y="92"/>
                      </a:lnTo>
                      <a:lnTo>
                        <a:pt x="2" y="112"/>
                      </a:lnTo>
                      <a:lnTo>
                        <a:pt x="8" y="129"/>
                      </a:lnTo>
                      <a:lnTo>
                        <a:pt x="18" y="145"/>
                      </a:lnTo>
                      <a:lnTo>
                        <a:pt x="29" y="159"/>
                      </a:lnTo>
                      <a:lnTo>
                        <a:pt x="45" y="169"/>
                      </a:lnTo>
                      <a:lnTo>
                        <a:pt x="63" y="178"/>
                      </a:lnTo>
                      <a:lnTo>
                        <a:pt x="82" y="184"/>
                      </a:lnTo>
                      <a:lnTo>
                        <a:pt x="104" y="184"/>
                      </a:lnTo>
                      <a:lnTo>
                        <a:pt x="120" y="184"/>
                      </a:lnTo>
                      <a:lnTo>
                        <a:pt x="2363" y="184"/>
                      </a:lnTo>
                      <a:lnTo>
                        <a:pt x="2363" y="184"/>
                      </a:lnTo>
                      <a:lnTo>
                        <a:pt x="2308" y="92"/>
                      </a:lnTo>
                      <a:lnTo>
                        <a:pt x="2253" y="0"/>
                      </a:lnTo>
                      <a:lnTo>
                        <a:pt x="2253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46000">
                      <a:schemeClr val="accent1">
                        <a:lumMod val="95000"/>
                        <a:lumOff val="5000"/>
                      </a:schemeClr>
                    </a:gs>
                    <a:gs pos="100000">
                      <a:schemeClr val="accent1">
                        <a:lumMod val="6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28" name="Freeform 16"/>
                <p:cNvSpPr>
                  <a:spLocks/>
                </p:cNvSpPr>
                <p:nvPr/>
              </p:nvSpPr>
              <p:spPr bwMode="auto">
                <a:xfrm>
                  <a:off x="4872273" y="1487071"/>
                  <a:ext cx="1539059" cy="149747"/>
                </a:xfrm>
                <a:custGeom>
                  <a:avLst/>
                  <a:gdLst/>
                  <a:ahLst/>
                  <a:cxnLst>
                    <a:cxn ang="0">
                      <a:pos x="150" y="0"/>
                    </a:cxn>
                    <a:cxn ang="0">
                      <a:pos x="89" y="0"/>
                    </a:cxn>
                    <a:cxn ang="0">
                      <a:pos x="89" y="0"/>
                    </a:cxn>
                    <a:cxn ang="0">
                      <a:pos x="71" y="2"/>
                    </a:cxn>
                    <a:cxn ang="0">
                      <a:pos x="53" y="8"/>
                    </a:cxn>
                    <a:cxn ang="0">
                      <a:pos x="40" y="16"/>
                    </a:cxn>
                    <a:cxn ang="0">
                      <a:pos x="26" y="28"/>
                    </a:cxn>
                    <a:cxn ang="0">
                      <a:pos x="14" y="42"/>
                    </a:cxn>
                    <a:cxn ang="0">
                      <a:pos x="6" y="57"/>
                    </a:cxn>
                    <a:cxn ang="0">
                      <a:pos x="0" y="73"/>
                    </a:cxn>
                    <a:cxn ang="0">
                      <a:pos x="0" y="93"/>
                    </a:cxn>
                    <a:cxn ang="0">
                      <a:pos x="0" y="93"/>
                    </a:cxn>
                    <a:cxn ang="0">
                      <a:pos x="0" y="110"/>
                    </a:cxn>
                    <a:cxn ang="0">
                      <a:pos x="6" y="128"/>
                    </a:cxn>
                    <a:cxn ang="0">
                      <a:pos x="14" y="144"/>
                    </a:cxn>
                    <a:cxn ang="0">
                      <a:pos x="26" y="157"/>
                    </a:cxn>
                    <a:cxn ang="0">
                      <a:pos x="40" y="169"/>
                    </a:cxn>
                    <a:cxn ang="0">
                      <a:pos x="53" y="177"/>
                    </a:cxn>
                    <a:cxn ang="0">
                      <a:pos x="71" y="183"/>
                    </a:cxn>
                    <a:cxn ang="0">
                      <a:pos x="89" y="185"/>
                    </a:cxn>
                    <a:cxn ang="0">
                      <a:pos x="287" y="185"/>
                    </a:cxn>
                    <a:cxn ang="0">
                      <a:pos x="1736" y="185"/>
                    </a:cxn>
                    <a:cxn ang="0">
                      <a:pos x="1736" y="185"/>
                    </a:cxn>
                    <a:cxn ang="0">
                      <a:pos x="1846" y="89"/>
                    </a:cxn>
                    <a:cxn ang="0">
                      <a:pos x="1942" y="0"/>
                    </a:cxn>
                    <a:cxn ang="0">
                      <a:pos x="150" y="0"/>
                    </a:cxn>
                  </a:cxnLst>
                  <a:rect l="0" t="0" r="r" b="b"/>
                  <a:pathLst>
                    <a:path w="1942" h="185">
                      <a:moveTo>
                        <a:pt x="150" y="0"/>
                      </a:moveTo>
                      <a:lnTo>
                        <a:pt x="89" y="0"/>
                      </a:lnTo>
                      <a:lnTo>
                        <a:pt x="89" y="0"/>
                      </a:lnTo>
                      <a:lnTo>
                        <a:pt x="71" y="2"/>
                      </a:lnTo>
                      <a:lnTo>
                        <a:pt x="53" y="8"/>
                      </a:lnTo>
                      <a:lnTo>
                        <a:pt x="40" y="16"/>
                      </a:lnTo>
                      <a:lnTo>
                        <a:pt x="26" y="28"/>
                      </a:lnTo>
                      <a:lnTo>
                        <a:pt x="14" y="42"/>
                      </a:lnTo>
                      <a:lnTo>
                        <a:pt x="6" y="57"/>
                      </a:lnTo>
                      <a:lnTo>
                        <a:pt x="0" y="73"/>
                      </a:lnTo>
                      <a:lnTo>
                        <a:pt x="0" y="93"/>
                      </a:lnTo>
                      <a:lnTo>
                        <a:pt x="0" y="93"/>
                      </a:lnTo>
                      <a:lnTo>
                        <a:pt x="0" y="110"/>
                      </a:lnTo>
                      <a:lnTo>
                        <a:pt x="6" y="128"/>
                      </a:lnTo>
                      <a:lnTo>
                        <a:pt x="14" y="144"/>
                      </a:lnTo>
                      <a:lnTo>
                        <a:pt x="26" y="157"/>
                      </a:lnTo>
                      <a:lnTo>
                        <a:pt x="40" y="169"/>
                      </a:lnTo>
                      <a:lnTo>
                        <a:pt x="53" y="177"/>
                      </a:lnTo>
                      <a:lnTo>
                        <a:pt x="71" y="183"/>
                      </a:lnTo>
                      <a:lnTo>
                        <a:pt x="89" y="185"/>
                      </a:lnTo>
                      <a:lnTo>
                        <a:pt x="287" y="185"/>
                      </a:lnTo>
                      <a:lnTo>
                        <a:pt x="1736" y="185"/>
                      </a:lnTo>
                      <a:lnTo>
                        <a:pt x="1736" y="185"/>
                      </a:lnTo>
                      <a:lnTo>
                        <a:pt x="1846" y="89"/>
                      </a:lnTo>
                      <a:lnTo>
                        <a:pt x="1942" y="0"/>
                      </a:lnTo>
                      <a:lnTo>
                        <a:pt x="15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29" name="Freeform 17"/>
                <p:cNvSpPr>
                  <a:spLocks/>
                </p:cNvSpPr>
                <p:nvPr/>
              </p:nvSpPr>
              <p:spPr bwMode="auto">
                <a:xfrm>
                  <a:off x="5046750" y="1919920"/>
                  <a:ext cx="860061" cy="146266"/>
                </a:xfrm>
                <a:custGeom>
                  <a:avLst/>
                  <a:gdLst/>
                  <a:ahLst/>
                  <a:cxnLst>
                    <a:cxn ang="0">
                      <a:pos x="357" y="0"/>
                    </a:cxn>
                    <a:cxn ang="0">
                      <a:pos x="88" y="0"/>
                    </a:cxn>
                    <a:cxn ang="0">
                      <a:pos x="88" y="0"/>
                    </a:cxn>
                    <a:cxn ang="0">
                      <a:pos x="71" y="1"/>
                    </a:cxn>
                    <a:cxn ang="0">
                      <a:pos x="53" y="5"/>
                    </a:cxn>
                    <a:cxn ang="0">
                      <a:pos x="39" y="15"/>
                    </a:cxn>
                    <a:cxn ang="0">
                      <a:pos x="25" y="27"/>
                    </a:cxn>
                    <a:cxn ang="0">
                      <a:pos x="14" y="39"/>
                    </a:cxn>
                    <a:cxn ang="0">
                      <a:pos x="6" y="54"/>
                    </a:cxn>
                    <a:cxn ang="0">
                      <a:pos x="2" y="72"/>
                    </a:cxn>
                    <a:cxn ang="0">
                      <a:pos x="0" y="92"/>
                    </a:cxn>
                    <a:cxn ang="0">
                      <a:pos x="0" y="92"/>
                    </a:cxn>
                    <a:cxn ang="0">
                      <a:pos x="2" y="109"/>
                    </a:cxn>
                    <a:cxn ang="0">
                      <a:pos x="6" y="127"/>
                    </a:cxn>
                    <a:cxn ang="0">
                      <a:pos x="14" y="143"/>
                    </a:cxn>
                    <a:cxn ang="0">
                      <a:pos x="25" y="157"/>
                    </a:cxn>
                    <a:cxn ang="0">
                      <a:pos x="39" y="168"/>
                    </a:cxn>
                    <a:cxn ang="0">
                      <a:pos x="53" y="176"/>
                    </a:cxn>
                    <a:cxn ang="0">
                      <a:pos x="71" y="182"/>
                    </a:cxn>
                    <a:cxn ang="0">
                      <a:pos x="88" y="184"/>
                    </a:cxn>
                    <a:cxn ang="0">
                      <a:pos x="548" y="184"/>
                    </a:cxn>
                    <a:cxn ang="0">
                      <a:pos x="856" y="184"/>
                    </a:cxn>
                    <a:cxn ang="0">
                      <a:pos x="856" y="184"/>
                    </a:cxn>
                    <a:cxn ang="0">
                      <a:pos x="1084" y="0"/>
                    </a:cxn>
                    <a:cxn ang="0">
                      <a:pos x="357" y="0"/>
                    </a:cxn>
                  </a:cxnLst>
                  <a:rect l="0" t="0" r="r" b="b"/>
                  <a:pathLst>
                    <a:path w="1084" h="184">
                      <a:moveTo>
                        <a:pt x="357" y="0"/>
                      </a:moveTo>
                      <a:lnTo>
                        <a:pt x="88" y="0"/>
                      </a:lnTo>
                      <a:lnTo>
                        <a:pt x="88" y="0"/>
                      </a:lnTo>
                      <a:lnTo>
                        <a:pt x="71" y="1"/>
                      </a:lnTo>
                      <a:lnTo>
                        <a:pt x="53" y="5"/>
                      </a:lnTo>
                      <a:lnTo>
                        <a:pt x="39" y="15"/>
                      </a:lnTo>
                      <a:lnTo>
                        <a:pt x="25" y="27"/>
                      </a:lnTo>
                      <a:lnTo>
                        <a:pt x="14" y="39"/>
                      </a:lnTo>
                      <a:lnTo>
                        <a:pt x="6" y="54"/>
                      </a:lnTo>
                      <a:lnTo>
                        <a:pt x="2" y="72"/>
                      </a:lnTo>
                      <a:lnTo>
                        <a:pt x="0" y="92"/>
                      </a:lnTo>
                      <a:lnTo>
                        <a:pt x="0" y="92"/>
                      </a:lnTo>
                      <a:lnTo>
                        <a:pt x="2" y="109"/>
                      </a:lnTo>
                      <a:lnTo>
                        <a:pt x="6" y="127"/>
                      </a:lnTo>
                      <a:lnTo>
                        <a:pt x="14" y="143"/>
                      </a:lnTo>
                      <a:lnTo>
                        <a:pt x="25" y="157"/>
                      </a:lnTo>
                      <a:lnTo>
                        <a:pt x="39" y="168"/>
                      </a:lnTo>
                      <a:lnTo>
                        <a:pt x="53" y="176"/>
                      </a:lnTo>
                      <a:lnTo>
                        <a:pt x="71" y="182"/>
                      </a:lnTo>
                      <a:lnTo>
                        <a:pt x="88" y="184"/>
                      </a:lnTo>
                      <a:lnTo>
                        <a:pt x="548" y="184"/>
                      </a:lnTo>
                      <a:lnTo>
                        <a:pt x="856" y="184"/>
                      </a:lnTo>
                      <a:lnTo>
                        <a:pt x="856" y="184"/>
                      </a:lnTo>
                      <a:lnTo>
                        <a:pt x="1084" y="0"/>
                      </a:lnTo>
                      <a:lnTo>
                        <a:pt x="357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30" name="Line 18"/>
                <p:cNvSpPr>
                  <a:spLocks noChangeShapeType="1"/>
                </p:cNvSpPr>
                <p:nvPr/>
              </p:nvSpPr>
              <p:spPr bwMode="auto">
                <a:xfrm>
                  <a:off x="4376738" y="1223963"/>
                  <a:ext cx="1587" cy="1588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d-ID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31" name="Line 19"/>
                <p:cNvSpPr>
                  <a:spLocks noChangeShapeType="1"/>
                </p:cNvSpPr>
                <p:nvPr/>
              </p:nvSpPr>
              <p:spPr bwMode="auto">
                <a:xfrm>
                  <a:off x="4376738" y="1223963"/>
                  <a:ext cx="1587" cy="1588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d-ID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32" name="Freeform 20"/>
                <p:cNvSpPr>
                  <a:spLocks/>
                </p:cNvSpPr>
                <p:nvPr/>
              </p:nvSpPr>
              <p:spPr bwMode="auto">
                <a:xfrm>
                  <a:off x="4531480" y="6484891"/>
                  <a:ext cx="1741017" cy="146266"/>
                </a:xfrm>
                <a:custGeom>
                  <a:avLst/>
                  <a:gdLst/>
                  <a:ahLst/>
                  <a:cxnLst>
                    <a:cxn ang="0">
                      <a:pos x="390" y="0"/>
                    </a:cxn>
                    <a:cxn ang="0">
                      <a:pos x="121" y="0"/>
                    </a:cxn>
                    <a:cxn ang="0">
                      <a:pos x="121" y="0"/>
                    </a:cxn>
                    <a:cxn ang="0">
                      <a:pos x="96" y="2"/>
                    </a:cxn>
                    <a:cxn ang="0">
                      <a:pos x="74" y="6"/>
                    </a:cxn>
                    <a:cxn ang="0">
                      <a:pos x="53" y="16"/>
                    </a:cxn>
                    <a:cxn ang="0">
                      <a:pos x="35" y="28"/>
                    </a:cxn>
                    <a:cxn ang="0">
                      <a:pos x="19" y="40"/>
                    </a:cxn>
                    <a:cxn ang="0">
                      <a:pos x="9" y="55"/>
                    </a:cxn>
                    <a:cxn ang="0">
                      <a:pos x="1" y="73"/>
                    </a:cxn>
                    <a:cxn ang="0">
                      <a:pos x="0" y="83"/>
                    </a:cxn>
                    <a:cxn ang="0">
                      <a:pos x="0" y="93"/>
                    </a:cxn>
                    <a:cxn ang="0">
                      <a:pos x="0" y="93"/>
                    </a:cxn>
                    <a:cxn ang="0">
                      <a:pos x="0" y="103"/>
                    </a:cxn>
                    <a:cxn ang="0">
                      <a:pos x="1" y="110"/>
                    </a:cxn>
                    <a:cxn ang="0">
                      <a:pos x="9" y="128"/>
                    </a:cxn>
                    <a:cxn ang="0">
                      <a:pos x="19" y="144"/>
                    </a:cxn>
                    <a:cxn ang="0">
                      <a:pos x="35" y="158"/>
                    </a:cxn>
                    <a:cxn ang="0">
                      <a:pos x="53" y="169"/>
                    </a:cxn>
                    <a:cxn ang="0">
                      <a:pos x="74" y="177"/>
                    </a:cxn>
                    <a:cxn ang="0">
                      <a:pos x="96" y="183"/>
                    </a:cxn>
                    <a:cxn ang="0">
                      <a:pos x="121" y="185"/>
                    </a:cxn>
                    <a:cxn ang="0">
                      <a:pos x="204" y="185"/>
                    </a:cxn>
                    <a:cxn ang="0">
                      <a:pos x="2192" y="185"/>
                    </a:cxn>
                    <a:cxn ang="0">
                      <a:pos x="2192" y="185"/>
                    </a:cxn>
                    <a:cxn ang="0">
                      <a:pos x="2120" y="97"/>
                    </a:cxn>
                    <a:cxn ang="0">
                      <a:pos x="2037" y="0"/>
                    </a:cxn>
                    <a:cxn ang="0">
                      <a:pos x="390" y="0"/>
                    </a:cxn>
                  </a:cxnLst>
                  <a:rect l="0" t="0" r="r" b="b"/>
                  <a:pathLst>
                    <a:path w="2192" h="185">
                      <a:moveTo>
                        <a:pt x="390" y="0"/>
                      </a:moveTo>
                      <a:lnTo>
                        <a:pt x="121" y="0"/>
                      </a:lnTo>
                      <a:lnTo>
                        <a:pt x="121" y="0"/>
                      </a:lnTo>
                      <a:lnTo>
                        <a:pt x="96" y="2"/>
                      </a:lnTo>
                      <a:lnTo>
                        <a:pt x="74" y="6"/>
                      </a:lnTo>
                      <a:lnTo>
                        <a:pt x="53" y="16"/>
                      </a:lnTo>
                      <a:lnTo>
                        <a:pt x="35" y="28"/>
                      </a:lnTo>
                      <a:lnTo>
                        <a:pt x="19" y="40"/>
                      </a:lnTo>
                      <a:lnTo>
                        <a:pt x="9" y="55"/>
                      </a:lnTo>
                      <a:lnTo>
                        <a:pt x="1" y="73"/>
                      </a:lnTo>
                      <a:lnTo>
                        <a:pt x="0" y="83"/>
                      </a:lnTo>
                      <a:lnTo>
                        <a:pt x="0" y="93"/>
                      </a:lnTo>
                      <a:lnTo>
                        <a:pt x="0" y="93"/>
                      </a:lnTo>
                      <a:lnTo>
                        <a:pt x="0" y="103"/>
                      </a:lnTo>
                      <a:lnTo>
                        <a:pt x="1" y="110"/>
                      </a:lnTo>
                      <a:lnTo>
                        <a:pt x="9" y="128"/>
                      </a:lnTo>
                      <a:lnTo>
                        <a:pt x="19" y="144"/>
                      </a:lnTo>
                      <a:lnTo>
                        <a:pt x="35" y="158"/>
                      </a:lnTo>
                      <a:lnTo>
                        <a:pt x="53" y="169"/>
                      </a:lnTo>
                      <a:lnTo>
                        <a:pt x="74" y="177"/>
                      </a:lnTo>
                      <a:lnTo>
                        <a:pt x="96" y="183"/>
                      </a:lnTo>
                      <a:lnTo>
                        <a:pt x="121" y="185"/>
                      </a:lnTo>
                      <a:lnTo>
                        <a:pt x="204" y="185"/>
                      </a:lnTo>
                      <a:lnTo>
                        <a:pt x="2192" y="185"/>
                      </a:lnTo>
                      <a:lnTo>
                        <a:pt x="2192" y="185"/>
                      </a:lnTo>
                      <a:lnTo>
                        <a:pt x="2120" y="97"/>
                      </a:lnTo>
                      <a:lnTo>
                        <a:pt x="2037" y="0"/>
                      </a:lnTo>
                      <a:lnTo>
                        <a:pt x="39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33" name="Freeform 21"/>
                <p:cNvSpPr>
                  <a:spLocks/>
                </p:cNvSpPr>
                <p:nvPr/>
              </p:nvSpPr>
              <p:spPr bwMode="auto">
                <a:xfrm>
                  <a:off x="4816523" y="6059224"/>
                  <a:ext cx="1072467" cy="146266"/>
                </a:xfrm>
                <a:custGeom>
                  <a:avLst/>
                  <a:gdLst/>
                  <a:ahLst/>
                  <a:cxnLst>
                    <a:cxn ang="0">
                      <a:pos x="1166" y="0"/>
                    </a:cxn>
                    <a:cxn ang="0">
                      <a:pos x="746" y="0"/>
                    </a:cxn>
                    <a:cxn ang="0">
                      <a:pos x="121" y="0"/>
                    </a:cxn>
                    <a:cxn ang="0">
                      <a:pos x="121" y="0"/>
                    </a:cxn>
                    <a:cxn ang="0">
                      <a:pos x="98" y="2"/>
                    </a:cxn>
                    <a:cxn ang="0">
                      <a:pos x="74" y="8"/>
                    </a:cxn>
                    <a:cxn ang="0">
                      <a:pos x="55" y="16"/>
                    </a:cxn>
                    <a:cxn ang="0">
                      <a:pos x="35" y="28"/>
                    </a:cxn>
                    <a:cxn ang="0">
                      <a:pos x="21" y="42"/>
                    </a:cxn>
                    <a:cxn ang="0">
                      <a:pos x="10" y="57"/>
                    </a:cxn>
                    <a:cxn ang="0">
                      <a:pos x="4" y="73"/>
                    </a:cxn>
                    <a:cxn ang="0">
                      <a:pos x="2" y="83"/>
                    </a:cxn>
                    <a:cxn ang="0">
                      <a:pos x="0" y="93"/>
                    </a:cxn>
                    <a:cxn ang="0">
                      <a:pos x="0" y="93"/>
                    </a:cxn>
                    <a:cxn ang="0">
                      <a:pos x="2" y="102"/>
                    </a:cxn>
                    <a:cxn ang="0">
                      <a:pos x="4" y="110"/>
                    </a:cxn>
                    <a:cxn ang="0">
                      <a:pos x="10" y="128"/>
                    </a:cxn>
                    <a:cxn ang="0">
                      <a:pos x="21" y="144"/>
                    </a:cxn>
                    <a:cxn ang="0">
                      <a:pos x="35" y="157"/>
                    </a:cxn>
                    <a:cxn ang="0">
                      <a:pos x="55" y="169"/>
                    </a:cxn>
                    <a:cxn ang="0">
                      <a:pos x="74" y="177"/>
                    </a:cxn>
                    <a:cxn ang="0">
                      <a:pos x="98" y="183"/>
                    </a:cxn>
                    <a:cxn ang="0">
                      <a:pos x="121" y="185"/>
                    </a:cxn>
                    <a:cxn ang="0">
                      <a:pos x="488" y="185"/>
                    </a:cxn>
                    <a:cxn ang="0">
                      <a:pos x="1350" y="185"/>
                    </a:cxn>
                    <a:cxn ang="0">
                      <a:pos x="1350" y="185"/>
                    </a:cxn>
                    <a:cxn ang="0">
                      <a:pos x="1166" y="0"/>
                    </a:cxn>
                    <a:cxn ang="0">
                      <a:pos x="1166" y="0"/>
                    </a:cxn>
                  </a:cxnLst>
                  <a:rect l="0" t="0" r="r" b="b"/>
                  <a:pathLst>
                    <a:path w="1350" h="185">
                      <a:moveTo>
                        <a:pt x="1166" y="0"/>
                      </a:moveTo>
                      <a:lnTo>
                        <a:pt x="746" y="0"/>
                      </a:lnTo>
                      <a:lnTo>
                        <a:pt x="121" y="0"/>
                      </a:lnTo>
                      <a:lnTo>
                        <a:pt x="121" y="0"/>
                      </a:lnTo>
                      <a:lnTo>
                        <a:pt x="98" y="2"/>
                      </a:lnTo>
                      <a:lnTo>
                        <a:pt x="74" y="8"/>
                      </a:lnTo>
                      <a:lnTo>
                        <a:pt x="55" y="16"/>
                      </a:lnTo>
                      <a:lnTo>
                        <a:pt x="35" y="28"/>
                      </a:lnTo>
                      <a:lnTo>
                        <a:pt x="21" y="42"/>
                      </a:lnTo>
                      <a:lnTo>
                        <a:pt x="10" y="57"/>
                      </a:lnTo>
                      <a:lnTo>
                        <a:pt x="4" y="73"/>
                      </a:lnTo>
                      <a:lnTo>
                        <a:pt x="2" y="83"/>
                      </a:lnTo>
                      <a:lnTo>
                        <a:pt x="0" y="93"/>
                      </a:lnTo>
                      <a:lnTo>
                        <a:pt x="0" y="93"/>
                      </a:lnTo>
                      <a:lnTo>
                        <a:pt x="2" y="102"/>
                      </a:lnTo>
                      <a:lnTo>
                        <a:pt x="4" y="110"/>
                      </a:lnTo>
                      <a:lnTo>
                        <a:pt x="10" y="128"/>
                      </a:lnTo>
                      <a:lnTo>
                        <a:pt x="21" y="144"/>
                      </a:lnTo>
                      <a:lnTo>
                        <a:pt x="35" y="157"/>
                      </a:lnTo>
                      <a:lnTo>
                        <a:pt x="55" y="169"/>
                      </a:lnTo>
                      <a:lnTo>
                        <a:pt x="74" y="177"/>
                      </a:lnTo>
                      <a:lnTo>
                        <a:pt x="98" y="183"/>
                      </a:lnTo>
                      <a:lnTo>
                        <a:pt x="121" y="185"/>
                      </a:lnTo>
                      <a:lnTo>
                        <a:pt x="488" y="185"/>
                      </a:lnTo>
                      <a:lnTo>
                        <a:pt x="1350" y="185"/>
                      </a:lnTo>
                      <a:lnTo>
                        <a:pt x="1350" y="185"/>
                      </a:lnTo>
                      <a:lnTo>
                        <a:pt x="1166" y="0"/>
                      </a:lnTo>
                      <a:lnTo>
                        <a:pt x="1166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</p:grpSp>
          <p:grpSp>
            <p:nvGrpSpPr>
              <p:cNvPr id="15" name="Gruppe 164"/>
              <p:cNvGrpSpPr>
                <a:grpSpLocks/>
              </p:cNvGrpSpPr>
              <p:nvPr/>
            </p:nvGrpSpPr>
            <p:grpSpPr bwMode="auto">
              <a:xfrm>
                <a:off x="1485704" y="2391909"/>
                <a:ext cx="1317713" cy="415396"/>
                <a:chOff x="1516184" y="2391909"/>
                <a:chExt cx="1317713" cy="415396"/>
              </a:xfrm>
            </p:grpSpPr>
            <p:sp>
              <p:nvSpPr>
                <p:cNvPr id="16" name="Rektangel 155"/>
                <p:cNvSpPr>
                  <a:spLocks noChangeArrowheads="1"/>
                </p:cNvSpPr>
                <p:nvPr/>
              </p:nvSpPr>
              <p:spPr bwMode="auto">
                <a:xfrm>
                  <a:off x="1516184" y="2391909"/>
                  <a:ext cx="1317713" cy="371551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17" name="Text Box 52"/>
                <p:cNvSpPr txBox="1">
                  <a:spLocks noChangeArrowheads="1"/>
                </p:cNvSpPr>
                <p:nvPr/>
              </p:nvSpPr>
              <p:spPr bwMode="gray">
                <a:xfrm>
                  <a:off x="1555874" y="2428427"/>
                  <a:ext cx="1201818" cy="37887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defTabSz="801688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801688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801688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801688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801688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8016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8016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8016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8016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ctr" eaLnBrk="1" hangingPunct="1">
                    <a:spcBef>
                      <a:spcPct val="20000"/>
                    </a:spcBef>
                  </a:pPr>
                  <a:r>
                    <a:rPr lang="id-ID" altLang="id-ID" sz="1000" noProof="1" smtClean="0">
                      <a:solidFill>
                        <a:schemeClr val="bg1"/>
                      </a:solidFill>
                      <a:latin typeface="Roboto" panose="02000000000000000000" pitchFamily="2" charset="0"/>
                      <a:ea typeface="Roboto" panose="02000000000000000000" pitchFamily="2" charset="0"/>
                      <a:cs typeface="Arial" panose="020B0604020202020204" pitchFamily="34" charset="0"/>
                    </a:rPr>
                    <a:t>Phase 1</a:t>
                  </a:r>
                  <a:endParaRPr lang="id-ID" altLang="id-ID" sz="1000" noProof="1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1" name="Gruppe 165"/>
            <p:cNvGrpSpPr>
              <a:grpSpLocks/>
            </p:cNvGrpSpPr>
            <p:nvPr/>
          </p:nvGrpSpPr>
          <p:grpSpPr bwMode="auto">
            <a:xfrm>
              <a:off x="1430138" y="4914751"/>
              <a:ext cx="1317713" cy="378878"/>
              <a:chOff x="1521578" y="2384911"/>
              <a:chExt cx="1317713" cy="378878"/>
            </a:xfrm>
          </p:grpSpPr>
          <p:sp>
            <p:nvSpPr>
              <p:cNvPr id="12" name="Rektangel 166"/>
              <p:cNvSpPr>
                <a:spLocks noChangeArrowheads="1"/>
              </p:cNvSpPr>
              <p:nvPr/>
            </p:nvSpPr>
            <p:spPr bwMode="auto">
              <a:xfrm>
                <a:off x="1521578" y="2393060"/>
                <a:ext cx="1317713" cy="365199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en-US" sz="10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endParaRPr>
              </a:p>
            </p:txBody>
          </p:sp>
          <p:sp>
            <p:nvSpPr>
              <p:cNvPr id="13" name="Text Box 52"/>
              <p:cNvSpPr txBox="1">
                <a:spLocks noChangeArrowheads="1"/>
              </p:cNvSpPr>
              <p:nvPr/>
            </p:nvSpPr>
            <p:spPr bwMode="gray">
              <a:xfrm>
                <a:off x="1543910" y="2384911"/>
                <a:ext cx="1236744" cy="3788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defTabSz="801688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defTabSz="801688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defTabSz="801688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defTabSz="801688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defTabSz="801688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</a:pPr>
                <a:r>
                  <a:rPr lang="id-ID" altLang="id-ID" sz="1000" noProof="1" smtClean="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Arial" panose="020B0604020202020204" pitchFamily="34" charset="0"/>
                  </a:rPr>
                  <a:t>Attitude</a:t>
                </a:r>
                <a:endParaRPr lang="id-ID" altLang="id-ID" sz="1000" noProof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34" name="Ellipse 109"/>
          <p:cNvSpPr/>
          <p:nvPr/>
        </p:nvSpPr>
        <p:spPr bwMode="auto">
          <a:xfrm>
            <a:off x="3713487" y="3880657"/>
            <a:ext cx="1497251" cy="169117"/>
          </a:xfrm>
          <a:prstGeom prst="ellipse">
            <a:avLst/>
          </a:prstGeom>
          <a:gradFill flip="none" rotWithShape="1">
            <a:gsLst>
              <a:gs pos="24000">
                <a:sysClr val="windowText" lastClr="000000">
                  <a:alpha val="22000"/>
                </a:sysClr>
              </a:gs>
              <a:gs pos="100000">
                <a:sysClr val="window" lastClr="FFFFFF">
                  <a:alpha val="0"/>
                </a:sys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0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grpSp>
        <p:nvGrpSpPr>
          <p:cNvPr id="35" name="Gruppe 169"/>
          <p:cNvGrpSpPr>
            <a:grpSpLocks/>
          </p:cNvGrpSpPr>
          <p:nvPr/>
        </p:nvGrpSpPr>
        <p:grpSpPr bwMode="auto">
          <a:xfrm>
            <a:off x="4065356" y="2015187"/>
            <a:ext cx="892571" cy="1890895"/>
            <a:chOff x="1430138" y="2383969"/>
            <a:chExt cx="1373279" cy="2909660"/>
          </a:xfrm>
        </p:grpSpPr>
        <p:grpSp>
          <p:nvGrpSpPr>
            <p:cNvPr id="36" name="Gruppe 168"/>
            <p:cNvGrpSpPr>
              <a:grpSpLocks/>
            </p:cNvGrpSpPr>
            <p:nvPr/>
          </p:nvGrpSpPr>
          <p:grpSpPr bwMode="auto">
            <a:xfrm>
              <a:off x="1485704" y="2383969"/>
              <a:ext cx="1317713" cy="2798238"/>
              <a:chOff x="1485704" y="2383969"/>
              <a:chExt cx="1317713" cy="2798238"/>
            </a:xfrm>
          </p:grpSpPr>
          <p:grpSp>
            <p:nvGrpSpPr>
              <p:cNvPr id="40" name="Gruppe 61"/>
              <p:cNvGrpSpPr>
                <a:grpSpLocks/>
              </p:cNvGrpSpPr>
              <p:nvPr/>
            </p:nvGrpSpPr>
            <p:grpSpPr bwMode="auto">
              <a:xfrm rot="-52394">
                <a:off x="1532257" y="2383969"/>
                <a:ext cx="1228302" cy="2798238"/>
                <a:chOff x="4189413" y="876300"/>
                <a:chExt cx="2693987" cy="6137275"/>
              </a:xfrm>
            </p:grpSpPr>
            <p:sp>
              <p:nvSpPr>
                <p:cNvPr id="44" name="Freeform 6"/>
                <p:cNvSpPr>
                  <a:spLocks/>
                </p:cNvSpPr>
                <p:nvPr/>
              </p:nvSpPr>
              <p:spPr bwMode="auto">
                <a:xfrm>
                  <a:off x="4189413" y="3808413"/>
                  <a:ext cx="2474912" cy="2844800"/>
                </a:xfrm>
                <a:custGeom>
                  <a:avLst/>
                  <a:gdLst>
                    <a:gd name="T0" fmla="*/ 0 w 3117"/>
                    <a:gd name="T1" fmla="*/ 2147483647 h 3585"/>
                    <a:gd name="T2" fmla="*/ 2147483647 w 3117"/>
                    <a:gd name="T3" fmla="*/ 2147483647 h 3585"/>
                    <a:gd name="T4" fmla="*/ 2147483647 w 3117"/>
                    <a:gd name="T5" fmla="*/ 2147483647 h 3585"/>
                    <a:gd name="T6" fmla="*/ 2147483647 w 3117"/>
                    <a:gd name="T7" fmla="*/ 2147483647 h 3585"/>
                    <a:gd name="T8" fmla="*/ 2147483647 w 3117"/>
                    <a:gd name="T9" fmla="*/ 2147483647 h 3585"/>
                    <a:gd name="T10" fmla="*/ 2147483647 w 3117"/>
                    <a:gd name="T11" fmla="*/ 2147483647 h 3585"/>
                    <a:gd name="T12" fmla="*/ 2147483647 w 3117"/>
                    <a:gd name="T13" fmla="*/ 2147483647 h 3585"/>
                    <a:gd name="T14" fmla="*/ 2147483647 w 3117"/>
                    <a:gd name="T15" fmla="*/ 2147483647 h 3585"/>
                    <a:gd name="T16" fmla="*/ 2147483647 w 3117"/>
                    <a:gd name="T17" fmla="*/ 2147483647 h 3585"/>
                    <a:gd name="T18" fmla="*/ 2147483647 w 3117"/>
                    <a:gd name="T19" fmla="*/ 2147483647 h 3585"/>
                    <a:gd name="T20" fmla="*/ 2147483647 w 3117"/>
                    <a:gd name="T21" fmla="*/ 2147483647 h 3585"/>
                    <a:gd name="T22" fmla="*/ 2147483647 w 3117"/>
                    <a:gd name="T23" fmla="*/ 2147483647 h 3585"/>
                    <a:gd name="T24" fmla="*/ 2147483647 w 3117"/>
                    <a:gd name="T25" fmla="*/ 2147483647 h 3585"/>
                    <a:gd name="T26" fmla="*/ 2147483647 w 3117"/>
                    <a:gd name="T27" fmla="*/ 2147483647 h 3585"/>
                    <a:gd name="T28" fmla="*/ 2147483647 w 3117"/>
                    <a:gd name="T29" fmla="*/ 2147483647 h 3585"/>
                    <a:gd name="T30" fmla="*/ 2147483647 w 3117"/>
                    <a:gd name="T31" fmla="*/ 2147483647 h 3585"/>
                    <a:gd name="T32" fmla="*/ 2147483647 w 3117"/>
                    <a:gd name="T33" fmla="*/ 2147483647 h 3585"/>
                    <a:gd name="T34" fmla="*/ 2147483647 w 3117"/>
                    <a:gd name="T35" fmla="*/ 2147483647 h 3585"/>
                    <a:gd name="T36" fmla="*/ 2147483647 w 3117"/>
                    <a:gd name="T37" fmla="*/ 2147483647 h 3585"/>
                    <a:gd name="T38" fmla="*/ 2147483647 w 3117"/>
                    <a:gd name="T39" fmla="*/ 2147483647 h 3585"/>
                    <a:gd name="T40" fmla="*/ 2147483647 w 3117"/>
                    <a:gd name="T41" fmla="*/ 2147483647 h 3585"/>
                    <a:gd name="T42" fmla="*/ 2147483647 w 3117"/>
                    <a:gd name="T43" fmla="*/ 2147483647 h 3585"/>
                    <a:gd name="T44" fmla="*/ 2147483647 w 3117"/>
                    <a:gd name="T45" fmla="*/ 2147483647 h 3585"/>
                    <a:gd name="T46" fmla="*/ 2147483647 w 3117"/>
                    <a:gd name="T47" fmla="*/ 2147483647 h 3585"/>
                    <a:gd name="T48" fmla="*/ 2147483647 w 3117"/>
                    <a:gd name="T49" fmla="*/ 2147483647 h 3585"/>
                    <a:gd name="T50" fmla="*/ 2147483647 w 3117"/>
                    <a:gd name="T51" fmla="*/ 2147483647 h 3585"/>
                    <a:gd name="T52" fmla="*/ 2147483647 w 3117"/>
                    <a:gd name="T53" fmla="*/ 2147483647 h 3585"/>
                    <a:gd name="T54" fmla="*/ 2147483647 w 3117"/>
                    <a:gd name="T55" fmla="*/ 2147483647 h 3585"/>
                    <a:gd name="T56" fmla="*/ 2147483647 w 3117"/>
                    <a:gd name="T57" fmla="*/ 2147483647 h 3585"/>
                    <a:gd name="T58" fmla="*/ 2147483647 w 3117"/>
                    <a:gd name="T59" fmla="*/ 2147483647 h 3585"/>
                    <a:gd name="T60" fmla="*/ 2147483647 w 3117"/>
                    <a:gd name="T61" fmla="*/ 2147483647 h 3585"/>
                    <a:gd name="T62" fmla="*/ 2147483647 w 3117"/>
                    <a:gd name="T63" fmla="*/ 2147483647 h 3585"/>
                    <a:gd name="T64" fmla="*/ 2147483647 w 3117"/>
                    <a:gd name="T65" fmla="*/ 2147483647 h 3585"/>
                    <a:gd name="T66" fmla="*/ 2147483647 w 3117"/>
                    <a:gd name="T67" fmla="*/ 2147483647 h 3585"/>
                    <a:gd name="T68" fmla="*/ 2147483647 w 3117"/>
                    <a:gd name="T69" fmla="*/ 2147483647 h 3585"/>
                    <a:gd name="T70" fmla="*/ 2147483647 w 3117"/>
                    <a:gd name="T71" fmla="*/ 2147483647 h 3585"/>
                    <a:gd name="T72" fmla="*/ 2147483647 w 3117"/>
                    <a:gd name="T73" fmla="*/ 2147483647 h 3585"/>
                    <a:gd name="T74" fmla="*/ 2147483647 w 3117"/>
                    <a:gd name="T75" fmla="*/ 2147483647 h 3585"/>
                    <a:gd name="T76" fmla="*/ 2147483647 w 3117"/>
                    <a:gd name="T77" fmla="*/ 2147483647 h 3585"/>
                    <a:gd name="T78" fmla="*/ 2147483647 w 3117"/>
                    <a:gd name="T79" fmla="*/ 2147483647 h 3585"/>
                    <a:gd name="T80" fmla="*/ 2147483647 w 3117"/>
                    <a:gd name="T81" fmla="*/ 2147483647 h 3585"/>
                    <a:gd name="T82" fmla="*/ 2147483647 w 3117"/>
                    <a:gd name="T83" fmla="*/ 2147483647 h 3585"/>
                    <a:gd name="T84" fmla="*/ 2147483647 w 3117"/>
                    <a:gd name="T85" fmla="*/ 2147483647 h 3585"/>
                    <a:gd name="T86" fmla="*/ 2147483647 w 3117"/>
                    <a:gd name="T87" fmla="*/ 2147483647 h 3585"/>
                    <a:gd name="T88" fmla="*/ 2147483647 w 3117"/>
                    <a:gd name="T89" fmla="*/ 2147483647 h 3585"/>
                    <a:gd name="T90" fmla="*/ 2147483647 w 3117"/>
                    <a:gd name="T91" fmla="*/ 2147483647 h 3585"/>
                    <a:gd name="T92" fmla="*/ 2147483647 w 3117"/>
                    <a:gd name="T93" fmla="*/ 2147483647 h 3585"/>
                    <a:gd name="T94" fmla="*/ 2147483647 w 3117"/>
                    <a:gd name="T95" fmla="*/ 2147483647 h 3585"/>
                    <a:gd name="T96" fmla="*/ 2147483647 w 3117"/>
                    <a:gd name="T97" fmla="*/ 2147483647 h 3585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3117"/>
                    <a:gd name="T148" fmla="*/ 0 h 3585"/>
                    <a:gd name="T149" fmla="*/ 3117 w 3117"/>
                    <a:gd name="T150" fmla="*/ 3585 h 3585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3117" h="3585">
                      <a:moveTo>
                        <a:pt x="0" y="3585"/>
                      </a:moveTo>
                      <a:lnTo>
                        <a:pt x="0" y="3585"/>
                      </a:lnTo>
                      <a:lnTo>
                        <a:pt x="29" y="3481"/>
                      </a:lnTo>
                      <a:lnTo>
                        <a:pt x="57" y="3391"/>
                      </a:lnTo>
                      <a:lnTo>
                        <a:pt x="71" y="3350"/>
                      </a:lnTo>
                      <a:lnTo>
                        <a:pt x="82" y="3316"/>
                      </a:lnTo>
                      <a:lnTo>
                        <a:pt x="88" y="3303"/>
                      </a:lnTo>
                      <a:lnTo>
                        <a:pt x="100" y="3281"/>
                      </a:lnTo>
                      <a:lnTo>
                        <a:pt x="118" y="3248"/>
                      </a:lnTo>
                      <a:lnTo>
                        <a:pt x="145" y="3207"/>
                      </a:lnTo>
                      <a:lnTo>
                        <a:pt x="181" y="3153"/>
                      </a:lnTo>
                      <a:lnTo>
                        <a:pt x="226" y="3093"/>
                      </a:lnTo>
                      <a:lnTo>
                        <a:pt x="283" y="3022"/>
                      </a:lnTo>
                      <a:lnTo>
                        <a:pt x="353" y="2941"/>
                      </a:lnTo>
                      <a:lnTo>
                        <a:pt x="438" y="2853"/>
                      </a:lnTo>
                      <a:lnTo>
                        <a:pt x="487" y="2804"/>
                      </a:lnTo>
                      <a:lnTo>
                        <a:pt x="538" y="2755"/>
                      </a:lnTo>
                      <a:lnTo>
                        <a:pt x="595" y="2702"/>
                      </a:lnTo>
                      <a:lnTo>
                        <a:pt x="656" y="2647"/>
                      </a:lnTo>
                      <a:lnTo>
                        <a:pt x="720" y="2590"/>
                      </a:lnTo>
                      <a:lnTo>
                        <a:pt x="789" y="2531"/>
                      </a:lnTo>
                      <a:lnTo>
                        <a:pt x="864" y="2468"/>
                      </a:lnTo>
                      <a:lnTo>
                        <a:pt x="942" y="2405"/>
                      </a:lnTo>
                      <a:lnTo>
                        <a:pt x="1027" y="2339"/>
                      </a:lnTo>
                      <a:lnTo>
                        <a:pt x="1115" y="2272"/>
                      </a:lnTo>
                      <a:lnTo>
                        <a:pt x="1211" y="2201"/>
                      </a:lnTo>
                      <a:lnTo>
                        <a:pt x="1311" y="2129"/>
                      </a:lnTo>
                      <a:lnTo>
                        <a:pt x="1417" y="2054"/>
                      </a:lnTo>
                      <a:lnTo>
                        <a:pt x="1529" y="1977"/>
                      </a:lnTo>
                      <a:lnTo>
                        <a:pt x="1588" y="1934"/>
                      </a:lnTo>
                      <a:lnTo>
                        <a:pt x="1659" y="1883"/>
                      </a:lnTo>
                      <a:lnTo>
                        <a:pt x="1749" y="1814"/>
                      </a:lnTo>
                      <a:lnTo>
                        <a:pt x="1859" y="1730"/>
                      </a:lnTo>
                      <a:lnTo>
                        <a:pt x="1981" y="1628"/>
                      </a:lnTo>
                      <a:lnTo>
                        <a:pt x="2045" y="1571"/>
                      </a:lnTo>
                      <a:lnTo>
                        <a:pt x="2114" y="1512"/>
                      </a:lnTo>
                      <a:lnTo>
                        <a:pt x="2183" y="1447"/>
                      </a:lnTo>
                      <a:lnTo>
                        <a:pt x="2252" y="1381"/>
                      </a:lnTo>
                      <a:lnTo>
                        <a:pt x="2322" y="1312"/>
                      </a:lnTo>
                      <a:lnTo>
                        <a:pt x="2393" y="1239"/>
                      </a:lnTo>
                      <a:lnTo>
                        <a:pt x="2462" y="1165"/>
                      </a:lnTo>
                      <a:lnTo>
                        <a:pt x="2530" y="1086"/>
                      </a:lnTo>
                      <a:lnTo>
                        <a:pt x="2599" y="1005"/>
                      </a:lnTo>
                      <a:lnTo>
                        <a:pt x="2664" y="923"/>
                      </a:lnTo>
                      <a:lnTo>
                        <a:pt x="2729" y="839"/>
                      </a:lnTo>
                      <a:lnTo>
                        <a:pt x="2789" y="750"/>
                      </a:lnTo>
                      <a:lnTo>
                        <a:pt x="2846" y="662"/>
                      </a:lnTo>
                      <a:lnTo>
                        <a:pt x="2899" y="572"/>
                      </a:lnTo>
                      <a:lnTo>
                        <a:pt x="2950" y="479"/>
                      </a:lnTo>
                      <a:lnTo>
                        <a:pt x="2972" y="432"/>
                      </a:lnTo>
                      <a:lnTo>
                        <a:pt x="2996" y="385"/>
                      </a:lnTo>
                      <a:lnTo>
                        <a:pt x="3015" y="338"/>
                      </a:lnTo>
                      <a:lnTo>
                        <a:pt x="3035" y="291"/>
                      </a:lnTo>
                      <a:lnTo>
                        <a:pt x="3052" y="244"/>
                      </a:lnTo>
                      <a:lnTo>
                        <a:pt x="3068" y="195"/>
                      </a:lnTo>
                      <a:lnTo>
                        <a:pt x="3084" y="146"/>
                      </a:lnTo>
                      <a:lnTo>
                        <a:pt x="3096" y="98"/>
                      </a:lnTo>
                      <a:lnTo>
                        <a:pt x="3107" y="49"/>
                      </a:lnTo>
                      <a:lnTo>
                        <a:pt x="3117" y="0"/>
                      </a:lnTo>
                      <a:lnTo>
                        <a:pt x="3090" y="854"/>
                      </a:lnTo>
                      <a:lnTo>
                        <a:pt x="3090" y="864"/>
                      </a:lnTo>
                      <a:lnTo>
                        <a:pt x="3088" y="899"/>
                      </a:lnTo>
                      <a:lnTo>
                        <a:pt x="3084" y="925"/>
                      </a:lnTo>
                      <a:lnTo>
                        <a:pt x="3078" y="956"/>
                      </a:lnTo>
                      <a:lnTo>
                        <a:pt x="3070" y="992"/>
                      </a:lnTo>
                      <a:lnTo>
                        <a:pt x="3058" y="1035"/>
                      </a:lnTo>
                      <a:lnTo>
                        <a:pt x="3043" y="1082"/>
                      </a:lnTo>
                      <a:lnTo>
                        <a:pt x="3023" y="1135"/>
                      </a:lnTo>
                      <a:lnTo>
                        <a:pt x="2999" y="1192"/>
                      </a:lnTo>
                      <a:lnTo>
                        <a:pt x="2970" y="1255"/>
                      </a:lnTo>
                      <a:lnTo>
                        <a:pt x="2935" y="1324"/>
                      </a:lnTo>
                      <a:lnTo>
                        <a:pt x="2895" y="1396"/>
                      </a:lnTo>
                      <a:lnTo>
                        <a:pt x="2848" y="1475"/>
                      </a:lnTo>
                      <a:lnTo>
                        <a:pt x="2793" y="1559"/>
                      </a:lnTo>
                      <a:lnTo>
                        <a:pt x="2732" y="1648"/>
                      </a:lnTo>
                      <a:lnTo>
                        <a:pt x="2662" y="1742"/>
                      </a:lnTo>
                      <a:lnTo>
                        <a:pt x="2585" y="1840"/>
                      </a:lnTo>
                      <a:lnTo>
                        <a:pt x="2497" y="1942"/>
                      </a:lnTo>
                      <a:lnTo>
                        <a:pt x="2401" y="2050"/>
                      </a:lnTo>
                      <a:lnTo>
                        <a:pt x="2295" y="2162"/>
                      </a:lnTo>
                      <a:lnTo>
                        <a:pt x="2179" y="2280"/>
                      </a:lnTo>
                      <a:lnTo>
                        <a:pt x="2051" y="2401"/>
                      </a:lnTo>
                      <a:lnTo>
                        <a:pt x="1912" y="2527"/>
                      </a:lnTo>
                      <a:lnTo>
                        <a:pt x="1761" y="2659"/>
                      </a:lnTo>
                      <a:lnTo>
                        <a:pt x="1598" y="2792"/>
                      </a:lnTo>
                      <a:lnTo>
                        <a:pt x="1511" y="2863"/>
                      </a:lnTo>
                      <a:lnTo>
                        <a:pt x="1423" y="2934"/>
                      </a:lnTo>
                      <a:lnTo>
                        <a:pt x="1331" y="3004"/>
                      </a:lnTo>
                      <a:lnTo>
                        <a:pt x="1235" y="3077"/>
                      </a:lnTo>
                      <a:lnTo>
                        <a:pt x="1135" y="3150"/>
                      </a:lnTo>
                      <a:lnTo>
                        <a:pt x="1031" y="3224"/>
                      </a:lnTo>
                      <a:lnTo>
                        <a:pt x="925" y="3301"/>
                      </a:lnTo>
                      <a:lnTo>
                        <a:pt x="815" y="3377"/>
                      </a:lnTo>
                      <a:lnTo>
                        <a:pt x="699" y="3454"/>
                      </a:lnTo>
                      <a:lnTo>
                        <a:pt x="581" y="3532"/>
                      </a:lnTo>
                      <a:lnTo>
                        <a:pt x="0" y="3585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id-ID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45" name="Freeform 7"/>
                <p:cNvSpPr>
                  <a:spLocks/>
                </p:cNvSpPr>
                <p:nvPr/>
              </p:nvSpPr>
              <p:spPr bwMode="auto">
                <a:xfrm>
                  <a:off x="4189413" y="3808413"/>
                  <a:ext cx="2474912" cy="2844800"/>
                </a:xfrm>
                <a:custGeom>
                  <a:avLst/>
                  <a:gdLst>
                    <a:gd name="T0" fmla="*/ 0 w 3117"/>
                    <a:gd name="T1" fmla="*/ 2147483647 h 3585"/>
                    <a:gd name="T2" fmla="*/ 2147483647 w 3117"/>
                    <a:gd name="T3" fmla="*/ 2147483647 h 3585"/>
                    <a:gd name="T4" fmla="*/ 2147483647 w 3117"/>
                    <a:gd name="T5" fmla="*/ 2147483647 h 3585"/>
                    <a:gd name="T6" fmla="*/ 2147483647 w 3117"/>
                    <a:gd name="T7" fmla="*/ 2147483647 h 3585"/>
                    <a:gd name="T8" fmla="*/ 2147483647 w 3117"/>
                    <a:gd name="T9" fmla="*/ 2147483647 h 3585"/>
                    <a:gd name="T10" fmla="*/ 2147483647 w 3117"/>
                    <a:gd name="T11" fmla="*/ 2147483647 h 3585"/>
                    <a:gd name="T12" fmla="*/ 2147483647 w 3117"/>
                    <a:gd name="T13" fmla="*/ 2147483647 h 3585"/>
                    <a:gd name="T14" fmla="*/ 2147483647 w 3117"/>
                    <a:gd name="T15" fmla="*/ 2147483647 h 3585"/>
                    <a:gd name="T16" fmla="*/ 2147483647 w 3117"/>
                    <a:gd name="T17" fmla="*/ 2147483647 h 3585"/>
                    <a:gd name="T18" fmla="*/ 2147483647 w 3117"/>
                    <a:gd name="T19" fmla="*/ 2147483647 h 3585"/>
                    <a:gd name="T20" fmla="*/ 2147483647 w 3117"/>
                    <a:gd name="T21" fmla="*/ 2147483647 h 3585"/>
                    <a:gd name="T22" fmla="*/ 2147483647 w 3117"/>
                    <a:gd name="T23" fmla="*/ 2147483647 h 3585"/>
                    <a:gd name="T24" fmla="*/ 2147483647 w 3117"/>
                    <a:gd name="T25" fmla="*/ 2147483647 h 3585"/>
                    <a:gd name="T26" fmla="*/ 2147483647 w 3117"/>
                    <a:gd name="T27" fmla="*/ 2147483647 h 3585"/>
                    <a:gd name="T28" fmla="*/ 2147483647 w 3117"/>
                    <a:gd name="T29" fmla="*/ 2147483647 h 3585"/>
                    <a:gd name="T30" fmla="*/ 2147483647 w 3117"/>
                    <a:gd name="T31" fmla="*/ 2147483647 h 3585"/>
                    <a:gd name="T32" fmla="*/ 2147483647 w 3117"/>
                    <a:gd name="T33" fmla="*/ 2147483647 h 3585"/>
                    <a:gd name="T34" fmla="*/ 2147483647 w 3117"/>
                    <a:gd name="T35" fmla="*/ 2147483647 h 3585"/>
                    <a:gd name="T36" fmla="*/ 2147483647 w 3117"/>
                    <a:gd name="T37" fmla="*/ 2147483647 h 3585"/>
                    <a:gd name="T38" fmla="*/ 2147483647 w 3117"/>
                    <a:gd name="T39" fmla="*/ 2147483647 h 3585"/>
                    <a:gd name="T40" fmla="*/ 2147483647 w 3117"/>
                    <a:gd name="T41" fmla="*/ 2147483647 h 3585"/>
                    <a:gd name="T42" fmla="*/ 2147483647 w 3117"/>
                    <a:gd name="T43" fmla="*/ 2147483647 h 3585"/>
                    <a:gd name="T44" fmla="*/ 2147483647 w 3117"/>
                    <a:gd name="T45" fmla="*/ 2147483647 h 3585"/>
                    <a:gd name="T46" fmla="*/ 2147483647 w 3117"/>
                    <a:gd name="T47" fmla="*/ 2147483647 h 3585"/>
                    <a:gd name="T48" fmla="*/ 2147483647 w 3117"/>
                    <a:gd name="T49" fmla="*/ 2147483647 h 3585"/>
                    <a:gd name="T50" fmla="*/ 2147483647 w 3117"/>
                    <a:gd name="T51" fmla="*/ 2147483647 h 3585"/>
                    <a:gd name="T52" fmla="*/ 2147483647 w 3117"/>
                    <a:gd name="T53" fmla="*/ 2147483647 h 3585"/>
                    <a:gd name="T54" fmla="*/ 2147483647 w 3117"/>
                    <a:gd name="T55" fmla="*/ 2147483647 h 3585"/>
                    <a:gd name="T56" fmla="*/ 2147483647 w 3117"/>
                    <a:gd name="T57" fmla="*/ 2147483647 h 3585"/>
                    <a:gd name="T58" fmla="*/ 2147483647 w 3117"/>
                    <a:gd name="T59" fmla="*/ 2147483647 h 3585"/>
                    <a:gd name="T60" fmla="*/ 2147483647 w 3117"/>
                    <a:gd name="T61" fmla="*/ 2147483647 h 3585"/>
                    <a:gd name="T62" fmla="*/ 2147483647 w 3117"/>
                    <a:gd name="T63" fmla="*/ 2147483647 h 3585"/>
                    <a:gd name="T64" fmla="*/ 2147483647 w 3117"/>
                    <a:gd name="T65" fmla="*/ 2147483647 h 3585"/>
                    <a:gd name="T66" fmla="*/ 2147483647 w 3117"/>
                    <a:gd name="T67" fmla="*/ 2147483647 h 3585"/>
                    <a:gd name="T68" fmla="*/ 2147483647 w 3117"/>
                    <a:gd name="T69" fmla="*/ 2147483647 h 3585"/>
                    <a:gd name="T70" fmla="*/ 2147483647 w 3117"/>
                    <a:gd name="T71" fmla="*/ 2147483647 h 3585"/>
                    <a:gd name="T72" fmla="*/ 2147483647 w 3117"/>
                    <a:gd name="T73" fmla="*/ 2147483647 h 3585"/>
                    <a:gd name="T74" fmla="*/ 2147483647 w 3117"/>
                    <a:gd name="T75" fmla="*/ 2147483647 h 3585"/>
                    <a:gd name="T76" fmla="*/ 2147483647 w 3117"/>
                    <a:gd name="T77" fmla="*/ 2147483647 h 3585"/>
                    <a:gd name="T78" fmla="*/ 2147483647 w 3117"/>
                    <a:gd name="T79" fmla="*/ 2147483647 h 3585"/>
                    <a:gd name="T80" fmla="*/ 2147483647 w 3117"/>
                    <a:gd name="T81" fmla="*/ 2147483647 h 3585"/>
                    <a:gd name="T82" fmla="*/ 2147483647 w 3117"/>
                    <a:gd name="T83" fmla="*/ 2147483647 h 3585"/>
                    <a:gd name="T84" fmla="*/ 2147483647 w 3117"/>
                    <a:gd name="T85" fmla="*/ 2147483647 h 3585"/>
                    <a:gd name="T86" fmla="*/ 2147483647 w 3117"/>
                    <a:gd name="T87" fmla="*/ 2147483647 h 3585"/>
                    <a:gd name="T88" fmla="*/ 2147483647 w 3117"/>
                    <a:gd name="T89" fmla="*/ 2147483647 h 3585"/>
                    <a:gd name="T90" fmla="*/ 2147483647 w 3117"/>
                    <a:gd name="T91" fmla="*/ 2147483647 h 3585"/>
                    <a:gd name="T92" fmla="*/ 2147483647 w 3117"/>
                    <a:gd name="T93" fmla="*/ 2147483647 h 3585"/>
                    <a:gd name="T94" fmla="*/ 2147483647 w 3117"/>
                    <a:gd name="T95" fmla="*/ 2147483647 h 3585"/>
                    <a:gd name="T96" fmla="*/ 2147483647 w 3117"/>
                    <a:gd name="T97" fmla="*/ 2147483647 h 3585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3117"/>
                    <a:gd name="T148" fmla="*/ 0 h 3585"/>
                    <a:gd name="T149" fmla="*/ 3117 w 3117"/>
                    <a:gd name="T150" fmla="*/ 3585 h 3585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3117" h="3585">
                      <a:moveTo>
                        <a:pt x="0" y="3585"/>
                      </a:moveTo>
                      <a:lnTo>
                        <a:pt x="0" y="3585"/>
                      </a:lnTo>
                      <a:lnTo>
                        <a:pt x="29" y="3481"/>
                      </a:lnTo>
                      <a:lnTo>
                        <a:pt x="57" y="3391"/>
                      </a:lnTo>
                      <a:lnTo>
                        <a:pt x="71" y="3350"/>
                      </a:lnTo>
                      <a:lnTo>
                        <a:pt x="82" y="3316"/>
                      </a:lnTo>
                      <a:lnTo>
                        <a:pt x="88" y="3303"/>
                      </a:lnTo>
                      <a:lnTo>
                        <a:pt x="100" y="3281"/>
                      </a:lnTo>
                      <a:lnTo>
                        <a:pt x="118" y="3248"/>
                      </a:lnTo>
                      <a:lnTo>
                        <a:pt x="145" y="3207"/>
                      </a:lnTo>
                      <a:lnTo>
                        <a:pt x="181" y="3153"/>
                      </a:lnTo>
                      <a:lnTo>
                        <a:pt x="226" y="3093"/>
                      </a:lnTo>
                      <a:lnTo>
                        <a:pt x="283" y="3022"/>
                      </a:lnTo>
                      <a:lnTo>
                        <a:pt x="353" y="2941"/>
                      </a:lnTo>
                      <a:lnTo>
                        <a:pt x="438" y="2853"/>
                      </a:lnTo>
                      <a:lnTo>
                        <a:pt x="487" y="2804"/>
                      </a:lnTo>
                      <a:lnTo>
                        <a:pt x="538" y="2755"/>
                      </a:lnTo>
                      <a:lnTo>
                        <a:pt x="595" y="2702"/>
                      </a:lnTo>
                      <a:lnTo>
                        <a:pt x="656" y="2647"/>
                      </a:lnTo>
                      <a:lnTo>
                        <a:pt x="720" y="2590"/>
                      </a:lnTo>
                      <a:lnTo>
                        <a:pt x="789" y="2531"/>
                      </a:lnTo>
                      <a:lnTo>
                        <a:pt x="864" y="2468"/>
                      </a:lnTo>
                      <a:lnTo>
                        <a:pt x="942" y="2405"/>
                      </a:lnTo>
                      <a:lnTo>
                        <a:pt x="1027" y="2339"/>
                      </a:lnTo>
                      <a:lnTo>
                        <a:pt x="1115" y="2272"/>
                      </a:lnTo>
                      <a:lnTo>
                        <a:pt x="1211" y="2201"/>
                      </a:lnTo>
                      <a:lnTo>
                        <a:pt x="1311" y="2129"/>
                      </a:lnTo>
                      <a:lnTo>
                        <a:pt x="1417" y="2054"/>
                      </a:lnTo>
                      <a:lnTo>
                        <a:pt x="1529" y="1977"/>
                      </a:lnTo>
                      <a:lnTo>
                        <a:pt x="1588" y="1934"/>
                      </a:lnTo>
                      <a:lnTo>
                        <a:pt x="1659" y="1883"/>
                      </a:lnTo>
                      <a:lnTo>
                        <a:pt x="1749" y="1814"/>
                      </a:lnTo>
                      <a:lnTo>
                        <a:pt x="1859" y="1730"/>
                      </a:lnTo>
                      <a:lnTo>
                        <a:pt x="1981" y="1628"/>
                      </a:lnTo>
                      <a:lnTo>
                        <a:pt x="2045" y="1571"/>
                      </a:lnTo>
                      <a:lnTo>
                        <a:pt x="2114" y="1512"/>
                      </a:lnTo>
                      <a:lnTo>
                        <a:pt x="2183" y="1447"/>
                      </a:lnTo>
                      <a:lnTo>
                        <a:pt x="2252" y="1381"/>
                      </a:lnTo>
                      <a:lnTo>
                        <a:pt x="2322" y="1312"/>
                      </a:lnTo>
                      <a:lnTo>
                        <a:pt x="2393" y="1239"/>
                      </a:lnTo>
                      <a:lnTo>
                        <a:pt x="2462" y="1165"/>
                      </a:lnTo>
                      <a:lnTo>
                        <a:pt x="2530" y="1086"/>
                      </a:lnTo>
                      <a:lnTo>
                        <a:pt x="2599" y="1005"/>
                      </a:lnTo>
                      <a:lnTo>
                        <a:pt x="2664" y="923"/>
                      </a:lnTo>
                      <a:lnTo>
                        <a:pt x="2729" y="839"/>
                      </a:lnTo>
                      <a:lnTo>
                        <a:pt x="2789" y="750"/>
                      </a:lnTo>
                      <a:lnTo>
                        <a:pt x="2846" y="662"/>
                      </a:lnTo>
                      <a:lnTo>
                        <a:pt x="2899" y="572"/>
                      </a:lnTo>
                      <a:lnTo>
                        <a:pt x="2950" y="479"/>
                      </a:lnTo>
                      <a:lnTo>
                        <a:pt x="2972" y="432"/>
                      </a:lnTo>
                      <a:lnTo>
                        <a:pt x="2996" y="385"/>
                      </a:lnTo>
                      <a:lnTo>
                        <a:pt x="3015" y="338"/>
                      </a:lnTo>
                      <a:lnTo>
                        <a:pt x="3035" y="291"/>
                      </a:lnTo>
                      <a:lnTo>
                        <a:pt x="3052" y="244"/>
                      </a:lnTo>
                      <a:lnTo>
                        <a:pt x="3068" y="195"/>
                      </a:lnTo>
                      <a:lnTo>
                        <a:pt x="3084" y="146"/>
                      </a:lnTo>
                      <a:lnTo>
                        <a:pt x="3096" y="98"/>
                      </a:lnTo>
                      <a:lnTo>
                        <a:pt x="3107" y="49"/>
                      </a:lnTo>
                      <a:lnTo>
                        <a:pt x="3117" y="0"/>
                      </a:lnTo>
                      <a:lnTo>
                        <a:pt x="3090" y="854"/>
                      </a:lnTo>
                      <a:lnTo>
                        <a:pt x="3090" y="864"/>
                      </a:lnTo>
                      <a:lnTo>
                        <a:pt x="3088" y="899"/>
                      </a:lnTo>
                      <a:lnTo>
                        <a:pt x="3084" y="925"/>
                      </a:lnTo>
                      <a:lnTo>
                        <a:pt x="3078" y="956"/>
                      </a:lnTo>
                      <a:lnTo>
                        <a:pt x="3070" y="992"/>
                      </a:lnTo>
                      <a:lnTo>
                        <a:pt x="3058" y="1035"/>
                      </a:lnTo>
                      <a:lnTo>
                        <a:pt x="3043" y="1082"/>
                      </a:lnTo>
                      <a:lnTo>
                        <a:pt x="3023" y="1135"/>
                      </a:lnTo>
                      <a:lnTo>
                        <a:pt x="2999" y="1192"/>
                      </a:lnTo>
                      <a:lnTo>
                        <a:pt x="2970" y="1255"/>
                      </a:lnTo>
                      <a:lnTo>
                        <a:pt x="2935" y="1324"/>
                      </a:lnTo>
                      <a:lnTo>
                        <a:pt x="2895" y="1396"/>
                      </a:lnTo>
                      <a:lnTo>
                        <a:pt x="2848" y="1475"/>
                      </a:lnTo>
                      <a:lnTo>
                        <a:pt x="2793" y="1559"/>
                      </a:lnTo>
                      <a:lnTo>
                        <a:pt x="2732" y="1648"/>
                      </a:lnTo>
                      <a:lnTo>
                        <a:pt x="2662" y="1742"/>
                      </a:lnTo>
                      <a:lnTo>
                        <a:pt x="2585" y="1840"/>
                      </a:lnTo>
                      <a:lnTo>
                        <a:pt x="2497" y="1942"/>
                      </a:lnTo>
                      <a:lnTo>
                        <a:pt x="2401" y="2050"/>
                      </a:lnTo>
                      <a:lnTo>
                        <a:pt x="2295" y="2162"/>
                      </a:lnTo>
                      <a:lnTo>
                        <a:pt x="2179" y="2280"/>
                      </a:lnTo>
                      <a:lnTo>
                        <a:pt x="2051" y="2401"/>
                      </a:lnTo>
                      <a:lnTo>
                        <a:pt x="1912" y="2527"/>
                      </a:lnTo>
                      <a:lnTo>
                        <a:pt x="1761" y="2659"/>
                      </a:lnTo>
                      <a:lnTo>
                        <a:pt x="1598" y="2792"/>
                      </a:lnTo>
                      <a:lnTo>
                        <a:pt x="1511" y="2863"/>
                      </a:lnTo>
                      <a:lnTo>
                        <a:pt x="1423" y="2934"/>
                      </a:lnTo>
                      <a:lnTo>
                        <a:pt x="1331" y="3004"/>
                      </a:lnTo>
                      <a:lnTo>
                        <a:pt x="1235" y="3077"/>
                      </a:lnTo>
                      <a:lnTo>
                        <a:pt x="1135" y="3150"/>
                      </a:lnTo>
                      <a:lnTo>
                        <a:pt x="1031" y="3224"/>
                      </a:lnTo>
                      <a:lnTo>
                        <a:pt x="925" y="3301"/>
                      </a:lnTo>
                      <a:lnTo>
                        <a:pt x="815" y="3377"/>
                      </a:lnTo>
                      <a:lnTo>
                        <a:pt x="699" y="3454"/>
                      </a:lnTo>
                      <a:lnTo>
                        <a:pt x="581" y="3532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id-ID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46" name="Freeform 8"/>
                <p:cNvSpPr>
                  <a:spLocks/>
                </p:cNvSpPr>
                <p:nvPr/>
              </p:nvSpPr>
              <p:spPr bwMode="auto">
                <a:xfrm>
                  <a:off x="4587118" y="860407"/>
                  <a:ext cx="2117077" cy="3639230"/>
                </a:xfrm>
                <a:custGeom>
                  <a:avLst/>
                  <a:gdLst/>
                  <a:ahLst/>
                  <a:cxnLst>
                    <a:cxn ang="0">
                      <a:pos x="2656" y="3717"/>
                    </a:cxn>
                    <a:cxn ang="0">
                      <a:pos x="2658" y="3705"/>
                    </a:cxn>
                    <a:cxn ang="0">
                      <a:pos x="2660" y="3646"/>
                    </a:cxn>
                    <a:cxn ang="0">
                      <a:pos x="2656" y="3579"/>
                    </a:cxn>
                    <a:cxn ang="0">
                      <a:pos x="2644" y="3487"/>
                    </a:cxn>
                    <a:cxn ang="0">
                      <a:pos x="2619" y="3375"/>
                    </a:cxn>
                    <a:cxn ang="0">
                      <a:pos x="2576" y="3238"/>
                    </a:cxn>
                    <a:cxn ang="0">
                      <a:pos x="2511" y="3077"/>
                    </a:cxn>
                    <a:cxn ang="0">
                      <a:pos x="2422" y="2894"/>
                    </a:cxn>
                    <a:cxn ang="0">
                      <a:pos x="2305" y="2686"/>
                    </a:cxn>
                    <a:cxn ang="0">
                      <a:pos x="2154" y="2454"/>
                    </a:cxn>
                    <a:cxn ang="0">
                      <a:pos x="1965" y="2199"/>
                    </a:cxn>
                    <a:cxn ang="0">
                      <a:pos x="1735" y="1920"/>
                    </a:cxn>
                    <a:cxn ang="0">
                      <a:pos x="1535" y="1694"/>
                    </a:cxn>
                    <a:cxn ang="0">
                      <a:pos x="1386" y="1535"/>
                    </a:cxn>
                    <a:cxn ang="0">
                      <a:pos x="1225" y="1372"/>
                    </a:cxn>
                    <a:cxn ang="0">
                      <a:pos x="1050" y="1202"/>
                    </a:cxn>
                    <a:cxn ang="0">
                      <a:pos x="862" y="1025"/>
                    </a:cxn>
                    <a:cxn ang="0">
                      <a:pos x="662" y="842"/>
                    </a:cxn>
                    <a:cxn ang="0">
                      <a:pos x="556" y="748"/>
                    </a:cxn>
                    <a:cxn ang="0">
                      <a:pos x="483" y="664"/>
                    </a:cxn>
                    <a:cxn ang="0">
                      <a:pos x="414" y="571"/>
                    </a:cxn>
                    <a:cxn ang="0">
                      <a:pos x="342" y="457"/>
                    </a:cxn>
                    <a:cxn ang="0">
                      <a:pos x="277" y="336"/>
                    </a:cxn>
                    <a:cxn ang="0">
                      <a:pos x="251" y="273"/>
                    </a:cxn>
                    <a:cxn ang="0">
                      <a:pos x="234" y="212"/>
                    </a:cxn>
                    <a:cxn ang="0">
                      <a:pos x="224" y="153"/>
                    </a:cxn>
                    <a:cxn ang="0">
                      <a:pos x="226" y="96"/>
                    </a:cxn>
                    <a:cxn ang="0">
                      <a:pos x="240" y="45"/>
                    </a:cxn>
                    <a:cxn ang="0">
                      <a:pos x="267" y="0"/>
                    </a:cxn>
                    <a:cxn ang="0">
                      <a:pos x="18" y="774"/>
                    </a:cxn>
                    <a:cxn ang="0">
                      <a:pos x="6" y="807"/>
                    </a:cxn>
                    <a:cxn ang="0">
                      <a:pos x="0" y="840"/>
                    </a:cxn>
                    <a:cxn ang="0">
                      <a:pos x="2" y="876"/>
                    </a:cxn>
                    <a:cxn ang="0">
                      <a:pos x="6" y="889"/>
                    </a:cxn>
                    <a:cxn ang="0">
                      <a:pos x="28" y="948"/>
                    </a:cxn>
                    <a:cxn ang="0">
                      <a:pos x="77" y="1048"/>
                    </a:cxn>
                    <a:cxn ang="0">
                      <a:pos x="161" y="1194"/>
                    </a:cxn>
                    <a:cxn ang="0">
                      <a:pos x="293" y="1382"/>
                    </a:cxn>
                    <a:cxn ang="0">
                      <a:pos x="379" y="1492"/>
                    </a:cxn>
                    <a:cxn ang="0">
                      <a:pos x="479" y="1614"/>
                    </a:cxn>
                    <a:cxn ang="0">
                      <a:pos x="597" y="1747"/>
                    </a:cxn>
                    <a:cxn ang="0">
                      <a:pos x="732" y="1893"/>
                    </a:cxn>
                    <a:cxn ang="0">
                      <a:pos x="887" y="2048"/>
                    </a:cxn>
                    <a:cxn ang="0">
                      <a:pos x="1062" y="2217"/>
                    </a:cxn>
                    <a:cxn ang="0">
                      <a:pos x="1256" y="2395"/>
                    </a:cxn>
                    <a:cxn ang="0">
                      <a:pos x="1311" y="2444"/>
                    </a:cxn>
                    <a:cxn ang="0">
                      <a:pos x="1455" y="2584"/>
                    </a:cxn>
                    <a:cxn ang="0">
                      <a:pos x="1659" y="2802"/>
                    </a:cxn>
                    <a:cxn ang="0">
                      <a:pos x="1775" y="2933"/>
                    </a:cxn>
                    <a:cxn ang="0">
                      <a:pos x="1894" y="3081"/>
                    </a:cxn>
                    <a:cxn ang="0">
                      <a:pos x="2014" y="3242"/>
                    </a:cxn>
                    <a:cxn ang="0">
                      <a:pos x="2132" y="3410"/>
                    </a:cxn>
                    <a:cxn ang="0">
                      <a:pos x="2244" y="3591"/>
                    </a:cxn>
                    <a:cxn ang="0">
                      <a:pos x="2344" y="3778"/>
                    </a:cxn>
                    <a:cxn ang="0">
                      <a:pos x="2430" y="3970"/>
                    </a:cxn>
                    <a:cxn ang="0">
                      <a:pos x="2483" y="4117"/>
                    </a:cxn>
                    <a:cxn ang="0">
                      <a:pos x="2513" y="4217"/>
                    </a:cxn>
                    <a:cxn ang="0">
                      <a:pos x="2536" y="4316"/>
                    </a:cxn>
                    <a:cxn ang="0">
                      <a:pos x="2554" y="4416"/>
                    </a:cxn>
                    <a:cxn ang="0">
                      <a:pos x="2566" y="4516"/>
                    </a:cxn>
                    <a:cxn ang="0">
                      <a:pos x="2570" y="4567"/>
                    </a:cxn>
                  </a:cxnLst>
                  <a:rect l="0" t="0" r="r" b="b"/>
                  <a:pathLst>
                    <a:path w="2660" h="4567">
                      <a:moveTo>
                        <a:pt x="2570" y="4567"/>
                      </a:moveTo>
                      <a:lnTo>
                        <a:pt x="2656" y="3717"/>
                      </a:lnTo>
                      <a:lnTo>
                        <a:pt x="2656" y="3717"/>
                      </a:lnTo>
                      <a:lnTo>
                        <a:pt x="2658" y="3705"/>
                      </a:lnTo>
                      <a:lnTo>
                        <a:pt x="2660" y="3672"/>
                      </a:lnTo>
                      <a:lnTo>
                        <a:pt x="2660" y="3646"/>
                      </a:lnTo>
                      <a:lnTo>
                        <a:pt x="2660" y="3615"/>
                      </a:lnTo>
                      <a:lnTo>
                        <a:pt x="2656" y="3579"/>
                      </a:lnTo>
                      <a:lnTo>
                        <a:pt x="2652" y="3536"/>
                      </a:lnTo>
                      <a:lnTo>
                        <a:pt x="2644" y="3487"/>
                      </a:lnTo>
                      <a:lnTo>
                        <a:pt x="2633" y="3434"/>
                      </a:lnTo>
                      <a:lnTo>
                        <a:pt x="2619" y="3375"/>
                      </a:lnTo>
                      <a:lnTo>
                        <a:pt x="2599" y="3308"/>
                      </a:lnTo>
                      <a:lnTo>
                        <a:pt x="2576" y="3238"/>
                      </a:lnTo>
                      <a:lnTo>
                        <a:pt x="2546" y="3159"/>
                      </a:lnTo>
                      <a:lnTo>
                        <a:pt x="2511" y="3077"/>
                      </a:lnTo>
                      <a:lnTo>
                        <a:pt x="2470" y="2988"/>
                      </a:lnTo>
                      <a:lnTo>
                        <a:pt x="2422" y="2894"/>
                      </a:lnTo>
                      <a:lnTo>
                        <a:pt x="2368" y="2792"/>
                      </a:lnTo>
                      <a:lnTo>
                        <a:pt x="2305" y="2686"/>
                      </a:lnTo>
                      <a:lnTo>
                        <a:pt x="2232" y="2574"/>
                      </a:lnTo>
                      <a:lnTo>
                        <a:pt x="2154" y="2454"/>
                      </a:lnTo>
                      <a:lnTo>
                        <a:pt x="2063" y="2331"/>
                      </a:lnTo>
                      <a:lnTo>
                        <a:pt x="1965" y="2199"/>
                      </a:lnTo>
                      <a:lnTo>
                        <a:pt x="1855" y="2062"/>
                      </a:lnTo>
                      <a:lnTo>
                        <a:pt x="1735" y="1920"/>
                      </a:lnTo>
                      <a:lnTo>
                        <a:pt x="1606" y="1771"/>
                      </a:lnTo>
                      <a:lnTo>
                        <a:pt x="1535" y="1694"/>
                      </a:lnTo>
                      <a:lnTo>
                        <a:pt x="1463" y="1616"/>
                      </a:lnTo>
                      <a:lnTo>
                        <a:pt x="1386" y="1535"/>
                      </a:lnTo>
                      <a:lnTo>
                        <a:pt x="1308" y="1455"/>
                      </a:lnTo>
                      <a:lnTo>
                        <a:pt x="1225" y="1372"/>
                      </a:lnTo>
                      <a:lnTo>
                        <a:pt x="1139" y="1288"/>
                      </a:lnTo>
                      <a:lnTo>
                        <a:pt x="1050" y="1202"/>
                      </a:lnTo>
                      <a:lnTo>
                        <a:pt x="958" y="1113"/>
                      </a:lnTo>
                      <a:lnTo>
                        <a:pt x="862" y="1025"/>
                      </a:lnTo>
                      <a:lnTo>
                        <a:pt x="764" y="935"/>
                      </a:lnTo>
                      <a:lnTo>
                        <a:pt x="662" y="842"/>
                      </a:lnTo>
                      <a:lnTo>
                        <a:pt x="556" y="748"/>
                      </a:lnTo>
                      <a:lnTo>
                        <a:pt x="556" y="748"/>
                      </a:lnTo>
                      <a:lnTo>
                        <a:pt x="534" y="725"/>
                      </a:lnTo>
                      <a:lnTo>
                        <a:pt x="483" y="664"/>
                      </a:lnTo>
                      <a:lnTo>
                        <a:pt x="452" y="620"/>
                      </a:lnTo>
                      <a:lnTo>
                        <a:pt x="414" y="571"/>
                      </a:lnTo>
                      <a:lnTo>
                        <a:pt x="377" y="516"/>
                      </a:lnTo>
                      <a:lnTo>
                        <a:pt x="342" y="457"/>
                      </a:lnTo>
                      <a:lnTo>
                        <a:pt x="306" y="399"/>
                      </a:lnTo>
                      <a:lnTo>
                        <a:pt x="277" y="336"/>
                      </a:lnTo>
                      <a:lnTo>
                        <a:pt x="263" y="304"/>
                      </a:lnTo>
                      <a:lnTo>
                        <a:pt x="251" y="273"/>
                      </a:lnTo>
                      <a:lnTo>
                        <a:pt x="242" y="242"/>
                      </a:lnTo>
                      <a:lnTo>
                        <a:pt x="234" y="212"/>
                      </a:lnTo>
                      <a:lnTo>
                        <a:pt x="228" y="183"/>
                      </a:lnTo>
                      <a:lnTo>
                        <a:pt x="224" y="153"/>
                      </a:lnTo>
                      <a:lnTo>
                        <a:pt x="224" y="124"/>
                      </a:lnTo>
                      <a:lnTo>
                        <a:pt x="226" y="96"/>
                      </a:lnTo>
                      <a:lnTo>
                        <a:pt x="232" y="71"/>
                      </a:lnTo>
                      <a:lnTo>
                        <a:pt x="240" y="45"/>
                      </a:lnTo>
                      <a:lnTo>
                        <a:pt x="251" y="22"/>
                      </a:lnTo>
                      <a:lnTo>
                        <a:pt x="267" y="0"/>
                      </a:lnTo>
                      <a:lnTo>
                        <a:pt x="18" y="774"/>
                      </a:lnTo>
                      <a:lnTo>
                        <a:pt x="18" y="774"/>
                      </a:lnTo>
                      <a:lnTo>
                        <a:pt x="14" y="783"/>
                      </a:lnTo>
                      <a:lnTo>
                        <a:pt x="6" y="807"/>
                      </a:lnTo>
                      <a:lnTo>
                        <a:pt x="2" y="823"/>
                      </a:lnTo>
                      <a:lnTo>
                        <a:pt x="0" y="840"/>
                      </a:lnTo>
                      <a:lnTo>
                        <a:pt x="0" y="858"/>
                      </a:lnTo>
                      <a:lnTo>
                        <a:pt x="2" y="876"/>
                      </a:lnTo>
                      <a:lnTo>
                        <a:pt x="2" y="876"/>
                      </a:lnTo>
                      <a:lnTo>
                        <a:pt x="6" y="889"/>
                      </a:lnTo>
                      <a:lnTo>
                        <a:pt x="14" y="913"/>
                      </a:lnTo>
                      <a:lnTo>
                        <a:pt x="28" y="948"/>
                      </a:lnTo>
                      <a:lnTo>
                        <a:pt x="49" y="993"/>
                      </a:lnTo>
                      <a:lnTo>
                        <a:pt x="77" y="1048"/>
                      </a:lnTo>
                      <a:lnTo>
                        <a:pt x="114" y="1115"/>
                      </a:lnTo>
                      <a:lnTo>
                        <a:pt x="161" y="1194"/>
                      </a:lnTo>
                      <a:lnTo>
                        <a:pt x="220" y="1282"/>
                      </a:lnTo>
                      <a:lnTo>
                        <a:pt x="293" y="1382"/>
                      </a:lnTo>
                      <a:lnTo>
                        <a:pt x="334" y="1435"/>
                      </a:lnTo>
                      <a:lnTo>
                        <a:pt x="379" y="1492"/>
                      </a:lnTo>
                      <a:lnTo>
                        <a:pt x="428" y="1553"/>
                      </a:lnTo>
                      <a:lnTo>
                        <a:pt x="479" y="1614"/>
                      </a:lnTo>
                      <a:lnTo>
                        <a:pt x="536" y="1681"/>
                      </a:lnTo>
                      <a:lnTo>
                        <a:pt x="597" y="1747"/>
                      </a:lnTo>
                      <a:lnTo>
                        <a:pt x="664" y="1818"/>
                      </a:lnTo>
                      <a:lnTo>
                        <a:pt x="732" y="1893"/>
                      </a:lnTo>
                      <a:lnTo>
                        <a:pt x="807" y="1969"/>
                      </a:lnTo>
                      <a:lnTo>
                        <a:pt x="887" y="2048"/>
                      </a:lnTo>
                      <a:lnTo>
                        <a:pt x="972" y="2130"/>
                      </a:lnTo>
                      <a:lnTo>
                        <a:pt x="1062" y="2217"/>
                      </a:lnTo>
                      <a:lnTo>
                        <a:pt x="1156" y="2305"/>
                      </a:lnTo>
                      <a:lnTo>
                        <a:pt x="1256" y="2395"/>
                      </a:lnTo>
                      <a:lnTo>
                        <a:pt x="1256" y="2395"/>
                      </a:lnTo>
                      <a:lnTo>
                        <a:pt x="1311" y="2444"/>
                      </a:lnTo>
                      <a:lnTo>
                        <a:pt x="1374" y="2505"/>
                      </a:lnTo>
                      <a:lnTo>
                        <a:pt x="1455" y="2584"/>
                      </a:lnTo>
                      <a:lnTo>
                        <a:pt x="1551" y="2684"/>
                      </a:lnTo>
                      <a:lnTo>
                        <a:pt x="1659" y="2802"/>
                      </a:lnTo>
                      <a:lnTo>
                        <a:pt x="1716" y="2867"/>
                      </a:lnTo>
                      <a:lnTo>
                        <a:pt x="1775" y="2933"/>
                      </a:lnTo>
                      <a:lnTo>
                        <a:pt x="1834" y="3006"/>
                      </a:lnTo>
                      <a:lnTo>
                        <a:pt x="1894" y="3081"/>
                      </a:lnTo>
                      <a:lnTo>
                        <a:pt x="1955" y="3159"/>
                      </a:lnTo>
                      <a:lnTo>
                        <a:pt x="2014" y="3242"/>
                      </a:lnTo>
                      <a:lnTo>
                        <a:pt x="2075" y="3324"/>
                      </a:lnTo>
                      <a:lnTo>
                        <a:pt x="2132" y="3410"/>
                      </a:lnTo>
                      <a:lnTo>
                        <a:pt x="2189" y="3501"/>
                      </a:lnTo>
                      <a:lnTo>
                        <a:pt x="2244" y="3591"/>
                      </a:lnTo>
                      <a:lnTo>
                        <a:pt x="2295" y="3683"/>
                      </a:lnTo>
                      <a:lnTo>
                        <a:pt x="2344" y="3778"/>
                      </a:lnTo>
                      <a:lnTo>
                        <a:pt x="2389" y="3874"/>
                      </a:lnTo>
                      <a:lnTo>
                        <a:pt x="2430" y="3970"/>
                      </a:lnTo>
                      <a:lnTo>
                        <a:pt x="2466" y="4068"/>
                      </a:lnTo>
                      <a:lnTo>
                        <a:pt x="2483" y="4117"/>
                      </a:lnTo>
                      <a:lnTo>
                        <a:pt x="2499" y="4166"/>
                      </a:lnTo>
                      <a:lnTo>
                        <a:pt x="2513" y="4217"/>
                      </a:lnTo>
                      <a:lnTo>
                        <a:pt x="2525" y="4267"/>
                      </a:lnTo>
                      <a:lnTo>
                        <a:pt x="2536" y="4316"/>
                      </a:lnTo>
                      <a:lnTo>
                        <a:pt x="2546" y="4367"/>
                      </a:lnTo>
                      <a:lnTo>
                        <a:pt x="2554" y="4416"/>
                      </a:lnTo>
                      <a:lnTo>
                        <a:pt x="2560" y="4467"/>
                      </a:lnTo>
                      <a:lnTo>
                        <a:pt x="2566" y="4516"/>
                      </a:lnTo>
                      <a:lnTo>
                        <a:pt x="2570" y="4567"/>
                      </a:lnTo>
                      <a:lnTo>
                        <a:pt x="2570" y="4567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2">
                        <a:lumMod val="25000"/>
                      </a:schemeClr>
                    </a:gs>
                    <a:gs pos="11000">
                      <a:schemeClr val="accent1">
                        <a:lumMod val="25000"/>
                      </a:schemeClr>
                    </a:gs>
                    <a:gs pos="56000">
                      <a:srgbClr val="D4DEFF"/>
                    </a:gs>
                    <a:gs pos="85000">
                      <a:schemeClr val="bg2">
                        <a:lumMod val="10000"/>
                      </a:schemeClr>
                    </a:gs>
                  </a:gsLst>
                  <a:lin ang="11400000" scaled="0"/>
                  <a:tileRect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47" name="Freeform 9"/>
                <p:cNvSpPr>
                  <a:spLocks/>
                </p:cNvSpPr>
                <p:nvPr/>
              </p:nvSpPr>
              <p:spPr bwMode="auto">
                <a:xfrm>
                  <a:off x="4406689" y="957896"/>
                  <a:ext cx="2475728" cy="3360628"/>
                </a:xfrm>
                <a:custGeom>
                  <a:avLst/>
                  <a:gdLst/>
                  <a:ahLst/>
                  <a:cxnLst>
                    <a:cxn ang="0">
                      <a:pos x="10" y="3383"/>
                    </a:cxn>
                    <a:cxn ang="0">
                      <a:pos x="8" y="3375"/>
                    </a:cxn>
                    <a:cxn ang="0">
                      <a:pos x="0" y="3316"/>
                    </a:cxn>
                    <a:cxn ang="0">
                      <a:pos x="0" y="3267"/>
                    </a:cxn>
                    <a:cxn ang="0">
                      <a:pos x="6" y="3202"/>
                    </a:cxn>
                    <a:cxn ang="0">
                      <a:pos x="20" y="3124"/>
                    </a:cxn>
                    <a:cxn ang="0">
                      <a:pos x="48" y="3033"/>
                    </a:cxn>
                    <a:cxn ang="0">
                      <a:pos x="87" y="2929"/>
                    </a:cxn>
                    <a:cxn ang="0">
                      <a:pos x="146" y="2811"/>
                    </a:cxn>
                    <a:cxn ang="0">
                      <a:pos x="222" y="2682"/>
                    </a:cxn>
                    <a:cxn ang="0">
                      <a:pos x="322" y="2540"/>
                    </a:cxn>
                    <a:cxn ang="0">
                      <a:pos x="446" y="2387"/>
                    </a:cxn>
                    <a:cxn ang="0">
                      <a:pos x="599" y="2222"/>
                    </a:cxn>
                    <a:cxn ang="0">
                      <a:pos x="784" y="2048"/>
                    </a:cxn>
                    <a:cxn ang="0">
                      <a:pos x="1002" y="1859"/>
                    </a:cxn>
                    <a:cxn ang="0">
                      <a:pos x="1255" y="1661"/>
                    </a:cxn>
                    <a:cxn ang="0">
                      <a:pos x="1514" y="1466"/>
                    </a:cxn>
                    <a:cxn ang="0">
                      <a:pos x="1963" y="1127"/>
                    </a:cxn>
                    <a:cxn ang="0">
                      <a:pos x="2323" y="844"/>
                    </a:cxn>
                    <a:cxn ang="0">
                      <a:pos x="2598" y="610"/>
                    </a:cxn>
                    <a:cxn ang="0">
                      <a:pos x="2707" y="512"/>
                    </a:cxn>
                    <a:cxn ang="0">
                      <a:pos x="2798" y="422"/>
                    </a:cxn>
                    <a:cxn ang="0">
                      <a:pos x="2870" y="343"/>
                    </a:cxn>
                    <a:cxn ang="0">
                      <a:pos x="2927" y="271"/>
                    </a:cxn>
                    <a:cxn ang="0">
                      <a:pos x="2969" y="206"/>
                    </a:cxn>
                    <a:cxn ang="0">
                      <a:pos x="2994" y="147"/>
                    </a:cxn>
                    <a:cxn ang="0">
                      <a:pos x="3006" y="94"/>
                    </a:cxn>
                    <a:cxn ang="0">
                      <a:pos x="3004" y="45"/>
                    </a:cxn>
                    <a:cxn ang="0">
                      <a:pos x="2990" y="0"/>
                    </a:cxn>
                    <a:cxn ang="0">
                      <a:pos x="3102" y="813"/>
                    </a:cxn>
                    <a:cxn ang="0">
                      <a:pos x="3080" y="860"/>
                    </a:cxn>
                    <a:cxn ang="0">
                      <a:pos x="3035" y="940"/>
                    </a:cxn>
                    <a:cxn ang="0">
                      <a:pos x="2963" y="1052"/>
                    </a:cxn>
                    <a:cxn ang="0">
                      <a:pos x="2859" y="1190"/>
                    </a:cxn>
                    <a:cxn ang="0">
                      <a:pos x="2717" y="1347"/>
                    </a:cxn>
                    <a:cxn ang="0">
                      <a:pos x="2633" y="1431"/>
                    </a:cxn>
                    <a:cxn ang="0">
                      <a:pos x="2537" y="1517"/>
                    </a:cxn>
                    <a:cxn ang="0">
                      <a:pos x="2431" y="1608"/>
                    </a:cxn>
                    <a:cxn ang="0">
                      <a:pos x="2313" y="1698"/>
                    </a:cxn>
                    <a:cxn ang="0">
                      <a:pos x="2183" y="1790"/>
                    </a:cxn>
                    <a:cxn ang="0">
                      <a:pos x="1889" y="1989"/>
                    </a:cxn>
                    <a:cxn ang="0">
                      <a:pos x="1561" y="2216"/>
                    </a:cxn>
                    <a:cxn ang="0">
                      <a:pos x="1390" y="2342"/>
                    </a:cxn>
                    <a:cxn ang="0">
                      <a:pos x="1219" y="2474"/>
                    </a:cxn>
                    <a:cxn ang="0">
                      <a:pos x="1049" y="2613"/>
                    </a:cxn>
                    <a:cxn ang="0">
                      <a:pos x="882" y="2760"/>
                    </a:cxn>
                    <a:cxn ang="0">
                      <a:pos x="723" y="2915"/>
                    </a:cxn>
                    <a:cxn ang="0">
                      <a:pos x="574" y="3076"/>
                    </a:cxn>
                    <a:cxn ang="0">
                      <a:pos x="434" y="3247"/>
                    </a:cxn>
                    <a:cxn ang="0">
                      <a:pos x="311" y="3424"/>
                    </a:cxn>
                    <a:cxn ang="0">
                      <a:pos x="254" y="3516"/>
                    </a:cxn>
                    <a:cxn ang="0">
                      <a:pos x="203" y="3610"/>
                    </a:cxn>
                    <a:cxn ang="0">
                      <a:pos x="156" y="3705"/>
                    </a:cxn>
                    <a:cxn ang="0">
                      <a:pos x="112" y="3803"/>
                    </a:cxn>
                    <a:cxn ang="0">
                      <a:pos x="77" y="3903"/>
                    </a:cxn>
                    <a:cxn ang="0">
                      <a:pos x="46" y="4003"/>
                    </a:cxn>
                    <a:cxn ang="0">
                      <a:pos x="20" y="4107"/>
                    </a:cxn>
                    <a:cxn ang="0">
                      <a:pos x="2" y="4211"/>
                    </a:cxn>
                  </a:cxnLst>
                  <a:rect l="0" t="0" r="r" b="b"/>
                  <a:pathLst>
                    <a:path w="3102" h="4211">
                      <a:moveTo>
                        <a:pt x="2" y="4211"/>
                      </a:moveTo>
                      <a:lnTo>
                        <a:pt x="10" y="3383"/>
                      </a:lnTo>
                      <a:lnTo>
                        <a:pt x="10" y="3383"/>
                      </a:lnTo>
                      <a:lnTo>
                        <a:pt x="8" y="3375"/>
                      </a:lnTo>
                      <a:lnTo>
                        <a:pt x="4" y="3353"/>
                      </a:lnTo>
                      <a:lnTo>
                        <a:pt x="0" y="3316"/>
                      </a:lnTo>
                      <a:lnTo>
                        <a:pt x="0" y="3292"/>
                      </a:lnTo>
                      <a:lnTo>
                        <a:pt x="0" y="3267"/>
                      </a:lnTo>
                      <a:lnTo>
                        <a:pt x="2" y="3235"/>
                      </a:lnTo>
                      <a:lnTo>
                        <a:pt x="6" y="3202"/>
                      </a:lnTo>
                      <a:lnTo>
                        <a:pt x="12" y="3165"/>
                      </a:lnTo>
                      <a:lnTo>
                        <a:pt x="20" y="3124"/>
                      </a:lnTo>
                      <a:lnTo>
                        <a:pt x="32" y="3080"/>
                      </a:lnTo>
                      <a:lnTo>
                        <a:pt x="48" y="3033"/>
                      </a:lnTo>
                      <a:lnTo>
                        <a:pt x="65" y="2982"/>
                      </a:lnTo>
                      <a:lnTo>
                        <a:pt x="87" y="2929"/>
                      </a:lnTo>
                      <a:lnTo>
                        <a:pt x="114" y="2872"/>
                      </a:lnTo>
                      <a:lnTo>
                        <a:pt x="146" y="2811"/>
                      </a:lnTo>
                      <a:lnTo>
                        <a:pt x="181" y="2749"/>
                      </a:lnTo>
                      <a:lnTo>
                        <a:pt x="222" y="2682"/>
                      </a:lnTo>
                      <a:lnTo>
                        <a:pt x="269" y="2613"/>
                      </a:lnTo>
                      <a:lnTo>
                        <a:pt x="322" y="2540"/>
                      </a:lnTo>
                      <a:lnTo>
                        <a:pt x="381" y="2466"/>
                      </a:lnTo>
                      <a:lnTo>
                        <a:pt x="446" y="2387"/>
                      </a:lnTo>
                      <a:lnTo>
                        <a:pt x="521" y="2307"/>
                      </a:lnTo>
                      <a:lnTo>
                        <a:pt x="599" y="2222"/>
                      </a:lnTo>
                      <a:lnTo>
                        <a:pt x="688" y="2136"/>
                      </a:lnTo>
                      <a:lnTo>
                        <a:pt x="784" y="2048"/>
                      </a:lnTo>
                      <a:lnTo>
                        <a:pt x="888" y="1955"/>
                      </a:lnTo>
                      <a:lnTo>
                        <a:pt x="1002" y="1859"/>
                      </a:lnTo>
                      <a:lnTo>
                        <a:pt x="1123" y="1763"/>
                      </a:lnTo>
                      <a:lnTo>
                        <a:pt x="1255" y="1661"/>
                      </a:lnTo>
                      <a:lnTo>
                        <a:pt x="1255" y="1661"/>
                      </a:lnTo>
                      <a:lnTo>
                        <a:pt x="1514" y="1466"/>
                      </a:lnTo>
                      <a:lnTo>
                        <a:pt x="1751" y="1290"/>
                      </a:lnTo>
                      <a:lnTo>
                        <a:pt x="1963" y="1127"/>
                      </a:lnTo>
                      <a:lnTo>
                        <a:pt x="2154" y="977"/>
                      </a:lnTo>
                      <a:lnTo>
                        <a:pt x="2323" y="844"/>
                      </a:lnTo>
                      <a:lnTo>
                        <a:pt x="2470" y="722"/>
                      </a:lnTo>
                      <a:lnTo>
                        <a:pt x="2598" y="610"/>
                      </a:lnTo>
                      <a:lnTo>
                        <a:pt x="2654" y="561"/>
                      </a:lnTo>
                      <a:lnTo>
                        <a:pt x="2707" y="512"/>
                      </a:lnTo>
                      <a:lnTo>
                        <a:pt x="2755" y="467"/>
                      </a:lnTo>
                      <a:lnTo>
                        <a:pt x="2798" y="422"/>
                      </a:lnTo>
                      <a:lnTo>
                        <a:pt x="2835" y="381"/>
                      </a:lnTo>
                      <a:lnTo>
                        <a:pt x="2870" y="343"/>
                      </a:lnTo>
                      <a:lnTo>
                        <a:pt x="2900" y="306"/>
                      </a:lnTo>
                      <a:lnTo>
                        <a:pt x="2927" y="271"/>
                      </a:lnTo>
                      <a:lnTo>
                        <a:pt x="2949" y="237"/>
                      </a:lnTo>
                      <a:lnTo>
                        <a:pt x="2969" y="206"/>
                      </a:lnTo>
                      <a:lnTo>
                        <a:pt x="2982" y="176"/>
                      </a:lnTo>
                      <a:lnTo>
                        <a:pt x="2994" y="147"/>
                      </a:lnTo>
                      <a:lnTo>
                        <a:pt x="3002" y="119"/>
                      </a:lnTo>
                      <a:lnTo>
                        <a:pt x="3006" y="94"/>
                      </a:lnTo>
                      <a:lnTo>
                        <a:pt x="3006" y="68"/>
                      </a:lnTo>
                      <a:lnTo>
                        <a:pt x="3004" y="45"/>
                      </a:lnTo>
                      <a:lnTo>
                        <a:pt x="2998" y="23"/>
                      </a:lnTo>
                      <a:lnTo>
                        <a:pt x="2990" y="0"/>
                      </a:lnTo>
                      <a:lnTo>
                        <a:pt x="3102" y="813"/>
                      </a:lnTo>
                      <a:lnTo>
                        <a:pt x="3102" y="813"/>
                      </a:lnTo>
                      <a:lnTo>
                        <a:pt x="3092" y="834"/>
                      </a:lnTo>
                      <a:lnTo>
                        <a:pt x="3080" y="860"/>
                      </a:lnTo>
                      <a:lnTo>
                        <a:pt x="3061" y="897"/>
                      </a:lnTo>
                      <a:lnTo>
                        <a:pt x="3035" y="940"/>
                      </a:lnTo>
                      <a:lnTo>
                        <a:pt x="3002" y="993"/>
                      </a:lnTo>
                      <a:lnTo>
                        <a:pt x="2963" y="1052"/>
                      </a:lnTo>
                      <a:lnTo>
                        <a:pt x="2916" y="1117"/>
                      </a:lnTo>
                      <a:lnTo>
                        <a:pt x="2859" y="1190"/>
                      </a:lnTo>
                      <a:lnTo>
                        <a:pt x="2792" y="1266"/>
                      </a:lnTo>
                      <a:lnTo>
                        <a:pt x="2717" y="1347"/>
                      </a:lnTo>
                      <a:lnTo>
                        <a:pt x="2676" y="1388"/>
                      </a:lnTo>
                      <a:lnTo>
                        <a:pt x="2633" y="1431"/>
                      </a:lnTo>
                      <a:lnTo>
                        <a:pt x="2586" y="1474"/>
                      </a:lnTo>
                      <a:lnTo>
                        <a:pt x="2537" y="1517"/>
                      </a:lnTo>
                      <a:lnTo>
                        <a:pt x="2486" y="1563"/>
                      </a:lnTo>
                      <a:lnTo>
                        <a:pt x="2431" y="1608"/>
                      </a:lnTo>
                      <a:lnTo>
                        <a:pt x="2374" y="1653"/>
                      </a:lnTo>
                      <a:lnTo>
                        <a:pt x="2313" y="1698"/>
                      </a:lnTo>
                      <a:lnTo>
                        <a:pt x="2250" y="1745"/>
                      </a:lnTo>
                      <a:lnTo>
                        <a:pt x="2183" y="1790"/>
                      </a:lnTo>
                      <a:lnTo>
                        <a:pt x="2183" y="1790"/>
                      </a:lnTo>
                      <a:lnTo>
                        <a:pt x="1889" y="1989"/>
                      </a:lnTo>
                      <a:lnTo>
                        <a:pt x="1728" y="2099"/>
                      </a:lnTo>
                      <a:lnTo>
                        <a:pt x="1561" y="2216"/>
                      </a:lnTo>
                      <a:lnTo>
                        <a:pt x="1477" y="2277"/>
                      </a:lnTo>
                      <a:lnTo>
                        <a:pt x="1390" y="2342"/>
                      </a:lnTo>
                      <a:lnTo>
                        <a:pt x="1304" y="2407"/>
                      </a:lnTo>
                      <a:lnTo>
                        <a:pt x="1219" y="2474"/>
                      </a:lnTo>
                      <a:lnTo>
                        <a:pt x="1133" y="2542"/>
                      </a:lnTo>
                      <a:lnTo>
                        <a:pt x="1049" y="2613"/>
                      </a:lnTo>
                      <a:lnTo>
                        <a:pt x="964" y="2686"/>
                      </a:lnTo>
                      <a:lnTo>
                        <a:pt x="882" y="2760"/>
                      </a:lnTo>
                      <a:lnTo>
                        <a:pt x="801" y="2837"/>
                      </a:lnTo>
                      <a:lnTo>
                        <a:pt x="723" y="2915"/>
                      </a:lnTo>
                      <a:lnTo>
                        <a:pt x="646" y="2996"/>
                      </a:lnTo>
                      <a:lnTo>
                        <a:pt x="574" y="3076"/>
                      </a:lnTo>
                      <a:lnTo>
                        <a:pt x="503" y="3161"/>
                      </a:lnTo>
                      <a:lnTo>
                        <a:pt x="434" y="3247"/>
                      </a:lnTo>
                      <a:lnTo>
                        <a:pt x="370" y="3336"/>
                      </a:lnTo>
                      <a:lnTo>
                        <a:pt x="311" y="3424"/>
                      </a:lnTo>
                      <a:lnTo>
                        <a:pt x="281" y="3471"/>
                      </a:lnTo>
                      <a:lnTo>
                        <a:pt x="254" y="3516"/>
                      </a:lnTo>
                      <a:lnTo>
                        <a:pt x="226" y="3563"/>
                      </a:lnTo>
                      <a:lnTo>
                        <a:pt x="203" y="3610"/>
                      </a:lnTo>
                      <a:lnTo>
                        <a:pt x="177" y="3658"/>
                      </a:lnTo>
                      <a:lnTo>
                        <a:pt x="156" y="3705"/>
                      </a:lnTo>
                      <a:lnTo>
                        <a:pt x="134" y="3754"/>
                      </a:lnTo>
                      <a:lnTo>
                        <a:pt x="112" y="3803"/>
                      </a:lnTo>
                      <a:lnTo>
                        <a:pt x="95" y="3852"/>
                      </a:lnTo>
                      <a:lnTo>
                        <a:pt x="77" y="3903"/>
                      </a:lnTo>
                      <a:lnTo>
                        <a:pt x="59" y="3952"/>
                      </a:lnTo>
                      <a:lnTo>
                        <a:pt x="46" y="4003"/>
                      </a:lnTo>
                      <a:lnTo>
                        <a:pt x="32" y="4054"/>
                      </a:lnTo>
                      <a:lnTo>
                        <a:pt x="20" y="4107"/>
                      </a:lnTo>
                      <a:lnTo>
                        <a:pt x="10" y="4158"/>
                      </a:lnTo>
                      <a:lnTo>
                        <a:pt x="2" y="4211"/>
                      </a:lnTo>
                      <a:lnTo>
                        <a:pt x="2" y="4211"/>
                      </a:lnTo>
                      <a:close/>
                    </a:path>
                  </a:pathLst>
                </a:custGeom>
                <a:gradFill flip="none" rotWithShape="1">
                  <a:gsLst>
                    <a:gs pos="29000">
                      <a:schemeClr val="bg2">
                        <a:lumMod val="25000"/>
                      </a:schemeClr>
                    </a:gs>
                    <a:gs pos="11000">
                      <a:schemeClr val="accent1">
                        <a:lumMod val="25000"/>
                      </a:schemeClr>
                    </a:gs>
                    <a:gs pos="56000">
                      <a:schemeClr val="accent1">
                        <a:lumMod val="25000"/>
                      </a:schemeClr>
                    </a:gs>
                    <a:gs pos="75000">
                      <a:schemeClr val="bg2">
                        <a:lumMod val="10000"/>
                      </a:schemeClr>
                    </a:gs>
                  </a:gsLst>
                  <a:lin ang="11400000" scaled="0"/>
                  <a:tileRect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48" name="Freeform 10"/>
                <p:cNvSpPr>
                  <a:spLocks/>
                </p:cNvSpPr>
                <p:nvPr/>
              </p:nvSpPr>
              <p:spPr bwMode="auto">
                <a:xfrm>
                  <a:off x="4345828" y="3504644"/>
                  <a:ext cx="2235466" cy="3510378"/>
                </a:xfrm>
                <a:custGeom>
                  <a:avLst/>
                  <a:gdLst/>
                  <a:ahLst/>
                  <a:cxnLst>
                    <a:cxn ang="0">
                      <a:pos x="82" y="0"/>
                    </a:cxn>
                    <a:cxn ang="0">
                      <a:pos x="57" y="77"/>
                    </a:cxn>
                    <a:cxn ang="0">
                      <a:pos x="35" y="167"/>
                    </a:cxn>
                    <a:cxn ang="0">
                      <a:pos x="16" y="287"/>
                    </a:cxn>
                    <a:cxn ang="0">
                      <a:pos x="2" y="436"/>
                    </a:cxn>
                    <a:cxn ang="0">
                      <a:pos x="2" y="609"/>
                    </a:cxn>
                    <a:cxn ang="0">
                      <a:pos x="8" y="703"/>
                    </a:cxn>
                    <a:cxn ang="0">
                      <a:pos x="20" y="803"/>
                    </a:cxn>
                    <a:cxn ang="0">
                      <a:pos x="37" y="905"/>
                    </a:cxn>
                    <a:cxn ang="0">
                      <a:pos x="61" y="1013"/>
                    </a:cxn>
                    <a:cxn ang="0">
                      <a:pos x="86" y="1100"/>
                    </a:cxn>
                    <a:cxn ang="0">
                      <a:pos x="149" y="1279"/>
                    </a:cxn>
                    <a:cxn ang="0">
                      <a:pos x="233" y="1463"/>
                    </a:cxn>
                    <a:cxn ang="0">
                      <a:pos x="341" y="1655"/>
                    </a:cxn>
                    <a:cxn ang="0">
                      <a:pos x="469" y="1850"/>
                    </a:cxn>
                    <a:cxn ang="0">
                      <a:pos x="618" y="2050"/>
                    </a:cxn>
                    <a:cxn ang="0">
                      <a:pos x="789" y="2252"/>
                    </a:cxn>
                    <a:cxn ang="0">
                      <a:pos x="981" y="2457"/>
                    </a:cxn>
                    <a:cxn ang="0">
                      <a:pos x="1085" y="2561"/>
                    </a:cxn>
                    <a:cxn ang="0">
                      <a:pos x="1533" y="2991"/>
                    </a:cxn>
                    <a:cxn ang="0">
                      <a:pos x="1896" y="3348"/>
                    </a:cxn>
                    <a:cxn ang="0">
                      <a:pos x="2179" y="3642"/>
                    </a:cxn>
                    <a:cxn ang="0">
                      <a:pos x="2342" y="3823"/>
                    </a:cxn>
                    <a:cxn ang="0">
                      <a:pos x="2428" y="3929"/>
                    </a:cxn>
                    <a:cxn ang="0">
                      <a:pos x="2501" y="4023"/>
                    </a:cxn>
                    <a:cxn ang="0">
                      <a:pos x="2556" y="4106"/>
                    </a:cxn>
                    <a:cxn ang="0">
                      <a:pos x="2595" y="4180"/>
                    </a:cxn>
                    <a:cxn ang="0">
                      <a:pos x="2620" y="4245"/>
                    </a:cxn>
                    <a:cxn ang="0">
                      <a:pos x="2632" y="4302"/>
                    </a:cxn>
                    <a:cxn ang="0">
                      <a:pos x="2630" y="4353"/>
                    </a:cxn>
                    <a:cxn ang="0">
                      <a:pos x="2619" y="4400"/>
                    </a:cxn>
                    <a:cxn ang="0">
                      <a:pos x="2817" y="3629"/>
                    </a:cxn>
                    <a:cxn ang="0">
                      <a:pos x="2811" y="3605"/>
                    </a:cxn>
                    <a:cxn ang="0">
                      <a:pos x="2785" y="3540"/>
                    </a:cxn>
                    <a:cxn ang="0">
                      <a:pos x="2740" y="3436"/>
                    </a:cxn>
                    <a:cxn ang="0">
                      <a:pos x="2668" y="3303"/>
                    </a:cxn>
                    <a:cxn ang="0">
                      <a:pos x="2566" y="3140"/>
                    </a:cxn>
                    <a:cxn ang="0">
                      <a:pos x="2463" y="3004"/>
                    </a:cxn>
                    <a:cxn ang="0">
                      <a:pos x="2385" y="2908"/>
                    </a:cxn>
                    <a:cxn ang="0">
                      <a:pos x="2297" y="2808"/>
                    </a:cxn>
                    <a:cxn ang="0">
                      <a:pos x="2196" y="2706"/>
                    </a:cxn>
                    <a:cxn ang="0">
                      <a:pos x="2085" y="2600"/>
                    </a:cxn>
                    <a:cxn ang="0">
                      <a:pos x="2024" y="2545"/>
                    </a:cxn>
                    <a:cxn ang="0">
                      <a:pos x="1753" y="2317"/>
                    </a:cxn>
                    <a:cxn ang="0">
                      <a:pos x="1447" y="2066"/>
                    </a:cxn>
                    <a:cxn ang="0">
                      <a:pos x="1207" y="1862"/>
                    </a:cxn>
                    <a:cxn ang="0">
                      <a:pos x="1046" y="1716"/>
                    </a:cxn>
                    <a:cxn ang="0">
                      <a:pos x="891" y="1565"/>
                    </a:cxn>
                    <a:cxn ang="0">
                      <a:pos x="740" y="1406"/>
                    </a:cxn>
                    <a:cxn ang="0">
                      <a:pos x="599" y="1241"/>
                    </a:cxn>
                    <a:cxn ang="0">
                      <a:pos x="469" y="1070"/>
                    </a:cxn>
                    <a:cxn ang="0">
                      <a:pos x="353" y="892"/>
                    </a:cxn>
                    <a:cxn ang="0">
                      <a:pos x="302" y="799"/>
                    </a:cxn>
                    <a:cxn ang="0">
                      <a:pos x="255" y="705"/>
                    </a:cxn>
                    <a:cxn ang="0">
                      <a:pos x="212" y="611"/>
                    </a:cxn>
                    <a:cxn ang="0">
                      <a:pos x="177" y="513"/>
                    </a:cxn>
                    <a:cxn ang="0">
                      <a:pos x="145" y="415"/>
                    </a:cxn>
                    <a:cxn ang="0">
                      <a:pos x="120" y="312"/>
                    </a:cxn>
                    <a:cxn ang="0">
                      <a:pos x="100" y="210"/>
                    </a:cxn>
                    <a:cxn ang="0">
                      <a:pos x="86" y="106"/>
                    </a:cxn>
                    <a:cxn ang="0">
                      <a:pos x="82" y="0"/>
                    </a:cxn>
                  </a:cxnLst>
                  <a:rect l="0" t="0" r="r" b="b"/>
                  <a:pathLst>
                    <a:path w="2817" h="4420">
                      <a:moveTo>
                        <a:pt x="82" y="0"/>
                      </a:moveTo>
                      <a:lnTo>
                        <a:pt x="82" y="0"/>
                      </a:lnTo>
                      <a:lnTo>
                        <a:pt x="74" y="20"/>
                      </a:lnTo>
                      <a:lnTo>
                        <a:pt x="57" y="77"/>
                      </a:lnTo>
                      <a:lnTo>
                        <a:pt x="47" y="118"/>
                      </a:lnTo>
                      <a:lnTo>
                        <a:pt x="35" y="167"/>
                      </a:lnTo>
                      <a:lnTo>
                        <a:pt x="25" y="224"/>
                      </a:lnTo>
                      <a:lnTo>
                        <a:pt x="16" y="287"/>
                      </a:lnTo>
                      <a:lnTo>
                        <a:pt x="8" y="360"/>
                      </a:lnTo>
                      <a:lnTo>
                        <a:pt x="2" y="436"/>
                      </a:lnTo>
                      <a:lnTo>
                        <a:pt x="0" y="521"/>
                      </a:lnTo>
                      <a:lnTo>
                        <a:pt x="2" y="609"/>
                      </a:lnTo>
                      <a:lnTo>
                        <a:pt x="4" y="656"/>
                      </a:lnTo>
                      <a:lnTo>
                        <a:pt x="8" y="703"/>
                      </a:lnTo>
                      <a:lnTo>
                        <a:pt x="14" y="752"/>
                      </a:lnTo>
                      <a:lnTo>
                        <a:pt x="20" y="803"/>
                      </a:lnTo>
                      <a:lnTo>
                        <a:pt x="27" y="854"/>
                      </a:lnTo>
                      <a:lnTo>
                        <a:pt x="37" y="905"/>
                      </a:lnTo>
                      <a:lnTo>
                        <a:pt x="49" y="958"/>
                      </a:lnTo>
                      <a:lnTo>
                        <a:pt x="61" y="1013"/>
                      </a:lnTo>
                      <a:lnTo>
                        <a:pt x="61" y="1013"/>
                      </a:lnTo>
                      <a:lnTo>
                        <a:pt x="86" y="1100"/>
                      </a:lnTo>
                      <a:lnTo>
                        <a:pt x="116" y="1188"/>
                      </a:lnTo>
                      <a:lnTo>
                        <a:pt x="149" y="1279"/>
                      </a:lnTo>
                      <a:lnTo>
                        <a:pt x="188" y="1371"/>
                      </a:lnTo>
                      <a:lnTo>
                        <a:pt x="233" y="1463"/>
                      </a:lnTo>
                      <a:lnTo>
                        <a:pt x="285" y="1559"/>
                      </a:lnTo>
                      <a:lnTo>
                        <a:pt x="341" y="1655"/>
                      </a:lnTo>
                      <a:lnTo>
                        <a:pt x="402" y="1752"/>
                      </a:lnTo>
                      <a:lnTo>
                        <a:pt x="469" y="1850"/>
                      </a:lnTo>
                      <a:lnTo>
                        <a:pt x="540" y="1950"/>
                      </a:lnTo>
                      <a:lnTo>
                        <a:pt x="618" y="2050"/>
                      </a:lnTo>
                      <a:lnTo>
                        <a:pt x="701" y="2150"/>
                      </a:lnTo>
                      <a:lnTo>
                        <a:pt x="789" y="2252"/>
                      </a:lnTo>
                      <a:lnTo>
                        <a:pt x="881" y="2354"/>
                      </a:lnTo>
                      <a:lnTo>
                        <a:pt x="981" y="2457"/>
                      </a:lnTo>
                      <a:lnTo>
                        <a:pt x="1085" y="2561"/>
                      </a:lnTo>
                      <a:lnTo>
                        <a:pt x="1085" y="2561"/>
                      </a:lnTo>
                      <a:lnTo>
                        <a:pt x="1321" y="2784"/>
                      </a:lnTo>
                      <a:lnTo>
                        <a:pt x="1533" y="2991"/>
                      </a:lnTo>
                      <a:lnTo>
                        <a:pt x="1725" y="3177"/>
                      </a:lnTo>
                      <a:lnTo>
                        <a:pt x="1896" y="3348"/>
                      </a:lnTo>
                      <a:lnTo>
                        <a:pt x="2045" y="3503"/>
                      </a:lnTo>
                      <a:lnTo>
                        <a:pt x="2179" y="3642"/>
                      </a:lnTo>
                      <a:lnTo>
                        <a:pt x="2291" y="3766"/>
                      </a:lnTo>
                      <a:lnTo>
                        <a:pt x="2342" y="3823"/>
                      </a:lnTo>
                      <a:lnTo>
                        <a:pt x="2387" y="3878"/>
                      </a:lnTo>
                      <a:lnTo>
                        <a:pt x="2428" y="3929"/>
                      </a:lnTo>
                      <a:lnTo>
                        <a:pt x="2467" y="3978"/>
                      </a:lnTo>
                      <a:lnTo>
                        <a:pt x="2501" y="4023"/>
                      </a:lnTo>
                      <a:lnTo>
                        <a:pt x="2530" y="4067"/>
                      </a:lnTo>
                      <a:lnTo>
                        <a:pt x="2556" y="4106"/>
                      </a:lnTo>
                      <a:lnTo>
                        <a:pt x="2577" y="4145"/>
                      </a:lnTo>
                      <a:lnTo>
                        <a:pt x="2595" y="4180"/>
                      </a:lnTo>
                      <a:lnTo>
                        <a:pt x="2609" y="4214"/>
                      </a:lnTo>
                      <a:lnTo>
                        <a:pt x="2620" y="4245"/>
                      </a:lnTo>
                      <a:lnTo>
                        <a:pt x="2628" y="4275"/>
                      </a:lnTo>
                      <a:lnTo>
                        <a:pt x="2632" y="4302"/>
                      </a:lnTo>
                      <a:lnTo>
                        <a:pt x="2634" y="4330"/>
                      </a:lnTo>
                      <a:lnTo>
                        <a:pt x="2630" y="4353"/>
                      </a:lnTo>
                      <a:lnTo>
                        <a:pt x="2626" y="4377"/>
                      </a:lnTo>
                      <a:lnTo>
                        <a:pt x="2619" y="4400"/>
                      </a:lnTo>
                      <a:lnTo>
                        <a:pt x="2607" y="4420"/>
                      </a:lnTo>
                      <a:lnTo>
                        <a:pt x="2817" y="3629"/>
                      </a:lnTo>
                      <a:lnTo>
                        <a:pt x="2817" y="3629"/>
                      </a:lnTo>
                      <a:lnTo>
                        <a:pt x="2811" y="3605"/>
                      </a:lnTo>
                      <a:lnTo>
                        <a:pt x="2801" y="3578"/>
                      </a:lnTo>
                      <a:lnTo>
                        <a:pt x="2785" y="3540"/>
                      </a:lnTo>
                      <a:lnTo>
                        <a:pt x="2766" y="3493"/>
                      </a:lnTo>
                      <a:lnTo>
                        <a:pt x="2740" y="3436"/>
                      </a:lnTo>
                      <a:lnTo>
                        <a:pt x="2707" y="3373"/>
                      </a:lnTo>
                      <a:lnTo>
                        <a:pt x="2668" y="3303"/>
                      </a:lnTo>
                      <a:lnTo>
                        <a:pt x="2620" y="3224"/>
                      </a:lnTo>
                      <a:lnTo>
                        <a:pt x="2566" y="3140"/>
                      </a:lnTo>
                      <a:lnTo>
                        <a:pt x="2501" y="3051"/>
                      </a:lnTo>
                      <a:lnTo>
                        <a:pt x="2463" y="3004"/>
                      </a:lnTo>
                      <a:lnTo>
                        <a:pt x="2426" y="2957"/>
                      </a:lnTo>
                      <a:lnTo>
                        <a:pt x="2385" y="2908"/>
                      </a:lnTo>
                      <a:lnTo>
                        <a:pt x="2342" y="2859"/>
                      </a:lnTo>
                      <a:lnTo>
                        <a:pt x="2297" y="2808"/>
                      </a:lnTo>
                      <a:lnTo>
                        <a:pt x="2248" y="2757"/>
                      </a:lnTo>
                      <a:lnTo>
                        <a:pt x="2196" y="2706"/>
                      </a:lnTo>
                      <a:lnTo>
                        <a:pt x="2142" y="2653"/>
                      </a:lnTo>
                      <a:lnTo>
                        <a:pt x="2085" y="2600"/>
                      </a:lnTo>
                      <a:lnTo>
                        <a:pt x="2024" y="2545"/>
                      </a:lnTo>
                      <a:lnTo>
                        <a:pt x="2024" y="2545"/>
                      </a:lnTo>
                      <a:lnTo>
                        <a:pt x="1894" y="2435"/>
                      </a:lnTo>
                      <a:lnTo>
                        <a:pt x="1753" y="2317"/>
                      </a:lnTo>
                      <a:lnTo>
                        <a:pt x="1604" y="2195"/>
                      </a:lnTo>
                      <a:lnTo>
                        <a:pt x="1447" y="2066"/>
                      </a:lnTo>
                      <a:lnTo>
                        <a:pt x="1288" y="1930"/>
                      </a:lnTo>
                      <a:lnTo>
                        <a:pt x="1207" y="1862"/>
                      </a:lnTo>
                      <a:lnTo>
                        <a:pt x="1127" y="1789"/>
                      </a:lnTo>
                      <a:lnTo>
                        <a:pt x="1046" y="1716"/>
                      </a:lnTo>
                      <a:lnTo>
                        <a:pt x="968" y="1642"/>
                      </a:lnTo>
                      <a:lnTo>
                        <a:pt x="891" y="1565"/>
                      </a:lnTo>
                      <a:lnTo>
                        <a:pt x="815" y="1487"/>
                      </a:lnTo>
                      <a:lnTo>
                        <a:pt x="740" y="1406"/>
                      </a:lnTo>
                      <a:lnTo>
                        <a:pt x="669" y="1324"/>
                      </a:lnTo>
                      <a:lnTo>
                        <a:pt x="599" y="1241"/>
                      </a:lnTo>
                      <a:lnTo>
                        <a:pt x="532" y="1157"/>
                      </a:lnTo>
                      <a:lnTo>
                        <a:pt x="469" y="1070"/>
                      </a:lnTo>
                      <a:lnTo>
                        <a:pt x="410" y="982"/>
                      </a:lnTo>
                      <a:lnTo>
                        <a:pt x="353" y="892"/>
                      </a:lnTo>
                      <a:lnTo>
                        <a:pt x="328" y="845"/>
                      </a:lnTo>
                      <a:lnTo>
                        <a:pt x="302" y="799"/>
                      </a:lnTo>
                      <a:lnTo>
                        <a:pt x="279" y="752"/>
                      </a:lnTo>
                      <a:lnTo>
                        <a:pt x="255" y="705"/>
                      </a:lnTo>
                      <a:lnTo>
                        <a:pt x="233" y="658"/>
                      </a:lnTo>
                      <a:lnTo>
                        <a:pt x="212" y="611"/>
                      </a:lnTo>
                      <a:lnTo>
                        <a:pt x="194" y="562"/>
                      </a:lnTo>
                      <a:lnTo>
                        <a:pt x="177" y="513"/>
                      </a:lnTo>
                      <a:lnTo>
                        <a:pt x="159" y="464"/>
                      </a:lnTo>
                      <a:lnTo>
                        <a:pt x="145" y="415"/>
                      </a:lnTo>
                      <a:lnTo>
                        <a:pt x="131" y="364"/>
                      </a:lnTo>
                      <a:lnTo>
                        <a:pt x="120" y="312"/>
                      </a:lnTo>
                      <a:lnTo>
                        <a:pt x="108" y="261"/>
                      </a:lnTo>
                      <a:lnTo>
                        <a:pt x="100" y="210"/>
                      </a:lnTo>
                      <a:lnTo>
                        <a:pt x="92" y="159"/>
                      </a:lnTo>
                      <a:lnTo>
                        <a:pt x="86" y="106"/>
                      </a:lnTo>
                      <a:lnTo>
                        <a:pt x="84" y="53"/>
                      </a:lnTo>
                      <a:lnTo>
                        <a:pt x="82" y="0"/>
                      </a:lnTo>
                      <a:lnTo>
                        <a:pt x="82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2">
                        <a:lumMod val="25000"/>
                      </a:schemeClr>
                    </a:gs>
                    <a:gs pos="11000">
                      <a:schemeClr val="accent1">
                        <a:lumMod val="25000"/>
                      </a:schemeClr>
                    </a:gs>
                    <a:gs pos="56000">
                      <a:srgbClr val="D4DEFF"/>
                    </a:gs>
                    <a:gs pos="85000">
                      <a:schemeClr val="bg2">
                        <a:lumMod val="10000"/>
                      </a:schemeClr>
                    </a:gs>
                  </a:gsLst>
                  <a:lin ang="11400000" scaled="0"/>
                  <a:tileRect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49" name="Freeform 11"/>
                <p:cNvSpPr>
                  <a:spLocks/>
                </p:cNvSpPr>
                <p:nvPr/>
              </p:nvSpPr>
              <p:spPr bwMode="auto">
                <a:xfrm>
                  <a:off x="4530948" y="4007166"/>
                  <a:ext cx="2019580" cy="14626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9" y="47"/>
                    </a:cxn>
                    <a:cxn ang="0">
                      <a:pos x="43" y="94"/>
                    </a:cxn>
                    <a:cxn ang="0">
                      <a:pos x="66" y="140"/>
                    </a:cxn>
                    <a:cxn ang="0">
                      <a:pos x="90" y="185"/>
                    </a:cxn>
                    <a:cxn ang="0">
                      <a:pos x="2512" y="185"/>
                    </a:cxn>
                    <a:cxn ang="0">
                      <a:pos x="2512" y="185"/>
                    </a:cxn>
                    <a:cxn ang="0">
                      <a:pos x="2544" y="118"/>
                    </a:cxn>
                    <a:cxn ang="0">
                      <a:pos x="2544" y="118"/>
                    </a:cxn>
                    <a:cxn ang="0">
                      <a:pos x="2522" y="59"/>
                    </a:cxn>
                    <a:cxn ang="0">
                      <a:pos x="2498" y="0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544" h="185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9" y="47"/>
                      </a:lnTo>
                      <a:lnTo>
                        <a:pt x="43" y="94"/>
                      </a:lnTo>
                      <a:lnTo>
                        <a:pt x="66" y="140"/>
                      </a:lnTo>
                      <a:lnTo>
                        <a:pt x="90" y="185"/>
                      </a:lnTo>
                      <a:lnTo>
                        <a:pt x="2512" y="185"/>
                      </a:lnTo>
                      <a:lnTo>
                        <a:pt x="2512" y="185"/>
                      </a:lnTo>
                      <a:lnTo>
                        <a:pt x="2544" y="118"/>
                      </a:lnTo>
                      <a:lnTo>
                        <a:pt x="2544" y="118"/>
                      </a:lnTo>
                      <a:lnTo>
                        <a:pt x="2522" y="59"/>
                      </a:lnTo>
                      <a:lnTo>
                        <a:pt x="2498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50" name="Freeform 12"/>
                <p:cNvSpPr>
                  <a:spLocks/>
                </p:cNvSpPr>
                <p:nvPr/>
              </p:nvSpPr>
              <p:spPr bwMode="auto">
                <a:xfrm>
                  <a:off x="4819587" y="4489263"/>
                  <a:ext cx="1633073" cy="146266"/>
                </a:xfrm>
                <a:custGeom>
                  <a:avLst/>
                  <a:gdLst/>
                  <a:ahLst/>
                  <a:cxnLst>
                    <a:cxn ang="0">
                      <a:pos x="1959" y="0"/>
                    </a:cxn>
                    <a:cxn ang="0">
                      <a:pos x="189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78" y="92"/>
                    </a:cxn>
                    <a:cxn ang="0">
                      <a:pos x="159" y="185"/>
                    </a:cxn>
                    <a:cxn ang="0">
                      <a:pos x="1749" y="185"/>
                    </a:cxn>
                    <a:cxn ang="0">
                      <a:pos x="1959" y="185"/>
                    </a:cxn>
                    <a:cxn ang="0">
                      <a:pos x="1959" y="185"/>
                    </a:cxn>
                    <a:cxn ang="0">
                      <a:pos x="1978" y="183"/>
                    </a:cxn>
                    <a:cxn ang="0">
                      <a:pos x="1996" y="177"/>
                    </a:cxn>
                    <a:cxn ang="0">
                      <a:pos x="2012" y="169"/>
                    </a:cxn>
                    <a:cxn ang="0">
                      <a:pos x="2025" y="157"/>
                    </a:cxn>
                    <a:cxn ang="0">
                      <a:pos x="2037" y="144"/>
                    </a:cxn>
                    <a:cxn ang="0">
                      <a:pos x="2047" y="128"/>
                    </a:cxn>
                    <a:cxn ang="0">
                      <a:pos x="2051" y="110"/>
                    </a:cxn>
                    <a:cxn ang="0">
                      <a:pos x="2053" y="92"/>
                    </a:cxn>
                    <a:cxn ang="0">
                      <a:pos x="2053" y="92"/>
                    </a:cxn>
                    <a:cxn ang="0">
                      <a:pos x="2051" y="73"/>
                    </a:cxn>
                    <a:cxn ang="0">
                      <a:pos x="2047" y="57"/>
                    </a:cxn>
                    <a:cxn ang="0">
                      <a:pos x="2037" y="41"/>
                    </a:cxn>
                    <a:cxn ang="0">
                      <a:pos x="2025" y="28"/>
                    </a:cxn>
                    <a:cxn ang="0">
                      <a:pos x="2012" y="16"/>
                    </a:cxn>
                    <a:cxn ang="0">
                      <a:pos x="1996" y="8"/>
                    </a:cxn>
                    <a:cxn ang="0">
                      <a:pos x="1978" y="2"/>
                    </a:cxn>
                    <a:cxn ang="0">
                      <a:pos x="1959" y="0"/>
                    </a:cxn>
                    <a:cxn ang="0">
                      <a:pos x="1959" y="0"/>
                    </a:cxn>
                  </a:cxnLst>
                  <a:rect l="0" t="0" r="r" b="b"/>
                  <a:pathLst>
                    <a:path w="2053" h="185">
                      <a:moveTo>
                        <a:pt x="1959" y="0"/>
                      </a:moveTo>
                      <a:lnTo>
                        <a:pt x="1896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78" y="92"/>
                      </a:lnTo>
                      <a:lnTo>
                        <a:pt x="159" y="185"/>
                      </a:lnTo>
                      <a:lnTo>
                        <a:pt x="1749" y="185"/>
                      </a:lnTo>
                      <a:lnTo>
                        <a:pt x="1959" y="185"/>
                      </a:lnTo>
                      <a:lnTo>
                        <a:pt x="1959" y="185"/>
                      </a:lnTo>
                      <a:lnTo>
                        <a:pt x="1978" y="183"/>
                      </a:lnTo>
                      <a:lnTo>
                        <a:pt x="1996" y="177"/>
                      </a:lnTo>
                      <a:lnTo>
                        <a:pt x="2012" y="169"/>
                      </a:lnTo>
                      <a:lnTo>
                        <a:pt x="2025" y="157"/>
                      </a:lnTo>
                      <a:lnTo>
                        <a:pt x="2037" y="144"/>
                      </a:lnTo>
                      <a:lnTo>
                        <a:pt x="2047" y="128"/>
                      </a:lnTo>
                      <a:lnTo>
                        <a:pt x="2051" y="110"/>
                      </a:lnTo>
                      <a:lnTo>
                        <a:pt x="2053" y="92"/>
                      </a:lnTo>
                      <a:lnTo>
                        <a:pt x="2053" y="92"/>
                      </a:lnTo>
                      <a:lnTo>
                        <a:pt x="2051" y="73"/>
                      </a:lnTo>
                      <a:lnTo>
                        <a:pt x="2047" y="57"/>
                      </a:lnTo>
                      <a:lnTo>
                        <a:pt x="2037" y="41"/>
                      </a:lnTo>
                      <a:lnTo>
                        <a:pt x="2025" y="28"/>
                      </a:lnTo>
                      <a:lnTo>
                        <a:pt x="2012" y="16"/>
                      </a:lnTo>
                      <a:lnTo>
                        <a:pt x="1996" y="8"/>
                      </a:lnTo>
                      <a:lnTo>
                        <a:pt x="1978" y="2"/>
                      </a:lnTo>
                      <a:lnTo>
                        <a:pt x="1959" y="0"/>
                      </a:lnTo>
                      <a:lnTo>
                        <a:pt x="1959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2">
                        <a:lumMod val="40000"/>
                        <a:lumOff val="60000"/>
                      </a:schemeClr>
                    </a:gs>
                    <a:gs pos="46000">
                      <a:schemeClr val="accent2">
                        <a:lumMod val="95000"/>
                        <a:lumOff val="5000"/>
                      </a:schemeClr>
                    </a:gs>
                    <a:gs pos="100000">
                      <a:schemeClr val="accent2">
                        <a:lumMod val="6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51" name="Freeform 13"/>
                <p:cNvSpPr>
                  <a:spLocks/>
                </p:cNvSpPr>
                <p:nvPr/>
              </p:nvSpPr>
              <p:spPr bwMode="auto">
                <a:xfrm>
                  <a:off x="5223980" y="4915726"/>
                  <a:ext cx="1027199" cy="146266"/>
                </a:xfrm>
                <a:custGeom>
                  <a:avLst/>
                  <a:gdLst/>
                  <a:ahLst/>
                  <a:cxnLst>
                    <a:cxn ang="0">
                      <a:pos x="1199" y="0"/>
                    </a:cxn>
                    <a:cxn ang="0">
                      <a:pos x="915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04" y="93"/>
                    </a:cxn>
                    <a:cxn ang="0">
                      <a:pos x="208" y="185"/>
                    </a:cxn>
                    <a:cxn ang="0">
                      <a:pos x="713" y="185"/>
                    </a:cxn>
                    <a:cxn ang="0">
                      <a:pos x="1199" y="185"/>
                    </a:cxn>
                    <a:cxn ang="0">
                      <a:pos x="1199" y="185"/>
                    </a:cxn>
                    <a:cxn ang="0">
                      <a:pos x="1217" y="183"/>
                    </a:cxn>
                    <a:cxn ang="0">
                      <a:pos x="1235" y="177"/>
                    </a:cxn>
                    <a:cxn ang="0">
                      <a:pos x="1250" y="169"/>
                    </a:cxn>
                    <a:cxn ang="0">
                      <a:pos x="1264" y="157"/>
                    </a:cxn>
                    <a:cxn ang="0">
                      <a:pos x="1276" y="144"/>
                    </a:cxn>
                    <a:cxn ang="0">
                      <a:pos x="1286" y="128"/>
                    </a:cxn>
                    <a:cxn ang="0">
                      <a:pos x="1292" y="110"/>
                    </a:cxn>
                    <a:cxn ang="0">
                      <a:pos x="1294" y="93"/>
                    </a:cxn>
                    <a:cxn ang="0">
                      <a:pos x="1294" y="93"/>
                    </a:cxn>
                    <a:cxn ang="0">
                      <a:pos x="1292" y="73"/>
                    </a:cxn>
                    <a:cxn ang="0">
                      <a:pos x="1286" y="55"/>
                    </a:cxn>
                    <a:cxn ang="0">
                      <a:pos x="1276" y="40"/>
                    </a:cxn>
                    <a:cxn ang="0">
                      <a:pos x="1264" y="28"/>
                    </a:cxn>
                    <a:cxn ang="0">
                      <a:pos x="1250" y="16"/>
                    </a:cxn>
                    <a:cxn ang="0">
                      <a:pos x="1235" y="6"/>
                    </a:cxn>
                    <a:cxn ang="0">
                      <a:pos x="1217" y="2"/>
                    </a:cxn>
                    <a:cxn ang="0">
                      <a:pos x="1199" y="0"/>
                    </a:cxn>
                    <a:cxn ang="0">
                      <a:pos x="1199" y="0"/>
                    </a:cxn>
                  </a:cxnLst>
                  <a:rect l="0" t="0" r="r" b="b"/>
                  <a:pathLst>
                    <a:path w="1294" h="185">
                      <a:moveTo>
                        <a:pt x="1199" y="0"/>
                      </a:moveTo>
                      <a:lnTo>
                        <a:pt x="915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04" y="93"/>
                      </a:lnTo>
                      <a:lnTo>
                        <a:pt x="208" y="185"/>
                      </a:lnTo>
                      <a:lnTo>
                        <a:pt x="713" y="185"/>
                      </a:lnTo>
                      <a:lnTo>
                        <a:pt x="1199" y="185"/>
                      </a:lnTo>
                      <a:lnTo>
                        <a:pt x="1199" y="185"/>
                      </a:lnTo>
                      <a:lnTo>
                        <a:pt x="1217" y="183"/>
                      </a:lnTo>
                      <a:lnTo>
                        <a:pt x="1235" y="177"/>
                      </a:lnTo>
                      <a:lnTo>
                        <a:pt x="1250" y="169"/>
                      </a:lnTo>
                      <a:lnTo>
                        <a:pt x="1264" y="157"/>
                      </a:lnTo>
                      <a:lnTo>
                        <a:pt x="1276" y="144"/>
                      </a:lnTo>
                      <a:lnTo>
                        <a:pt x="1286" y="128"/>
                      </a:lnTo>
                      <a:lnTo>
                        <a:pt x="1292" y="110"/>
                      </a:lnTo>
                      <a:lnTo>
                        <a:pt x="1294" y="93"/>
                      </a:lnTo>
                      <a:lnTo>
                        <a:pt x="1294" y="93"/>
                      </a:lnTo>
                      <a:lnTo>
                        <a:pt x="1292" y="73"/>
                      </a:lnTo>
                      <a:lnTo>
                        <a:pt x="1286" y="55"/>
                      </a:lnTo>
                      <a:lnTo>
                        <a:pt x="1276" y="40"/>
                      </a:lnTo>
                      <a:lnTo>
                        <a:pt x="1264" y="28"/>
                      </a:lnTo>
                      <a:lnTo>
                        <a:pt x="1250" y="16"/>
                      </a:lnTo>
                      <a:lnTo>
                        <a:pt x="1235" y="6"/>
                      </a:lnTo>
                      <a:lnTo>
                        <a:pt x="1217" y="2"/>
                      </a:lnTo>
                      <a:lnTo>
                        <a:pt x="1199" y="0"/>
                      </a:lnTo>
                      <a:lnTo>
                        <a:pt x="1199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52" name="Freeform 14"/>
                <p:cNvSpPr>
                  <a:spLocks/>
                </p:cNvSpPr>
                <p:nvPr/>
              </p:nvSpPr>
              <p:spPr bwMode="auto">
                <a:xfrm>
                  <a:off x="4801421" y="3166277"/>
                  <a:ext cx="1281389" cy="146266"/>
                </a:xfrm>
                <a:custGeom>
                  <a:avLst/>
                  <a:gdLst/>
                  <a:ahLst/>
                  <a:cxnLst>
                    <a:cxn ang="0">
                      <a:pos x="1464" y="0"/>
                    </a:cxn>
                    <a:cxn ang="0">
                      <a:pos x="381" y="0"/>
                    </a:cxn>
                    <a:cxn ang="0">
                      <a:pos x="94" y="0"/>
                    </a:cxn>
                    <a:cxn ang="0">
                      <a:pos x="94" y="0"/>
                    </a:cxn>
                    <a:cxn ang="0">
                      <a:pos x="75" y="2"/>
                    </a:cxn>
                    <a:cxn ang="0">
                      <a:pos x="57" y="8"/>
                    </a:cxn>
                    <a:cxn ang="0">
                      <a:pos x="41" y="16"/>
                    </a:cxn>
                    <a:cxn ang="0">
                      <a:pos x="28" y="28"/>
                    </a:cxn>
                    <a:cxn ang="0">
                      <a:pos x="16" y="41"/>
                    </a:cxn>
                    <a:cxn ang="0">
                      <a:pos x="8" y="57"/>
                    </a:cxn>
                    <a:cxn ang="0">
                      <a:pos x="2" y="75"/>
                    </a:cxn>
                    <a:cxn ang="0">
                      <a:pos x="0" y="93"/>
                    </a:cxn>
                    <a:cxn ang="0">
                      <a:pos x="0" y="93"/>
                    </a:cxn>
                    <a:cxn ang="0">
                      <a:pos x="2" y="112"/>
                    </a:cxn>
                    <a:cxn ang="0">
                      <a:pos x="8" y="130"/>
                    </a:cxn>
                    <a:cxn ang="0">
                      <a:pos x="16" y="146"/>
                    </a:cxn>
                    <a:cxn ang="0">
                      <a:pos x="28" y="159"/>
                    </a:cxn>
                    <a:cxn ang="0">
                      <a:pos x="41" y="169"/>
                    </a:cxn>
                    <a:cxn ang="0">
                      <a:pos x="57" y="179"/>
                    </a:cxn>
                    <a:cxn ang="0">
                      <a:pos x="75" y="183"/>
                    </a:cxn>
                    <a:cxn ang="0">
                      <a:pos x="94" y="185"/>
                    </a:cxn>
                    <a:cxn ang="0">
                      <a:pos x="192" y="185"/>
                    </a:cxn>
                    <a:cxn ang="0">
                      <a:pos x="1618" y="185"/>
                    </a:cxn>
                    <a:cxn ang="0">
                      <a:pos x="1618" y="185"/>
                    </a:cxn>
                    <a:cxn ang="0">
                      <a:pos x="1541" y="91"/>
                    </a:cxn>
                    <a:cxn ang="0">
                      <a:pos x="1464" y="0"/>
                    </a:cxn>
                    <a:cxn ang="0">
                      <a:pos x="1464" y="0"/>
                    </a:cxn>
                  </a:cxnLst>
                  <a:rect l="0" t="0" r="r" b="b"/>
                  <a:pathLst>
                    <a:path w="1618" h="185">
                      <a:moveTo>
                        <a:pt x="1464" y="0"/>
                      </a:moveTo>
                      <a:lnTo>
                        <a:pt x="381" y="0"/>
                      </a:lnTo>
                      <a:lnTo>
                        <a:pt x="94" y="0"/>
                      </a:lnTo>
                      <a:lnTo>
                        <a:pt x="94" y="0"/>
                      </a:lnTo>
                      <a:lnTo>
                        <a:pt x="75" y="2"/>
                      </a:lnTo>
                      <a:lnTo>
                        <a:pt x="57" y="8"/>
                      </a:lnTo>
                      <a:lnTo>
                        <a:pt x="41" y="16"/>
                      </a:lnTo>
                      <a:lnTo>
                        <a:pt x="28" y="28"/>
                      </a:lnTo>
                      <a:lnTo>
                        <a:pt x="16" y="41"/>
                      </a:lnTo>
                      <a:lnTo>
                        <a:pt x="8" y="57"/>
                      </a:lnTo>
                      <a:lnTo>
                        <a:pt x="2" y="75"/>
                      </a:lnTo>
                      <a:lnTo>
                        <a:pt x="0" y="93"/>
                      </a:lnTo>
                      <a:lnTo>
                        <a:pt x="0" y="93"/>
                      </a:lnTo>
                      <a:lnTo>
                        <a:pt x="2" y="112"/>
                      </a:lnTo>
                      <a:lnTo>
                        <a:pt x="8" y="130"/>
                      </a:lnTo>
                      <a:lnTo>
                        <a:pt x="16" y="146"/>
                      </a:lnTo>
                      <a:lnTo>
                        <a:pt x="28" y="159"/>
                      </a:lnTo>
                      <a:lnTo>
                        <a:pt x="41" y="169"/>
                      </a:lnTo>
                      <a:lnTo>
                        <a:pt x="57" y="179"/>
                      </a:lnTo>
                      <a:lnTo>
                        <a:pt x="75" y="183"/>
                      </a:lnTo>
                      <a:lnTo>
                        <a:pt x="94" y="185"/>
                      </a:lnTo>
                      <a:lnTo>
                        <a:pt x="192" y="185"/>
                      </a:lnTo>
                      <a:lnTo>
                        <a:pt x="1618" y="185"/>
                      </a:lnTo>
                      <a:lnTo>
                        <a:pt x="1618" y="185"/>
                      </a:lnTo>
                      <a:lnTo>
                        <a:pt x="1541" y="91"/>
                      </a:lnTo>
                      <a:lnTo>
                        <a:pt x="1464" y="0"/>
                      </a:lnTo>
                      <a:lnTo>
                        <a:pt x="1464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53" name="Freeform 15"/>
                <p:cNvSpPr>
                  <a:spLocks/>
                </p:cNvSpPr>
                <p:nvPr/>
              </p:nvSpPr>
              <p:spPr bwMode="auto">
                <a:xfrm>
                  <a:off x="4512530" y="3615710"/>
                  <a:ext cx="1876815" cy="146266"/>
                </a:xfrm>
                <a:custGeom>
                  <a:avLst/>
                  <a:gdLst/>
                  <a:ahLst/>
                  <a:cxnLst>
                    <a:cxn ang="0">
                      <a:pos x="2253" y="0"/>
                    </a:cxn>
                    <a:cxn ang="0">
                      <a:pos x="239" y="0"/>
                    </a:cxn>
                    <a:cxn ang="0">
                      <a:pos x="104" y="0"/>
                    </a:cxn>
                    <a:cxn ang="0">
                      <a:pos x="104" y="0"/>
                    </a:cxn>
                    <a:cxn ang="0">
                      <a:pos x="82" y="2"/>
                    </a:cxn>
                    <a:cxn ang="0">
                      <a:pos x="63" y="8"/>
                    </a:cxn>
                    <a:cxn ang="0">
                      <a:pos x="45" y="17"/>
                    </a:cxn>
                    <a:cxn ang="0">
                      <a:pos x="29" y="27"/>
                    </a:cxn>
                    <a:cxn ang="0">
                      <a:pos x="18" y="41"/>
                    </a:cxn>
                    <a:cxn ang="0">
                      <a:pos x="8" y="57"/>
                    </a:cxn>
                    <a:cxn ang="0">
                      <a:pos x="2" y="74"/>
                    </a:cxn>
                    <a:cxn ang="0">
                      <a:pos x="0" y="92"/>
                    </a:cxn>
                    <a:cxn ang="0">
                      <a:pos x="0" y="92"/>
                    </a:cxn>
                    <a:cxn ang="0">
                      <a:pos x="2" y="112"/>
                    </a:cxn>
                    <a:cxn ang="0">
                      <a:pos x="8" y="129"/>
                    </a:cxn>
                    <a:cxn ang="0">
                      <a:pos x="18" y="145"/>
                    </a:cxn>
                    <a:cxn ang="0">
                      <a:pos x="29" y="159"/>
                    </a:cxn>
                    <a:cxn ang="0">
                      <a:pos x="45" y="169"/>
                    </a:cxn>
                    <a:cxn ang="0">
                      <a:pos x="63" y="178"/>
                    </a:cxn>
                    <a:cxn ang="0">
                      <a:pos x="82" y="184"/>
                    </a:cxn>
                    <a:cxn ang="0">
                      <a:pos x="104" y="184"/>
                    </a:cxn>
                    <a:cxn ang="0">
                      <a:pos x="120" y="184"/>
                    </a:cxn>
                    <a:cxn ang="0">
                      <a:pos x="2363" y="184"/>
                    </a:cxn>
                    <a:cxn ang="0">
                      <a:pos x="2363" y="184"/>
                    </a:cxn>
                    <a:cxn ang="0">
                      <a:pos x="2308" y="92"/>
                    </a:cxn>
                    <a:cxn ang="0">
                      <a:pos x="2253" y="0"/>
                    </a:cxn>
                    <a:cxn ang="0">
                      <a:pos x="2253" y="0"/>
                    </a:cxn>
                  </a:cxnLst>
                  <a:rect l="0" t="0" r="r" b="b"/>
                  <a:pathLst>
                    <a:path w="2363" h="184">
                      <a:moveTo>
                        <a:pt x="2253" y="0"/>
                      </a:moveTo>
                      <a:lnTo>
                        <a:pt x="239" y="0"/>
                      </a:lnTo>
                      <a:lnTo>
                        <a:pt x="104" y="0"/>
                      </a:lnTo>
                      <a:lnTo>
                        <a:pt x="104" y="0"/>
                      </a:lnTo>
                      <a:lnTo>
                        <a:pt x="82" y="2"/>
                      </a:lnTo>
                      <a:lnTo>
                        <a:pt x="63" y="8"/>
                      </a:lnTo>
                      <a:lnTo>
                        <a:pt x="45" y="17"/>
                      </a:lnTo>
                      <a:lnTo>
                        <a:pt x="29" y="27"/>
                      </a:lnTo>
                      <a:lnTo>
                        <a:pt x="18" y="41"/>
                      </a:lnTo>
                      <a:lnTo>
                        <a:pt x="8" y="57"/>
                      </a:lnTo>
                      <a:lnTo>
                        <a:pt x="2" y="74"/>
                      </a:lnTo>
                      <a:lnTo>
                        <a:pt x="0" y="92"/>
                      </a:lnTo>
                      <a:lnTo>
                        <a:pt x="0" y="92"/>
                      </a:lnTo>
                      <a:lnTo>
                        <a:pt x="2" y="112"/>
                      </a:lnTo>
                      <a:lnTo>
                        <a:pt x="8" y="129"/>
                      </a:lnTo>
                      <a:lnTo>
                        <a:pt x="18" y="145"/>
                      </a:lnTo>
                      <a:lnTo>
                        <a:pt x="29" y="159"/>
                      </a:lnTo>
                      <a:lnTo>
                        <a:pt x="45" y="169"/>
                      </a:lnTo>
                      <a:lnTo>
                        <a:pt x="63" y="178"/>
                      </a:lnTo>
                      <a:lnTo>
                        <a:pt x="82" y="184"/>
                      </a:lnTo>
                      <a:lnTo>
                        <a:pt x="104" y="184"/>
                      </a:lnTo>
                      <a:lnTo>
                        <a:pt x="120" y="184"/>
                      </a:lnTo>
                      <a:lnTo>
                        <a:pt x="2363" y="184"/>
                      </a:lnTo>
                      <a:lnTo>
                        <a:pt x="2363" y="184"/>
                      </a:lnTo>
                      <a:lnTo>
                        <a:pt x="2308" y="92"/>
                      </a:lnTo>
                      <a:lnTo>
                        <a:pt x="2253" y="0"/>
                      </a:lnTo>
                      <a:lnTo>
                        <a:pt x="2253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2">
                        <a:lumMod val="40000"/>
                        <a:lumOff val="60000"/>
                      </a:schemeClr>
                    </a:gs>
                    <a:gs pos="46000">
                      <a:schemeClr val="accent2">
                        <a:lumMod val="95000"/>
                        <a:lumOff val="5000"/>
                      </a:schemeClr>
                    </a:gs>
                    <a:gs pos="100000">
                      <a:schemeClr val="accent2">
                        <a:lumMod val="6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54" name="Freeform 16"/>
                <p:cNvSpPr>
                  <a:spLocks/>
                </p:cNvSpPr>
                <p:nvPr/>
              </p:nvSpPr>
              <p:spPr bwMode="auto">
                <a:xfrm>
                  <a:off x="4872273" y="1487071"/>
                  <a:ext cx="1539059" cy="149747"/>
                </a:xfrm>
                <a:custGeom>
                  <a:avLst/>
                  <a:gdLst/>
                  <a:ahLst/>
                  <a:cxnLst>
                    <a:cxn ang="0">
                      <a:pos x="150" y="0"/>
                    </a:cxn>
                    <a:cxn ang="0">
                      <a:pos x="89" y="0"/>
                    </a:cxn>
                    <a:cxn ang="0">
                      <a:pos x="89" y="0"/>
                    </a:cxn>
                    <a:cxn ang="0">
                      <a:pos x="71" y="2"/>
                    </a:cxn>
                    <a:cxn ang="0">
                      <a:pos x="53" y="8"/>
                    </a:cxn>
                    <a:cxn ang="0">
                      <a:pos x="40" y="16"/>
                    </a:cxn>
                    <a:cxn ang="0">
                      <a:pos x="26" y="28"/>
                    </a:cxn>
                    <a:cxn ang="0">
                      <a:pos x="14" y="42"/>
                    </a:cxn>
                    <a:cxn ang="0">
                      <a:pos x="6" y="57"/>
                    </a:cxn>
                    <a:cxn ang="0">
                      <a:pos x="0" y="73"/>
                    </a:cxn>
                    <a:cxn ang="0">
                      <a:pos x="0" y="93"/>
                    </a:cxn>
                    <a:cxn ang="0">
                      <a:pos x="0" y="93"/>
                    </a:cxn>
                    <a:cxn ang="0">
                      <a:pos x="0" y="110"/>
                    </a:cxn>
                    <a:cxn ang="0">
                      <a:pos x="6" y="128"/>
                    </a:cxn>
                    <a:cxn ang="0">
                      <a:pos x="14" y="144"/>
                    </a:cxn>
                    <a:cxn ang="0">
                      <a:pos x="26" y="157"/>
                    </a:cxn>
                    <a:cxn ang="0">
                      <a:pos x="40" y="169"/>
                    </a:cxn>
                    <a:cxn ang="0">
                      <a:pos x="53" y="177"/>
                    </a:cxn>
                    <a:cxn ang="0">
                      <a:pos x="71" y="183"/>
                    </a:cxn>
                    <a:cxn ang="0">
                      <a:pos x="89" y="185"/>
                    </a:cxn>
                    <a:cxn ang="0">
                      <a:pos x="287" y="185"/>
                    </a:cxn>
                    <a:cxn ang="0">
                      <a:pos x="1736" y="185"/>
                    </a:cxn>
                    <a:cxn ang="0">
                      <a:pos x="1736" y="185"/>
                    </a:cxn>
                    <a:cxn ang="0">
                      <a:pos x="1846" y="89"/>
                    </a:cxn>
                    <a:cxn ang="0">
                      <a:pos x="1942" y="0"/>
                    </a:cxn>
                    <a:cxn ang="0">
                      <a:pos x="150" y="0"/>
                    </a:cxn>
                  </a:cxnLst>
                  <a:rect l="0" t="0" r="r" b="b"/>
                  <a:pathLst>
                    <a:path w="1942" h="185">
                      <a:moveTo>
                        <a:pt x="150" y="0"/>
                      </a:moveTo>
                      <a:lnTo>
                        <a:pt x="89" y="0"/>
                      </a:lnTo>
                      <a:lnTo>
                        <a:pt x="89" y="0"/>
                      </a:lnTo>
                      <a:lnTo>
                        <a:pt x="71" y="2"/>
                      </a:lnTo>
                      <a:lnTo>
                        <a:pt x="53" y="8"/>
                      </a:lnTo>
                      <a:lnTo>
                        <a:pt x="40" y="16"/>
                      </a:lnTo>
                      <a:lnTo>
                        <a:pt x="26" y="28"/>
                      </a:lnTo>
                      <a:lnTo>
                        <a:pt x="14" y="42"/>
                      </a:lnTo>
                      <a:lnTo>
                        <a:pt x="6" y="57"/>
                      </a:lnTo>
                      <a:lnTo>
                        <a:pt x="0" y="73"/>
                      </a:lnTo>
                      <a:lnTo>
                        <a:pt x="0" y="93"/>
                      </a:lnTo>
                      <a:lnTo>
                        <a:pt x="0" y="93"/>
                      </a:lnTo>
                      <a:lnTo>
                        <a:pt x="0" y="110"/>
                      </a:lnTo>
                      <a:lnTo>
                        <a:pt x="6" y="128"/>
                      </a:lnTo>
                      <a:lnTo>
                        <a:pt x="14" y="144"/>
                      </a:lnTo>
                      <a:lnTo>
                        <a:pt x="26" y="157"/>
                      </a:lnTo>
                      <a:lnTo>
                        <a:pt x="40" y="169"/>
                      </a:lnTo>
                      <a:lnTo>
                        <a:pt x="53" y="177"/>
                      </a:lnTo>
                      <a:lnTo>
                        <a:pt x="71" y="183"/>
                      </a:lnTo>
                      <a:lnTo>
                        <a:pt x="89" y="185"/>
                      </a:lnTo>
                      <a:lnTo>
                        <a:pt x="287" y="185"/>
                      </a:lnTo>
                      <a:lnTo>
                        <a:pt x="1736" y="185"/>
                      </a:lnTo>
                      <a:lnTo>
                        <a:pt x="1736" y="185"/>
                      </a:lnTo>
                      <a:lnTo>
                        <a:pt x="1846" y="89"/>
                      </a:lnTo>
                      <a:lnTo>
                        <a:pt x="1942" y="0"/>
                      </a:lnTo>
                      <a:lnTo>
                        <a:pt x="15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55" name="Freeform 17"/>
                <p:cNvSpPr>
                  <a:spLocks/>
                </p:cNvSpPr>
                <p:nvPr/>
              </p:nvSpPr>
              <p:spPr bwMode="auto">
                <a:xfrm>
                  <a:off x="5046750" y="1919920"/>
                  <a:ext cx="860061" cy="146266"/>
                </a:xfrm>
                <a:custGeom>
                  <a:avLst/>
                  <a:gdLst/>
                  <a:ahLst/>
                  <a:cxnLst>
                    <a:cxn ang="0">
                      <a:pos x="357" y="0"/>
                    </a:cxn>
                    <a:cxn ang="0">
                      <a:pos x="88" y="0"/>
                    </a:cxn>
                    <a:cxn ang="0">
                      <a:pos x="88" y="0"/>
                    </a:cxn>
                    <a:cxn ang="0">
                      <a:pos x="71" y="1"/>
                    </a:cxn>
                    <a:cxn ang="0">
                      <a:pos x="53" y="5"/>
                    </a:cxn>
                    <a:cxn ang="0">
                      <a:pos x="39" y="15"/>
                    </a:cxn>
                    <a:cxn ang="0">
                      <a:pos x="25" y="27"/>
                    </a:cxn>
                    <a:cxn ang="0">
                      <a:pos x="14" y="39"/>
                    </a:cxn>
                    <a:cxn ang="0">
                      <a:pos x="6" y="54"/>
                    </a:cxn>
                    <a:cxn ang="0">
                      <a:pos x="2" y="72"/>
                    </a:cxn>
                    <a:cxn ang="0">
                      <a:pos x="0" y="92"/>
                    </a:cxn>
                    <a:cxn ang="0">
                      <a:pos x="0" y="92"/>
                    </a:cxn>
                    <a:cxn ang="0">
                      <a:pos x="2" y="109"/>
                    </a:cxn>
                    <a:cxn ang="0">
                      <a:pos x="6" y="127"/>
                    </a:cxn>
                    <a:cxn ang="0">
                      <a:pos x="14" y="143"/>
                    </a:cxn>
                    <a:cxn ang="0">
                      <a:pos x="25" y="157"/>
                    </a:cxn>
                    <a:cxn ang="0">
                      <a:pos x="39" y="168"/>
                    </a:cxn>
                    <a:cxn ang="0">
                      <a:pos x="53" y="176"/>
                    </a:cxn>
                    <a:cxn ang="0">
                      <a:pos x="71" y="182"/>
                    </a:cxn>
                    <a:cxn ang="0">
                      <a:pos x="88" y="184"/>
                    </a:cxn>
                    <a:cxn ang="0">
                      <a:pos x="548" y="184"/>
                    </a:cxn>
                    <a:cxn ang="0">
                      <a:pos x="856" y="184"/>
                    </a:cxn>
                    <a:cxn ang="0">
                      <a:pos x="856" y="184"/>
                    </a:cxn>
                    <a:cxn ang="0">
                      <a:pos x="1084" y="0"/>
                    </a:cxn>
                    <a:cxn ang="0">
                      <a:pos x="357" y="0"/>
                    </a:cxn>
                  </a:cxnLst>
                  <a:rect l="0" t="0" r="r" b="b"/>
                  <a:pathLst>
                    <a:path w="1084" h="184">
                      <a:moveTo>
                        <a:pt x="357" y="0"/>
                      </a:moveTo>
                      <a:lnTo>
                        <a:pt x="88" y="0"/>
                      </a:lnTo>
                      <a:lnTo>
                        <a:pt x="88" y="0"/>
                      </a:lnTo>
                      <a:lnTo>
                        <a:pt x="71" y="1"/>
                      </a:lnTo>
                      <a:lnTo>
                        <a:pt x="53" y="5"/>
                      </a:lnTo>
                      <a:lnTo>
                        <a:pt x="39" y="15"/>
                      </a:lnTo>
                      <a:lnTo>
                        <a:pt x="25" y="27"/>
                      </a:lnTo>
                      <a:lnTo>
                        <a:pt x="14" y="39"/>
                      </a:lnTo>
                      <a:lnTo>
                        <a:pt x="6" y="54"/>
                      </a:lnTo>
                      <a:lnTo>
                        <a:pt x="2" y="72"/>
                      </a:lnTo>
                      <a:lnTo>
                        <a:pt x="0" y="92"/>
                      </a:lnTo>
                      <a:lnTo>
                        <a:pt x="0" y="92"/>
                      </a:lnTo>
                      <a:lnTo>
                        <a:pt x="2" y="109"/>
                      </a:lnTo>
                      <a:lnTo>
                        <a:pt x="6" y="127"/>
                      </a:lnTo>
                      <a:lnTo>
                        <a:pt x="14" y="143"/>
                      </a:lnTo>
                      <a:lnTo>
                        <a:pt x="25" y="157"/>
                      </a:lnTo>
                      <a:lnTo>
                        <a:pt x="39" y="168"/>
                      </a:lnTo>
                      <a:lnTo>
                        <a:pt x="53" y="176"/>
                      </a:lnTo>
                      <a:lnTo>
                        <a:pt x="71" y="182"/>
                      </a:lnTo>
                      <a:lnTo>
                        <a:pt x="88" y="184"/>
                      </a:lnTo>
                      <a:lnTo>
                        <a:pt x="548" y="184"/>
                      </a:lnTo>
                      <a:lnTo>
                        <a:pt x="856" y="184"/>
                      </a:lnTo>
                      <a:lnTo>
                        <a:pt x="856" y="184"/>
                      </a:lnTo>
                      <a:lnTo>
                        <a:pt x="1084" y="0"/>
                      </a:lnTo>
                      <a:lnTo>
                        <a:pt x="357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56" name="Line 18"/>
                <p:cNvSpPr>
                  <a:spLocks noChangeShapeType="1"/>
                </p:cNvSpPr>
                <p:nvPr/>
              </p:nvSpPr>
              <p:spPr bwMode="auto">
                <a:xfrm>
                  <a:off x="4376738" y="1223963"/>
                  <a:ext cx="1587" cy="1588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d-ID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57" name="Line 19"/>
                <p:cNvSpPr>
                  <a:spLocks noChangeShapeType="1"/>
                </p:cNvSpPr>
                <p:nvPr/>
              </p:nvSpPr>
              <p:spPr bwMode="auto">
                <a:xfrm>
                  <a:off x="4376738" y="1223963"/>
                  <a:ext cx="1587" cy="1588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d-ID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58" name="Freeform 20"/>
                <p:cNvSpPr>
                  <a:spLocks/>
                </p:cNvSpPr>
                <p:nvPr/>
              </p:nvSpPr>
              <p:spPr bwMode="auto">
                <a:xfrm>
                  <a:off x="4531480" y="6484891"/>
                  <a:ext cx="1741017" cy="146266"/>
                </a:xfrm>
                <a:custGeom>
                  <a:avLst/>
                  <a:gdLst/>
                  <a:ahLst/>
                  <a:cxnLst>
                    <a:cxn ang="0">
                      <a:pos x="390" y="0"/>
                    </a:cxn>
                    <a:cxn ang="0">
                      <a:pos x="121" y="0"/>
                    </a:cxn>
                    <a:cxn ang="0">
                      <a:pos x="121" y="0"/>
                    </a:cxn>
                    <a:cxn ang="0">
                      <a:pos x="96" y="2"/>
                    </a:cxn>
                    <a:cxn ang="0">
                      <a:pos x="74" y="6"/>
                    </a:cxn>
                    <a:cxn ang="0">
                      <a:pos x="53" y="16"/>
                    </a:cxn>
                    <a:cxn ang="0">
                      <a:pos x="35" y="28"/>
                    </a:cxn>
                    <a:cxn ang="0">
                      <a:pos x="19" y="40"/>
                    </a:cxn>
                    <a:cxn ang="0">
                      <a:pos x="9" y="55"/>
                    </a:cxn>
                    <a:cxn ang="0">
                      <a:pos x="1" y="73"/>
                    </a:cxn>
                    <a:cxn ang="0">
                      <a:pos x="0" y="83"/>
                    </a:cxn>
                    <a:cxn ang="0">
                      <a:pos x="0" y="93"/>
                    </a:cxn>
                    <a:cxn ang="0">
                      <a:pos x="0" y="93"/>
                    </a:cxn>
                    <a:cxn ang="0">
                      <a:pos x="0" y="103"/>
                    </a:cxn>
                    <a:cxn ang="0">
                      <a:pos x="1" y="110"/>
                    </a:cxn>
                    <a:cxn ang="0">
                      <a:pos x="9" y="128"/>
                    </a:cxn>
                    <a:cxn ang="0">
                      <a:pos x="19" y="144"/>
                    </a:cxn>
                    <a:cxn ang="0">
                      <a:pos x="35" y="158"/>
                    </a:cxn>
                    <a:cxn ang="0">
                      <a:pos x="53" y="169"/>
                    </a:cxn>
                    <a:cxn ang="0">
                      <a:pos x="74" y="177"/>
                    </a:cxn>
                    <a:cxn ang="0">
                      <a:pos x="96" y="183"/>
                    </a:cxn>
                    <a:cxn ang="0">
                      <a:pos x="121" y="185"/>
                    </a:cxn>
                    <a:cxn ang="0">
                      <a:pos x="204" y="185"/>
                    </a:cxn>
                    <a:cxn ang="0">
                      <a:pos x="2192" y="185"/>
                    </a:cxn>
                    <a:cxn ang="0">
                      <a:pos x="2192" y="185"/>
                    </a:cxn>
                    <a:cxn ang="0">
                      <a:pos x="2120" y="97"/>
                    </a:cxn>
                    <a:cxn ang="0">
                      <a:pos x="2037" y="0"/>
                    </a:cxn>
                    <a:cxn ang="0">
                      <a:pos x="390" y="0"/>
                    </a:cxn>
                  </a:cxnLst>
                  <a:rect l="0" t="0" r="r" b="b"/>
                  <a:pathLst>
                    <a:path w="2192" h="185">
                      <a:moveTo>
                        <a:pt x="390" y="0"/>
                      </a:moveTo>
                      <a:lnTo>
                        <a:pt x="121" y="0"/>
                      </a:lnTo>
                      <a:lnTo>
                        <a:pt x="121" y="0"/>
                      </a:lnTo>
                      <a:lnTo>
                        <a:pt x="96" y="2"/>
                      </a:lnTo>
                      <a:lnTo>
                        <a:pt x="74" y="6"/>
                      </a:lnTo>
                      <a:lnTo>
                        <a:pt x="53" y="16"/>
                      </a:lnTo>
                      <a:lnTo>
                        <a:pt x="35" y="28"/>
                      </a:lnTo>
                      <a:lnTo>
                        <a:pt x="19" y="40"/>
                      </a:lnTo>
                      <a:lnTo>
                        <a:pt x="9" y="55"/>
                      </a:lnTo>
                      <a:lnTo>
                        <a:pt x="1" y="73"/>
                      </a:lnTo>
                      <a:lnTo>
                        <a:pt x="0" y="83"/>
                      </a:lnTo>
                      <a:lnTo>
                        <a:pt x="0" y="93"/>
                      </a:lnTo>
                      <a:lnTo>
                        <a:pt x="0" y="93"/>
                      </a:lnTo>
                      <a:lnTo>
                        <a:pt x="0" y="103"/>
                      </a:lnTo>
                      <a:lnTo>
                        <a:pt x="1" y="110"/>
                      </a:lnTo>
                      <a:lnTo>
                        <a:pt x="9" y="128"/>
                      </a:lnTo>
                      <a:lnTo>
                        <a:pt x="19" y="144"/>
                      </a:lnTo>
                      <a:lnTo>
                        <a:pt x="35" y="158"/>
                      </a:lnTo>
                      <a:lnTo>
                        <a:pt x="53" y="169"/>
                      </a:lnTo>
                      <a:lnTo>
                        <a:pt x="74" y="177"/>
                      </a:lnTo>
                      <a:lnTo>
                        <a:pt x="96" y="183"/>
                      </a:lnTo>
                      <a:lnTo>
                        <a:pt x="121" y="185"/>
                      </a:lnTo>
                      <a:lnTo>
                        <a:pt x="204" y="185"/>
                      </a:lnTo>
                      <a:lnTo>
                        <a:pt x="2192" y="185"/>
                      </a:lnTo>
                      <a:lnTo>
                        <a:pt x="2192" y="185"/>
                      </a:lnTo>
                      <a:lnTo>
                        <a:pt x="2120" y="97"/>
                      </a:lnTo>
                      <a:lnTo>
                        <a:pt x="2037" y="0"/>
                      </a:lnTo>
                      <a:lnTo>
                        <a:pt x="39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59" name="Freeform 21"/>
                <p:cNvSpPr>
                  <a:spLocks/>
                </p:cNvSpPr>
                <p:nvPr/>
              </p:nvSpPr>
              <p:spPr bwMode="auto">
                <a:xfrm>
                  <a:off x="4816523" y="6059224"/>
                  <a:ext cx="1072467" cy="146266"/>
                </a:xfrm>
                <a:custGeom>
                  <a:avLst/>
                  <a:gdLst/>
                  <a:ahLst/>
                  <a:cxnLst>
                    <a:cxn ang="0">
                      <a:pos x="1166" y="0"/>
                    </a:cxn>
                    <a:cxn ang="0">
                      <a:pos x="746" y="0"/>
                    </a:cxn>
                    <a:cxn ang="0">
                      <a:pos x="121" y="0"/>
                    </a:cxn>
                    <a:cxn ang="0">
                      <a:pos x="121" y="0"/>
                    </a:cxn>
                    <a:cxn ang="0">
                      <a:pos x="98" y="2"/>
                    </a:cxn>
                    <a:cxn ang="0">
                      <a:pos x="74" y="8"/>
                    </a:cxn>
                    <a:cxn ang="0">
                      <a:pos x="55" y="16"/>
                    </a:cxn>
                    <a:cxn ang="0">
                      <a:pos x="35" y="28"/>
                    </a:cxn>
                    <a:cxn ang="0">
                      <a:pos x="21" y="42"/>
                    </a:cxn>
                    <a:cxn ang="0">
                      <a:pos x="10" y="57"/>
                    </a:cxn>
                    <a:cxn ang="0">
                      <a:pos x="4" y="73"/>
                    </a:cxn>
                    <a:cxn ang="0">
                      <a:pos x="2" y="83"/>
                    </a:cxn>
                    <a:cxn ang="0">
                      <a:pos x="0" y="93"/>
                    </a:cxn>
                    <a:cxn ang="0">
                      <a:pos x="0" y="93"/>
                    </a:cxn>
                    <a:cxn ang="0">
                      <a:pos x="2" y="102"/>
                    </a:cxn>
                    <a:cxn ang="0">
                      <a:pos x="4" y="110"/>
                    </a:cxn>
                    <a:cxn ang="0">
                      <a:pos x="10" y="128"/>
                    </a:cxn>
                    <a:cxn ang="0">
                      <a:pos x="21" y="144"/>
                    </a:cxn>
                    <a:cxn ang="0">
                      <a:pos x="35" y="157"/>
                    </a:cxn>
                    <a:cxn ang="0">
                      <a:pos x="55" y="169"/>
                    </a:cxn>
                    <a:cxn ang="0">
                      <a:pos x="74" y="177"/>
                    </a:cxn>
                    <a:cxn ang="0">
                      <a:pos x="98" y="183"/>
                    </a:cxn>
                    <a:cxn ang="0">
                      <a:pos x="121" y="185"/>
                    </a:cxn>
                    <a:cxn ang="0">
                      <a:pos x="488" y="185"/>
                    </a:cxn>
                    <a:cxn ang="0">
                      <a:pos x="1350" y="185"/>
                    </a:cxn>
                    <a:cxn ang="0">
                      <a:pos x="1350" y="185"/>
                    </a:cxn>
                    <a:cxn ang="0">
                      <a:pos x="1166" y="0"/>
                    </a:cxn>
                    <a:cxn ang="0">
                      <a:pos x="1166" y="0"/>
                    </a:cxn>
                  </a:cxnLst>
                  <a:rect l="0" t="0" r="r" b="b"/>
                  <a:pathLst>
                    <a:path w="1350" h="185">
                      <a:moveTo>
                        <a:pt x="1166" y="0"/>
                      </a:moveTo>
                      <a:lnTo>
                        <a:pt x="746" y="0"/>
                      </a:lnTo>
                      <a:lnTo>
                        <a:pt x="121" y="0"/>
                      </a:lnTo>
                      <a:lnTo>
                        <a:pt x="121" y="0"/>
                      </a:lnTo>
                      <a:lnTo>
                        <a:pt x="98" y="2"/>
                      </a:lnTo>
                      <a:lnTo>
                        <a:pt x="74" y="8"/>
                      </a:lnTo>
                      <a:lnTo>
                        <a:pt x="55" y="16"/>
                      </a:lnTo>
                      <a:lnTo>
                        <a:pt x="35" y="28"/>
                      </a:lnTo>
                      <a:lnTo>
                        <a:pt x="21" y="42"/>
                      </a:lnTo>
                      <a:lnTo>
                        <a:pt x="10" y="57"/>
                      </a:lnTo>
                      <a:lnTo>
                        <a:pt x="4" y="73"/>
                      </a:lnTo>
                      <a:lnTo>
                        <a:pt x="2" y="83"/>
                      </a:lnTo>
                      <a:lnTo>
                        <a:pt x="0" y="93"/>
                      </a:lnTo>
                      <a:lnTo>
                        <a:pt x="0" y="93"/>
                      </a:lnTo>
                      <a:lnTo>
                        <a:pt x="2" y="102"/>
                      </a:lnTo>
                      <a:lnTo>
                        <a:pt x="4" y="110"/>
                      </a:lnTo>
                      <a:lnTo>
                        <a:pt x="10" y="128"/>
                      </a:lnTo>
                      <a:lnTo>
                        <a:pt x="21" y="144"/>
                      </a:lnTo>
                      <a:lnTo>
                        <a:pt x="35" y="157"/>
                      </a:lnTo>
                      <a:lnTo>
                        <a:pt x="55" y="169"/>
                      </a:lnTo>
                      <a:lnTo>
                        <a:pt x="74" y="177"/>
                      </a:lnTo>
                      <a:lnTo>
                        <a:pt x="98" y="183"/>
                      </a:lnTo>
                      <a:lnTo>
                        <a:pt x="121" y="185"/>
                      </a:lnTo>
                      <a:lnTo>
                        <a:pt x="488" y="185"/>
                      </a:lnTo>
                      <a:lnTo>
                        <a:pt x="1350" y="185"/>
                      </a:lnTo>
                      <a:lnTo>
                        <a:pt x="1350" y="185"/>
                      </a:lnTo>
                      <a:lnTo>
                        <a:pt x="1166" y="0"/>
                      </a:lnTo>
                      <a:lnTo>
                        <a:pt x="1166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</p:grpSp>
          <p:grpSp>
            <p:nvGrpSpPr>
              <p:cNvPr id="41" name="Gruppe 164"/>
              <p:cNvGrpSpPr>
                <a:grpSpLocks/>
              </p:cNvGrpSpPr>
              <p:nvPr/>
            </p:nvGrpSpPr>
            <p:grpSpPr bwMode="auto">
              <a:xfrm>
                <a:off x="1485704" y="2391909"/>
                <a:ext cx="1317713" cy="415396"/>
                <a:chOff x="1516184" y="2391909"/>
                <a:chExt cx="1317713" cy="415396"/>
              </a:xfrm>
            </p:grpSpPr>
            <p:sp>
              <p:nvSpPr>
                <p:cNvPr id="42" name="Rektangel 155"/>
                <p:cNvSpPr>
                  <a:spLocks noChangeArrowheads="1"/>
                </p:cNvSpPr>
                <p:nvPr/>
              </p:nvSpPr>
              <p:spPr bwMode="auto">
                <a:xfrm>
                  <a:off x="1516184" y="2391909"/>
                  <a:ext cx="1317713" cy="371551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accent2">
                        <a:lumMod val="67000"/>
                      </a:schemeClr>
                    </a:gs>
                    <a:gs pos="48000">
                      <a:schemeClr val="accent2">
                        <a:lumMod val="97000"/>
                        <a:lumOff val="3000"/>
                      </a:schemeClr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43" name="Text Box 52"/>
                <p:cNvSpPr txBox="1">
                  <a:spLocks noChangeArrowheads="1"/>
                </p:cNvSpPr>
                <p:nvPr/>
              </p:nvSpPr>
              <p:spPr bwMode="gray">
                <a:xfrm>
                  <a:off x="1555874" y="2428427"/>
                  <a:ext cx="1201818" cy="37887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defTabSz="801688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801688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801688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801688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801688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8016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8016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8016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8016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ctr" eaLnBrk="1" hangingPunct="1">
                    <a:spcBef>
                      <a:spcPct val="20000"/>
                    </a:spcBef>
                  </a:pPr>
                  <a:r>
                    <a:rPr lang="id-ID" altLang="id-ID" sz="1000" noProof="1" smtClean="0">
                      <a:solidFill>
                        <a:schemeClr val="bg1"/>
                      </a:solidFill>
                      <a:latin typeface="Roboto" panose="02000000000000000000" pitchFamily="2" charset="0"/>
                      <a:ea typeface="Roboto" panose="02000000000000000000" pitchFamily="2" charset="0"/>
                      <a:cs typeface="Arial" panose="020B0604020202020204" pitchFamily="34" charset="0"/>
                    </a:rPr>
                    <a:t>Phase 2</a:t>
                  </a:r>
                  <a:endParaRPr lang="id-ID" altLang="id-ID" sz="1000" noProof="1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37" name="Gruppe 165"/>
            <p:cNvGrpSpPr>
              <a:grpSpLocks/>
            </p:cNvGrpSpPr>
            <p:nvPr/>
          </p:nvGrpSpPr>
          <p:grpSpPr bwMode="auto">
            <a:xfrm>
              <a:off x="1430138" y="4914751"/>
              <a:ext cx="1317713" cy="378878"/>
              <a:chOff x="1521578" y="2384911"/>
              <a:chExt cx="1317713" cy="378878"/>
            </a:xfrm>
          </p:grpSpPr>
          <p:sp>
            <p:nvSpPr>
              <p:cNvPr id="38" name="Rektangel 166"/>
              <p:cNvSpPr>
                <a:spLocks noChangeArrowheads="1"/>
              </p:cNvSpPr>
              <p:nvPr/>
            </p:nvSpPr>
            <p:spPr bwMode="auto">
              <a:xfrm>
                <a:off x="1521578" y="2393060"/>
                <a:ext cx="1317713" cy="365199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2">
                      <a:lumMod val="67000"/>
                    </a:schemeClr>
                  </a:gs>
                  <a:gs pos="48000">
                    <a:schemeClr val="accent2">
                      <a:lumMod val="97000"/>
                      <a:lumOff val="3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en-US" sz="10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endParaRPr>
              </a:p>
            </p:txBody>
          </p:sp>
          <p:sp>
            <p:nvSpPr>
              <p:cNvPr id="39" name="Text Box 52"/>
              <p:cNvSpPr txBox="1">
                <a:spLocks noChangeArrowheads="1"/>
              </p:cNvSpPr>
              <p:nvPr/>
            </p:nvSpPr>
            <p:spPr bwMode="gray">
              <a:xfrm>
                <a:off x="1543910" y="2384911"/>
                <a:ext cx="1236744" cy="3788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defTabSz="801688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defTabSz="801688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defTabSz="801688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defTabSz="801688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defTabSz="801688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</a:pPr>
                <a:r>
                  <a:rPr lang="id-ID" altLang="id-ID" sz="1000" noProof="1" smtClean="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Arial" panose="020B0604020202020204" pitchFamily="34" charset="0"/>
                  </a:rPr>
                  <a:t>Luck</a:t>
                </a:r>
                <a:endParaRPr lang="id-ID" altLang="id-ID" sz="1000" noProof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60" name="Ellipse 109"/>
          <p:cNvSpPr/>
          <p:nvPr/>
        </p:nvSpPr>
        <p:spPr bwMode="auto">
          <a:xfrm>
            <a:off x="5287804" y="3866323"/>
            <a:ext cx="1497251" cy="169117"/>
          </a:xfrm>
          <a:prstGeom prst="ellipse">
            <a:avLst/>
          </a:prstGeom>
          <a:gradFill flip="none" rotWithShape="1">
            <a:gsLst>
              <a:gs pos="24000">
                <a:sysClr val="windowText" lastClr="000000">
                  <a:alpha val="22000"/>
                </a:sysClr>
              </a:gs>
              <a:gs pos="100000">
                <a:sysClr val="window" lastClr="FFFFFF">
                  <a:alpha val="0"/>
                </a:sys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0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grpSp>
        <p:nvGrpSpPr>
          <p:cNvPr id="61" name="Gruppe 169"/>
          <p:cNvGrpSpPr>
            <a:grpSpLocks/>
          </p:cNvGrpSpPr>
          <p:nvPr/>
        </p:nvGrpSpPr>
        <p:grpSpPr bwMode="auto">
          <a:xfrm>
            <a:off x="5639673" y="2000853"/>
            <a:ext cx="892571" cy="1890895"/>
            <a:chOff x="1430138" y="2383969"/>
            <a:chExt cx="1373279" cy="2909660"/>
          </a:xfrm>
        </p:grpSpPr>
        <p:grpSp>
          <p:nvGrpSpPr>
            <p:cNvPr id="62" name="Gruppe 168"/>
            <p:cNvGrpSpPr>
              <a:grpSpLocks/>
            </p:cNvGrpSpPr>
            <p:nvPr/>
          </p:nvGrpSpPr>
          <p:grpSpPr bwMode="auto">
            <a:xfrm>
              <a:off x="1485704" y="2383969"/>
              <a:ext cx="1317713" cy="2798238"/>
              <a:chOff x="1485704" y="2383969"/>
              <a:chExt cx="1317713" cy="2798238"/>
            </a:xfrm>
          </p:grpSpPr>
          <p:grpSp>
            <p:nvGrpSpPr>
              <p:cNvPr id="66" name="Gruppe 61"/>
              <p:cNvGrpSpPr>
                <a:grpSpLocks/>
              </p:cNvGrpSpPr>
              <p:nvPr/>
            </p:nvGrpSpPr>
            <p:grpSpPr bwMode="auto">
              <a:xfrm rot="-52394">
                <a:off x="1532257" y="2383969"/>
                <a:ext cx="1228302" cy="2798238"/>
                <a:chOff x="4189413" y="876300"/>
                <a:chExt cx="2693987" cy="6137275"/>
              </a:xfrm>
            </p:grpSpPr>
            <p:sp>
              <p:nvSpPr>
                <p:cNvPr id="70" name="Freeform 6"/>
                <p:cNvSpPr>
                  <a:spLocks/>
                </p:cNvSpPr>
                <p:nvPr/>
              </p:nvSpPr>
              <p:spPr bwMode="auto">
                <a:xfrm>
                  <a:off x="4189413" y="3808413"/>
                  <a:ext cx="2474912" cy="2844800"/>
                </a:xfrm>
                <a:custGeom>
                  <a:avLst/>
                  <a:gdLst>
                    <a:gd name="T0" fmla="*/ 0 w 3117"/>
                    <a:gd name="T1" fmla="*/ 2147483647 h 3585"/>
                    <a:gd name="T2" fmla="*/ 2147483647 w 3117"/>
                    <a:gd name="T3" fmla="*/ 2147483647 h 3585"/>
                    <a:gd name="T4" fmla="*/ 2147483647 w 3117"/>
                    <a:gd name="T5" fmla="*/ 2147483647 h 3585"/>
                    <a:gd name="T6" fmla="*/ 2147483647 w 3117"/>
                    <a:gd name="T7" fmla="*/ 2147483647 h 3585"/>
                    <a:gd name="T8" fmla="*/ 2147483647 w 3117"/>
                    <a:gd name="T9" fmla="*/ 2147483647 h 3585"/>
                    <a:gd name="T10" fmla="*/ 2147483647 w 3117"/>
                    <a:gd name="T11" fmla="*/ 2147483647 h 3585"/>
                    <a:gd name="T12" fmla="*/ 2147483647 w 3117"/>
                    <a:gd name="T13" fmla="*/ 2147483647 h 3585"/>
                    <a:gd name="T14" fmla="*/ 2147483647 w 3117"/>
                    <a:gd name="T15" fmla="*/ 2147483647 h 3585"/>
                    <a:gd name="T16" fmla="*/ 2147483647 w 3117"/>
                    <a:gd name="T17" fmla="*/ 2147483647 h 3585"/>
                    <a:gd name="T18" fmla="*/ 2147483647 w 3117"/>
                    <a:gd name="T19" fmla="*/ 2147483647 h 3585"/>
                    <a:gd name="T20" fmla="*/ 2147483647 w 3117"/>
                    <a:gd name="T21" fmla="*/ 2147483647 h 3585"/>
                    <a:gd name="T22" fmla="*/ 2147483647 w 3117"/>
                    <a:gd name="T23" fmla="*/ 2147483647 h 3585"/>
                    <a:gd name="T24" fmla="*/ 2147483647 w 3117"/>
                    <a:gd name="T25" fmla="*/ 2147483647 h 3585"/>
                    <a:gd name="T26" fmla="*/ 2147483647 w 3117"/>
                    <a:gd name="T27" fmla="*/ 2147483647 h 3585"/>
                    <a:gd name="T28" fmla="*/ 2147483647 w 3117"/>
                    <a:gd name="T29" fmla="*/ 2147483647 h 3585"/>
                    <a:gd name="T30" fmla="*/ 2147483647 w 3117"/>
                    <a:gd name="T31" fmla="*/ 2147483647 h 3585"/>
                    <a:gd name="T32" fmla="*/ 2147483647 w 3117"/>
                    <a:gd name="T33" fmla="*/ 2147483647 h 3585"/>
                    <a:gd name="T34" fmla="*/ 2147483647 w 3117"/>
                    <a:gd name="T35" fmla="*/ 2147483647 h 3585"/>
                    <a:gd name="T36" fmla="*/ 2147483647 w 3117"/>
                    <a:gd name="T37" fmla="*/ 2147483647 h 3585"/>
                    <a:gd name="T38" fmla="*/ 2147483647 w 3117"/>
                    <a:gd name="T39" fmla="*/ 2147483647 h 3585"/>
                    <a:gd name="T40" fmla="*/ 2147483647 w 3117"/>
                    <a:gd name="T41" fmla="*/ 2147483647 h 3585"/>
                    <a:gd name="T42" fmla="*/ 2147483647 w 3117"/>
                    <a:gd name="T43" fmla="*/ 2147483647 h 3585"/>
                    <a:gd name="T44" fmla="*/ 2147483647 w 3117"/>
                    <a:gd name="T45" fmla="*/ 2147483647 h 3585"/>
                    <a:gd name="T46" fmla="*/ 2147483647 w 3117"/>
                    <a:gd name="T47" fmla="*/ 2147483647 h 3585"/>
                    <a:gd name="T48" fmla="*/ 2147483647 w 3117"/>
                    <a:gd name="T49" fmla="*/ 2147483647 h 3585"/>
                    <a:gd name="T50" fmla="*/ 2147483647 w 3117"/>
                    <a:gd name="T51" fmla="*/ 2147483647 h 3585"/>
                    <a:gd name="T52" fmla="*/ 2147483647 w 3117"/>
                    <a:gd name="T53" fmla="*/ 2147483647 h 3585"/>
                    <a:gd name="T54" fmla="*/ 2147483647 w 3117"/>
                    <a:gd name="T55" fmla="*/ 2147483647 h 3585"/>
                    <a:gd name="T56" fmla="*/ 2147483647 w 3117"/>
                    <a:gd name="T57" fmla="*/ 2147483647 h 3585"/>
                    <a:gd name="T58" fmla="*/ 2147483647 w 3117"/>
                    <a:gd name="T59" fmla="*/ 2147483647 h 3585"/>
                    <a:gd name="T60" fmla="*/ 2147483647 w 3117"/>
                    <a:gd name="T61" fmla="*/ 2147483647 h 3585"/>
                    <a:gd name="T62" fmla="*/ 2147483647 w 3117"/>
                    <a:gd name="T63" fmla="*/ 2147483647 h 3585"/>
                    <a:gd name="T64" fmla="*/ 2147483647 w 3117"/>
                    <a:gd name="T65" fmla="*/ 2147483647 h 3585"/>
                    <a:gd name="T66" fmla="*/ 2147483647 w 3117"/>
                    <a:gd name="T67" fmla="*/ 2147483647 h 3585"/>
                    <a:gd name="T68" fmla="*/ 2147483647 w 3117"/>
                    <a:gd name="T69" fmla="*/ 2147483647 h 3585"/>
                    <a:gd name="T70" fmla="*/ 2147483647 w 3117"/>
                    <a:gd name="T71" fmla="*/ 2147483647 h 3585"/>
                    <a:gd name="T72" fmla="*/ 2147483647 w 3117"/>
                    <a:gd name="T73" fmla="*/ 2147483647 h 3585"/>
                    <a:gd name="T74" fmla="*/ 2147483647 w 3117"/>
                    <a:gd name="T75" fmla="*/ 2147483647 h 3585"/>
                    <a:gd name="T76" fmla="*/ 2147483647 w 3117"/>
                    <a:gd name="T77" fmla="*/ 2147483647 h 3585"/>
                    <a:gd name="T78" fmla="*/ 2147483647 w 3117"/>
                    <a:gd name="T79" fmla="*/ 2147483647 h 3585"/>
                    <a:gd name="T80" fmla="*/ 2147483647 w 3117"/>
                    <a:gd name="T81" fmla="*/ 2147483647 h 3585"/>
                    <a:gd name="T82" fmla="*/ 2147483647 w 3117"/>
                    <a:gd name="T83" fmla="*/ 2147483647 h 3585"/>
                    <a:gd name="T84" fmla="*/ 2147483647 w 3117"/>
                    <a:gd name="T85" fmla="*/ 2147483647 h 3585"/>
                    <a:gd name="T86" fmla="*/ 2147483647 w 3117"/>
                    <a:gd name="T87" fmla="*/ 2147483647 h 3585"/>
                    <a:gd name="T88" fmla="*/ 2147483647 w 3117"/>
                    <a:gd name="T89" fmla="*/ 2147483647 h 3585"/>
                    <a:gd name="T90" fmla="*/ 2147483647 w 3117"/>
                    <a:gd name="T91" fmla="*/ 2147483647 h 3585"/>
                    <a:gd name="T92" fmla="*/ 2147483647 w 3117"/>
                    <a:gd name="T93" fmla="*/ 2147483647 h 3585"/>
                    <a:gd name="T94" fmla="*/ 2147483647 w 3117"/>
                    <a:gd name="T95" fmla="*/ 2147483647 h 3585"/>
                    <a:gd name="T96" fmla="*/ 2147483647 w 3117"/>
                    <a:gd name="T97" fmla="*/ 2147483647 h 3585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3117"/>
                    <a:gd name="T148" fmla="*/ 0 h 3585"/>
                    <a:gd name="T149" fmla="*/ 3117 w 3117"/>
                    <a:gd name="T150" fmla="*/ 3585 h 3585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3117" h="3585">
                      <a:moveTo>
                        <a:pt x="0" y="3585"/>
                      </a:moveTo>
                      <a:lnTo>
                        <a:pt x="0" y="3585"/>
                      </a:lnTo>
                      <a:lnTo>
                        <a:pt x="29" y="3481"/>
                      </a:lnTo>
                      <a:lnTo>
                        <a:pt x="57" y="3391"/>
                      </a:lnTo>
                      <a:lnTo>
                        <a:pt x="71" y="3350"/>
                      </a:lnTo>
                      <a:lnTo>
                        <a:pt x="82" y="3316"/>
                      </a:lnTo>
                      <a:lnTo>
                        <a:pt x="88" y="3303"/>
                      </a:lnTo>
                      <a:lnTo>
                        <a:pt x="100" y="3281"/>
                      </a:lnTo>
                      <a:lnTo>
                        <a:pt x="118" y="3248"/>
                      </a:lnTo>
                      <a:lnTo>
                        <a:pt x="145" y="3207"/>
                      </a:lnTo>
                      <a:lnTo>
                        <a:pt x="181" y="3153"/>
                      </a:lnTo>
                      <a:lnTo>
                        <a:pt x="226" y="3093"/>
                      </a:lnTo>
                      <a:lnTo>
                        <a:pt x="283" y="3022"/>
                      </a:lnTo>
                      <a:lnTo>
                        <a:pt x="353" y="2941"/>
                      </a:lnTo>
                      <a:lnTo>
                        <a:pt x="438" y="2853"/>
                      </a:lnTo>
                      <a:lnTo>
                        <a:pt x="487" y="2804"/>
                      </a:lnTo>
                      <a:lnTo>
                        <a:pt x="538" y="2755"/>
                      </a:lnTo>
                      <a:lnTo>
                        <a:pt x="595" y="2702"/>
                      </a:lnTo>
                      <a:lnTo>
                        <a:pt x="656" y="2647"/>
                      </a:lnTo>
                      <a:lnTo>
                        <a:pt x="720" y="2590"/>
                      </a:lnTo>
                      <a:lnTo>
                        <a:pt x="789" y="2531"/>
                      </a:lnTo>
                      <a:lnTo>
                        <a:pt x="864" y="2468"/>
                      </a:lnTo>
                      <a:lnTo>
                        <a:pt x="942" y="2405"/>
                      </a:lnTo>
                      <a:lnTo>
                        <a:pt x="1027" y="2339"/>
                      </a:lnTo>
                      <a:lnTo>
                        <a:pt x="1115" y="2272"/>
                      </a:lnTo>
                      <a:lnTo>
                        <a:pt x="1211" y="2201"/>
                      </a:lnTo>
                      <a:lnTo>
                        <a:pt x="1311" y="2129"/>
                      </a:lnTo>
                      <a:lnTo>
                        <a:pt x="1417" y="2054"/>
                      </a:lnTo>
                      <a:lnTo>
                        <a:pt x="1529" y="1977"/>
                      </a:lnTo>
                      <a:lnTo>
                        <a:pt x="1588" y="1934"/>
                      </a:lnTo>
                      <a:lnTo>
                        <a:pt x="1659" y="1883"/>
                      </a:lnTo>
                      <a:lnTo>
                        <a:pt x="1749" y="1814"/>
                      </a:lnTo>
                      <a:lnTo>
                        <a:pt x="1859" y="1730"/>
                      </a:lnTo>
                      <a:lnTo>
                        <a:pt x="1981" y="1628"/>
                      </a:lnTo>
                      <a:lnTo>
                        <a:pt x="2045" y="1571"/>
                      </a:lnTo>
                      <a:lnTo>
                        <a:pt x="2114" y="1512"/>
                      </a:lnTo>
                      <a:lnTo>
                        <a:pt x="2183" y="1447"/>
                      </a:lnTo>
                      <a:lnTo>
                        <a:pt x="2252" y="1381"/>
                      </a:lnTo>
                      <a:lnTo>
                        <a:pt x="2322" y="1312"/>
                      </a:lnTo>
                      <a:lnTo>
                        <a:pt x="2393" y="1239"/>
                      </a:lnTo>
                      <a:lnTo>
                        <a:pt x="2462" y="1165"/>
                      </a:lnTo>
                      <a:lnTo>
                        <a:pt x="2530" y="1086"/>
                      </a:lnTo>
                      <a:lnTo>
                        <a:pt x="2599" y="1005"/>
                      </a:lnTo>
                      <a:lnTo>
                        <a:pt x="2664" y="923"/>
                      </a:lnTo>
                      <a:lnTo>
                        <a:pt x="2729" y="839"/>
                      </a:lnTo>
                      <a:lnTo>
                        <a:pt x="2789" y="750"/>
                      </a:lnTo>
                      <a:lnTo>
                        <a:pt x="2846" y="662"/>
                      </a:lnTo>
                      <a:lnTo>
                        <a:pt x="2899" y="572"/>
                      </a:lnTo>
                      <a:lnTo>
                        <a:pt x="2950" y="479"/>
                      </a:lnTo>
                      <a:lnTo>
                        <a:pt x="2972" y="432"/>
                      </a:lnTo>
                      <a:lnTo>
                        <a:pt x="2996" y="385"/>
                      </a:lnTo>
                      <a:lnTo>
                        <a:pt x="3015" y="338"/>
                      </a:lnTo>
                      <a:lnTo>
                        <a:pt x="3035" y="291"/>
                      </a:lnTo>
                      <a:lnTo>
                        <a:pt x="3052" y="244"/>
                      </a:lnTo>
                      <a:lnTo>
                        <a:pt x="3068" y="195"/>
                      </a:lnTo>
                      <a:lnTo>
                        <a:pt x="3084" y="146"/>
                      </a:lnTo>
                      <a:lnTo>
                        <a:pt x="3096" y="98"/>
                      </a:lnTo>
                      <a:lnTo>
                        <a:pt x="3107" y="49"/>
                      </a:lnTo>
                      <a:lnTo>
                        <a:pt x="3117" y="0"/>
                      </a:lnTo>
                      <a:lnTo>
                        <a:pt x="3090" y="854"/>
                      </a:lnTo>
                      <a:lnTo>
                        <a:pt x="3090" y="864"/>
                      </a:lnTo>
                      <a:lnTo>
                        <a:pt x="3088" y="899"/>
                      </a:lnTo>
                      <a:lnTo>
                        <a:pt x="3084" y="925"/>
                      </a:lnTo>
                      <a:lnTo>
                        <a:pt x="3078" y="956"/>
                      </a:lnTo>
                      <a:lnTo>
                        <a:pt x="3070" y="992"/>
                      </a:lnTo>
                      <a:lnTo>
                        <a:pt x="3058" y="1035"/>
                      </a:lnTo>
                      <a:lnTo>
                        <a:pt x="3043" y="1082"/>
                      </a:lnTo>
                      <a:lnTo>
                        <a:pt x="3023" y="1135"/>
                      </a:lnTo>
                      <a:lnTo>
                        <a:pt x="2999" y="1192"/>
                      </a:lnTo>
                      <a:lnTo>
                        <a:pt x="2970" y="1255"/>
                      </a:lnTo>
                      <a:lnTo>
                        <a:pt x="2935" y="1324"/>
                      </a:lnTo>
                      <a:lnTo>
                        <a:pt x="2895" y="1396"/>
                      </a:lnTo>
                      <a:lnTo>
                        <a:pt x="2848" y="1475"/>
                      </a:lnTo>
                      <a:lnTo>
                        <a:pt x="2793" y="1559"/>
                      </a:lnTo>
                      <a:lnTo>
                        <a:pt x="2732" y="1648"/>
                      </a:lnTo>
                      <a:lnTo>
                        <a:pt x="2662" y="1742"/>
                      </a:lnTo>
                      <a:lnTo>
                        <a:pt x="2585" y="1840"/>
                      </a:lnTo>
                      <a:lnTo>
                        <a:pt x="2497" y="1942"/>
                      </a:lnTo>
                      <a:lnTo>
                        <a:pt x="2401" y="2050"/>
                      </a:lnTo>
                      <a:lnTo>
                        <a:pt x="2295" y="2162"/>
                      </a:lnTo>
                      <a:lnTo>
                        <a:pt x="2179" y="2280"/>
                      </a:lnTo>
                      <a:lnTo>
                        <a:pt x="2051" y="2401"/>
                      </a:lnTo>
                      <a:lnTo>
                        <a:pt x="1912" y="2527"/>
                      </a:lnTo>
                      <a:lnTo>
                        <a:pt x="1761" y="2659"/>
                      </a:lnTo>
                      <a:lnTo>
                        <a:pt x="1598" y="2792"/>
                      </a:lnTo>
                      <a:lnTo>
                        <a:pt x="1511" y="2863"/>
                      </a:lnTo>
                      <a:lnTo>
                        <a:pt x="1423" y="2934"/>
                      </a:lnTo>
                      <a:lnTo>
                        <a:pt x="1331" y="3004"/>
                      </a:lnTo>
                      <a:lnTo>
                        <a:pt x="1235" y="3077"/>
                      </a:lnTo>
                      <a:lnTo>
                        <a:pt x="1135" y="3150"/>
                      </a:lnTo>
                      <a:lnTo>
                        <a:pt x="1031" y="3224"/>
                      </a:lnTo>
                      <a:lnTo>
                        <a:pt x="925" y="3301"/>
                      </a:lnTo>
                      <a:lnTo>
                        <a:pt x="815" y="3377"/>
                      </a:lnTo>
                      <a:lnTo>
                        <a:pt x="699" y="3454"/>
                      </a:lnTo>
                      <a:lnTo>
                        <a:pt x="581" y="3532"/>
                      </a:lnTo>
                      <a:lnTo>
                        <a:pt x="0" y="3585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id-ID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71" name="Freeform 7"/>
                <p:cNvSpPr>
                  <a:spLocks/>
                </p:cNvSpPr>
                <p:nvPr/>
              </p:nvSpPr>
              <p:spPr bwMode="auto">
                <a:xfrm>
                  <a:off x="4189413" y="3808413"/>
                  <a:ext cx="2474912" cy="2844800"/>
                </a:xfrm>
                <a:custGeom>
                  <a:avLst/>
                  <a:gdLst>
                    <a:gd name="T0" fmla="*/ 0 w 3117"/>
                    <a:gd name="T1" fmla="*/ 2147483647 h 3585"/>
                    <a:gd name="T2" fmla="*/ 2147483647 w 3117"/>
                    <a:gd name="T3" fmla="*/ 2147483647 h 3585"/>
                    <a:gd name="T4" fmla="*/ 2147483647 w 3117"/>
                    <a:gd name="T5" fmla="*/ 2147483647 h 3585"/>
                    <a:gd name="T6" fmla="*/ 2147483647 w 3117"/>
                    <a:gd name="T7" fmla="*/ 2147483647 h 3585"/>
                    <a:gd name="T8" fmla="*/ 2147483647 w 3117"/>
                    <a:gd name="T9" fmla="*/ 2147483647 h 3585"/>
                    <a:gd name="T10" fmla="*/ 2147483647 w 3117"/>
                    <a:gd name="T11" fmla="*/ 2147483647 h 3585"/>
                    <a:gd name="T12" fmla="*/ 2147483647 w 3117"/>
                    <a:gd name="T13" fmla="*/ 2147483647 h 3585"/>
                    <a:gd name="T14" fmla="*/ 2147483647 w 3117"/>
                    <a:gd name="T15" fmla="*/ 2147483647 h 3585"/>
                    <a:gd name="T16" fmla="*/ 2147483647 w 3117"/>
                    <a:gd name="T17" fmla="*/ 2147483647 h 3585"/>
                    <a:gd name="T18" fmla="*/ 2147483647 w 3117"/>
                    <a:gd name="T19" fmla="*/ 2147483647 h 3585"/>
                    <a:gd name="T20" fmla="*/ 2147483647 w 3117"/>
                    <a:gd name="T21" fmla="*/ 2147483647 h 3585"/>
                    <a:gd name="T22" fmla="*/ 2147483647 w 3117"/>
                    <a:gd name="T23" fmla="*/ 2147483647 h 3585"/>
                    <a:gd name="T24" fmla="*/ 2147483647 w 3117"/>
                    <a:gd name="T25" fmla="*/ 2147483647 h 3585"/>
                    <a:gd name="T26" fmla="*/ 2147483647 w 3117"/>
                    <a:gd name="T27" fmla="*/ 2147483647 h 3585"/>
                    <a:gd name="T28" fmla="*/ 2147483647 w 3117"/>
                    <a:gd name="T29" fmla="*/ 2147483647 h 3585"/>
                    <a:gd name="T30" fmla="*/ 2147483647 w 3117"/>
                    <a:gd name="T31" fmla="*/ 2147483647 h 3585"/>
                    <a:gd name="T32" fmla="*/ 2147483647 w 3117"/>
                    <a:gd name="T33" fmla="*/ 2147483647 h 3585"/>
                    <a:gd name="T34" fmla="*/ 2147483647 w 3117"/>
                    <a:gd name="T35" fmla="*/ 2147483647 h 3585"/>
                    <a:gd name="T36" fmla="*/ 2147483647 w 3117"/>
                    <a:gd name="T37" fmla="*/ 2147483647 h 3585"/>
                    <a:gd name="T38" fmla="*/ 2147483647 w 3117"/>
                    <a:gd name="T39" fmla="*/ 2147483647 h 3585"/>
                    <a:gd name="T40" fmla="*/ 2147483647 w 3117"/>
                    <a:gd name="T41" fmla="*/ 2147483647 h 3585"/>
                    <a:gd name="T42" fmla="*/ 2147483647 w 3117"/>
                    <a:gd name="T43" fmla="*/ 2147483647 h 3585"/>
                    <a:gd name="T44" fmla="*/ 2147483647 w 3117"/>
                    <a:gd name="T45" fmla="*/ 2147483647 h 3585"/>
                    <a:gd name="T46" fmla="*/ 2147483647 w 3117"/>
                    <a:gd name="T47" fmla="*/ 2147483647 h 3585"/>
                    <a:gd name="T48" fmla="*/ 2147483647 w 3117"/>
                    <a:gd name="T49" fmla="*/ 2147483647 h 3585"/>
                    <a:gd name="T50" fmla="*/ 2147483647 w 3117"/>
                    <a:gd name="T51" fmla="*/ 2147483647 h 3585"/>
                    <a:gd name="T52" fmla="*/ 2147483647 w 3117"/>
                    <a:gd name="T53" fmla="*/ 2147483647 h 3585"/>
                    <a:gd name="T54" fmla="*/ 2147483647 w 3117"/>
                    <a:gd name="T55" fmla="*/ 2147483647 h 3585"/>
                    <a:gd name="T56" fmla="*/ 2147483647 w 3117"/>
                    <a:gd name="T57" fmla="*/ 2147483647 h 3585"/>
                    <a:gd name="T58" fmla="*/ 2147483647 w 3117"/>
                    <a:gd name="T59" fmla="*/ 2147483647 h 3585"/>
                    <a:gd name="T60" fmla="*/ 2147483647 w 3117"/>
                    <a:gd name="T61" fmla="*/ 2147483647 h 3585"/>
                    <a:gd name="T62" fmla="*/ 2147483647 w 3117"/>
                    <a:gd name="T63" fmla="*/ 2147483647 h 3585"/>
                    <a:gd name="T64" fmla="*/ 2147483647 w 3117"/>
                    <a:gd name="T65" fmla="*/ 2147483647 h 3585"/>
                    <a:gd name="T66" fmla="*/ 2147483647 w 3117"/>
                    <a:gd name="T67" fmla="*/ 2147483647 h 3585"/>
                    <a:gd name="T68" fmla="*/ 2147483647 w 3117"/>
                    <a:gd name="T69" fmla="*/ 2147483647 h 3585"/>
                    <a:gd name="T70" fmla="*/ 2147483647 w 3117"/>
                    <a:gd name="T71" fmla="*/ 2147483647 h 3585"/>
                    <a:gd name="T72" fmla="*/ 2147483647 w 3117"/>
                    <a:gd name="T73" fmla="*/ 2147483647 h 3585"/>
                    <a:gd name="T74" fmla="*/ 2147483647 w 3117"/>
                    <a:gd name="T75" fmla="*/ 2147483647 h 3585"/>
                    <a:gd name="T76" fmla="*/ 2147483647 w 3117"/>
                    <a:gd name="T77" fmla="*/ 2147483647 h 3585"/>
                    <a:gd name="T78" fmla="*/ 2147483647 w 3117"/>
                    <a:gd name="T79" fmla="*/ 2147483647 h 3585"/>
                    <a:gd name="T80" fmla="*/ 2147483647 w 3117"/>
                    <a:gd name="T81" fmla="*/ 2147483647 h 3585"/>
                    <a:gd name="T82" fmla="*/ 2147483647 w 3117"/>
                    <a:gd name="T83" fmla="*/ 2147483647 h 3585"/>
                    <a:gd name="T84" fmla="*/ 2147483647 w 3117"/>
                    <a:gd name="T85" fmla="*/ 2147483647 h 3585"/>
                    <a:gd name="T86" fmla="*/ 2147483647 w 3117"/>
                    <a:gd name="T87" fmla="*/ 2147483647 h 3585"/>
                    <a:gd name="T88" fmla="*/ 2147483647 w 3117"/>
                    <a:gd name="T89" fmla="*/ 2147483647 h 3585"/>
                    <a:gd name="T90" fmla="*/ 2147483647 w 3117"/>
                    <a:gd name="T91" fmla="*/ 2147483647 h 3585"/>
                    <a:gd name="T92" fmla="*/ 2147483647 w 3117"/>
                    <a:gd name="T93" fmla="*/ 2147483647 h 3585"/>
                    <a:gd name="T94" fmla="*/ 2147483647 w 3117"/>
                    <a:gd name="T95" fmla="*/ 2147483647 h 3585"/>
                    <a:gd name="T96" fmla="*/ 2147483647 w 3117"/>
                    <a:gd name="T97" fmla="*/ 2147483647 h 3585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3117"/>
                    <a:gd name="T148" fmla="*/ 0 h 3585"/>
                    <a:gd name="T149" fmla="*/ 3117 w 3117"/>
                    <a:gd name="T150" fmla="*/ 3585 h 3585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3117" h="3585">
                      <a:moveTo>
                        <a:pt x="0" y="3585"/>
                      </a:moveTo>
                      <a:lnTo>
                        <a:pt x="0" y="3585"/>
                      </a:lnTo>
                      <a:lnTo>
                        <a:pt x="29" y="3481"/>
                      </a:lnTo>
                      <a:lnTo>
                        <a:pt x="57" y="3391"/>
                      </a:lnTo>
                      <a:lnTo>
                        <a:pt x="71" y="3350"/>
                      </a:lnTo>
                      <a:lnTo>
                        <a:pt x="82" y="3316"/>
                      </a:lnTo>
                      <a:lnTo>
                        <a:pt x="88" y="3303"/>
                      </a:lnTo>
                      <a:lnTo>
                        <a:pt x="100" y="3281"/>
                      </a:lnTo>
                      <a:lnTo>
                        <a:pt x="118" y="3248"/>
                      </a:lnTo>
                      <a:lnTo>
                        <a:pt x="145" y="3207"/>
                      </a:lnTo>
                      <a:lnTo>
                        <a:pt x="181" y="3153"/>
                      </a:lnTo>
                      <a:lnTo>
                        <a:pt x="226" y="3093"/>
                      </a:lnTo>
                      <a:lnTo>
                        <a:pt x="283" y="3022"/>
                      </a:lnTo>
                      <a:lnTo>
                        <a:pt x="353" y="2941"/>
                      </a:lnTo>
                      <a:lnTo>
                        <a:pt x="438" y="2853"/>
                      </a:lnTo>
                      <a:lnTo>
                        <a:pt x="487" y="2804"/>
                      </a:lnTo>
                      <a:lnTo>
                        <a:pt x="538" y="2755"/>
                      </a:lnTo>
                      <a:lnTo>
                        <a:pt x="595" y="2702"/>
                      </a:lnTo>
                      <a:lnTo>
                        <a:pt x="656" y="2647"/>
                      </a:lnTo>
                      <a:lnTo>
                        <a:pt x="720" y="2590"/>
                      </a:lnTo>
                      <a:lnTo>
                        <a:pt x="789" y="2531"/>
                      </a:lnTo>
                      <a:lnTo>
                        <a:pt x="864" y="2468"/>
                      </a:lnTo>
                      <a:lnTo>
                        <a:pt x="942" y="2405"/>
                      </a:lnTo>
                      <a:lnTo>
                        <a:pt x="1027" y="2339"/>
                      </a:lnTo>
                      <a:lnTo>
                        <a:pt x="1115" y="2272"/>
                      </a:lnTo>
                      <a:lnTo>
                        <a:pt x="1211" y="2201"/>
                      </a:lnTo>
                      <a:lnTo>
                        <a:pt x="1311" y="2129"/>
                      </a:lnTo>
                      <a:lnTo>
                        <a:pt x="1417" y="2054"/>
                      </a:lnTo>
                      <a:lnTo>
                        <a:pt x="1529" y="1977"/>
                      </a:lnTo>
                      <a:lnTo>
                        <a:pt x="1588" y="1934"/>
                      </a:lnTo>
                      <a:lnTo>
                        <a:pt x="1659" y="1883"/>
                      </a:lnTo>
                      <a:lnTo>
                        <a:pt x="1749" y="1814"/>
                      </a:lnTo>
                      <a:lnTo>
                        <a:pt x="1859" y="1730"/>
                      </a:lnTo>
                      <a:lnTo>
                        <a:pt x="1981" y="1628"/>
                      </a:lnTo>
                      <a:lnTo>
                        <a:pt x="2045" y="1571"/>
                      </a:lnTo>
                      <a:lnTo>
                        <a:pt x="2114" y="1512"/>
                      </a:lnTo>
                      <a:lnTo>
                        <a:pt x="2183" y="1447"/>
                      </a:lnTo>
                      <a:lnTo>
                        <a:pt x="2252" y="1381"/>
                      </a:lnTo>
                      <a:lnTo>
                        <a:pt x="2322" y="1312"/>
                      </a:lnTo>
                      <a:lnTo>
                        <a:pt x="2393" y="1239"/>
                      </a:lnTo>
                      <a:lnTo>
                        <a:pt x="2462" y="1165"/>
                      </a:lnTo>
                      <a:lnTo>
                        <a:pt x="2530" y="1086"/>
                      </a:lnTo>
                      <a:lnTo>
                        <a:pt x="2599" y="1005"/>
                      </a:lnTo>
                      <a:lnTo>
                        <a:pt x="2664" y="923"/>
                      </a:lnTo>
                      <a:lnTo>
                        <a:pt x="2729" y="839"/>
                      </a:lnTo>
                      <a:lnTo>
                        <a:pt x="2789" y="750"/>
                      </a:lnTo>
                      <a:lnTo>
                        <a:pt x="2846" y="662"/>
                      </a:lnTo>
                      <a:lnTo>
                        <a:pt x="2899" y="572"/>
                      </a:lnTo>
                      <a:lnTo>
                        <a:pt x="2950" y="479"/>
                      </a:lnTo>
                      <a:lnTo>
                        <a:pt x="2972" y="432"/>
                      </a:lnTo>
                      <a:lnTo>
                        <a:pt x="2996" y="385"/>
                      </a:lnTo>
                      <a:lnTo>
                        <a:pt x="3015" y="338"/>
                      </a:lnTo>
                      <a:lnTo>
                        <a:pt x="3035" y="291"/>
                      </a:lnTo>
                      <a:lnTo>
                        <a:pt x="3052" y="244"/>
                      </a:lnTo>
                      <a:lnTo>
                        <a:pt x="3068" y="195"/>
                      </a:lnTo>
                      <a:lnTo>
                        <a:pt x="3084" y="146"/>
                      </a:lnTo>
                      <a:lnTo>
                        <a:pt x="3096" y="98"/>
                      </a:lnTo>
                      <a:lnTo>
                        <a:pt x="3107" y="49"/>
                      </a:lnTo>
                      <a:lnTo>
                        <a:pt x="3117" y="0"/>
                      </a:lnTo>
                      <a:lnTo>
                        <a:pt x="3090" y="854"/>
                      </a:lnTo>
                      <a:lnTo>
                        <a:pt x="3090" y="864"/>
                      </a:lnTo>
                      <a:lnTo>
                        <a:pt x="3088" y="899"/>
                      </a:lnTo>
                      <a:lnTo>
                        <a:pt x="3084" y="925"/>
                      </a:lnTo>
                      <a:lnTo>
                        <a:pt x="3078" y="956"/>
                      </a:lnTo>
                      <a:lnTo>
                        <a:pt x="3070" y="992"/>
                      </a:lnTo>
                      <a:lnTo>
                        <a:pt x="3058" y="1035"/>
                      </a:lnTo>
                      <a:lnTo>
                        <a:pt x="3043" y="1082"/>
                      </a:lnTo>
                      <a:lnTo>
                        <a:pt x="3023" y="1135"/>
                      </a:lnTo>
                      <a:lnTo>
                        <a:pt x="2999" y="1192"/>
                      </a:lnTo>
                      <a:lnTo>
                        <a:pt x="2970" y="1255"/>
                      </a:lnTo>
                      <a:lnTo>
                        <a:pt x="2935" y="1324"/>
                      </a:lnTo>
                      <a:lnTo>
                        <a:pt x="2895" y="1396"/>
                      </a:lnTo>
                      <a:lnTo>
                        <a:pt x="2848" y="1475"/>
                      </a:lnTo>
                      <a:lnTo>
                        <a:pt x="2793" y="1559"/>
                      </a:lnTo>
                      <a:lnTo>
                        <a:pt x="2732" y="1648"/>
                      </a:lnTo>
                      <a:lnTo>
                        <a:pt x="2662" y="1742"/>
                      </a:lnTo>
                      <a:lnTo>
                        <a:pt x="2585" y="1840"/>
                      </a:lnTo>
                      <a:lnTo>
                        <a:pt x="2497" y="1942"/>
                      </a:lnTo>
                      <a:lnTo>
                        <a:pt x="2401" y="2050"/>
                      </a:lnTo>
                      <a:lnTo>
                        <a:pt x="2295" y="2162"/>
                      </a:lnTo>
                      <a:lnTo>
                        <a:pt x="2179" y="2280"/>
                      </a:lnTo>
                      <a:lnTo>
                        <a:pt x="2051" y="2401"/>
                      </a:lnTo>
                      <a:lnTo>
                        <a:pt x="1912" y="2527"/>
                      </a:lnTo>
                      <a:lnTo>
                        <a:pt x="1761" y="2659"/>
                      </a:lnTo>
                      <a:lnTo>
                        <a:pt x="1598" y="2792"/>
                      </a:lnTo>
                      <a:lnTo>
                        <a:pt x="1511" y="2863"/>
                      </a:lnTo>
                      <a:lnTo>
                        <a:pt x="1423" y="2934"/>
                      </a:lnTo>
                      <a:lnTo>
                        <a:pt x="1331" y="3004"/>
                      </a:lnTo>
                      <a:lnTo>
                        <a:pt x="1235" y="3077"/>
                      </a:lnTo>
                      <a:lnTo>
                        <a:pt x="1135" y="3150"/>
                      </a:lnTo>
                      <a:lnTo>
                        <a:pt x="1031" y="3224"/>
                      </a:lnTo>
                      <a:lnTo>
                        <a:pt x="925" y="3301"/>
                      </a:lnTo>
                      <a:lnTo>
                        <a:pt x="815" y="3377"/>
                      </a:lnTo>
                      <a:lnTo>
                        <a:pt x="699" y="3454"/>
                      </a:lnTo>
                      <a:lnTo>
                        <a:pt x="581" y="3532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id-ID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72" name="Freeform 8"/>
                <p:cNvSpPr>
                  <a:spLocks/>
                </p:cNvSpPr>
                <p:nvPr/>
              </p:nvSpPr>
              <p:spPr bwMode="auto">
                <a:xfrm>
                  <a:off x="4587118" y="860407"/>
                  <a:ext cx="2117077" cy="3639230"/>
                </a:xfrm>
                <a:custGeom>
                  <a:avLst/>
                  <a:gdLst/>
                  <a:ahLst/>
                  <a:cxnLst>
                    <a:cxn ang="0">
                      <a:pos x="2656" y="3717"/>
                    </a:cxn>
                    <a:cxn ang="0">
                      <a:pos x="2658" y="3705"/>
                    </a:cxn>
                    <a:cxn ang="0">
                      <a:pos x="2660" y="3646"/>
                    </a:cxn>
                    <a:cxn ang="0">
                      <a:pos x="2656" y="3579"/>
                    </a:cxn>
                    <a:cxn ang="0">
                      <a:pos x="2644" y="3487"/>
                    </a:cxn>
                    <a:cxn ang="0">
                      <a:pos x="2619" y="3375"/>
                    </a:cxn>
                    <a:cxn ang="0">
                      <a:pos x="2576" y="3238"/>
                    </a:cxn>
                    <a:cxn ang="0">
                      <a:pos x="2511" y="3077"/>
                    </a:cxn>
                    <a:cxn ang="0">
                      <a:pos x="2422" y="2894"/>
                    </a:cxn>
                    <a:cxn ang="0">
                      <a:pos x="2305" y="2686"/>
                    </a:cxn>
                    <a:cxn ang="0">
                      <a:pos x="2154" y="2454"/>
                    </a:cxn>
                    <a:cxn ang="0">
                      <a:pos x="1965" y="2199"/>
                    </a:cxn>
                    <a:cxn ang="0">
                      <a:pos x="1735" y="1920"/>
                    </a:cxn>
                    <a:cxn ang="0">
                      <a:pos x="1535" y="1694"/>
                    </a:cxn>
                    <a:cxn ang="0">
                      <a:pos x="1386" y="1535"/>
                    </a:cxn>
                    <a:cxn ang="0">
                      <a:pos x="1225" y="1372"/>
                    </a:cxn>
                    <a:cxn ang="0">
                      <a:pos x="1050" y="1202"/>
                    </a:cxn>
                    <a:cxn ang="0">
                      <a:pos x="862" y="1025"/>
                    </a:cxn>
                    <a:cxn ang="0">
                      <a:pos x="662" y="842"/>
                    </a:cxn>
                    <a:cxn ang="0">
                      <a:pos x="556" y="748"/>
                    </a:cxn>
                    <a:cxn ang="0">
                      <a:pos x="483" y="664"/>
                    </a:cxn>
                    <a:cxn ang="0">
                      <a:pos x="414" y="571"/>
                    </a:cxn>
                    <a:cxn ang="0">
                      <a:pos x="342" y="457"/>
                    </a:cxn>
                    <a:cxn ang="0">
                      <a:pos x="277" y="336"/>
                    </a:cxn>
                    <a:cxn ang="0">
                      <a:pos x="251" y="273"/>
                    </a:cxn>
                    <a:cxn ang="0">
                      <a:pos x="234" y="212"/>
                    </a:cxn>
                    <a:cxn ang="0">
                      <a:pos x="224" y="153"/>
                    </a:cxn>
                    <a:cxn ang="0">
                      <a:pos x="226" y="96"/>
                    </a:cxn>
                    <a:cxn ang="0">
                      <a:pos x="240" y="45"/>
                    </a:cxn>
                    <a:cxn ang="0">
                      <a:pos x="267" y="0"/>
                    </a:cxn>
                    <a:cxn ang="0">
                      <a:pos x="18" y="774"/>
                    </a:cxn>
                    <a:cxn ang="0">
                      <a:pos x="6" y="807"/>
                    </a:cxn>
                    <a:cxn ang="0">
                      <a:pos x="0" y="840"/>
                    </a:cxn>
                    <a:cxn ang="0">
                      <a:pos x="2" y="876"/>
                    </a:cxn>
                    <a:cxn ang="0">
                      <a:pos x="6" y="889"/>
                    </a:cxn>
                    <a:cxn ang="0">
                      <a:pos x="28" y="948"/>
                    </a:cxn>
                    <a:cxn ang="0">
                      <a:pos x="77" y="1048"/>
                    </a:cxn>
                    <a:cxn ang="0">
                      <a:pos x="161" y="1194"/>
                    </a:cxn>
                    <a:cxn ang="0">
                      <a:pos x="293" y="1382"/>
                    </a:cxn>
                    <a:cxn ang="0">
                      <a:pos x="379" y="1492"/>
                    </a:cxn>
                    <a:cxn ang="0">
                      <a:pos x="479" y="1614"/>
                    </a:cxn>
                    <a:cxn ang="0">
                      <a:pos x="597" y="1747"/>
                    </a:cxn>
                    <a:cxn ang="0">
                      <a:pos x="732" y="1893"/>
                    </a:cxn>
                    <a:cxn ang="0">
                      <a:pos x="887" y="2048"/>
                    </a:cxn>
                    <a:cxn ang="0">
                      <a:pos x="1062" y="2217"/>
                    </a:cxn>
                    <a:cxn ang="0">
                      <a:pos x="1256" y="2395"/>
                    </a:cxn>
                    <a:cxn ang="0">
                      <a:pos x="1311" y="2444"/>
                    </a:cxn>
                    <a:cxn ang="0">
                      <a:pos x="1455" y="2584"/>
                    </a:cxn>
                    <a:cxn ang="0">
                      <a:pos x="1659" y="2802"/>
                    </a:cxn>
                    <a:cxn ang="0">
                      <a:pos x="1775" y="2933"/>
                    </a:cxn>
                    <a:cxn ang="0">
                      <a:pos x="1894" y="3081"/>
                    </a:cxn>
                    <a:cxn ang="0">
                      <a:pos x="2014" y="3242"/>
                    </a:cxn>
                    <a:cxn ang="0">
                      <a:pos x="2132" y="3410"/>
                    </a:cxn>
                    <a:cxn ang="0">
                      <a:pos x="2244" y="3591"/>
                    </a:cxn>
                    <a:cxn ang="0">
                      <a:pos x="2344" y="3778"/>
                    </a:cxn>
                    <a:cxn ang="0">
                      <a:pos x="2430" y="3970"/>
                    </a:cxn>
                    <a:cxn ang="0">
                      <a:pos x="2483" y="4117"/>
                    </a:cxn>
                    <a:cxn ang="0">
                      <a:pos x="2513" y="4217"/>
                    </a:cxn>
                    <a:cxn ang="0">
                      <a:pos x="2536" y="4316"/>
                    </a:cxn>
                    <a:cxn ang="0">
                      <a:pos x="2554" y="4416"/>
                    </a:cxn>
                    <a:cxn ang="0">
                      <a:pos x="2566" y="4516"/>
                    </a:cxn>
                    <a:cxn ang="0">
                      <a:pos x="2570" y="4567"/>
                    </a:cxn>
                  </a:cxnLst>
                  <a:rect l="0" t="0" r="r" b="b"/>
                  <a:pathLst>
                    <a:path w="2660" h="4567">
                      <a:moveTo>
                        <a:pt x="2570" y="4567"/>
                      </a:moveTo>
                      <a:lnTo>
                        <a:pt x="2656" y="3717"/>
                      </a:lnTo>
                      <a:lnTo>
                        <a:pt x="2656" y="3717"/>
                      </a:lnTo>
                      <a:lnTo>
                        <a:pt x="2658" y="3705"/>
                      </a:lnTo>
                      <a:lnTo>
                        <a:pt x="2660" y="3672"/>
                      </a:lnTo>
                      <a:lnTo>
                        <a:pt x="2660" y="3646"/>
                      </a:lnTo>
                      <a:lnTo>
                        <a:pt x="2660" y="3615"/>
                      </a:lnTo>
                      <a:lnTo>
                        <a:pt x="2656" y="3579"/>
                      </a:lnTo>
                      <a:lnTo>
                        <a:pt x="2652" y="3536"/>
                      </a:lnTo>
                      <a:lnTo>
                        <a:pt x="2644" y="3487"/>
                      </a:lnTo>
                      <a:lnTo>
                        <a:pt x="2633" y="3434"/>
                      </a:lnTo>
                      <a:lnTo>
                        <a:pt x="2619" y="3375"/>
                      </a:lnTo>
                      <a:lnTo>
                        <a:pt x="2599" y="3308"/>
                      </a:lnTo>
                      <a:lnTo>
                        <a:pt x="2576" y="3238"/>
                      </a:lnTo>
                      <a:lnTo>
                        <a:pt x="2546" y="3159"/>
                      </a:lnTo>
                      <a:lnTo>
                        <a:pt x="2511" y="3077"/>
                      </a:lnTo>
                      <a:lnTo>
                        <a:pt x="2470" y="2988"/>
                      </a:lnTo>
                      <a:lnTo>
                        <a:pt x="2422" y="2894"/>
                      </a:lnTo>
                      <a:lnTo>
                        <a:pt x="2368" y="2792"/>
                      </a:lnTo>
                      <a:lnTo>
                        <a:pt x="2305" y="2686"/>
                      </a:lnTo>
                      <a:lnTo>
                        <a:pt x="2232" y="2574"/>
                      </a:lnTo>
                      <a:lnTo>
                        <a:pt x="2154" y="2454"/>
                      </a:lnTo>
                      <a:lnTo>
                        <a:pt x="2063" y="2331"/>
                      </a:lnTo>
                      <a:lnTo>
                        <a:pt x="1965" y="2199"/>
                      </a:lnTo>
                      <a:lnTo>
                        <a:pt x="1855" y="2062"/>
                      </a:lnTo>
                      <a:lnTo>
                        <a:pt x="1735" y="1920"/>
                      </a:lnTo>
                      <a:lnTo>
                        <a:pt x="1606" y="1771"/>
                      </a:lnTo>
                      <a:lnTo>
                        <a:pt x="1535" y="1694"/>
                      </a:lnTo>
                      <a:lnTo>
                        <a:pt x="1463" y="1616"/>
                      </a:lnTo>
                      <a:lnTo>
                        <a:pt x="1386" y="1535"/>
                      </a:lnTo>
                      <a:lnTo>
                        <a:pt x="1308" y="1455"/>
                      </a:lnTo>
                      <a:lnTo>
                        <a:pt x="1225" y="1372"/>
                      </a:lnTo>
                      <a:lnTo>
                        <a:pt x="1139" y="1288"/>
                      </a:lnTo>
                      <a:lnTo>
                        <a:pt x="1050" y="1202"/>
                      </a:lnTo>
                      <a:lnTo>
                        <a:pt x="958" y="1113"/>
                      </a:lnTo>
                      <a:lnTo>
                        <a:pt x="862" y="1025"/>
                      </a:lnTo>
                      <a:lnTo>
                        <a:pt x="764" y="935"/>
                      </a:lnTo>
                      <a:lnTo>
                        <a:pt x="662" y="842"/>
                      </a:lnTo>
                      <a:lnTo>
                        <a:pt x="556" y="748"/>
                      </a:lnTo>
                      <a:lnTo>
                        <a:pt x="556" y="748"/>
                      </a:lnTo>
                      <a:lnTo>
                        <a:pt x="534" y="725"/>
                      </a:lnTo>
                      <a:lnTo>
                        <a:pt x="483" y="664"/>
                      </a:lnTo>
                      <a:lnTo>
                        <a:pt x="452" y="620"/>
                      </a:lnTo>
                      <a:lnTo>
                        <a:pt x="414" y="571"/>
                      </a:lnTo>
                      <a:lnTo>
                        <a:pt x="377" y="516"/>
                      </a:lnTo>
                      <a:lnTo>
                        <a:pt x="342" y="457"/>
                      </a:lnTo>
                      <a:lnTo>
                        <a:pt x="306" y="399"/>
                      </a:lnTo>
                      <a:lnTo>
                        <a:pt x="277" y="336"/>
                      </a:lnTo>
                      <a:lnTo>
                        <a:pt x="263" y="304"/>
                      </a:lnTo>
                      <a:lnTo>
                        <a:pt x="251" y="273"/>
                      </a:lnTo>
                      <a:lnTo>
                        <a:pt x="242" y="242"/>
                      </a:lnTo>
                      <a:lnTo>
                        <a:pt x="234" y="212"/>
                      </a:lnTo>
                      <a:lnTo>
                        <a:pt x="228" y="183"/>
                      </a:lnTo>
                      <a:lnTo>
                        <a:pt x="224" y="153"/>
                      </a:lnTo>
                      <a:lnTo>
                        <a:pt x="224" y="124"/>
                      </a:lnTo>
                      <a:lnTo>
                        <a:pt x="226" y="96"/>
                      </a:lnTo>
                      <a:lnTo>
                        <a:pt x="232" y="71"/>
                      </a:lnTo>
                      <a:lnTo>
                        <a:pt x="240" y="45"/>
                      </a:lnTo>
                      <a:lnTo>
                        <a:pt x="251" y="22"/>
                      </a:lnTo>
                      <a:lnTo>
                        <a:pt x="267" y="0"/>
                      </a:lnTo>
                      <a:lnTo>
                        <a:pt x="18" y="774"/>
                      </a:lnTo>
                      <a:lnTo>
                        <a:pt x="18" y="774"/>
                      </a:lnTo>
                      <a:lnTo>
                        <a:pt x="14" y="783"/>
                      </a:lnTo>
                      <a:lnTo>
                        <a:pt x="6" y="807"/>
                      </a:lnTo>
                      <a:lnTo>
                        <a:pt x="2" y="823"/>
                      </a:lnTo>
                      <a:lnTo>
                        <a:pt x="0" y="840"/>
                      </a:lnTo>
                      <a:lnTo>
                        <a:pt x="0" y="858"/>
                      </a:lnTo>
                      <a:lnTo>
                        <a:pt x="2" y="876"/>
                      </a:lnTo>
                      <a:lnTo>
                        <a:pt x="2" y="876"/>
                      </a:lnTo>
                      <a:lnTo>
                        <a:pt x="6" y="889"/>
                      </a:lnTo>
                      <a:lnTo>
                        <a:pt x="14" y="913"/>
                      </a:lnTo>
                      <a:lnTo>
                        <a:pt x="28" y="948"/>
                      </a:lnTo>
                      <a:lnTo>
                        <a:pt x="49" y="993"/>
                      </a:lnTo>
                      <a:lnTo>
                        <a:pt x="77" y="1048"/>
                      </a:lnTo>
                      <a:lnTo>
                        <a:pt x="114" y="1115"/>
                      </a:lnTo>
                      <a:lnTo>
                        <a:pt x="161" y="1194"/>
                      </a:lnTo>
                      <a:lnTo>
                        <a:pt x="220" y="1282"/>
                      </a:lnTo>
                      <a:lnTo>
                        <a:pt x="293" y="1382"/>
                      </a:lnTo>
                      <a:lnTo>
                        <a:pt x="334" y="1435"/>
                      </a:lnTo>
                      <a:lnTo>
                        <a:pt x="379" y="1492"/>
                      </a:lnTo>
                      <a:lnTo>
                        <a:pt x="428" y="1553"/>
                      </a:lnTo>
                      <a:lnTo>
                        <a:pt x="479" y="1614"/>
                      </a:lnTo>
                      <a:lnTo>
                        <a:pt x="536" y="1681"/>
                      </a:lnTo>
                      <a:lnTo>
                        <a:pt x="597" y="1747"/>
                      </a:lnTo>
                      <a:lnTo>
                        <a:pt x="664" y="1818"/>
                      </a:lnTo>
                      <a:lnTo>
                        <a:pt x="732" y="1893"/>
                      </a:lnTo>
                      <a:lnTo>
                        <a:pt x="807" y="1969"/>
                      </a:lnTo>
                      <a:lnTo>
                        <a:pt x="887" y="2048"/>
                      </a:lnTo>
                      <a:lnTo>
                        <a:pt x="972" y="2130"/>
                      </a:lnTo>
                      <a:lnTo>
                        <a:pt x="1062" y="2217"/>
                      </a:lnTo>
                      <a:lnTo>
                        <a:pt x="1156" y="2305"/>
                      </a:lnTo>
                      <a:lnTo>
                        <a:pt x="1256" y="2395"/>
                      </a:lnTo>
                      <a:lnTo>
                        <a:pt x="1256" y="2395"/>
                      </a:lnTo>
                      <a:lnTo>
                        <a:pt x="1311" y="2444"/>
                      </a:lnTo>
                      <a:lnTo>
                        <a:pt x="1374" y="2505"/>
                      </a:lnTo>
                      <a:lnTo>
                        <a:pt x="1455" y="2584"/>
                      </a:lnTo>
                      <a:lnTo>
                        <a:pt x="1551" y="2684"/>
                      </a:lnTo>
                      <a:lnTo>
                        <a:pt x="1659" y="2802"/>
                      </a:lnTo>
                      <a:lnTo>
                        <a:pt x="1716" y="2867"/>
                      </a:lnTo>
                      <a:lnTo>
                        <a:pt x="1775" y="2933"/>
                      </a:lnTo>
                      <a:lnTo>
                        <a:pt x="1834" y="3006"/>
                      </a:lnTo>
                      <a:lnTo>
                        <a:pt x="1894" y="3081"/>
                      </a:lnTo>
                      <a:lnTo>
                        <a:pt x="1955" y="3159"/>
                      </a:lnTo>
                      <a:lnTo>
                        <a:pt x="2014" y="3242"/>
                      </a:lnTo>
                      <a:lnTo>
                        <a:pt x="2075" y="3324"/>
                      </a:lnTo>
                      <a:lnTo>
                        <a:pt x="2132" y="3410"/>
                      </a:lnTo>
                      <a:lnTo>
                        <a:pt x="2189" y="3501"/>
                      </a:lnTo>
                      <a:lnTo>
                        <a:pt x="2244" y="3591"/>
                      </a:lnTo>
                      <a:lnTo>
                        <a:pt x="2295" y="3683"/>
                      </a:lnTo>
                      <a:lnTo>
                        <a:pt x="2344" y="3778"/>
                      </a:lnTo>
                      <a:lnTo>
                        <a:pt x="2389" y="3874"/>
                      </a:lnTo>
                      <a:lnTo>
                        <a:pt x="2430" y="3970"/>
                      </a:lnTo>
                      <a:lnTo>
                        <a:pt x="2466" y="4068"/>
                      </a:lnTo>
                      <a:lnTo>
                        <a:pt x="2483" y="4117"/>
                      </a:lnTo>
                      <a:lnTo>
                        <a:pt x="2499" y="4166"/>
                      </a:lnTo>
                      <a:lnTo>
                        <a:pt x="2513" y="4217"/>
                      </a:lnTo>
                      <a:lnTo>
                        <a:pt x="2525" y="4267"/>
                      </a:lnTo>
                      <a:lnTo>
                        <a:pt x="2536" y="4316"/>
                      </a:lnTo>
                      <a:lnTo>
                        <a:pt x="2546" y="4367"/>
                      </a:lnTo>
                      <a:lnTo>
                        <a:pt x="2554" y="4416"/>
                      </a:lnTo>
                      <a:lnTo>
                        <a:pt x="2560" y="4467"/>
                      </a:lnTo>
                      <a:lnTo>
                        <a:pt x="2566" y="4516"/>
                      </a:lnTo>
                      <a:lnTo>
                        <a:pt x="2570" y="4567"/>
                      </a:lnTo>
                      <a:lnTo>
                        <a:pt x="2570" y="4567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2">
                        <a:lumMod val="25000"/>
                      </a:schemeClr>
                    </a:gs>
                    <a:gs pos="11000">
                      <a:schemeClr val="accent1">
                        <a:lumMod val="25000"/>
                      </a:schemeClr>
                    </a:gs>
                    <a:gs pos="56000">
                      <a:srgbClr val="D4DEFF"/>
                    </a:gs>
                    <a:gs pos="85000">
                      <a:schemeClr val="bg2">
                        <a:lumMod val="10000"/>
                      </a:schemeClr>
                    </a:gs>
                  </a:gsLst>
                  <a:lin ang="11400000" scaled="0"/>
                  <a:tileRect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73" name="Freeform 9"/>
                <p:cNvSpPr>
                  <a:spLocks/>
                </p:cNvSpPr>
                <p:nvPr/>
              </p:nvSpPr>
              <p:spPr bwMode="auto">
                <a:xfrm>
                  <a:off x="4406689" y="957896"/>
                  <a:ext cx="2475728" cy="3360628"/>
                </a:xfrm>
                <a:custGeom>
                  <a:avLst/>
                  <a:gdLst/>
                  <a:ahLst/>
                  <a:cxnLst>
                    <a:cxn ang="0">
                      <a:pos x="10" y="3383"/>
                    </a:cxn>
                    <a:cxn ang="0">
                      <a:pos x="8" y="3375"/>
                    </a:cxn>
                    <a:cxn ang="0">
                      <a:pos x="0" y="3316"/>
                    </a:cxn>
                    <a:cxn ang="0">
                      <a:pos x="0" y="3267"/>
                    </a:cxn>
                    <a:cxn ang="0">
                      <a:pos x="6" y="3202"/>
                    </a:cxn>
                    <a:cxn ang="0">
                      <a:pos x="20" y="3124"/>
                    </a:cxn>
                    <a:cxn ang="0">
                      <a:pos x="48" y="3033"/>
                    </a:cxn>
                    <a:cxn ang="0">
                      <a:pos x="87" y="2929"/>
                    </a:cxn>
                    <a:cxn ang="0">
                      <a:pos x="146" y="2811"/>
                    </a:cxn>
                    <a:cxn ang="0">
                      <a:pos x="222" y="2682"/>
                    </a:cxn>
                    <a:cxn ang="0">
                      <a:pos x="322" y="2540"/>
                    </a:cxn>
                    <a:cxn ang="0">
                      <a:pos x="446" y="2387"/>
                    </a:cxn>
                    <a:cxn ang="0">
                      <a:pos x="599" y="2222"/>
                    </a:cxn>
                    <a:cxn ang="0">
                      <a:pos x="784" y="2048"/>
                    </a:cxn>
                    <a:cxn ang="0">
                      <a:pos x="1002" y="1859"/>
                    </a:cxn>
                    <a:cxn ang="0">
                      <a:pos x="1255" y="1661"/>
                    </a:cxn>
                    <a:cxn ang="0">
                      <a:pos x="1514" y="1466"/>
                    </a:cxn>
                    <a:cxn ang="0">
                      <a:pos x="1963" y="1127"/>
                    </a:cxn>
                    <a:cxn ang="0">
                      <a:pos x="2323" y="844"/>
                    </a:cxn>
                    <a:cxn ang="0">
                      <a:pos x="2598" y="610"/>
                    </a:cxn>
                    <a:cxn ang="0">
                      <a:pos x="2707" y="512"/>
                    </a:cxn>
                    <a:cxn ang="0">
                      <a:pos x="2798" y="422"/>
                    </a:cxn>
                    <a:cxn ang="0">
                      <a:pos x="2870" y="343"/>
                    </a:cxn>
                    <a:cxn ang="0">
                      <a:pos x="2927" y="271"/>
                    </a:cxn>
                    <a:cxn ang="0">
                      <a:pos x="2969" y="206"/>
                    </a:cxn>
                    <a:cxn ang="0">
                      <a:pos x="2994" y="147"/>
                    </a:cxn>
                    <a:cxn ang="0">
                      <a:pos x="3006" y="94"/>
                    </a:cxn>
                    <a:cxn ang="0">
                      <a:pos x="3004" y="45"/>
                    </a:cxn>
                    <a:cxn ang="0">
                      <a:pos x="2990" y="0"/>
                    </a:cxn>
                    <a:cxn ang="0">
                      <a:pos x="3102" y="813"/>
                    </a:cxn>
                    <a:cxn ang="0">
                      <a:pos x="3080" y="860"/>
                    </a:cxn>
                    <a:cxn ang="0">
                      <a:pos x="3035" y="940"/>
                    </a:cxn>
                    <a:cxn ang="0">
                      <a:pos x="2963" y="1052"/>
                    </a:cxn>
                    <a:cxn ang="0">
                      <a:pos x="2859" y="1190"/>
                    </a:cxn>
                    <a:cxn ang="0">
                      <a:pos x="2717" y="1347"/>
                    </a:cxn>
                    <a:cxn ang="0">
                      <a:pos x="2633" y="1431"/>
                    </a:cxn>
                    <a:cxn ang="0">
                      <a:pos x="2537" y="1517"/>
                    </a:cxn>
                    <a:cxn ang="0">
                      <a:pos x="2431" y="1608"/>
                    </a:cxn>
                    <a:cxn ang="0">
                      <a:pos x="2313" y="1698"/>
                    </a:cxn>
                    <a:cxn ang="0">
                      <a:pos x="2183" y="1790"/>
                    </a:cxn>
                    <a:cxn ang="0">
                      <a:pos x="1889" y="1989"/>
                    </a:cxn>
                    <a:cxn ang="0">
                      <a:pos x="1561" y="2216"/>
                    </a:cxn>
                    <a:cxn ang="0">
                      <a:pos x="1390" y="2342"/>
                    </a:cxn>
                    <a:cxn ang="0">
                      <a:pos x="1219" y="2474"/>
                    </a:cxn>
                    <a:cxn ang="0">
                      <a:pos x="1049" y="2613"/>
                    </a:cxn>
                    <a:cxn ang="0">
                      <a:pos x="882" y="2760"/>
                    </a:cxn>
                    <a:cxn ang="0">
                      <a:pos x="723" y="2915"/>
                    </a:cxn>
                    <a:cxn ang="0">
                      <a:pos x="574" y="3076"/>
                    </a:cxn>
                    <a:cxn ang="0">
                      <a:pos x="434" y="3247"/>
                    </a:cxn>
                    <a:cxn ang="0">
                      <a:pos x="311" y="3424"/>
                    </a:cxn>
                    <a:cxn ang="0">
                      <a:pos x="254" y="3516"/>
                    </a:cxn>
                    <a:cxn ang="0">
                      <a:pos x="203" y="3610"/>
                    </a:cxn>
                    <a:cxn ang="0">
                      <a:pos x="156" y="3705"/>
                    </a:cxn>
                    <a:cxn ang="0">
                      <a:pos x="112" y="3803"/>
                    </a:cxn>
                    <a:cxn ang="0">
                      <a:pos x="77" y="3903"/>
                    </a:cxn>
                    <a:cxn ang="0">
                      <a:pos x="46" y="4003"/>
                    </a:cxn>
                    <a:cxn ang="0">
                      <a:pos x="20" y="4107"/>
                    </a:cxn>
                    <a:cxn ang="0">
                      <a:pos x="2" y="4211"/>
                    </a:cxn>
                  </a:cxnLst>
                  <a:rect l="0" t="0" r="r" b="b"/>
                  <a:pathLst>
                    <a:path w="3102" h="4211">
                      <a:moveTo>
                        <a:pt x="2" y="4211"/>
                      </a:moveTo>
                      <a:lnTo>
                        <a:pt x="10" y="3383"/>
                      </a:lnTo>
                      <a:lnTo>
                        <a:pt x="10" y="3383"/>
                      </a:lnTo>
                      <a:lnTo>
                        <a:pt x="8" y="3375"/>
                      </a:lnTo>
                      <a:lnTo>
                        <a:pt x="4" y="3353"/>
                      </a:lnTo>
                      <a:lnTo>
                        <a:pt x="0" y="3316"/>
                      </a:lnTo>
                      <a:lnTo>
                        <a:pt x="0" y="3292"/>
                      </a:lnTo>
                      <a:lnTo>
                        <a:pt x="0" y="3267"/>
                      </a:lnTo>
                      <a:lnTo>
                        <a:pt x="2" y="3235"/>
                      </a:lnTo>
                      <a:lnTo>
                        <a:pt x="6" y="3202"/>
                      </a:lnTo>
                      <a:lnTo>
                        <a:pt x="12" y="3165"/>
                      </a:lnTo>
                      <a:lnTo>
                        <a:pt x="20" y="3124"/>
                      </a:lnTo>
                      <a:lnTo>
                        <a:pt x="32" y="3080"/>
                      </a:lnTo>
                      <a:lnTo>
                        <a:pt x="48" y="3033"/>
                      </a:lnTo>
                      <a:lnTo>
                        <a:pt x="65" y="2982"/>
                      </a:lnTo>
                      <a:lnTo>
                        <a:pt x="87" y="2929"/>
                      </a:lnTo>
                      <a:lnTo>
                        <a:pt x="114" y="2872"/>
                      </a:lnTo>
                      <a:lnTo>
                        <a:pt x="146" y="2811"/>
                      </a:lnTo>
                      <a:lnTo>
                        <a:pt x="181" y="2749"/>
                      </a:lnTo>
                      <a:lnTo>
                        <a:pt x="222" y="2682"/>
                      </a:lnTo>
                      <a:lnTo>
                        <a:pt x="269" y="2613"/>
                      </a:lnTo>
                      <a:lnTo>
                        <a:pt x="322" y="2540"/>
                      </a:lnTo>
                      <a:lnTo>
                        <a:pt x="381" y="2466"/>
                      </a:lnTo>
                      <a:lnTo>
                        <a:pt x="446" y="2387"/>
                      </a:lnTo>
                      <a:lnTo>
                        <a:pt x="521" y="2307"/>
                      </a:lnTo>
                      <a:lnTo>
                        <a:pt x="599" y="2222"/>
                      </a:lnTo>
                      <a:lnTo>
                        <a:pt x="688" y="2136"/>
                      </a:lnTo>
                      <a:lnTo>
                        <a:pt x="784" y="2048"/>
                      </a:lnTo>
                      <a:lnTo>
                        <a:pt x="888" y="1955"/>
                      </a:lnTo>
                      <a:lnTo>
                        <a:pt x="1002" y="1859"/>
                      </a:lnTo>
                      <a:lnTo>
                        <a:pt x="1123" y="1763"/>
                      </a:lnTo>
                      <a:lnTo>
                        <a:pt x="1255" y="1661"/>
                      </a:lnTo>
                      <a:lnTo>
                        <a:pt x="1255" y="1661"/>
                      </a:lnTo>
                      <a:lnTo>
                        <a:pt x="1514" y="1466"/>
                      </a:lnTo>
                      <a:lnTo>
                        <a:pt x="1751" y="1290"/>
                      </a:lnTo>
                      <a:lnTo>
                        <a:pt x="1963" y="1127"/>
                      </a:lnTo>
                      <a:lnTo>
                        <a:pt x="2154" y="977"/>
                      </a:lnTo>
                      <a:lnTo>
                        <a:pt x="2323" y="844"/>
                      </a:lnTo>
                      <a:lnTo>
                        <a:pt x="2470" y="722"/>
                      </a:lnTo>
                      <a:lnTo>
                        <a:pt x="2598" y="610"/>
                      </a:lnTo>
                      <a:lnTo>
                        <a:pt x="2654" y="561"/>
                      </a:lnTo>
                      <a:lnTo>
                        <a:pt x="2707" y="512"/>
                      </a:lnTo>
                      <a:lnTo>
                        <a:pt x="2755" y="467"/>
                      </a:lnTo>
                      <a:lnTo>
                        <a:pt x="2798" y="422"/>
                      </a:lnTo>
                      <a:lnTo>
                        <a:pt x="2835" y="381"/>
                      </a:lnTo>
                      <a:lnTo>
                        <a:pt x="2870" y="343"/>
                      </a:lnTo>
                      <a:lnTo>
                        <a:pt x="2900" y="306"/>
                      </a:lnTo>
                      <a:lnTo>
                        <a:pt x="2927" y="271"/>
                      </a:lnTo>
                      <a:lnTo>
                        <a:pt x="2949" y="237"/>
                      </a:lnTo>
                      <a:lnTo>
                        <a:pt x="2969" y="206"/>
                      </a:lnTo>
                      <a:lnTo>
                        <a:pt x="2982" y="176"/>
                      </a:lnTo>
                      <a:lnTo>
                        <a:pt x="2994" y="147"/>
                      </a:lnTo>
                      <a:lnTo>
                        <a:pt x="3002" y="119"/>
                      </a:lnTo>
                      <a:lnTo>
                        <a:pt x="3006" y="94"/>
                      </a:lnTo>
                      <a:lnTo>
                        <a:pt x="3006" y="68"/>
                      </a:lnTo>
                      <a:lnTo>
                        <a:pt x="3004" y="45"/>
                      </a:lnTo>
                      <a:lnTo>
                        <a:pt x="2998" y="23"/>
                      </a:lnTo>
                      <a:lnTo>
                        <a:pt x="2990" y="0"/>
                      </a:lnTo>
                      <a:lnTo>
                        <a:pt x="3102" y="813"/>
                      </a:lnTo>
                      <a:lnTo>
                        <a:pt x="3102" y="813"/>
                      </a:lnTo>
                      <a:lnTo>
                        <a:pt x="3092" y="834"/>
                      </a:lnTo>
                      <a:lnTo>
                        <a:pt x="3080" y="860"/>
                      </a:lnTo>
                      <a:lnTo>
                        <a:pt x="3061" y="897"/>
                      </a:lnTo>
                      <a:lnTo>
                        <a:pt x="3035" y="940"/>
                      </a:lnTo>
                      <a:lnTo>
                        <a:pt x="3002" y="993"/>
                      </a:lnTo>
                      <a:lnTo>
                        <a:pt x="2963" y="1052"/>
                      </a:lnTo>
                      <a:lnTo>
                        <a:pt x="2916" y="1117"/>
                      </a:lnTo>
                      <a:lnTo>
                        <a:pt x="2859" y="1190"/>
                      </a:lnTo>
                      <a:lnTo>
                        <a:pt x="2792" y="1266"/>
                      </a:lnTo>
                      <a:lnTo>
                        <a:pt x="2717" y="1347"/>
                      </a:lnTo>
                      <a:lnTo>
                        <a:pt x="2676" y="1388"/>
                      </a:lnTo>
                      <a:lnTo>
                        <a:pt x="2633" y="1431"/>
                      </a:lnTo>
                      <a:lnTo>
                        <a:pt x="2586" y="1474"/>
                      </a:lnTo>
                      <a:lnTo>
                        <a:pt x="2537" y="1517"/>
                      </a:lnTo>
                      <a:lnTo>
                        <a:pt x="2486" y="1563"/>
                      </a:lnTo>
                      <a:lnTo>
                        <a:pt x="2431" y="1608"/>
                      </a:lnTo>
                      <a:lnTo>
                        <a:pt x="2374" y="1653"/>
                      </a:lnTo>
                      <a:lnTo>
                        <a:pt x="2313" y="1698"/>
                      </a:lnTo>
                      <a:lnTo>
                        <a:pt x="2250" y="1745"/>
                      </a:lnTo>
                      <a:lnTo>
                        <a:pt x="2183" y="1790"/>
                      </a:lnTo>
                      <a:lnTo>
                        <a:pt x="2183" y="1790"/>
                      </a:lnTo>
                      <a:lnTo>
                        <a:pt x="1889" y="1989"/>
                      </a:lnTo>
                      <a:lnTo>
                        <a:pt x="1728" y="2099"/>
                      </a:lnTo>
                      <a:lnTo>
                        <a:pt x="1561" y="2216"/>
                      </a:lnTo>
                      <a:lnTo>
                        <a:pt x="1477" y="2277"/>
                      </a:lnTo>
                      <a:lnTo>
                        <a:pt x="1390" y="2342"/>
                      </a:lnTo>
                      <a:lnTo>
                        <a:pt x="1304" y="2407"/>
                      </a:lnTo>
                      <a:lnTo>
                        <a:pt x="1219" y="2474"/>
                      </a:lnTo>
                      <a:lnTo>
                        <a:pt x="1133" y="2542"/>
                      </a:lnTo>
                      <a:lnTo>
                        <a:pt x="1049" y="2613"/>
                      </a:lnTo>
                      <a:lnTo>
                        <a:pt x="964" y="2686"/>
                      </a:lnTo>
                      <a:lnTo>
                        <a:pt x="882" y="2760"/>
                      </a:lnTo>
                      <a:lnTo>
                        <a:pt x="801" y="2837"/>
                      </a:lnTo>
                      <a:lnTo>
                        <a:pt x="723" y="2915"/>
                      </a:lnTo>
                      <a:lnTo>
                        <a:pt x="646" y="2996"/>
                      </a:lnTo>
                      <a:lnTo>
                        <a:pt x="574" y="3076"/>
                      </a:lnTo>
                      <a:lnTo>
                        <a:pt x="503" y="3161"/>
                      </a:lnTo>
                      <a:lnTo>
                        <a:pt x="434" y="3247"/>
                      </a:lnTo>
                      <a:lnTo>
                        <a:pt x="370" y="3336"/>
                      </a:lnTo>
                      <a:lnTo>
                        <a:pt x="311" y="3424"/>
                      </a:lnTo>
                      <a:lnTo>
                        <a:pt x="281" y="3471"/>
                      </a:lnTo>
                      <a:lnTo>
                        <a:pt x="254" y="3516"/>
                      </a:lnTo>
                      <a:lnTo>
                        <a:pt x="226" y="3563"/>
                      </a:lnTo>
                      <a:lnTo>
                        <a:pt x="203" y="3610"/>
                      </a:lnTo>
                      <a:lnTo>
                        <a:pt x="177" y="3658"/>
                      </a:lnTo>
                      <a:lnTo>
                        <a:pt x="156" y="3705"/>
                      </a:lnTo>
                      <a:lnTo>
                        <a:pt x="134" y="3754"/>
                      </a:lnTo>
                      <a:lnTo>
                        <a:pt x="112" y="3803"/>
                      </a:lnTo>
                      <a:lnTo>
                        <a:pt x="95" y="3852"/>
                      </a:lnTo>
                      <a:lnTo>
                        <a:pt x="77" y="3903"/>
                      </a:lnTo>
                      <a:lnTo>
                        <a:pt x="59" y="3952"/>
                      </a:lnTo>
                      <a:lnTo>
                        <a:pt x="46" y="4003"/>
                      </a:lnTo>
                      <a:lnTo>
                        <a:pt x="32" y="4054"/>
                      </a:lnTo>
                      <a:lnTo>
                        <a:pt x="20" y="4107"/>
                      </a:lnTo>
                      <a:lnTo>
                        <a:pt x="10" y="4158"/>
                      </a:lnTo>
                      <a:lnTo>
                        <a:pt x="2" y="4211"/>
                      </a:lnTo>
                      <a:lnTo>
                        <a:pt x="2" y="4211"/>
                      </a:lnTo>
                      <a:close/>
                    </a:path>
                  </a:pathLst>
                </a:custGeom>
                <a:gradFill flip="none" rotWithShape="1">
                  <a:gsLst>
                    <a:gs pos="29000">
                      <a:schemeClr val="bg2">
                        <a:lumMod val="25000"/>
                      </a:schemeClr>
                    </a:gs>
                    <a:gs pos="11000">
                      <a:schemeClr val="accent1">
                        <a:lumMod val="25000"/>
                      </a:schemeClr>
                    </a:gs>
                    <a:gs pos="56000">
                      <a:schemeClr val="accent1">
                        <a:lumMod val="25000"/>
                      </a:schemeClr>
                    </a:gs>
                    <a:gs pos="75000">
                      <a:schemeClr val="bg2">
                        <a:lumMod val="10000"/>
                      </a:schemeClr>
                    </a:gs>
                  </a:gsLst>
                  <a:lin ang="11400000" scaled="0"/>
                  <a:tileRect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74" name="Freeform 10"/>
                <p:cNvSpPr>
                  <a:spLocks/>
                </p:cNvSpPr>
                <p:nvPr/>
              </p:nvSpPr>
              <p:spPr bwMode="auto">
                <a:xfrm>
                  <a:off x="4345828" y="3504644"/>
                  <a:ext cx="2235466" cy="3510378"/>
                </a:xfrm>
                <a:custGeom>
                  <a:avLst/>
                  <a:gdLst/>
                  <a:ahLst/>
                  <a:cxnLst>
                    <a:cxn ang="0">
                      <a:pos x="82" y="0"/>
                    </a:cxn>
                    <a:cxn ang="0">
                      <a:pos x="57" y="77"/>
                    </a:cxn>
                    <a:cxn ang="0">
                      <a:pos x="35" y="167"/>
                    </a:cxn>
                    <a:cxn ang="0">
                      <a:pos x="16" y="287"/>
                    </a:cxn>
                    <a:cxn ang="0">
                      <a:pos x="2" y="436"/>
                    </a:cxn>
                    <a:cxn ang="0">
                      <a:pos x="2" y="609"/>
                    </a:cxn>
                    <a:cxn ang="0">
                      <a:pos x="8" y="703"/>
                    </a:cxn>
                    <a:cxn ang="0">
                      <a:pos x="20" y="803"/>
                    </a:cxn>
                    <a:cxn ang="0">
                      <a:pos x="37" y="905"/>
                    </a:cxn>
                    <a:cxn ang="0">
                      <a:pos x="61" y="1013"/>
                    </a:cxn>
                    <a:cxn ang="0">
                      <a:pos x="86" y="1100"/>
                    </a:cxn>
                    <a:cxn ang="0">
                      <a:pos x="149" y="1279"/>
                    </a:cxn>
                    <a:cxn ang="0">
                      <a:pos x="233" y="1463"/>
                    </a:cxn>
                    <a:cxn ang="0">
                      <a:pos x="341" y="1655"/>
                    </a:cxn>
                    <a:cxn ang="0">
                      <a:pos x="469" y="1850"/>
                    </a:cxn>
                    <a:cxn ang="0">
                      <a:pos x="618" y="2050"/>
                    </a:cxn>
                    <a:cxn ang="0">
                      <a:pos x="789" y="2252"/>
                    </a:cxn>
                    <a:cxn ang="0">
                      <a:pos x="981" y="2457"/>
                    </a:cxn>
                    <a:cxn ang="0">
                      <a:pos x="1085" y="2561"/>
                    </a:cxn>
                    <a:cxn ang="0">
                      <a:pos x="1533" y="2991"/>
                    </a:cxn>
                    <a:cxn ang="0">
                      <a:pos x="1896" y="3348"/>
                    </a:cxn>
                    <a:cxn ang="0">
                      <a:pos x="2179" y="3642"/>
                    </a:cxn>
                    <a:cxn ang="0">
                      <a:pos x="2342" y="3823"/>
                    </a:cxn>
                    <a:cxn ang="0">
                      <a:pos x="2428" y="3929"/>
                    </a:cxn>
                    <a:cxn ang="0">
                      <a:pos x="2501" y="4023"/>
                    </a:cxn>
                    <a:cxn ang="0">
                      <a:pos x="2556" y="4106"/>
                    </a:cxn>
                    <a:cxn ang="0">
                      <a:pos x="2595" y="4180"/>
                    </a:cxn>
                    <a:cxn ang="0">
                      <a:pos x="2620" y="4245"/>
                    </a:cxn>
                    <a:cxn ang="0">
                      <a:pos x="2632" y="4302"/>
                    </a:cxn>
                    <a:cxn ang="0">
                      <a:pos x="2630" y="4353"/>
                    </a:cxn>
                    <a:cxn ang="0">
                      <a:pos x="2619" y="4400"/>
                    </a:cxn>
                    <a:cxn ang="0">
                      <a:pos x="2817" y="3629"/>
                    </a:cxn>
                    <a:cxn ang="0">
                      <a:pos x="2811" y="3605"/>
                    </a:cxn>
                    <a:cxn ang="0">
                      <a:pos x="2785" y="3540"/>
                    </a:cxn>
                    <a:cxn ang="0">
                      <a:pos x="2740" y="3436"/>
                    </a:cxn>
                    <a:cxn ang="0">
                      <a:pos x="2668" y="3303"/>
                    </a:cxn>
                    <a:cxn ang="0">
                      <a:pos x="2566" y="3140"/>
                    </a:cxn>
                    <a:cxn ang="0">
                      <a:pos x="2463" y="3004"/>
                    </a:cxn>
                    <a:cxn ang="0">
                      <a:pos x="2385" y="2908"/>
                    </a:cxn>
                    <a:cxn ang="0">
                      <a:pos x="2297" y="2808"/>
                    </a:cxn>
                    <a:cxn ang="0">
                      <a:pos x="2196" y="2706"/>
                    </a:cxn>
                    <a:cxn ang="0">
                      <a:pos x="2085" y="2600"/>
                    </a:cxn>
                    <a:cxn ang="0">
                      <a:pos x="2024" y="2545"/>
                    </a:cxn>
                    <a:cxn ang="0">
                      <a:pos x="1753" y="2317"/>
                    </a:cxn>
                    <a:cxn ang="0">
                      <a:pos x="1447" y="2066"/>
                    </a:cxn>
                    <a:cxn ang="0">
                      <a:pos x="1207" y="1862"/>
                    </a:cxn>
                    <a:cxn ang="0">
                      <a:pos x="1046" y="1716"/>
                    </a:cxn>
                    <a:cxn ang="0">
                      <a:pos x="891" y="1565"/>
                    </a:cxn>
                    <a:cxn ang="0">
                      <a:pos x="740" y="1406"/>
                    </a:cxn>
                    <a:cxn ang="0">
                      <a:pos x="599" y="1241"/>
                    </a:cxn>
                    <a:cxn ang="0">
                      <a:pos x="469" y="1070"/>
                    </a:cxn>
                    <a:cxn ang="0">
                      <a:pos x="353" y="892"/>
                    </a:cxn>
                    <a:cxn ang="0">
                      <a:pos x="302" y="799"/>
                    </a:cxn>
                    <a:cxn ang="0">
                      <a:pos x="255" y="705"/>
                    </a:cxn>
                    <a:cxn ang="0">
                      <a:pos x="212" y="611"/>
                    </a:cxn>
                    <a:cxn ang="0">
                      <a:pos x="177" y="513"/>
                    </a:cxn>
                    <a:cxn ang="0">
                      <a:pos x="145" y="415"/>
                    </a:cxn>
                    <a:cxn ang="0">
                      <a:pos x="120" y="312"/>
                    </a:cxn>
                    <a:cxn ang="0">
                      <a:pos x="100" y="210"/>
                    </a:cxn>
                    <a:cxn ang="0">
                      <a:pos x="86" y="106"/>
                    </a:cxn>
                    <a:cxn ang="0">
                      <a:pos x="82" y="0"/>
                    </a:cxn>
                  </a:cxnLst>
                  <a:rect l="0" t="0" r="r" b="b"/>
                  <a:pathLst>
                    <a:path w="2817" h="4420">
                      <a:moveTo>
                        <a:pt x="82" y="0"/>
                      </a:moveTo>
                      <a:lnTo>
                        <a:pt x="82" y="0"/>
                      </a:lnTo>
                      <a:lnTo>
                        <a:pt x="74" y="20"/>
                      </a:lnTo>
                      <a:lnTo>
                        <a:pt x="57" y="77"/>
                      </a:lnTo>
                      <a:lnTo>
                        <a:pt x="47" y="118"/>
                      </a:lnTo>
                      <a:lnTo>
                        <a:pt x="35" y="167"/>
                      </a:lnTo>
                      <a:lnTo>
                        <a:pt x="25" y="224"/>
                      </a:lnTo>
                      <a:lnTo>
                        <a:pt x="16" y="287"/>
                      </a:lnTo>
                      <a:lnTo>
                        <a:pt x="8" y="360"/>
                      </a:lnTo>
                      <a:lnTo>
                        <a:pt x="2" y="436"/>
                      </a:lnTo>
                      <a:lnTo>
                        <a:pt x="0" y="521"/>
                      </a:lnTo>
                      <a:lnTo>
                        <a:pt x="2" y="609"/>
                      </a:lnTo>
                      <a:lnTo>
                        <a:pt x="4" y="656"/>
                      </a:lnTo>
                      <a:lnTo>
                        <a:pt x="8" y="703"/>
                      </a:lnTo>
                      <a:lnTo>
                        <a:pt x="14" y="752"/>
                      </a:lnTo>
                      <a:lnTo>
                        <a:pt x="20" y="803"/>
                      </a:lnTo>
                      <a:lnTo>
                        <a:pt x="27" y="854"/>
                      </a:lnTo>
                      <a:lnTo>
                        <a:pt x="37" y="905"/>
                      </a:lnTo>
                      <a:lnTo>
                        <a:pt x="49" y="958"/>
                      </a:lnTo>
                      <a:lnTo>
                        <a:pt x="61" y="1013"/>
                      </a:lnTo>
                      <a:lnTo>
                        <a:pt x="61" y="1013"/>
                      </a:lnTo>
                      <a:lnTo>
                        <a:pt x="86" y="1100"/>
                      </a:lnTo>
                      <a:lnTo>
                        <a:pt x="116" y="1188"/>
                      </a:lnTo>
                      <a:lnTo>
                        <a:pt x="149" y="1279"/>
                      </a:lnTo>
                      <a:lnTo>
                        <a:pt x="188" y="1371"/>
                      </a:lnTo>
                      <a:lnTo>
                        <a:pt x="233" y="1463"/>
                      </a:lnTo>
                      <a:lnTo>
                        <a:pt x="285" y="1559"/>
                      </a:lnTo>
                      <a:lnTo>
                        <a:pt x="341" y="1655"/>
                      </a:lnTo>
                      <a:lnTo>
                        <a:pt x="402" y="1752"/>
                      </a:lnTo>
                      <a:lnTo>
                        <a:pt x="469" y="1850"/>
                      </a:lnTo>
                      <a:lnTo>
                        <a:pt x="540" y="1950"/>
                      </a:lnTo>
                      <a:lnTo>
                        <a:pt x="618" y="2050"/>
                      </a:lnTo>
                      <a:lnTo>
                        <a:pt x="701" y="2150"/>
                      </a:lnTo>
                      <a:lnTo>
                        <a:pt x="789" y="2252"/>
                      </a:lnTo>
                      <a:lnTo>
                        <a:pt x="881" y="2354"/>
                      </a:lnTo>
                      <a:lnTo>
                        <a:pt x="981" y="2457"/>
                      </a:lnTo>
                      <a:lnTo>
                        <a:pt x="1085" y="2561"/>
                      </a:lnTo>
                      <a:lnTo>
                        <a:pt x="1085" y="2561"/>
                      </a:lnTo>
                      <a:lnTo>
                        <a:pt x="1321" y="2784"/>
                      </a:lnTo>
                      <a:lnTo>
                        <a:pt x="1533" y="2991"/>
                      </a:lnTo>
                      <a:lnTo>
                        <a:pt x="1725" y="3177"/>
                      </a:lnTo>
                      <a:lnTo>
                        <a:pt x="1896" y="3348"/>
                      </a:lnTo>
                      <a:lnTo>
                        <a:pt x="2045" y="3503"/>
                      </a:lnTo>
                      <a:lnTo>
                        <a:pt x="2179" y="3642"/>
                      </a:lnTo>
                      <a:lnTo>
                        <a:pt x="2291" y="3766"/>
                      </a:lnTo>
                      <a:lnTo>
                        <a:pt x="2342" y="3823"/>
                      </a:lnTo>
                      <a:lnTo>
                        <a:pt x="2387" y="3878"/>
                      </a:lnTo>
                      <a:lnTo>
                        <a:pt x="2428" y="3929"/>
                      </a:lnTo>
                      <a:lnTo>
                        <a:pt x="2467" y="3978"/>
                      </a:lnTo>
                      <a:lnTo>
                        <a:pt x="2501" y="4023"/>
                      </a:lnTo>
                      <a:lnTo>
                        <a:pt x="2530" y="4067"/>
                      </a:lnTo>
                      <a:lnTo>
                        <a:pt x="2556" y="4106"/>
                      </a:lnTo>
                      <a:lnTo>
                        <a:pt x="2577" y="4145"/>
                      </a:lnTo>
                      <a:lnTo>
                        <a:pt x="2595" y="4180"/>
                      </a:lnTo>
                      <a:lnTo>
                        <a:pt x="2609" y="4214"/>
                      </a:lnTo>
                      <a:lnTo>
                        <a:pt x="2620" y="4245"/>
                      </a:lnTo>
                      <a:lnTo>
                        <a:pt x="2628" y="4275"/>
                      </a:lnTo>
                      <a:lnTo>
                        <a:pt x="2632" y="4302"/>
                      </a:lnTo>
                      <a:lnTo>
                        <a:pt x="2634" y="4330"/>
                      </a:lnTo>
                      <a:lnTo>
                        <a:pt x="2630" y="4353"/>
                      </a:lnTo>
                      <a:lnTo>
                        <a:pt x="2626" y="4377"/>
                      </a:lnTo>
                      <a:lnTo>
                        <a:pt x="2619" y="4400"/>
                      </a:lnTo>
                      <a:lnTo>
                        <a:pt x="2607" y="4420"/>
                      </a:lnTo>
                      <a:lnTo>
                        <a:pt x="2817" y="3629"/>
                      </a:lnTo>
                      <a:lnTo>
                        <a:pt x="2817" y="3629"/>
                      </a:lnTo>
                      <a:lnTo>
                        <a:pt x="2811" y="3605"/>
                      </a:lnTo>
                      <a:lnTo>
                        <a:pt x="2801" y="3578"/>
                      </a:lnTo>
                      <a:lnTo>
                        <a:pt x="2785" y="3540"/>
                      </a:lnTo>
                      <a:lnTo>
                        <a:pt x="2766" y="3493"/>
                      </a:lnTo>
                      <a:lnTo>
                        <a:pt x="2740" y="3436"/>
                      </a:lnTo>
                      <a:lnTo>
                        <a:pt x="2707" y="3373"/>
                      </a:lnTo>
                      <a:lnTo>
                        <a:pt x="2668" y="3303"/>
                      </a:lnTo>
                      <a:lnTo>
                        <a:pt x="2620" y="3224"/>
                      </a:lnTo>
                      <a:lnTo>
                        <a:pt x="2566" y="3140"/>
                      </a:lnTo>
                      <a:lnTo>
                        <a:pt x="2501" y="3051"/>
                      </a:lnTo>
                      <a:lnTo>
                        <a:pt x="2463" y="3004"/>
                      </a:lnTo>
                      <a:lnTo>
                        <a:pt x="2426" y="2957"/>
                      </a:lnTo>
                      <a:lnTo>
                        <a:pt x="2385" y="2908"/>
                      </a:lnTo>
                      <a:lnTo>
                        <a:pt x="2342" y="2859"/>
                      </a:lnTo>
                      <a:lnTo>
                        <a:pt x="2297" y="2808"/>
                      </a:lnTo>
                      <a:lnTo>
                        <a:pt x="2248" y="2757"/>
                      </a:lnTo>
                      <a:lnTo>
                        <a:pt x="2196" y="2706"/>
                      </a:lnTo>
                      <a:lnTo>
                        <a:pt x="2142" y="2653"/>
                      </a:lnTo>
                      <a:lnTo>
                        <a:pt x="2085" y="2600"/>
                      </a:lnTo>
                      <a:lnTo>
                        <a:pt x="2024" y="2545"/>
                      </a:lnTo>
                      <a:lnTo>
                        <a:pt x="2024" y="2545"/>
                      </a:lnTo>
                      <a:lnTo>
                        <a:pt x="1894" y="2435"/>
                      </a:lnTo>
                      <a:lnTo>
                        <a:pt x="1753" y="2317"/>
                      </a:lnTo>
                      <a:lnTo>
                        <a:pt x="1604" y="2195"/>
                      </a:lnTo>
                      <a:lnTo>
                        <a:pt x="1447" y="2066"/>
                      </a:lnTo>
                      <a:lnTo>
                        <a:pt x="1288" y="1930"/>
                      </a:lnTo>
                      <a:lnTo>
                        <a:pt x="1207" y="1862"/>
                      </a:lnTo>
                      <a:lnTo>
                        <a:pt x="1127" y="1789"/>
                      </a:lnTo>
                      <a:lnTo>
                        <a:pt x="1046" y="1716"/>
                      </a:lnTo>
                      <a:lnTo>
                        <a:pt x="968" y="1642"/>
                      </a:lnTo>
                      <a:lnTo>
                        <a:pt x="891" y="1565"/>
                      </a:lnTo>
                      <a:lnTo>
                        <a:pt x="815" y="1487"/>
                      </a:lnTo>
                      <a:lnTo>
                        <a:pt x="740" y="1406"/>
                      </a:lnTo>
                      <a:lnTo>
                        <a:pt x="669" y="1324"/>
                      </a:lnTo>
                      <a:lnTo>
                        <a:pt x="599" y="1241"/>
                      </a:lnTo>
                      <a:lnTo>
                        <a:pt x="532" y="1157"/>
                      </a:lnTo>
                      <a:lnTo>
                        <a:pt x="469" y="1070"/>
                      </a:lnTo>
                      <a:lnTo>
                        <a:pt x="410" y="982"/>
                      </a:lnTo>
                      <a:lnTo>
                        <a:pt x="353" y="892"/>
                      </a:lnTo>
                      <a:lnTo>
                        <a:pt x="328" y="845"/>
                      </a:lnTo>
                      <a:lnTo>
                        <a:pt x="302" y="799"/>
                      </a:lnTo>
                      <a:lnTo>
                        <a:pt x="279" y="752"/>
                      </a:lnTo>
                      <a:lnTo>
                        <a:pt x="255" y="705"/>
                      </a:lnTo>
                      <a:lnTo>
                        <a:pt x="233" y="658"/>
                      </a:lnTo>
                      <a:lnTo>
                        <a:pt x="212" y="611"/>
                      </a:lnTo>
                      <a:lnTo>
                        <a:pt x="194" y="562"/>
                      </a:lnTo>
                      <a:lnTo>
                        <a:pt x="177" y="513"/>
                      </a:lnTo>
                      <a:lnTo>
                        <a:pt x="159" y="464"/>
                      </a:lnTo>
                      <a:lnTo>
                        <a:pt x="145" y="415"/>
                      </a:lnTo>
                      <a:lnTo>
                        <a:pt x="131" y="364"/>
                      </a:lnTo>
                      <a:lnTo>
                        <a:pt x="120" y="312"/>
                      </a:lnTo>
                      <a:lnTo>
                        <a:pt x="108" y="261"/>
                      </a:lnTo>
                      <a:lnTo>
                        <a:pt x="100" y="210"/>
                      </a:lnTo>
                      <a:lnTo>
                        <a:pt x="92" y="159"/>
                      </a:lnTo>
                      <a:lnTo>
                        <a:pt x="86" y="106"/>
                      </a:lnTo>
                      <a:lnTo>
                        <a:pt x="84" y="53"/>
                      </a:lnTo>
                      <a:lnTo>
                        <a:pt x="82" y="0"/>
                      </a:lnTo>
                      <a:lnTo>
                        <a:pt x="82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2">
                        <a:lumMod val="25000"/>
                      </a:schemeClr>
                    </a:gs>
                    <a:gs pos="11000">
                      <a:schemeClr val="accent1">
                        <a:lumMod val="25000"/>
                      </a:schemeClr>
                    </a:gs>
                    <a:gs pos="56000">
                      <a:srgbClr val="D4DEFF"/>
                    </a:gs>
                    <a:gs pos="85000">
                      <a:schemeClr val="bg2">
                        <a:lumMod val="10000"/>
                      </a:schemeClr>
                    </a:gs>
                  </a:gsLst>
                  <a:lin ang="11400000" scaled="0"/>
                  <a:tileRect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75" name="Freeform 11"/>
                <p:cNvSpPr>
                  <a:spLocks/>
                </p:cNvSpPr>
                <p:nvPr/>
              </p:nvSpPr>
              <p:spPr bwMode="auto">
                <a:xfrm>
                  <a:off x="4530948" y="4007166"/>
                  <a:ext cx="2019580" cy="14626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9" y="47"/>
                    </a:cxn>
                    <a:cxn ang="0">
                      <a:pos x="43" y="94"/>
                    </a:cxn>
                    <a:cxn ang="0">
                      <a:pos x="66" y="140"/>
                    </a:cxn>
                    <a:cxn ang="0">
                      <a:pos x="90" y="185"/>
                    </a:cxn>
                    <a:cxn ang="0">
                      <a:pos x="2512" y="185"/>
                    </a:cxn>
                    <a:cxn ang="0">
                      <a:pos x="2512" y="185"/>
                    </a:cxn>
                    <a:cxn ang="0">
                      <a:pos x="2544" y="118"/>
                    </a:cxn>
                    <a:cxn ang="0">
                      <a:pos x="2544" y="118"/>
                    </a:cxn>
                    <a:cxn ang="0">
                      <a:pos x="2522" y="59"/>
                    </a:cxn>
                    <a:cxn ang="0">
                      <a:pos x="2498" y="0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544" h="185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9" y="47"/>
                      </a:lnTo>
                      <a:lnTo>
                        <a:pt x="43" y="94"/>
                      </a:lnTo>
                      <a:lnTo>
                        <a:pt x="66" y="140"/>
                      </a:lnTo>
                      <a:lnTo>
                        <a:pt x="90" y="185"/>
                      </a:lnTo>
                      <a:lnTo>
                        <a:pt x="2512" y="185"/>
                      </a:lnTo>
                      <a:lnTo>
                        <a:pt x="2512" y="185"/>
                      </a:lnTo>
                      <a:lnTo>
                        <a:pt x="2544" y="118"/>
                      </a:lnTo>
                      <a:lnTo>
                        <a:pt x="2544" y="118"/>
                      </a:lnTo>
                      <a:lnTo>
                        <a:pt x="2522" y="59"/>
                      </a:lnTo>
                      <a:lnTo>
                        <a:pt x="2498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76" name="Freeform 12"/>
                <p:cNvSpPr>
                  <a:spLocks/>
                </p:cNvSpPr>
                <p:nvPr/>
              </p:nvSpPr>
              <p:spPr bwMode="auto">
                <a:xfrm>
                  <a:off x="4819587" y="4489263"/>
                  <a:ext cx="1633073" cy="146266"/>
                </a:xfrm>
                <a:custGeom>
                  <a:avLst/>
                  <a:gdLst/>
                  <a:ahLst/>
                  <a:cxnLst>
                    <a:cxn ang="0">
                      <a:pos x="1959" y="0"/>
                    </a:cxn>
                    <a:cxn ang="0">
                      <a:pos x="189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78" y="92"/>
                    </a:cxn>
                    <a:cxn ang="0">
                      <a:pos x="159" y="185"/>
                    </a:cxn>
                    <a:cxn ang="0">
                      <a:pos x="1749" y="185"/>
                    </a:cxn>
                    <a:cxn ang="0">
                      <a:pos x="1959" y="185"/>
                    </a:cxn>
                    <a:cxn ang="0">
                      <a:pos x="1959" y="185"/>
                    </a:cxn>
                    <a:cxn ang="0">
                      <a:pos x="1978" y="183"/>
                    </a:cxn>
                    <a:cxn ang="0">
                      <a:pos x="1996" y="177"/>
                    </a:cxn>
                    <a:cxn ang="0">
                      <a:pos x="2012" y="169"/>
                    </a:cxn>
                    <a:cxn ang="0">
                      <a:pos x="2025" y="157"/>
                    </a:cxn>
                    <a:cxn ang="0">
                      <a:pos x="2037" y="144"/>
                    </a:cxn>
                    <a:cxn ang="0">
                      <a:pos x="2047" y="128"/>
                    </a:cxn>
                    <a:cxn ang="0">
                      <a:pos x="2051" y="110"/>
                    </a:cxn>
                    <a:cxn ang="0">
                      <a:pos x="2053" y="92"/>
                    </a:cxn>
                    <a:cxn ang="0">
                      <a:pos x="2053" y="92"/>
                    </a:cxn>
                    <a:cxn ang="0">
                      <a:pos x="2051" y="73"/>
                    </a:cxn>
                    <a:cxn ang="0">
                      <a:pos x="2047" y="57"/>
                    </a:cxn>
                    <a:cxn ang="0">
                      <a:pos x="2037" y="41"/>
                    </a:cxn>
                    <a:cxn ang="0">
                      <a:pos x="2025" y="28"/>
                    </a:cxn>
                    <a:cxn ang="0">
                      <a:pos x="2012" y="16"/>
                    </a:cxn>
                    <a:cxn ang="0">
                      <a:pos x="1996" y="8"/>
                    </a:cxn>
                    <a:cxn ang="0">
                      <a:pos x="1978" y="2"/>
                    </a:cxn>
                    <a:cxn ang="0">
                      <a:pos x="1959" y="0"/>
                    </a:cxn>
                    <a:cxn ang="0">
                      <a:pos x="1959" y="0"/>
                    </a:cxn>
                  </a:cxnLst>
                  <a:rect l="0" t="0" r="r" b="b"/>
                  <a:pathLst>
                    <a:path w="2053" h="185">
                      <a:moveTo>
                        <a:pt x="1959" y="0"/>
                      </a:moveTo>
                      <a:lnTo>
                        <a:pt x="1896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78" y="92"/>
                      </a:lnTo>
                      <a:lnTo>
                        <a:pt x="159" y="185"/>
                      </a:lnTo>
                      <a:lnTo>
                        <a:pt x="1749" y="185"/>
                      </a:lnTo>
                      <a:lnTo>
                        <a:pt x="1959" y="185"/>
                      </a:lnTo>
                      <a:lnTo>
                        <a:pt x="1959" y="185"/>
                      </a:lnTo>
                      <a:lnTo>
                        <a:pt x="1978" y="183"/>
                      </a:lnTo>
                      <a:lnTo>
                        <a:pt x="1996" y="177"/>
                      </a:lnTo>
                      <a:lnTo>
                        <a:pt x="2012" y="169"/>
                      </a:lnTo>
                      <a:lnTo>
                        <a:pt x="2025" y="157"/>
                      </a:lnTo>
                      <a:lnTo>
                        <a:pt x="2037" y="144"/>
                      </a:lnTo>
                      <a:lnTo>
                        <a:pt x="2047" y="128"/>
                      </a:lnTo>
                      <a:lnTo>
                        <a:pt x="2051" y="110"/>
                      </a:lnTo>
                      <a:lnTo>
                        <a:pt x="2053" y="92"/>
                      </a:lnTo>
                      <a:lnTo>
                        <a:pt x="2053" y="92"/>
                      </a:lnTo>
                      <a:lnTo>
                        <a:pt x="2051" y="73"/>
                      </a:lnTo>
                      <a:lnTo>
                        <a:pt x="2047" y="57"/>
                      </a:lnTo>
                      <a:lnTo>
                        <a:pt x="2037" y="41"/>
                      </a:lnTo>
                      <a:lnTo>
                        <a:pt x="2025" y="28"/>
                      </a:lnTo>
                      <a:lnTo>
                        <a:pt x="2012" y="16"/>
                      </a:lnTo>
                      <a:lnTo>
                        <a:pt x="1996" y="8"/>
                      </a:lnTo>
                      <a:lnTo>
                        <a:pt x="1978" y="2"/>
                      </a:lnTo>
                      <a:lnTo>
                        <a:pt x="1959" y="0"/>
                      </a:lnTo>
                      <a:lnTo>
                        <a:pt x="1959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3">
                        <a:lumMod val="40000"/>
                        <a:lumOff val="60000"/>
                      </a:schemeClr>
                    </a:gs>
                    <a:gs pos="46000">
                      <a:schemeClr val="accent3">
                        <a:lumMod val="95000"/>
                        <a:lumOff val="5000"/>
                      </a:schemeClr>
                    </a:gs>
                    <a:gs pos="100000">
                      <a:schemeClr val="accent3">
                        <a:lumMod val="6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77" name="Freeform 13"/>
                <p:cNvSpPr>
                  <a:spLocks/>
                </p:cNvSpPr>
                <p:nvPr/>
              </p:nvSpPr>
              <p:spPr bwMode="auto">
                <a:xfrm>
                  <a:off x="5223980" y="4915726"/>
                  <a:ext cx="1027199" cy="146266"/>
                </a:xfrm>
                <a:custGeom>
                  <a:avLst/>
                  <a:gdLst/>
                  <a:ahLst/>
                  <a:cxnLst>
                    <a:cxn ang="0">
                      <a:pos x="1199" y="0"/>
                    </a:cxn>
                    <a:cxn ang="0">
                      <a:pos x="915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04" y="93"/>
                    </a:cxn>
                    <a:cxn ang="0">
                      <a:pos x="208" y="185"/>
                    </a:cxn>
                    <a:cxn ang="0">
                      <a:pos x="713" y="185"/>
                    </a:cxn>
                    <a:cxn ang="0">
                      <a:pos x="1199" y="185"/>
                    </a:cxn>
                    <a:cxn ang="0">
                      <a:pos x="1199" y="185"/>
                    </a:cxn>
                    <a:cxn ang="0">
                      <a:pos x="1217" y="183"/>
                    </a:cxn>
                    <a:cxn ang="0">
                      <a:pos x="1235" y="177"/>
                    </a:cxn>
                    <a:cxn ang="0">
                      <a:pos x="1250" y="169"/>
                    </a:cxn>
                    <a:cxn ang="0">
                      <a:pos x="1264" y="157"/>
                    </a:cxn>
                    <a:cxn ang="0">
                      <a:pos x="1276" y="144"/>
                    </a:cxn>
                    <a:cxn ang="0">
                      <a:pos x="1286" y="128"/>
                    </a:cxn>
                    <a:cxn ang="0">
                      <a:pos x="1292" y="110"/>
                    </a:cxn>
                    <a:cxn ang="0">
                      <a:pos x="1294" y="93"/>
                    </a:cxn>
                    <a:cxn ang="0">
                      <a:pos x="1294" y="93"/>
                    </a:cxn>
                    <a:cxn ang="0">
                      <a:pos x="1292" y="73"/>
                    </a:cxn>
                    <a:cxn ang="0">
                      <a:pos x="1286" y="55"/>
                    </a:cxn>
                    <a:cxn ang="0">
                      <a:pos x="1276" y="40"/>
                    </a:cxn>
                    <a:cxn ang="0">
                      <a:pos x="1264" y="28"/>
                    </a:cxn>
                    <a:cxn ang="0">
                      <a:pos x="1250" y="16"/>
                    </a:cxn>
                    <a:cxn ang="0">
                      <a:pos x="1235" y="6"/>
                    </a:cxn>
                    <a:cxn ang="0">
                      <a:pos x="1217" y="2"/>
                    </a:cxn>
                    <a:cxn ang="0">
                      <a:pos x="1199" y="0"/>
                    </a:cxn>
                    <a:cxn ang="0">
                      <a:pos x="1199" y="0"/>
                    </a:cxn>
                  </a:cxnLst>
                  <a:rect l="0" t="0" r="r" b="b"/>
                  <a:pathLst>
                    <a:path w="1294" h="185">
                      <a:moveTo>
                        <a:pt x="1199" y="0"/>
                      </a:moveTo>
                      <a:lnTo>
                        <a:pt x="915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04" y="93"/>
                      </a:lnTo>
                      <a:lnTo>
                        <a:pt x="208" y="185"/>
                      </a:lnTo>
                      <a:lnTo>
                        <a:pt x="713" y="185"/>
                      </a:lnTo>
                      <a:lnTo>
                        <a:pt x="1199" y="185"/>
                      </a:lnTo>
                      <a:lnTo>
                        <a:pt x="1199" y="185"/>
                      </a:lnTo>
                      <a:lnTo>
                        <a:pt x="1217" y="183"/>
                      </a:lnTo>
                      <a:lnTo>
                        <a:pt x="1235" y="177"/>
                      </a:lnTo>
                      <a:lnTo>
                        <a:pt x="1250" y="169"/>
                      </a:lnTo>
                      <a:lnTo>
                        <a:pt x="1264" y="157"/>
                      </a:lnTo>
                      <a:lnTo>
                        <a:pt x="1276" y="144"/>
                      </a:lnTo>
                      <a:lnTo>
                        <a:pt x="1286" y="128"/>
                      </a:lnTo>
                      <a:lnTo>
                        <a:pt x="1292" y="110"/>
                      </a:lnTo>
                      <a:lnTo>
                        <a:pt x="1294" y="93"/>
                      </a:lnTo>
                      <a:lnTo>
                        <a:pt x="1294" y="93"/>
                      </a:lnTo>
                      <a:lnTo>
                        <a:pt x="1292" y="73"/>
                      </a:lnTo>
                      <a:lnTo>
                        <a:pt x="1286" y="55"/>
                      </a:lnTo>
                      <a:lnTo>
                        <a:pt x="1276" y="40"/>
                      </a:lnTo>
                      <a:lnTo>
                        <a:pt x="1264" y="28"/>
                      </a:lnTo>
                      <a:lnTo>
                        <a:pt x="1250" y="16"/>
                      </a:lnTo>
                      <a:lnTo>
                        <a:pt x="1235" y="6"/>
                      </a:lnTo>
                      <a:lnTo>
                        <a:pt x="1217" y="2"/>
                      </a:lnTo>
                      <a:lnTo>
                        <a:pt x="1199" y="0"/>
                      </a:lnTo>
                      <a:lnTo>
                        <a:pt x="1199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78" name="Freeform 14"/>
                <p:cNvSpPr>
                  <a:spLocks/>
                </p:cNvSpPr>
                <p:nvPr/>
              </p:nvSpPr>
              <p:spPr bwMode="auto">
                <a:xfrm>
                  <a:off x="4801421" y="3166277"/>
                  <a:ext cx="1281389" cy="146266"/>
                </a:xfrm>
                <a:custGeom>
                  <a:avLst/>
                  <a:gdLst/>
                  <a:ahLst/>
                  <a:cxnLst>
                    <a:cxn ang="0">
                      <a:pos x="1464" y="0"/>
                    </a:cxn>
                    <a:cxn ang="0">
                      <a:pos x="381" y="0"/>
                    </a:cxn>
                    <a:cxn ang="0">
                      <a:pos x="94" y="0"/>
                    </a:cxn>
                    <a:cxn ang="0">
                      <a:pos x="94" y="0"/>
                    </a:cxn>
                    <a:cxn ang="0">
                      <a:pos x="75" y="2"/>
                    </a:cxn>
                    <a:cxn ang="0">
                      <a:pos x="57" y="8"/>
                    </a:cxn>
                    <a:cxn ang="0">
                      <a:pos x="41" y="16"/>
                    </a:cxn>
                    <a:cxn ang="0">
                      <a:pos x="28" y="28"/>
                    </a:cxn>
                    <a:cxn ang="0">
                      <a:pos x="16" y="41"/>
                    </a:cxn>
                    <a:cxn ang="0">
                      <a:pos x="8" y="57"/>
                    </a:cxn>
                    <a:cxn ang="0">
                      <a:pos x="2" y="75"/>
                    </a:cxn>
                    <a:cxn ang="0">
                      <a:pos x="0" y="93"/>
                    </a:cxn>
                    <a:cxn ang="0">
                      <a:pos x="0" y="93"/>
                    </a:cxn>
                    <a:cxn ang="0">
                      <a:pos x="2" y="112"/>
                    </a:cxn>
                    <a:cxn ang="0">
                      <a:pos x="8" y="130"/>
                    </a:cxn>
                    <a:cxn ang="0">
                      <a:pos x="16" y="146"/>
                    </a:cxn>
                    <a:cxn ang="0">
                      <a:pos x="28" y="159"/>
                    </a:cxn>
                    <a:cxn ang="0">
                      <a:pos x="41" y="169"/>
                    </a:cxn>
                    <a:cxn ang="0">
                      <a:pos x="57" y="179"/>
                    </a:cxn>
                    <a:cxn ang="0">
                      <a:pos x="75" y="183"/>
                    </a:cxn>
                    <a:cxn ang="0">
                      <a:pos x="94" y="185"/>
                    </a:cxn>
                    <a:cxn ang="0">
                      <a:pos x="192" y="185"/>
                    </a:cxn>
                    <a:cxn ang="0">
                      <a:pos x="1618" y="185"/>
                    </a:cxn>
                    <a:cxn ang="0">
                      <a:pos x="1618" y="185"/>
                    </a:cxn>
                    <a:cxn ang="0">
                      <a:pos x="1541" y="91"/>
                    </a:cxn>
                    <a:cxn ang="0">
                      <a:pos x="1464" y="0"/>
                    </a:cxn>
                    <a:cxn ang="0">
                      <a:pos x="1464" y="0"/>
                    </a:cxn>
                  </a:cxnLst>
                  <a:rect l="0" t="0" r="r" b="b"/>
                  <a:pathLst>
                    <a:path w="1618" h="185">
                      <a:moveTo>
                        <a:pt x="1464" y="0"/>
                      </a:moveTo>
                      <a:lnTo>
                        <a:pt x="381" y="0"/>
                      </a:lnTo>
                      <a:lnTo>
                        <a:pt x="94" y="0"/>
                      </a:lnTo>
                      <a:lnTo>
                        <a:pt x="94" y="0"/>
                      </a:lnTo>
                      <a:lnTo>
                        <a:pt x="75" y="2"/>
                      </a:lnTo>
                      <a:lnTo>
                        <a:pt x="57" y="8"/>
                      </a:lnTo>
                      <a:lnTo>
                        <a:pt x="41" y="16"/>
                      </a:lnTo>
                      <a:lnTo>
                        <a:pt x="28" y="28"/>
                      </a:lnTo>
                      <a:lnTo>
                        <a:pt x="16" y="41"/>
                      </a:lnTo>
                      <a:lnTo>
                        <a:pt x="8" y="57"/>
                      </a:lnTo>
                      <a:lnTo>
                        <a:pt x="2" y="75"/>
                      </a:lnTo>
                      <a:lnTo>
                        <a:pt x="0" y="93"/>
                      </a:lnTo>
                      <a:lnTo>
                        <a:pt x="0" y="93"/>
                      </a:lnTo>
                      <a:lnTo>
                        <a:pt x="2" y="112"/>
                      </a:lnTo>
                      <a:lnTo>
                        <a:pt x="8" y="130"/>
                      </a:lnTo>
                      <a:lnTo>
                        <a:pt x="16" y="146"/>
                      </a:lnTo>
                      <a:lnTo>
                        <a:pt x="28" y="159"/>
                      </a:lnTo>
                      <a:lnTo>
                        <a:pt x="41" y="169"/>
                      </a:lnTo>
                      <a:lnTo>
                        <a:pt x="57" y="179"/>
                      </a:lnTo>
                      <a:lnTo>
                        <a:pt x="75" y="183"/>
                      </a:lnTo>
                      <a:lnTo>
                        <a:pt x="94" y="185"/>
                      </a:lnTo>
                      <a:lnTo>
                        <a:pt x="192" y="185"/>
                      </a:lnTo>
                      <a:lnTo>
                        <a:pt x="1618" y="185"/>
                      </a:lnTo>
                      <a:lnTo>
                        <a:pt x="1618" y="185"/>
                      </a:lnTo>
                      <a:lnTo>
                        <a:pt x="1541" y="91"/>
                      </a:lnTo>
                      <a:lnTo>
                        <a:pt x="1464" y="0"/>
                      </a:lnTo>
                      <a:lnTo>
                        <a:pt x="1464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79" name="Freeform 15"/>
                <p:cNvSpPr>
                  <a:spLocks/>
                </p:cNvSpPr>
                <p:nvPr/>
              </p:nvSpPr>
              <p:spPr bwMode="auto">
                <a:xfrm>
                  <a:off x="4512530" y="3615710"/>
                  <a:ext cx="1876815" cy="146266"/>
                </a:xfrm>
                <a:custGeom>
                  <a:avLst/>
                  <a:gdLst/>
                  <a:ahLst/>
                  <a:cxnLst>
                    <a:cxn ang="0">
                      <a:pos x="2253" y="0"/>
                    </a:cxn>
                    <a:cxn ang="0">
                      <a:pos x="239" y="0"/>
                    </a:cxn>
                    <a:cxn ang="0">
                      <a:pos x="104" y="0"/>
                    </a:cxn>
                    <a:cxn ang="0">
                      <a:pos x="104" y="0"/>
                    </a:cxn>
                    <a:cxn ang="0">
                      <a:pos x="82" y="2"/>
                    </a:cxn>
                    <a:cxn ang="0">
                      <a:pos x="63" y="8"/>
                    </a:cxn>
                    <a:cxn ang="0">
                      <a:pos x="45" y="17"/>
                    </a:cxn>
                    <a:cxn ang="0">
                      <a:pos x="29" y="27"/>
                    </a:cxn>
                    <a:cxn ang="0">
                      <a:pos x="18" y="41"/>
                    </a:cxn>
                    <a:cxn ang="0">
                      <a:pos x="8" y="57"/>
                    </a:cxn>
                    <a:cxn ang="0">
                      <a:pos x="2" y="74"/>
                    </a:cxn>
                    <a:cxn ang="0">
                      <a:pos x="0" y="92"/>
                    </a:cxn>
                    <a:cxn ang="0">
                      <a:pos x="0" y="92"/>
                    </a:cxn>
                    <a:cxn ang="0">
                      <a:pos x="2" y="112"/>
                    </a:cxn>
                    <a:cxn ang="0">
                      <a:pos x="8" y="129"/>
                    </a:cxn>
                    <a:cxn ang="0">
                      <a:pos x="18" y="145"/>
                    </a:cxn>
                    <a:cxn ang="0">
                      <a:pos x="29" y="159"/>
                    </a:cxn>
                    <a:cxn ang="0">
                      <a:pos x="45" y="169"/>
                    </a:cxn>
                    <a:cxn ang="0">
                      <a:pos x="63" y="178"/>
                    </a:cxn>
                    <a:cxn ang="0">
                      <a:pos x="82" y="184"/>
                    </a:cxn>
                    <a:cxn ang="0">
                      <a:pos x="104" y="184"/>
                    </a:cxn>
                    <a:cxn ang="0">
                      <a:pos x="120" y="184"/>
                    </a:cxn>
                    <a:cxn ang="0">
                      <a:pos x="2363" y="184"/>
                    </a:cxn>
                    <a:cxn ang="0">
                      <a:pos x="2363" y="184"/>
                    </a:cxn>
                    <a:cxn ang="0">
                      <a:pos x="2308" y="92"/>
                    </a:cxn>
                    <a:cxn ang="0">
                      <a:pos x="2253" y="0"/>
                    </a:cxn>
                    <a:cxn ang="0">
                      <a:pos x="2253" y="0"/>
                    </a:cxn>
                  </a:cxnLst>
                  <a:rect l="0" t="0" r="r" b="b"/>
                  <a:pathLst>
                    <a:path w="2363" h="184">
                      <a:moveTo>
                        <a:pt x="2253" y="0"/>
                      </a:moveTo>
                      <a:lnTo>
                        <a:pt x="239" y="0"/>
                      </a:lnTo>
                      <a:lnTo>
                        <a:pt x="104" y="0"/>
                      </a:lnTo>
                      <a:lnTo>
                        <a:pt x="104" y="0"/>
                      </a:lnTo>
                      <a:lnTo>
                        <a:pt x="82" y="2"/>
                      </a:lnTo>
                      <a:lnTo>
                        <a:pt x="63" y="8"/>
                      </a:lnTo>
                      <a:lnTo>
                        <a:pt x="45" y="17"/>
                      </a:lnTo>
                      <a:lnTo>
                        <a:pt x="29" y="27"/>
                      </a:lnTo>
                      <a:lnTo>
                        <a:pt x="18" y="41"/>
                      </a:lnTo>
                      <a:lnTo>
                        <a:pt x="8" y="57"/>
                      </a:lnTo>
                      <a:lnTo>
                        <a:pt x="2" y="74"/>
                      </a:lnTo>
                      <a:lnTo>
                        <a:pt x="0" y="92"/>
                      </a:lnTo>
                      <a:lnTo>
                        <a:pt x="0" y="92"/>
                      </a:lnTo>
                      <a:lnTo>
                        <a:pt x="2" y="112"/>
                      </a:lnTo>
                      <a:lnTo>
                        <a:pt x="8" y="129"/>
                      </a:lnTo>
                      <a:lnTo>
                        <a:pt x="18" y="145"/>
                      </a:lnTo>
                      <a:lnTo>
                        <a:pt x="29" y="159"/>
                      </a:lnTo>
                      <a:lnTo>
                        <a:pt x="45" y="169"/>
                      </a:lnTo>
                      <a:lnTo>
                        <a:pt x="63" y="178"/>
                      </a:lnTo>
                      <a:lnTo>
                        <a:pt x="82" y="184"/>
                      </a:lnTo>
                      <a:lnTo>
                        <a:pt x="104" y="184"/>
                      </a:lnTo>
                      <a:lnTo>
                        <a:pt x="120" y="184"/>
                      </a:lnTo>
                      <a:lnTo>
                        <a:pt x="2363" y="184"/>
                      </a:lnTo>
                      <a:lnTo>
                        <a:pt x="2363" y="184"/>
                      </a:lnTo>
                      <a:lnTo>
                        <a:pt x="2308" y="92"/>
                      </a:lnTo>
                      <a:lnTo>
                        <a:pt x="2253" y="0"/>
                      </a:lnTo>
                      <a:lnTo>
                        <a:pt x="2253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3">
                        <a:lumMod val="40000"/>
                        <a:lumOff val="60000"/>
                      </a:schemeClr>
                    </a:gs>
                    <a:gs pos="46000">
                      <a:schemeClr val="accent3">
                        <a:lumMod val="95000"/>
                        <a:lumOff val="5000"/>
                      </a:schemeClr>
                    </a:gs>
                    <a:gs pos="100000">
                      <a:schemeClr val="accent3">
                        <a:lumMod val="6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80" name="Freeform 16"/>
                <p:cNvSpPr>
                  <a:spLocks/>
                </p:cNvSpPr>
                <p:nvPr/>
              </p:nvSpPr>
              <p:spPr bwMode="auto">
                <a:xfrm>
                  <a:off x="4872273" y="1487071"/>
                  <a:ext cx="1539059" cy="149747"/>
                </a:xfrm>
                <a:custGeom>
                  <a:avLst/>
                  <a:gdLst/>
                  <a:ahLst/>
                  <a:cxnLst>
                    <a:cxn ang="0">
                      <a:pos x="150" y="0"/>
                    </a:cxn>
                    <a:cxn ang="0">
                      <a:pos x="89" y="0"/>
                    </a:cxn>
                    <a:cxn ang="0">
                      <a:pos x="89" y="0"/>
                    </a:cxn>
                    <a:cxn ang="0">
                      <a:pos x="71" y="2"/>
                    </a:cxn>
                    <a:cxn ang="0">
                      <a:pos x="53" y="8"/>
                    </a:cxn>
                    <a:cxn ang="0">
                      <a:pos x="40" y="16"/>
                    </a:cxn>
                    <a:cxn ang="0">
                      <a:pos x="26" y="28"/>
                    </a:cxn>
                    <a:cxn ang="0">
                      <a:pos x="14" y="42"/>
                    </a:cxn>
                    <a:cxn ang="0">
                      <a:pos x="6" y="57"/>
                    </a:cxn>
                    <a:cxn ang="0">
                      <a:pos x="0" y="73"/>
                    </a:cxn>
                    <a:cxn ang="0">
                      <a:pos x="0" y="93"/>
                    </a:cxn>
                    <a:cxn ang="0">
                      <a:pos x="0" y="93"/>
                    </a:cxn>
                    <a:cxn ang="0">
                      <a:pos x="0" y="110"/>
                    </a:cxn>
                    <a:cxn ang="0">
                      <a:pos x="6" y="128"/>
                    </a:cxn>
                    <a:cxn ang="0">
                      <a:pos x="14" y="144"/>
                    </a:cxn>
                    <a:cxn ang="0">
                      <a:pos x="26" y="157"/>
                    </a:cxn>
                    <a:cxn ang="0">
                      <a:pos x="40" y="169"/>
                    </a:cxn>
                    <a:cxn ang="0">
                      <a:pos x="53" y="177"/>
                    </a:cxn>
                    <a:cxn ang="0">
                      <a:pos x="71" y="183"/>
                    </a:cxn>
                    <a:cxn ang="0">
                      <a:pos x="89" y="185"/>
                    </a:cxn>
                    <a:cxn ang="0">
                      <a:pos x="287" y="185"/>
                    </a:cxn>
                    <a:cxn ang="0">
                      <a:pos x="1736" y="185"/>
                    </a:cxn>
                    <a:cxn ang="0">
                      <a:pos x="1736" y="185"/>
                    </a:cxn>
                    <a:cxn ang="0">
                      <a:pos x="1846" y="89"/>
                    </a:cxn>
                    <a:cxn ang="0">
                      <a:pos x="1942" y="0"/>
                    </a:cxn>
                    <a:cxn ang="0">
                      <a:pos x="150" y="0"/>
                    </a:cxn>
                  </a:cxnLst>
                  <a:rect l="0" t="0" r="r" b="b"/>
                  <a:pathLst>
                    <a:path w="1942" h="185">
                      <a:moveTo>
                        <a:pt x="150" y="0"/>
                      </a:moveTo>
                      <a:lnTo>
                        <a:pt x="89" y="0"/>
                      </a:lnTo>
                      <a:lnTo>
                        <a:pt x="89" y="0"/>
                      </a:lnTo>
                      <a:lnTo>
                        <a:pt x="71" y="2"/>
                      </a:lnTo>
                      <a:lnTo>
                        <a:pt x="53" y="8"/>
                      </a:lnTo>
                      <a:lnTo>
                        <a:pt x="40" y="16"/>
                      </a:lnTo>
                      <a:lnTo>
                        <a:pt x="26" y="28"/>
                      </a:lnTo>
                      <a:lnTo>
                        <a:pt x="14" y="42"/>
                      </a:lnTo>
                      <a:lnTo>
                        <a:pt x="6" y="57"/>
                      </a:lnTo>
                      <a:lnTo>
                        <a:pt x="0" y="73"/>
                      </a:lnTo>
                      <a:lnTo>
                        <a:pt x="0" y="93"/>
                      </a:lnTo>
                      <a:lnTo>
                        <a:pt x="0" y="93"/>
                      </a:lnTo>
                      <a:lnTo>
                        <a:pt x="0" y="110"/>
                      </a:lnTo>
                      <a:lnTo>
                        <a:pt x="6" y="128"/>
                      </a:lnTo>
                      <a:lnTo>
                        <a:pt x="14" y="144"/>
                      </a:lnTo>
                      <a:lnTo>
                        <a:pt x="26" y="157"/>
                      </a:lnTo>
                      <a:lnTo>
                        <a:pt x="40" y="169"/>
                      </a:lnTo>
                      <a:lnTo>
                        <a:pt x="53" y="177"/>
                      </a:lnTo>
                      <a:lnTo>
                        <a:pt x="71" y="183"/>
                      </a:lnTo>
                      <a:lnTo>
                        <a:pt x="89" y="185"/>
                      </a:lnTo>
                      <a:lnTo>
                        <a:pt x="287" y="185"/>
                      </a:lnTo>
                      <a:lnTo>
                        <a:pt x="1736" y="185"/>
                      </a:lnTo>
                      <a:lnTo>
                        <a:pt x="1736" y="185"/>
                      </a:lnTo>
                      <a:lnTo>
                        <a:pt x="1846" y="89"/>
                      </a:lnTo>
                      <a:lnTo>
                        <a:pt x="1942" y="0"/>
                      </a:lnTo>
                      <a:lnTo>
                        <a:pt x="15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81" name="Freeform 17"/>
                <p:cNvSpPr>
                  <a:spLocks/>
                </p:cNvSpPr>
                <p:nvPr/>
              </p:nvSpPr>
              <p:spPr bwMode="auto">
                <a:xfrm>
                  <a:off x="5046750" y="1919920"/>
                  <a:ext cx="860061" cy="146266"/>
                </a:xfrm>
                <a:custGeom>
                  <a:avLst/>
                  <a:gdLst/>
                  <a:ahLst/>
                  <a:cxnLst>
                    <a:cxn ang="0">
                      <a:pos x="357" y="0"/>
                    </a:cxn>
                    <a:cxn ang="0">
                      <a:pos x="88" y="0"/>
                    </a:cxn>
                    <a:cxn ang="0">
                      <a:pos x="88" y="0"/>
                    </a:cxn>
                    <a:cxn ang="0">
                      <a:pos x="71" y="1"/>
                    </a:cxn>
                    <a:cxn ang="0">
                      <a:pos x="53" y="5"/>
                    </a:cxn>
                    <a:cxn ang="0">
                      <a:pos x="39" y="15"/>
                    </a:cxn>
                    <a:cxn ang="0">
                      <a:pos x="25" y="27"/>
                    </a:cxn>
                    <a:cxn ang="0">
                      <a:pos x="14" y="39"/>
                    </a:cxn>
                    <a:cxn ang="0">
                      <a:pos x="6" y="54"/>
                    </a:cxn>
                    <a:cxn ang="0">
                      <a:pos x="2" y="72"/>
                    </a:cxn>
                    <a:cxn ang="0">
                      <a:pos x="0" y="92"/>
                    </a:cxn>
                    <a:cxn ang="0">
                      <a:pos x="0" y="92"/>
                    </a:cxn>
                    <a:cxn ang="0">
                      <a:pos x="2" y="109"/>
                    </a:cxn>
                    <a:cxn ang="0">
                      <a:pos x="6" y="127"/>
                    </a:cxn>
                    <a:cxn ang="0">
                      <a:pos x="14" y="143"/>
                    </a:cxn>
                    <a:cxn ang="0">
                      <a:pos x="25" y="157"/>
                    </a:cxn>
                    <a:cxn ang="0">
                      <a:pos x="39" y="168"/>
                    </a:cxn>
                    <a:cxn ang="0">
                      <a:pos x="53" y="176"/>
                    </a:cxn>
                    <a:cxn ang="0">
                      <a:pos x="71" y="182"/>
                    </a:cxn>
                    <a:cxn ang="0">
                      <a:pos x="88" y="184"/>
                    </a:cxn>
                    <a:cxn ang="0">
                      <a:pos x="548" y="184"/>
                    </a:cxn>
                    <a:cxn ang="0">
                      <a:pos x="856" y="184"/>
                    </a:cxn>
                    <a:cxn ang="0">
                      <a:pos x="856" y="184"/>
                    </a:cxn>
                    <a:cxn ang="0">
                      <a:pos x="1084" y="0"/>
                    </a:cxn>
                    <a:cxn ang="0">
                      <a:pos x="357" y="0"/>
                    </a:cxn>
                  </a:cxnLst>
                  <a:rect l="0" t="0" r="r" b="b"/>
                  <a:pathLst>
                    <a:path w="1084" h="184">
                      <a:moveTo>
                        <a:pt x="357" y="0"/>
                      </a:moveTo>
                      <a:lnTo>
                        <a:pt x="88" y="0"/>
                      </a:lnTo>
                      <a:lnTo>
                        <a:pt x="88" y="0"/>
                      </a:lnTo>
                      <a:lnTo>
                        <a:pt x="71" y="1"/>
                      </a:lnTo>
                      <a:lnTo>
                        <a:pt x="53" y="5"/>
                      </a:lnTo>
                      <a:lnTo>
                        <a:pt x="39" y="15"/>
                      </a:lnTo>
                      <a:lnTo>
                        <a:pt x="25" y="27"/>
                      </a:lnTo>
                      <a:lnTo>
                        <a:pt x="14" y="39"/>
                      </a:lnTo>
                      <a:lnTo>
                        <a:pt x="6" y="54"/>
                      </a:lnTo>
                      <a:lnTo>
                        <a:pt x="2" y="72"/>
                      </a:lnTo>
                      <a:lnTo>
                        <a:pt x="0" y="92"/>
                      </a:lnTo>
                      <a:lnTo>
                        <a:pt x="0" y="92"/>
                      </a:lnTo>
                      <a:lnTo>
                        <a:pt x="2" y="109"/>
                      </a:lnTo>
                      <a:lnTo>
                        <a:pt x="6" y="127"/>
                      </a:lnTo>
                      <a:lnTo>
                        <a:pt x="14" y="143"/>
                      </a:lnTo>
                      <a:lnTo>
                        <a:pt x="25" y="157"/>
                      </a:lnTo>
                      <a:lnTo>
                        <a:pt x="39" y="168"/>
                      </a:lnTo>
                      <a:lnTo>
                        <a:pt x="53" y="176"/>
                      </a:lnTo>
                      <a:lnTo>
                        <a:pt x="71" y="182"/>
                      </a:lnTo>
                      <a:lnTo>
                        <a:pt x="88" y="184"/>
                      </a:lnTo>
                      <a:lnTo>
                        <a:pt x="548" y="184"/>
                      </a:lnTo>
                      <a:lnTo>
                        <a:pt x="856" y="184"/>
                      </a:lnTo>
                      <a:lnTo>
                        <a:pt x="856" y="184"/>
                      </a:lnTo>
                      <a:lnTo>
                        <a:pt x="1084" y="0"/>
                      </a:lnTo>
                      <a:lnTo>
                        <a:pt x="357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82" name="Line 18"/>
                <p:cNvSpPr>
                  <a:spLocks noChangeShapeType="1"/>
                </p:cNvSpPr>
                <p:nvPr/>
              </p:nvSpPr>
              <p:spPr bwMode="auto">
                <a:xfrm>
                  <a:off x="4376738" y="1223963"/>
                  <a:ext cx="1587" cy="1588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d-ID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83" name="Line 19"/>
                <p:cNvSpPr>
                  <a:spLocks noChangeShapeType="1"/>
                </p:cNvSpPr>
                <p:nvPr/>
              </p:nvSpPr>
              <p:spPr bwMode="auto">
                <a:xfrm>
                  <a:off x="4376738" y="1223963"/>
                  <a:ext cx="1587" cy="1588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d-ID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84" name="Freeform 20"/>
                <p:cNvSpPr>
                  <a:spLocks/>
                </p:cNvSpPr>
                <p:nvPr/>
              </p:nvSpPr>
              <p:spPr bwMode="auto">
                <a:xfrm>
                  <a:off x="4531480" y="6484891"/>
                  <a:ext cx="1741017" cy="146266"/>
                </a:xfrm>
                <a:custGeom>
                  <a:avLst/>
                  <a:gdLst/>
                  <a:ahLst/>
                  <a:cxnLst>
                    <a:cxn ang="0">
                      <a:pos x="390" y="0"/>
                    </a:cxn>
                    <a:cxn ang="0">
                      <a:pos x="121" y="0"/>
                    </a:cxn>
                    <a:cxn ang="0">
                      <a:pos x="121" y="0"/>
                    </a:cxn>
                    <a:cxn ang="0">
                      <a:pos x="96" y="2"/>
                    </a:cxn>
                    <a:cxn ang="0">
                      <a:pos x="74" y="6"/>
                    </a:cxn>
                    <a:cxn ang="0">
                      <a:pos x="53" y="16"/>
                    </a:cxn>
                    <a:cxn ang="0">
                      <a:pos x="35" y="28"/>
                    </a:cxn>
                    <a:cxn ang="0">
                      <a:pos x="19" y="40"/>
                    </a:cxn>
                    <a:cxn ang="0">
                      <a:pos x="9" y="55"/>
                    </a:cxn>
                    <a:cxn ang="0">
                      <a:pos x="1" y="73"/>
                    </a:cxn>
                    <a:cxn ang="0">
                      <a:pos x="0" y="83"/>
                    </a:cxn>
                    <a:cxn ang="0">
                      <a:pos x="0" y="93"/>
                    </a:cxn>
                    <a:cxn ang="0">
                      <a:pos x="0" y="93"/>
                    </a:cxn>
                    <a:cxn ang="0">
                      <a:pos x="0" y="103"/>
                    </a:cxn>
                    <a:cxn ang="0">
                      <a:pos x="1" y="110"/>
                    </a:cxn>
                    <a:cxn ang="0">
                      <a:pos x="9" y="128"/>
                    </a:cxn>
                    <a:cxn ang="0">
                      <a:pos x="19" y="144"/>
                    </a:cxn>
                    <a:cxn ang="0">
                      <a:pos x="35" y="158"/>
                    </a:cxn>
                    <a:cxn ang="0">
                      <a:pos x="53" y="169"/>
                    </a:cxn>
                    <a:cxn ang="0">
                      <a:pos x="74" y="177"/>
                    </a:cxn>
                    <a:cxn ang="0">
                      <a:pos x="96" y="183"/>
                    </a:cxn>
                    <a:cxn ang="0">
                      <a:pos x="121" y="185"/>
                    </a:cxn>
                    <a:cxn ang="0">
                      <a:pos x="204" y="185"/>
                    </a:cxn>
                    <a:cxn ang="0">
                      <a:pos x="2192" y="185"/>
                    </a:cxn>
                    <a:cxn ang="0">
                      <a:pos x="2192" y="185"/>
                    </a:cxn>
                    <a:cxn ang="0">
                      <a:pos x="2120" y="97"/>
                    </a:cxn>
                    <a:cxn ang="0">
                      <a:pos x="2037" y="0"/>
                    </a:cxn>
                    <a:cxn ang="0">
                      <a:pos x="390" y="0"/>
                    </a:cxn>
                  </a:cxnLst>
                  <a:rect l="0" t="0" r="r" b="b"/>
                  <a:pathLst>
                    <a:path w="2192" h="185">
                      <a:moveTo>
                        <a:pt x="390" y="0"/>
                      </a:moveTo>
                      <a:lnTo>
                        <a:pt x="121" y="0"/>
                      </a:lnTo>
                      <a:lnTo>
                        <a:pt x="121" y="0"/>
                      </a:lnTo>
                      <a:lnTo>
                        <a:pt x="96" y="2"/>
                      </a:lnTo>
                      <a:lnTo>
                        <a:pt x="74" y="6"/>
                      </a:lnTo>
                      <a:lnTo>
                        <a:pt x="53" y="16"/>
                      </a:lnTo>
                      <a:lnTo>
                        <a:pt x="35" y="28"/>
                      </a:lnTo>
                      <a:lnTo>
                        <a:pt x="19" y="40"/>
                      </a:lnTo>
                      <a:lnTo>
                        <a:pt x="9" y="55"/>
                      </a:lnTo>
                      <a:lnTo>
                        <a:pt x="1" y="73"/>
                      </a:lnTo>
                      <a:lnTo>
                        <a:pt x="0" y="83"/>
                      </a:lnTo>
                      <a:lnTo>
                        <a:pt x="0" y="93"/>
                      </a:lnTo>
                      <a:lnTo>
                        <a:pt x="0" y="93"/>
                      </a:lnTo>
                      <a:lnTo>
                        <a:pt x="0" y="103"/>
                      </a:lnTo>
                      <a:lnTo>
                        <a:pt x="1" y="110"/>
                      </a:lnTo>
                      <a:lnTo>
                        <a:pt x="9" y="128"/>
                      </a:lnTo>
                      <a:lnTo>
                        <a:pt x="19" y="144"/>
                      </a:lnTo>
                      <a:lnTo>
                        <a:pt x="35" y="158"/>
                      </a:lnTo>
                      <a:lnTo>
                        <a:pt x="53" y="169"/>
                      </a:lnTo>
                      <a:lnTo>
                        <a:pt x="74" y="177"/>
                      </a:lnTo>
                      <a:lnTo>
                        <a:pt x="96" y="183"/>
                      </a:lnTo>
                      <a:lnTo>
                        <a:pt x="121" y="185"/>
                      </a:lnTo>
                      <a:lnTo>
                        <a:pt x="204" y="185"/>
                      </a:lnTo>
                      <a:lnTo>
                        <a:pt x="2192" y="185"/>
                      </a:lnTo>
                      <a:lnTo>
                        <a:pt x="2192" y="185"/>
                      </a:lnTo>
                      <a:lnTo>
                        <a:pt x="2120" y="97"/>
                      </a:lnTo>
                      <a:lnTo>
                        <a:pt x="2037" y="0"/>
                      </a:lnTo>
                      <a:lnTo>
                        <a:pt x="39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85" name="Freeform 21"/>
                <p:cNvSpPr>
                  <a:spLocks/>
                </p:cNvSpPr>
                <p:nvPr/>
              </p:nvSpPr>
              <p:spPr bwMode="auto">
                <a:xfrm>
                  <a:off x="4816523" y="6059224"/>
                  <a:ext cx="1072467" cy="146266"/>
                </a:xfrm>
                <a:custGeom>
                  <a:avLst/>
                  <a:gdLst/>
                  <a:ahLst/>
                  <a:cxnLst>
                    <a:cxn ang="0">
                      <a:pos x="1166" y="0"/>
                    </a:cxn>
                    <a:cxn ang="0">
                      <a:pos x="746" y="0"/>
                    </a:cxn>
                    <a:cxn ang="0">
                      <a:pos x="121" y="0"/>
                    </a:cxn>
                    <a:cxn ang="0">
                      <a:pos x="121" y="0"/>
                    </a:cxn>
                    <a:cxn ang="0">
                      <a:pos x="98" y="2"/>
                    </a:cxn>
                    <a:cxn ang="0">
                      <a:pos x="74" y="8"/>
                    </a:cxn>
                    <a:cxn ang="0">
                      <a:pos x="55" y="16"/>
                    </a:cxn>
                    <a:cxn ang="0">
                      <a:pos x="35" y="28"/>
                    </a:cxn>
                    <a:cxn ang="0">
                      <a:pos x="21" y="42"/>
                    </a:cxn>
                    <a:cxn ang="0">
                      <a:pos x="10" y="57"/>
                    </a:cxn>
                    <a:cxn ang="0">
                      <a:pos x="4" y="73"/>
                    </a:cxn>
                    <a:cxn ang="0">
                      <a:pos x="2" y="83"/>
                    </a:cxn>
                    <a:cxn ang="0">
                      <a:pos x="0" y="93"/>
                    </a:cxn>
                    <a:cxn ang="0">
                      <a:pos x="0" y="93"/>
                    </a:cxn>
                    <a:cxn ang="0">
                      <a:pos x="2" y="102"/>
                    </a:cxn>
                    <a:cxn ang="0">
                      <a:pos x="4" y="110"/>
                    </a:cxn>
                    <a:cxn ang="0">
                      <a:pos x="10" y="128"/>
                    </a:cxn>
                    <a:cxn ang="0">
                      <a:pos x="21" y="144"/>
                    </a:cxn>
                    <a:cxn ang="0">
                      <a:pos x="35" y="157"/>
                    </a:cxn>
                    <a:cxn ang="0">
                      <a:pos x="55" y="169"/>
                    </a:cxn>
                    <a:cxn ang="0">
                      <a:pos x="74" y="177"/>
                    </a:cxn>
                    <a:cxn ang="0">
                      <a:pos x="98" y="183"/>
                    </a:cxn>
                    <a:cxn ang="0">
                      <a:pos x="121" y="185"/>
                    </a:cxn>
                    <a:cxn ang="0">
                      <a:pos x="488" y="185"/>
                    </a:cxn>
                    <a:cxn ang="0">
                      <a:pos x="1350" y="185"/>
                    </a:cxn>
                    <a:cxn ang="0">
                      <a:pos x="1350" y="185"/>
                    </a:cxn>
                    <a:cxn ang="0">
                      <a:pos x="1166" y="0"/>
                    </a:cxn>
                    <a:cxn ang="0">
                      <a:pos x="1166" y="0"/>
                    </a:cxn>
                  </a:cxnLst>
                  <a:rect l="0" t="0" r="r" b="b"/>
                  <a:pathLst>
                    <a:path w="1350" h="185">
                      <a:moveTo>
                        <a:pt x="1166" y="0"/>
                      </a:moveTo>
                      <a:lnTo>
                        <a:pt x="746" y="0"/>
                      </a:lnTo>
                      <a:lnTo>
                        <a:pt x="121" y="0"/>
                      </a:lnTo>
                      <a:lnTo>
                        <a:pt x="121" y="0"/>
                      </a:lnTo>
                      <a:lnTo>
                        <a:pt x="98" y="2"/>
                      </a:lnTo>
                      <a:lnTo>
                        <a:pt x="74" y="8"/>
                      </a:lnTo>
                      <a:lnTo>
                        <a:pt x="55" y="16"/>
                      </a:lnTo>
                      <a:lnTo>
                        <a:pt x="35" y="28"/>
                      </a:lnTo>
                      <a:lnTo>
                        <a:pt x="21" y="42"/>
                      </a:lnTo>
                      <a:lnTo>
                        <a:pt x="10" y="57"/>
                      </a:lnTo>
                      <a:lnTo>
                        <a:pt x="4" y="73"/>
                      </a:lnTo>
                      <a:lnTo>
                        <a:pt x="2" y="83"/>
                      </a:lnTo>
                      <a:lnTo>
                        <a:pt x="0" y="93"/>
                      </a:lnTo>
                      <a:lnTo>
                        <a:pt x="0" y="93"/>
                      </a:lnTo>
                      <a:lnTo>
                        <a:pt x="2" y="102"/>
                      </a:lnTo>
                      <a:lnTo>
                        <a:pt x="4" y="110"/>
                      </a:lnTo>
                      <a:lnTo>
                        <a:pt x="10" y="128"/>
                      </a:lnTo>
                      <a:lnTo>
                        <a:pt x="21" y="144"/>
                      </a:lnTo>
                      <a:lnTo>
                        <a:pt x="35" y="157"/>
                      </a:lnTo>
                      <a:lnTo>
                        <a:pt x="55" y="169"/>
                      </a:lnTo>
                      <a:lnTo>
                        <a:pt x="74" y="177"/>
                      </a:lnTo>
                      <a:lnTo>
                        <a:pt x="98" y="183"/>
                      </a:lnTo>
                      <a:lnTo>
                        <a:pt x="121" y="185"/>
                      </a:lnTo>
                      <a:lnTo>
                        <a:pt x="488" y="185"/>
                      </a:lnTo>
                      <a:lnTo>
                        <a:pt x="1350" y="185"/>
                      </a:lnTo>
                      <a:lnTo>
                        <a:pt x="1350" y="185"/>
                      </a:lnTo>
                      <a:lnTo>
                        <a:pt x="1166" y="0"/>
                      </a:lnTo>
                      <a:lnTo>
                        <a:pt x="1166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</p:grpSp>
          <p:grpSp>
            <p:nvGrpSpPr>
              <p:cNvPr id="67" name="Gruppe 164"/>
              <p:cNvGrpSpPr>
                <a:grpSpLocks/>
              </p:cNvGrpSpPr>
              <p:nvPr/>
            </p:nvGrpSpPr>
            <p:grpSpPr bwMode="auto">
              <a:xfrm>
                <a:off x="1485704" y="2391909"/>
                <a:ext cx="1317713" cy="415396"/>
                <a:chOff x="1516184" y="2391909"/>
                <a:chExt cx="1317713" cy="415396"/>
              </a:xfrm>
            </p:grpSpPr>
            <p:sp>
              <p:nvSpPr>
                <p:cNvPr id="68" name="Rektangel 155"/>
                <p:cNvSpPr>
                  <a:spLocks noChangeArrowheads="1"/>
                </p:cNvSpPr>
                <p:nvPr/>
              </p:nvSpPr>
              <p:spPr bwMode="auto">
                <a:xfrm>
                  <a:off x="1516184" y="2391909"/>
                  <a:ext cx="1317713" cy="371551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accent3">
                        <a:lumMod val="67000"/>
                      </a:schemeClr>
                    </a:gs>
                    <a:gs pos="48000">
                      <a:schemeClr val="accent3">
                        <a:lumMod val="97000"/>
                        <a:lumOff val="3000"/>
                      </a:schemeClr>
                    </a:gs>
                    <a:gs pos="100000">
                      <a:schemeClr val="accent3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69" name="Text Box 52"/>
                <p:cNvSpPr txBox="1">
                  <a:spLocks noChangeArrowheads="1"/>
                </p:cNvSpPr>
                <p:nvPr/>
              </p:nvSpPr>
              <p:spPr bwMode="gray">
                <a:xfrm>
                  <a:off x="1555874" y="2428427"/>
                  <a:ext cx="1201818" cy="37887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defTabSz="801688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801688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801688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801688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801688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8016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8016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8016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8016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ctr" eaLnBrk="1" hangingPunct="1">
                    <a:spcBef>
                      <a:spcPct val="20000"/>
                    </a:spcBef>
                  </a:pPr>
                  <a:r>
                    <a:rPr lang="id-ID" altLang="id-ID" sz="1000" noProof="1" smtClean="0">
                      <a:solidFill>
                        <a:schemeClr val="bg1"/>
                      </a:solidFill>
                      <a:latin typeface="Roboto" panose="02000000000000000000" pitchFamily="2" charset="0"/>
                      <a:ea typeface="Roboto" panose="02000000000000000000" pitchFamily="2" charset="0"/>
                      <a:cs typeface="Arial" panose="020B0604020202020204" pitchFamily="34" charset="0"/>
                    </a:rPr>
                    <a:t>Phase 3</a:t>
                  </a:r>
                  <a:endParaRPr lang="id-ID" altLang="id-ID" sz="1000" noProof="1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63" name="Gruppe 165"/>
            <p:cNvGrpSpPr>
              <a:grpSpLocks/>
            </p:cNvGrpSpPr>
            <p:nvPr/>
          </p:nvGrpSpPr>
          <p:grpSpPr bwMode="auto">
            <a:xfrm>
              <a:off x="1430138" y="4914751"/>
              <a:ext cx="1317713" cy="378878"/>
              <a:chOff x="1521578" y="2384911"/>
              <a:chExt cx="1317713" cy="378878"/>
            </a:xfrm>
          </p:grpSpPr>
          <p:sp>
            <p:nvSpPr>
              <p:cNvPr id="64" name="Rektangel 166"/>
              <p:cNvSpPr>
                <a:spLocks noChangeArrowheads="1"/>
              </p:cNvSpPr>
              <p:nvPr/>
            </p:nvSpPr>
            <p:spPr bwMode="auto">
              <a:xfrm>
                <a:off x="1521578" y="2393060"/>
                <a:ext cx="1317713" cy="365199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3">
                      <a:lumMod val="67000"/>
                    </a:schemeClr>
                  </a:gs>
                  <a:gs pos="48000">
                    <a:schemeClr val="accent3">
                      <a:lumMod val="97000"/>
                      <a:lumOff val="3000"/>
                    </a:schemeClr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en-US" sz="10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endParaRPr>
              </a:p>
            </p:txBody>
          </p:sp>
          <p:sp>
            <p:nvSpPr>
              <p:cNvPr id="65" name="Text Box 52"/>
              <p:cNvSpPr txBox="1">
                <a:spLocks noChangeArrowheads="1"/>
              </p:cNvSpPr>
              <p:nvPr/>
            </p:nvSpPr>
            <p:spPr bwMode="gray">
              <a:xfrm>
                <a:off x="1543910" y="2384911"/>
                <a:ext cx="1236744" cy="3788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defTabSz="801688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defTabSz="801688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defTabSz="801688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defTabSz="801688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defTabSz="801688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</a:pPr>
                <a:r>
                  <a:rPr lang="id-ID" altLang="id-ID" sz="1000" noProof="1" smtClean="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Arial" panose="020B0604020202020204" pitchFamily="34" charset="0"/>
                  </a:rPr>
                  <a:t>Brain</a:t>
                </a:r>
                <a:endParaRPr lang="id-ID" altLang="id-ID" sz="1000" noProof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86" name="Ellipse 109"/>
          <p:cNvSpPr/>
          <p:nvPr/>
        </p:nvSpPr>
        <p:spPr bwMode="auto">
          <a:xfrm>
            <a:off x="6824402" y="3866323"/>
            <a:ext cx="1497251" cy="169117"/>
          </a:xfrm>
          <a:prstGeom prst="ellipse">
            <a:avLst/>
          </a:prstGeom>
          <a:gradFill flip="none" rotWithShape="1">
            <a:gsLst>
              <a:gs pos="24000">
                <a:sysClr val="windowText" lastClr="000000">
                  <a:alpha val="22000"/>
                </a:sysClr>
              </a:gs>
              <a:gs pos="100000">
                <a:sysClr val="window" lastClr="FFFFFF">
                  <a:alpha val="0"/>
                </a:sys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0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grpSp>
        <p:nvGrpSpPr>
          <p:cNvPr id="87" name="Gruppe 169"/>
          <p:cNvGrpSpPr>
            <a:grpSpLocks/>
          </p:cNvGrpSpPr>
          <p:nvPr/>
        </p:nvGrpSpPr>
        <p:grpSpPr bwMode="auto">
          <a:xfrm>
            <a:off x="7176271" y="1996146"/>
            <a:ext cx="892571" cy="1895601"/>
            <a:chOff x="1430138" y="2376727"/>
            <a:chExt cx="1373279" cy="2916902"/>
          </a:xfrm>
        </p:grpSpPr>
        <p:grpSp>
          <p:nvGrpSpPr>
            <p:cNvPr id="88" name="Gruppe 168"/>
            <p:cNvGrpSpPr>
              <a:grpSpLocks/>
            </p:cNvGrpSpPr>
            <p:nvPr/>
          </p:nvGrpSpPr>
          <p:grpSpPr bwMode="auto">
            <a:xfrm>
              <a:off x="1485704" y="2376727"/>
              <a:ext cx="1317713" cy="2806144"/>
              <a:chOff x="1485704" y="2376727"/>
              <a:chExt cx="1317713" cy="2806144"/>
            </a:xfrm>
          </p:grpSpPr>
          <p:grpSp>
            <p:nvGrpSpPr>
              <p:cNvPr id="92" name="Gruppe 61"/>
              <p:cNvGrpSpPr>
                <a:grpSpLocks/>
              </p:cNvGrpSpPr>
              <p:nvPr/>
            </p:nvGrpSpPr>
            <p:grpSpPr bwMode="auto">
              <a:xfrm rot="-52394">
                <a:off x="1532207" y="2376727"/>
                <a:ext cx="1227854" cy="2806144"/>
                <a:chOff x="4189413" y="860407"/>
                <a:chExt cx="2693005" cy="6154615"/>
              </a:xfrm>
            </p:grpSpPr>
            <p:sp>
              <p:nvSpPr>
                <p:cNvPr id="96" name="Freeform 6"/>
                <p:cNvSpPr>
                  <a:spLocks/>
                </p:cNvSpPr>
                <p:nvPr/>
              </p:nvSpPr>
              <p:spPr bwMode="auto">
                <a:xfrm>
                  <a:off x="4189413" y="3808413"/>
                  <a:ext cx="2474912" cy="2844800"/>
                </a:xfrm>
                <a:custGeom>
                  <a:avLst/>
                  <a:gdLst>
                    <a:gd name="T0" fmla="*/ 0 w 3117"/>
                    <a:gd name="T1" fmla="*/ 2147483647 h 3585"/>
                    <a:gd name="T2" fmla="*/ 2147483647 w 3117"/>
                    <a:gd name="T3" fmla="*/ 2147483647 h 3585"/>
                    <a:gd name="T4" fmla="*/ 2147483647 w 3117"/>
                    <a:gd name="T5" fmla="*/ 2147483647 h 3585"/>
                    <a:gd name="T6" fmla="*/ 2147483647 w 3117"/>
                    <a:gd name="T7" fmla="*/ 2147483647 h 3585"/>
                    <a:gd name="T8" fmla="*/ 2147483647 w 3117"/>
                    <a:gd name="T9" fmla="*/ 2147483647 h 3585"/>
                    <a:gd name="T10" fmla="*/ 2147483647 w 3117"/>
                    <a:gd name="T11" fmla="*/ 2147483647 h 3585"/>
                    <a:gd name="T12" fmla="*/ 2147483647 w 3117"/>
                    <a:gd name="T13" fmla="*/ 2147483647 h 3585"/>
                    <a:gd name="T14" fmla="*/ 2147483647 w 3117"/>
                    <a:gd name="T15" fmla="*/ 2147483647 h 3585"/>
                    <a:gd name="T16" fmla="*/ 2147483647 w 3117"/>
                    <a:gd name="T17" fmla="*/ 2147483647 h 3585"/>
                    <a:gd name="T18" fmla="*/ 2147483647 w 3117"/>
                    <a:gd name="T19" fmla="*/ 2147483647 h 3585"/>
                    <a:gd name="T20" fmla="*/ 2147483647 w 3117"/>
                    <a:gd name="T21" fmla="*/ 2147483647 h 3585"/>
                    <a:gd name="T22" fmla="*/ 2147483647 w 3117"/>
                    <a:gd name="T23" fmla="*/ 2147483647 h 3585"/>
                    <a:gd name="T24" fmla="*/ 2147483647 w 3117"/>
                    <a:gd name="T25" fmla="*/ 2147483647 h 3585"/>
                    <a:gd name="T26" fmla="*/ 2147483647 w 3117"/>
                    <a:gd name="T27" fmla="*/ 2147483647 h 3585"/>
                    <a:gd name="T28" fmla="*/ 2147483647 w 3117"/>
                    <a:gd name="T29" fmla="*/ 2147483647 h 3585"/>
                    <a:gd name="T30" fmla="*/ 2147483647 w 3117"/>
                    <a:gd name="T31" fmla="*/ 2147483647 h 3585"/>
                    <a:gd name="T32" fmla="*/ 2147483647 w 3117"/>
                    <a:gd name="T33" fmla="*/ 2147483647 h 3585"/>
                    <a:gd name="T34" fmla="*/ 2147483647 w 3117"/>
                    <a:gd name="T35" fmla="*/ 2147483647 h 3585"/>
                    <a:gd name="T36" fmla="*/ 2147483647 w 3117"/>
                    <a:gd name="T37" fmla="*/ 2147483647 h 3585"/>
                    <a:gd name="T38" fmla="*/ 2147483647 w 3117"/>
                    <a:gd name="T39" fmla="*/ 2147483647 h 3585"/>
                    <a:gd name="T40" fmla="*/ 2147483647 w 3117"/>
                    <a:gd name="T41" fmla="*/ 2147483647 h 3585"/>
                    <a:gd name="T42" fmla="*/ 2147483647 w 3117"/>
                    <a:gd name="T43" fmla="*/ 2147483647 h 3585"/>
                    <a:gd name="T44" fmla="*/ 2147483647 w 3117"/>
                    <a:gd name="T45" fmla="*/ 2147483647 h 3585"/>
                    <a:gd name="T46" fmla="*/ 2147483647 w 3117"/>
                    <a:gd name="T47" fmla="*/ 2147483647 h 3585"/>
                    <a:gd name="T48" fmla="*/ 2147483647 w 3117"/>
                    <a:gd name="T49" fmla="*/ 2147483647 h 3585"/>
                    <a:gd name="T50" fmla="*/ 2147483647 w 3117"/>
                    <a:gd name="T51" fmla="*/ 2147483647 h 3585"/>
                    <a:gd name="T52" fmla="*/ 2147483647 w 3117"/>
                    <a:gd name="T53" fmla="*/ 2147483647 h 3585"/>
                    <a:gd name="T54" fmla="*/ 2147483647 w 3117"/>
                    <a:gd name="T55" fmla="*/ 2147483647 h 3585"/>
                    <a:gd name="T56" fmla="*/ 2147483647 w 3117"/>
                    <a:gd name="T57" fmla="*/ 2147483647 h 3585"/>
                    <a:gd name="T58" fmla="*/ 2147483647 w 3117"/>
                    <a:gd name="T59" fmla="*/ 2147483647 h 3585"/>
                    <a:gd name="T60" fmla="*/ 2147483647 w 3117"/>
                    <a:gd name="T61" fmla="*/ 2147483647 h 3585"/>
                    <a:gd name="T62" fmla="*/ 2147483647 w 3117"/>
                    <a:gd name="T63" fmla="*/ 2147483647 h 3585"/>
                    <a:gd name="T64" fmla="*/ 2147483647 w 3117"/>
                    <a:gd name="T65" fmla="*/ 2147483647 h 3585"/>
                    <a:gd name="T66" fmla="*/ 2147483647 w 3117"/>
                    <a:gd name="T67" fmla="*/ 2147483647 h 3585"/>
                    <a:gd name="T68" fmla="*/ 2147483647 w 3117"/>
                    <a:gd name="T69" fmla="*/ 2147483647 h 3585"/>
                    <a:gd name="T70" fmla="*/ 2147483647 w 3117"/>
                    <a:gd name="T71" fmla="*/ 2147483647 h 3585"/>
                    <a:gd name="T72" fmla="*/ 2147483647 w 3117"/>
                    <a:gd name="T73" fmla="*/ 2147483647 h 3585"/>
                    <a:gd name="T74" fmla="*/ 2147483647 w 3117"/>
                    <a:gd name="T75" fmla="*/ 2147483647 h 3585"/>
                    <a:gd name="T76" fmla="*/ 2147483647 w 3117"/>
                    <a:gd name="T77" fmla="*/ 2147483647 h 3585"/>
                    <a:gd name="T78" fmla="*/ 2147483647 w 3117"/>
                    <a:gd name="T79" fmla="*/ 2147483647 h 3585"/>
                    <a:gd name="T80" fmla="*/ 2147483647 w 3117"/>
                    <a:gd name="T81" fmla="*/ 2147483647 h 3585"/>
                    <a:gd name="T82" fmla="*/ 2147483647 w 3117"/>
                    <a:gd name="T83" fmla="*/ 2147483647 h 3585"/>
                    <a:gd name="T84" fmla="*/ 2147483647 w 3117"/>
                    <a:gd name="T85" fmla="*/ 2147483647 h 3585"/>
                    <a:gd name="T86" fmla="*/ 2147483647 w 3117"/>
                    <a:gd name="T87" fmla="*/ 2147483647 h 3585"/>
                    <a:gd name="T88" fmla="*/ 2147483647 w 3117"/>
                    <a:gd name="T89" fmla="*/ 2147483647 h 3585"/>
                    <a:gd name="T90" fmla="*/ 2147483647 w 3117"/>
                    <a:gd name="T91" fmla="*/ 2147483647 h 3585"/>
                    <a:gd name="T92" fmla="*/ 2147483647 w 3117"/>
                    <a:gd name="T93" fmla="*/ 2147483647 h 3585"/>
                    <a:gd name="T94" fmla="*/ 2147483647 w 3117"/>
                    <a:gd name="T95" fmla="*/ 2147483647 h 3585"/>
                    <a:gd name="T96" fmla="*/ 2147483647 w 3117"/>
                    <a:gd name="T97" fmla="*/ 2147483647 h 3585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3117"/>
                    <a:gd name="T148" fmla="*/ 0 h 3585"/>
                    <a:gd name="T149" fmla="*/ 3117 w 3117"/>
                    <a:gd name="T150" fmla="*/ 3585 h 3585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3117" h="3585">
                      <a:moveTo>
                        <a:pt x="0" y="3585"/>
                      </a:moveTo>
                      <a:lnTo>
                        <a:pt x="0" y="3585"/>
                      </a:lnTo>
                      <a:lnTo>
                        <a:pt x="29" y="3481"/>
                      </a:lnTo>
                      <a:lnTo>
                        <a:pt x="57" y="3391"/>
                      </a:lnTo>
                      <a:lnTo>
                        <a:pt x="71" y="3350"/>
                      </a:lnTo>
                      <a:lnTo>
                        <a:pt x="82" y="3316"/>
                      </a:lnTo>
                      <a:lnTo>
                        <a:pt x="88" y="3303"/>
                      </a:lnTo>
                      <a:lnTo>
                        <a:pt x="100" y="3281"/>
                      </a:lnTo>
                      <a:lnTo>
                        <a:pt x="118" y="3248"/>
                      </a:lnTo>
                      <a:lnTo>
                        <a:pt x="145" y="3207"/>
                      </a:lnTo>
                      <a:lnTo>
                        <a:pt x="181" y="3153"/>
                      </a:lnTo>
                      <a:lnTo>
                        <a:pt x="226" y="3093"/>
                      </a:lnTo>
                      <a:lnTo>
                        <a:pt x="283" y="3022"/>
                      </a:lnTo>
                      <a:lnTo>
                        <a:pt x="353" y="2941"/>
                      </a:lnTo>
                      <a:lnTo>
                        <a:pt x="438" y="2853"/>
                      </a:lnTo>
                      <a:lnTo>
                        <a:pt x="487" y="2804"/>
                      </a:lnTo>
                      <a:lnTo>
                        <a:pt x="538" y="2755"/>
                      </a:lnTo>
                      <a:lnTo>
                        <a:pt x="595" y="2702"/>
                      </a:lnTo>
                      <a:lnTo>
                        <a:pt x="656" y="2647"/>
                      </a:lnTo>
                      <a:lnTo>
                        <a:pt x="720" y="2590"/>
                      </a:lnTo>
                      <a:lnTo>
                        <a:pt x="789" y="2531"/>
                      </a:lnTo>
                      <a:lnTo>
                        <a:pt x="864" y="2468"/>
                      </a:lnTo>
                      <a:lnTo>
                        <a:pt x="942" y="2405"/>
                      </a:lnTo>
                      <a:lnTo>
                        <a:pt x="1027" y="2339"/>
                      </a:lnTo>
                      <a:lnTo>
                        <a:pt x="1115" y="2272"/>
                      </a:lnTo>
                      <a:lnTo>
                        <a:pt x="1211" y="2201"/>
                      </a:lnTo>
                      <a:lnTo>
                        <a:pt x="1311" y="2129"/>
                      </a:lnTo>
                      <a:lnTo>
                        <a:pt x="1417" y="2054"/>
                      </a:lnTo>
                      <a:lnTo>
                        <a:pt x="1529" y="1977"/>
                      </a:lnTo>
                      <a:lnTo>
                        <a:pt x="1588" y="1934"/>
                      </a:lnTo>
                      <a:lnTo>
                        <a:pt x="1659" y="1883"/>
                      </a:lnTo>
                      <a:lnTo>
                        <a:pt x="1749" y="1814"/>
                      </a:lnTo>
                      <a:lnTo>
                        <a:pt x="1859" y="1730"/>
                      </a:lnTo>
                      <a:lnTo>
                        <a:pt x="1981" y="1628"/>
                      </a:lnTo>
                      <a:lnTo>
                        <a:pt x="2045" y="1571"/>
                      </a:lnTo>
                      <a:lnTo>
                        <a:pt x="2114" y="1512"/>
                      </a:lnTo>
                      <a:lnTo>
                        <a:pt x="2183" y="1447"/>
                      </a:lnTo>
                      <a:lnTo>
                        <a:pt x="2252" y="1381"/>
                      </a:lnTo>
                      <a:lnTo>
                        <a:pt x="2322" y="1312"/>
                      </a:lnTo>
                      <a:lnTo>
                        <a:pt x="2393" y="1239"/>
                      </a:lnTo>
                      <a:lnTo>
                        <a:pt x="2462" y="1165"/>
                      </a:lnTo>
                      <a:lnTo>
                        <a:pt x="2530" y="1086"/>
                      </a:lnTo>
                      <a:lnTo>
                        <a:pt x="2599" y="1005"/>
                      </a:lnTo>
                      <a:lnTo>
                        <a:pt x="2664" y="923"/>
                      </a:lnTo>
                      <a:lnTo>
                        <a:pt x="2729" y="839"/>
                      </a:lnTo>
                      <a:lnTo>
                        <a:pt x="2789" y="750"/>
                      </a:lnTo>
                      <a:lnTo>
                        <a:pt x="2846" y="662"/>
                      </a:lnTo>
                      <a:lnTo>
                        <a:pt x="2899" y="572"/>
                      </a:lnTo>
                      <a:lnTo>
                        <a:pt x="2950" y="479"/>
                      </a:lnTo>
                      <a:lnTo>
                        <a:pt x="2972" y="432"/>
                      </a:lnTo>
                      <a:lnTo>
                        <a:pt x="2996" y="385"/>
                      </a:lnTo>
                      <a:lnTo>
                        <a:pt x="3015" y="338"/>
                      </a:lnTo>
                      <a:lnTo>
                        <a:pt x="3035" y="291"/>
                      </a:lnTo>
                      <a:lnTo>
                        <a:pt x="3052" y="244"/>
                      </a:lnTo>
                      <a:lnTo>
                        <a:pt x="3068" y="195"/>
                      </a:lnTo>
                      <a:lnTo>
                        <a:pt x="3084" y="146"/>
                      </a:lnTo>
                      <a:lnTo>
                        <a:pt x="3096" y="98"/>
                      </a:lnTo>
                      <a:lnTo>
                        <a:pt x="3107" y="49"/>
                      </a:lnTo>
                      <a:lnTo>
                        <a:pt x="3117" y="0"/>
                      </a:lnTo>
                      <a:lnTo>
                        <a:pt x="3090" y="854"/>
                      </a:lnTo>
                      <a:lnTo>
                        <a:pt x="3090" y="864"/>
                      </a:lnTo>
                      <a:lnTo>
                        <a:pt x="3088" y="899"/>
                      </a:lnTo>
                      <a:lnTo>
                        <a:pt x="3084" y="925"/>
                      </a:lnTo>
                      <a:lnTo>
                        <a:pt x="3078" y="956"/>
                      </a:lnTo>
                      <a:lnTo>
                        <a:pt x="3070" y="992"/>
                      </a:lnTo>
                      <a:lnTo>
                        <a:pt x="3058" y="1035"/>
                      </a:lnTo>
                      <a:lnTo>
                        <a:pt x="3043" y="1082"/>
                      </a:lnTo>
                      <a:lnTo>
                        <a:pt x="3023" y="1135"/>
                      </a:lnTo>
                      <a:lnTo>
                        <a:pt x="2999" y="1192"/>
                      </a:lnTo>
                      <a:lnTo>
                        <a:pt x="2970" y="1255"/>
                      </a:lnTo>
                      <a:lnTo>
                        <a:pt x="2935" y="1324"/>
                      </a:lnTo>
                      <a:lnTo>
                        <a:pt x="2895" y="1396"/>
                      </a:lnTo>
                      <a:lnTo>
                        <a:pt x="2848" y="1475"/>
                      </a:lnTo>
                      <a:lnTo>
                        <a:pt x="2793" y="1559"/>
                      </a:lnTo>
                      <a:lnTo>
                        <a:pt x="2732" y="1648"/>
                      </a:lnTo>
                      <a:lnTo>
                        <a:pt x="2662" y="1742"/>
                      </a:lnTo>
                      <a:lnTo>
                        <a:pt x="2585" y="1840"/>
                      </a:lnTo>
                      <a:lnTo>
                        <a:pt x="2497" y="1942"/>
                      </a:lnTo>
                      <a:lnTo>
                        <a:pt x="2401" y="2050"/>
                      </a:lnTo>
                      <a:lnTo>
                        <a:pt x="2295" y="2162"/>
                      </a:lnTo>
                      <a:lnTo>
                        <a:pt x="2179" y="2280"/>
                      </a:lnTo>
                      <a:lnTo>
                        <a:pt x="2051" y="2401"/>
                      </a:lnTo>
                      <a:lnTo>
                        <a:pt x="1912" y="2527"/>
                      </a:lnTo>
                      <a:lnTo>
                        <a:pt x="1761" y="2659"/>
                      </a:lnTo>
                      <a:lnTo>
                        <a:pt x="1598" y="2792"/>
                      </a:lnTo>
                      <a:lnTo>
                        <a:pt x="1511" y="2863"/>
                      </a:lnTo>
                      <a:lnTo>
                        <a:pt x="1423" y="2934"/>
                      </a:lnTo>
                      <a:lnTo>
                        <a:pt x="1331" y="3004"/>
                      </a:lnTo>
                      <a:lnTo>
                        <a:pt x="1235" y="3077"/>
                      </a:lnTo>
                      <a:lnTo>
                        <a:pt x="1135" y="3150"/>
                      </a:lnTo>
                      <a:lnTo>
                        <a:pt x="1031" y="3224"/>
                      </a:lnTo>
                      <a:lnTo>
                        <a:pt x="925" y="3301"/>
                      </a:lnTo>
                      <a:lnTo>
                        <a:pt x="815" y="3377"/>
                      </a:lnTo>
                      <a:lnTo>
                        <a:pt x="699" y="3454"/>
                      </a:lnTo>
                      <a:lnTo>
                        <a:pt x="581" y="3532"/>
                      </a:lnTo>
                      <a:lnTo>
                        <a:pt x="0" y="3585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id-ID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97" name="Freeform 7"/>
                <p:cNvSpPr>
                  <a:spLocks/>
                </p:cNvSpPr>
                <p:nvPr/>
              </p:nvSpPr>
              <p:spPr bwMode="auto">
                <a:xfrm>
                  <a:off x="4189413" y="3808413"/>
                  <a:ext cx="2474912" cy="2844800"/>
                </a:xfrm>
                <a:custGeom>
                  <a:avLst/>
                  <a:gdLst>
                    <a:gd name="T0" fmla="*/ 0 w 3117"/>
                    <a:gd name="T1" fmla="*/ 2147483647 h 3585"/>
                    <a:gd name="T2" fmla="*/ 2147483647 w 3117"/>
                    <a:gd name="T3" fmla="*/ 2147483647 h 3585"/>
                    <a:gd name="T4" fmla="*/ 2147483647 w 3117"/>
                    <a:gd name="T5" fmla="*/ 2147483647 h 3585"/>
                    <a:gd name="T6" fmla="*/ 2147483647 w 3117"/>
                    <a:gd name="T7" fmla="*/ 2147483647 h 3585"/>
                    <a:gd name="T8" fmla="*/ 2147483647 w 3117"/>
                    <a:gd name="T9" fmla="*/ 2147483647 h 3585"/>
                    <a:gd name="T10" fmla="*/ 2147483647 w 3117"/>
                    <a:gd name="T11" fmla="*/ 2147483647 h 3585"/>
                    <a:gd name="T12" fmla="*/ 2147483647 w 3117"/>
                    <a:gd name="T13" fmla="*/ 2147483647 h 3585"/>
                    <a:gd name="T14" fmla="*/ 2147483647 w 3117"/>
                    <a:gd name="T15" fmla="*/ 2147483647 h 3585"/>
                    <a:gd name="T16" fmla="*/ 2147483647 w 3117"/>
                    <a:gd name="T17" fmla="*/ 2147483647 h 3585"/>
                    <a:gd name="T18" fmla="*/ 2147483647 w 3117"/>
                    <a:gd name="T19" fmla="*/ 2147483647 h 3585"/>
                    <a:gd name="T20" fmla="*/ 2147483647 w 3117"/>
                    <a:gd name="T21" fmla="*/ 2147483647 h 3585"/>
                    <a:gd name="T22" fmla="*/ 2147483647 w 3117"/>
                    <a:gd name="T23" fmla="*/ 2147483647 h 3585"/>
                    <a:gd name="T24" fmla="*/ 2147483647 w 3117"/>
                    <a:gd name="T25" fmla="*/ 2147483647 h 3585"/>
                    <a:gd name="T26" fmla="*/ 2147483647 w 3117"/>
                    <a:gd name="T27" fmla="*/ 2147483647 h 3585"/>
                    <a:gd name="T28" fmla="*/ 2147483647 w 3117"/>
                    <a:gd name="T29" fmla="*/ 2147483647 h 3585"/>
                    <a:gd name="T30" fmla="*/ 2147483647 w 3117"/>
                    <a:gd name="T31" fmla="*/ 2147483647 h 3585"/>
                    <a:gd name="T32" fmla="*/ 2147483647 w 3117"/>
                    <a:gd name="T33" fmla="*/ 2147483647 h 3585"/>
                    <a:gd name="T34" fmla="*/ 2147483647 w 3117"/>
                    <a:gd name="T35" fmla="*/ 2147483647 h 3585"/>
                    <a:gd name="T36" fmla="*/ 2147483647 w 3117"/>
                    <a:gd name="T37" fmla="*/ 2147483647 h 3585"/>
                    <a:gd name="T38" fmla="*/ 2147483647 w 3117"/>
                    <a:gd name="T39" fmla="*/ 2147483647 h 3585"/>
                    <a:gd name="T40" fmla="*/ 2147483647 w 3117"/>
                    <a:gd name="T41" fmla="*/ 2147483647 h 3585"/>
                    <a:gd name="T42" fmla="*/ 2147483647 w 3117"/>
                    <a:gd name="T43" fmla="*/ 2147483647 h 3585"/>
                    <a:gd name="T44" fmla="*/ 2147483647 w 3117"/>
                    <a:gd name="T45" fmla="*/ 2147483647 h 3585"/>
                    <a:gd name="T46" fmla="*/ 2147483647 w 3117"/>
                    <a:gd name="T47" fmla="*/ 2147483647 h 3585"/>
                    <a:gd name="T48" fmla="*/ 2147483647 w 3117"/>
                    <a:gd name="T49" fmla="*/ 2147483647 h 3585"/>
                    <a:gd name="T50" fmla="*/ 2147483647 w 3117"/>
                    <a:gd name="T51" fmla="*/ 2147483647 h 3585"/>
                    <a:gd name="T52" fmla="*/ 2147483647 w 3117"/>
                    <a:gd name="T53" fmla="*/ 2147483647 h 3585"/>
                    <a:gd name="T54" fmla="*/ 2147483647 w 3117"/>
                    <a:gd name="T55" fmla="*/ 2147483647 h 3585"/>
                    <a:gd name="T56" fmla="*/ 2147483647 w 3117"/>
                    <a:gd name="T57" fmla="*/ 2147483647 h 3585"/>
                    <a:gd name="T58" fmla="*/ 2147483647 w 3117"/>
                    <a:gd name="T59" fmla="*/ 2147483647 h 3585"/>
                    <a:gd name="T60" fmla="*/ 2147483647 w 3117"/>
                    <a:gd name="T61" fmla="*/ 2147483647 h 3585"/>
                    <a:gd name="T62" fmla="*/ 2147483647 w 3117"/>
                    <a:gd name="T63" fmla="*/ 2147483647 h 3585"/>
                    <a:gd name="T64" fmla="*/ 2147483647 w 3117"/>
                    <a:gd name="T65" fmla="*/ 2147483647 h 3585"/>
                    <a:gd name="T66" fmla="*/ 2147483647 w 3117"/>
                    <a:gd name="T67" fmla="*/ 2147483647 h 3585"/>
                    <a:gd name="T68" fmla="*/ 2147483647 w 3117"/>
                    <a:gd name="T69" fmla="*/ 2147483647 h 3585"/>
                    <a:gd name="T70" fmla="*/ 2147483647 w 3117"/>
                    <a:gd name="T71" fmla="*/ 2147483647 h 3585"/>
                    <a:gd name="T72" fmla="*/ 2147483647 w 3117"/>
                    <a:gd name="T73" fmla="*/ 2147483647 h 3585"/>
                    <a:gd name="T74" fmla="*/ 2147483647 w 3117"/>
                    <a:gd name="T75" fmla="*/ 2147483647 h 3585"/>
                    <a:gd name="T76" fmla="*/ 2147483647 w 3117"/>
                    <a:gd name="T77" fmla="*/ 2147483647 h 3585"/>
                    <a:gd name="T78" fmla="*/ 2147483647 w 3117"/>
                    <a:gd name="T79" fmla="*/ 2147483647 h 3585"/>
                    <a:gd name="T80" fmla="*/ 2147483647 w 3117"/>
                    <a:gd name="T81" fmla="*/ 2147483647 h 3585"/>
                    <a:gd name="T82" fmla="*/ 2147483647 w 3117"/>
                    <a:gd name="T83" fmla="*/ 2147483647 h 3585"/>
                    <a:gd name="T84" fmla="*/ 2147483647 w 3117"/>
                    <a:gd name="T85" fmla="*/ 2147483647 h 3585"/>
                    <a:gd name="T86" fmla="*/ 2147483647 w 3117"/>
                    <a:gd name="T87" fmla="*/ 2147483647 h 3585"/>
                    <a:gd name="T88" fmla="*/ 2147483647 w 3117"/>
                    <a:gd name="T89" fmla="*/ 2147483647 h 3585"/>
                    <a:gd name="T90" fmla="*/ 2147483647 w 3117"/>
                    <a:gd name="T91" fmla="*/ 2147483647 h 3585"/>
                    <a:gd name="T92" fmla="*/ 2147483647 w 3117"/>
                    <a:gd name="T93" fmla="*/ 2147483647 h 3585"/>
                    <a:gd name="T94" fmla="*/ 2147483647 w 3117"/>
                    <a:gd name="T95" fmla="*/ 2147483647 h 3585"/>
                    <a:gd name="T96" fmla="*/ 2147483647 w 3117"/>
                    <a:gd name="T97" fmla="*/ 2147483647 h 3585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3117"/>
                    <a:gd name="T148" fmla="*/ 0 h 3585"/>
                    <a:gd name="T149" fmla="*/ 3117 w 3117"/>
                    <a:gd name="T150" fmla="*/ 3585 h 3585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3117" h="3585">
                      <a:moveTo>
                        <a:pt x="0" y="3585"/>
                      </a:moveTo>
                      <a:lnTo>
                        <a:pt x="0" y="3585"/>
                      </a:lnTo>
                      <a:lnTo>
                        <a:pt x="29" y="3481"/>
                      </a:lnTo>
                      <a:lnTo>
                        <a:pt x="57" y="3391"/>
                      </a:lnTo>
                      <a:lnTo>
                        <a:pt x="71" y="3350"/>
                      </a:lnTo>
                      <a:lnTo>
                        <a:pt x="82" y="3316"/>
                      </a:lnTo>
                      <a:lnTo>
                        <a:pt x="88" y="3303"/>
                      </a:lnTo>
                      <a:lnTo>
                        <a:pt x="100" y="3281"/>
                      </a:lnTo>
                      <a:lnTo>
                        <a:pt x="118" y="3248"/>
                      </a:lnTo>
                      <a:lnTo>
                        <a:pt x="145" y="3207"/>
                      </a:lnTo>
                      <a:lnTo>
                        <a:pt x="181" y="3153"/>
                      </a:lnTo>
                      <a:lnTo>
                        <a:pt x="226" y="3093"/>
                      </a:lnTo>
                      <a:lnTo>
                        <a:pt x="283" y="3022"/>
                      </a:lnTo>
                      <a:lnTo>
                        <a:pt x="353" y="2941"/>
                      </a:lnTo>
                      <a:lnTo>
                        <a:pt x="438" y="2853"/>
                      </a:lnTo>
                      <a:lnTo>
                        <a:pt x="487" y="2804"/>
                      </a:lnTo>
                      <a:lnTo>
                        <a:pt x="538" y="2755"/>
                      </a:lnTo>
                      <a:lnTo>
                        <a:pt x="595" y="2702"/>
                      </a:lnTo>
                      <a:lnTo>
                        <a:pt x="656" y="2647"/>
                      </a:lnTo>
                      <a:lnTo>
                        <a:pt x="720" y="2590"/>
                      </a:lnTo>
                      <a:lnTo>
                        <a:pt x="789" y="2531"/>
                      </a:lnTo>
                      <a:lnTo>
                        <a:pt x="864" y="2468"/>
                      </a:lnTo>
                      <a:lnTo>
                        <a:pt x="942" y="2405"/>
                      </a:lnTo>
                      <a:lnTo>
                        <a:pt x="1027" y="2339"/>
                      </a:lnTo>
                      <a:lnTo>
                        <a:pt x="1115" y="2272"/>
                      </a:lnTo>
                      <a:lnTo>
                        <a:pt x="1211" y="2201"/>
                      </a:lnTo>
                      <a:lnTo>
                        <a:pt x="1311" y="2129"/>
                      </a:lnTo>
                      <a:lnTo>
                        <a:pt x="1417" y="2054"/>
                      </a:lnTo>
                      <a:lnTo>
                        <a:pt x="1529" y="1977"/>
                      </a:lnTo>
                      <a:lnTo>
                        <a:pt x="1588" y="1934"/>
                      </a:lnTo>
                      <a:lnTo>
                        <a:pt x="1659" y="1883"/>
                      </a:lnTo>
                      <a:lnTo>
                        <a:pt x="1749" y="1814"/>
                      </a:lnTo>
                      <a:lnTo>
                        <a:pt x="1859" y="1730"/>
                      </a:lnTo>
                      <a:lnTo>
                        <a:pt x="1981" y="1628"/>
                      </a:lnTo>
                      <a:lnTo>
                        <a:pt x="2045" y="1571"/>
                      </a:lnTo>
                      <a:lnTo>
                        <a:pt x="2114" y="1512"/>
                      </a:lnTo>
                      <a:lnTo>
                        <a:pt x="2183" y="1447"/>
                      </a:lnTo>
                      <a:lnTo>
                        <a:pt x="2252" y="1381"/>
                      </a:lnTo>
                      <a:lnTo>
                        <a:pt x="2322" y="1312"/>
                      </a:lnTo>
                      <a:lnTo>
                        <a:pt x="2393" y="1239"/>
                      </a:lnTo>
                      <a:lnTo>
                        <a:pt x="2462" y="1165"/>
                      </a:lnTo>
                      <a:lnTo>
                        <a:pt x="2530" y="1086"/>
                      </a:lnTo>
                      <a:lnTo>
                        <a:pt x="2599" y="1005"/>
                      </a:lnTo>
                      <a:lnTo>
                        <a:pt x="2664" y="923"/>
                      </a:lnTo>
                      <a:lnTo>
                        <a:pt x="2729" y="839"/>
                      </a:lnTo>
                      <a:lnTo>
                        <a:pt x="2789" y="750"/>
                      </a:lnTo>
                      <a:lnTo>
                        <a:pt x="2846" y="662"/>
                      </a:lnTo>
                      <a:lnTo>
                        <a:pt x="2899" y="572"/>
                      </a:lnTo>
                      <a:lnTo>
                        <a:pt x="2950" y="479"/>
                      </a:lnTo>
                      <a:lnTo>
                        <a:pt x="2972" y="432"/>
                      </a:lnTo>
                      <a:lnTo>
                        <a:pt x="2996" y="385"/>
                      </a:lnTo>
                      <a:lnTo>
                        <a:pt x="3015" y="338"/>
                      </a:lnTo>
                      <a:lnTo>
                        <a:pt x="3035" y="291"/>
                      </a:lnTo>
                      <a:lnTo>
                        <a:pt x="3052" y="244"/>
                      </a:lnTo>
                      <a:lnTo>
                        <a:pt x="3068" y="195"/>
                      </a:lnTo>
                      <a:lnTo>
                        <a:pt x="3084" y="146"/>
                      </a:lnTo>
                      <a:lnTo>
                        <a:pt x="3096" y="98"/>
                      </a:lnTo>
                      <a:lnTo>
                        <a:pt x="3107" y="49"/>
                      </a:lnTo>
                      <a:lnTo>
                        <a:pt x="3117" y="0"/>
                      </a:lnTo>
                      <a:lnTo>
                        <a:pt x="3090" y="854"/>
                      </a:lnTo>
                      <a:lnTo>
                        <a:pt x="3090" y="864"/>
                      </a:lnTo>
                      <a:lnTo>
                        <a:pt x="3088" y="899"/>
                      </a:lnTo>
                      <a:lnTo>
                        <a:pt x="3084" y="925"/>
                      </a:lnTo>
                      <a:lnTo>
                        <a:pt x="3078" y="956"/>
                      </a:lnTo>
                      <a:lnTo>
                        <a:pt x="3070" y="992"/>
                      </a:lnTo>
                      <a:lnTo>
                        <a:pt x="3058" y="1035"/>
                      </a:lnTo>
                      <a:lnTo>
                        <a:pt x="3043" y="1082"/>
                      </a:lnTo>
                      <a:lnTo>
                        <a:pt x="3023" y="1135"/>
                      </a:lnTo>
                      <a:lnTo>
                        <a:pt x="2999" y="1192"/>
                      </a:lnTo>
                      <a:lnTo>
                        <a:pt x="2970" y="1255"/>
                      </a:lnTo>
                      <a:lnTo>
                        <a:pt x="2935" y="1324"/>
                      </a:lnTo>
                      <a:lnTo>
                        <a:pt x="2895" y="1396"/>
                      </a:lnTo>
                      <a:lnTo>
                        <a:pt x="2848" y="1475"/>
                      </a:lnTo>
                      <a:lnTo>
                        <a:pt x="2793" y="1559"/>
                      </a:lnTo>
                      <a:lnTo>
                        <a:pt x="2732" y="1648"/>
                      </a:lnTo>
                      <a:lnTo>
                        <a:pt x="2662" y="1742"/>
                      </a:lnTo>
                      <a:lnTo>
                        <a:pt x="2585" y="1840"/>
                      </a:lnTo>
                      <a:lnTo>
                        <a:pt x="2497" y="1942"/>
                      </a:lnTo>
                      <a:lnTo>
                        <a:pt x="2401" y="2050"/>
                      </a:lnTo>
                      <a:lnTo>
                        <a:pt x="2295" y="2162"/>
                      </a:lnTo>
                      <a:lnTo>
                        <a:pt x="2179" y="2280"/>
                      </a:lnTo>
                      <a:lnTo>
                        <a:pt x="2051" y="2401"/>
                      </a:lnTo>
                      <a:lnTo>
                        <a:pt x="1912" y="2527"/>
                      </a:lnTo>
                      <a:lnTo>
                        <a:pt x="1761" y="2659"/>
                      </a:lnTo>
                      <a:lnTo>
                        <a:pt x="1598" y="2792"/>
                      </a:lnTo>
                      <a:lnTo>
                        <a:pt x="1511" y="2863"/>
                      </a:lnTo>
                      <a:lnTo>
                        <a:pt x="1423" y="2934"/>
                      </a:lnTo>
                      <a:lnTo>
                        <a:pt x="1331" y="3004"/>
                      </a:lnTo>
                      <a:lnTo>
                        <a:pt x="1235" y="3077"/>
                      </a:lnTo>
                      <a:lnTo>
                        <a:pt x="1135" y="3150"/>
                      </a:lnTo>
                      <a:lnTo>
                        <a:pt x="1031" y="3224"/>
                      </a:lnTo>
                      <a:lnTo>
                        <a:pt x="925" y="3301"/>
                      </a:lnTo>
                      <a:lnTo>
                        <a:pt x="815" y="3377"/>
                      </a:lnTo>
                      <a:lnTo>
                        <a:pt x="699" y="3454"/>
                      </a:lnTo>
                      <a:lnTo>
                        <a:pt x="581" y="3532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id-ID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98" name="Freeform 8"/>
                <p:cNvSpPr>
                  <a:spLocks/>
                </p:cNvSpPr>
                <p:nvPr/>
              </p:nvSpPr>
              <p:spPr bwMode="auto">
                <a:xfrm>
                  <a:off x="4587118" y="860407"/>
                  <a:ext cx="2117077" cy="3639230"/>
                </a:xfrm>
                <a:custGeom>
                  <a:avLst/>
                  <a:gdLst/>
                  <a:ahLst/>
                  <a:cxnLst>
                    <a:cxn ang="0">
                      <a:pos x="2656" y="3717"/>
                    </a:cxn>
                    <a:cxn ang="0">
                      <a:pos x="2658" y="3705"/>
                    </a:cxn>
                    <a:cxn ang="0">
                      <a:pos x="2660" y="3646"/>
                    </a:cxn>
                    <a:cxn ang="0">
                      <a:pos x="2656" y="3579"/>
                    </a:cxn>
                    <a:cxn ang="0">
                      <a:pos x="2644" y="3487"/>
                    </a:cxn>
                    <a:cxn ang="0">
                      <a:pos x="2619" y="3375"/>
                    </a:cxn>
                    <a:cxn ang="0">
                      <a:pos x="2576" y="3238"/>
                    </a:cxn>
                    <a:cxn ang="0">
                      <a:pos x="2511" y="3077"/>
                    </a:cxn>
                    <a:cxn ang="0">
                      <a:pos x="2422" y="2894"/>
                    </a:cxn>
                    <a:cxn ang="0">
                      <a:pos x="2305" y="2686"/>
                    </a:cxn>
                    <a:cxn ang="0">
                      <a:pos x="2154" y="2454"/>
                    </a:cxn>
                    <a:cxn ang="0">
                      <a:pos x="1965" y="2199"/>
                    </a:cxn>
                    <a:cxn ang="0">
                      <a:pos x="1735" y="1920"/>
                    </a:cxn>
                    <a:cxn ang="0">
                      <a:pos x="1535" y="1694"/>
                    </a:cxn>
                    <a:cxn ang="0">
                      <a:pos x="1386" y="1535"/>
                    </a:cxn>
                    <a:cxn ang="0">
                      <a:pos x="1225" y="1372"/>
                    </a:cxn>
                    <a:cxn ang="0">
                      <a:pos x="1050" y="1202"/>
                    </a:cxn>
                    <a:cxn ang="0">
                      <a:pos x="862" y="1025"/>
                    </a:cxn>
                    <a:cxn ang="0">
                      <a:pos x="662" y="842"/>
                    </a:cxn>
                    <a:cxn ang="0">
                      <a:pos x="556" y="748"/>
                    </a:cxn>
                    <a:cxn ang="0">
                      <a:pos x="483" y="664"/>
                    </a:cxn>
                    <a:cxn ang="0">
                      <a:pos x="414" y="571"/>
                    </a:cxn>
                    <a:cxn ang="0">
                      <a:pos x="342" y="457"/>
                    </a:cxn>
                    <a:cxn ang="0">
                      <a:pos x="277" y="336"/>
                    </a:cxn>
                    <a:cxn ang="0">
                      <a:pos x="251" y="273"/>
                    </a:cxn>
                    <a:cxn ang="0">
                      <a:pos x="234" y="212"/>
                    </a:cxn>
                    <a:cxn ang="0">
                      <a:pos x="224" y="153"/>
                    </a:cxn>
                    <a:cxn ang="0">
                      <a:pos x="226" y="96"/>
                    </a:cxn>
                    <a:cxn ang="0">
                      <a:pos x="240" y="45"/>
                    </a:cxn>
                    <a:cxn ang="0">
                      <a:pos x="267" y="0"/>
                    </a:cxn>
                    <a:cxn ang="0">
                      <a:pos x="18" y="774"/>
                    </a:cxn>
                    <a:cxn ang="0">
                      <a:pos x="6" y="807"/>
                    </a:cxn>
                    <a:cxn ang="0">
                      <a:pos x="0" y="840"/>
                    </a:cxn>
                    <a:cxn ang="0">
                      <a:pos x="2" y="876"/>
                    </a:cxn>
                    <a:cxn ang="0">
                      <a:pos x="6" y="889"/>
                    </a:cxn>
                    <a:cxn ang="0">
                      <a:pos x="28" y="948"/>
                    </a:cxn>
                    <a:cxn ang="0">
                      <a:pos x="77" y="1048"/>
                    </a:cxn>
                    <a:cxn ang="0">
                      <a:pos x="161" y="1194"/>
                    </a:cxn>
                    <a:cxn ang="0">
                      <a:pos x="293" y="1382"/>
                    </a:cxn>
                    <a:cxn ang="0">
                      <a:pos x="379" y="1492"/>
                    </a:cxn>
                    <a:cxn ang="0">
                      <a:pos x="479" y="1614"/>
                    </a:cxn>
                    <a:cxn ang="0">
                      <a:pos x="597" y="1747"/>
                    </a:cxn>
                    <a:cxn ang="0">
                      <a:pos x="732" y="1893"/>
                    </a:cxn>
                    <a:cxn ang="0">
                      <a:pos x="887" y="2048"/>
                    </a:cxn>
                    <a:cxn ang="0">
                      <a:pos x="1062" y="2217"/>
                    </a:cxn>
                    <a:cxn ang="0">
                      <a:pos x="1256" y="2395"/>
                    </a:cxn>
                    <a:cxn ang="0">
                      <a:pos x="1311" y="2444"/>
                    </a:cxn>
                    <a:cxn ang="0">
                      <a:pos x="1455" y="2584"/>
                    </a:cxn>
                    <a:cxn ang="0">
                      <a:pos x="1659" y="2802"/>
                    </a:cxn>
                    <a:cxn ang="0">
                      <a:pos x="1775" y="2933"/>
                    </a:cxn>
                    <a:cxn ang="0">
                      <a:pos x="1894" y="3081"/>
                    </a:cxn>
                    <a:cxn ang="0">
                      <a:pos x="2014" y="3242"/>
                    </a:cxn>
                    <a:cxn ang="0">
                      <a:pos x="2132" y="3410"/>
                    </a:cxn>
                    <a:cxn ang="0">
                      <a:pos x="2244" y="3591"/>
                    </a:cxn>
                    <a:cxn ang="0">
                      <a:pos x="2344" y="3778"/>
                    </a:cxn>
                    <a:cxn ang="0">
                      <a:pos x="2430" y="3970"/>
                    </a:cxn>
                    <a:cxn ang="0">
                      <a:pos x="2483" y="4117"/>
                    </a:cxn>
                    <a:cxn ang="0">
                      <a:pos x="2513" y="4217"/>
                    </a:cxn>
                    <a:cxn ang="0">
                      <a:pos x="2536" y="4316"/>
                    </a:cxn>
                    <a:cxn ang="0">
                      <a:pos x="2554" y="4416"/>
                    </a:cxn>
                    <a:cxn ang="0">
                      <a:pos x="2566" y="4516"/>
                    </a:cxn>
                    <a:cxn ang="0">
                      <a:pos x="2570" y="4567"/>
                    </a:cxn>
                  </a:cxnLst>
                  <a:rect l="0" t="0" r="r" b="b"/>
                  <a:pathLst>
                    <a:path w="2660" h="4567">
                      <a:moveTo>
                        <a:pt x="2570" y="4567"/>
                      </a:moveTo>
                      <a:lnTo>
                        <a:pt x="2656" y="3717"/>
                      </a:lnTo>
                      <a:lnTo>
                        <a:pt x="2656" y="3717"/>
                      </a:lnTo>
                      <a:lnTo>
                        <a:pt x="2658" y="3705"/>
                      </a:lnTo>
                      <a:lnTo>
                        <a:pt x="2660" y="3672"/>
                      </a:lnTo>
                      <a:lnTo>
                        <a:pt x="2660" y="3646"/>
                      </a:lnTo>
                      <a:lnTo>
                        <a:pt x="2660" y="3615"/>
                      </a:lnTo>
                      <a:lnTo>
                        <a:pt x="2656" y="3579"/>
                      </a:lnTo>
                      <a:lnTo>
                        <a:pt x="2652" y="3536"/>
                      </a:lnTo>
                      <a:lnTo>
                        <a:pt x="2644" y="3487"/>
                      </a:lnTo>
                      <a:lnTo>
                        <a:pt x="2633" y="3434"/>
                      </a:lnTo>
                      <a:lnTo>
                        <a:pt x="2619" y="3375"/>
                      </a:lnTo>
                      <a:lnTo>
                        <a:pt x="2599" y="3308"/>
                      </a:lnTo>
                      <a:lnTo>
                        <a:pt x="2576" y="3238"/>
                      </a:lnTo>
                      <a:lnTo>
                        <a:pt x="2546" y="3159"/>
                      </a:lnTo>
                      <a:lnTo>
                        <a:pt x="2511" y="3077"/>
                      </a:lnTo>
                      <a:lnTo>
                        <a:pt x="2470" y="2988"/>
                      </a:lnTo>
                      <a:lnTo>
                        <a:pt x="2422" y="2894"/>
                      </a:lnTo>
                      <a:lnTo>
                        <a:pt x="2368" y="2792"/>
                      </a:lnTo>
                      <a:lnTo>
                        <a:pt x="2305" y="2686"/>
                      </a:lnTo>
                      <a:lnTo>
                        <a:pt x="2232" y="2574"/>
                      </a:lnTo>
                      <a:lnTo>
                        <a:pt x="2154" y="2454"/>
                      </a:lnTo>
                      <a:lnTo>
                        <a:pt x="2063" y="2331"/>
                      </a:lnTo>
                      <a:lnTo>
                        <a:pt x="1965" y="2199"/>
                      </a:lnTo>
                      <a:lnTo>
                        <a:pt x="1855" y="2062"/>
                      </a:lnTo>
                      <a:lnTo>
                        <a:pt x="1735" y="1920"/>
                      </a:lnTo>
                      <a:lnTo>
                        <a:pt x="1606" y="1771"/>
                      </a:lnTo>
                      <a:lnTo>
                        <a:pt x="1535" y="1694"/>
                      </a:lnTo>
                      <a:lnTo>
                        <a:pt x="1463" y="1616"/>
                      </a:lnTo>
                      <a:lnTo>
                        <a:pt x="1386" y="1535"/>
                      </a:lnTo>
                      <a:lnTo>
                        <a:pt x="1308" y="1455"/>
                      </a:lnTo>
                      <a:lnTo>
                        <a:pt x="1225" y="1372"/>
                      </a:lnTo>
                      <a:lnTo>
                        <a:pt x="1139" y="1288"/>
                      </a:lnTo>
                      <a:lnTo>
                        <a:pt x="1050" y="1202"/>
                      </a:lnTo>
                      <a:lnTo>
                        <a:pt x="958" y="1113"/>
                      </a:lnTo>
                      <a:lnTo>
                        <a:pt x="862" y="1025"/>
                      </a:lnTo>
                      <a:lnTo>
                        <a:pt x="764" y="935"/>
                      </a:lnTo>
                      <a:lnTo>
                        <a:pt x="662" y="842"/>
                      </a:lnTo>
                      <a:lnTo>
                        <a:pt x="556" y="748"/>
                      </a:lnTo>
                      <a:lnTo>
                        <a:pt x="556" y="748"/>
                      </a:lnTo>
                      <a:lnTo>
                        <a:pt x="534" y="725"/>
                      </a:lnTo>
                      <a:lnTo>
                        <a:pt x="483" y="664"/>
                      </a:lnTo>
                      <a:lnTo>
                        <a:pt x="452" y="620"/>
                      </a:lnTo>
                      <a:lnTo>
                        <a:pt x="414" y="571"/>
                      </a:lnTo>
                      <a:lnTo>
                        <a:pt x="377" y="516"/>
                      </a:lnTo>
                      <a:lnTo>
                        <a:pt x="342" y="457"/>
                      </a:lnTo>
                      <a:lnTo>
                        <a:pt x="306" y="399"/>
                      </a:lnTo>
                      <a:lnTo>
                        <a:pt x="277" y="336"/>
                      </a:lnTo>
                      <a:lnTo>
                        <a:pt x="263" y="304"/>
                      </a:lnTo>
                      <a:lnTo>
                        <a:pt x="251" y="273"/>
                      </a:lnTo>
                      <a:lnTo>
                        <a:pt x="242" y="242"/>
                      </a:lnTo>
                      <a:lnTo>
                        <a:pt x="234" y="212"/>
                      </a:lnTo>
                      <a:lnTo>
                        <a:pt x="228" y="183"/>
                      </a:lnTo>
                      <a:lnTo>
                        <a:pt x="224" y="153"/>
                      </a:lnTo>
                      <a:lnTo>
                        <a:pt x="224" y="124"/>
                      </a:lnTo>
                      <a:lnTo>
                        <a:pt x="226" y="96"/>
                      </a:lnTo>
                      <a:lnTo>
                        <a:pt x="232" y="71"/>
                      </a:lnTo>
                      <a:lnTo>
                        <a:pt x="240" y="45"/>
                      </a:lnTo>
                      <a:lnTo>
                        <a:pt x="251" y="22"/>
                      </a:lnTo>
                      <a:lnTo>
                        <a:pt x="267" y="0"/>
                      </a:lnTo>
                      <a:lnTo>
                        <a:pt x="18" y="774"/>
                      </a:lnTo>
                      <a:lnTo>
                        <a:pt x="18" y="774"/>
                      </a:lnTo>
                      <a:lnTo>
                        <a:pt x="14" y="783"/>
                      </a:lnTo>
                      <a:lnTo>
                        <a:pt x="6" y="807"/>
                      </a:lnTo>
                      <a:lnTo>
                        <a:pt x="2" y="823"/>
                      </a:lnTo>
                      <a:lnTo>
                        <a:pt x="0" y="840"/>
                      </a:lnTo>
                      <a:lnTo>
                        <a:pt x="0" y="858"/>
                      </a:lnTo>
                      <a:lnTo>
                        <a:pt x="2" y="876"/>
                      </a:lnTo>
                      <a:lnTo>
                        <a:pt x="2" y="876"/>
                      </a:lnTo>
                      <a:lnTo>
                        <a:pt x="6" y="889"/>
                      </a:lnTo>
                      <a:lnTo>
                        <a:pt x="14" y="913"/>
                      </a:lnTo>
                      <a:lnTo>
                        <a:pt x="28" y="948"/>
                      </a:lnTo>
                      <a:lnTo>
                        <a:pt x="49" y="993"/>
                      </a:lnTo>
                      <a:lnTo>
                        <a:pt x="77" y="1048"/>
                      </a:lnTo>
                      <a:lnTo>
                        <a:pt x="114" y="1115"/>
                      </a:lnTo>
                      <a:lnTo>
                        <a:pt x="161" y="1194"/>
                      </a:lnTo>
                      <a:lnTo>
                        <a:pt x="220" y="1282"/>
                      </a:lnTo>
                      <a:lnTo>
                        <a:pt x="293" y="1382"/>
                      </a:lnTo>
                      <a:lnTo>
                        <a:pt x="334" y="1435"/>
                      </a:lnTo>
                      <a:lnTo>
                        <a:pt x="379" y="1492"/>
                      </a:lnTo>
                      <a:lnTo>
                        <a:pt x="428" y="1553"/>
                      </a:lnTo>
                      <a:lnTo>
                        <a:pt x="479" y="1614"/>
                      </a:lnTo>
                      <a:lnTo>
                        <a:pt x="536" y="1681"/>
                      </a:lnTo>
                      <a:lnTo>
                        <a:pt x="597" y="1747"/>
                      </a:lnTo>
                      <a:lnTo>
                        <a:pt x="664" y="1818"/>
                      </a:lnTo>
                      <a:lnTo>
                        <a:pt x="732" y="1893"/>
                      </a:lnTo>
                      <a:lnTo>
                        <a:pt x="807" y="1969"/>
                      </a:lnTo>
                      <a:lnTo>
                        <a:pt x="887" y="2048"/>
                      </a:lnTo>
                      <a:lnTo>
                        <a:pt x="972" y="2130"/>
                      </a:lnTo>
                      <a:lnTo>
                        <a:pt x="1062" y="2217"/>
                      </a:lnTo>
                      <a:lnTo>
                        <a:pt x="1156" y="2305"/>
                      </a:lnTo>
                      <a:lnTo>
                        <a:pt x="1256" y="2395"/>
                      </a:lnTo>
                      <a:lnTo>
                        <a:pt x="1256" y="2395"/>
                      </a:lnTo>
                      <a:lnTo>
                        <a:pt x="1311" y="2444"/>
                      </a:lnTo>
                      <a:lnTo>
                        <a:pt x="1374" y="2505"/>
                      </a:lnTo>
                      <a:lnTo>
                        <a:pt x="1455" y="2584"/>
                      </a:lnTo>
                      <a:lnTo>
                        <a:pt x="1551" y="2684"/>
                      </a:lnTo>
                      <a:lnTo>
                        <a:pt x="1659" y="2802"/>
                      </a:lnTo>
                      <a:lnTo>
                        <a:pt x="1716" y="2867"/>
                      </a:lnTo>
                      <a:lnTo>
                        <a:pt x="1775" y="2933"/>
                      </a:lnTo>
                      <a:lnTo>
                        <a:pt x="1834" y="3006"/>
                      </a:lnTo>
                      <a:lnTo>
                        <a:pt x="1894" y="3081"/>
                      </a:lnTo>
                      <a:lnTo>
                        <a:pt x="1955" y="3159"/>
                      </a:lnTo>
                      <a:lnTo>
                        <a:pt x="2014" y="3242"/>
                      </a:lnTo>
                      <a:lnTo>
                        <a:pt x="2075" y="3324"/>
                      </a:lnTo>
                      <a:lnTo>
                        <a:pt x="2132" y="3410"/>
                      </a:lnTo>
                      <a:lnTo>
                        <a:pt x="2189" y="3501"/>
                      </a:lnTo>
                      <a:lnTo>
                        <a:pt x="2244" y="3591"/>
                      </a:lnTo>
                      <a:lnTo>
                        <a:pt x="2295" y="3683"/>
                      </a:lnTo>
                      <a:lnTo>
                        <a:pt x="2344" y="3778"/>
                      </a:lnTo>
                      <a:lnTo>
                        <a:pt x="2389" y="3874"/>
                      </a:lnTo>
                      <a:lnTo>
                        <a:pt x="2430" y="3970"/>
                      </a:lnTo>
                      <a:lnTo>
                        <a:pt x="2466" y="4068"/>
                      </a:lnTo>
                      <a:lnTo>
                        <a:pt x="2483" y="4117"/>
                      </a:lnTo>
                      <a:lnTo>
                        <a:pt x="2499" y="4166"/>
                      </a:lnTo>
                      <a:lnTo>
                        <a:pt x="2513" y="4217"/>
                      </a:lnTo>
                      <a:lnTo>
                        <a:pt x="2525" y="4267"/>
                      </a:lnTo>
                      <a:lnTo>
                        <a:pt x="2536" y="4316"/>
                      </a:lnTo>
                      <a:lnTo>
                        <a:pt x="2546" y="4367"/>
                      </a:lnTo>
                      <a:lnTo>
                        <a:pt x="2554" y="4416"/>
                      </a:lnTo>
                      <a:lnTo>
                        <a:pt x="2560" y="4467"/>
                      </a:lnTo>
                      <a:lnTo>
                        <a:pt x="2566" y="4516"/>
                      </a:lnTo>
                      <a:lnTo>
                        <a:pt x="2570" y="4567"/>
                      </a:lnTo>
                      <a:lnTo>
                        <a:pt x="2570" y="4567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2">
                        <a:lumMod val="25000"/>
                      </a:schemeClr>
                    </a:gs>
                    <a:gs pos="11000">
                      <a:schemeClr val="accent1">
                        <a:lumMod val="25000"/>
                      </a:schemeClr>
                    </a:gs>
                    <a:gs pos="56000">
                      <a:srgbClr val="D4DEFF"/>
                    </a:gs>
                    <a:gs pos="85000">
                      <a:schemeClr val="bg2">
                        <a:lumMod val="10000"/>
                      </a:schemeClr>
                    </a:gs>
                  </a:gsLst>
                  <a:lin ang="11400000" scaled="0"/>
                  <a:tileRect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99" name="Freeform 9"/>
                <p:cNvSpPr>
                  <a:spLocks/>
                </p:cNvSpPr>
                <p:nvPr/>
              </p:nvSpPr>
              <p:spPr bwMode="auto">
                <a:xfrm>
                  <a:off x="4406688" y="957899"/>
                  <a:ext cx="2475730" cy="3360629"/>
                </a:xfrm>
                <a:custGeom>
                  <a:avLst/>
                  <a:gdLst/>
                  <a:ahLst/>
                  <a:cxnLst>
                    <a:cxn ang="0">
                      <a:pos x="10" y="3383"/>
                    </a:cxn>
                    <a:cxn ang="0">
                      <a:pos x="8" y="3375"/>
                    </a:cxn>
                    <a:cxn ang="0">
                      <a:pos x="0" y="3316"/>
                    </a:cxn>
                    <a:cxn ang="0">
                      <a:pos x="0" y="3267"/>
                    </a:cxn>
                    <a:cxn ang="0">
                      <a:pos x="6" y="3202"/>
                    </a:cxn>
                    <a:cxn ang="0">
                      <a:pos x="20" y="3124"/>
                    </a:cxn>
                    <a:cxn ang="0">
                      <a:pos x="48" y="3033"/>
                    </a:cxn>
                    <a:cxn ang="0">
                      <a:pos x="87" y="2929"/>
                    </a:cxn>
                    <a:cxn ang="0">
                      <a:pos x="146" y="2811"/>
                    </a:cxn>
                    <a:cxn ang="0">
                      <a:pos x="222" y="2682"/>
                    </a:cxn>
                    <a:cxn ang="0">
                      <a:pos x="322" y="2540"/>
                    </a:cxn>
                    <a:cxn ang="0">
                      <a:pos x="446" y="2387"/>
                    </a:cxn>
                    <a:cxn ang="0">
                      <a:pos x="599" y="2222"/>
                    </a:cxn>
                    <a:cxn ang="0">
                      <a:pos x="784" y="2048"/>
                    </a:cxn>
                    <a:cxn ang="0">
                      <a:pos x="1002" y="1859"/>
                    </a:cxn>
                    <a:cxn ang="0">
                      <a:pos x="1255" y="1661"/>
                    </a:cxn>
                    <a:cxn ang="0">
                      <a:pos x="1514" y="1466"/>
                    </a:cxn>
                    <a:cxn ang="0">
                      <a:pos x="1963" y="1127"/>
                    </a:cxn>
                    <a:cxn ang="0">
                      <a:pos x="2323" y="844"/>
                    </a:cxn>
                    <a:cxn ang="0">
                      <a:pos x="2598" y="610"/>
                    </a:cxn>
                    <a:cxn ang="0">
                      <a:pos x="2707" y="512"/>
                    </a:cxn>
                    <a:cxn ang="0">
                      <a:pos x="2798" y="422"/>
                    </a:cxn>
                    <a:cxn ang="0">
                      <a:pos x="2870" y="343"/>
                    </a:cxn>
                    <a:cxn ang="0">
                      <a:pos x="2927" y="271"/>
                    </a:cxn>
                    <a:cxn ang="0">
                      <a:pos x="2969" y="206"/>
                    </a:cxn>
                    <a:cxn ang="0">
                      <a:pos x="2994" y="147"/>
                    </a:cxn>
                    <a:cxn ang="0">
                      <a:pos x="3006" y="94"/>
                    </a:cxn>
                    <a:cxn ang="0">
                      <a:pos x="3004" y="45"/>
                    </a:cxn>
                    <a:cxn ang="0">
                      <a:pos x="2990" y="0"/>
                    </a:cxn>
                    <a:cxn ang="0">
                      <a:pos x="3102" y="813"/>
                    </a:cxn>
                    <a:cxn ang="0">
                      <a:pos x="3080" y="860"/>
                    </a:cxn>
                    <a:cxn ang="0">
                      <a:pos x="3035" y="940"/>
                    </a:cxn>
                    <a:cxn ang="0">
                      <a:pos x="2963" y="1052"/>
                    </a:cxn>
                    <a:cxn ang="0">
                      <a:pos x="2859" y="1190"/>
                    </a:cxn>
                    <a:cxn ang="0">
                      <a:pos x="2717" y="1347"/>
                    </a:cxn>
                    <a:cxn ang="0">
                      <a:pos x="2633" y="1431"/>
                    </a:cxn>
                    <a:cxn ang="0">
                      <a:pos x="2537" y="1517"/>
                    </a:cxn>
                    <a:cxn ang="0">
                      <a:pos x="2431" y="1608"/>
                    </a:cxn>
                    <a:cxn ang="0">
                      <a:pos x="2313" y="1698"/>
                    </a:cxn>
                    <a:cxn ang="0">
                      <a:pos x="2183" y="1790"/>
                    </a:cxn>
                    <a:cxn ang="0">
                      <a:pos x="1889" y="1989"/>
                    </a:cxn>
                    <a:cxn ang="0">
                      <a:pos x="1561" y="2216"/>
                    </a:cxn>
                    <a:cxn ang="0">
                      <a:pos x="1390" y="2342"/>
                    </a:cxn>
                    <a:cxn ang="0">
                      <a:pos x="1219" y="2474"/>
                    </a:cxn>
                    <a:cxn ang="0">
                      <a:pos x="1049" y="2613"/>
                    </a:cxn>
                    <a:cxn ang="0">
                      <a:pos x="882" y="2760"/>
                    </a:cxn>
                    <a:cxn ang="0">
                      <a:pos x="723" y="2915"/>
                    </a:cxn>
                    <a:cxn ang="0">
                      <a:pos x="574" y="3076"/>
                    </a:cxn>
                    <a:cxn ang="0">
                      <a:pos x="434" y="3247"/>
                    </a:cxn>
                    <a:cxn ang="0">
                      <a:pos x="311" y="3424"/>
                    </a:cxn>
                    <a:cxn ang="0">
                      <a:pos x="254" y="3516"/>
                    </a:cxn>
                    <a:cxn ang="0">
                      <a:pos x="203" y="3610"/>
                    </a:cxn>
                    <a:cxn ang="0">
                      <a:pos x="156" y="3705"/>
                    </a:cxn>
                    <a:cxn ang="0">
                      <a:pos x="112" y="3803"/>
                    </a:cxn>
                    <a:cxn ang="0">
                      <a:pos x="77" y="3903"/>
                    </a:cxn>
                    <a:cxn ang="0">
                      <a:pos x="46" y="4003"/>
                    </a:cxn>
                    <a:cxn ang="0">
                      <a:pos x="20" y="4107"/>
                    </a:cxn>
                    <a:cxn ang="0">
                      <a:pos x="2" y="4211"/>
                    </a:cxn>
                  </a:cxnLst>
                  <a:rect l="0" t="0" r="r" b="b"/>
                  <a:pathLst>
                    <a:path w="3102" h="4211">
                      <a:moveTo>
                        <a:pt x="2" y="4211"/>
                      </a:moveTo>
                      <a:lnTo>
                        <a:pt x="10" y="3383"/>
                      </a:lnTo>
                      <a:lnTo>
                        <a:pt x="10" y="3383"/>
                      </a:lnTo>
                      <a:lnTo>
                        <a:pt x="8" y="3375"/>
                      </a:lnTo>
                      <a:lnTo>
                        <a:pt x="4" y="3353"/>
                      </a:lnTo>
                      <a:lnTo>
                        <a:pt x="0" y="3316"/>
                      </a:lnTo>
                      <a:lnTo>
                        <a:pt x="0" y="3292"/>
                      </a:lnTo>
                      <a:lnTo>
                        <a:pt x="0" y="3267"/>
                      </a:lnTo>
                      <a:lnTo>
                        <a:pt x="2" y="3235"/>
                      </a:lnTo>
                      <a:lnTo>
                        <a:pt x="6" y="3202"/>
                      </a:lnTo>
                      <a:lnTo>
                        <a:pt x="12" y="3165"/>
                      </a:lnTo>
                      <a:lnTo>
                        <a:pt x="20" y="3124"/>
                      </a:lnTo>
                      <a:lnTo>
                        <a:pt x="32" y="3080"/>
                      </a:lnTo>
                      <a:lnTo>
                        <a:pt x="48" y="3033"/>
                      </a:lnTo>
                      <a:lnTo>
                        <a:pt x="65" y="2982"/>
                      </a:lnTo>
                      <a:lnTo>
                        <a:pt x="87" y="2929"/>
                      </a:lnTo>
                      <a:lnTo>
                        <a:pt x="114" y="2872"/>
                      </a:lnTo>
                      <a:lnTo>
                        <a:pt x="146" y="2811"/>
                      </a:lnTo>
                      <a:lnTo>
                        <a:pt x="181" y="2749"/>
                      </a:lnTo>
                      <a:lnTo>
                        <a:pt x="222" y="2682"/>
                      </a:lnTo>
                      <a:lnTo>
                        <a:pt x="269" y="2613"/>
                      </a:lnTo>
                      <a:lnTo>
                        <a:pt x="322" y="2540"/>
                      </a:lnTo>
                      <a:lnTo>
                        <a:pt x="381" y="2466"/>
                      </a:lnTo>
                      <a:lnTo>
                        <a:pt x="446" y="2387"/>
                      </a:lnTo>
                      <a:lnTo>
                        <a:pt x="521" y="2307"/>
                      </a:lnTo>
                      <a:lnTo>
                        <a:pt x="599" y="2222"/>
                      </a:lnTo>
                      <a:lnTo>
                        <a:pt x="688" y="2136"/>
                      </a:lnTo>
                      <a:lnTo>
                        <a:pt x="784" y="2048"/>
                      </a:lnTo>
                      <a:lnTo>
                        <a:pt x="888" y="1955"/>
                      </a:lnTo>
                      <a:lnTo>
                        <a:pt x="1002" y="1859"/>
                      </a:lnTo>
                      <a:lnTo>
                        <a:pt x="1123" y="1763"/>
                      </a:lnTo>
                      <a:lnTo>
                        <a:pt x="1255" y="1661"/>
                      </a:lnTo>
                      <a:lnTo>
                        <a:pt x="1255" y="1661"/>
                      </a:lnTo>
                      <a:lnTo>
                        <a:pt x="1514" y="1466"/>
                      </a:lnTo>
                      <a:lnTo>
                        <a:pt x="1751" y="1290"/>
                      </a:lnTo>
                      <a:lnTo>
                        <a:pt x="1963" y="1127"/>
                      </a:lnTo>
                      <a:lnTo>
                        <a:pt x="2154" y="977"/>
                      </a:lnTo>
                      <a:lnTo>
                        <a:pt x="2323" y="844"/>
                      </a:lnTo>
                      <a:lnTo>
                        <a:pt x="2470" y="722"/>
                      </a:lnTo>
                      <a:lnTo>
                        <a:pt x="2598" y="610"/>
                      </a:lnTo>
                      <a:lnTo>
                        <a:pt x="2654" y="561"/>
                      </a:lnTo>
                      <a:lnTo>
                        <a:pt x="2707" y="512"/>
                      </a:lnTo>
                      <a:lnTo>
                        <a:pt x="2755" y="467"/>
                      </a:lnTo>
                      <a:lnTo>
                        <a:pt x="2798" y="422"/>
                      </a:lnTo>
                      <a:lnTo>
                        <a:pt x="2835" y="381"/>
                      </a:lnTo>
                      <a:lnTo>
                        <a:pt x="2870" y="343"/>
                      </a:lnTo>
                      <a:lnTo>
                        <a:pt x="2900" y="306"/>
                      </a:lnTo>
                      <a:lnTo>
                        <a:pt x="2927" y="271"/>
                      </a:lnTo>
                      <a:lnTo>
                        <a:pt x="2949" y="237"/>
                      </a:lnTo>
                      <a:lnTo>
                        <a:pt x="2969" y="206"/>
                      </a:lnTo>
                      <a:lnTo>
                        <a:pt x="2982" y="176"/>
                      </a:lnTo>
                      <a:lnTo>
                        <a:pt x="2994" y="147"/>
                      </a:lnTo>
                      <a:lnTo>
                        <a:pt x="3002" y="119"/>
                      </a:lnTo>
                      <a:lnTo>
                        <a:pt x="3006" y="94"/>
                      </a:lnTo>
                      <a:lnTo>
                        <a:pt x="3006" y="68"/>
                      </a:lnTo>
                      <a:lnTo>
                        <a:pt x="3004" y="45"/>
                      </a:lnTo>
                      <a:lnTo>
                        <a:pt x="2998" y="23"/>
                      </a:lnTo>
                      <a:lnTo>
                        <a:pt x="2990" y="0"/>
                      </a:lnTo>
                      <a:lnTo>
                        <a:pt x="3102" y="813"/>
                      </a:lnTo>
                      <a:lnTo>
                        <a:pt x="3102" y="813"/>
                      </a:lnTo>
                      <a:lnTo>
                        <a:pt x="3092" y="834"/>
                      </a:lnTo>
                      <a:lnTo>
                        <a:pt x="3080" y="860"/>
                      </a:lnTo>
                      <a:lnTo>
                        <a:pt x="3061" y="897"/>
                      </a:lnTo>
                      <a:lnTo>
                        <a:pt x="3035" y="940"/>
                      </a:lnTo>
                      <a:lnTo>
                        <a:pt x="3002" y="993"/>
                      </a:lnTo>
                      <a:lnTo>
                        <a:pt x="2963" y="1052"/>
                      </a:lnTo>
                      <a:lnTo>
                        <a:pt x="2916" y="1117"/>
                      </a:lnTo>
                      <a:lnTo>
                        <a:pt x="2859" y="1190"/>
                      </a:lnTo>
                      <a:lnTo>
                        <a:pt x="2792" y="1266"/>
                      </a:lnTo>
                      <a:lnTo>
                        <a:pt x="2717" y="1347"/>
                      </a:lnTo>
                      <a:lnTo>
                        <a:pt x="2676" y="1388"/>
                      </a:lnTo>
                      <a:lnTo>
                        <a:pt x="2633" y="1431"/>
                      </a:lnTo>
                      <a:lnTo>
                        <a:pt x="2586" y="1474"/>
                      </a:lnTo>
                      <a:lnTo>
                        <a:pt x="2537" y="1517"/>
                      </a:lnTo>
                      <a:lnTo>
                        <a:pt x="2486" y="1563"/>
                      </a:lnTo>
                      <a:lnTo>
                        <a:pt x="2431" y="1608"/>
                      </a:lnTo>
                      <a:lnTo>
                        <a:pt x="2374" y="1653"/>
                      </a:lnTo>
                      <a:lnTo>
                        <a:pt x="2313" y="1698"/>
                      </a:lnTo>
                      <a:lnTo>
                        <a:pt x="2250" y="1745"/>
                      </a:lnTo>
                      <a:lnTo>
                        <a:pt x="2183" y="1790"/>
                      </a:lnTo>
                      <a:lnTo>
                        <a:pt x="2183" y="1790"/>
                      </a:lnTo>
                      <a:lnTo>
                        <a:pt x="1889" y="1989"/>
                      </a:lnTo>
                      <a:lnTo>
                        <a:pt x="1728" y="2099"/>
                      </a:lnTo>
                      <a:lnTo>
                        <a:pt x="1561" y="2216"/>
                      </a:lnTo>
                      <a:lnTo>
                        <a:pt x="1477" y="2277"/>
                      </a:lnTo>
                      <a:lnTo>
                        <a:pt x="1390" y="2342"/>
                      </a:lnTo>
                      <a:lnTo>
                        <a:pt x="1304" y="2407"/>
                      </a:lnTo>
                      <a:lnTo>
                        <a:pt x="1219" y="2474"/>
                      </a:lnTo>
                      <a:lnTo>
                        <a:pt x="1133" y="2542"/>
                      </a:lnTo>
                      <a:lnTo>
                        <a:pt x="1049" y="2613"/>
                      </a:lnTo>
                      <a:lnTo>
                        <a:pt x="964" y="2686"/>
                      </a:lnTo>
                      <a:lnTo>
                        <a:pt x="882" y="2760"/>
                      </a:lnTo>
                      <a:lnTo>
                        <a:pt x="801" y="2837"/>
                      </a:lnTo>
                      <a:lnTo>
                        <a:pt x="723" y="2915"/>
                      </a:lnTo>
                      <a:lnTo>
                        <a:pt x="646" y="2996"/>
                      </a:lnTo>
                      <a:lnTo>
                        <a:pt x="574" y="3076"/>
                      </a:lnTo>
                      <a:lnTo>
                        <a:pt x="503" y="3161"/>
                      </a:lnTo>
                      <a:lnTo>
                        <a:pt x="434" y="3247"/>
                      </a:lnTo>
                      <a:lnTo>
                        <a:pt x="370" y="3336"/>
                      </a:lnTo>
                      <a:lnTo>
                        <a:pt x="311" y="3424"/>
                      </a:lnTo>
                      <a:lnTo>
                        <a:pt x="281" y="3471"/>
                      </a:lnTo>
                      <a:lnTo>
                        <a:pt x="254" y="3516"/>
                      </a:lnTo>
                      <a:lnTo>
                        <a:pt x="226" y="3563"/>
                      </a:lnTo>
                      <a:lnTo>
                        <a:pt x="203" y="3610"/>
                      </a:lnTo>
                      <a:lnTo>
                        <a:pt x="177" y="3658"/>
                      </a:lnTo>
                      <a:lnTo>
                        <a:pt x="156" y="3705"/>
                      </a:lnTo>
                      <a:lnTo>
                        <a:pt x="134" y="3754"/>
                      </a:lnTo>
                      <a:lnTo>
                        <a:pt x="112" y="3803"/>
                      </a:lnTo>
                      <a:lnTo>
                        <a:pt x="95" y="3852"/>
                      </a:lnTo>
                      <a:lnTo>
                        <a:pt x="77" y="3903"/>
                      </a:lnTo>
                      <a:lnTo>
                        <a:pt x="59" y="3952"/>
                      </a:lnTo>
                      <a:lnTo>
                        <a:pt x="46" y="4003"/>
                      </a:lnTo>
                      <a:lnTo>
                        <a:pt x="32" y="4054"/>
                      </a:lnTo>
                      <a:lnTo>
                        <a:pt x="20" y="4107"/>
                      </a:lnTo>
                      <a:lnTo>
                        <a:pt x="10" y="4158"/>
                      </a:lnTo>
                      <a:lnTo>
                        <a:pt x="2" y="4211"/>
                      </a:lnTo>
                      <a:lnTo>
                        <a:pt x="2" y="4211"/>
                      </a:lnTo>
                      <a:close/>
                    </a:path>
                  </a:pathLst>
                </a:custGeom>
                <a:gradFill flip="none" rotWithShape="1">
                  <a:gsLst>
                    <a:gs pos="29000">
                      <a:schemeClr val="bg2">
                        <a:lumMod val="25000"/>
                      </a:schemeClr>
                    </a:gs>
                    <a:gs pos="11000">
                      <a:schemeClr val="accent1">
                        <a:lumMod val="25000"/>
                      </a:schemeClr>
                    </a:gs>
                    <a:gs pos="56000">
                      <a:schemeClr val="accent1">
                        <a:lumMod val="25000"/>
                      </a:schemeClr>
                    </a:gs>
                    <a:gs pos="75000">
                      <a:schemeClr val="bg2">
                        <a:lumMod val="10000"/>
                      </a:schemeClr>
                    </a:gs>
                  </a:gsLst>
                  <a:lin ang="11400000" scaled="0"/>
                  <a:tileRect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100" name="Freeform 10"/>
                <p:cNvSpPr>
                  <a:spLocks/>
                </p:cNvSpPr>
                <p:nvPr/>
              </p:nvSpPr>
              <p:spPr bwMode="auto">
                <a:xfrm>
                  <a:off x="4345828" y="3504644"/>
                  <a:ext cx="2235466" cy="3510378"/>
                </a:xfrm>
                <a:custGeom>
                  <a:avLst/>
                  <a:gdLst/>
                  <a:ahLst/>
                  <a:cxnLst>
                    <a:cxn ang="0">
                      <a:pos x="82" y="0"/>
                    </a:cxn>
                    <a:cxn ang="0">
                      <a:pos x="57" y="77"/>
                    </a:cxn>
                    <a:cxn ang="0">
                      <a:pos x="35" y="167"/>
                    </a:cxn>
                    <a:cxn ang="0">
                      <a:pos x="16" y="287"/>
                    </a:cxn>
                    <a:cxn ang="0">
                      <a:pos x="2" y="436"/>
                    </a:cxn>
                    <a:cxn ang="0">
                      <a:pos x="2" y="609"/>
                    </a:cxn>
                    <a:cxn ang="0">
                      <a:pos x="8" y="703"/>
                    </a:cxn>
                    <a:cxn ang="0">
                      <a:pos x="20" y="803"/>
                    </a:cxn>
                    <a:cxn ang="0">
                      <a:pos x="37" y="905"/>
                    </a:cxn>
                    <a:cxn ang="0">
                      <a:pos x="61" y="1013"/>
                    </a:cxn>
                    <a:cxn ang="0">
                      <a:pos x="86" y="1100"/>
                    </a:cxn>
                    <a:cxn ang="0">
                      <a:pos x="149" y="1279"/>
                    </a:cxn>
                    <a:cxn ang="0">
                      <a:pos x="233" y="1463"/>
                    </a:cxn>
                    <a:cxn ang="0">
                      <a:pos x="341" y="1655"/>
                    </a:cxn>
                    <a:cxn ang="0">
                      <a:pos x="469" y="1850"/>
                    </a:cxn>
                    <a:cxn ang="0">
                      <a:pos x="618" y="2050"/>
                    </a:cxn>
                    <a:cxn ang="0">
                      <a:pos x="789" y="2252"/>
                    </a:cxn>
                    <a:cxn ang="0">
                      <a:pos x="981" y="2457"/>
                    </a:cxn>
                    <a:cxn ang="0">
                      <a:pos x="1085" y="2561"/>
                    </a:cxn>
                    <a:cxn ang="0">
                      <a:pos x="1533" y="2991"/>
                    </a:cxn>
                    <a:cxn ang="0">
                      <a:pos x="1896" y="3348"/>
                    </a:cxn>
                    <a:cxn ang="0">
                      <a:pos x="2179" y="3642"/>
                    </a:cxn>
                    <a:cxn ang="0">
                      <a:pos x="2342" y="3823"/>
                    </a:cxn>
                    <a:cxn ang="0">
                      <a:pos x="2428" y="3929"/>
                    </a:cxn>
                    <a:cxn ang="0">
                      <a:pos x="2501" y="4023"/>
                    </a:cxn>
                    <a:cxn ang="0">
                      <a:pos x="2556" y="4106"/>
                    </a:cxn>
                    <a:cxn ang="0">
                      <a:pos x="2595" y="4180"/>
                    </a:cxn>
                    <a:cxn ang="0">
                      <a:pos x="2620" y="4245"/>
                    </a:cxn>
                    <a:cxn ang="0">
                      <a:pos x="2632" y="4302"/>
                    </a:cxn>
                    <a:cxn ang="0">
                      <a:pos x="2630" y="4353"/>
                    </a:cxn>
                    <a:cxn ang="0">
                      <a:pos x="2619" y="4400"/>
                    </a:cxn>
                    <a:cxn ang="0">
                      <a:pos x="2817" y="3629"/>
                    </a:cxn>
                    <a:cxn ang="0">
                      <a:pos x="2811" y="3605"/>
                    </a:cxn>
                    <a:cxn ang="0">
                      <a:pos x="2785" y="3540"/>
                    </a:cxn>
                    <a:cxn ang="0">
                      <a:pos x="2740" y="3436"/>
                    </a:cxn>
                    <a:cxn ang="0">
                      <a:pos x="2668" y="3303"/>
                    </a:cxn>
                    <a:cxn ang="0">
                      <a:pos x="2566" y="3140"/>
                    </a:cxn>
                    <a:cxn ang="0">
                      <a:pos x="2463" y="3004"/>
                    </a:cxn>
                    <a:cxn ang="0">
                      <a:pos x="2385" y="2908"/>
                    </a:cxn>
                    <a:cxn ang="0">
                      <a:pos x="2297" y="2808"/>
                    </a:cxn>
                    <a:cxn ang="0">
                      <a:pos x="2196" y="2706"/>
                    </a:cxn>
                    <a:cxn ang="0">
                      <a:pos x="2085" y="2600"/>
                    </a:cxn>
                    <a:cxn ang="0">
                      <a:pos x="2024" y="2545"/>
                    </a:cxn>
                    <a:cxn ang="0">
                      <a:pos x="1753" y="2317"/>
                    </a:cxn>
                    <a:cxn ang="0">
                      <a:pos x="1447" y="2066"/>
                    </a:cxn>
                    <a:cxn ang="0">
                      <a:pos x="1207" y="1862"/>
                    </a:cxn>
                    <a:cxn ang="0">
                      <a:pos x="1046" y="1716"/>
                    </a:cxn>
                    <a:cxn ang="0">
                      <a:pos x="891" y="1565"/>
                    </a:cxn>
                    <a:cxn ang="0">
                      <a:pos x="740" y="1406"/>
                    </a:cxn>
                    <a:cxn ang="0">
                      <a:pos x="599" y="1241"/>
                    </a:cxn>
                    <a:cxn ang="0">
                      <a:pos x="469" y="1070"/>
                    </a:cxn>
                    <a:cxn ang="0">
                      <a:pos x="353" y="892"/>
                    </a:cxn>
                    <a:cxn ang="0">
                      <a:pos x="302" y="799"/>
                    </a:cxn>
                    <a:cxn ang="0">
                      <a:pos x="255" y="705"/>
                    </a:cxn>
                    <a:cxn ang="0">
                      <a:pos x="212" y="611"/>
                    </a:cxn>
                    <a:cxn ang="0">
                      <a:pos x="177" y="513"/>
                    </a:cxn>
                    <a:cxn ang="0">
                      <a:pos x="145" y="415"/>
                    </a:cxn>
                    <a:cxn ang="0">
                      <a:pos x="120" y="312"/>
                    </a:cxn>
                    <a:cxn ang="0">
                      <a:pos x="100" y="210"/>
                    </a:cxn>
                    <a:cxn ang="0">
                      <a:pos x="86" y="106"/>
                    </a:cxn>
                    <a:cxn ang="0">
                      <a:pos x="82" y="0"/>
                    </a:cxn>
                  </a:cxnLst>
                  <a:rect l="0" t="0" r="r" b="b"/>
                  <a:pathLst>
                    <a:path w="2817" h="4420">
                      <a:moveTo>
                        <a:pt x="82" y="0"/>
                      </a:moveTo>
                      <a:lnTo>
                        <a:pt x="82" y="0"/>
                      </a:lnTo>
                      <a:lnTo>
                        <a:pt x="74" y="20"/>
                      </a:lnTo>
                      <a:lnTo>
                        <a:pt x="57" y="77"/>
                      </a:lnTo>
                      <a:lnTo>
                        <a:pt x="47" y="118"/>
                      </a:lnTo>
                      <a:lnTo>
                        <a:pt x="35" y="167"/>
                      </a:lnTo>
                      <a:lnTo>
                        <a:pt x="25" y="224"/>
                      </a:lnTo>
                      <a:lnTo>
                        <a:pt x="16" y="287"/>
                      </a:lnTo>
                      <a:lnTo>
                        <a:pt x="8" y="360"/>
                      </a:lnTo>
                      <a:lnTo>
                        <a:pt x="2" y="436"/>
                      </a:lnTo>
                      <a:lnTo>
                        <a:pt x="0" y="521"/>
                      </a:lnTo>
                      <a:lnTo>
                        <a:pt x="2" y="609"/>
                      </a:lnTo>
                      <a:lnTo>
                        <a:pt x="4" y="656"/>
                      </a:lnTo>
                      <a:lnTo>
                        <a:pt x="8" y="703"/>
                      </a:lnTo>
                      <a:lnTo>
                        <a:pt x="14" y="752"/>
                      </a:lnTo>
                      <a:lnTo>
                        <a:pt x="20" y="803"/>
                      </a:lnTo>
                      <a:lnTo>
                        <a:pt x="27" y="854"/>
                      </a:lnTo>
                      <a:lnTo>
                        <a:pt x="37" y="905"/>
                      </a:lnTo>
                      <a:lnTo>
                        <a:pt x="49" y="958"/>
                      </a:lnTo>
                      <a:lnTo>
                        <a:pt x="61" y="1013"/>
                      </a:lnTo>
                      <a:lnTo>
                        <a:pt x="61" y="1013"/>
                      </a:lnTo>
                      <a:lnTo>
                        <a:pt x="86" y="1100"/>
                      </a:lnTo>
                      <a:lnTo>
                        <a:pt x="116" y="1188"/>
                      </a:lnTo>
                      <a:lnTo>
                        <a:pt x="149" y="1279"/>
                      </a:lnTo>
                      <a:lnTo>
                        <a:pt x="188" y="1371"/>
                      </a:lnTo>
                      <a:lnTo>
                        <a:pt x="233" y="1463"/>
                      </a:lnTo>
                      <a:lnTo>
                        <a:pt x="285" y="1559"/>
                      </a:lnTo>
                      <a:lnTo>
                        <a:pt x="341" y="1655"/>
                      </a:lnTo>
                      <a:lnTo>
                        <a:pt x="402" y="1752"/>
                      </a:lnTo>
                      <a:lnTo>
                        <a:pt x="469" y="1850"/>
                      </a:lnTo>
                      <a:lnTo>
                        <a:pt x="540" y="1950"/>
                      </a:lnTo>
                      <a:lnTo>
                        <a:pt x="618" y="2050"/>
                      </a:lnTo>
                      <a:lnTo>
                        <a:pt x="701" y="2150"/>
                      </a:lnTo>
                      <a:lnTo>
                        <a:pt x="789" y="2252"/>
                      </a:lnTo>
                      <a:lnTo>
                        <a:pt x="881" y="2354"/>
                      </a:lnTo>
                      <a:lnTo>
                        <a:pt x="981" y="2457"/>
                      </a:lnTo>
                      <a:lnTo>
                        <a:pt x="1085" y="2561"/>
                      </a:lnTo>
                      <a:lnTo>
                        <a:pt x="1085" y="2561"/>
                      </a:lnTo>
                      <a:lnTo>
                        <a:pt x="1321" y="2784"/>
                      </a:lnTo>
                      <a:lnTo>
                        <a:pt x="1533" y="2991"/>
                      </a:lnTo>
                      <a:lnTo>
                        <a:pt x="1725" y="3177"/>
                      </a:lnTo>
                      <a:lnTo>
                        <a:pt x="1896" y="3348"/>
                      </a:lnTo>
                      <a:lnTo>
                        <a:pt x="2045" y="3503"/>
                      </a:lnTo>
                      <a:lnTo>
                        <a:pt x="2179" y="3642"/>
                      </a:lnTo>
                      <a:lnTo>
                        <a:pt x="2291" y="3766"/>
                      </a:lnTo>
                      <a:lnTo>
                        <a:pt x="2342" y="3823"/>
                      </a:lnTo>
                      <a:lnTo>
                        <a:pt x="2387" y="3878"/>
                      </a:lnTo>
                      <a:lnTo>
                        <a:pt x="2428" y="3929"/>
                      </a:lnTo>
                      <a:lnTo>
                        <a:pt x="2467" y="3978"/>
                      </a:lnTo>
                      <a:lnTo>
                        <a:pt x="2501" y="4023"/>
                      </a:lnTo>
                      <a:lnTo>
                        <a:pt x="2530" y="4067"/>
                      </a:lnTo>
                      <a:lnTo>
                        <a:pt x="2556" y="4106"/>
                      </a:lnTo>
                      <a:lnTo>
                        <a:pt x="2577" y="4145"/>
                      </a:lnTo>
                      <a:lnTo>
                        <a:pt x="2595" y="4180"/>
                      </a:lnTo>
                      <a:lnTo>
                        <a:pt x="2609" y="4214"/>
                      </a:lnTo>
                      <a:lnTo>
                        <a:pt x="2620" y="4245"/>
                      </a:lnTo>
                      <a:lnTo>
                        <a:pt x="2628" y="4275"/>
                      </a:lnTo>
                      <a:lnTo>
                        <a:pt x="2632" y="4302"/>
                      </a:lnTo>
                      <a:lnTo>
                        <a:pt x="2634" y="4330"/>
                      </a:lnTo>
                      <a:lnTo>
                        <a:pt x="2630" y="4353"/>
                      </a:lnTo>
                      <a:lnTo>
                        <a:pt x="2626" y="4377"/>
                      </a:lnTo>
                      <a:lnTo>
                        <a:pt x="2619" y="4400"/>
                      </a:lnTo>
                      <a:lnTo>
                        <a:pt x="2607" y="4420"/>
                      </a:lnTo>
                      <a:lnTo>
                        <a:pt x="2817" y="3629"/>
                      </a:lnTo>
                      <a:lnTo>
                        <a:pt x="2817" y="3629"/>
                      </a:lnTo>
                      <a:lnTo>
                        <a:pt x="2811" y="3605"/>
                      </a:lnTo>
                      <a:lnTo>
                        <a:pt x="2801" y="3578"/>
                      </a:lnTo>
                      <a:lnTo>
                        <a:pt x="2785" y="3540"/>
                      </a:lnTo>
                      <a:lnTo>
                        <a:pt x="2766" y="3493"/>
                      </a:lnTo>
                      <a:lnTo>
                        <a:pt x="2740" y="3436"/>
                      </a:lnTo>
                      <a:lnTo>
                        <a:pt x="2707" y="3373"/>
                      </a:lnTo>
                      <a:lnTo>
                        <a:pt x="2668" y="3303"/>
                      </a:lnTo>
                      <a:lnTo>
                        <a:pt x="2620" y="3224"/>
                      </a:lnTo>
                      <a:lnTo>
                        <a:pt x="2566" y="3140"/>
                      </a:lnTo>
                      <a:lnTo>
                        <a:pt x="2501" y="3051"/>
                      </a:lnTo>
                      <a:lnTo>
                        <a:pt x="2463" y="3004"/>
                      </a:lnTo>
                      <a:lnTo>
                        <a:pt x="2426" y="2957"/>
                      </a:lnTo>
                      <a:lnTo>
                        <a:pt x="2385" y="2908"/>
                      </a:lnTo>
                      <a:lnTo>
                        <a:pt x="2342" y="2859"/>
                      </a:lnTo>
                      <a:lnTo>
                        <a:pt x="2297" y="2808"/>
                      </a:lnTo>
                      <a:lnTo>
                        <a:pt x="2248" y="2757"/>
                      </a:lnTo>
                      <a:lnTo>
                        <a:pt x="2196" y="2706"/>
                      </a:lnTo>
                      <a:lnTo>
                        <a:pt x="2142" y="2653"/>
                      </a:lnTo>
                      <a:lnTo>
                        <a:pt x="2085" y="2600"/>
                      </a:lnTo>
                      <a:lnTo>
                        <a:pt x="2024" y="2545"/>
                      </a:lnTo>
                      <a:lnTo>
                        <a:pt x="2024" y="2545"/>
                      </a:lnTo>
                      <a:lnTo>
                        <a:pt x="1894" y="2435"/>
                      </a:lnTo>
                      <a:lnTo>
                        <a:pt x="1753" y="2317"/>
                      </a:lnTo>
                      <a:lnTo>
                        <a:pt x="1604" y="2195"/>
                      </a:lnTo>
                      <a:lnTo>
                        <a:pt x="1447" y="2066"/>
                      </a:lnTo>
                      <a:lnTo>
                        <a:pt x="1288" y="1930"/>
                      </a:lnTo>
                      <a:lnTo>
                        <a:pt x="1207" y="1862"/>
                      </a:lnTo>
                      <a:lnTo>
                        <a:pt x="1127" y="1789"/>
                      </a:lnTo>
                      <a:lnTo>
                        <a:pt x="1046" y="1716"/>
                      </a:lnTo>
                      <a:lnTo>
                        <a:pt x="968" y="1642"/>
                      </a:lnTo>
                      <a:lnTo>
                        <a:pt x="891" y="1565"/>
                      </a:lnTo>
                      <a:lnTo>
                        <a:pt x="815" y="1487"/>
                      </a:lnTo>
                      <a:lnTo>
                        <a:pt x="740" y="1406"/>
                      </a:lnTo>
                      <a:lnTo>
                        <a:pt x="669" y="1324"/>
                      </a:lnTo>
                      <a:lnTo>
                        <a:pt x="599" y="1241"/>
                      </a:lnTo>
                      <a:lnTo>
                        <a:pt x="532" y="1157"/>
                      </a:lnTo>
                      <a:lnTo>
                        <a:pt x="469" y="1070"/>
                      </a:lnTo>
                      <a:lnTo>
                        <a:pt x="410" y="982"/>
                      </a:lnTo>
                      <a:lnTo>
                        <a:pt x="353" y="892"/>
                      </a:lnTo>
                      <a:lnTo>
                        <a:pt x="328" y="845"/>
                      </a:lnTo>
                      <a:lnTo>
                        <a:pt x="302" y="799"/>
                      </a:lnTo>
                      <a:lnTo>
                        <a:pt x="279" y="752"/>
                      </a:lnTo>
                      <a:lnTo>
                        <a:pt x="255" y="705"/>
                      </a:lnTo>
                      <a:lnTo>
                        <a:pt x="233" y="658"/>
                      </a:lnTo>
                      <a:lnTo>
                        <a:pt x="212" y="611"/>
                      </a:lnTo>
                      <a:lnTo>
                        <a:pt x="194" y="562"/>
                      </a:lnTo>
                      <a:lnTo>
                        <a:pt x="177" y="513"/>
                      </a:lnTo>
                      <a:lnTo>
                        <a:pt x="159" y="464"/>
                      </a:lnTo>
                      <a:lnTo>
                        <a:pt x="145" y="415"/>
                      </a:lnTo>
                      <a:lnTo>
                        <a:pt x="131" y="364"/>
                      </a:lnTo>
                      <a:lnTo>
                        <a:pt x="120" y="312"/>
                      </a:lnTo>
                      <a:lnTo>
                        <a:pt x="108" y="261"/>
                      </a:lnTo>
                      <a:lnTo>
                        <a:pt x="100" y="210"/>
                      </a:lnTo>
                      <a:lnTo>
                        <a:pt x="92" y="159"/>
                      </a:lnTo>
                      <a:lnTo>
                        <a:pt x="86" y="106"/>
                      </a:lnTo>
                      <a:lnTo>
                        <a:pt x="84" y="53"/>
                      </a:lnTo>
                      <a:lnTo>
                        <a:pt x="82" y="0"/>
                      </a:lnTo>
                      <a:lnTo>
                        <a:pt x="82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2">
                        <a:lumMod val="25000"/>
                      </a:schemeClr>
                    </a:gs>
                    <a:gs pos="11000">
                      <a:schemeClr val="accent1">
                        <a:lumMod val="25000"/>
                      </a:schemeClr>
                    </a:gs>
                    <a:gs pos="56000">
                      <a:srgbClr val="D4DEFF"/>
                    </a:gs>
                    <a:gs pos="85000">
                      <a:schemeClr val="bg2">
                        <a:lumMod val="10000"/>
                      </a:schemeClr>
                    </a:gs>
                  </a:gsLst>
                  <a:lin ang="11400000" scaled="0"/>
                  <a:tileRect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101" name="Freeform 11"/>
                <p:cNvSpPr>
                  <a:spLocks/>
                </p:cNvSpPr>
                <p:nvPr/>
              </p:nvSpPr>
              <p:spPr bwMode="auto">
                <a:xfrm>
                  <a:off x="4530948" y="4007166"/>
                  <a:ext cx="2019580" cy="14626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9" y="47"/>
                    </a:cxn>
                    <a:cxn ang="0">
                      <a:pos x="43" y="94"/>
                    </a:cxn>
                    <a:cxn ang="0">
                      <a:pos x="66" y="140"/>
                    </a:cxn>
                    <a:cxn ang="0">
                      <a:pos x="90" y="185"/>
                    </a:cxn>
                    <a:cxn ang="0">
                      <a:pos x="2512" y="185"/>
                    </a:cxn>
                    <a:cxn ang="0">
                      <a:pos x="2512" y="185"/>
                    </a:cxn>
                    <a:cxn ang="0">
                      <a:pos x="2544" y="118"/>
                    </a:cxn>
                    <a:cxn ang="0">
                      <a:pos x="2544" y="118"/>
                    </a:cxn>
                    <a:cxn ang="0">
                      <a:pos x="2522" y="59"/>
                    </a:cxn>
                    <a:cxn ang="0">
                      <a:pos x="2498" y="0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544" h="185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9" y="47"/>
                      </a:lnTo>
                      <a:lnTo>
                        <a:pt x="43" y="94"/>
                      </a:lnTo>
                      <a:lnTo>
                        <a:pt x="66" y="140"/>
                      </a:lnTo>
                      <a:lnTo>
                        <a:pt x="90" y="185"/>
                      </a:lnTo>
                      <a:lnTo>
                        <a:pt x="2512" y="185"/>
                      </a:lnTo>
                      <a:lnTo>
                        <a:pt x="2512" y="185"/>
                      </a:lnTo>
                      <a:lnTo>
                        <a:pt x="2544" y="118"/>
                      </a:lnTo>
                      <a:lnTo>
                        <a:pt x="2544" y="118"/>
                      </a:lnTo>
                      <a:lnTo>
                        <a:pt x="2522" y="59"/>
                      </a:lnTo>
                      <a:lnTo>
                        <a:pt x="2498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102" name="Freeform 12"/>
                <p:cNvSpPr>
                  <a:spLocks/>
                </p:cNvSpPr>
                <p:nvPr/>
              </p:nvSpPr>
              <p:spPr bwMode="auto">
                <a:xfrm>
                  <a:off x="4819587" y="4489263"/>
                  <a:ext cx="1633073" cy="146266"/>
                </a:xfrm>
                <a:custGeom>
                  <a:avLst/>
                  <a:gdLst/>
                  <a:ahLst/>
                  <a:cxnLst>
                    <a:cxn ang="0">
                      <a:pos x="1959" y="0"/>
                    </a:cxn>
                    <a:cxn ang="0">
                      <a:pos x="189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78" y="92"/>
                    </a:cxn>
                    <a:cxn ang="0">
                      <a:pos x="159" y="185"/>
                    </a:cxn>
                    <a:cxn ang="0">
                      <a:pos x="1749" y="185"/>
                    </a:cxn>
                    <a:cxn ang="0">
                      <a:pos x="1959" y="185"/>
                    </a:cxn>
                    <a:cxn ang="0">
                      <a:pos x="1959" y="185"/>
                    </a:cxn>
                    <a:cxn ang="0">
                      <a:pos x="1978" y="183"/>
                    </a:cxn>
                    <a:cxn ang="0">
                      <a:pos x="1996" y="177"/>
                    </a:cxn>
                    <a:cxn ang="0">
                      <a:pos x="2012" y="169"/>
                    </a:cxn>
                    <a:cxn ang="0">
                      <a:pos x="2025" y="157"/>
                    </a:cxn>
                    <a:cxn ang="0">
                      <a:pos x="2037" y="144"/>
                    </a:cxn>
                    <a:cxn ang="0">
                      <a:pos x="2047" y="128"/>
                    </a:cxn>
                    <a:cxn ang="0">
                      <a:pos x="2051" y="110"/>
                    </a:cxn>
                    <a:cxn ang="0">
                      <a:pos x="2053" y="92"/>
                    </a:cxn>
                    <a:cxn ang="0">
                      <a:pos x="2053" y="92"/>
                    </a:cxn>
                    <a:cxn ang="0">
                      <a:pos x="2051" y="73"/>
                    </a:cxn>
                    <a:cxn ang="0">
                      <a:pos x="2047" y="57"/>
                    </a:cxn>
                    <a:cxn ang="0">
                      <a:pos x="2037" y="41"/>
                    </a:cxn>
                    <a:cxn ang="0">
                      <a:pos x="2025" y="28"/>
                    </a:cxn>
                    <a:cxn ang="0">
                      <a:pos x="2012" y="16"/>
                    </a:cxn>
                    <a:cxn ang="0">
                      <a:pos x="1996" y="8"/>
                    </a:cxn>
                    <a:cxn ang="0">
                      <a:pos x="1978" y="2"/>
                    </a:cxn>
                    <a:cxn ang="0">
                      <a:pos x="1959" y="0"/>
                    </a:cxn>
                    <a:cxn ang="0">
                      <a:pos x="1959" y="0"/>
                    </a:cxn>
                  </a:cxnLst>
                  <a:rect l="0" t="0" r="r" b="b"/>
                  <a:pathLst>
                    <a:path w="2053" h="185">
                      <a:moveTo>
                        <a:pt x="1959" y="0"/>
                      </a:moveTo>
                      <a:lnTo>
                        <a:pt x="1896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78" y="92"/>
                      </a:lnTo>
                      <a:lnTo>
                        <a:pt x="159" y="185"/>
                      </a:lnTo>
                      <a:lnTo>
                        <a:pt x="1749" y="185"/>
                      </a:lnTo>
                      <a:lnTo>
                        <a:pt x="1959" y="185"/>
                      </a:lnTo>
                      <a:lnTo>
                        <a:pt x="1959" y="185"/>
                      </a:lnTo>
                      <a:lnTo>
                        <a:pt x="1978" y="183"/>
                      </a:lnTo>
                      <a:lnTo>
                        <a:pt x="1996" y="177"/>
                      </a:lnTo>
                      <a:lnTo>
                        <a:pt x="2012" y="169"/>
                      </a:lnTo>
                      <a:lnTo>
                        <a:pt x="2025" y="157"/>
                      </a:lnTo>
                      <a:lnTo>
                        <a:pt x="2037" y="144"/>
                      </a:lnTo>
                      <a:lnTo>
                        <a:pt x="2047" y="128"/>
                      </a:lnTo>
                      <a:lnTo>
                        <a:pt x="2051" y="110"/>
                      </a:lnTo>
                      <a:lnTo>
                        <a:pt x="2053" y="92"/>
                      </a:lnTo>
                      <a:lnTo>
                        <a:pt x="2053" y="92"/>
                      </a:lnTo>
                      <a:lnTo>
                        <a:pt x="2051" y="73"/>
                      </a:lnTo>
                      <a:lnTo>
                        <a:pt x="2047" y="57"/>
                      </a:lnTo>
                      <a:lnTo>
                        <a:pt x="2037" y="41"/>
                      </a:lnTo>
                      <a:lnTo>
                        <a:pt x="2025" y="28"/>
                      </a:lnTo>
                      <a:lnTo>
                        <a:pt x="2012" y="16"/>
                      </a:lnTo>
                      <a:lnTo>
                        <a:pt x="1996" y="8"/>
                      </a:lnTo>
                      <a:lnTo>
                        <a:pt x="1978" y="2"/>
                      </a:lnTo>
                      <a:lnTo>
                        <a:pt x="1959" y="0"/>
                      </a:lnTo>
                      <a:lnTo>
                        <a:pt x="1959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lumMod val="40000"/>
                        <a:lumOff val="60000"/>
                      </a:schemeClr>
                    </a:gs>
                    <a:gs pos="46000">
                      <a:schemeClr val="accent4">
                        <a:lumMod val="95000"/>
                        <a:lumOff val="5000"/>
                      </a:schemeClr>
                    </a:gs>
                    <a:gs pos="100000">
                      <a:schemeClr val="accent4">
                        <a:lumMod val="6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103" name="Freeform 13"/>
                <p:cNvSpPr>
                  <a:spLocks/>
                </p:cNvSpPr>
                <p:nvPr/>
              </p:nvSpPr>
              <p:spPr bwMode="auto">
                <a:xfrm>
                  <a:off x="5223980" y="4915726"/>
                  <a:ext cx="1027199" cy="146266"/>
                </a:xfrm>
                <a:custGeom>
                  <a:avLst/>
                  <a:gdLst/>
                  <a:ahLst/>
                  <a:cxnLst>
                    <a:cxn ang="0">
                      <a:pos x="1199" y="0"/>
                    </a:cxn>
                    <a:cxn ang="0">
                      <a:pos x="915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04" y="93"/>
                    </a:cxn>
                    <a:cxn ang="0">
                      <a:pos x="208" y="185"/>
                    </a:cxn>
                    <a:cxn ang="0">
                      <a:pos x="713" y="185"/>
                    </a:cxn>
                    <a:cxn ang="0">
                      <a:pos x="1199" y="185"/>
                    </a:cxn>
                    <a:cxn ang="0">
                      <a:pos x="1199" y="185"/>
                    </a:cxn>
                    <a:cxn ang="0">
                      <a:pos x="1217" y="183"/>
                    </a:cxn>
                    <a:cxn ang="0">
                      <a:pos x="1235" y="177"/>
                    </a:cxn>
                    <a:cxn ang="0">
                      <a:pos x="1250" y="169"/>
                    </a:cxn>
                    <a:cxn ang="0">
                      <a:pos x="1264" y="157"/>
                    </a:cxn>
                    <a:cxn ang="0">
                      <a:pos x="1276" y="144"/>
                    </a:cxn>
                    <a:cxn ang="0">
                      <a:pos x="1286" y="128"/>
                    </a:cxn>
                    <a:cxn ang="0">
                      <a:pos x="1292" y="110"/>
                    </a:cxn>
                    <a:cxn ang="0">
                      <a:pos x="1294" y="93"/>
                    </a:cxn>
                    <a:cxn ang="0">
                      <a:pos x="1294" y="93"/>
                    </a:cxn>
                    <a:cxn ang="0">
                      <a:pos x="1292" y="73"/>
                    </a:cxn>
                    <a:cxn ang="0">
                      <a:pos x="1286" y="55"/>
                    </a:cxn>
                    <a:cxn ang="0">
                      <a:pos x="1276" y="40"/>
                    </a:cxn>
                    <a:cxn ang="0">
                      <a:pos x="1264" y="28"/>
                    </a:cxn>
                    <a:cxn ang="0">
                      <a:pos x="1250" y="16"/>
                    </a:cxn>
                    <a:cxn ang="0">
                      <a:pos x="1235" y="6"/>
                    </a:cxn>
                    <a:cxn ang="0">
                      <a:pos x="1217" y="2"/>
                    </a:cxn>
                    <a:cxn ang="0">
                      <a:pos x="1199" y="0"/>
                    </a:cxn>
                    <a:cxn ang="0">
                      <a:pos x="1199" y="0"/>
                    </a:cxn>
                  </a:cxnLst>
                  <a:rect l="0" t="0" r="r" b="b"/>
                  <a:pathLst>
                    <a:path w="1294" h="185">
                      <a:moveTo>
                        <a:pt x="1199" y="0"/>
                      </a:moveTo>
                      <a:lnTo>
                        <a:pt x="915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04" y="93"/>
                      </a:lnTo>
                      <a:lnTo>
                        <a:pt x="208" y="185"/>
                      </a:lnTo>
                      <a:lnTo>
                        <a:pt x="713" y="185"/>
                      </a:lnTo>
                      <a:lnTo>
                        <a:pt x="1199" y="185"/>
                      </a:lnTo>
                      <a:lnTo>
                        <a:pt x="1199" y="185"/>
                      </a:lnTo>
                      <a:lnTo>
                        <a:pt x="1217" y="183"/>
                      </a:lnTo>
                      <a:lnTo>
                        <a:pt x="1235" y="177"/>
                      </a:lnTo>
                      <a:lnTo>
                        <a:pt x="1250" y="169"/>
                      </a:lnTo>
                      <a:lnTo>
                        <a:pt x="1264" y="157"/>
                      </a:lnTo>
                      <a:lnTo>
                        <a:pt x="1276" y="144"/>
                      </a:lnTo>
                      <a:lnTo>
                        <a:pt x="1286" y="128"/>
                      </a:lnTo>
                      <a:lnTo>
                        <a:pt x="1292" y="110"/>
                      </a:lnTo>
                      <a:lnTo>
                        <a:pt x="1294" y="93"/>
                      </a:lnTo>
                      <a:lnTo>
                        <a:pt x="1294" y="93"/>
                      </a:lnTo>
                      <a:lnTo>
                        <a:pt x="1292" y="73"/>
                      </a:lnTo>
                      <a:lnTo>
                        <a:pt x="1286" y="55"/>
                      </a:lnTo>
                      <a:lnTo>
                        <a:pt x="1276" y="40"/>
                      </a:lnTo>
                      <a:lnTo>
                        <a:pt x="1264" y="28"/>
                      </a:lnTo>
                      <a:lnTo>
                        <a:pt x="1250" y="16"/>
                      </a:lnTo>
                      <a:lnTo>
                        <a:pt x="1235" y="6"/>
                      </a:lnTo>
                      <a:lnTo>
                        <a:pt x="1217" y="2"/>
                      </a:lnTo>
                      <a:lnTo>
                        <a:pt x="1199" y="0"/>
                      </a:lnTo>
                      <a:lnTo>
                        <a:pt x="1199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104" name="Freeform 14"/>
                <p:cNvSpPr>
                  <a:spLocks/>
                </p:cNvSpPr>
                <p:nvPr/>
              </p:nvSpPr>
              <p:spPr bwMode="auto">
                <a:xfrm>
                  <a:off x="4801421" y="3166277"/>
                  <a:ext cx="1281389" cy="146266"/>
                </a:xfrm>
                <a:custGeom>
                  <a:avLst/>
                  <a:gdLst/>
                  <a:ahLst/>
                  <a:cxnLst>
                    <a:cxn ang="0">
                      <a:pos x="1464" y="0"/>
                    </a:cxn>
                    <a:cxn ang="0">
                      <a:pos x="381" y="0"/>
                    </a:cxn>
                    <a:cxn ang="0">
                      <a:pos x="94" y="0"/>
                    </a:cxn>
                    <a:cxn ang="0">
                      <a:pos x="94" y="0"/>
                    </a:cxn>
                    <a:cxn ang="0">
                      <a:pos x="75" y="2"/>
                    </a:cxn>
                    <a:cxn ang="0">
                      <a:pos x="57" y="8"/>
                    </a:cxn>
                    <a:cxn ang="0">
                      <a:pos x="41" y="16"/>
                    </a:cxn>
                    <a:cxn ang="0">
                      <a:pos x="28" y="28"/>
                    </a:cxn>
                    <a:cxn ang="0">
                      <a:pos x="16" y="41"/>
                    </a:cxn>
                    <a:cxn ang="0">
                      <a:pos x="8" y="57"/>
                    </a:cxn>
                    <a:cxn ang="0">
                      <a:pos x="2" y="75"/>
                    </a:cxn>
                    <a:cxn ang="0">
                      <a:pos x="0" y="93"/>
                    </a:cxn>
                    <a:cxn ang="0">
                      <a:pos x="0" y="93"/>
                    </a:cxn>
                    <a:cxn ang="0">
                      <a:pos x="2" y="112"/>
                    </a:cxn>
                    <a:cxn ang="0">
                      <a:pos x="8" y="130"/>
                    </a:cxn>
                    <a:cxn ang="0">
                      <a:pos x="16" y="146"/>
                    </a:cxn>
                    <a:cxn ang="0">
                      <a:pos x="28" y="159"/>
                    </a:cxn>
                    <a:cxn ang="0">
                      <a:pos x="41" y="169"/>
                    </a:cxn>
                    <a:cxn ang="0">
                      <a:pos x="57" y="179"/>
                    </a:cxn>
                    <a:cxn ang="0">
                      <a:pos x="75" y="183"/>
                    </a:cxn>
                    <a:cxn ang="0">
                      <a:pos x="94" y="185"/>
                    </a:cxn>
                    <a:cxn ang="0">
                      <a:pos x="192" y="185"/>
                    </a:cxn>
                    <a:cxn ang="0">
                      <a:pos x="1618" y="185"/>
                    </a:cxn>
                    <a:cxn ang="0">
                      <a:pos x="1618" y="185"/>
                    </a:cxn>
                    <a:cxn ang="0">
                      <a:pos x="1541" y="91"/>
                    </a:cxn>
                    <a:cxn ang="0">
                      <a:pos x="1464" y="0"/>
                    </a:cxn>
                    <a:cxn ang="0">
                      <a:pos x="1464" y="0"/>
                    </a:cxn>
                  </a:cxnLst>
                  <a:rect l="0" t="0" r="r" b="b"/>
                  <a:pathLst>
                    <a:path w="1618" h="185">
                      <a:moveTo>
                        <a:pt x="1464" y="0"/>
                      </a:moveTo>
                      <a:lnTo>
                        <a:pt x="381" y="0"/>
                      </a:lnTo>
                      <a:lnTo>
                        <a:pt x="94" y="0"/>
                      </a:lnTo>
                      <a:lnTo>
                        <a:pt x="94" y="0"/>
                      </a:lnTo>
                      <a:lnTo>
                        <a:pt x="75" y="2"/>
                      </a:lnTo>
                      <a:lnTo>
                        <a:pt x="57" y="8"/>
                      </a:lnTo>
                      <a:lnTo>
                        <a:pt x="41" y="16"/>
                      </a:lnTo>
                      <a:lnTo>
                        <a:pt x="28" y="28"/>
                      </a:lnTo>
                      <a:lnTo>
                        <a:pt x="16" y="41"/>
                      </a:lnTo>
                      <a:lnTo>
                        <a:pt x="8" y="57"/>
                      </a:lnTo>
                      <a:lnTo>
                        <a:pt x="2" y="75"/>
                      </a:lnTo>
                      <a:lnTo>
                        <a:pt x="0" y="93"/>
                      </a:lnTo>
                      <a:lnTo>
                        <a:pt x="0" y="93"/>
                      </a:lnTo>
                      <a:lnTo>
                        <a:pt x="2" y="112"/>
                      </a:lnTo>
                      <a:lnTo>
                        <a:pt x="8" y="130"/>
                      </a:lnTo>
                      <a:lnTo>
                        <a:pt x="16" y="146"/>
                      </a:lnTo>
                      <a:lnTo>
                        <a:pt x="28" y="159"/>
                      </a:lnTo>
                      <a:lnTo>
                        <a:pt x="41" y="169"/>
                      </a:lnTo>
                      <a:lnTo>
                        <a:pt x="57" y="179"/>
                      </a:lnTo>
                      <a:lnTo>
                        <a:pt x="75" y="183"/>
                      </a:lnTo>
                      <a:lnTo>
                        <a:pt x="94" y="185"/>
                      </a:lnTo>
                      <a:lnTo>
                        <a:pt x="192" y="185"/>
                      </a:lnTo>
                      <a:lnTo>
                        <a:pt x="1618" y="185"/>
                      </a:lnTo>
                      <a:lnTo>
                        <a:pt x="1618" y="185"/>
                      </a:lnTo>
                      <a:lnTo>
                        <a:pt x="1541" y="91"/>
                      </a:lnTo>
                      <a:lnTo>
                        <a:pt x="1464" y="0"/>
                      </a:lnTo>
                      <a:lnTo>
                        <a:pt x="1464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105" name="Freeform 15"/>
                <p:cNvSpPr>
                  <a:spLocks/>
                </p:cNvSpPr>
                <p:nvPr/>
              </p:nvSpPr>
              <p:spPr bwMode="auto">
                <a:xfrm>
                  <a:off x="4512530" y="3615710"/>
                  <a:ext cx="1876815" cy="146266"/>
                </a:xfrm>
                <a:custGeom>
                  <a:avLst/>
                  <a:gdLst/>
                  <a:ahLst/>
                  <a:cxnLst>
                    <a:cxn ang="0">
                      <a:pos x="2253" y="0"/>
                    </a:cxn>
                    <a:cxn ang="0">
                      <a:pos x="239" y="0"/>
                    </a:cxn>
                    <a:cxn ang="0">
                      <a:pos x="104" y="0"/>
                    </a:cxn>
                    <a:cxn ang="0">
                      <a:pos x="104" y="0"/>
                    </a:cxn>
                    <a:cxn ang="0">
                      <a:pos x="82" y="2"/>
                    </a:cxn>
                    <a:cxn ang="0">
                      <a:pos x="63" y="8"/>
                    </a:cxn>
                    <a:cxn ang="0">
                      <a:pos x="45" y="17"/>
                    </a:cxn>
                    <a:cxn ang="0">
                      <a:pos x="29" y="27"/>
                    </a:cxn>
                    <a:cxn ang="0">
                      <a:pos x="18" y="41"/>
                    </a:cxn>
                    <a:cxn ang="0">
                      <a:pos x="8" y="57"/>
                    </a:cxn>
                    <a:cxn ang="0">
                      <a:pos x="2" y="74"/>
                    </a:cxn>
                    <a:cxn ang="0">
                      <a:pos x="0" y="92"/>
                    </a:cxn>
                    <a:cxn ang="0">
                      <a:pos x="0" y="92"/>
                    </a:cxn>
                    <a:cxn ang="0">
                      <a:pos x="2" y="112"/>
                    </a:cxn>
                    <a:cxn ang="0">
                      <a:pos x="8" y="129"/>
                    </a:cxn>
                    <a:cxn ang="0">
                      <a:pos x="18" y="145"/>
                    </a:cxn>
                    <a:cxn ang="0">
                      <a:pos x="29" y="159"/>
                    </a:cxn>
                    <a:cxn ang="0">
                      <a:pos x="45" y="169"/>
                    </a:cxn>
                    <a:cxn ang="0">
                      <a:pos x="63" y="178"/>
                    </a:cxn>
                    <a:cxn ang="0">
                      <a:pos x="82" y="184"/>
                    </a:cxn>
                    <a:cxn ang="0">
                      <a:pos x="104" y="184"/>
                    </a:cxn>
                    <a:cxn ang="0">
                      <a:pos x="120" y="184"/>
                    </a:cxn>
                    <a:cxn ang="0">
                      <a:pos x="2363" y="184"/>
                    </a:cxn>
                    <a:cxn ang="0">
                      <a:pos x="2363" y="184"/>
                    </a:cxn>
                    <a:cxn ang="0">
                      <a:pos x="2308" y="92"/>
                    </a:cxn>
                    <a:cxn ang="0">
                      <a:pos x="2253" y="0"/>
                    </a:cxn>
                    <a:cxn ang="0">
                      <a:pos x="2253" y="0"/>
                    </a:cxn>
                  </a:cxnLst>
                  <a:rect l="0" t="0" r="r" b="b"/>
                  <a:pathLst>
                    <a:path w="2363" h="184">
                      <a:moveTo>
                        <a:pt x="2253" y="0"/>
                      </a:moveTo>
                      <a:lnTo>
                        <a:pt x="239" y="0"/>
                      </a:lnTo>
                      <a:lnTo>
                        <a:pt x="104" y="0"/>
                      </a:lnTo>
                      <a:lnTo>
                        <a:pt x="104" y="0"/>
                      </a:lnTo>
                      <a:lnTo>
                        <a:pt x="82" y="2"/>
                      </a:lnTo>
                      <a:lnTo>
                        <a:pt x="63" y="8"/>
                      </a:lnTo>
                      <a:lnTo>
                        <a:pt x="45" y="17"/>
                      </a:lnTo>
                      <a:lnTo>
                        <a:pt x="29" y="27"/>
                      </a:lnTo>
                      <a:lnTo>
                        <a:pt x="18" y="41"/>
                      </a:lnTo>
                      <a:lnTo>
                        <a:pt x="8" y="57"/>
                      </a:lnTo>
                      <a:lnTo>
                        <a:pt x="2" y="74"/>
                      </a:lnTo>
                      <a:lnTo>
                        <a:pt x="0" y="92"/>
                      </a:lnTo>
                      <a:lnTo>
                        <a:pt x="0" y="92"/>
                      </a:lnTo>
                      <a:lnTo>
                        <a:pt x="2" y="112"/>
                      </a:lnTo>
                      <a:lnTo>
                        <a:pt x="8" y="129"/>
                      </a:lnTo>
                      <a:lnTo>
                        <a:pt x="18" y="145"/>
                      </a:lnTo>
                      <a:lnTo>
                        <a:pt x="29" y="159"/>
                      </a:lnTo>
                      <a:lnTo>
                        <a:pt x="45" y="169"/>
                      </a:lnTo>
                      <a:lnTo>
                        <a:pt x="63" y="178"/>
                      </a:lnTo>
                      <a:lnTo>
                        <a:pt x="82" y="184"/>
                      </a:lnTo>
                      <a:lnTo>
                        <a:pt x="104" y="184"/>
                      </a:lnTo>
                      <a:lnTo>
                        <a:pt x="120" y="184"/>
                      </a:lnTo>
                      <a:lnTo>
                        <a:pt x="2363" y="184"/>
                      </a:lnTo>
                      <a:lnTo>
                        <a:pt x="2363" y="184"/>
                      </a:lnTo>
                      <a:lnTo>
                        <a:pt x="2308" y="92"/>
                      </a:lnTo>
                      <a:lnTo>
                        <a:pt x="2253" y="0"/>
                      </a:lnTo>
                      <a:lnTo>
                        <a:pt x="2253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lumMod val="40000"/>
                        <a:lumOff val="60000"/>
                      </a:schemeClr>
                    </a:gs>
                    <a:gs pos="46000">
                      <a:schemeClr val="accent4">
                        <a:lumMod val="95000"/>
                        <a:lumOff val="5000"/>
                      </a:schemeClr>
                    </a:gs>
                    <a:gs pos="100000">
                      <a:schemeClr val="accent4">
                        <a:lumMod val="6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106" name="Freeform 16"/>
                <p:cNvSpPr>
                  <a:spLocks/>
                </p:cNvSpPr>
                <p:nvPr/>
              </p:nvSpPr>
              <p:spPr bwMode="auto">
                <a:xfrm>
                  <a:off x="4872273" y="1487071"/>
                  <a:ext cx="1539059" cy="149747"/>
                </a:xfrm>
                <a:custGeom>
                  <a:avLst/>
                  <a:gdLst/>
                  <a:ahLst/>
                  <a:cxnLst>
                    <a:cxn ang="0">
                      <a:pos x="150" y="0"/>
                    </a:cxn>
                    <a:cxn ang="0">
                      <a:pos x="89" y="0"/>
                    </a:cxn>
                    <a:cxn ang="0">
                      <a:pos x="89" y="0"/>
                    </a:cxn>
                    <a:cxn ang="0">
                      <a:pos x="71" y="2"/>
                    </a:cxn>
                    <a:cxn ang="0">
                      <a:pos x="53" y="8"/>
                    </a:cxn>
                    <a:cxn ang="0">
                      <a:pos x="40" y="16"/>
                    </a:cxn>
                    <a:cxn ang="0">
                      <a:pos x="26" y="28"/>
                    </a:cxn>
                    <a:cxn ang="0">
                      <a:pos x="14" y="42"/>
                    </a:cxn>
                    <a:cxn ang="0">
                      <a:pos x="6" y="57"/>
                    </a:cxn>
                    <a:cxn ang="0">
                      <a:pos x="0" y="73"/>
                    </a:cxn>
                    <a:cxn ang="0">
                      <a:pos x="0" y="93"/>
                    </a:cxn>
                    <a:cxn ang="0">
                      <a:pos x="0" y="93"/>
                    </a:cxn>
                    <a:cxn ang="0">
                      <a:pos x="0" y="110"/>
                    </a:cxn>
                    <a:cxn ang="0">
                      <a:pos x="6" y="128"/>
                    </a:cxn>
                    <a:cxn ang="0">
                      <a:pos x="14" y="144"/>
                    </a:cxn>
                    <a:cxn ang="0">
                      <a:pos x="26" y="157"/>
                    </a:cxn>
                    <a:cxn ang="0">
                      <a:pos x="40" y="169"/>
                    </a:cxn>
                    <a:cxn ang="0">
                      <a:pos x="53" y="177"/>
                    </a:cxn>
                    <a:cxn ang="0">
                      <a:pos x="71" y="183"/>
                    </a:cxn>
                    <a:cxn ang="0">
                      <a:pos x="89" y="185"/>
                    </a:cxn>
                    <a:cxn ang="0">
                      <a:pos x="287" y="185"/>
                    </a:cxn>
                    <a:cxn ang="0">
                      <a:pos x="1736" y="185"/>
                    </a:cxn>
                    <a:cxn ang="0">
                      <a:pos x="1736" y="185"/>
                    </a:cxn>
                    <a:cxn ang="0">
                      <a:pos x="1846" y="89"/>
                    </a:cxn>
                    <a:cxn ang="0">
                      <a:pos x="1942" y="0"/>
                    </a:cxn>
                    <a:cxn ang="0">
                      <a:pos x="150" y="0"/>
                    </a:cxn>
                  </a:cxnLst>
                  <a:rect l="0" t="0" r="r" b="b"/>
                  <a:pathLst>
                    <a:path w="1942" h="185">
                      <a:moveTo>
                        <a:pt x="150" y="0"/>
                      </a:moveTo>
                      <a:lnTo>
                        <a:pt x="89" y="0"/>
                      </a:lnTo>
                      <a:lnTo>
                        <a:pt x="89" y="0"/>
                      </a:lnTo>
                      <a:lnTo>
                        <a:pt x="71" y="2"/>
                      </a:lnTo>
                      <a:lnTo>
                        <a:pt x="53" y="8"/>
                      </a:lnTo>
                      <a:lnTo>
                        <a:pt x="40" y="16"/>
                      </a:lnTo>
                      <a:lnTo>
                        <a:pt x="26" y="28"/>
                      </a:lnTo>
                      <a:lnTo>
                        <a:pt x="14" y="42"/>
                      </a:lnTo>
                      <a:lnTo>
                        <a:pt x="6" y="57"/>
                      </a:lnTo>
                      <a:lnTo>
                        <a:pt x="0" y="73"/>
                      </a:lnTo>
                      <a:lnTo>
                        <a:pt x="0" y="93"/>
                      </a:lnTo>
                      <a:lnTo>
                        <a:pt x="0" y="93"/>
                      </a:lnTo>
                      <a:lnTo>
                        <a:pt x="0" y="110"/>
                      </a:lnTo>
                      <a:lnTo>
                        <a:pt x="6" y="128"/>
                      </a:lnTo>
                      <a:lnTo>
                        <a:pt x="14" y="144"/>
                      </a:lnTo>
                      <a:lnTo>
                        <a:pt x="26" y="157"/>
                      </a:lnTo>
                      <a:lnTo>
                        <a:pt x="40" y="169"/>
                      </a:lnTo>
                      <a:lnTo>
                        <a:pt x="53" y="177"/>
                      </a:lnTo>
                      <a:lnTo>
                        <a:pt x="71" y="183"/>
                      </a:lnTo>
                      <a:lnTo>
                        <a:pt x="89" y="185"/>
                      </a:lnTo>
                      <a:lnTo>
                        <a:pt x="287" y="185"/>
                      </a:lnTo>
                      <a:lnTo>
                        <a:pt x="1736" y="185"/>
                      </a:lnTo>
                      <a:lnTo>
                        <a:pt x="1736" y="185"/>
                      </a:lnTo>
                      <a:lnTo>
                        <a:pt x="1846" y="89"/>
                      </a:lnTo>
                      <a:lnTo>
                        <a:pt x="1942" y="0"/>
                      </a:lnTo>
                      <a:lnTo>
                        <a:pt x="15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107" name="Freeform 17"/>
                <p:cNvSpPr>
                  <a:spLocks/>
                </p:cNvSpPr>
                <p:nvPr/>
              </p:nvSpPr>
              <p:spPr bwMode="auto">
                <a:xfrm>
                  <a:off x="5046750" y="1919920"/>
                  <a:ext cx="860061" cy="146266"/>
                </a:xfrm>
                <a:custGeom>
                  <a:avLst/>
                  <a:gdLst/>
                  <a:ahLst/>
                  <a:cxnLst>
                    <a:cxn ang="0">
                      <a:pos x="357" y="0"/>
                    </a:cxn>
                    <a:cxn ang="0">
                      <a:pos x="88" y="0"/>
                    </a:cxn>
                    <a:cxn ang="0">
                      <a:pos x="88" y="0"/>
                    </a:cxn>
                    <a:cxn ang="0">
                      <a:pos x="71" y="1"/>
                    </a:cxn>
                    <a:cxn ang="0">
                      <a:pos x="53" y="5"/>
                    </a:cxn>
                    <a:cxn ang="0">
                      <a:pos x="39" y="15"/>
                    </a:cxn>
                    <a:cxn ang="0">
                      <a:pos x="25" y="27"/>
                    </a:cxn>
                    <a:cxn ang="0">
                      <a:pos x="14" y="39"/>
                    </a:cxn>
                    <a:cxn ang="0">
                      <a:pos x="6" y="54"/>
                    </a:cxn>
                    <a:cxn ang="0">
                      <a:pos x="2" y="72"/>
                    </a:cxn>
                    <a:cxn ang="0">
                      <a:pos x="0" y="92"/>
                    </a:cxn>
                    <a:cxn ang="0">
                      <a:pos x="0" y="92"/>
                    </a:cxn>
                    <a:cxn ang="0">
                      <a:pos x="2" y="109"/>
                    </a:cxn>
                    <a:cxn ang="0">
                      <a:pos x="6" y="127"/>
                    </a:cxn>
                    <a:cxn ang="0">
                      <a:pos x="14" y="143"/>
                    </a:cxn>
                    <a:cxn ang="0">
                      <a:pos x="25" y="157"/>
                    </a:cxn>
                    <a:cxn ang="0">
                      <a:pos x="39" y="168"/>
                    </a:cxn>
                    <a:cxn ang="0">
                      <a:pos x="53" y="176"/>
                    </a:cxn>
                    <a:cxn ang="0">
                      <a:pos x="71" y="182"/>
                    </a:cxn>
                    <a:cxn ang="0">
                      <a:pos x="88" y="184"/>
                    </a:cxn>
                    <a:cxn ang="0">
                      <a:pos x="548" y="184"/>
                    </a:cxn>
                    <a:cxn ang="0">
                      <a:pos x="856" y="184"/>
                    </a:cxn>
                    <a:cxn ang="0">
                      <a:pos x="856" y="184"/>
                    </a:cxn>
                    <a:cxn ang="0">
                      <a:pos x="1084" y="0"/>
                    </a:cxn>
                    <a:cxn ang="0">
                      <a:pos x="357" y="0"/>
                    </a:cxn>
                  </a:cxnLst>
                  <a:rect l="0" t="0" r="r" b="b"/>
                  <a:pathLst>
                    <a:path w="1084" h="184">
                      <a:moveTo>
                        <a:pt x="357" y="0"/>
                      </a:moveTo>
                      <a:lnTo>
                        <a:pt x="88" y="0"/>
                      </a:lnTo>
                      <a:lnTo>
                        <a:pt x="88" y="0"/>
                      </a:lnTo>
                      <a:lnTo>
                        <a:pt x="71" y="1"/>
                      </a:lnTo>
                      <a:lnTo>
                        <a:pt x="53" y="5"/>
                      </a:lnTo>
                      <a:lnTo>
                        <a:pt x="39" y="15"/>
                      </a:lnTo>
                      <a:lnTo>
                        <a:pt x="25" y="27"/>
                      </a:lnTo>
                      <a:lnTo>
                        <a:pt x="14" y="39"/>
                      </a:lnTo>
                      <a:lnTo>
                        <a:pt x="6" y="54"/>
                      </a:lnTo>
                      <a:lnTo>
                        <a:pt x="2" y="72"/>
                      </a:lnTo>
                      <a:lnTo>
                        <a:pt x="0" y="92"/>
                      </a:lnTo>
                      <a:lnTo>
                        <a:pt x="0" y="92"/>
                      </a:lnTo>
                      <a:lnTo>
                        <a:pt x="2" y="109"/>
                      </a:lnTo>
                      <a:lnTo>
                        <a:pt x="6" y="127"/>
                      </a:lnTo>
                      <a:lnTo>
                        <a:pt x="14" y="143"/>
                      </a:lnTo>
                      <a:lnTo>
                        <a:pt x="25" y="157"/>
                      </a:lnTo>
                      <a:lnTo>
                        <a:pt x="39" y="168"/>
                      </a:lnTo>
                      <a:lnTo>
                        <a:pt x="53" y="176"/>
                      </a:lnTo>
                      <a:lnTo>
                        <a:pt x="71" y="182"/>
                      </a:lnTo>
                      <a:lnTo>
                        <a:pt x="88" y="184"/>
                      </a:lnTo>
                      <a:lnTo>
                        <a:pt x="548" y="184"/>
                      </a:lnTo>
                      <a:lnTo>
                        <a:pt x="856" y="184"/>
                      </a:lnTo>
                      <a:lnTo>
                        <a:pt x="856" y="184"/>
                      </a:lnTo>
                      <a:lnTo>
                        <a:pt x="1084" y="0"/>
                      </a:lnTo>
                      <a:lnTo>
                        <a:pt x="357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108" name="Line 18"/>
                <p:cNvSpPr>
                  <a:spLocks noChangeShapeType="1"/>
                </p:cNvSpPr>
                <p:nvPr/>
              </p:nvSpPr>
              <p:spPr bwMode="auto">
                <a:xfrm>
                  <a:off x="4376738" y="1223963"/>
                  <a:ext cx="1587" cy="1588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d-ID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109" name="Line 19"/>
                <p:cNvSpPr>
                  <a:spLocks noChangeShapeType="1"/>
                </p:cNvSpPr>
                <p:nvPr/>
              </p:nvSpPr>
              <p:spPr bwMode="auto">
                <a:xfrm>
                  <a:off x="4376738" y="1223963"/>
                  <a:ext cx="1587" cy="1588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d-ID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110" name="Freeform 20"/>
                <p:cNvSpPr>
                  <a:spLocks/>
                </p:cNvSpPr>
                <p:nvPr/>
              </p:nvSpPr>
              <p:spPr bwMode="auto">
                <a:xfrm>
                  <a:off x="4531480" y="6484891"/>
                  <a:ext cx="1741017" cy="146266"/>
                </a:xfrm>
                <a:custGeom>
                  <a:avLst/>
                  <a:gdLst/>
                  <a:ahLst/>
                  <a:cxnLst>
                    <a:cxn ang="0">
                      <a:pos x="390" y="0"/>
                    </a:cxn>
                    <a:cxn ang="0">
                      <a:pos x="121" y="0"/>
                    </a:cxn>
                    <a:cxn ang="0">
                      <a:pos x="121" y="0"/>
                    </a:cxn>
                    <a:cxn ang="0">
                      <a:pos x="96" y="2"/>
                    </a:cxn>
                    <a:cxn ang="0">
                      <a:pos x="74" y="6"/>
                    </a:cxn>
                    <a:cxn ang="0">
                      <a:pos x="53" y="16"/>
                    </a:cxn>
                    <a:cxn ang="0">
                      <a:pos x="35" y="28"/>
                    </a:cxn>
                    <a:cxn ang="0">
                      <a:pos x="19" y="40"/>
                    </a:cxn>
                    <a:cxn ang="0">
                      <a:pos x="9" y="55"/>
                    </a:cxn>
                    <a:cxn ang="0">
                      <a:pos x="1" y="73"/>
                    </a:cxn>
                    <a:cxn ang="0">
                      <a:pos x="0" y="83"/>
                    </a:cxn>
                    <a:cxn ang="0">
                      <a:pos x="0" y="93"/>
                    </a:cxn>
                    <a:cxn ang="0">
                      <a:pos x="0" y="93"/>
                    </a:cxn>
                    <a:cxn ang="0">
                      <a:pos x="0" y="103"/>
                    </a:cxn>
                    <a:cxn ang="0">
                      <a:pos x="1" y="110"/>
                    </a:cxn>
                    <a:cxn ang="0">
                      <a:pos x="9" y="128"/>
                    </a:cxn>
                    <a:cxn ang="0">
                      <a:pos x="19" y="144"/>
                    </a:cxn>
                    <a:cxn ang="0">
                      <a:pos x="35" y="158"/>
                    </a:cxn>
                    <a:cxn ang="0">
                      <a:pos x="53" y="169"/>
                    </a:cxn>
                    <a:cxn ang="0">
                      <a:pos x="74" y="177"/>
                    </a:cxn>
                    <a:cxn ang="0">
                      <a:pos x="96" y="183"/>
                    </a:cxn>
                    <a:cxn ang="0">
                      <a:pos x="121" y="185"/>
                    </a:cxn>
                    <a:cxn ang="0">
                      <a:pos x="204" y="185"/>
                    </a:cxn>
                    <a:cxn ang="0">
                      <a:pos x="2192" y="185"/>
                    </a:cxn>
                    <a:cxn ang="0">
                      <a:pos x="2192" y="185"/>
                    </a:cxn>
                    <a:cxn ang="0">
                      <a:pos x="2120" y="97"/>
                    </a:cxn>
                    <a:cxn ang="0">
                      <a:pos x="2037" y="0"/>
                    </a:cxn>
                    <a:cxn ang="0">
                      <a:pos x="390" y="0"/>
                    </a:cxn>
                  </a:cxnLst>
                  <a:rect l="0" t="0" r="r" b="b"/>
                  <a:pathLst>
                    <a:path w="2192" h="185">
                      <a:moveTo>
                        <a:pt x="390" y="0"/>
                      </a:moveTo>
                      <a:lnTo>
                        <a:pt x="121" y="0"/>
                      </a:lnTo>
                      <a:lnTo>
                        <a:pt x="121" y="0"/>
                      </a:lnTo>
                      <a:lnTo>
                        <a:pt x="96" y="2"/>
                      </a:lnTo>
                      <a:lnTo>
                        <a:pt x="74" y="6"/>
                      </a:lnTo>
                      <a:lnTo>
                        <a:pt x="53" y="16"/>
                      </a:lnTo>
                      <a:lnTo>
                        <a:pt x="35" y="28"/>
                      </a:lnTo>
                      <a:lnTo>
                        <a:pt x="19" y="40"/>
                      </a:lnTo>
                      <a:lnTo>
                        <a:pt x="9" y="55"/>
                      </a:lnTo>
                      <a:lnTo>
                        <a:pt x="1" y="73"/>
                      </a:lnTo>
                      <a:lnTo>
                        <a:pt x="0" y="83"/>
                      </a:lnTo>
                      <a:lnTo>
                        <a:pt x="0" y="93"/>
                      </a:lnTo>
                      <a:lnTo>
                        <a:pt x="0" y="93"/>
                      </a:lnTo>
                      <a:lnTo>
                        <a:pt x="0" y="103"/>
                      </a:lnTo>
                      <a:lnTo>
                        <a:pt x="1" y="110"/>
                      </a:lnTo>
                      <a:lnTo>
                        <a:pt x="9" y="128"/>
                      </a:lnTo>
                      <a:lnTo>
                        <a:pt x="19" y="144"/>
                      </a:lnTo>
                      <a:lnTo>
                        <a:pt x="35" y="158"/>
                      </a:lnTo>
                      <a:lnTo>
                        <a:pt x="53" y="169"/>
                      </a:lnTo>
                      <a:lnTo>
                        <a:pt x="74" y="177"/>
                      </a:lnTo>
                      <a:lnTo>
                        <a:pt x="96" y="183"/>
                      </a:lnTo>
                      <a:lnTo>
                        <a:pt x="121" y="185"/>
                      </a:lnTo>
                      <a:lnTo>
                        <a:pt x="204" y="185"/>
                      </a:lnTo>
                      <a:lnTo>
                        <a:pt x="2192" y="185"/>
                      </a:lnTo>
                      <a:lnTo>
                        <a:pt x="2192" y="185"/>
                      </a:lnTo>
                      <a:lnTo>
                        <a:pt x="2120" y="97"/>
                      </a:lnTo>
                      <a:lnTo>
                        <a:pt x="2037" y="0"/>
                      </a:lnTo>
                      <a:lnTo>
                        <a:pt x="39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111" name="Freeform 21"/>
                <p:cNvSpPr>
                  <a:spLocks/>
                </p:cNvSpPr>
                <p:nvPr/>
              </p:nvSpPr>
              <p:spPr bwMode="auto">
                <a:xfrm>
                  <a:off x="4816523" y="6059224"/>
                  <a:ext cx="1072467" cy="146266"/>
                </a:xfrm>
                <a:custGeom>
                  <a:avLst/>
                  <a:gdLst/>
                  <a:ahLst/>
                  <a:cxnLst>
                    <a:cxn ang="0">
                      <a:pos x="1166" y="0"/>
                    </a:cxn>
                    <a:cxn ang="0">
                      <a:pos x="746" y="0"/>
                    </a:cxn>
                    <a:cxn ang="0">
                      <a:pos x="121" y="0"/>
                    </a:cxn>
                    <a:cxn ang="0">
                      <a:pos x="121" y="0"/>
                    </a:cxn>
                    <a:cxn ang="0">
                      <a:pos x="98" y="2"/>
                    </a:cxn>
                    <a:cxn ang="0">
                      <a:pos x="74" y="8"/>
                    </a:cxn>
                    <a:cxn ang="0">
                      <a:pos x="55" y="16"/>
                    </a:cxn>
                    <a:cxn ang="0">
                      <a:pos x="35" y="28"/>
                    </a:cxn>
                    <a:cxn ang="0">
                      <a:pos x="21" y="42"/>
                    </a:cxn>
                    <a:cxn ang="0">
                      <a:pos x="10" y="57"/>
                    </a:cxn>
                    <a:cxn ang="0">
                      <a:pos x="4" y="73"/>
                    </a:cxn>
                    <a:cxn ang="0">
                      <a:pos x="2" y="83"/>
                    </a:cxn>
                    <a:cxn ang="0">
                      <a:pos x="0" y="93"/>
                    </a:cxn>
                    <a:cxn ang="0">
                      <a:pos x="0" y="93"/>
                    </a:cxn>
                    <a:cxn ang="0">
                      <a:pos x="2" y="102"/>
                    </a:cxn>
                    <a:cxn ang="0">
                      <a:pos x="4" y="110"/>
                    </a:cxn>
                    <a:cxn ang="0">
                      <a:pos x="10" y="128"/>
                    </a:cxn>
                    <a:cxn ang="0">
                      <a:pos x="21" y="144"/>
                    </a:cxn>
                    <a:cxn ang="0">
                      <a:pos x="35" y="157"/>
                    </a:cxn>
                    <a:cxn ang="0">
                      <a:pos x="55" y="169"/>
                    </a:cxn>
                    <a:cxn ang="0">
                      <a:pos x="74" y="177"/>
                    </a:cxn>
                    <a:cxn ang="0">
                      <a:pos x="98" y="183"/>
                    </a:cxn>
                    <a:cxn ang="0">
                      <a:pos x="121" y="185"/>
                    </a:cxn>
                    <a:cxn ang="0">
                      <a:pos x="488" y="185"/>
                    </a:cxn>
                    <a:cxn ang="0">
                      <a:pos x="1350" y="185"/>
                    </a:cxn>
                    <a:cxn ang="0">
                      <a:pos x="1350" y="185"/>
                    </a:cxn>
                    <a:cxn ang="0">
                      <a:pos x="1166" y="0"/>
                    </a:cxn>
                    <a:cxn ang="0">
                      <a:pos x="1166" y="0"/>
                    </a:cxn>
                  </a:cxnLst>
                  <a:rect l="0" t="0" r="r" b="b"/>
                  <a:pathLst>
                    <a:path w="1350" h="185">
                      <a:moveTo>
                        <a:pt x="1166" y="0"/>
                      </a:moveTo>
                      <a:lnTo>
                        <a:pt x="746" y="0"/>
                      </a:lnTo>
                      <a:lnTo>
                        <a:pt x="121" y="0"/>
                      </a:lnTo>
                      <a:lnTo>
                        <a:pt x="121" y="0"/>
                      </a:lnTo>
                      <a:lnTo>
                        <a:pt x="98" y="2"/>
                      </a:lnTo>
                      <a:lnTo>
                        <a:pt x="74" y="8"/>
                      </a:lnTo>
                      <a:lnTo>
                        <a:pt x="55" y="16"/>
                      </a:lnTo>
                      <a:lnTo>
                        <a:pt x="35" y="28"/>
                      </a:lnTo>
                      <a:lnTo>
                        <a:pt x="21" y="42"/>
                      </a:lnTo>
                      <a:lnTo>
                        <a:pt x="10" y="57"/>
                      </a:lnTo>
                      <a:lnTo>
                        <a:pt x="4" y="73"/>
                      </a:lnTo>
                      <a:lnTo>
                        <a:pt x="2" y="83"/>
                      </a:lnTo>
                      <a:lnTo>
                        <a:pt x="0" y="93"/>
                      </a:lnTo>
                      <a:lnTo>
                        <a:pt x="0" y="93"/>
                      </a:lnTo>
                      <a:lnTo>
                        <a:pt x="2" y="102"/>
                      </a:lnTo>
                      <a:lnTo>
                        <a:pt x="4" y="110"/>
                      </a:lnTo>
                      <a:lnTo>
                        <a:pt x="10" y="128"/>
                      </a:lnTo>
                      <a:lnTo>
                        <a:pt x="21" y="144"/>
                      </a:lnTo>
                      <a:lnTo>
                        <a:pt x="35" y="157"/>
                      </a:lnTo>
                      <a:lnTo>
                        <a:pt x="55" y="169"/>
                      </a:lnTo>
                      <a:lnTo>
                        <a:pt x="74" y="177"/>
                      </a:lnTo>
                      <a:lnTo>
                        <a:pt x="98" y="183"/>
                      </a:lnTo>
                      <a:lnTo>
                        <a:pt x="121" y="185"/>
                      </a:lnTo>
                      <a:lnTo>
                        <a:pt x="488" y="185"/>
                      </a:lnTo>
                      <a:lnTo>
                        <a:pt x="1350" y="185"/>
                      </a:lnTo>
                      <a:lnTo>
                        <a:pt x="1350" y="185"/>
                      </a:lnTo>
                      <a:lnTo>
                        <a:pt x="1166" y="0"/>
                      </a:lnTo>
                      <a:lnTo>
                        <a:pt x="1166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</p:grpSp>
          <p:grpSp>
            <p:nvGrpSpPr>
              <p:cNvPr id="93" name="Gruppe 164"/>
              <p:cNvGrpSpPr>
                <a:grpSpLocks/>
              </p:cNvGrpSpPr>
              <p:nvPr/>
            </p:nvGrpSpPr>
            <p:grpSpPr bwMode="auto">
              <a:xfrm>
                <a:off x="1485704" y="2391909"/>
                <a:ext cx="1317713" cy="415396"/>
                <a:chOff x="1516184" y="2391909"/>
                <a:chExt cx="1317713" cy="415396"/>
              </a:xfrm>
            </p:grpSpPr>
            <p:sp>
              <p:nvSpPr>
                <p:cNvPr id="94" name="Rektangel 155"/>
                <p:cNvSpPr>
                  <a:spLocks noChangeArrowheads="1"/>
                </p:cNvSpPr>
                <p:nvPr/>
              </p:nvSpPr>
              <p:spPr bwMode="auto">
                <a:xfrm>
                  <a:off x="1516184" y="2391909"/>
                  <a:ext cx="1317713" cy="371551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accent4">
                        <a:lumMod val="67000"/>
                      </a:schemeClr>
                    </a:gs>
                    <a:gs pos="48000">
                      <a:schemeClr val="accent4">
                        <a:lumMod val="97000"/>
                        <a:lumOff val="3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95" name="Text Box 52"/>
                <p:cNvSpPr txBox="1">
                  <a:spLocks noChangeArrowheads="1"/>
                </p:cNvSpPr>
                <p:nvPr/>
              </p:nvSpPr>
              <p:spPr bwMode="gray">
                <a:xfrm>
                  <a:off x="1555874" y="2428427"/>
                  <a:ext cx="1201818" cy="37887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defTabSz="801688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801688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801688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801688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801688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8016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8016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8016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8016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ctr" eaLnBrk="1" hangingPunct="1">
                    <a:spcBef>
                      <a:spcPct val="20000"/>
                    </a:spcBef>
                  </a:pPr>
                  <a:r>
                    <a:rPr lang="id-ID" altLang="id-ID" sz="1000" noProof="1" smtClean="0">
                      <a:solidFill>
                        <a:schemeClr val="bg1"/>
                      </a:solidFill>
                      <a:latin typeface="Roboto" panose="02000000000000000000" pitchFamily="2" charset="0"/>
                      <a:ea typeface="Roboto" panose="02000000000000000000" pitchFamily="2" charset="0"/>
                      <a:cs typeface="Arial" panose="020B0604020202020204" pitchFamily="34" charset="0"/>
                    </a:rPr>
                    <a:t>Phase 4</a:t>
                  </a:r>
                  <a:endParaRPr lang="id-ID" altLang="id-ID" sz="1000" noProof="1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89" name="Gruppe 165"/>
            <p:cNvGrpSpPr>
              <a:grpSpLocks/>
            </p:cNvGrpSpPr>
            <p:nvPr/>
          </p:nvGrpSpPr>
          <p:grpSpPr bwMode="auto">
            <a:xfrm>
              <a:off x="1430138" y="4914751"/>
              <a:ext cx="1317713" cy="378878"/>
              <a:chOff x="1521578" y="2384911"/>
              <a:chExt cx="1317713" cy="378878"/>
            </a:xfrm>
          </p:grpSpPr>
          <p:sp>
            <p:nvSpPr>
              <p:cNvPr id="90" name="Rektangel 166"/>
              <p:cNvSpPr>
                <a:spLocks noChangeArrowheads="1"/>
              </p:cNvSpPr>
              <p:nvPr/>
            </p:nvSpPr>
            <p:spPr bwMode="auto">
              <a:xfrm>
                <a:off x="1521578" y="2393060"/>
                <a:ext cx="1317713" cy="365199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4">
                      <a:lumMod val="67000"/>
                    </a:schemeClr>
                  </a:gs>
                  <a:gs pos="48000">
                    <a:schemeClr val="accent4">
                      <a:lumMod val="97000"/>
                      <a:lumOff val="3000"/>
                    </a:schemeClr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en-US" sz="10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endParaRPr>
              </a:p>
            </p:txBody>
          </p:sp>
          <p:sp>
            <p:nvSpPr>
              <p:cNvPr id="91" name="Text Box 52"/>
              <p:cNvSpPr txBox="1">
                <a:spLocks noChangeArrowheads="1"/>
              </p:cNvSpPr>
              <p:nvPr/>
            </p:nvSpPr>
            <p:spPr bwMode="gray">
              <a:xfrm>
                <a:off x="1543910" y="2384911"/>
                <a:ext cx="1236744" cy="3788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defTabSz="801688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defTabSz="801688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defTabSz="801688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defTabSz="801688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defTabSz="801688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</a:pPr>
                <a:r>
                  <a:rPr lang="id-ID" altLang="id-ID" sz="1000" noProof="1" smtClean="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Arial" panose="020B0604020202020204" pitchFamily="34" charset="0"/>
                  </a:rPr>
                  <a:t>Network</a:t>
                </a:r>
                <a:endParaRPr lang="id-ID" altLang="id-ID" sz="1000" noProof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112" name="Ellipse 109"/>
          <p:cNvSpPr/>
          <p:nvPr/>
        </p:nvSpPr>
        <p:spPr bwMode="auto">
          <a:xfrm>
            <a:off x="8408548" y="3866323"/>
            <a:ext cx="1497251" cy="169117"/>
          </a:xfrm>
          <a:prstGeom prst="ellipse">
            <a:avLst/>
          </a:prstGeom>
          <a:gradFill flip="none" rotWithShape="1">
            <a:gsLst>
              <a:gs pos="24000">
                <a:sysClr val="windowText" lastClr="000000">
                  <a:alpha val="22000"/>
                </a:sysClr>
              </a:gs>
              <a:gs pos="100000">
                <a:sysClr val="window" lastClr="FFFFFF">
                  <a:alpha val="0"/>
                </a:sys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0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grpSp>
        <p:nvGrpSpPr>
          <p:cNvPr id="113" name="Gruppe 169"/>
          <p:cNvGrpSpPr>
            <a:grpSpLocks/>
          </p:cNvGrpSpPr>
          <p:nvPr/>
        </p:nvGrpSpPr>
        <p:grpSpPr bwMode="auto">
          <a:xfrm>
            <a:off x="8760417" y="2000853"/>
            <a:ext cx="892571" cy="1890895"/>
            <a:chOff x="1430138" y="2383969"/>
            <a:chExt cx="1373279" cy="2909660"/>
          </a:xfrm>
        </p:grpSpPr>
        <p:grpSp>
          <p:nvGrpSpPr>
            <p:cNvPr id="114" name="Gruppe 168"/>
            <p:cNvGrpSpPr>
              <a:grpSpLocks/>
            </p:cNvGrpSpPr>
            <p:nvPr/>
          </p:nvGrpSpPr>
          <p:grpSpPr bwMode="auto">
            <a:xfrm>
              <a:off x="1485704" y="2383969"/>
              <a:ext cx="1317713" cy="2798238"/>
              <a:chOff x="1485704" y="2383969"/>
              <a:chExt cx="1317713" cy="2798238"/>
            </a:xfrm>
          </p:grpSpPr>
          <p:grpSp>
            <p:nvGrpSpPr>
              <p:cNvPr id="118" name="Gruppe 61"/>
              <p:cNvGrpSpPr>
                <a:grpSpLocks/>
              </p:cNvGrpSpPr>
              <p:nvPr/>
            </p:nvGrpSpPr>
            <p:grpSpPr bwMode="auto">
              <a:xfrm rot="-52394">
                <a:off x="1532257" y="2383969"/>
                <a:ext cx="1228302" cy="2798238"/>
                <a:chOff x="4189413" y="876300"/>
                <a:chExt cx="2693987" cy="6137275"/>
              </a:xfrm>
            </p:grpSpPr>
            <p:sp>
              <p:nvSpPr>
                <p:cNvPr id="122" name="Freeform 6"/>
                <p:cNvSpPr>
                  <a:spLocks/>
                </p:cNvSpPr>
                <p:nvPr/>
              </p:nvSpPr>
              <p:spPr bwMode="auto">
                <a:xfrm>
                  <a:off x="4189413" y="3808413"/>
                  <a:ext cx="2474912" cy="2844800"/>
                </a:xfrm>
                <a:custGeom>
                  <a:avLst/>
                  <a:gdLst>
                    <a:gd name="T0" fmla="*/ 0 w 3117"/>
                    <a:gd name="T1" fmla="*/ 2147483647 h 3585"/>
                    <a:gd name="T2" fmla="*/ 2147483647 w 3117"/>
                    <a:gd name="T3" fmla="*/ 2147483647 h 3585"/>
                    <a:gd name="T4" fmla="*/ 2147483647 w 3117"/>
                    <a:gd name="T5" fmla="*/ 2147483647 h 3585"/>
                    <a:gd name="T6" fmla="*/ 2147483647 w 3117"/>
                    <a:gd name="T7" fmla="*/ 2147483647 h 3585"/>
                    <a:gd name="T8" fmla="*/ 2147483647 w 3117"/>
                    <a:gd name="T9" fmla="*/ 2147483647 h 3585"/>
                    <a:gd name="T10" fmla="*/ 2147483647 w 3117"/>
                    <a:gd name="T11" fmla="*/ 2147483647 h 3585"/>
                    <a:gd name="T12" fmla="*/ 2147483647 w 3117"/>
                    <a:gd name="T13" fmla="*/ 2147483647 h 3585"/>
                    <a:gd name="T14" fmla="*/ 2147483647 w 3117"/>
                    <a:gd name="T15" fmla="*/ 2147483647 h 3585"/>
                    <a:gd name="T16" fmla="*/ 2147483647 w 3117"/>
                    <a:gd name="T17" fmla="*/ 2147483647 h 3585"/>
                    <a:gd name="T18" fmla="*/ 2147483647 w 3117"/>
                    <a:gd name="T19" fmla="*/ 2147483647 h 3585"/>
                    <a:gd name="T20" fmla="*/ 2147483647 w 3117"/>
                    <a:gd name="T21" fmla="*/ 2147483647 h 3585"/>
                    <a:gd name="T22" fmla="*/ 2147483647 w 3117"/>
                    <a:gd name="T23" fmla="*/ 2147483647 h 3585"/>
                    <a:gd name="T24" fmla="*/ 2147483647 w 3117"/>
                    <a:gd name="T25" fmla="*/ 2147483647 h 3585"/>
                    <a:gd name="T26" fmla="*/ 2147483647 w 3117"/>
                    <a:gd name="T27" fmla="*/ 2147483647 h 3585"/>
                    <a:gd name="T28" fmla="*/ 2147483647 w 3117"/>
                    <a:gd name="T29" fmla="*/ 2147483647 h 3585"/>
                    <a:gd name="T30" fmla="*/ 2147483647 w 3117"/>
                    <a:gd name="T31" fmla="*/ 2147483647 h 3585"/>
                    <a:gd name="T32" fmla="*/ 2147483647 w 3117"/>
                    <a:gd name="T33" fmla="*/ 2147483647 h 3585"/>
                    <a:gd name="T34" fmla="*/ 2147483647 w 3117"/>
                    <a:gd name="T35" fmla="*/ 2147483647 h 3585"/>
                    <a:gd name="T36" fmla="*/ 2147483647 w 3117"/>
                    <a:gd name="T37" fmla="*/ 2147483647 h 3585"/>
                    <a:gd name="T38" fmla="*/ 2147483647 w 3117"/>
                    <a:gd name="T39" fmla="*/ 2147483647 h 3585"/>
                    <a:gd name="T40" fmla="*/ 2147483647 w 3117"/>
                    <a:gd name="T41" fmla="*/ 2147483647 h 3585"/>
                    <a:gd name="T42" fmla="*/ 2147483647 w 3117"/>
                    <a:gd name="T43" fmla="*/ 2147483647 h 3585"/>
                    <a:gd name="T44" fmla="*/ 2147483647 w 3117"/>
                    <a:gd name="T45" fmla="*/ 2147483647 h 3585"/>
                    <a:gd name="T46" fmla="*/ 2147483647 w 3117"/>
                    <a:gd name="T47" fmla="*/ 2147483647 h 3585"/>
                    <a:gd name="T48" fmla="*/ 2147483647 w 3117"/>
                    <a:gd name="T49" fmla="*/ 2147483647 h 3585"/>
                    <a:gd name="T50" fmla="*/ 2147483647 w 3117"/>
                    <a:gd name="T51" fmla="*/ 2147483647 h 3585"/>
                    <a:gd name="T52" fmla="*/ 2147483647 w 3117"/>
                    <a:gd name="T53" fmla="*/ 2147483647 h 3585"/>
                    <a:gd name="T54" fmla="*/ 2147483647 w 3117"/>
                    <a:gd name="T55" fmla="*/ 2147483647 h 3585"/>
                    <a:gd name="T56" fmla="*/ 2147483647 w 3117"/>
                    <a:gd name="T57" fmla="*/ 2147483647 h 3585"/>
                    <a:gd name="T58" fmla="*/ 2147483647 w 3117"/>
                    <a:gd name="T59" fmla="*/ 2147483647 h 3585"/>
                    <a:gd name="T60" fmla="*/ 2147483647 w 3117"/>
                    <a:gd name="T61" fmla="*/ 2147483647 h 3585"/>
                    <a:gd name="T62" fmla="*/ 2147483647 w 3117"/>
                    <a:gd name="T63" fmla="*/ 2147483647 h 3585"/>
                    <a:gd name="T64" fmla="*/ 2147483647 w 3117"/>
                    <a:gd name="T65" fmla="*/ 2147483647 h 3585"/>
                    <a:gd name="T66" fmla="*/ 2147483647 w 3117"/>
                    <a:gd name="T67" fmla="*/ 2147483647 h 3585"/>
                    <a:gd name="T68" fmla="*/ 2147483647 w 3117"/>
                    <a:gd name="T69" fmla="*/ 2147483647 h 3585"/>
                    <a:gd name="T70" fmla="*/ 2147483647 w 3117"/>
                    <a:gd name="T71" fmla="*/ 2147483647 h 3585"/>
                    <a:gd name="T72" fmla="*/ 2147483647 w 3117"/>
                    <a:gd name="T73" fmla="*/ 2147483647 h 3585"/>
                    <a:gd name="T74" fmla="*/ 2147483647 w 3117"/>
                    <a:gd name="T75" fmla="*/ 2147483647 h 3585"/>
                    <a:gd name="T76" fmla="*/ 2147483647 w 3117"/>
                    <a:gd name="T77" fmla="*/ 2147483647 h 3585"/>
                    <a:gd name="T78" fmla="*/ 2147483647 w 3117"/>
                    <a:gd name="T79" fmla="*/ 2147483647 h 3585"/>
                    <a:gd name="T80" fmla="*/ 2147483647 w 3117"/>
                    <a:gd name="T81" fmla="*/ 2147483647 h 3585"/>
                    <a:gd name="T82" fmla="*/ 2147483647 w 3117"/>
                    <a:gd name="T83" fmla="*/ 2147483647 h 3585"/>
                    <a:gd name="T84" fmla="*/ 2147483647 w 3117"/>
                    <a:gd name="T85" fmla="*/ 2147483647 h 3585"/>
                    <a:gd name="T86" fmla="*/ 2147483647 w 3117"/>
                    <a:gd name="T87" fmla="*/ 2147483647 h 3585"/>
                    <a:gd name="T88" fmla="*/ 2147483647 w 3117"/>
                    <a:gd name="T89" fmla="*/ 2147483647 h 3585"/>
                    <a:gd name="T90" fmla="*/ 2147483647 w 3117"/>
                    <a:gd name="T91" fmla="*/ 2147483647 h 3585"/>
                    <a:gd name="T92" fmla="*/ 2147483647 w 3117"/>
                    <a:gd name="T93" fmla="*/ 2147483647 h 3585"/>
                    <a:gd name="T94" fmla="*/ 2147483647 w 3117"/>
                    <a:gd name="T95" fmla="*/ 2147483647 h 3585"/>
                    <a:gd name="T96" fmla="*/ 2147483647 w 3117"/>
                    <a:gd name="T97" fmla="*/ 2147483647 h 3585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3117"/>
                    <a:gd name="T148" fmla="*/ 0 h 3585"/>
                    <a:gd name="T149" fmla="*/ 3117 w 3117"/>
                    <a:gd name="T150" fmla="*/ 3585 h 3585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3117" h="3585">
                      <a:moveTo>
                        <a:pt x="0" y="3585"/>
                      </a:moveTo>
                      <a:lnTo>
                        <a:pt x="0" y="3585"/>
                      </a:lnTo>
                      <a:lnTo>
                        <a:pt x="29" y="3481"/>
                      </a:lnTo>
                      <a:lnTo>
                        <a:pt x="57" y="3391"/>
                      </a:lnTo>
                      <a:lnTo>
                        <a:pt x="71" y="3350"/>
                      </a:lnTo>
                      <a:lnTo>
                        <a:pt x="82" y="3316"/>
                      </a:lnTo>
                      <a:lnTo>
                        <a:pt x="88" y="3303"/>
                      </a:lnTo>
                      <a:lnTo>
                        <a:pt x="100" y="3281"/>
                      </a:lnTo>
                      <a:lnTo>
                        <a:pt x="118" y="3248"/>
                      </a:lnTo>
                      <a:lnTo>
                        <a:pt x="145" y="3207"/>
                      </a:lnTo>
                      <a:lnTo>
                        <a:pt x="181" y="3153"/>
                      </a:lnTo>
                      <a:lnTo>
                        <a:pt x="226" y="3093"/>
                      </a:lnTo>
                      <a:lnTo>
                        <a:pt x="283" y="3022"/>
                      </a:lnTo>
                      <a:lnTo>
                        <a:pt x="353" y="2941"/>
                      </a:lnTo>
                      <a:lnTo>
                        <a:pt x="438" y="2853"/>
                      </a:lnTo>
                      <a:lnTo>
                        <a:pt x="487" y="2804"/>
                      </a:lnTo>
                      <a:lnTo>
                        <a:pt x="538" y="2755"/>
                      </a:lnTo>
                      <a:lnTo>
                        <a:pt x="595" y="2702"/>
                      </a:lnTo>
                      <a:lnTo>
                        <a:pt x="656" y="2647"/>
                      </a:lnTo>
                      <a:lnTo>
                        <a:pt x="720" y="2590"/>
                      </a:lnTo>
                      <a:lnTo>
                        <a:pt x="789" y="2531"/>
                      </a:lnTo>
                      <a:lnTo>
                        <a:pt x="864" y="2468"/>
                      </a:lnTo>
                      <a:lnTo>
                        <a:pt x="942" y="2405"/>
                      </a:lnTo>
                      <a:lnTo>
                        <a:pt x="1027" y="2339"/>
                      </a:lnTo>
                      <a:lnTo>
                        <a:pt x="1115" y="2272"/>
                      </a:lnTo>
                      <a:lnTo>
                        <a:pt x="1211" y="2201"/>
                      </a:lnTo>
                      <a:lnTo>
                        <a:pt x="1311" y="2129"/>
                      </a:lnTo>
                      <a:lnTo>
                        <a:pt x="1417" y="2054"/>
                      </a:lnTo>
                      <a:lnTo>
                        <a:pt x="1529" y="1977"/>
                      </a:lnTo>
                      <a:lnTo>
                        <a:pt x="1588" y="1934"/>
                      </a:lnTo>
                      <a:lnTo>
                        <a:pt x="1659" y="1883"/>
                      </a:lnTo>
                      <a:lnTo>
                        <a:pt x="1749" y="1814"/>
                      </a:lnTo>
                      <a:lnTo>
                        <a:pt x="1859" y="1730"/>
                      </a:lnTo>
                      <a:lnTo>
                        <a:pt x="1981" y="1628"/>
                      </a:lnTo>
                      <a:lnTo>
                        <a:pt x="2045" y="1571"/>
                      </a:lnTo>
                      <a:lnTo>
                        <a:pt x="2114" y="1512"/>
                      </a:lnTo>
                      <a:lnTo>
                        <a:pt x="2183" y="1447"/>
                      </a:lnTo>
                      <a:lnTo>
                        <a:pt x="2252" y="1381"/>
                      </a:lnTo>
                      <a:lnTo>
                        <a:pt x="2322" y="1312"/>
                      </a:lnTo>
                      <a:lnTo>
                        <a:pt x="2393" y="1239"/>
                      </a:lnTo>
                      <a:lnTo>
                        <a:pt x="2462" y="1165"/>
                      </a:lnTo>
                      <a:lnTo>
                        <a:pt x="2530" y="1086"/>
                      </a:lnTo>
                      <a:lnTo>
                        <a:pt x="2599" y="1005"/>
                      </a:lnTo>
                      <a:lnTo>
                        <a:pt x="2664" y="923"/>
                      </a:lnTo>
                      <a:lnTo>
                        <a:pt x="2729" y="839"/>
                      </a:lnTo>
                      <a:lnTo>
                        <a:pt x="2789" y="750"/>
                      </a:lnTo>
                      <a:lnTo>
                        <a:pt x="2846" y="662"/>
                      </a:lnTo>
                      <a:lnTo>
                        <a:pt x="2899" y="572"/>
                      </a:lnTo>
                      <a:lnTo>
                        <a:pt x="2950" y="479"/>
                      </a:lnTo>
                      <a:lnTo>
                        <a:pt x="2972" y="432"/>
                      </a:lnTo>
                      <a:lnTo>
                        <a:pt x="2996" y="385"/>
                      </a:lnTo>
                      <a:lnTo>
                        <a:pt x="3015" y="338"/>
                      </a:lnTo>
                      <a:lnTo>
                        <a:pt x="3035" y="291"/>
                      </a:lnTo>
                      <a:lnTo>
                        <a:pt x="3052" y="244"/>
                      </a:lnTo>
                      <a:lnTo>
                        <a:pt x="3068" y="195"/>
                      </a:lnTo>
                      <a:lnTo>
                        <a:pt x="3084" y="146"/>
                      </a:lnTo>
                      <a:lnTo>
                        <a:pt x="3096" y="98"/>
                      </a:lnTo>
                      <a:lnTo>
                        <a:pt x="3107" y="49"/>
                      </a:lnTo>
                      <a:lnTo>
                        <a:pt x="3117" y="0"/>
                      </a:lnTo>
                      <a:lnTo>
                        <a:pt x="3090" y="854"/>
                      </a:lnTo>
                      <a:lnTo>
                        <a:pt x="3090" y="864"/>
                      </a:lnTo>
                      <a:lnTo>
                        <a:pt x="3088" y="899"/>
                      </a:lnTo>
                      <a:lnTo>
                        <a:pt x="3084" y="925"/>
                      </a:lnTo>
                      <a:lnTo>
                        <a:pt x="3078" y="956"/>
                      </a:lnTo>
                      <a:lnTo>
                        <a:pt x="3070" y="992"/>
                      </a:lnTo>
                      <a:lnTo>
                        <a:pt x="3058" y="1035"/>
                      </a:lnTo>
                      <a:lnTo>
                        <a:pt x="3043" y="1082"/>
                      </a:lnTo>
                      <a:lnTo>
                        <a:pt x="3023" y="1135"/>
                      </a:lnTo>
                      <a:lnTo>
                        <a:pt x="2999" y="1192"/>
                      </a:lnTo>
                      <a:lnTo>
                        <a:pt x="2970" y="1255"/>
                      </a:lnTo>
                      <a:lnTo>
                        <a:pt x="2935" y="1324"/>
                      </a:lnTo>
                      <a:lnTo>
                        <a:pt x="2895" y="1396"/>
                      </a:lnTo>
                      <a:lnTo>
                        <a:pt x="2848" y="1475"/>
                      </a:lnTo>
                      <a:lnTo>
                        <a:pt x="2793" y="1559"/>
                      </a:lnTo>
                      <a:lnTo>
                        <a:pt x="2732" y="1648"/>
                      </a:lnTo>
                      <a:lnTo>
                        <a:pt x="2662" y="1742"/>
                      </a:lnTo>
                      <a:lnTo>
                        <a:pt x="2585" y="1840"/>
                      </a:lnTo>
                      <a:lnTo>
                        <a:pt x="2497" y="1942"/>
                      </a:lnTo>
                      <a:lnTo>
                        <a:pt x="2401" y="2050"/>
                      </a:lnTo>
                      <a:lnTo>
                        <a:pt x="2295" y="2162"/>
                      </a:lnTo>
                      <a:lnTo>
                        <a:pt x="2179" y="2280"/>
                      </a:lnTo>
                      <a:lnTo>
                        <a:pt x="2051" y="2401"/>
                      </a:lnTo>
                      <a:lnTo>
                        <a:pt x="1912" y="2527"/>
                      </a:lnTo>
                      <a:lnTo>
                        <a:pt x="1761" y="2659"/>
                      </a:lnTo>
                      <a:lnTo>
                        <a:pt x="1598" y="2792"/>
                      </a:lnTo>
                      <a:lnTo>
                        <a:pt x="1511" y="2863"/>
                      </a:lnTo>
                      <a:lnTo>
                        <a:pt x="1423" y="2934"/>
                      </a:lnTo>
                      <a:lnTo>
                        <a:pt x="1331" y="3004"/>
                      </a:lnTo>
                      <a:lnTo>
                        <a:pt x="1235" y="3077"/>
                      </a:lnTo>
                      <a:lnTo>
                        <a:pt x="1135" y="3150"/>
                      </a:lnTo>
                      <a:lnTo>
                        <a:pt x="1031" y="3224"/>
                      </a:lnTo>
                      <a:lnTo>
                        <a:pt x="925" y="3301"/>
                      </a:lnTo>
                      <a:lnTo>
                        <a:pt x="815" y="3377"/>
                      </a:lnTo>
                      <a:lnTo>
                        <a:pt x="699" y="3454"/>
                      </a:lnTo>
                      <a:lnTo>
                        <a:pt x="581" y="3532"/>
                      </a:lnTo>
                      <a:lnTo>
                        <a:pt x="0" y="3585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id-ID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123" name="Freeform 7"/>
                <p:cNvSpPr>
                  <a:spLocks/>
                </p:cNvSpPr>
                <p:nvPr/>
              </p:nvSpPr>
              <p:spPr bwMode="auto">
                <a:xfrm>
                  <a:off x="4189413" y="3808413"/>
                  <a:ext cx="2474912" cy="2844800"/>
                </a:xfrm>
                <a:custGeom>
                  <a:avLst/>
                  <a:gdLst>
                    <a:gd name="T0" fmla="*/ 0 w 3117"/>
                    <a:gd name="T1" fmla="*/ 2147483647 h 3585"/>
                    <a:gd name="T2" fmla="*/ 2147483647 w 3117"/>
                    <a:gd name="T3" fmla="*/ 2147483647 h 3585"/>
                    <a:gd name="T4" fmla="*/ 2147483647 w 3117"/>
                    <a:gd name="T5" fmla="*/ 2147483647 h 3585"/>
                    <a:gd name="T6" fmla="*/ 2147483647 w 3117"/>
                    <a:gd name="T7" fmla="*/ 2147483647 h 3585"/>
                    <a:gd name="T8" fmla="*/ 2147483647 w 3117"/>
                    <a:gd name="T9" fmla="*/ 2147483647 h 3585"/>
                    <a:gd name="T10" fmla="*/ 2147483647 w 3117"/>
                    <a:gd name="T11" fmla="*/ 2147483647 h 3585"/>
                    <a:gd name="T12" fmla="*/ 2147483647 w 3117"/>
                    <a:gd name="T13" fmla="*/ 2147483647 h 3585"/>
                    <a:gd name="T14" fmla="*/ 2147483647 w 3117"/>
                    <a:gd name="T15" fmla="*/ 2147483647 h 3585"/>
                    <a:gd name="T16" fmla="*/ 2147483647 w 3117"/>
                    <a:gd name="T17" fmla="*/ 2147483647 h 3585"/>
                    <a:gd name="T18" fmla="*/ 2147483647 w 3117"/>
                    <a:gd name="T19" fmla="*/ 2147483647 h 3585"/>
                    <a:gd name="T20" fmla="*/ 2147483647 w 3117"/>
                    <a:gd name="T21" fmla="*/ 2147483647 h 3585"/>
                    <a:gd name="T22" fmla="*/ 2147483647 w 3117"/>
                    <a:gd name="T23" fmla="*/ 2147483647 h 3585"/>
                    <a:gd name="T24" fmla="*/ 2147483647 w 3117"/>
                    <a:gd name="T25" fmla="*/ 2147483647 h 3585"/>
                    <a:gd name="T26" fmla="*/ 2147483647 w 3117"/>
                    <a:gd name="T27" fmla="*/ 2147483647 h 3585"/>
                    <a:gd name="T28" fmla="*/ 2147483647 w 3117"/>
                    <a:gd name="T29" fmla="*/ 2147483647 h 3585"/>
                    <a:gd name="T30" fmla="*/ 2147483647 w 3117"/>
                    <a:gd name="T31" fmla="*/ 2147483647 h 3585"/>
                    <a:gd name="T32" fmla="*/ 2147483647 w 3117"/>
                    <a:gd name="T33" fmla="*/ 2147483647 h 3585"/>
                    <a:gd name="T34" fmla="*/ 2147483647 w 3117"/>
                    <a:gd name="T35" fmla="*/ 2147483647 h 3585"/>
                    <a:gd name="T36" fmla="*/ 2147483647 w 3117"/>
                    <a:gd name="T37" fmla="*/ 2147483647 h 3585"/>
                    <a:gd name="T38" fmla="*/ 2147483647 w 3117"/>
                    <a:gd name="T39" fmla="*/ 2147483647 h 3585"/>
                    <a:gd name="T40" fmla="*/ 2147483647 w 3117"/>
                    <a:gd name="T41" fmla="*/ 2147483647 h 3585"/>
                    <a:gd name="T42" fmla="*/ 2147483647 w 3117"/>
                    <a:gd name="T43" fmla="*/ 2147483647 h 3585"/>
                    <a:gd name="T44" fmla="*/ 2147483647 w 3117"/>
                    <a:gd name="T45" fmla="*/ 2147483647 h 3585"/>
                    <a:gd name="T46" fmla="*/ 2147483647 w 3117"/>
                    <a:gd name="T47" fmla="*/ 2147483647 h 3585"/>
                    <a:gd name="T48" fmla="*/ 2147483647 w 3117"/>
                    <a:gd name="T49" fmla="*/ 2147483647 h 3585"/>
                    <a:gd name="T50" fmla="*/ 2147483647 w 3117"/>
                    <a:gd name="T51" fmla="*/ 2147483647 h 3585"/>
                    <a:gd name="T52" fmla="*/ 2147483647 w 3117"/>
                    <a:gd name="T53" fmla="*/ 2147483647 h 3585"/>
                    <a:gd name="T54" fmla="*/ 2147483647 w 3117"/>
                    <a:gd name="T55" fmla="*/ 2147483647 h 3585"/>
                    <a:gd name="T56" fmla="*/ 2147483647 w 3117"/>
                    <a:gd name="T57" fmla="*/ 2147483647 h 3585"/>
                    <a:gd name="T58" fmla="*/ 2147483647 w 3117"/>
                    <a:gd name="T59" fmla="*/ 2147483647 h 3585"/>
                    <a:gd name="T60" fmla="*/ 2147483647 w 3117"/>
                    <a:gd name="T61" fmla="*/ 2147483647 h 3585"/>
                    <a:gd name="T62" fmla="*/ 2147483647 w 3117"/>
                    <a:gd name="T63" fmla="*/ 2147483647 h 3585"/>
                    <a:gd name="T64" fmla="*/ 2147483647 w 3117"/>
                    <a:gd name="T65" fmla="*/ 2147483647 h 3585"/>
                    <a:gd name="T66" fmla="*/ 2147483647 w 3117"/>
                    <a:gd name="T67" fmla="*/ 2147483647 h 3585"/>
                    <a:gd name="T68" fmla="*/ 2147483647 w 3117"/>
                    <a:gd name="T69" fmla="*/ 2147483647 h 3585"/>
                    <a:gd name="T70" fmla="*/ 2147483647 w 3117"/>
                    <a:gd name="T71" fmla="*/ 2147483647 h 3585"/>
                    <a:gd name="T72" fmla="*/ 2147483647 w 3117"/>
                    <a:gd name="T73" fmla="*/ 2147483647 h 3585"/>
                    <a:gd name="T74" fmla="*/ 2147483647 w 3117"/>
                    <a:gd name="T75" fmla="*/ 2147483647 h 3585"/>
                    <a:gd name="T76" fmla="*/ 2147483647 w 3117"/>
                    <a:gd name="T77" fmla="*/ 2147483647 h 3585"/>
                    <a:gd name="T78" fmla="*/ 2147483647 w 3117"/>
                    <a:gd name="T79" fmla="*/ 2147483647 h 3585"/>
                    <a:gd name="T80" fmla="*/ 2147483647 w 3117"/>
                    <a:gd name="T81" fmla="*/ 2147483647 h 3585"/>
                    <a:gd name="T82" fmla="*/ 2147483647 w 3117"/>
                    <a:gd name="T83" fmla="*/ 2147483647 h 3585"/>
                    <a:gd name="T84" fmla="*/ 2147483647 w 3117"/>
                    <a:gd name="T85" fmla="*/ 2147483647 h 3585"/>
                    <a:gd name="T86" fmla="*/ 2147483647 w 3117"/>
                    <a:gd name="T87" fmla="*/ 2147483647 h 3585"/>
                    <a:gd name="T88" fmla="*/ 2147483647 w 3117"/>
                    <a:gd name="T89" fmla="*/ 2147483647 h 3585"/>
                    <a:gd name="T90" fmla="*/ 2147483647 w 3117"/>
                    <a:gd name="T91" fmla="*/ 2147483647 h 3585"/>
                    <a:gd name="T92" fmla="*/ 2147483647 w 3117"/>
                    <a:gd name="T93" fmla="*/ 2147483647 h 3585"/>
                    <a:gd name="T94" fmla="*/ 2147483647 w 3117"/>
                    <a:gd name="T95" fmla="*/ 2147483647 h 3585"/>
                    <a:gd name="T96" fmla="*/ 2147483647 w 3117"/>
                    <a:gd name="T97" fmla="*/ 2147483647 h 3585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3117"/>
                    <a:gd name="T148" fmla="*/ 0 h 3585"/>
                    <a:gd name="T149" fmla="*/ 3117 w 3117"/>
                    <a:gd name="T150" fmla="*/ 3585 h 3585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3117" h="3585">
                      <a:moveTo>
                        <a:pt x="0" y="3585"/>
                      </a:moveTo>
                      <a:lnTo>
                        <a:pt x="0" y="3585"/>
                      </a:lnTo>
                      <a:lnTo>
                        <a:pt x="29" y="3481"/>
                      </a:lnTo>
                      <a:lnTo>
                        <a:pt x="57" y="3391"/>
                      </a:lnTo>
                      <a:lnTo>
                        <a:pt x="71" y="3350"/>
                      </a:lnTo>
                      <a:lnTo>
                        <a:pt x="82" y="3316"/>
                      </a:lnTo>
                      <a:lnTo>
                        <a:pt x="88" y="3303"/>
                      </a:lnTo>
                      <a:lnTo>
                        <a:pt x="100" y="3281"/>
                      </a:lnTo>
                      <a:lnTo>
                        <a:pt x="118" y="3248"/>
                      </a:lnTo>
                      <a:lnTo>
                        <a:pt x="145" y="3207"/>
                      </a:lnTo>
                      <a:lnTo>
                        <a:pt x="181" y="3153"/>
                      </a:lnTo>
                      <a:lnTo>
                        <a:pt x="226" y="3093"/>
                      </a:lnTo>
                      <a:lnTo>
                        <a:pt x="283" y="3022"/>
                      </a:lnTo>
                      <a:lnTo>
                        <a:pt x="353" y="2941"/>
                      </a:lnTo>
                      <a:lnTo>
                        <a:pt x="438" y="2853"/>
                      </a:lnTo>
                      <a:lnTo>
                        <a:pt x="487" y="2804"/>
                      </a:lnTo>
                      <a:lnTo>
                        <a:pt x="538" y="2755"/>
                      </a:lnTo>
                      <a:lnTo>
                        <a:pt x="595" y="2702"/>
                      </a:lnTo>
                      <a:lnTo>
                        <a:pt x="656" y="2647"/>
                      </a:lnTo>
                      <a:lnTo>
                        <a:pt x="720" y="2590"/>
                      </a:lnTo>
                      <a:lnTo>
                        <a:pt x="789" y="2531"/>
                      </a:lnTo>
                      <a:lnTo>
                        <a:pt x="864" y="2468"/>
                      </a:lnTo>
                      <a:lnTo>
                        <a:pt x="942" y="2405"/>
                      </a:lnTo>
                      <a:lnTo>
                        <a:pt x="1027" y="2339"/>
                      </a:lnTo>
                      <a:lnTo>
                        <a:pt x="1115" y="2272"/>
                      </a:lnTo>
                      <a:lnTo>
                        <a:pt x="1211" y="2201"/>
                      </a:lnTo>
                      <a:lnTo>
                        <a:pt x="1311" y="2129"/>
                      </a:lnTo>
                      <a:lnTo>
                        <a:pt x="1417" y="2054"/>
                      </a:lnTo>
                      <a:lnTo>
                        <a:pt x="1529" y="1977"/>
                      </a:lnTo>
                      <a:lnTo>
                        <a:pt x="1588" y="1934"/>
                      </a:lnTo>
                      <a:lnTo>
                        <a:pt x="1659" y="1883"/>
                      </a:lnTo>
                      <a:lnTo>
                        <a:pt x="1749" y="1814"/>
                      </a:lnTo>
                      <a:lnTo>
                        <a:pt x="1859" y="1730"/>
                      </a:lnTo>
                      <a:lnTo>
                        <a:pt x="1981" y="1628"/>
                      </a:lnTo>
                      <a:lnTo>
                        <a:pt x="2045" y="1571"/>
                      </a:lnTo>
                      <a:lnTo>
                        <a:pt x="2114" y="1512"/>
                      </a:lnTo>
                      <a:lnTo>
                        <a:pt x="2183" y="1447"/>
                      </a:lnTo>
                      <a:lnTo>
                        <a:pt x="2252" y="1381"/>
                      </a:lnTo>
                      <a:lnTo>
                        <a:pt x="2322" y="1312"/>
                      </a:lnTo>
                      <a:lnTo>
                        <a:pt x="2393" y="1239"/>
                      </a:lnTo>
                      <a:lnTo>
                        <a:pt x="2462" y="1165"/>
                      </a:lnTo>
                      <a:lnTo>
                        <a:pt x="2530" y="1086"/>
                      </a:lnTo>
                      <a:lnTo>
                        <a:pt x="2599" y="1005"/>
                      </a:lnTo>
                      <a:lnTo>
                        <a:pt x="2664" y="923"/>
                      </a:lnTo>
                      <a:lnTo>
                        <a:pt x="2729" y="839"/>
                      </a:lnTo>
                      <a:lnTo>
                        <a:pt x="2789" y="750"/>
                      </a:lnTo>
                      <a:lnTo>
                        <a:pt x="2846" y="662"/>
                      </a:lnTo>
                      <a:lnTo>
                        <a:pt x="2899" y="572"/>
                      </a:lnTo>
                      <a:lnTo>
                        <a:pt x="2950" y="479"/>
                      </a:lnTo>
                      <a:lnTo>
                        <a:pt x="2972" y="432"/>
                      </a:lnTo>
                      <a:lnTo>
                        <a:pt x="2996" y="385"/>
                      </a:lnTo>
                      <a:lnTo>
                        <a:pt x="3015" y="338"/>
                      </a:lnTo>
                      <a:lnTo>
                        <a:pt x="3035" y="291"/>
                      </a:lnTo>
                      <a:lnTo>
                        <a:pt x="3052" y="244"/>
                      </a:lnTo>
                      <a:lnTo>
                        <a:pt x="3068" y="195"/>
                      </a:lnTo>
                      <a:lnTo>
                        <a:pt x="3084" y="146"/>
                      </a:lnTo>
                      <a:lnTo>
                        <a:pt x="3096" y="98"/>
                      </a:lnTo>
                      <a:lnTo>
                        <a:pt x="3107" y="49"/>
                      </a:lnTo>
                      <a:lnTo>
                        <a:pt x="3117" y="0"/>
                      </a:lnTo>
                      <a:lnTo>
                        <a:pt x="3090" y="854"/>
                      </a:lnTo>
                      <a:lnTo>
                        <a:pt x="3090" y="864"/>
                      </a:lnTo>
                      <a:lnTo>
                        <a:pt x="3088" y="899"/>
                      </a:lnTo>
                      <a:lnTo>
                        <a:pt x="3084" y="925"/>
                      </a:lnTo>
                      <a:lnTo>
                        <a:pt x="3078" y="956"/>
                      </a:lnTo>
                      <a:lnTo>
                        <a:pt x="3070" y="992"/>
                      </a:lnTo>
                      <a:lnTo>
                        <a:pt x="3058" y="1035"/>
                      </a:lnTo>
                      <a:lnTo>
                        <a:pt x="3043" y="1082"/>
                      </a:lnTo>
                      <a:lnTo>
                        <a:pt x="3023" y="1135"/>
                      </a:lnTo>
                      <a:lnTo>
                        <a:pt x="2999" y="1192"/>
                      </a:lnTo>
                      <a:lnTo>
                        <a:pt x="2970" y="1255"/>
                      </a:lnTo>
                      <a:lnTo>
                        <a:pt x="2935" y="1324"/>
                      </a:lnTo>
                      <a:lnTo>
                        <a:pt x="2895" y="1396"/>
                      </a:lnTo>
                      <a:lnTo>
                        <a:pt x="2848" y="1475"/>
                      </a:lnTo>
                      <a:lnTo>
                        <a:pt x="2793" y="1559"/>
                      </a:lnTo>
                      <a:lnTo>
                        <a:pt x="2732" y="1648"/>
                      </a:lnTo>
                      <a:lnTo>
                        <a:pt x="2662" y="1742"/>
                      </a:lnTo>
                      <a:lnTo>
                        <a:pt x="2585" y="1840"/>
                      </a:lnTo>
                      <a:lnTo>
                        <a:pt x="2497" y="1942"/>
                      </a:lnTo>
                      <a:lnTo>
                        <a:pt x="2401" y="2050"/>
                      </a:lnTo>
                      <a:lnTo>
                        <a:pt x="2295" y="2162"/>
                      </a:lnTo>
                      <a:lnTo>
                        <a:pt x="2179" y="2280"/>
                      </a:lnTo>
                      <a:lnTo>
                        <a:pt x="2051" y="2401"/>
                      </a:lnTo>
                      <a:lnTo>
                        <a:pt x="1912" y="2527"/>
                      </a:lnTo>
                      <a:lnTo>
                        <a:pt x="1761" y="2659"/>
                      </a:lnTo>
                      <a:lnTo>
                        <a:pt x="1598" y="2792"/>
                      </a:lnTo>
                      <a:lnTo>
                        <a:pt x="1511" y="2863"/>
                      </a:lnTo>
                      <a:lnTo>
                        <a:pt x="1423" y="2934"/>
                      </a:lnTo>
                      <a:lnTo>
                        <a:pt x="1331" y="3004"/>
                      </a:lnTo>
                      <a:lnTo>
                        <a:pt x="1235" y="3077"/>
                      </a:lnTo>
                      <a:lnTo>
                        <a:pt x="1135" y="3150"/>
                      </a:lnTo>
                      <a:lnTo>
                        <a:pt x="1031" y="3224"/>
                      </a:lnTo>
                      <a:lnTo>
                        <a:pt x="925" y="3301"/>
                      </a:lnTo>
                      <a:lnTo>
                        <a:pt x="815" y="3377"/>
                      </a:lnTo>
                      <a:lnTo>
                        <a:pt x="699" y="3454"/>
                      </a:lnTo>
                      <a:lnTo>
                        <a:pt x="581" y="3532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id-ID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124" name="Freeform 8"/>
                <p:cNvSpPr>
                  <a:spLocks/>
                </p:cNvSpPr>
                <p:nvPr/>
              </p:nvSpPr>
              <p:spPr bwMode="auto">
                <a:xfrm>
                  <a:off x="4587118" y="860407"/>
                  <a:ext cx="2117077" cy="3639230"/>
                </a:xfrm>
                <a:custGeom>
                  <a:avLst/>
                  <a:gdLst/>
                  <a:ahLst/>
                  <a:cxnLst>
                    <a:cxn ang="0">
                      <a:pos x="2656" y="3717"/>
                    </a:cxn>
                    <a:cxn ang="0">
                      <a:pos x="2658" y="3705"/>
                    </a:cxn>
                    <a:cxn ang="0">
                      <a:pos x="2660" y="3646"/>
                    </a:cxn>
                    <a:cxn ang="0">
                      <a:pos x="2656" y="3579"/>
                    </a:cxn>
                    <a:cxn ang="0">
                      <a:pos x="2644" y="3487"/>
                    </a:cxn>
                    <a:cxn ang="0">
                      <a:pos x="2619" y="3375"/>
                    </a:cxn>
                    <a:cxn ang="0">
                      <a:pos x="2576" y="3238"/>
                    </a:cxn>
                    <a:cxn ang="0">
                      <a:pos x="2511" y="3077"/>
                    </a:cxn>
                    <a:cxn ang="0">
                      <a:pos x="2422" y="2894"/>
                    </a:cxn>
                    <a:cxn ang="0">
                      <a:pos x="2305" y="2686"/>
                    </a:cxn>
                    <a:cxn ang="0">
                      <a:pos x="2154" y="2454"/>
                    </a:cxn>
                    <a:cxn ang="0">
                      <a:pos x="1965" y="2199"/>
                    </a:cxn>
                    <a:cxn ang="0">
                      <a:pos x="1735" y="1920"/>
                    </a:cxn>
                    <a:cxn ang="0">
                      <a:pos x="1535" y="1694"/>
                    </a:cxn>
                    <a:cxn ang="0">
                      <a:pos x="1386" y="1535"/>
                    </a:cxn>
                    <a:cxn ang="0">
                      <a:pos x="1225" y="1372"/>
                    </a:cxn>
                    <a:cxn ang="0">
                      <a:pos x="1050" y="1202"/>
                    </a:cxn>
                    <a:cxn ang="0">
                      <a:pos x="862" y="1025"/>
                    </a:cxn>
                    <a:cxn ang="0">
                      <a:pos x="662" y="842"/>
                    </a:cxn>
                    <a:cxn ang="0">
                      <a:pos x="556" y="748"/>
                    </a:cxn>
                    <a:cxn ang="0">
                      <a:pos x="483" y="664"/>
                    </a:cxn>
                    <a:cxn ang="0">
                      <a:pos x="414" y="571"/>
                    </a:cxn>
                    <a:cxn ang="0">
                      <a:pos x="342" y="457"/>
                    </a:cxn>
                    <a:cxn ang="0">
                      <a:pos x="277" y="336"/>
                    </a:cxn>
                    <a:cxn ang="0">
                      <a:pos x="251" y="273"/>
                    </a:cxn>
                    <a:cxn ang="0">
                      <a:pos x="234" y="212"/>
                    </a:cxn>
                    <a:cxn ang="0">
                      <a:pos x="224" y="153"/>
                    </a:cxn>
                    <a:cxn ang="0">
                      <a:pos x="226" y="96"/>
                    </a:cxn>
                    <a:cxn ang="0">
                      <a:pos x="240" y="45"/>
                    </a:cxn>
                    <a:cxn ang="0">
                      <a:pos x="267" y="0"/>
                    </a:cxn>
                    <a:cxn ang="0">
                      <a:pos x="18" y="774"/>
                    </a:cxn>
                    <a:cxn ang="0">
                      <a:pos x="6" y="807"/>
                    </a:cxn>
                    <a:cxn ang="0">
                      <a:pos x="0" y="840"/>
                    </a:cxn>
                    <a:cxn ang="0">
                      <a:pos x="2" y="876"/>
                    </a:cxn>
                    <a:cxn ang="0">
                      <a:pos x="6" y="889"/>
                    </a:cxn>
                    <a:cxn ang="0">
                      <a:pos x="28" y="948"/>
                    </a:cxn>
                    <a:cxn ang="0">
                      <a:pos x="77" y="1048"/>
                    </a:cxn>
                    <a:cxn ang="0">
                      <a:pos x="161" y="1194"/>
                    </a:cxn>
                    <a:cxn ang="0">
                      <a:pos x="293" y="1382"/>
                    </a:cxn>
                    <a:cxn ang="0">
                      <a:pos x="379" y="1492"/>
                    </a:cxn>
                    <a:cxn ang="0">
                      <a:pos x="479" y="1614"/>
                    </a:cxn>
                    <a:cxn ang="0">
                      <a:pos x="597" y="1747"/>
                    </a:cxn>
                    <a:cxn ang="0">
                      <a:pos x="732" y="1893"/>
                    </a:cxn>
                    <a:cxn ang="0">
                      <a:pos x="887" y="2048"/>
                    </a:cxn>
                    <a:cxn ang="0">
                      <a:pos x="1062" y="2217"/>
                    </a:cxn>
                    <a:cxn ang="0">
                      <a:pos x="1256" y="2395"/>
                    </a:cxn>
                    <a:cxn ang="0">
                      <a:pos x="1311" y="2444"/>
                    </a:cxn>
                    <a:cxn ang="0">
                      <a:pos x="1455" y="2584"/>
                    </a:cxn>
                    <a:cxn ang="0">
                      <a:pos x="1659" y="2802"/>
                    </a:cxn>
                    <a:cxn ang="0">
                      <a:pos x="1775" y="2933"/>
                    </a:cxn>
                    <a:cxn ang="0">
                      <a:pos x="1894" y="3081"/>
                    </a:cxn>
                    <a:cxn ang="0">
                      <a:pos x="2014" y="3242"/>
                    </a:cxn>
                    <a:cxn ang="0">
                      <a:pos x="2132" y="3410"/>
                    </a:cxn>
                    <a:cxn ang="0">
                      <a:pos x="2244" y="3591"/>
                    </a:cxn>
                    <a:cxn ang="0">
                      <a:pos x="2344" y="3778"/>
                    </a:cxn>
                    <a:cxn ang="0">
                      <a:pos x="2430" y="3970"/>
                    </a:cxn>
                    <a:cxn ang="0">
                      <a:pos x="2483" y="4117"/>
                    </a:cxn>
                    <a:cxn ang="0">
                      <a:pos x="2513" y="4217"/>
                    </a:cxn>
                    <a:cxn ang="0">
                      <a:pos x="2536" y="4316"/>
                    </a:cxn>
                    <a:cxn ang="0">
                      <a:pos x="2554" y="4416"/>
                    </a:cxn>
                    <a:cxn ang="0">
                      <a:pos x="2566" y="4516"/>
                    </a:cxn>
                    <a:cxn ang="0">
                      <a:pos x="2570" y="4567"/>
                    </a:cxn>
                  </a:cxnLst>
                  <a:rect l="0" t="0" r="r" b="b"/>
                  <a:pathLst>
                    <a:path w="2660" h="4567">
                      <a:moveTo>
                        <a:pt x="2570" y="4567"/>
                      </a:moveTo>
                      <a:lnTo>
                        <a:pt x="2656" y="3717"/>
                      </a:lnTo>
                      <a:lnTo>
                        <a:pt x="2656" y="3717"/>
                      </a:lnTo>
                      <a:lnTo>
                        <a:pt x="2658" y="3705"/>
                      </a:lnTo>
                      <a:lnTo>
                        <a:pt x="2660" y="3672"/>
                      </a:lnTo>
                      <a:lnTo>
                        <a:pt x="2660" y="3646"/>
                      </a:lnTo>
                      <a:lnTo>
                        <a:pt x="2660" y="3615"/>
                      </a:lnTo>
                      <a:lnTo>
                        <a:pt x="2656" y="3579"/>
                      </a:lnTo>
                      <a:lnTo>
                        <a:pt x="2652" y="3536"/>
                      </a:lnTo>
                      <a:lnTo>
                        <a:pt x="2644" y="3487"/>
                      </a:lnTo>
                      <a:lnTo>
                        <a:pt x="2633" y="3434"/>
                      </a:lnTo>
                      <a:lnTo>
                        <a:pt x="2619" y="3375"/>
                      </a:lnTo>
                      <a:lnTo>
                        <a:pt x="2599" y="3308"/>
                      </a:lnTo>
                      <a:lnTo>
                        <a:pt x="2576" y="3238"/>
                      </a:lnTo>
                      <a:lnTo>
                        <a:pt x="2546" y="3159"/>
                      </a:lnTo>
                      <a:lnTo>
                        <a:pt x="2511" y="3077"/>
                      </a:lnTo>
                      <a:lnTo>
                        <a:pt x="2470" y="2988"/>
                      </a:lnTo>
                      <a:lnTo>
                        <a:pt x="2422" y="2894"/>
                      </a:lnTo>
                      <a:lnTo>
                        <a:pt x="2368" y="2792"/>
                      </a:lnTo>
                      <a:lnTo>
                        <a:pt x="2305" y="2686"/>
                      </a:lnTo>
                      <a:lnTo>
                        <a:pt x="2232" y="2574"/>
                      </a:lnTo>
                      <a:lnTo>
                        <a:pt x="2154" y="2454"/>
                      </a:lnTo>
                      <a:lnTo>
                        <a:pt x="2063" y="2331"/>
                      </a:lnTo>
                      <a:lnTo>
                        <a:pt x="1965" y="2199"/>
                      </a:lnTo>
                      <a:lnTo>
                        <a:pt x="1855" y="2062"/>
                      </a:lnTo>
                      <a:lnTo>
                        <a:pt x="1735" y="1920"/>
                      </a:lnTo>
                      <a:lnTo>
                        <a:pt x="1606" y="1771"/>
                      </a:lnTo>
                      <a:lnTo>
                        <a:pt x="1535" y="1694"/>
                      </a:lnTo>
                      <a:lnTo>
                        <a:pt x="1463" y="1616"/>
                      </a:lnTo>
                      <a:lnTo>
                        <a:pt x="1386" y="1535"/>
                      </a:lnTo>
                      <a:lnTo>
                        <a:pt x="1308" y="1455"/>
                      </a:lnTo>
                      <a:lnTo>
                        <a:pt x="1225" y="1372"/>
                      </a:lnTo>
                      <a:lnTo>
                        <a:pt x="1139" y="1288"/>
                      </a:lnTo>
                      <a:lnTo>
                        <a:pt x="1050" y="1202"/>
                      </a:lnTo>
                      <a:lnTo>
                        <a:pt x="958" y="1113"/>
                      </a:lnTo>
                      <a:lnTo>
                        <a:pt x="862" y="1025"/>
                      </a:lnTo>
                      <a:lnTo>
                        <a:pt x="764" y="935"/>
                      </a:lnTo>
                      <a:lnTo>
                        <a:pt x="662" y="842"/>
                      </a:lnTo>
                      <a:lnTo>
                        <a:pt x="556" y="748"/>
                      </a:lnTo>
                      <a:lnTo>
                        <a:pt x="556" y="748"/>
                      </a:lnTo>
                      <a:lnTo>
                        <a:pt x="534" y="725"/>
                      </a:lnTo>
                      <a:lnTo>
                        <a:pt x="483" y="664"/>
                      </a:lnTo>
                      <a:lnTo>
                        <a:pt x="452" y="620"/>
                      </a:lnTo>
                      <a:lnTo>
                        <a:pt x="414" y="571"/>
                      </a:lnTo>
                      <a:lnTo>
                        <a:pt x="377" y="516"/>
                      </a:lnTo>
                      <a:lnTo>
                        <a:pt x="342" y="457"/>
                      </a:lnTo>
                      <a:lnTo>
                        <a:pt x="306" y="399"/>
                      </a:lnTo>
                      <a:lnTo>
                        <a:pt x="277" y="336"/>
                      </a:lnTo>
                      <a:lnTo>
                        <a:pt x="263" y="304"/>
                      </a:lnTo>
                      <a:lnTo>
                        <a:pt x="251" y="273"/>
                      </a:lnTo>
                      <a:lnTo>
                        <a:pt x="242" y="242"/>
                      </a:lnTo>
                      <a:lnTo>
                        <a:pt x="234" y="212"/>
                      </a:lnTo>
                      <a:lnTo>
                        <a:pt x="228" y="183"/>
                      </a:lnTo>
                      <a:lnTo>
                        <a:pt x="224" y="153"/>
                      </a:lnTo>
                      <a:lnTo>
                        <a:pt x="224" y="124"/>
                      </a:lnTo>
                      <a:lnTo>
                        <a:pt x="226" y="96"/>
                      </a:lnTo>
                      <a:lnTo>
                        <a:pt x="232" y="71"/>
                      </a:lnTo>
                      <a:lnTo>
                        <a:pt x="240" y="45"/>
                      </a:lnTo>
                      <a:lnTo>
                        <a:pt x="251" y="22"/>
                      </a:lnTo>
                      <a:lnTo>
                        <a:pt x="267" y="0"/>
                      </a:lnTo>
                      <a:lnTo>
                        <a:pt x="18" y="774"/>
                      </a:lnTo>
                      <a:lnTo>
                        <a:pt x="18" y="774"/>
                      </a:lnTo>
                      <a:lnTo>
                        <a:pt x="14" y="783"/>
                      </a:lnTo>
                      <a:lnTo>
                        <a:pt x="6" y="807"/>
                      </a:lnTo>
                      <a:lnTo>
                        <a:pt x="2" y="823"/>
                      </a:lnTo>
                      <a:lnTo>
                        <a:pt x="0" y="840"/>
                      </a:lnTo>
                      <a:lnTo>
                        <a:pt x="0" y="858"/>
                      </a:lnTo>
                      <a:lnTo>
                        <a:pt x="2" y="876"/>
                      </a:lnTo>
                      <a:lnTo>
                        <a:pt x="2" y="876"/>
                      </a:lnTo>
                      <a:lnTo>
                        <a:pt x="6" y="889"/>
                      </a:lnTo>
                      <a:lnTo>
                        <a:pt x="14" y="913"/>
                      </a:lnTo>
                      <a:lnTo>
                        <a:pt x="28" y="948"/>
                      </a:lnTo>
                      <a:lnTo>
                        <a:pt x="49" y="993"/>
                      </a:lnTo>
                      <a:lnTo>
                        <a:pt x="77" y="1048"/>
                      </a:lnTo>
                      <a:lnTo>
                        <a:pt x="114" y="1115"/>
                      </a:lnTo>
                      <a:lnTo>
                        <a:pt x="161" y="1194"/>
                      </a:lnTo>
                      <a:lnTo>
                        <a:pt x="220" y="1282"/>
                      </a:lnTo>
                      <a:lnTo>
                        <a:pt x="293" y="1382"/>
                      </a:lnTo>
                      <a:lnTo>
                        <a:pt x="334" y="1435"/>
                      </a:lnTo>
                      <a:lnTo>
                        <a:pt x="379" y="1492"/>
                      </a:lnTo>
                      <a:lnTo>
                        <a:pt x="428" y="1553"/>
                      </a:lnTo>
                      <a:lnTo>
                        <a:pt x="479" y="1614"/>
                      </a:lnTo>
                      <a:lnTo>
                        <a:pt x="536" y="1681"/>
                      </a:lnTo>
                      <a:lnTo>
                        <a:pt x="597" y="1747"/>
                      </a:lnTo>
                      <a:lnTo>
                        <a:pt x="664" y="1818"/>
                      </a:lnTo>
                      <a:lnTo>
                        <a:pt x="732" y="1893"/>
                      </a:lnTo>
                      <a:lnTo>
                        <a:pt x="807" y="1969"/>
                      </a:lnTo>
                      <a:lnTo>
                        <a:pt x="887" y="2048"/>
                      </a:lnTo>
                      <a:lnTo>
                        <a:pt x="972" y="2130"/>
                      </a:lnTo>
                      <a:lnTo>
                        <a:pt x="1062" y="2217"/>
                      </a:lnTo>
                      <a:lnTo>
                        <a:pt x="1156" y="2305"/>
                      </a:lnTo>
                      <a:lnTo>
                        <a:pt x="1256" y="2395"/>
                      </a:lnTo>
                      <a:lnTo>
                        <a:pt x="1256" y="2395"/>
                      </a:lnTo>
                      <a:lnTo>
                        <a:pt x="1311" y="2444"/>
                      </a:lnTo>
                      <a:lnTo>
                        <a:pt x="1374" y="2505"/>
                      </a:lnTo>
                      <a:lnTo>
                        <a:pt x="1455" y="2584"/>
                      </a:lnTo>
                      <a:lnTo>
                        <a:pt x="1551" y="2684"/>
                      </a:lnTo>
                      <a:lnTo>
                        <a:pt x="1659" y="2802"/>
                      </a:lnTo>
                      <a:lnTo>
                        <a:pt x="1716" y="2867"/>
                      </a:lnTo>
                      <a:lnTo>
                        <a:pt x="1775" y="2933"/>
                      </a:lnTo>
                      <a:lnTo>
                        <a:pt x="1834" y="3006"/>
                      </a:lnTo>
                      <a:lnTo>
                        <a:pt x="1894" y="3081"/>
                      </a:lnTo>
                      <a:lnTo>
                        <a:pt x="1955" y="3159"/>
                      </a:lnTo>
                      <a:lnTo>
                        <a:pt x="2014" y="3242"/>
                      </a:lnTo>
                      <a:lnTo>
                        <a:pt x="2075" y="3324"/>
                      </a:lnTo>
                      <a:lnTo>
                        <a:pt x="2132" y="3410"/>
                      </a:lnTo>
                      <a:lnTo>
                        <a:pt x="2189" y="3501"/>
                      </a:lnTo>
                      <a:lnTo>
                        <a:pt x="2244" y="3591"/>
                      </a:lnTo>
                      <a:lnTo>
                        <a:pt x="2295" y="3683"/>
                      </a:lnTo>
                      <a:lnTo>
                        <a:pt x="2344" y="3778"/>
                      </a:lnTo>
                      <a:lnTo>
                        <a:pt x="2389" y="3874"/>
                      </a:lnTo>
                      <a:lnTo>
                        <a:pt x="2430" y="3970"/>
                      </a:lnTo>
                      <a:lnTo>
                        <a:pt x="2466" y="4068"/>
                      </a:lnTo>
                      <a:lnTo>
                        <a:pt x="2483" y="4117"/>
                      </a:lnTo>
                      <a:lnTo>
                        <a:pt x="2499" y="4166"/>
                      </a:lnTo>
                      <a:lnTo>
                        <a:pt x="2513" y="4217"/>
                      </a:lnTo>
                      <a:lnTo>
                        <a:pt x="2525" y="4267"/>
                      </a:lnTo>
                      <a:lnTo>
                        <a:pt x="2536" y="4316"/>
                      </a:lnTo>
                      <a:lnTo>
                        <a:pt x="2546" y="4367"/>
                      </a:lnTo>
                      <a:lnTo>
                        <a:pt x="2554" y="4416"/>
                      </a:lnTo>
                      <a:lnTo>
                        <a:pt x="2560" y="4467"/>
                      </a:lnTo>
                      <a:lnTo>
                        <a:pt x="2566" y="4516"/>
                      </a:lnTo>
                      <a:lnTo>
                        <a:pt x="2570" y="4567"/>
                      </a:lnTo>
                      <a:lnTo>
                        <a:pt x="2570" y="4567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2">
                        <a:lumMod val="25000"/>
                      </a:schemeClr>
                    </a:gs>
                    <a:gs pos="11000">
                      <a:schemeClr val="accent1">
                        <a:lumMod val="25000"/>
                      </a:schemeClr>
                    </a:gs>
                    <a:gs pos="56000">
                      <a:srgbClr val="D4DEFF"/>
                    </a:gs>
                    <a:gs pos="85000">
                      <a:schemeClr val="bg2">
                        <a:lumMod val="10000"/>
                      </a:schemeClr>
                    </a:gs>
                  </a:gsLst>
                  <a:lin ang="11400000" scaled="0"/>
                  <a:tileRect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125" name="Freeform 9"/>
                <p:cNvSpPr>
                  <a:spLocks/>
                </p:cNvSpPr>
                <p:nvPr/>
              </p:nvSpPr>
              <p:spPr bwMode="auto">
                <a:xfrm>
                  <a:off x="4406689" y="957896"/>
                  <a:ext cx="2475728" cy="3360628"/>
                </a:xfrm>
                <a:custGeom>
                  <a:avLst/>
                  <a:gdLst/>
                  <a:ahLst/>
                  <a:cxnLst>
                    <a:cxn ang="0">
                      <a:pos x="10" y="3383"/>
                    </a:cxn>
                    <a:cxn ang="0">
                      <a:pos x="8" y="3375"/>
                    </a:cxn>
                    <a:cxn ang="0">
                      <a:pos x="0" y="3316"/>
                    </a:cxn>
                    <a:cxn ang="0">
                      <a:pos x="0" y="3267"/>
                    </a:cxn>
                    <a:cxn ang="0">
                      <a:pos x="6" y="3202"/>
                    </a:cxn>
                    <a:cxn ang="0">
                      <a:pos x="20" y="3124"/>
                    </a:cxn>
                    <a:cxn ang="0">
                      <a:pos x="48" y="3033"/>
                    </a:cxn>
                    <a:cxn ang="0">
                      <a:pos x="87" y="2929"/>
                    </a:cxn>
                    <a:cxn ang="0">
                      <a:pos x="146" y="2811"/>
                    </a:cxn>
                    <a:cxn ang="0">
                      <a:pos x="222" y="2682"/>
                    </a:cxn>
                    <a:cxn ang="0">
                      <a:pos x="322" y="2540"/>
                    </a:cxn>
                    <a:cxn ang="0">
                      <a:pos x="446" y="2387"/>
                    </a:cxn>
                    <a:cxn ang="0">
                      <a:pos x="599" y="2222"/>
                    </a:cxn>
                    <a:cxn ang="0">
                      <a:pos x="784" y="2048"/>
                    </a:cxn>
                    <a:cxn ang="0">
                      <a:pos x="1002" y="1859"/>
                    </a:cxn>
                    <a:cxn ang="0">
                      <a:pos x="1255" y="1661"/>
                    </a:cxn>
                    <a:cxn ang="0">
                      <a:pos x="1514" y="1466"/>
                    </a:cxn>
                    <a:cxn ang="0">
                      <a:pos x="1963" y="1127"/>
                    </a:cxn>
                    <a:cxn ang="0">
                      <a:pos x="2323" y="844"/>
                    </a:cxn>
                    <a:cxn ang="0">
                      <a:pos x="2598" y="610"/>
                    </a:cxn>
                    <a:cxn ang="0">
                      <a:pos x="2707" y="512"/>
                    </a:cxn>
                    <a:cxn ang="0">
                      <a:pos x="2798" y="422"/>
                    </a:cxn>
                    <a:cxn ang="0">
                      <a:pos x="2870" y="343"/>
                    </a:cxn>
                    <a:cxn ang="0">
                      <a:pos x="2927" y="271"/>
                    </a:cxn>
                    <a:cxn ang="0">
                      <a:pos x="2969" y="206"/>
                    </a:cxn>
                    <a:cxn ang="0">
                      <a:pos x="2994" y="147"/>
                    </a:cxn>
                    <a:cxn ang="0">
                      <a:pos x="3006" y="94"/>
                    </a:cxn>
                    <a:cxn ang="0">
                      <a:pos x="3004" y="45"/>
                    </a:cxn>
                    <a:cxn ang="0">
                      <a:pos x="2990" y="0"/>
                    </a:cxn>
                    <a:cxn ang="0">
                      <a:pos x="3102" y="813"/>
                    </a:cxn>
                    <a:cxn ang="0">
                      <a:pos x="3080" y="860"/>
                    </a:cxn>
                    <a:cxn ang="0">
                      <a:pos x="3035" y="940"/>
                    </a:cxn>
                    <a:cxn ang="0">
                      <a:pos x="2963" y="1052"/>
                    </a:cxn>
                    <a:cxn ang="0">
                      <a:pos x="2859" y="1190"/>
                    </a:cxn>
                    <a:cxn ang="0">
                      <a:pos x="2717" y="1347"/>
                    </a:cxn>
                    <a:cxn ang="0">
                      <a:pos x="2633" y="1431"/>
                    </a:cxn>
                    <a:cxn ang="0">
                      <a:pos x="2537" y="1517"/>
                    </a:cxn>
                    <a:cxn ang="0">
                      <a:pos x="2431" y="1608"/>
                    </a:cxn>
                    <a:cxn ang="0">
                      <a:pos x="2313" y="1698"/>
                    </a:cxn>
                    <a:cxn ang="0">
                      <a:pos x="2183" y="1790"/>
                    </a:cxn>
                    <a:cxn ang="0">
                      <a:pos x="1889" y="1989"/>
                    </a:cxn>
                    <a:cxn ang="0">
                      <a:pos x="1561" y="2216"/>
                    </a:cxn>
                    <a:cxn ang="0">
                      <a:pos x="1390" y="2342"/>
                    </a:cxn>
                    <a:cxn ang="0">
                      <a:pos x="1219" y="2474"/>
                    </a:cxn>
                    <a:cxn ang="0">
                      <a:pos x="1049" y="2613"/>
                    </a:cxn>
                    <a:cxn ang="0">
                      <a:pos x="882" y="2760"/>
                    </a:cxn>
                    <a:cxn ang="0">
                      <a:pos x="723" y="2915"/>
                    </a:cxn>
                    <a:cxn ang="0">
                      <a:pos x="574" y="3076"/>
                    </a:cxn>
                    <a:cxn ang="0">
                      <a:pos x="434" y="3247"/>
                    </a:cxn>
                    <a:cxn ang="0">
                      <a:pos x="311" y="3424"/>
                    </a:cxn>
                    <a:cxn ang="0">
                      <a:pos x="254" y="3516"/>
                    </a:cxn>
                    <a:cxn ang="0">
                      <a:pos x="203" y="3610"/>
                    </a:cxn>
                    <a:cxn ang="0">
                      <a:pos x="156" y="3705"/>
                    </a:cxn>
                    <a:cxn ang="0">
                      <a:pos x="112" y="3803"/>
                    </a:cxn>
                    <a:cxn ang="0">
                      <a:pos x="77" y="3903"/>
                    </a:cxn>
                    <a:cxn ang="0">
                      <a:pos x="46" y="4003"/>
                    </a:cxn>
                    <a:cxn ang="0">
                      <a:pos x="20" y="4107"/>
                    </a:cxn>
                    <a:cxn ang="0">
                      <a:pos x="2" y="4211"/>
                    </a:cxn>
                  </a:cxnLst>
                  <a:rect l="0" t="0" r="r" b="b"/>
                  <a:pathLst>
                    <a:path w="3102" h="4211">
                      <a:moveTo>
                        <a:pt x="2" y="4211"/>
                      </a:moveTo>
                      <a:lnTo>
                        <a:pt x="10" y="3383"/>
                      </a:lnTo>
                      <a:lnTo>
                        <a:pt x="10" y="3383"/>
                      </a:lnTo>
                      <a:lnTo>
                        <a:pt x="8" y="3375"/>
                      </a:lnTo>
                      <a:lnTo>
                        <a:pt x="4" y="3353"/>
                      </a:lnTo>
                      <a:lnTo>
                        <a:pt x="0" y="3316"/>
                      </a:lnTo>
                      <a:lnTo>
                        <a:pt x="0" y="3292"/>
                      </a:lnTo>
                      <a:lnTo>
                        <a:pt x="0" y="3267"/>
                      </a:lnTo>
                      <a:lnTo>
                        <a:pt x="2" y="3235"/>
                      </a:lnTo>
                      <a:lnTo>
                        <a:pt x="6" y="3202"/>
                      </a:lnTo>
                      <a:lnTo>
                        <a:pt x="12" y="3165"/>
                      </a:lnTo>
                      <a:lnTo>
                        <a:pt x="20" y="3124"/>
                      </a:lnTo>
                      <a:lnTo>
                        <a:pt x="32" y="3080"/>
                      </a:lnTo>
                      <a:lnTo>
                        <a:pt x="48" y="3033"/>
                      </a:lnTo>
                      <a:lnTo>
                        <a:pt x="65" y="2982"/>
                      </a:lnTo>
                      <a:lnTo>
                        <a:pt x="87" y="2929"/>
                      </a:lnTo>
                      <a:lnTo>
                        <a:pt x="114" y="2872"/>
                      </a:lnTo>
                      <a:lnTo>
                        <a:pt x="146" y="2811"/>
                      </a:lnTo>
                      <a:lnTo>
                        <a:pt x="181" y="2749"/>
                      </a:lnTo>
                      <a:lnTo>
                        <a:pt x="222" y="2682"/>
                      </a:lnTo>
                      <a:lnTo>
                        <a:pt x="269" y="2613"/>
                      </a:lnTo>
                      <a:lnTo>
                        <a:pt x="322" y="2540"/>
                      </a:lnTo>
                      <a:lnTo>
                        <a:pt x="381" y="2466"/>
                      </a:lnTo>
                      <a:lnTo>
                        <a:pt x="446" y="2387"/>
                      </a:lnTo>
                      <a:lnTo>
                        <a:pt x="521" y="2307"/>
                      </a:lnTo>
                      <a:lnTo>
                        <a:pt x="599" y="2222"/>
                      </a:lnTo>
                      <a:lnTo>
                        <a:pt x="688" y="2136"/>
                      </a:lnTo>
                      <a:lnTo>
                        <a:pt x="784" y="2048"/>
                      </a:lnTo>
                      <a:lnTo>
                        <a:pt x="888" y="1955"/>
                      </a:lnTo>
                      <a:lnTo>
                        <a:pt x="1002" y="1859"/>
                      </a:lnTo>
                      <a:lnTo>
                        <a:pt x="1123" y="1763"/>
                      </a:lnTo>
                      <a:lnTo>
                        <a:pt x="1255" y="1661"/>
                      </a:lnTo>
                      <a:lnTo>
                        <a:pt x="1255" y="1661"/>
                      </a:lnTo>
                      <a:lnTo>
                        <a:pt x="1514" y="1466"/>
                      </a:lnTo>
                      <a:lnTo>
                        <a:pt x="1751" y="1290"/>
                      </a:lnTo>
                      <a:lnTo>
                        <a:pt x="1963" y="1127"/>
                      </a:lnTo>
                      <a:lnTo>
                        <a:pt x="2154" y="977"/>
                      </a:lnTo>
                      <a:lnTo>
                        <a:pt x="2323" y="844"/>
                      </a:lnTo>
                      <a:lnTo>
                        <a:pt x="2470" y="722"/>
                      </a:lnTo>
                      <a:lnTo>
                        <a:pt x="2598" y="610"/>
                      </a:lnTo>
                      <a:lnTo>
                        <a:pt x="2654" y="561"/>
                      </a:lnTo>
                      <a:lnTo>
                        <a:pt x="2707" y="512"/>
                      </a:lnTo>
                      <a:lnTo>
                        <a:pt x="2755" y="467"/>
                      </a:lnTo>
                      <a:lnTo>
                        <a:pt x="2798" y="422"/>
                      </a:lnTo>
                      <a:lnTo>
                        <a:pt x="2835" y="381"/>
                      </a:lnTo>
                      <a:lnTo>
                        <a:pt x="2870" y="343"/>
                      </a:lnTo>
                      <a:lnTo>
                        <a:pt x="2900" y="306"/>
                      </a:lnTo>
                      <a:lnTo>
                        <a:pt x="2927" y="271"/>
                      </a:lnTo>
                      <a:lnTo>
                        <a:pt x="2949" y="237"/>
                      </a:lnTo>
                      <a:lnTo>
                        <a:pt x="2969" y="206"/>
                      </a:lnTo>
                      <a:lnTo>
                        <a:pt x="2982" y="176"/>
                      </a:lnTo>
                      <a:lnTo>
                        <a:pt x="2994" y="147"/>
                      </a:lnTo>
                      <a:lnTo>
                        <a:pt x="3002" y="119"/>
                      </a:lnTo>
                      <a:lnTo>
                        <a:pt x="3006" y="94"/>
                      </a:lnTo>
                      <a:lnTo>
                        <a:pt x="3006" y="68"/>
                      </a:lnTo>
                      <a:lnTo>
                        <a:pt x="3004" y="45"/>
                      </a:lnTo>
                      <a:lnTo>
                        <a:pt x="2998" y="23"/>
                      </a:lnTo>
                      <a:lnTo>
                        <a:pt x="2990" y="0"/>
                      </a:lnTo>
                      <a:lnTo>
                        <a:pt x="3102" y="813"/>
                      </a:lnTo>
                      <a:lnTo>
                        <a:pt x="3102" y="813"/>
                      </a:lnTo>
                      <a:lnTo>
                        <a:pt x="3092" y="834"/>
                      </a:lnTo>
                      <a:lnTo>
                        <a:pt x="3080" y="860"/>
                      </a:lnTo>
                      <a:lnTo>
                        <a:pt x="3061" y="897"/>
                      </a:lnTo>
                      <a:lnTo>
                        <a:pt x="3035" y="940"/>
                      </a:lnTo>
                      <a:lnTo>
                        <a:pt x="3002" y="993"/>
                      </a:lnTo>
                      <a:lnTo>
                        <a:pt x="2963" y="1052"/>
                      </a:lnTo>
                      <a:lnTo>
                        <a:pt x="2916" y="1117"/>
                      </a:lnTo>
                      <a:lnTo>
                        <a:pt x="2859" y="1190"/>
                      </a:lnTo>
                      <a:lnTo>
                        <a:pt x="2792" y="1266"/>
                      </a:lnTo>
                      <a:lnTo>
                        <a:pt x="2717" y="1347"/>
                      </a:lnTo>
                      <a:lnTo>
                        <a:pt x="2676" y="1388"/>
                      </a:lnTo>
                      <a:lnTo>
                        <a:pt x="2633" y="1431"/>
                      </a:lnTo>
                      <a:lnTo>
                        <a:pt x="2586" y="1474"/>
                      </a:lnTo>
                      <a:lnTo>
                        <a:pt x="2537" y="1517"/>
                      </a:lnTo>
                      <a:lnTo>
                        <a:pt x="2486" y="1563"/>
                      </a:lnTo>
                      <a:lnTo>
                        <a:pt x="2431" y="1608"/>
                      </a:lnTo>
                      <a:lnTo>
                        <a:pt x="2374" y="1653"/>
                      </a:lnTo>
                      <a:lnTo>
                        <a:pt x="2313" y="1698"/>
                      </a:lnTo>
                      <a:lnTo>
                        <a:pt x="2250" y="1745"/>
                      </a:lnTo>
                      <a:lnTo>
                        <a:pt x="2183" y="1790"/>
                      </a:lnTo>
                      <a:lnTo>
                        <a:pt x="2183" y="1790"/>
                      </a:lnTo>
                      <a:lnTo>
                        <a:pt x="1889" y="1989"/>
                      </a:lnTo>
                      <a:lnTo>
                        <a:pt x="1728" y="2099"/>
                      </a:lnTo>
                      <a:lnTo>
                        <a:pt x="1561" y="2216"/>
                      </a:lnTo>
                      <a:lnTo>
                        <a:pt x="1477" y="2277"/>
                      </a:lnTo>
                      <a:lnTo>
                        <a:pt x="1390" y="2342"/>
                      </a:lnTo>
                      <a:lnTo>
                        <a:pt x="1304" y="2407"/>
                      </a:lnTo>
                      <a:lnTo>
                        <a:pt x="1219" y="2474"/>
                      </a:lnTo>
                      <a:lnTo>
                        <a:pt x="1133" y="2542"/>
                      </a:lnTo>
                      <a:lnTo>
                        <a:pt x="1049" y="2613"/>
                      </a:lnTo>
                      <a:lnTo>
                        <a:pt x="964" y="2686"/>
                      </a:lnTo>
                      <a:lnTo>
                        <a:pt x="882" y="2760"/>
                      </a:lnTo>
                      <a:lnTo>
                        <a:pt x="801" y="2837"/>
                      </a:lnTo>
                      <a:lnTo>
                        <a:pt x="723" y="2915"/>
                      </a:lnTo>
                      <a:lnTo>
                        <a:pt x="646" y="2996"/>
                      </a:lnTo>
                      <a:lnTo>
                        <a:pt x="574" y="3076"/>
                      </a:lnTo>
                      <a:lnTo>
                        <a:pt x="503" y="3161"/>
                      </a:lnTo>
                      <a:lnTo>
                        <a:pt x="434" y="3247"/>
                      </a:lnTo>
                      <a:lnTo>
                        <a:pt x="370" y="3336"/>
                      </a:lnTo>
                      <a:lnTo>
                        <a:pt x="311" y="3424"/>
                      </a:lnTo>
                      <a:lnTo>
                        <a:pt x="281" y="3471"/>
                      </a:lnTo>
                      <a:lnTo>
                        <a:pt x="254" y="3516"/>
                      </a:lnTo>
                      <a:lnTo>
                        <a:pt x="226" y="3563"/>
                      </a:lnTo>
                      <a:lnTo>
                        <a:pt x="203" y="3610"/>
                      </a:lnTo>
                      <a:lnTo>
                        <a:pt x="177" y="3658"/>
                      </a:lnTo>
                      <a:lnTo>
                        <a:pt x="156" y="3705"/>
                      </a:lnTo>
                      <a:lnTo>
                        <a:pt x="134" y="3754"/>
                      </a:lnTo>
                      <a:lnTo>
                        <a:pt x="112" y="3803"/>
                      </a:lnTo>
                      <a:lnTo>
                        <a:pt x="95" y="3852"/>
                      </a:lnTo>
                      <a:lnTo>
                        <a:pt x="77" y="3903"/>
                      </a:lnTo>
                      <a:lnTo>
                        <a:pt x="59" y="3952"/>
                      </a:lnTo>
                      <a:lnTo>
                        <a:pt x="46" y="4003"/>
                      </a:lnTo>
                      <a:lnTo>
                        <a:pt x="32" y="4054"/>
                      </a:lnTo>
                      <a:lnTo>
                        <a:pt x="20" y="4107"/>
                      </a:lnTo>
                      <a:lnTo>
                        <a:pt x="10" y="4158"/>
                      </a:lnTo>
                      <a:lnTo>
                        <a:pt x="2" y="4211"/>
                      </a:lnTo>
                      <a:lnTo>
                        <a:pt x="2" y="4211"/>
                      </a:lnTo>
                      <a:close/>
                    </a:path>
                  </a:pathLst>
                </a:custGeom>
                <a:gradFill flip="none" rotWithShape="1">
                  <a:gsLst>
                    <a:gs pos="29000">
                      <a:schemeClr val="bg2">
                        <a:lumMod val="25000"/>
                      </a:schemeClr>
                    </a:gs>
                    <a:gs pos="11000">
                      <a:schemeClr val="accent1">
                        <a:lumMod val="25000"/>
                      </a:schemeClr>
                    </a:gs>
                    <a:gs pos="56000">
                      <a:schemeClr val="accent1">
                        <a:lumMod val="25000"/>
                      </a:schemeClr>
                    </a:gs>
                    <a:gs pos="75000">
                      <a:schemeClr val="bg2">
                        <a:lumMod val="10000"/>
                      </a:schemeClr>
                    </a:gs>
                  </a:gsLst>
                  <a:lin ang="11400000" scaled="0"/>
                  <a:tileRect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126" name="Freeform 10"/>
                <p:cNvSpPr>
                  <a:spLocks/>
                </p:cNvSpPr>
                <p:nvPr/>
              </p:nvSpPr>
              <p:spPr bwMode="auto">
                <a:xfrm>
                  <a:off x="4345828" y="3504644"/>
                  <a:ext cx="2235466" cy="3510378"/>
                </a:xfrm>
                <a:custGeom>
                  <a:avLst/>
                  <a:gdLst/>
                  <a:ahLst/>
                  <a:cxnLst>
                    <a:cxn ang="0">
                      <a:pos x="82" y="0"/>
                    </a:cxn>
                    <a:cxn ang="0">
                      <a:pos x="57" y="77"/>
                    </a:cxn>
                    <a:cxn ang="0">
                      <a:pos x="35" y="167"/>
                    </a:cxn>
                    <a:cxn ang="0">
                      <a:pos x="16" y="287"/>
                    </a:cxn>
                    <a:cxn ang="0">
                      <a:pos x="2" y="436"/>
                    </a:cxn>
                    <a:cxn ang="0">
                      <a:pos x="2" y="609"/>
                    </a:cxn>
                    <a:cxn ang="0">
                      <a:pos x="8" y="703"/>
                    </a:cxn>
                    <a:cxn ang="0">
                      <a:pos x="20" y="803"/>
                    </a:cxn>
                    <a:cxn ang="0">
                      <a:pos x="37" y="905"/>
                    </a:cxn>
                    <a:cxn ang="0">
                      <a:pos x="61" y="1013"/>
                    </a:cxn>
                    <a:cxn ang="0">
                      <a:pos x="86" y="1100"/>
                    </a:cxn>
                    <a:cxn ang="0">
                      <a:pos x="149" y="1279"/>
                    </a:cxn>
                    <a:cxn ang="0">
                      <a:pos x="233" y="1463"/>
                    </a:cxn>
                    <a:cxn ang="0">
                      <a:pos x="341" y="1655"/>
                    </a:cxn>
                    <a:cxn ang="0">
                      <a:pos x="469" y="1850"/>
                    </a:cxn>
                    <a:cxn ang="0">
                      <a:pos x="618" y="2050"/>
                    </a:cxn>
                    <a:cxn ang="0">
                      <a:pos x="789" y="2252"/>
                    </a:cxn>
                    <a:cxn ang="0">
                      <a:pos x="981" y="2457"/>
                    </a:cxn>
                    <a:cxn ang="0">
                      <a:pos x="1085" y="2561"/>
                    </a:cxn>
                    <a:cxn ang="0">
                      <a:pos x="1533" y="2991"/>
                    </a:cxn>
                    <a:cxn ang="0">
                      <a:pos x="1896" y="3348"/>
                    </a:cxn>
                    <a:cxn ang="0">
                      <a:pos x="2179" y="3642"/>
                    </a:cxn>
                    <a:cxn ang="0">
                      <a:pos x="2342" y="3823"/>
                    </a:cxn>
                    <a:cxn ang="0">
                      <a:pos x="2428" y="3929"/>
                    </a:cxn>
                    <a:cxn ang="0">
                      <a:pos x="2501" y="4023"/>
                    </a:cxn>
                    <a:cxn ang="0">
                      <a:pos x="2556" y="4106"/>
                    </a:cxn>
                    <a:cxn ang="0">
                      <a:pos x="2595" y="4180"/>
                    </a:cxn>
                    <a:cxn ang="0">
                      <a:pos x="2620" y="4245"/>
                    </a:cxn>
                    <a:cxn ang="0">
                      <a:pos x="2632" y="4302"/>
                    </a:cxn>
                    <a:cxn ang="0">
                      <a:pos x="2630" y="4353"/>
                    </a:cxn>
                    <a:cxn ang="0">
                      <a:pos x="2619" y="4400"/>
                    </a:cxn>
                    <a:cxn ang="0">
                      <a:pos x="2817" y="3629"/>
                    </a:cxn>
                    <a:cxn ang="0">
                      <a:pos x="2811" y="3605"/>
                    </a:cxn>
                    <a:cxn ang="0">
                      <a:pos x="2785" y="3540"/>
                    </a:cxn>
                    <a:cxn ang="0">
                      <a:pos x="2740" y="3436"/>
                    </a:cxn>
                    <a:cxn ang="0">
                      <a:pos x="2668" y="3303"/>
                    </a:cxn>
                    <a:cxn ang="0">
                      <a:pos x="2566" y="3140"/>
                    </a:cxn>
                    <a:cxn ang="0">
                      <a:pos x="2463" y="3004"/>
                    </a:cxn>
                    <a:cxn ang="0">
                      <a:pos x="2385" y="2908"/>
                    </a:cxn>
                    <a:cxn ang="0">
                      <a:pos x="2297" y="2808"/>
                    </a:cxn>
                    <a:cxn ang="0">
                      <a:pos x="2196" y="2706"/>
                    </a:cxn>
                    <a:cxn ang="0">
                      <a:pos x="2085" y="2600"/>
                    </a:cxn>
                    <a:cxn ang="0">
                      <a:pos x="2024" y="2545"/>
                    </a:cxn>
                    <a:cxn ang="0">
                      <a:pos x="1753" y="2317"/>
                    </a:cxn>
                    <a:cxn ang="0">
                      <a:pos x="1447" y="2066"/>
                    </a:cxn>
                    <a:cxn ang="0">
                      <a:pos x="1207" y="1862"/>
                    </a:cxn>
                    <a:cxn ang="0">
                      <a:pos x="1046" y="1716"/>
                    </a:cxn>
                    <a:cxn ang="0">
                      <a:pos x="891" y="1565"/>
                    </a:cxn>
                    <a:cxn ang="0">
                      <a:pos x="740" y="1406"/>
                    </a:cxn>
                    <a:cxn ang="0">
                      <a:pos x="599" y="1241"/>
                    </a:cxn>
                    <a:cxn ang="0">
                      <a:pos x="469" y="1070"/>
                    </a:cxn>
                    <a:cxn ang="0">
                      <a:pos x="353" y="892"/>
                    </a:cxn>
                    <a:cxn ang="0">
                      <a:pos x="302" y="799"/>
                    </a:cxn>
                    <a:cxn ang="0">
                      <a:pos x="255" y="705"/>
                    </a:cxn>
                    <a:cxn ang="0">
                      <a:pos x="212" y="611"/>
                    </a:cxn>
                    <a:cxn ang="0">
                      <a:pos x="177" y="513"/>
                    </a:cxn>
                    <a:cxn ang="0">
                      <a:pos x="145" y="415"/>
                    </a:cxn>
                    <a:cxn ang="0">
                      <a:pos x="120" y="312"/>
                    </a:cxn>
                    <a:cxn ang="0">
                      <a:pos x="100" y="210"/>
                    </a:cxn>
                    <a:cxn ang="0">
                      <a:pos x="86" y="106"/>
                    </a:cxn>
                    <a:cxn ang="0">
                      <a:pos x="82" y="0"/>
                    </a:cxn>
                  </a:cxnLst>
                  <a:rect l="0" t="0" r="r" b="b"/>
                  <a:pathLst>
                    <a:path w="2817" h="4420">
                      <a:moveTo>
                        <a:pt x="82" y="0"/>
                      </a:moveTo>
                      <a:lnTo>
                        <a:pt x="82" y="0"/>
                      </a:lnTo>
                      <a:lnTo>
                        <a:pt x="74" y="20"/>
                      </a:lnTo>
                      <a:lnTo>
                        <a:pt x="57" y="77"/>
                      </a:lnTo>
                      <a:lnTo>
                        <a:pt x="47" y="118"/>
                      </a:lnTo>
                      <a:lnTo>
                        <a:pt x="35" y="167"/>
                      </a:lnTo>
                      <a:lnTo>
                        <a:pt x="25" y="224"/>
                      </a:lnTo>
                      <a:lnTo>
                        <a:pt x="16" y="287"/>
                      </a:lnTo>
                      <a:lnTo>
                        <a:pt x="8" y="360"/>
                      </a:lnTo>
                      <a:lnTo>
                        <a:pt x="2" y="436"/>
                      </a:lnTo>
                      <a:lnTo>
                        <a:pt x="0" y="521"/>
                      </a:lnTo>
                      <a:lnTo>
                        <a:pt x="2" y="609"/>
                      </a:lnTo>
                      <a:lnTo>
                        <a:pt x="4" y="656"/>
                      </a:lnTo>
                      <a:lnTo>
                        <a:pt x="8" y="703"/>
                      </a:lnTo>
                      <a:lnTo>
                        <a:pt x="14" y="752"/>
                      </a:lnTo>
                      <a:lnTo>
                        <a:pt x="20" y="803"/>
                      </a:lnTo>
                      <a:lnTo>
                        <a:pt x="27" y="854"/>
                      </a:lnTo>
                      <a:lnTo>
                        <a:pt x="37" y="905"/>
                      </a:lnTo>
                      <a:lnTo>
                        <a:pt x="49" y="958"/>
                      </a:lnTo>
                      <a:lnTo>
                        <a:pt x="61" y="1013"/>
                      </a:lnTo>
                      <a:lnTo>
                        <a:pt x="61" y="1013"/>
                      </a:lnTo>
                      <a:lnTo>
                        <a:pt x="86" y="1100"/>
                      </a:lnTo>
                      <a:lnTo>
                        <a:pt x="116" y="1188"/>
                      </a:lnTo>
                      <a:lnTo>
                        <a:pt x="149" y="1279"/>
                      </a:lnTo>
                      <a:lnTo>
                        <a:pt x="188" y="1371"/>
                      </a:lnTo>
                      <a:lnTo>
                        <a:pt x="233" y="1463"/>
                      </a:lnTo>
                      <a:lnTo>
                        <a:pt x="285" y="1559"/>
                      </a:lnTo>
                      <a:lnTo>
                        <a:pt x="341" y="1655"/>
                      </a:lnTo>
                      <a:lnTo>
                        <a:pt x="402" y="1752"/>
                      </a:lnTo>
                      <a:lnTo>
                        <a:pt x="469" y="1850"/>
                      </a:lnTo>
                      <a:lnTo>
                        <a:pt x="540" y="1950"/>
                      </a:lnTo>
                      <a:lnTo>
                        <a:pt x="618" y="2050"/>
                      </a:lnTo>
                      <a:lnTo>
                        <a:pt x="701" y="2150"/>
                      </a:lnTo>
                      <a:lnTo>
                        <a:pt x="789" y="2252"/>
                      </a:lnTo>
                      <a:lnTo>
                        <a:pt x="881" y="2354"/>
                      </a:lnTo>
                      <a:lnTo>
                        <a:pt x="981" y="2457"/>
                      </a:lnTo>
                      <a:lnTo>
                        <a:pt x="1085" y="2561"/>
                      </a:lnTo>
                      <a:lnTo>
                        <a:pt x="1085" y="2561"/>
                      </a:lnTo>
                      <a:lnTo>
                        <a:pt x="1321" y="2784"/>
                      </a:lnTo>
                      <a:lnTo>
                        <a:pt x="1533" y="2991"/>
                      </a:lnTo>
                      <a:lnTo>
                        <a:pt x="1725" y="3177"/>
                      </a:lnTo>
                      <a:lnTo>
                        <a:pt x="1896" y="3348"/>
                      </a:lnTo>
                      <a:lnTo>
                        <a:pt x="2045" y="3503"/>
                      </a:lnTo>
                      <a:lnTo>
                        <a:pt x="2179" y="3642"/>
                      </a:lnTo>
                      <a:lnTo>
                        <a:pt x="2291" y="3766"/>
                      </a:lnTo>
                      <a:lnTo>
                        <a:pt x="2342" y="3823"/>
                      </a:lnTo>
                      <a:lnTo>
                        <a:pt x="2387" y="3878"/>
                      </a:lnTo>
                      <a:lnTo>
                        <a:pt x="2428" y="3929"/>
                      </a:lnTo>
                      <a:lnTo>
                        <a:pt x="2467" y="3978"/>
                      </a:lnTo>
                      <a:lnTo>
                        <a:pt x="2501" y="4023"/>
                      </a:lnTo>
                      <a:lnTo>
                        <a:pt x="2530" y="4067"/>
                      </a:lnTo>
                      <a:lnTo>
                        <a:pt x="2556" y="4106"/>
                      </a:lnTo>
                      <a:lnTo>
                        <a:pt x="2577" y="4145"/>
                      </a:lnTo>
                      <a:lnTo>
                        <a:pt x="2595" y="4180"/>
                      </a:lnTo>
                      <a:lnTo>
                        <a:pt x="2609" y="4214"/>
                      </a:lnTo>
                      <a:lnTo>
                        <a:pt x="2620" y="4245"/>
                      </a:lnTo>
                      <a:lnTo>
                        <a:pt x="2628" y="4275"/>
                      </a:lnTo>
                      <a:lnTo>
                        <a:pt x="2632" y="4302"/>
                      </a:lnTo>
                      <a:lnTo>
                        <a:pt x="2634" y="4330"/>
                      </a:lnTo>
                      <a:lnTo>
                        <a:pt x="2630" y="4353"/>
                      </a:lnTo>
                      <a:lnTo>
                        <a:pt x="2626" y="4377"/>
                      </a:lnTo>
                      <a:lnTo>
                        <a:pt x="2619" y="4400"/>
                      </a:lnTo>
                      <a:lnTo>
                        <a:pt x="2607" y="4420"/>
                      </a:lnTo>
                      <a:lnTo>
                        <a:pt x="2817" y="3629"/>
                      </a:lnTo>
                      <a:lnTo>
                        <a:pt x="2817" y="3629"/>
                      </a:lnTo>
                      <a:lnTo>
                        <a:pt x="2811" y="3605"/>
                      </a:lnTo>
                      <a:lnTo>
                        <a:pt x="2801" y="3578"/>
                      </a:lnTo>
                      <a:lnTo>
                        <a:pt x="2785" y="3540"/>
                      </a:lnTo>
                      <a:lnTo>
                        <a:pt x="2766" y="3493"/>
                      </a:lnTo>
                      <a:lnTo>
                        <a:pt x="2740" y="3436"/>
                      </a:lnTo>
                      <a:lnTo>
                        <a:pt x="2707" y="3373"/>
                      </a:lnTo>
                      <a:lnTo>
                        <a:pt x="2668" y="3303"/>
                      </a:lnTo>
                      <a:lnTo>
                        <a:pt x="2620" y="3224"/>
                      </a:lnTo>
                      <a:lnTo>
                        <a:pt x="2566" y="3140"/>
                      </a:lnTo>
                      <a:lnTo>
                        <a:pt x="2501" y="3051"/>
                      </a:lnTo>
                      <a:lnTo>
                        <a:pt x="2463" y="3004"/>
                      </a:lnTo>
                      <a:lnTo>
                        <a:pt x="2426" y="2957"/>
                      </a:lnTo>
                      <a:lnTo>
                        <a:pt x="2385" y="2908"/>
                      </a:lnTo>
                      <a:lnTo>
                        <a:pt x="2342" y="2859"/>
                      </a:lnTo>
                      <a:lnTo>
                        <a:pt x="2297" y="2808"/>
                      </a:lnTo>
                      <a:lnTo>
                        <a:pt x="2248" y="2757"/>
                      </a:lnTo>
                      <a:lnTo>
                        <a:pt x="2196" y="2706"/>
                      </a:lnTo>
                      <a:lnTo>
                        <a:pt x="2142" y="2653"/>
                      </a:lnTo>
                      <a:lnTo>
                        <a:pt x="2085" y="2600"/>
                      </a:lnTo>
                      <a:lnTo>
                        <a:pt x="2024" y="2545"/>
                      </a:lnTo>
                      <a:lnTo>
                        <a:pt x="2024" y="2545"/>
                      </a:lnTo>
                      <a:lnTo>
                        <a:pt x="1894" y="2435"/>
                      </a:lnTo>
                      <a:lnTo>
                        <a:pt x="1753" y="2317"/>
                      </a:lnTo>
                      <a:lnTo>
                        <a:pt x="1604" y="2195"/>
                      </a:lnTo>
                      <a:lnTo>
                        <a:pt x="1447" y="2066"/>
                      </a:lnTo>
                      <a:lnTo>
                        <a:pt x="1288" y="1930"/>
                      </a:lnTo>
                      <a:lnTo>
                        <a:pt x="1207" y="1862"/>
                      </a:lnTo>
                      <a:lnTo>
                        <a:pt x="1127" y="1789"/>
                      </a:lnTo>
                      <a:lnTo>
                        <a:pt x="1046" y="1716"/>
                      </a:lnTo>
                      <a:lnTo>
                        <a:pt x="968" y="1642"/>
                      </a:lnTo>
                      <a:lnTo>
                        <a:pt x="891" y="1565"/>
                      </a:lnTo>
                      <a:lnTo>
                        <a:pt x="815" y="1487"/>
                      </a:lnTo>
                      <a:lnTo>
                        <a:pt x="740" y="1406"/>
                      </a:lnTo>
                      <a:lnTo>
                        <a:pt x="669" y="1324"/>
                      </a:lnTo>
                      <a:lnTo>
                        <a:pt x="599" y="1241"/>
                      </a:lnTo>
                      <a:lnTo>
                        <a:pt x="532" y="1157"/>
                      </a:lnTo>
                      <a:lnTo>
                        <a:pt x="469" y="1070"/>
                      </a:lnTo>
                      <a:lnTo>
                        <a:pt x="410" y="982"/>
                      </a:lnTo>
                      <a:lnTo>
                        <a:pt x="353" y="892"/>
                      </a:lnTo>
                      <a:lnTo>
                        <a:pt x="328" y="845"/>
                      </a:lnTo>
                      <a:lnTo>
                        <a:pt x="302" y="799"/>
                      </a:lnTo>
                      <a:lnTo>
                        <a:pt x="279" y="752"/>
                      </a:lnTo>
                      <a:lnTo>
                        <a:pt x="255" y="705"/>
                      </a:lnTo>
                      <a:lnTo>
                        <a:pt x="233" y="658"/>
                      </a:lnTo>
                      <a:lnTo>
                        <a:pt x="212" y="611"/>
                      </a:lnTo>
                      <a:lnTo>
                        <a:pt x="194" y="562"/>
                      </a:lnTo>
                      <a:lnTo>
                        <a:pt x="177" y="513"/>
                      </a:lnTo>
                      <a:lnTo>
                        <a:pt x="159" y="464"/>
                      </a:lnTo>
                      <a:lnTo>
                        <a:pt x="145" y="415"/>
                      </a:lnTo>
                      <a:lnTo>
                        <a:pt x="131" y="364"/>
                      </a:lnTo>
                      <a:lnTo>
                        <a:pt x="120" y="312"/>
                      </a:lnTo>
                      <a:lnTo>
                        <a:pt x="108" y="261"/>
                      </a:lnTo>
                      <a:lnTo>
                        <a:pt x="100" y="210"/>
                      </a:lnTo>
                      <a:lnTo>
                        <a:pt x="92" y="159"/>
                      </a:lnTo>
                      <a:lnTo>
                        <a:pt x="86" y="106"/>
                      </a:lnTo>
                      <a:lnTo>
                        <a:pt x="84" y="53"/>
                      </a:lnTo>
                      <a:lnTo>
                        <a:pt x="82" y="0"/>
                      </a:lnTo>
                      <a:lnTo>
                        <a:pt x="82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2">
                        <a:lumMod val="25000"/>
                      </a:schemeClr>
                    </a:gs>
                    <a:gs pos="11000">
                      <a:schemeClr val="accent1">
                        <a:lumMod val="25000"/>
                      </a:schemeClr>
                    </a:gs>
                    <a:gs pos="56000">
                      <a:srgbClr val="D4DEFF"/>
                    </a:gs>
                    <a:gs pos="85000">
                      <a:schemeClr val="bg2">
                        <a:lumMod val="10000"/>
                      </a:schemeClr>
                    </a:gs>
                  </a:gsLst>
                  <a:lin ang="11400000" scaled="0"/>
                  <a:tileRect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127" name="Freeform 11"/>
                <p:cNvSpPr>
                  <a:spLocks/>
                </p:cNvSpPr>
                <p:nvPr/>
              </p:nvSpPr>
              <p:spPr bwMode="auto">
                <a:xfrm>
                  <a:off x="4530948" y="4007166"/>
                  <a:ext cx="2019580" cy="14626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9" y="47"/>
                    </a:cxn>
                    <a:cxn ang="0">
                      <a:pos x="43" y="94"/>
                    </a:cxn>
                    <a:cxn ang="0">
                      <a:pos x="66" y="140"/>
                    </a:cxn>
                    <a:cxn ang="0">
                      <a:pos x="90" y="185"/>
                    </a:cxn>
                    <a:cxn ang="0">
                      <a:pos x="2512" y="185"/>
                    </a:cxn>
                    <a:cxn ang="0">
                      <a:pos x="2512" y="185"/>
                    </a:cxn>
                    <a:cxn ang="0">
                      <a:pos x="2544" y="118"/>
                    </a:cxn>
                    <a:cxn ang="0">
                      <a:pos x="2544" y="118"/>
                    </a:cxn>
                    <a:cxn ang="0">
                      <a:pos x="2522" y="59"/>
                    </a:cxn>
                    <a:cxn ang="0">
                      <a:pos x="2498" y="0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544" h="185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9" y="47"/>
                      </a:lnTo>
                      <a:lnTo>
                        <a:pt x="43" y="94"/>
                      </a:lnTo>
                      <a:lnTo>
                        <a:pt x="66" y="140"/>
                      </a:lnTo>
                      <a:lnTo>
                        <a:pt x="90" y="185"/>
                      </a:lnTo>
                      <a:lnTo>
                        <a:pt x="2512" y="185"/>
                      </a:lnTo>
                      <a:lnTo>
                        <a:pt x="2512" y="185"/>
                      </a:lnTo>
                      <a:lnTo>
                        <a:pt x="2544" y="118"/>
                      </a:lnTo>
                      <a:lnTo>
                        <a:pt x="2544" y="118"/>
                      </a:lnTo>
                      <a:lnTo>
                        <a:pt x="2522" y="59"/>
                      </a:lnTo>
                      <a:lnTo>
                        <a:pt x="2498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128" name="Freeform 12"/>
                <p:cNvSpPr>
                  <a:spLocks/>
                </p:cNvSpPr>
                <p:nvPr/>
              </p:nvSpPr>
              <p:spPr bwMode="auto">
                <a:xfrm>
                  <a:off x="4819587" y="4489263"/>
                  <a:ext cx="1633073" cy="146266"/>
                </a:xfrm>
                <a:custGeom>
                  <a:avLst/>
                  <a:gdLst/>
                  <a:ahLst/>
                  <a:cxnLst>
                    <a:cxn ang="0">
                      <a:pos x="1959" y="0"/>
                    </a:cxn>
                    <a:cxn ang="0">
                      <a:pos x="189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78" y="92"/>
                    </a:cxn>
                    <a:cxn ang="0">
                      <a:pos x="159" y="185"/>
                    </a:cxn>
                    <a:cxn ang="0">
                      <a:pos x="1749" y="185"/>
                    </a:cxn>
                    <a:cxn ang="0">
                      <a:pos x="1959" y="185"/>
                    </a:cxn>
                    <a:cxn ang="0">
                      <a:pos x="1959" y="185"/>
                    </a:cxn>
                    <a:cxn ang="0">
                      <a:pos x="1978" y="183"/>
                    </a:cxn>
                    <a:cxn ang="0">
                      <a:pos x="1996" y="177"/>
                    </a:cxn>
                    <a:cxn ang="0">
                      <a:pos x="2012" y="169"/>
                    </a:cxn>
                    <a:cxn ang="0">
                      <a:pos x="2025" y="157"/>
                    </a:cxn>
                    <a:cxn ang="0">
                      <a:pos x="2037" y="144"/>
                    </a:cxn>
                    <a:cxn ang="0">
                      <a:pos x="2047" y="128"/>
                    </a:cxn>
                    <a:cxn ang="0">
                      <a:pos x="2051" y="110"/>
                    </a:cxn>
                    <a:cxn ang="0">
                      <a:pos x="2053" y="92"/>
                    </a:cxn>
                    <a:cxn ang="0">
                      <a:pos x="2053" y="92"/>
                    </a:cxn>
                    <a:cxn ang="0">
                      <a:pos x="2051" y="73"/>
                    </a:cxn>
                    <a:cxn ang="0">
                      <a:pos x="2047" y="57"/>
                    </a:cxn>
                    <a:cxn ang="0">
                      <a:pos x="2037" y="41"/>
                    </a:cxn>
                    <a:cxn ang="0">
                      <a:pos x="2025" y="28"/>
                    </a:cxn>
                    <a:cxn ang="0">
                      <a:pos x="2012" y="16"/>
                    </a:cxn>
                    <a:cxn ang="0">
                      <a:pos x="1996" y="8"/>
                    </a:cxn>
                    <a:cxn ang="0">
                      <a:pos x="1978" y="2"/>
                    </a:cxn>
                    <a:cxn ang="0">
                      <a:pos x="1959" y="0"/>
                    </a:cxn>
                    <a:cxn ang="0">
                      <a:pos x="1959" y="0"/>
                    </a:cxn>
                  </a:cxnLst>
                  <a:rect l="0" t="0" r="r" b="b"/>
                  <a:pathLst>
                    <a:path w="2053" h="185">
                      <a:moveTo>
                        <a:pt x="1959" y="0"/>
                      </a:moveTo>
                      <a:lnTo>
                        <a:pt x="1896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78" y="92"/>
                      </a:lnTo>
                      <a:lnTo>
                        <a:pt x="159" y="185"/>
                      </a:lnTo>
                      <a:lnTo>
                        <a:pt x="1749" y="185"/>
                      </a:lnTo>
                      <a:lnTo>
                        <a:pt x="1959" y="185"/>
                      </a:lnTo>
                      <a:lnTo>
                        <a:pt x="1959" y="185"/>
                      </a:lnTo>
                      <a:lnTo>
                        <a:pt x="1978" y="183"/>
                      </a:lnTo>
                      <a:lnTo>
                        <a:pt x="1996" y="177"/>
                      </a:lnTo>
                      <a:lnTo>
                        <a:pt x="2012" y="169"/>
                      </a:lnTo>
                      <a:lnTo>
                        <a:pt x="2025" y="157"/>
                      </a:lnTo>
                      <a:lnTo>
                        <a:pt x="2037" y="144"/>
                      </a:lnTo>
                      <a:lnTo>
                        <a:pt x="2047" y="128"/>
                      </a:lnTo>
                      <a:lnTo>
                        <a:pt x="2051" y="110"/>
                      </a:lnTo>
                      <a:lnTo>
                        <a:pt x="2053" y="92"/>
                      </a:lnTo>
                      <a:lnTo>
                        <a:pt x="2053" y="92"/>
                      </a:lnTo>
                      <a:lnTo>
                        <a:pt x="2051" y="73"/>
                      </a:lnTo>
                      <a:lnTo>
                        <a:pt x="2047" y="57"/>
                      </a:lnTo>
                      <a:lnTo>
                        <a:pt x="2037" y="41"/>
                      </a:lnTo>
                      <a:lnTo>
                        <a:pt x="2025" y="28"/>
                      </a:lnTo>
                      <a:lnTo>
                        <a:pt x="2012" y="16"/>
                      </a:lnTo>
                      <a:lnTo>
                        <a:pt x="1996" y="8"/>
                      </a:lnTo>
                      <a:lnTo>
                        <a:pt x="1978" y="2"/>
                      </a:lnTo>
                      <a:lnTo>
                        <a:pt x="1959" y="0"/>
                      </a:lnTo>
                      <a:lnTo>
                        <a:pt x="1959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5">
                        <a:lumMod val="40000"/>
                        <a:lumOff val="60000"/>
                      </a:schemeClr>
                    </a:gs>
                    <a:gs pos="46000">
                      <a:schemeClr val="accent5">
                        <a:lumMod val="95000"/>
                        <a:lumOff val="5000"/>
                      </a:schemeClr>
                    </a:gs>
                    <a:gs pos="100000">
                      <a:schemeClr val="accent5">
                        <a:lumMod val="6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129" name="Freeform 13"/>
                <p:cNvSpPr>
                  <a:spLocks/>
                </p:cNvSpPr>
                <p:nvPr/>
              </p:nvSpPr>
              <p:spPr bwMode="auto">
                <a:xfrm>
                  <a:off x="5223980" y="4915726"/>
                  <a:ext cx="1027199" cy="146266"/>
                </a:xfrm>
                <a:custGeom>
                  <a:avLst/>
                  <a:gdLst/>
                  <a:ahLst/>
                  <a:cxnLst>
                    <a:cxn ang="0">
                      <a:pos x="1199" y="0"/>
                    </a:cxn>
                    <a:cxn ang="0">
                      <a:pos x="915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04" y="93"/>
                    </a:cxn>
                    <a:cxn ang="0">
                      <a:pos x="208" y="185"/>
                    </a:cxn>
                    <a:cxn ang="0">
                      <a:pos x="713" y="185"/>
                    </a:cxn>
                    <a:cxn ang="0">
                      <a:pos x="1199" y="185"/>
                    </a:cxn>
                    <a:cxn ang="0">
                      <a:pos x="1199" y="185"/>
                    </a:cxn>
                    <a:cxn ang="0">
                      <a:pos x="1217" y="183"/>
                    </a:cxn>
                    <a:cxn ang="0">
                      <a:pos x="1235" y="177"/>
                    </a:cxn>
                    <a:cxn ang="0">
                      <a:pos x="1250" y="169"/>
                    </a:cxn>
                    <a:cxn ang="0">
                      <a:pos x="1264" y="157"/>
                    </a:cxn>
                    <a:cxn ang="0">
                      <a:pos x="1276" y="144"/>
                    </a:cxn>
                    <a:cxn ang="0">
                      <a:pos x="1286" y="128"/>
                    </a:cxn>
                    <a:cxn ang="0">
                      <a:pos x="1292" y="110"/>
                    </a:cxn>
                    <a:cxn ang="0">
                      <a:pos x="1294" y="93"/>
                    </a:cxn>
                    <a:cxn ang="0">
                      <a:pos x="1294" y="93"/>
                    </a:cxn>
                    <a:cxn ang="0">
                      <a:pos x="1292" y="73"/>
                    </a:cxn>
                    <a:cxn ang="0">
                      <a:pos x="1286" y="55"/>
                    </a:cxn>
                    <a:cxn ang="0">
                      <a:pos x="1276" y="40"/>
                    </a:cxn>
                    <a:cxn ang="0">
                      <a:pos x="1264" y="28"/>
                    </a:cxn>
                    <a:cxn ang="0">
                      <a:pos x="1250" y="16"/>
                    </a:cxn>
                    <a:cxn ang="0">
                      <a:pos x="1235" y="6"/>
                    </a:cxn>
                    <a:cxn ang="0">
                      <a:pos x="1217" y="2"/>
                    </a:cxn>
                    <a:cxn ang="0">
                      <a:pos x="1199" y="0"/>
                    </a:cxn>
                    <a:cxn ang="0">
                      <a:pos x="1199" y="0"/>
                    </a:cxn>
                  </a:cxnLst>
                  <a:rect l="0" t="0" r="r" b="b"/>
                  <a:pathLst>
                    <a:path w="1294" h="185">
                      <a:moveTo>
                        <a:pt x="1199" y="0"/>
                      </a:moveTo>
                      <a:lnTo>
                        <a:pt x="915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04" y="93"/>
                      </a:lnTo>
                      <a:lnTo>
                        <a:pt x="208" y="185"/>
                      </a:lnTo>
                      <a:lnTo>
                        <a:pt x="713" y="185"/>
                      </a:lnTo>
                      <a:lnTo>
                        <a:pt x="1199" y="185"/>
                      </a:lnTo>
                      <a:lnTo>
                        <a:pt x="1199" y="185"/>
                      </a:lnTo>
                      <a:lnTo>
                        <a:pt x="1217" y="183"/>
                      </a:lnTo>
                      <a:lnTo>
                        <a:pt x="1235" y="177"/>
                      </a:lnTo>
                      <a:lnTo>
                        <a:pt x="1250" y="169"/>
                      </a:lnTo>
                      <a:lnTo>
                        <a:pt x="1264" y="157"/>
                      </a:lnTo>
                      <a:lnTo>
                        <a:pt x="1276" y="144"/>
                      </a:lnTo>
                      <a:lnTo>
                        <a:pt x="1286" y="128"/>
                      </a:lnTo>
                      <a:lnTo>
                        <a:pt x="1292" y="110"/>
                      </a:lnTo>
                      <a:lnTo>
                        <a:pt x="1294" y="93"/>
                      </a:lnTo>
                      <a:lnTo>
                        <a:pt x="1294" y="93"/>
                      </a:lnTo>
                      <a:lnTo>
                        <a:pt x="1292" y="73"/>
                      </a:lnTo>
                      <a:lnTo>
                        <a:pt x="1286" y="55"/>
                      </a:lnTo>
                      <a:lnTo>
                        <a:pt x="1276" y="40"/>
                      </a:lnTo>
                      <a:lnTo>
                        <a:pt x="1264" y="28"/>
                      </a:lnTo>
                      <a:lnTo>
                        <a:pt x="1250" y="16"/>
                      </a:lnTo>
                      <a:lnTo>
                        <a:pt x="1235" y="6"/>
                      </a:lnTo>
                      <a:lnTo>
                        <a:pt x="1217" y="2"/>
                      </a:lnTo>
                      <a:lnTo>
                        <a:pt x="1199" y="0"/>
                      </a:lnTo>
                      <a:lnTo>
                        <a:pt x="1199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130" name="Freeform 14"/>
                <p:cNvSpPr>
                  <a:spLocks/>
                </p:cNvSpPr>
                <p:nvPr/>
              </p:nvSpPr>
              <p:spPr bwMode="auto">
                <a:xfrm>
                  <a:off x="4801421" y="3166277"/>
                  <a:ext cx="1281389" cy="146266"/>
                </a:xfrm>
                <a:custGeom>
                  <a:avLst/>
                  <a:gdLst/>
                  <a:ahLst/>
                  <a:cxnLst>
                    <a:cxn ang="0">
                      <a:pos x="1464" y="0"/>
                    </a:cxn>
                    <a:cxn ang="0">
                      <a:pos x="381" y="0"/>
                    </a:cxn>
                    <a:cxn ang="0">
                      <a:pos x="94" y="0"/>
                    </a:cxn>
                    <a:cxn ang="0">
                      <a:pos x="94" y="0"/>
                    </a:cxn>
                    <a:cxn ang="0">
                      <a:pos x="75" y="2"/>
                    </a:cxn>
                    <a:cxn ang="0">
                      <a:pos x="57" y="8"/>
                    </a:cxn>
                    <a:cxn ang="0">
                      <a:pos x="41" y="16"/>
                    </a:cxn>
                    <a:cxn ang="0">
                      <a:pos x="28" y="28"/>
                    </a:cxn>
                    <a:cxn ang="0">
                      <a:pos x="16" y="41"/>
                    </a:cxn>
                    <a:cxn ang="0">
                      <a:pos x="8" y="57"/>
                    </a:cxn>
                    <a:cxn ang="0">
                      <a:pos x="2" y="75"/>
                    </a:cxn>
                    <a:cxn ang="0">
                      <a:pos x="0" y="93"/>
                    </a:cxn>
                    <a:cxn ang="0">
                      <a:pos x="0" y="93"/>
                    </a:cxn>
                    <a:cxn ang="0">
                      <a:pos x="2" y="112"/>
                    </a:cxn>
                    <a:cxn ang="0">
                      <a:pos x="8" y="130"/>
                    </a:cxn>
                    <a:cxn ang="0">
                      <a:pos x="16" y="146"/>
                    </a:cxn>
                    <a:cxn ang="0">
                      <a:pos x="28" y="159"/>
                    </a:cxn>
                    <a:cxn ang="0">
                      <a:pos x="41" y="169"/>
                    </a:cxn>
                    <a:cxn ang="0">
                      <a:pos x="57" y="179"/>
                    </a:cxn>
                    <a:cxn ang="0">
                      <a:pos x="75" y="183"/>
                    </a:cxn>
                    <a:cxn ang="0">
                      <a:pos x="94" y="185"/>
                    </a:cxn>
                    <a:cxn ang="0">
                      <a:pos x="192" y="185"/>
                    </a:cxn>
                    <a:cxn ang="0">
                      <a:pos x="1618" y="185"/>
                    </a:cxn>
                    <a:cxn ang="0">
                      <a:pos x="1618" y="185"/>
                    </a:cxn>
                    <a:cxn ang="0">
                      <a:pos x="1541" y="91"/>
                    </a:cxn>
                    <a:cxn ang="0">
                      <a:pos x="1464" y="0"/>
                    </a:cxn>
                    <a:cxn ang="0">
                      <a:pos x="1464" y="0"/>
                    </a:cxn>
                  </a:cxnLst>
                  <a:rect l="0" t="0" r="r" b="b"/>
                  <a:pathLst>
                    <a:path w="1618" h="185">
                      <a:moveTo>
                        <a:pt x="1464" y="0"/>
                      </a:moveTo>
                      <a:lnTo>
                        <a:pt x="381" y="0"/>
                      </a:lnTo>
                      <a:lnTo>
                        <a:pt x="94" y="0"/>
                      </a:lnTo>
                      <a:lnTo>
                        <a:pt x="94" y="0"/>
                      </a:lnTo>
                      <a:lnTo>
                        <a:pt x="75" y="2"/>
                      </a:lnTo>
                      <a:lnTo>
                        <a:pt x="57" y="8"/>
                      </a:lnTo>
                      <a:lnTo>
                        <a:pt x="41" y="16"/>
                      </a:lnTo>
                      <a:lnTo>
                        <a:pt x="28" y="28"/>
                      </a:lnTo>
                      <a:lnTo>
                        <a:pt x="16" y="41"/>
                      </a:lnTo>
                      <a:lnTo>
                        <a:pt x="8" y="57"/>
                      </a:lnTo>
                      <a:lnTo>
                        <a:pt x="2" y="75"/>
                      </a:lnTo>
                      <a:lnTo>
                        <a:pt x="0" y="93"/>
                      </a:lnTo>
                      <a:lnTo>
                        <a:pt x="0" y="93"/>
                      </a:lnTo>
                      <a:lnTo>
                        <a:pt x="2" y="112"/>
                      </a:lnTo>
                      <a:lnTo>
                        <a:pt x="8" y="130"/>
                      </a:lnTo>
                      <a:lnTo>
                        <a:pt x="16" y="146"/>
                      </a:lnTo>
                      <a:lnTo>
                        <a:pt x="28" y="159"/>
                      </a:lnTo>
                      <a:lnTo>
                        <a:pt x="41" y="169"/>
                      </a:lnTo>
                      <a:lnTo>
                        <a:pt x="57" y="179"/>
                      </a:lnTo>
                      <a:lnTo>
                        <a:pt x="75" y="183"/>
                      </a:lnTo>
                      <a:lnTo>
                        <a:pt x="94" y="185"/>
                      </a:lnTo>
                      <a:lnTo>
                        <a:pt x="192" y="185"/>
                      </a:lnTo>
                      <a:lnTo>
                        <a:pt x="1618" y="185"/>
                      </a:lnTo>
                      <a:lnTo>
                        <a:pt x="1618" y="185"/>
                      </a:lnTo>
                      <a:lnTo>
                        <a:pt x="1541" y="91"/>
                      </a:lnTo>
                      <a:lnTo>
                        <a:pt x="1464" y="0"/>
                      </a:lnTo>
                      <a:lnTo>
                        <a:pt x="1464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131" name="Freeform 15"/>
                <p:cNvSpPr>
                  <a:spLocks/>
                </p:cNvSpPr>
                <p:nvPr/>
              </p:nvSpPr>
              <p:spPr bwMode="auto">
                <a:xfrm>
                  <a:off x="4512530" y="3615710"/>
                  <a:ext cx="1876815" cy="146266"/>
                </a:xfrm>
                <a:custGeom>
                  <a:avLst/>
                  <a:gdLst/>
                  <a:ahLst/>
                  <a:cxnLst>
                    <a:cxn ang="0">
                      <a:pos x="2253" y="0"/>
                    </a:cxn>
                    <a:cxn ang="0">
                      <a:pos x="239" y="0"/>
                    </a:cxn>
                    <a:cxn ang="0">
                      <a:pos x="104" y="0"/>
                    </a:cxn>
                    <a:cxn ang="0">
                      <a:pos x="104" y="0"/>
                    </a:cxn>
                    <a:cxn ang="0">
                      <a:pos x="82" y="2"/>
                    </a:cxn>
                    <a:cxn ang="0">
                      <a:pos x="63" y="8"/>
                    </a:cxn>
                    <a:cxn ang="0">
                      <a:pos x="45" y="17"/>
                    </a:cxn>
                    <a:cxn ang="0">
                      <a:pos x="29" y="27"/>
                    </a:cxn>
                    <a:cxn ang="0">
                      <a:pos x="18" y="41"/>
                    </a:cxn>
                    <a:cxn ang="0">
                      <a:pos x="8" y="57"/>
                    </a:cxn>
                    <a:cxn ang="0">
                      <a:pos x="2" y="74"/>
                    </a:cxn>
                    <a:cxn ang="0">
                      <a:pos x="0" y="92"/>
                    </a:cxn>
                    <a:cxn ang="0">
                      <a:pos x="0" y="92"/>
                    </a:cxn>
                    <a:cxn ang="0">
                      <a:pos x="2" y="112"/>
                    </a:cxn>
                    <a:cxn ang="0">
                      <a:pos x="8" y="129"/>
                    </a:cxn>
                    <a:cxn ang="0">
                      <a:pos x="18" y="145"/>
                    </a:cxn>
                    <a:cxn ang="0">
                      <a:pos x="29" y="159"/>
                    </a:cxn>
                    <a:cxn ang="0">
                      <a:pos x="45" y="169"/>
                    </a:cxn>
                    <a:cxn ang="0">
                      <a:pos x="63" y="178"/>
                    </a:cxn>
                    <a:cxn ang="0">
                      <a:pos x="82" y="184"/>
                    </a:cxn>
                    <a:cxn ang="0">
                      <a:pos x="104" y="184"/>
                    </a:cxn>
                    <a:cxn ang="0">
                      <a:pos x="120" y="184"/>
                    </a:cxn>
                    <a:cxn ang="0">
                      <a:pos x="2363" y="184"/>
                    </a:cxn>
                    <a:cxn ang="0">
                      <a:pos x="2363" y="184"/>
                    </a:cxn>
                    <a:cxn ang="0">
                      <a:pos x="2308" y="92"/>
                    </a:cxn>
                    <a:cxn ang="0">
                      <a:pos x="2253" y="0"/>
                    </a:cxn>
                    <a:cxn ang="0">
                      <a:pos x="2253" y="0"/>
                    </a:cxn>
                  </a:cxnLst>
                  <a:rect l="0" t="0" r="r" b="b"/>
                  <a:pathLst>
                    <a:path w="2363" h="184">
                      <a:moveTo>
                        <a:pt x="2253" y="0"/>
                      </a:moveTo>
                      <a:lnTo>
                        <a:pt x="239" y="0"/>
                      </a:lnTo>
                      <a:lnTo>
                        <a:pt x="104" y="0"/>
                      </a:lnTo>
                      <a:lnTo>
                        <a:pt x="104" y="0"/>
                      </a:lnTo>
                      <a:lnTo>
                        <a:pt x="82" y="2"/>
                      </a:lnTo>
                      <a:lnTo>
                        <a:pt x="63" y="8"/>
                      </a:lnTo>
                      <a:lnTo>
                        <a:pt x="45" y="17"/>
                      </a:lnTo>
                      <a:lnTo>
                        <a:pt x="29" y="27"/>
                      </a:lnTo>
                      <a:lnTo>
                        <a:pt x="18" y="41"/>
                      </a:lnTo>
                      <a:lnTo>
                        <a:pt x="8" y="57"/>
                      </a:lnTo>
                      <a:lnTo>
                        <a:pt x="2" y="74"/>
                      </a:lnTo>
                      <a:lnTo>
                        <a:pt x="0" y="92"/>
                      </a:lnTo>
                      <a:lnTo>
                        <a:pt x="0" y="92"/>
                      </a:lnTo>
                      <a:lnTo>
                        <a:pt x="2" y="112"/>
                      </a:lnTo>
                      <a:lnTo>
                        <a:pt x="8" y="129"/>
                      </a:lnTo>
                      <a:lnTo>
                        <a:pt x="18" y="145"/>
                      </a:lnTo>
                      <a:lnTo>
                        <a:pt x="29" y="159"/>
                      </a:lnTo>
                      <a:lnTo>
                        <a:pt x="45" y="169"/>
                      </a:lnTo>
                      <a:lnTo>
                        <a:pt x="63" y="178"/>
                      </a:lnTo>
                      <a:lnTo>
                        <a:pt x="82" y="184"/>
                      </a:lnTo>
                      <a:lnTo>
                        <a:pt x="104" y="184"/>
                      </a:lnTo>
                      <a:lnTo>
                        <a:pt x="120" y="184"/>
                      </a:lnTo>
                      <a:lnTo>
                        <a:pt x="2363" y="184"/>
                      </a:lnTo>
                      <a:lnTo>
                        <a:pt x="2363" y="184"/>
                      </a:lnTo>
                      <a:lnTo>
                        <a:pt x="2308" y="92"/>
                      </a:lnTo>
                      <a:lnTo>
                        <a:pt x="2253" y="0"/>
                      </a:lnTo>
                      <a:lnTo>
                        <a:pt x="2253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5">
                        <a:lumMod val="40000"/>
                        <a:lumOff val="60000"/>
                      </a:schemeClr>
                    </a:gs>
                    <a:gs pos="46000">
                      <a:schemeClr val="accent5">
                        <a:lumMod val="95000"/>
                        <a:lumOff val="5000"/>
                      </a:schemeClr>
                    </a:gs>
                    <a:gs pos="100000">
                      <a:schemeClr val="accent5">
                        <a:lumMod val="6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132" name="Freeform 16"/>
                <p:cNvSpPr>
                  <a:spLocks/>
                </p:cNvSpPr>
                <p:nvPr/>
              </p:nvSpPr>
              <p:spPr bwMode="auto">
                <a:xfrm>
                  <a:off x="4872273" y="1487071"/>
                  <a:ext cx="1539059" cy="149747"/>
                </a:xfrm>
                <a:custGeom>
                  <a:avLst/>
                  <a:gdLst/>
                  <a:ahLst/>
                  <a:cxnLst>
                    <a:cxn ang="0">
                      <a:pos x="150" y="0"/>
                    </a:cxn>
                    <a:cxn ang="0">
                      <a:pos x="89" y="0"/>
                    </a:cxn>
                    <a:cxn ang="0">
                      <a:pos x="89" y="0"/>
                    </a:cxn>
                    <a:cxn ang="0">
                      <a:pos x="71" y="2"/>
                    </a:cxn>
                    <a:cxn ang="0">
                      <a:pos x="53" y="8"/>
                    </a:cxn>
                    <a:cxn ang="0">
                      <a:pos x="40" y="16"/>
                    </a:cxn>
                    <a:cxn ang="0">
                      <a:pos x="26" y="28"/>
                    </a:cxn>
                    <a:cxn ang="0">
                      <a:pos x="14" y="42"/>
                    </a:cxn>
                    <a:cxn ang="0">
                      <a:pos x="6" y="57"/>
                    </a:cxn>
                    <a:cxn ang="0">
                      <a:pos x="0" y="73"/>
                    </a:cxn>
                    <a:cxn ang="0">
                      <a:pos x="0" y="93"/>
                    </a:cxn>
                    <a:cxn ang="0">
                      <a:pos x="0" y="93"/>
                    </a:cxn>
                    <a:cxn ang="0">
                      <a:pos x="0" y="110"/>
                    </a:cxn>
                    <a:cxn ang="0">
                      <a:pos x="6" y="128"/>
                    </a:cxn>
                    <a:cxn ang="0">
                      <a:pos x="14" y="144"/>
                    </a:cxn>
                    <a:cxn ang="0">
                      <a:pos x="26" y="157"/>
                    </a:cxn>
                    <a:cxn ang="0">
                      <a:pos x="40" y="169"/>
                    </a:cxn>
                    <a:cxn ang="0">
                      <a:pos x="53" y="177"/>
                    </a:cxn>
                    <a:cxn ang="0">
                      <a:pos x="71" y="183"/>
                    </a:cxn>
                    <a:cxn ang="0">
                      <a:pos x="89" y="185"/>
                    </a:cxn>
                    <a:cxn ang="0">
                      <a:pos x="287" y="185"/>
                    </a:cxn>
                    <a:cxn ang="0">
                      <a:pos x="1736" y="185"/>
                    </a:cxn>
                    <a:cxn ang="0">
                      <a:pos x="1736" y="185"/>
                    </a:cxn>
                    <a:cxn ang="0">
                      <a:pos x="1846" y="89"/>
                    </a:cxn>
                    <a:cxn ang="0">
                      <a:pos x="1942" y="0"/>
                    </a:cxn>
                    <a:cxn ang="0">
                      <a:pos x="150" y="0"/>
                    </a:cxn>
                  </a:cxnLst>
                  <a:rect l="0" t="0" r="r" b="b"/>
                  <a:pathLst>
                    <a:path w="1942" h="185">
                      <a:moveTo>
                        <a:pt x="150" y="0"/>
                      </a:moveTo>
                      <a:lnTo>
                        <a:pt x="89" y="0"/>
                      </a:lnTo>
                      <a:lnTo>
                        <a:pt x="89" y="0"/>
                      </a:lnTo>
                      <a:lnTo>
                        <a:pt x="71" y="2"/>
                      </a:lnTo>
                      <a:lnTo>
                        <a:pt x="53" y="8"/>
                      </a:lnTo>
                      <a:lnTo>
                        <a:pt x="40" y="16"/>
                      </a:lnTo>
                      <a:lnTo>
                        <a:pt x="26" y="28"/>
                      </a:lnTo>
                      <a:lnTo>
                        <a:pt x="14" y="42"/>
                      </a:lnTo>
                      <a:lnTo>
                        <a:pt x="6" y="57"/>
                      </a:lnTo>
                      <a:lnTo>
                        <a:pt x="0" y="73"/>
                      </a:lnTo>
                      <a:lnTo>
                        <a:pt x="0" y="93"/>
                      </a:lnTo>
                      <a:lnTo>
                        <a:pt x="0" y="93"/>
                      </a:lnTo>
                      <a:lnTo>
                        <a:pt x="0" y="110"/>
                      </a:lnTo>
                      <a:lnTo>
                        <a:pt x="6" y="128"/>
                      </a:lnTo>
                      <a:lnTo>
                        <a:pt x="14" y="144"/>
                      </a:lnTo>
                      <a:lnTo>
                        <a:pt x="26" y="157"/>
                      </a:lnTo>
                      <a:lnTo>
                        <a:pt x="40" y="169"/>
                      </a:lnTo>
                      <a:lnTo>
                        <a:pt x="53" y="177"/>
                      </a:lnTo>
                      <a:lnTo>
                        <a:pt x="71" y="183"/>
                      </a:lnTo>
                      <a:lnTo>
                        <a:pt x="89" y="185"/>
                      </a:lnTo>
                      <a:lnTo>
                        <a:pt x="287" y="185"/>
                      </a:lnTo>
                      <a:lnTo>
                        <a:pt x="1736" y="185"/>
                      </a:lnTo>
                      <a:lnTo>
                        <a:pt x="1736" y="185"/>
                      </a:lnTo>
                      <a:lnTo>
                        <a:pt x="1846" y="89"/>
                      </a:lnTo>
                      <a:lnTo>
                        <a:pt x="1942" y="0"/>
                      </a:lnTo>
                      <a:lnTo>
                        <a:pt x="15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133" name="Freeform 17"/>
                <p:cNvSpPr>
                  <a:spLocks/>
                </p:cNvSpPr>
                <p:nvPr/>
              </p:nvSpPr>
              <p:spPr bwMode="auto">
                <a:xfrm>
                  <a:off x="5046750" y="1919920"/>
                  <a:ext cx="860061" cy="146266"/>
                </a:xfrm>
                <a:custGeom>
                  <a:avLst/>
                  <a:gdLst/>
                  <a:ahLst/>
                  <a:cxnLst>
                    <a:cxn ang="0">
                      <a:pos x="357" y="0"/>
                    </a:cxn>
                    <a:cxn ang="0">
                      <a:pos x="88" y="0"/>
                    </a:cxn>
                    <a:cxn ang="0">
                      <a:pos x="88" y="0"/>
                    </a:cxn>
                    <a:cxn ang="0">
                      <a:pos x="71" y="1"/>
                    </a:cxn>
                    <a:cxn ang="0">
                      <a:pos x="53" y="5"/>
                    </a:cxn>
                    <a:cxn ang="0">
                      <a:pos x="39" y="15"/>
                    </a:cxn>
                    <a:cxn ang="0">
                      <a:pos x="25" y="27"/>
                    </a:cxn>
                    <a:cxn ang="0">
                      <a:pos x="14" y="39"/>
                    </a:cxn>
                    <a:cxn ang="0">
                      <a:pos x="6" y="54"/>
                    </a:cxn>
                    <a:cxn ang="0">
                      <a:pos x="2" y="72"/>
                    </a:cxn>
                    <a:cxn ang="0">
                      <a:pos x="0" y="92"/>
                    </a:cxn>
                    <a:cxn ang="0">
                      <a:pos x="0" y="92"/>
                    </a:cxn>
                    <a:cxn ang="0">
                      <a:pos x="2" y="109"/>
                    </a:cxn>
                    <a:cxn ang="0">
                      <a:pos x="6" y="127"/>
                    </a:cxn>
                    <a:cxn ang="0">
                      <a:pos x="14" y="143"/>
                    </a:cxn>
                    <a:cxn ang="0">
                      <a:pos x="25" y="157"/>
                    </a:cxn>
                    <a:cxn ang="0">
                      <a:pos x="39" y="168"/>
                    </a:cxn>
                    <a:cxn ang="0">
                      <a:pos x="53" y="176"/>
                    </a:cxn>
                    <a:cxn ang="0">
                      <a:pos x="71" y="182"/>
                    </a:cxn>
                    <a:cxn ang="0">
                      <a:pos x="88" y="184"/>
                    </a:cxn>
                    <a:cxn ang="0">
                      <a:pos x="548" y="184"/>
                    </a:cxn>
                    <a:cxn ang="0">
                      <a:pos x="856" y="184"/>
                    </a:cxn>
                    <a:cxn ang="0">
                      <a:pos x="856" y="184"/>
                    </a:cxn>
                    <a:cxn ang="0">
                      <a:pos x="1084" y="0"/>
                    </a:cxn>
                    <a:cxn ang="0">
                      <a:pos x="357" y="0"/>
                    </a:cxn>
                  </a:cxnLst>
                  <a:rect l="0" t="0" r="r" b="b"/>
                  <a:pathLst>
                    <a:path w="1084" h="184">
                      <a:moveTo>
                        <a:pt x="357" y="0"/>
                      </a:moveTo>
                      <a:lnTo>
                        <a:pt x="88" y="0"/>
                      </a:lnTo>
                      <a:lnTo>
                        <a:pt x="88" y="0"/>
                      </a:lnTo>
                      <a:lnTo>
                        <a:pt x="71" y="1"/>
                      </a:lnTo>
                      <a:lnTo>
                        <a:pt x="53" y="5"/>
                      </a:lnTo>
                      <a:lnTo>
                        <a:pt x="39" y="15"/>
                      </a:lnTo>
                      <a:lnTo>
                        <a:pt x="25" y="27"/>
                      </a:lnTo>
                      <a:lnTo>
                        <a:pt x="14" y="39"/>
                      </a:lnTo>
                      <a:lnTo>
                        <a:pt x="6" y="54"/>
                      </a:lnTo>
                      <a:lnTo>
                        <a:pt x="2" y="72"/>
                      </a:lnTo>
                      <a:lnTo>
                        <a:pt x="0" y="92"/>
                      </a:lnTo>
                      <a:lnTo>
                        <a:pt x="0" y="92"/>
                      </a:lnTo>
                      <a:lnTo>
                        <a:pt x="2" y="109"/>
                      </a:lnTo>
                      <a:lnTo>
                        <a:pt x="6" y="127"/>
                      </a:lnTo>
                      <a:lnTo>
                        <a:pt x="14" y="143"/>
                      </a:lnTo>
                      <a:lnTo>
                        <a:pt x="25" y="157"/>
                      </a:lnTo>
                      <a:lnTo>
                        <a:pt x="39" y="168"/>
                      </a:lnTo>
                      <a:lnTo>
                        <a:pt x="53" y="176"/>
                      </a:lnTo>
                      <a:lnTo>
                        <a:pt x="71" y="182"/>
                      </a:lnTo>
                      <a:lnTo>
                        <a:pt x="88" y="184"/>
                      </a:lnTo>
                      <a:lnTo>
                        <a:pt x="548" y="184"/>
                      </a:lnTo>
                      <a:lnTo>
                        <a:pt x="856" y="184"/>
                      </a:lnTo>
                      <a:lnTo>
                        <a:pt x="856" y="184"/>
                      </a:lnTo>
                      <a:lnTo>
                        <a:pt x="1084" y="0"/>
                      </a:lnTo>
                      <a:lnTo>
                        <a:pt x="357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134" name="Line 18"/>
                <p:cNvSpPr>
                  <a:spLocks noChangeShapeType="1"/>
                </p:cNvSpPr>
                <p:nvPr/>
              </p:nvSpPr>
              <p:spPr bwMode="auto">
                <a:xfrm>
                  <a:off x="4376738" y="1223963"/>
                  <a:ext cx="1587" cy="1588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d-ID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135" name="Line 19"/>
                <p:cNvSpPr>
                  <a:spLocks noChangeShapeType="1"/>
                </p:cNvSpPr>
                <p:nvPr/>
              </p:nvSpPr>
              <p:spPr bwMode="auto">
                <a:xfrm>
                  <a:off x="4376738" y="1223963"/>
                  <a:ext cx="1587" cy="1588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d-ID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136" name="Freeform 20"/>
                <p:cNvSpPr>
                  <a:spLocks/>
                </p:cNvSpPr>
                <p:nvPr/>
              </p:nvSpPr>
              <p:spPr bwMode="auto">
                <a:xfrm>
                  <a:off x="4531480" y="6484891"/>
                  <a:ext cx="1741017" cy="146266"/>
                </a:xfrm>
                <a:custGeom>
                  <a:avLst/>
                  <a:gdLst/>
                  <a:ahLst/>
                  <a:cxnLst>
                    <a:cxn ang="0">
                      <a:pos x="390" y="0"/>
                    </a:cxn>
                    <a:cxn ang="0">
                      <a:pos x="121" y="0"/>
                    </a:cxn>
                    <a:cxn ang="0">
                      <a:pos x="121" y="0"/>
                    </a:cxn>
                    <a:cxn ang="0">
                      <a:pos x="96" y="2"/>
                    </a:cxn>
                    <a:cxn ang="0">
                      <a:pos x="74" y="6"/>
                    </a:cxn>
                    <a:cxn ang="0">
                      <a:pos x="53" y="16"/>
                    </a:cxn>
                    <a:cxn ang="0">
                      <a:pos x="35" y="28"/>
                    </a:cxn>
                    <a:cxn ang="0">
                      <a:pos x="19" y="40"/>
                    </a:cxn>
                    <a:cxn ang="0">
                      <a:pos x="9" y="55"/>
                    </a:cxn>
                    <a:cxn ang="0">
                      <a:pos x="1" y="73"/>
                    </a:cxn>
                    <a:cxn ang="0">
                      <a:pos x="0" y="83"/>
                    </a:cxn>
                    <a:cxn ang="0">
                      <a:pos x="0" y="93"/>
                    </a:cxn>
                    <a:cxn ang="0">
                      <a:pos x="0" y="93"/>
                    </a:cxn>
                    <a:cxn ang="0">
                      <a:pos x="0" y="103"/>
                    </a:cxn>
                    <a:cxn ang="0">
                      <a:pos x="1" y="110"/>
                    </a:cxn>
                    <a:cxn ang="0">
                      <a:pos x="9" y="128"/>
                    </a:cxn>
                    <a:cxn ang="0">
                      <a:pos x="19" y="144"/>
                    </a:cxn>
                    <a:cxn ang="0">
                      <a:pos x="35" y="158"/>
                    </a:cxn>
                    <a:cxn ang="0">
                      <a:pos x="53" y="169"/>
                    </a:cxn>
                    <a:cxn ang="0">
                      <a:pos x="74" y="177"/>
                    </a:cxn>
                    <a:cxn ang="0">
                      <a:pos x="96" y="183"/>
                    </a:cxn>
                    <a:cxn ang="0">
                      <a:pos x="121" y="185"/>
                    </a:cxn>
                    <a:cxn ang="0">
                      <a:pos x="204" y="185"/>
                    </a:cxn>
                    <a:cxn ang="0">
                      <a:pos x="2192" y="185"/>
                    </a:cxn>
                    <a:cxn ang="0">
                      <a:pos x="2192" y="185"/>
                    </a:cxn>
                    <a:cxn ang="0">
                      <a:pos x="2120" y="97"/>
                    </a:cxn>
                    <a:cxn ang="0">
                      <a:pos x="2037" y="0"/>
                    </a:cxn>
                    <a:cxn ang="0">
                      <a:pos x="390" y="0"/>
                    </a:cxn>
                  </a:cxnLst>
                  <a:rect l="0" t="0" r="r" b="b"/>
                  <a:pathLst>
                    <a:path w="2192" h="185">
                      <a:moveTo>
                        <a:pt x="390" y="0"/>
                      </a:moveTo>
                      <a:lnTo>
                        <a:pt x="121" y="0"/>
                      </a:lnTo>
                      <a:lnTo>
                        <a:pt x="121" y="0"/>
                      </a:lnTo>
                      <a:lnTo>
                        <a:pt x="96" y="2"/>
                      </a:lnTo>
                      <a:lnTo>
                        <a:pt x="74" y="6"/>
                      </a:lnTo>
                      <a:lnTo>
                        <a:pt x="53" y="16"/>
                      </a:lnTo>
                      <a:lnTo>
                        <a:pt x="35" y="28"/>
                      </a:lnTo>
                      <a:lnTo>
                        <a:pt x="19" y="40"/>
                      </a:lnTo>
                      <a:lnTo>
                        <a:pt x="9" y="55"/>
                      </a:lnTo>
                      <a:lnTo>
                        <a:pt x="1" y="73"/>
                      </a:lnTo>
                      <a:lnTo>
                        <a:pt x="0" y="83"/>
                      </a:lnTo>
                      <a:lnTo>
                        <a:pt x="0" y="93"/>
                      </a:lnTo>
                      <a:lnTo>
                        <a:pt x="0" y="93"/>
                      </a:lnTo>
                      <a:lnTo>
                        <a:pt x="0" y="103"/>
                      </a:lnTo>
                      <a:lnTo>
                        <a:pt x="1" y="110"/>
                      </a:lnTo>
                      <a:lnTo>
                        <a:pt x="9" y="128"/>
                      </a:lnTo>
                      <a:lnTo>
                        <a:pt x="19" y="144"/>
                      </a:lnTo>
                      <a:lnTo>
                        <a:pt x="35" y="158"/>
                      </a:lnTo>
                      <a:lnTo>
                        <a:pt x="53" y="169"/>
                      </a:lnTo>
                      <a:lnTo>
                        <a:pt x="74" y="177"/>
                      </a:lnTo>
                      <a:lnTo>
                        <a:pt x="96" y="183"/>
                      </a:lnTo>
                      <a:lnTo>
                        <a:pt x="121" y="185"/>
                      </a:lnTo>
                      <a:lnTo>
                        <a:pt x="204" y="185"/>
                      </a:lnTo>
                      <a:lnTo>
                        <a:pt x="2192" y="185"/>
                      </a:lnTo>
                      <a:lnTo>
                        <a:pt x="2192" y="185"/>
                      </a:lnTo>
                      <a:lnTo>
                        <a:pt x="2120" y="97"/>
                      </a:lnTo>
                      <a:lnTo>
                        <a:pt x="2037" y="0"/>
                      </a:lnTo>
                      <a:lnTo>
                        <a:pt x="39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137" name="Freeform 21"/>
                <p:cNvSpPr>
                  <a:spLocks/>
                </p:cNvSpPr>
                <p:nvPr/>
              </p:nvSpPr>
              <p:spPr bwMode="auto">
                <a:xfrm>
                  <a:off x="4816523" y="6059224"/>
                  <a:ext cx="1072467" cy="146266"/>
                </a:xfrm>
                <a:custGeom>
                  <a:avLst/>
                  <a:gdLst/>
                  <a:ahLst/>
                  <a:cxnLst>
                    <a:cxn ang="0">
                      <a:pos x="1166" y="0"/>
                    </a:cxn>
                    <a:cxn ang="0">
                      <a:pos x="746" y="0"/>
                    </a:cxn>
                    <a:cxn ang="0">
                      <a:pos x="121" y="0"/>
                    </a:cxn>
                    <a:cxn ang="0">
                      <a:pos x="121" y="0"/>
                    </a:cxn>
                    <a:cxn ang="0">
                      <a:pos x="98" y="2"/>
                    </a:cxn>
                    <a:cxn ang="0">
                      <a:pos x="74" y="8"/>
                    </a:cxn>
                    <a:cxn ang="0">
                      <a:pos x="55" y="16"/>
                    </a:cxn>
                    <a:cxn ang="0">
                      <a:pos x="35" y="28"/>
                    </a:cxn>
                    <a:cxn ang="0">
                      <a:pos x="21" y="42"/>
                    </a:cxn>
                    <a:cxn ang="0">
                      <a:pos x="10" y="57"/>
                    </a:cxn>
                    <a:cxn ang="0">
                      <a:pos x="4" y="73"/>
                    </a:cxn>
                    <a:cxn ang="0">
                      <a:pos x="2" y="83"/>
                    </a:cxn>
                    <a:cxn ang="0">
                      <a:pos x="0" y="93"/>
                    </a:cxn>
                    <a:cxn ang="0">
                      <a:pos x="0" y="93"/>
                    </a:cxn>
                    <a:cxn ang="0">
                      <a:pos x="2" y="102"/>
                    </a:cxn>
                    <a:cxn ang="0">
                      <a:pos x="4" y="110"/>
                    </a:cxn>
                    <a:cxn ang="0">
                      <a:pos x="10" y="128"/>
                    </a:cxn>
                    <a:cxn ang="0">
                      <a:pos x="21" y="144"/>
                    </a:cxn>
                    <a:cxn ang="0">
                      <a:pos x="35" y="157"/>
                    </a:cxn>
                    <a:cxn ang="0">
                      <a:pos x="55" y="169"/>
                    </a:cxn>
                    <a:cxn ang="0">
                      <a:pos x="74" y="177"/>
                    </a:cxn>
                    <a:cxn ang="0">
                      <a:pos x="98" y="183"/>
                    </a:cxn>
                    <a:cxn ang="0">
                      <a:pos x="121" y="185"/>
                    </a:cxn>
                    <a:cxn ang="0">
                      <a:pos x="488" y="185"/>
                    </a:cxn>
                    <a:cxn ang="0">
                      <a:pos x="1350" y="185"/>
                    </a:cxn>
                    <a:cxn ang="0">
                      <a:pos x="1350" y="185"/>
                    </a:cxn>
                    <a:cxn ang="0">
                      <a:pos x="1166" y="0"/>
                    </a:cxn>
                    <a:cxn ang="0">
                      <a:pos x="1166" y="0"/>
                    </a:cxn>
                  </a:cxnLst>
                  <a:rect l="0" t="0" r="r" b="b"/>
                  <a:pathLst>
                    <a:path w="1350" h="185">
                      <a:moveTo>
                        <a:pt x="1166" y="0"/>
                      </a:moveTo>
                      <a:lnTo>
                        <a:pt x="746" y="0"/>
                      </a:lnTo>
                      <a:lnTo>
                        <a:pt x="121" y="0"/>
                      </a:lnTo>
                      <a:lnTo>
                        <a:pt x="121" y="0"/>
                      </a:lnTo>
                      <a:lnTo>
                        <a:pt x="98" y="2"/>
                      </a:lnTo>
                      <a:lnTo>
                        <a:pt x="74" y="8"/>
                      </a:lnTo>
                      <a:lnTo>
                        <a:pt x="55" y="16"/>
                      </a:lnTo>
                      <a:lnTo>
                        <a:pt x="35" y="28"/>
                      </a:lnTo>
                      <a:lnTo>
                        <a:pt x="21" y="42"/>
                      </a:lnTo>
                      <a:lnTo>
                        <a:pt x="10" y="57"/>
                      </a:lnTo>
                      <a:lnTo>
                        <a:pt x="4" y="73"/>
                      </a:lnTo>
                      <a:lnTo>
                        <a:pt x="2" y="83"/>
                      </a:lnTo>
                      <a:lnTo>
                        <a:pt x="0" y="93"/>
                      </a:lnTo>
                      <a:lnTo>
                        <a:pt x="0" y="93"/>
                      </a:lnTo>
                      <a:lnTo>
                        <a:pt x="2" y="102"/>
                      </a:lnTo>
                      <a:lnTo>
                        <a:pt x="4" y="110"/>
                      </a:lnTo>
                      <a:lnTo>
                        <a:pt x="10" y="128"/>
                      </a:lnTo>
                      <a:lnTo>
                        <a:pt x="21" y="144"/>
                      </a:lnTo>
                      <a:lnTo>
                        <a:pt x="35" y="157"/>
                      </a:lnTo>
                      <a:lnTo>
                        <a:pt x="55" y="169"/>
                      </a:lnTo>
                      <a:lnTo>
                        <a:pt x="74" y="177"/>
                      </a:lnTo>
                      <a:lnTo>
                        <a:pt x="98" y="183"/>
                      </a:lnTo>
                      <a:lnTo>
                        <a:pt x="121" y="185"/>
                      </a:lnTo>
                      <a:lnTo>
                        <a:pt x="488" y="185"/>
                      </a:lnTo>
                      <a:lnTo>
                        <a:pt x="1350" y="185"/>
                      </a:lnTo>
                      <a:lnTo>
                        <a:pt x="1350" y="185"/>
                      </a:lnTo>
                      <a:lnTo>
                        <a:pt x="1166" y="0"/>
                      </a:lnTo>
                      <a:lnTo>
                        <a:pt x="1166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</p:grpSp>
          <p:grpSp>
            <p:nvGrpSpPr>
              <p:cNvPr id="119" name="Gruppe 164"/>
              <p:cNvGrpSpPr>
                <a:grpSpLocks/>
              </p:cNvGrpSpPr>
              <p:nvPr/>
            </p:nvGrpSpPr>
            <p:grpSpPr bwMode="auto">
              <a:xfrm>
                <a:off x="1485704" y="2391909"/>
                <a:ext cx="1317713" cy="415396"/>
                <a:chOff x="1516184" y="2391909"/>
                <a:chExt cx="1317713" cy="415396"/>
              </a:xfrm>
            </p:grpSpPr>
            <p:sp>
              <p:nvSpPr>
                <p:cNvPr id="120" name="Rektangel 155"/>
                <p:cNvSpPr>
                  <a:spLocks noChangeArrowheads="1"/>
                </p:cNvSpPr>
                <p:nvPr/>
              </p:nvSpPr>
              <p:spPr bwMode="auto">
                <a:xfrm>
                  <a:off x="1516184" y="2391909"/>
                  <a:ext cx="1317713" cy="371551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accent5">
                        <a:lumMod val="67000"/>
                      </a:schemeClr>
                    </a:gs>
                    <a:gs pos="48000">
                      <a:schemeClr val="accent5">
                        <a:lumMod val="97000"/>
                        <a:lumOff val="3000"/>
                      </a:schemeClr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0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endParaRPr>
                </a:p>
              </p:txBody>
            </p:sp>
            <p:sp>
              <p:nvSpPr>
                <p:cNvPr id="121" name="Text Box 52"/>
                <p:cNvSpPr txBox="1">
                  <a:spLocks noChangeArrowheads="1"/>
                </p:cNvSpPr>
                <p:nvPr/>
              </p:nvSpPr>
              <p:spPr bwMode="gray">
                <a:xfrm>
                  <a:off x="1555874" y="2428427"/>
                  <a:ext cx="1201818" cy="37887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defTabSz="801688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defTabSz="801688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defTabSz="801688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defTabSz="801688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defTabSz="801688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defTabSz="8016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defTabSz="8016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defTabSz="8016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defTabSz="8016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ctr" eaLnBrk="1" hangingPunct="1">
                    <a:spcBef>
                      <a:spcPct val="20000"/>
                    </a:spcBef>
                  </a:pPr>
                  <a:r>
                    <a:rPr lang="id-ID" altLang="id-ID" sz="1000" noProof="1" smtClean="0">
                      <a:solidFill>
                        <a:schemeClr val="bg1"/>
                      </a:solidFill>
                      <a:latin typeface="Roboto" panose="02000000000000000000" pitchFamily="2" charset="0"/>
                      <a:ea typeface="Roboto" panose="02000000000000000000" pitchFamily="2" charset="0"/>
                      <a:cs typeface="Arial" panose="020B0604020202020204" pitchFamily="34" charset="0"/>
                    </a:rPr>
                    <a:t>Phase 5</a:t>
                  </a:r>
                  <a:endParaRPr lang="id-ID" altLang="id-ID" sz="1000" noProof="1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15" name="Gruppe 165"/>
            <p:cNvGrpSpPr>
              <a:grpSpLocks/>
            </p:cNvGrpSpPr>
            <p:nvPr/>
          </p:nvGrpSpPr>
          <p:grpSpPr bwMode="auto">
            <a:xfrm>
              <a:off x="1430138" y="4914751"/>
              <a:ext cx="1317713" cy="378878"/>
              <a:chOff x="1521578" y="2384911"/>
              <a:chExt cx="1317713" cy="378878"/>
            </a:xfrm>
          </p:grpSpPr>
          <p:sp>
            <p:nvSpPr>
              <p:cNvPr id="116" name="Rektangel 166"/>
              <p:cNvSpPr>
                <a:spLocks noChangeArrowheads="1"/>
              </p:cNvSpPr>
              <p:nvPr/>
            </p:nvSpPr>
            <p:spPr bwMode="auto">
              <a:xfrm>
                <a:off x="1521578" y="2393060"/>
                <a:ext cx="1317713" cy="365199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5">
                      <a:lumMod val="67000"/>
                    </a:schemeClr>
                  </a:gs>
                  <a:gs pos="48000">
                    <a:schemeClr val="accent5">
                      <a:lumMod val="97000"/>
                      <a:lumOff val="3000"/>
                    </a:schemeClr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en-US" sz="10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endParaRPr>
              </a:p>
            </p:txBody>
          </p:sp>
          <p:sp>
            <p:nvSpPr>
              <p:cNvPr id="117" name="Text Box 52"/>
              <p:cNvSpPr txBox="1">
                <a:spLocks noChangeArrowheads="1"/>
              </p:cNvSpPr>
              <p:nvPr/>
            </p:nvSpPr>
            <p:spPr bwMode="gray">
              <a:xfrm>
                <a:off x="1543910" y="2384911"/>
                <a:ext cx="1236744" cy="3788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defTabSz="801688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defTabSz="801688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defTabSz="801688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defTabSz="801688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defTabSz="801688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</a:pPr>
                <a:r>
                  <a:rPr lang="id-ID" altLang="id-ID" sz="1000" noProof="1" smtClean="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Arial" panose="020B0604020202020204" pitchFamily="34" charset="0"/>
                  </a:rPr>
                  <a:t>Hardwork</a:t>
                </a:r>
                <a:endParaRPr lang="id-ID" altLang="id-ID" sz="1000" noProof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152" name="TextBox 151"/>
          <p:cNvSpPr txBox="1"/>
          <p:nvPr/>
        </p:nvSpPr>
        <p:spPr>
          <a:xfrm>
            <a:off x="2768024" y="4103172"/>
            <a:ext cx="3235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800" dirty="0">
                <a:solidFill>
                  <a:schemeClr val="accent1"/>
                </a:solidFill>
                <a:latin typeface="Sosa" pitchFamily="2" charset="0"/>
              </a:rPr>
              <a:t>p</a:t>
            </a:r>
            <a:endParaRPr lang="id-ID" sz="2800" dirty="0">
              <a:solidFill>
                <a:schemeClr val="accent1"/>
              </a:solidFill>
              <a:latin typeface="FontAwesome" pitchFamily="2" charset="0"/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4313300" y="4140490"/>
            <a:ext cx="3235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800" dirty="0">
                <a:solidFill>
                  <a:schemeClr val="accent2"/>
                </a:solidFill>
                <a:latin typeface="Sosa" pitchFamily="2" charset="0"/>
              </a:rPr>
              <a:t>e</a:t>
            </a:r>
            <a:endParaRPr lang="id-ID" sz="2800" dirty="0">
              <a:solidFill>
                <a:schemeClr val="accent2"/>
              </a:solidFill>
              <a:latin typeface="FontAwesome" pitchFamily="2" charset="0"/>
            </a:endParaRPr>
          </a:p>
        </p:txBody>
      </p:sp>
      <p:sp>
        <p:nvSpPr>
          <p:cNvPr id="155" name="TextBox 154"/>
          <p:cNvSpPr txBox="1"/>
          <p:nvPr/>
        </p:nvSpPr>
        <p:spPr>
          <a:xfrm>
            <a:off x="5910064" y="4139830"/>
            <a:ext cx="3235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800" dirty="0">
                <a:solidFill>
                  <a:schemeClr val="accent3"/>
                </a:solidFill>
                <a:latin typeface="Sosa" pitchFamily="2" charset="0"/>
              </a:rPr>
              <a:t>X</a:t>
            </a:r>
            <a:endParaRPr lang="id-ID" sz="2800" dirty="0">
              <a:solidFill>
                <a:schemeClr val="accent3"/>
              </a:solidFill>
              <a:latin typeface="FontAwesome" pitchFamily="2" charset="0"/>
            </a:endParaRPr>
          </a:p>
        </p:txBody>
      </p:sp>
      <p:sp>
        <p:nvSpPr>
          <p:cNvPr id="156" name="TextBox 155"/>
          <p:cNvSpPr txBox="1"/>
          <p:nvPr/>
        </p:nvSpPr>
        <p:spPr>
          <a:xfrm>
            <a:off x="7432978" y="4139830"/>
            <a:ext cx="3235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800" dirty="0">
                <a:solidFill>
                  <a:schemeClr val="accent4"/>
                </a:solidFill>
                <a:latin typeface="Sosa" pitchFamily="2" charset="0"/>
              </a:rPr>
              <a:t>ä</a:t>
            </a:r>
            <a:endParaRPr lang="id-ID" sz="2800" dirty="0">
              <a:solidFill>
                <a:schemeClr val="accent4"/>
              </a:solidFill>
              <a:latin typeface="FontAwesome" pitchFamily="2" charset="0"/>
            </a:endParaRPr>
          </a:p>
        </p:txBody>
      </p:sp>
      <p:sp>
        <p:nvSpPr>
          <p:cNvPr id="157" name="TextBox 156"/>
          <p:cNvSpPr txBox="1"/>
          <p:nvPr/>
        </p:nvSpPr>
        <p:spPr>
          <a:xfrm>
            <a:off x="9048535" y="4139088"/>
            <a:ext cx="3235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800" dirty="0">
                <a:solidFill>
                  <a:schemeClr val="accent5"/>
                </a:solidFill>
                <a:latin typeface="Sosa" pitchFamily="2" charset="0"/>
              </a:rPr>
              <a:t>Z</a:t>
            </a:r>
            <a:endParaRPr lang="id-ID" sz="2800" dirty="0">
              <a:solidFill>
                <a:schemeClr val="accent5"/>
              </a:solidFill>
              <a:latin typeface="FontAwesome" pitchFamily="2" charset="0"/>
            </a:endParaRPr>
          </a:p>
        </p:txBody>
      </p:sp>
      <p:sp>
        <p:nvSpPr>
          <p:cNvPr id="164" name="Oval 163"/>
          <p:cNvSpPr>
            <a:spLocks noChangeAspect="1"/>
          </p:cNvSpPr>
          <p:nvPr/>
        </p:nvSpPr>
        <p:spPr>
          <a:xfrm>
            <a:off x="2654930" y="4144756"/>
            <a:ext cx="540000" cy="5400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65" name="Oval 164"/>
          <p:cNvSpPr>
            <a:spLocks noChangeAspect="1"/>
          </p:cNvSpPr>
          <p:nvPr/>
        </p:nvSpPr>
        <p:spPr>
          <a:xfrm>
            <a:off x="4201831" y="4144756"/>
            <a:ext cx="540000" cy="540000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66" name="Oval 165"/>
          <p:cNvSpPr>
            <a:spLocks noChangeAspect="1"/>
          </p:cNvSpPr>
          <p:nvPr/>
        </p:nvSpPr>
        <p:spPr>
          <a:xfrm>
            <a:off x="5784618" y="4145141"/>
            <a:ext cx="540000" cy="5400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67" name="Oval 166"/>
          <p:cNvSpPr>
            <a:spLocks noChangeAspect="1"/>
          </p:cNvSpPr>
          <p:nvPr/>
        </p:nvSpPr>
        <p:spPr>
          <a:xfrm>
            <a:off x="7316239" y="4144756"/>
            <a:ext cx="540000" cy="540000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68" name="Oval 167"/>
          <p:cNvSpPr>
            <a:spLocks noChangeAspect="1"/>
          </p:cNvSpPr>
          <p:nvPr/>
        </p:nvSpPr>
        <p:spPr>
          <a:xfrm>
            <a:off x="8918899" y="4144756"/>
            <a:ext cx="540000" cy="540000"/>
          </a:xfrm>
          <a:prstGeom prst="ellipse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69" name="Content Placeholder 2"/>
          <p:cNvSpPr txBox="1">
            <a:spLocks/>
          </p:cNvSpPr>
          <p:nvPr/>
        </p:nvSpPr>
        <p:spPr>
          <a:xfrm>
            <a:off x="3734736" y="4743540"/>
            <a:ext cx="1458767" cy="675573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id-ID" b="1" dirty="0" smtClean="0">
                <a:solidFill>
                  <a:schemeClr val="accent2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Luck</a:t>
            </a:r>
            <a:endParaRPr lang="en-US" sz="1600" b="1" dirty="0" smtClean="0">
              <a:solidFill>
                <a:schemeClr val="accent2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indent="0" algn="ctr">
              <a:buFont typeface="Arial" pitchFamily="34" charset="0"/>
              <a:buNone/>
            </a:pPr>
            <a:r>
              <a:rPr lang="en-US" sz="1000" dirty="0" smtClean="0">
                <a:latin typeface="Roboto" panose="02000000000000000000" pitchFamily="2" charset="0"/>
                <a:ea typeface="Roboto" panose="02000000000000000000" pitchFamily="2" charset="0"/>
              </a:rPr>
              <a:t>Lorem ipsum dolor sit amet, consectetur adipiscing elit.</a:t>
            </a:r>
            <a:endParaRPr lang="en-US" sz="10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70" name="Content Placeholder 2"/>
          <p:cNvSpPr txBox="1">
            <a:spLocks/>
          </p:cNvSpPr>
          <p:nvPr/>
        </p:nvSpPr>
        <p:spPr>
          <a:xfrm>
            <a:off x="6881808" y="4743537"/>
            <a:ext cx="1458767" cy="675573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id-ID" b="1" dirty="0" smtClean="0">
                <a:solidFill>
                  <a:schemeClr val="accent4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Network</a:t>
            </a:r>
            <a:endParaRPr lang="en-US" sz="1600" b="1" dirty="0" smtClean="0">
              <a:solidFill>
                <a:schemeClr val="accent4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indent="0" algn="ctr">
              <a:buFont typeface="Arial" pitchFamily="34" charset="0"/>
              <a:buNone/>
            </a:pPr>
            <a:r>
              <a:rPr lang="en-US" sz="1000" dirty="0" smtClean="0">
                <a:latin typeface="Roboto" panose="02000000000000000000" pitchFamily="2" charset="0"/>
                <a:ea typeface="Roboto" panose="02000000000000000000" pitchFamily="2" charset="0"/>
              </a:rPr>
              <a:t>Lorem ipsum dolor sit amet, consectetur adipiscing elit.</a:t>
            </a:r>
            <a:endParaRPr lang="en-US" sz="10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71" name="Content Placeholder 2"/>
          <p:cNvSpPr txBox="1">
            <a:spLocks/>
          </p:cNvSpPr>
          <p:nvPr/>
        </p:nvSpPr>
        <p:spPr>
          <a:xfrm>
            <a:off x="2181033" y="4742499"/>
            <a:ext cx="1458767" cy="675573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id-ID" b="1" dirty="0" smtClean="0">
                <a:solidFill>
                  <a:schemeClr val="accent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Attitude</a:t>
            </a:r>
            <a:endParaRPr lang="en-US" sz="1600" b="1" dirty="0" smtClean="0">
              <a:solidFill>
                <a:schemeClr val="accent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indent="0" algn="ctr">
              <a:buFont typeface="Arial" pitchFamily="34" charset="0"/>
              <a:buNone/>
            </a:pPr>
            <a:r>
              <a:rPr lang="en-US" sz="1000" dirty="0" smtClean="0">
                <a:latin typeface="Roboto" panose="02000000000000000000" pitchFamily="2" charset="0"/>
                <a:ea typeface="Roboto" panose="02000000000000000000" pitchFamily="2" charset="0"/>
              </a:rPr>
              <a:t>Lorem ipsum dolor sit amet, consectetur adipiscing elit.</a:t>
            </a:r>
            <a:endParaRPr lang="en-US" sz="10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72" name="Content Placeholder 2"/>
          <p:cNvSpPr txBox="1">
            <a:spLocks/>
          </p:cNvSpPr>
          <p:nvPr/>
        </p:nvSpPr>
        <p:spPr>
          <a:xfrm>
            <a:off x="5337303" y="4742500"/>
            <a:ext cx="1458767" cy="675574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id-ID" b="1" dirty="0" smtClean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Brain</a:t>
            </a:r>
            <a:endParaRPr lang="en-US" sz="1600" b="1" dirty="0" smtClean="0">
              <a:solidFill>
                <a:schemeClr val="accent3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indent="0" algn="ctr">
              <a:buFont typeface="Arial" pitchFamily="34" charset="0"/>
              <a:buNone/>
            </a:pPr>
            <a:r>
              <a:rPr lang="en-US" sz="1000" dirty="0" smtClean="0">
                <a:latin typeface="Roboto" panose="02000000000000000000" pitchFamily="2" charset="0"/>
                <a:ea typeface="Roboto" panose="02000000000000000000" pitchFamily="2" charset="0"/>
              </a:rPr>
              <a:t>Lorem ipsum dolor sit amet, consectetur adipiscing elit.</a:t>
            </a:r>
            <a:endParaRPr lang="en-US" sz="10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73" name="Content Placeholder 2"/>
          <p:cNvSpPr txBox="1">
            <a:spLocks/>
          </p:cNvSpPr>
          <p:nvPr/>
        </p:nvSpPr>
        <p:spPr>
          <a:xfrm>
            <a:off x="8362948" y="4742498"/>
            <a:ext cx="1651903" cy="675573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id-ID" b="1" dirty="0" smtClean="0">
                <a:solidFill>
                  <a:schemeClr val="accent5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Hardwork</a:t>
            </a:r>
            <a:endParaRPr lang="en-US" b="1" dirty="0" smtClean="0">
              <a:solidFill>
                <a:schemeClr val="accent5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indent="0" algn="ctr">
              <a:buFont typeface="Arial" pitchFamily="34" charset="0"/>
              <a:buNone/>
            </a:pPr>
            <a:r>
              <a:rPr lang="en-US" sz="1000" dirty="0" smtClean="0">
                <a:latin typeface="Roboto" panose="02000000000000000000" pitchFamily="2" charset="0"/>
                <a:ea typeface="Roboto" panose="02000000000000000000" pitchFamily="2" charset="0"/>
              </a:rPr>
              <a:t>Lorem ipsum dolor sit amet, consectetur adipiscing elit.</a:t>
            </a:r>
            <a:endParaRPr lang="en-US" sz="10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543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6" presetClass="entr" presetSubtype="4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4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4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4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4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37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37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37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37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1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1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1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1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1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1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1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1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1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1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6" grpId="0"/>
      <p:bldP spid="8" grpId="0" animBg="1"/>
      <p:bldP spid="34" grpId="0" animBg="1"/>
      <p:bldP spid="60" grpId="0" animBg="1"/>
      <p:bldP spid="86" grpId="0" animBg="1"/>
      <p:bldP spid="112" grpId="0" animBg="1"/>
      <p:bldP spid="152" grpId="0"/>
      <p:bldP spid="154" grpId="0"/>
      <p:bldP spid="155" grpId="0"/>
      <p:bldP spid="156" grpId="0"/>
      <p:bldP spid="157" grpId="0"/>
      <p:bldP spid="164" grpId="0" animBg="1"/>
      <p:bldP spid="165" grpId="0" animBg="1"/>
      <p:bldP spid="166" grpId="0" animBg="1"/>
      <p:bldP spid="167" grpId="0" animBg="1"/>
      <p:bldP spid="168" grpId="0" animBg="1"/>
      <p:bldP spid="169" grpId="0"/>
      <p:bldP spid="170" grpId="0"/>
      <p:bldP spid="171" grpId="0"/>
      <p:bldP spid="172" grpId="0"/>
      <p:bldP spid="17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289064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moa Colored">
      <a:dk1>
        <a:srgbClr val="5C5C5C"/>
      </a:dk1>
      <a:lt1>
        <a:sysClr val="window" lastClr="FFFFFF"/>
      </a:lt1>
      <a:dk2>
        <a:srgbClr val="3F3F3F"/>
      </a:dk2>
      <a:lt2>
        <a:srgbClr val="FCFCFC"/>
      </a:lt2>
      <a:accent1>
        <a:srgbClr val="1B6AA3"/>
      </a:accent1>
      <a:accent2>
        <a:srgbClr val="84CBC5"/>
      </a:accent2>
      <a:accent3>
        <a:srgbClr val="F8D35E"/>
      </a:accent3>
      <a:accent4>
        <a:srgbClr val="F47264"/>
      </a:accent4>
      <a:accent5>
        <a:srgbClr val="7CC8EC"/>
      </a:accent5>
      <a:accent6>
        <a:srgbClr val="868AD1"/>
      </a:accent6>
      <a:hlink>
        <a:srgbClr val="0000FF"/>
      </a:hlink>
      <a:folHlink>
        <a:srgbClr val="800080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4009</TotalTime>
  <Words>159</Words>
  <Application>Microsoft Office PowerPoint</Application>
  <PresentationFormat>宽屏</PresentationFormat>
  <Paragraphs>35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4" baseType="lpstr">
      <vt:lpstr>Meiryo</vt:lpstr>
      <vt:lpstr>Open Sans Light</vt:lpstr>
      <vt:lpstr>宋体</vt:lpstr>
      <vt:lpstr>微软雅黑</vt:lpstr>
      <vt:lpstr>Arial</vt:lpstr>
      <vt:lpstr>Calibri</vt:lpstr>
      <vt:lpstr>Calibri Light</vt:lpstr>
      <vt:lpstr>FontAwesome</vt:lpstr>
      <vt:lpstr>Roboto</vt:lpstr>
      <vt:lpstr>Sosa</vt:lpstr>
      <vt:lpstr>Office Theme</vt:lpstr>
      <vt:lpstr>1_Office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ypppt</cp:lastModifiedBy>
  <cp:revision>329</cp:revision>
  <dcterms:created xsi:type="dcterms:W3CDTF">2015-01-13T04:39:54Z</dcterms:created>
  <dcterms:modified xsi:type="dcterms:W3CDTF">2016-12-21T02:00:06Z</dcterms:modified>
</cp:coreProperties>
</file>