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10" r:id="rId3"/>
  </p:sldMasterIdLst>
  <p:notesMasterIdLst>
    <p:notesMasterId r:id="rId11"/>
  </p:notesMasterIdLst>
  <p:sldIdLst>
    <p:sldId id="265" r:id="rId4"/>
    <p:sldId id="259" r:id="rId5"/>
    <p:sldId id="260" r:id="rId6"/>
    <p:sldId id="261" r:id="rId7"/>
    <p:sldId id="262" r:id="rId8"/>
    <p:sldId id="263" r:id="rId9"/>
    <p:sldId id="266" r:id="rId10"/>
  </p:sldIdLst>
  <p:sldSz cx="12192000" cy="6858000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A3E"/>
    <a:srgbClr val="263A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79" autoAdjust="0"/>
    <p:restoredTop sz="94660"/>
  </p:normalViewPr>
  <p:slideViewPr>
    <p:cSldViewPr showGuides="1">
      <p:cViewPr varScale="1">
        <p:scale>
          <a:sx n="87" d="100"/>
          <a:sy n="87" d="100"/>
        </p:scale>
        <p:origin x="234" y="84"/>
      </p:cViewPr>
      <p:guideLst>
        <p:guide orient="horz" pos="2160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D192B-DB4D-4D59-A566-E951AC95D8BE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6BA40-C8D3-4CB1-BED2-680F7E11EC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48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5900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527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551657" y="3610073"/>
            <a:ext cx="66968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551657" y="2018850"/>
            <a:ext cx="6696800" cy="116621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800" b="0" kern="1000" baseline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419475" y="3366038"/>
            <a:ext cx="4952682" cy="0"/>
          </a:xfrm>
          <a:prstGeom prst="line">
            <a:avLst/>
          </a:prstGeom>
          <a:ln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19475" y="3432713"/>
            <a:ext cx="4952682" cy="0"/>
          </a:xfrm>
          <a:prstGeom prst="line">
            <a:avLst/>
          </a:prstGeom>
          <a:ln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>
            <a:hlinkClick r:id="" action="ppaction://hlinkshowjump?jump=nextslide"/>
          </p:cNvPr>
          <p:cNvSpPr/>
          <p:nvPr/>
        </p:nvSpPr>
        <p:spPr>
          <a:xfrm>
            <a:off x="4800600" y="5171625"/>
            <a:ext cx="2066361" cy="48577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600700" y="6044809"/>
            <a:ext cx="447675" cy="388259"/>
            <a:chOff x="5810250" y="5610226"/>
            <a:chExt cx="723900" cy="627822"/>
          </a:xfrm>
        </p:grpSpPr>
        <p:sp>
          <p:nvSpPr>
            <p:cNvPr id="14" name="等腰三角形 13"/>
            <p:cNvSpPr/>
            <p:nvPr userDrawn="1"/>
          </p:nvSpPr>
          <p:spPr>
            <a:xfrm flipV="1">
              <a:off x="5810250" y="5610226"/>
              <a:ext cx="723900" cy="424898"/>
            </a:xfrm>
            <a:prstGeom prst="triangle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 userDrawn="1"/>
          </p:nvSpPr>
          <p:spPr>
            <a:xfrm flipV="1">
              <a:off x="5810250" y="5813150"/>
              <a:ext cx="723900" cy="424898"/>
            </a:xfrm>
            <a:prstGeom prst="triangle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>
            <a:stCxn id="13" idx="2"/>
          </p:cNvCxnSpPr>
          <p:nvPr/>
        </p:nvCxnSpPr>
        <p:spPr>
          <a:xfrm>
            <a:off x="5833781" y="5657401"/>
            <a:ext cx="0" cy="1371599"/>
          </a:xfrm>
          <a:prstGeom prst="line">
            <a:avLst/>
          </a:prstGeom>
          <a:ln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234898" y="5182186"/>
            <a:ext cx="1197764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223A3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浅语</a:t>
            </a:r>
            <a:r>
              <a:rPr lang="en-US" altLang="zh-CN" sz="2000" dirty="0" smtClean="0">
                <a:solidFill>
                  <a:srgbClr val="223A3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PPT</a:t>
            </a:r>
            <a:endParaRPr lang="zh-CN" altLang="en-US" sz="2000" dirty="0" smtClean="0">
              <a:solidFill>
                <a:srgbClr val="223A3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3758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5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53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049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4038600" y="6527352"/>
            <a:ext cx="4114800" cy="365125"/>
          </a:xfrm>
        </p:spPr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551657" y="3610073"/>
            <a:ext cx="66968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FFFFFF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551657" y="2018850"/>
            <a:ext cx="6696800" cy="116621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800" b="0" kern="1000" baseline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419475" y="3366038"/>
            <a:ext cx="4952682" cy="0"/>
          </a:xfrm>
          <a:prstGeom prst="line">
            <a:avLst/>
          </a:prstGeom>
          <a:ln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19475" y="3432713"/>
            <a:ext cx="4952682" cy="0"/>
          </a:xfrm>
          <a:prstGeom prst="line">
            <a:avLst/>
          </a:prstGeom>
          <a:ln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 userDrawn="1"/>
        </p:nvGrpSpPr>
        <p:grpSpPr>
          <a:xfrm>
            <a:off x="4969830" y="5218120"/>
            <a:ext cx="2066361" cy="1857375"/>
            <a:chOff x="5109639" y="5171625"/>
            <a:chExt cx="2066361" cy="1857375"/>
          </a:xfrm>
        </p:grpSpPr>
        <p:sp>
          <p:nvSpPr>
            <p:cNvPr id="13" name="圆角矩形 12">
              <a:hlinkClick r:id="" action="ppaction://hlinkshowjump?jump=nextslide"/>
            </p:cNvPr>
            <p:cNvSpPr/>
            <p:nvPr/>
          </p:nvSpPr>
          <p:spPr>
            <a:xfrm>
              <a:off x="5109639" y="5171625"/>
              <a:ext cx="2066361" cy="48577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F5F5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909739" y="6044809"/>
              <a:ext cx="447675" cy="388259"/>
              <a:chOff x="5810250" y="5610226"/>
              <a:chExt cx="723900" cy="627822"/>
            </a:xfrm>
          </p:grpSpPr>
          <p:sp>
            <p:nvSpPr>
              <p:cNvPr id="14" name="等腰三角形 13"/>
              <p:cNvSpPr/>
              <p:nvPr userDrawn="1"/>
            </p:nvSpPr>
            <p:spPr>
              <a:xfrm flipV="1">
                <a:off x="5810250" y="5610226"/>
                <a:ext cx="723900" cy="424898"/>
              </a:xfrm>
              <a:prstGeom prst="triangle">
                <a:avLst/>
              </a:prstGeom>
              <a:no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F5F5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 userDrawn="1"/>
            </p:nvSpPr>
            <p:spPr>
              <a:xfrm flipV="1">
                <a:off x="5810250" y="5813150"/>
                <a:ext cx="723900" cy="424898"/>
              </a:xfrm>
              <a:prstGeom prst="triangle">
                <a:avLst/>
              </a:prstGeom>
              <a:noFill/>
              <a:ln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F5F5F"/>
                  </a:solidFill>
                </a:endParaRPr>
              </a:p>
            </p:txBody>
          </p:sp>
        </p:grpSp>
        <p:cxnSp>
          <p:nvCxnSpPr>
            <p:cNvPr id="16" name="直接连接符 15"/>
            <p:cNvCxnSpPr>
              <a:stCxn id="13" idx="2"/>
            </p:cNvCxnSpPr>
            <p:nvPr/>
          </p:nvCxnSpPr>
          <p:spPr>
            <a:xfrm>
              <a:off x="6142820" y="5657401"/>
              <a:ext cx="0" cy="1371599"/>
            </a:xfrm>
            <a:prstGeom prst="line">
              <a:avLst/>
            </a:prstGeom>
            <a:ln>
              <a:solidFill>
                <a:srgbClr val="FFFFFF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5543937" y="5182186"/>
              <a:ext cx="1197764" cy="452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223A3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浅语</a:t>
              </a:r>
              <a:r>
                <a:rPr lang="en-US" altLang="zh-CN" sz="2000" dirty="0" smtClean="0">
                  <a:solidFill>
                    <a:srgbClr val="223A3E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PPT</a:t>
              </a:r>
              <a:endParaRPr lang="zh-CN" altLang="en-US" sz="2000" dirty="0" smtClean="0">
                <a:solidFill>
                  <a:srgbClr val="223A3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352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90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4670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107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80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204000" y="-171000"/>
            <a:ext cx="12780000" cy="12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150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174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79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7992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46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76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7023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03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793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4124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1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23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6294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1542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889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7342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187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67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12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09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0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-204000" y="-171000"/>
            <a:ext cx="12780000" cy="126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28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31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71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9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386B3-67BD-4795-A3DA-D003CF4F8A48}" type="datetimeFigureOut">
              <a:rPr lang="zh-CN" altLang="en-US" smtClean="0"/>
              <a:t>2016/12/15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8CFBC-5B10-426C-BDE9-78B901DFFB9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69414"/>
            <a:ext cx="11056060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419225"/>
            <a:ext cx="11056060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58476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3" panose="05040102010807070707" pitchFamily="18" charset="2"/>
        <a:buChar char="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5" t="365" r="2852" b="887"/>
          <a:stretch/>
        </p:blipFill>
        <p:spPr>
          <a:xfrm>
            <a:off x="0" y="0"/>
            <a:ext cx="12181114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386B3-67BD-4795-A3DA-D003CF4F8A48}" type="datetimeFigureOut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2016/12/15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8CFBC-5B10-426C-BDE9-78B901DFFB9E}" type="slidenum">
              <a:rPr lang="zh-CN" alt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69414"/>
            <a:ext cx="11056060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419225"/>
            <a:ext cx="11056060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72214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3" panose="05040102010807070707" pitchFamily="18" charset="2"/>
        <a:buChar char="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7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2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2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2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3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利用透视创造空间感</a:t>
            </a:r>
            <a:endParaRPr lang="zh-CN" altLang="en-US" sz="36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浅</a:t>
            </a:r>
            <a:r>
              <a:rPr lang="zh-CN" altLang="en-US" sz="24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语浅说</a:t>
            </a:r>
            <a:endParaRPr lang="zh-CN" altLang="en-US" sz="24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1089000"/>
            <a:ext cx="1360210" cy="15406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761391" y="2651849"/>
            <a:ext cx="321988" cy="531299"/>
            <a:chOff x="6805445" y="2440605"/>
            <a:chExt cx="486618" cy="802947"/>
          </a:xfrm>
        </p:grpSpPr>
        <p:sp>
          <p:nvSpPr>
            <p:cNvPr id="7" name="椭圆 6"/>
            <p:cNvSpPr/>
            <p:nvPr/>
          </p:nvSpPr>
          <p:spPr>
            <a:xfrm>
              <a:off x="6816000" y="2655860"/>
              <a:ext cx="476063" cy="47606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F5F5F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05445" y="2440605"/>
              <a:ext cx="360000" cy="802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 smtClean="0">
                  <a:solidFill>
                    <a:srgbClr val="263A4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2</a:t>
              </a:r>
              <a:endParaRPr lang="zh-CN" altLang="en-US" dirty="0" smtClean="0">
                <a:solidFill>
                  <a:srgbClr val="263A4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01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583698" y="1269000"/>
            <a:ext cx="5772302" cy="3973176"/>
            <a:chOff x="1056000" y="1269000"/>
            <a:chExt cx="5772302" cy="3973176"/>
          </a:xfrm>
          <a:scene3d>
            <a:camera prst="perspectiveHeroicExtremeRightFacing"/>
            <a:lightRig rig="threePt" dir="t"/>
          </a:scene3d>
        </p:grpSpPr>
        <p:grpSp>
          <p:nvGrpSpPr>
            <p:cNvPr id="40" name="组合 39"/>
            <p:cNvGrpSpPr/>
            <p:nvPr/>
          </p:nvGrpSpPr>
          <p:grpSpPr>
            <a:xfrm>
              <a:off x="1056000" y="1269000"/>
              <a:ext cx="1542302" cy="3973176"/>
              <a:chOff x="1416000" y="1506513"/>
              <a:chExt cx="1542302" cy="3973176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1506513"/>
                <a:ext cx="1542302" cy="102820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43" name="组合 42"/>
            <p:cNvGrpSpPr/>
            <p:nvPr/>
          </p:nvGrpSpPr>
          <p:grpSpPr>
            <a:xfrm>
              <a:off x="3171000" y="1269001"/>
              <a:ext cx="1542302" cy="3973175"/>
              <a:chOff x="3531000" y="1506514"/>
              <a:chExt cx="1542302" cy="3973175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42" name="组合 41"/>
            <p:cNvGrpSpPr/>
            <p:nvPr/>
          </p:nvGrpSpPr>
          <p:grpSpPr>
            <a:xfrm>
              <a:off x="5286000" y="1269001"/>
              <a:ext cx="1542302" cy="3973174"/>
              <a:chOff x="5646000" y="1506514"/>
              <a:chExt cx="1542302" cy="397317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4451487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304" y="2426401"/>
            <a:ext cx="2287593" cy="152506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scene3d>
            <a:camera prst="perspectiveHeroicExtremeRightFacing"/>
            <a:lightRig rig="threePt" dir="t"/>
          </a:scene3d>
        </p:spPr>
      </p:pic>
      <p:sp>
        <p:nvSpPr>
          <p:cNvPr id="48" name="文本框 47"/>
          <p:cNvSpPr txBox="1"/>
          <p:nvPr/>
        </p:nvSpPr>
        <p:spPr>
          <a:xfrm>
            <a:off x="7180831" y="2477201"/>
            <a:ext cx="3960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利用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透视创造</a:t>
            </a:r>
            <a:r>
              <a:rPr lang="zh-CN" altLang="en-US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出空间感，其中一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项可以突出重点，在展示多图时挺不错的</a:t>
            </a:r>
            <a:endParaRPr lang="zh-CN" altLang="en-US" sz="1400" dirty="0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73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196000" y="1629000"/>
            <a:ext cx="5772302" cy="3973176"/>
            <a:chOff x="1056000" y="1269000"/>
            <a:chExt cx="5772302" cy="3973176"/>
          </a:xfrm>
        </p:grpSpPr>
        <p:grpSp>
          <p:nvGrpSpPr>
            <p:cNvPr id="15" name="组合 14"/>
            <p:cNvGrpSpPr/>
            <p:nvPr/>
          </p:nvGrpSpPr>
          <p:grpSpPr>
            <a:xfrm>
              <a:off x="1056000" y="1269000"/>
              <a:ext cx="1542302" cy="3973176"/>
              <a:chOff x="1416000" y="1506513"/>
              <a:chExt cx="1542302" cy="3973176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1506513"/>
                <a:ext cx="1542302" cy="102820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171000" y="1269001"/>
              <a:ext cx="1542302" cy="3973175"/>
              <a:chOff x="3531000" y="1506514"/>
              <a:chExt cx="1542302" cy="3973175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5286000" y="1269001"/>
              <a:ext cx="1542302" cy="3973174"/>
              <a:chOff x="5646000" y="1506514"/>
              <a:chExt cx="1542302" cy="397317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4451487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902" y="3100088"/>
            <a:ext cx="1540800" cy="1027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/>
        </p:spPr>
      </p:pic>
      <p:sp>
        <p:nvSpPr>
          <p:cNvPr id="27" name="文本框 26"/>
          <p:cNvSpPr txBox="1"/>
          <p:nvPr/>
        </p:nvSpPr>
        <p:spPr>
          <a:xfrm>
            <a:off x="726152" y="2594561"/>
            <a:ext cx="3960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1.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插入图片素材，可以根据需要调整图片的样式并排列好顺序</a:t>
            </a:r>
            <a:endParaRPr lang="zh-CN" altLang="en-US" sz="1400" dirty="0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23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32450" y="1444312"/>
            <a:ext cx="5772302" cy="3973176"/>
            <a:chOff x="1056000" y="1269000"/>
            <a:chExt cx="5772302" cy="3973176"/>
          </a:xfrm>
        </p:grpSpPr>
        <p:grpSp>
          <p:nvGrpSpPr>
            <p:cNvPr id="15" name="组合 14"/>
            <p:cNvGrpSpPr/>
            <p:nvPr/>
          </p:nvGrpSpPr>
          <p:grpSpPr>
            <a:xfrm>
              <a:off x="1056000" y="1269000"/>
              <a:ext cx="1542302" cy="3973176"/>
              <a:chOff x="1416000" y="1506513"/>
              <a:chExt cx="1542302" cy="3973176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1506513"/>
                <a:ext cx="1542302" cy="102820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171000" y="1269001"/>
              <a:ext cx="1542302" cy="3973175"/>
              <a:chOff x="3531000" y="1506514"/>
              <a:chExt cx="1542302" cy="3973175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5286000" y="1269001"/>
              <a:ext cx="1542302" cy="3973174"/>
              <a:chOff x="5646000" y="1506514"/>
              <a:chExt cx="1542302" cy="397317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4451487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352" y="2915400"/>
            <a:ext cx="1540800" cy="1027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/>
        </p:spPr>
      </p:pic>
      <p:sp>
        <p:nvSpPr>
          <p:cNvPr id="27" name="文本框 26"/>
          <p:cNvSpPr txBox="1"/>
          <p:nvPr/>
        </p:nvSpPr>
        <p:spPr>
          <a:xfrm>
            <a:off x="7512450" y="2662636"/>
            <a:ext cx="3960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2.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选中全部图片（除了中间一张）组合，方便后面编辑修改，其他同理</a:t>
            </a:r>
            <a:endParaRPr lang="zh-CN" altLang="en-US" sz="1400" dirty="0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439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77902" y="1442412"/>
            <a:ext cx="5772302" cy="3973176"/>
            <a:chOff x="1056000" y="1269000"/>
            <a:chExt cx="5772302" cy="3973176"/>
          </a:xfrm>
          <a:scene3d>
            <a:camera prst="perspectiveHeroicExtremeLeftFacing"/>
            <a:lightRig rig="threePt" dir="t"/>
          </a:scene3d>
        </p:grpSpPr>
        <p:grpSp>
          <p:nvGrpSpPr>
            <p:cNvPr id="15" name="组合 14"/>
            <p:cNvGrpSpPr/>
            <p:nvPr/>
          </p:nvGrpSpPr>
          <p:grpSpPr>
            <a:xfrm>
              <a:off x="1056000" y="1269000"/>
              <a:ext cx="1542302" cy="3973176"/>
              <a:chOff x="1416000" y="1506513"/>
              <a:chExt cx="1542302" cy="3973176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1506513"/>
                <a:ext cx="1542302" cy="102820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171000" y="1269001"/>
              <a:ext cx="1542302" cy="3973175"/>
              <a:chOff x="3531000" y="1506514"/>
              <a:chExt cx="1542302" cy="3973175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5286000" y="1269001"/>
              <a:ext cx="1542302" cy="3973174"/>
              <a:chOff x="5646000" y="1506514"/>
              <a:chExt cx="1542302" cy="397317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4451487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804" y="2913500"/>
            <a:ext cx="1540800" cy="1027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/>
          <a:scene3d>
            <a:camera prst="perspectiveHeroicExtremeLeftFacing"/>
            <a:lightRig rig="threePt" dir="t"/>
          </a:scene3d>
        </p:spPr>
      </p:pic>
      <p:sp>
        <p:nvSpPr>
          <p:cNvPr id="27" name="文本框 26"/>
          <p:cNvSpPr txBox="1"/>
          <p:nvPr/>
        </p:nvSpPr>
        <p:spPr>
          <a:xfrm>
            <a:off x="1056000" y="2470614"/>
            <a:ext cx="396000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3.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选中组合包括中间一张，点击图片工具→格式→图片效果→三维旋转→透视，选择合适的效果</a:t>
            </a:r>
            <a:endParaRPr lang="zh-CN" altLang="en-US" sz="1400" dirty="0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422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77902" y="1442412"/>
            <a:ext cx="5772302" cy="3973176"/>
            <a:chOff x="1056000" y="1269000"/>
            <a:chExt cx="5772302" cy="3973176"/>
          </a:xfrm>
          <a:scene3d>
            <a:camera prst="perspectiveHeroicExtremeLeftFacing"/>
            <a:lightRig rig="threePt" dir="t"/>
          </a:scene3d>
        </p:grpSpPr>
        <p:grpSp>
          <p:nvGrpSpPr>
            <p:cNvPr id="15" name="组合 14"/>
            <p:cNvGrpSpPr/>
            <p:nvPr/>
          </p:nvGrpSpPr>
          <p:grpSpPr>
            <a:xfrm>
              <a:off x="1056000" y="1269000"/>
              <a:ext cx="1542302" cy="3973176"/>
              <a:chOff x="1416000" y="1506513"/>
              <a:chExt cx="1542302" cy="3973176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1506513"/>
                <a:ext cx="1542302" cy="1028202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171000" y="1269001"/>
              <a:ext cx="1542302" cy="3973175"/>
              <a:chOff x="3531000" y="1506514"/>
              <a:chExt cx="1542302" cy="3973175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31000" y="4451488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5286000" y="1269001"/>
              <a:ext cx="1542302" cy="3973174"/>
              <a:chOff x="5646000" y="1506514"/>
              <a:chExt cx="1542302" cy="397317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1506514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2979000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6000" y="4451487"/>
                <a:ext cx="1542302" cy="1028201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01600" cap="sq">
                <a:solidFill>
                  <a:srgbClr val="FDFDFD"/>
                </a:solidFill>
                <a:miter lim="800000"/>
              </a:ln>
              <a:effectLst>
                <a:outerShdw blurRad="57150" dist="37500" dir="7560000" sy="98000" kx="110000" ky="200000" algn="tl" rotWithShape="0">
                  <a:srgbClr val="000000">
                    <a:alpha val="20000"/>
                  </a:srgbClr>
                </a:outerShdw>
              </a:effectLst>
            </p:spPr>
          </p:pic>
        </p:grpSp>
      </p:grpSp>
      <p:sp>
        <p:nvSpPr>
          <p:cNvPr id="27" name="文本框 26"/>
          <p:cNvSpPr txBox="1"/>
          <p:nvPr/>
        </p:nvSpPr>
        <p:spPr>
          <a:xfrm>
            <a:off x="1056000" y="2560885"/>
            <a:ext cx="39600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4.</a:t>
            </a:r>
            <a:r>
              <a:rPr lang="zh-CN" altLang="en-US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选中需要突出的图片，调整相关阴影和位置，让整体画面更有空间感</a:t>
            </a:r>
            <a:endParaRPr lang="zh-CN" altLang="en-US" sz="1400" dirty="0" smtClean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248" y="2474242"/>
            <a:ext cx="2365196" cy="157679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0800" dist="2540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341337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259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49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78C2C6"/>
      </a:accent1>
      <a:accent2>
        <a:srgbClr val="87AD83"/>
      </a:accent2>
      <a:accent3>
        <a:srgbClr val="B2B27C"/>
      </a:accent3>
      <a:accent4>
        <a:srgbClr val="C6A3D1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99PPBG">
  <a:themeElements>
    <a:clrScheme name="自定义 449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78C2C6"/>
      </a:accent1>
      <a:accent2>
        <a:srgbClr val="87AD83"/>
      </a:accent2>
      <a:accent3>
        <a:srgbClr val="B2B27C"/>
      </a:accent3>
      <a:accent4>
        <a:srgbClr val="C6A3D1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A000120150327A01KPBG</Template>
  <TotalTime>101</TotalTime>
  <Words>254</Words>
  <Application>Microsoft Office PowerPoint</Application>
  <PresentationFormat>宽屏</PresentationFormat>
  <Paragraphs>15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Meiryo</vt:lpstr>
      <vt:lpstr>方正稚艺简体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Wingdings 3</vt:lpstr>
      <vt:lpstr>A000120140530A99PPBG</vt:lpstr>
      <vt:lpstr>1_A000120140530A99PPBG</vt:lpstr>
      <vt:lpstr>Office Theme</vt:lpstr>
      <vt:lpstr>浅语浅说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ypppt</cp:lastModifiedBy>
  <cp:revision>14</cp:revision>
  <dcterms:created xsi:type="dcterms:W3CDTF">2016-01-29T08:19:29Z</dcterms:created>
  <dcterms:modified xsi:type="dcterms:W3CDTF">2016-12-15T03:04:13Z</dcterms:modified>
</cp:coreProperties>
</file>