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6"/>
  </p:notesMasterIdLst>
  <p:sldIdLst>
    <p:sldId id="257" r:id="rId3"/>
    <p:sldId id="258" r:id="rId4"/>
    <p:sldId id="260" r:id="rId5"/>
    <p:sldId id="264" r:id="rId6"/>
    <p:sldId id="265" r:id="rId7"/>
    <p:sldId id="266" r:id="rId8"/>
    <p:sldId id="261" r:id="rId9"/>
    <p:sldId id="267" r:id="rId10"/>
    <p:sldId id="268" r:id="rId11"/>
    <p:sldId id="269" r:id="rId12"/>
    <p:sldId id="270" r:id="rId13"/>
    <p:sldId id="262" r:id="rId14"/>
    <p:sldId id="271" r:id="rId15"/>
    <p:sldId id="272" r:id="rId16"/>
    <p:sldId id="273" r:id="rId17"/>
    <p:sldId id="274" r:id="rId18"/>
    <p:sldId id="263" r:id="rId19"/>
    <p:sldId id="275" r:id="rId20"/>
    <p:sldId id="276" r:id="rId21"/>
    <p:sldId id="277" r:id="rId22"/>
    <p:sldId id="278" r:id="rId23"/>
    <p:sldId id="259" r:id="rId24"/>
    <p:sldId id="27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BAE9"/>
    <a:srgbClr val="ABDEF4"/>
    <a:srgbClr val="CBEAF8"/>
    <a:srgbClr val="E3F3FB"/>
    <a:srgbClr val="EAF3F8"/>
    <a:srgbClr val="E9F4FA"/>
    <a:srgbClr val="A2D6EF"/>
    <a:srgbClr val="2E4D63"/>
    <a:srgbClr val="5686A8"/>
    <a:srgbClr val="6691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97" autoAdjust="0"/>
    <p:restoredTop sz="94660"/>
  </p:normalViewPr>
  <p:slideViewPr>
    <p:cSldViewPr snapToGrid="0">
      <p:cViewPr varScale="1">
        <p:scale>
          <a:sx n="90" d="100"/>
          <a:sy n="90" d="100"/>
        </p:scale>
        <p:origin x="108" y="1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BB5FF2-25EA-46D7-B3BA-4582358ABEC7}" type="datetimeFigureOut">
              <a:rPr lang="zh-CN" altLang="en-US" smtClean="0"/>
              <a:t>2016/11/15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3C19EA-75F7-469A-9304-1B2BFF998463}" type="slidenum">
              <a:rPr lang="zh-CN" altLang="en-US" smtClean="0"/>
              <a:t>‹#›</a:t>
            </a:fld>
            <a:endParaRPr lang="zh-CN" altLang="en-US"/>
          </a:p>
        </p:txBody>
      </p:sp>
    </p:spTree>
    <p:extLst>
      <p:ext uri="{BB962C8B-B14F-4D97-AF65-F5344CB8AC3E}">
        <p14:creationId xmlns:p14="http://schemas.microsoft.com/office/powerpoint/2010/main" val="3837844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3832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7E32B8C-E81A-4559-905F-EA468C4AE0F6}" type="datetimeFigureOut">
              <a:rPr lang="zh-CN" altLang="en-US" smtClean="0"/>
              <a:pPr/>
              <a:t>2016/11/15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1401781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7E32B8C-E81A-4559-905F-EA468C4AE0F6}" type="datetimeFigureOut">
              <a:rPr lang="zh-CN" altLang="en-US" smtClean="0"/>
              <a:pPr/>
              <a:t>2016/11/15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507463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7E32B8C-E81A-4559-905F-EA468C4AE0F6}" type="datetimeFigureOut">
              <a:rPr lang="zh-CN" altLang="en-US" smtClean="0"/>
              <a:pPr/>
              <a:t>2016/11/15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11041546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00855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02024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04751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82391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06203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3789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4403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5716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7E32B8C-E81A-4559-905F-EA468C4AE0F6}" type="datetimeFigureOut">
              <a:rPr lang="zh-CN" altLang="en-US" smtClean="0"/>
              <a:pPr/>
              <a:t>2016/11/15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23255119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37815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86496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4143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7E32B8C-E81A-4559-905F-EA468C4AE0F6}" type="datetimeFigureOut">
              <a:rPr lang="zh-CN" altLang="en-US" smtClean="0"/>
              <a:pPr/>
              <a:t>2016/11/15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2941986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7E32B8C-E81A-4559-905F-EA468C4AE0F6}" type="datetimeFigureOut">
              <a:rPr lang="zh-CN" altLang="en-US" smtClean="0"/>
              <a:pPr/>
              <a:t>2016/11/15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2511605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7E32B8C-E81A-4559-905F-EA468C4AE0F6}" type="datetimeFigureOut">
              <a:rPr lang="zh-CN" altLang="en-US" smtClean="0"/>
              <a:pPr/>
              <a:t>2016/11/15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1732206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7E32B8C-E81A-4559-905F-EA468C4AE0F6}" type="datetimeFigureOut">
              <a:rPr lang="zh-CN" altLang="en-US" smtClean="0"/>
              <a:pPr/>
              <a:t>2016/11/15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3089745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7E32B8C-E81A-4559-905F-EA468C4AE0F6}" type="datetimeFigureOut">
              <a:rPr lang="zh-CN" altLang="en-US" smtClean="0"/>
              <a:pPr/>
              <a:t>2016/11/15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31987832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7E32B8C-E81A-4559-905F-EA468C4AE0F6}" type="datetimeFigureOut">
              <a:rPr lang="zh-CN" altLang="en-US" smtClean="0"/>
              <a:pPr/>
              <a:t>2016/11/15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1697075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7E32B8C-E81A-4559-905F-EA468C4AE0F6}" type="datetimeFigureOut">
              <a:rPr lang="zh-CN" altLang="en-US" smtClean="0"/>
              <a:pPr/>
              <a:t>2016/11/15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2181481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E32B8C-E81A-4559-905F-EA468C4AE0F6}" type="datetimeFigureOut">
              <a:rPr lang="zh-CN" altLang="en-US" smtClean="0"/>
              <a:pPr/>
              <a:t>2016/11/15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2123442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2016/11/15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28541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3BAE9"/>
        </a:solidFill>
        <a:effectLst/>
      </p:bgPr>
    </p:bg>
    <p:spTree>
      <p:nvGrpSpPr>
        <p:cNvPr id="1" name=""/>
        <p:cNvGrpSpPr/>
        <p:nvPr/>
      </p:nvGrpSpPr>
      <p:grpSpPr>
        <a:xfrm>
          <a:off x="0" y="0"/>
          <a:ext cx="0" cy="0"/>
          <a:chOff x="0" y="0"/>
          <a:chExt cx="0" cy="0"/>
        </a:xfrm>
      </p:grpSpPr>
      <p:sp>
        <p:nvSpPr>
          <p:cNvPr id="80" name="任意多边形 79"/>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gradFill>
            <a:gsLst>
              <a:gs pos="0">
                <a:srgbClr val="E5EEF3">
                  <a:alpha val="50000"/>
                </a:srgbClr>
              </a:gs>
              <a:gs pos="100000">
                <a:srgbClr val="E1EBF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gradFill>
            <a:gsLst>
              <a:gs pos="0">
                <a:srgbClr val="E9F4FA"/>
              </a:gs>
              <a:gs pos="100000">
                <a:srgbClr val="D7E3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210886" y="1556912"/>
            <a:ext cx="3770228" cy="1569660"/>
          </a:xfrm>
          <a:prstGeom prst="rect">
            <a:avLst/>
          </a:prstGeom>
          <a:noFill/>
        </p:spPr>
        <p:txBody>
          <a:bodyPr wrap="square" rtlCol="0" anchor="ctr">
            <a:spAutoFit/>
          </a:bodyPr>
          <a:lstStyle/>
          <a:p>
            <a:pPr algn="dist"/>
            <a:r>
              <a:rPr lang="en-US" altLang="zh-CN" sz="9600" smtClean="0">
                <a:solidFill>
                  <a:schemeClr val="bg1"/>
                </a:solidFill>
                <a:latin typeface="Arial" panose="020B0604020202020204" pitchFamily="34" charset="0"/>
                <a:ea typeface="华文细黑" panose="02010600040101010101" pitchFamily="2" charset="-122"/>
                <a:cs typeface="Arial" panose="020B0604020202020204" pitchFamily="34" charset="0"/>
              </a:rPr>
              <a:t>2017</a:t>
            </a:r>
            <a:endParaRPr lang="zh-CN" altLang="en-US" sz="9600" dirty="0">
              <a:solidFill>
                <a:schemeClr val="bg1"/>
              </a:solidFill>
              <a:latin typeface="Arial" panose="020B0604020202020204" pitchFamily="34" charset="0"/>
              <a:ea typeface="华文细黑" panose="02010600040101010101" pitchFamily="2" charset="-122"/>
              <a:cs typeface="Arial" panose="020B0604020202020204" pitchFamily="34" charset="0"/>
            </a:endParaRPr>
          </a:p>
        </p:txBody>
      </p:sp>
      <p:sp>
        <p:nvSpPr>
          <p:cNvPr id="31" name="任意多边形 30"/>
          <p:cNvSpPr/>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bg1">
                  <a:alpha val="50000"/>
                </a:schemeClr>
              </a:gs>
              <a:gs pos="0">
                <a:schemeClr val="bg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837701" y="3126573"/>
            <a:ext cx="10516598" cy="707886"/>
            <a:chOff x="837701" y="3075056"/>
            <a:chExt cx="10516598" cy="707886"/>
          </a:xfrm>
        </p:grpSpPr>
        <p:grpSp>
          <p:nvGrpSpPr>
            <p:cNvPr id="9" name="组合 8"/>
            <p:cNvGrpSpPr/>
            <p:nvPr/>
          </p:nvGrpSpPr>
          <p:grpSpPr>
            <a:xfrm>
              <a:off x="837701" y="3295380"/>
              <a:ext cx="10516598" cy="267238"/>
              <a:chOff x="837701" y="3295381"/>
              <a:chExt cx="10516598" cy="267238"/>
            </a:xfrm>
          </p:grpSpPr>
          <p:sp>
            <p:nvSpPr>
              <p:cNvPr id="10" name="椭圆 9"/>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3269745" y="3075056"/>
              <a:ext cx="5652508" cy="707886"/>
            </a:xfrm>
            <a:prstGeom prst="rect">
              <a:avLst/>
            </a:prstGeom>
            <a:noFill/>
          </p:spPr>
          <p:txBody>
            <a:bodyPr wrap="none" rtlCol="0" anchor="ctr">
              <a:spAutoFit/>
            </a:bodyPr>
            <a:lstStyle/>
            <a:p>
              <a:pPr algn="ctr"/>
              <a:r>
                <a:rPr lang="en-US" altLang="zh-CN" sz="40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MORE THAN TEMPLATE</a:t>
              </a:r>
            </a:p>
          </p:txBody>
        </p:sp>
      </p:grpSp>
      <p:sp>
        <p:nvSpPr>
          <p:cNvPr id="40" name="文本框 39"/>
          <p:cNvSpPr txBox="1"/>
          <p:nvPr/>
        </p:nvSpPr>
        <p:spPr>
          <a:xfrm>
            <a:off x="5100374" y="3993036"/>
            <a:ext cx="1991251" cy="338554"/>
          </a:xfrm>
          <a:prstGeom prst="rect">
            <a:avLst/>
          </a:prstGeom>
          <a:noFill/>
        </p:spPr>
        <p:txBody>
          <a:bodyPr wrap="none" rtlCol="0">
            <a:spAutoFit/>
          </a:bodyPr>
          <a:lstStyle/>
          <a:p>
            <a:pPr algn="ctr"/>
            <a:r>
              <a:rPr lang="en-US" altLang="zh-CN" sz="1600" dirty="0" smtClean="0">
                <a:solidFill>
                  <a:schemeClr val="bg1"/>
                </a:solidFill>
                <a:latin typeface="华文细黑" panose="02010600040101010101" pitchFamily="2" charset="-122"/>
                <a:ea typeface="华文细黑" panose="02010600040101010101" pitchFamily="2" charset="-122"/>
                <a:cs typeface="Segoe UI Black" panose="020B0A02040204020203" pitchFamily="34" charset="0"/>
              </a:rPr>
              <a:t>MarcoKing Design</a:t>
            </a:r>
          </a:p>
        </p:txBody>
      </p:sp>
    </p:spTree>
    <p:extLst>
      <p:ext uri="{BB962C8B-B14F-4D97-AF65-F5344CB8AC3E}">
        <p14:creationId xmlns:p14="http://schemas.microsoft.com/office/powerpoint/2010/main" val="3040849532"/>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sp>
        <p:nvSpPr>
          <p:cNvPr id="205" name="矩形 204"/>
          <p:cNvSpPr/>
          <p:nvPr/>
        </p:nvSpPr>
        <p:spPr>
          <a:xfrm>
            <a:off x="4942376" y="243447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grpSp>
        <p:nvGrpSpPr>
          <p:cNvPr id="206" name="组合 205"/>
          <p:cNvGrpSpPr/>
          <p:nvPr/>
        </p:nvGrpSpPr>
        <p:grpSpPr>
          <a:xfrm>
            <a:off x="4987229" y="1802002"/>
            <a:ext cx="2464390" cy="561182"/>
            <a:chOff x="5435732" y="1578011"/>
            <a:chExt cx="1854752" cy="422357"/>
          </a:xfrm>
        </p:grpSpPr>
        <p:grpSp>
          <p:nvGrpSpPr>
            <p:cNvPr id="207" name="组合 206"/>
            <p:cNvGrpSpPr/>
            <p:nvPr/>
          </p:nvGrpSpPr>
          <p:grpSpPr>
            <a:xfrm>
              <a:off x="5435732" y="1578011"/>
              <a:ext cx="422357" cy="422357"/>
              <a:chOff x="503238" y="1734936"/>
              <a:chExt cx="612620" cy="612620"/>
            </a:xfrm>
          </p:grpSpPr>
          <p:sp>
            <p:nvSpPr>
              <p:cNvPr id="209" name="椭圆 208"/>
              <p:cNvSpPr/>
              <p:nvPr/>
            </p:nvSpPr>
            <p:spPr>
              <a:xfrm>
                <a:off x="503238" y="1734936"/>
                <a:ext cx="612620" cy="612620"/>
              </a:xfrm>
              <a:prstGeom prst="ellipse">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3BAE9"/>
                  </a:solidFill>
                </a:endParaRPr>
              </a:p>
            </p:txBody>
          </p:sp>
          <p:grpSp>
            <p:nvGrpSpPr>
              <p:cNvPr id="210" name="组合 209"/>
              <p:cNvGrpSpPr/>
              <p:nvPr/>
            </p:nvGrpSpPr>
            <p:grpSpPr>
              <a:xfrm>
                <a:off x="650052" y="1881750"/>
                <a:ext cx="318993" cy="318993"/>
                <a:chOff x="13405333" y="-598488"/>
                <a:chExt cx="479425" cy="479425"/>
              </a:xfrm>
              <a:solidFill>
                <a:schemeClr val="bg1"/>
              </a:solidFill>
            </p:grpSpPr>
            <p:sp>
              <p:nvSpPr>
                <p:cNvPr id="211"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sp>
              <p:nvSpPr>
                <p:cNvPr id="212"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sp>
              <p:nvSpPr>
                <p:cNvPr id="213"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sp>
              <p:nvSpPr>
                <p:cNvPr id="214"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sp>
              <p:nvSpPr>
                <p:cNvPr id="215"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sp>
              <p:nvSpPr>
                <p:cNvPr id="216"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grpSp>
        </p:grpSp>
        <p:sp>
          <p:nvSpPr>
            <p:cNvPr id="208" name="矩形 207"/>
            <p:cNvSpPr/>
            <p:nvPr/>
          </p:nvSpPr>
          <p:spPr>
            <a:xfrm>
              <a:off x="5862633" y="1666079"/>
              <a:ext cx="1427851" cy="276999"/>
            </a:xfrm>
            <a:prstGeom prst="rect">
              <a:avLst/>
            </a:prstGeom>
          </p:spPr>
          <p:txBody>
            <a:bodyPr wrap="square" anchor="ctr">
              <a:spAutoFit/>
            </a:bodyPr>
            <a:lstStyle/>
            <a:p>
              <a:r>
                <a:rPr lang="en-US" altLang="zh-CN" b="1" dirty="0">
                  <a:solidFill>
                    <a:srgbClr val="53BAE9"/>
                  </a:solidFill>
                  <a:latin typeface="微软雅黑" panose="020B0503020204020204" pitchFamily="34" charset="-122"/>
                  <a:ea typeface="微软雅黑" panose="020B0503020204020204" pitchFamily="34" charset="-122"/>
                </a:rPr>
                <a:t>Add The Title</a:t>
              </a:r>
            </a:p>
          </p:txBody>
        </p:sp>
      </p:grpSp>
      <p:sp>
        <p:nvSpPr>
          <p:cNvPr id="217" name="矩形 216"/>
          <p:cNvSpPr/>
          <p:nvPr/>
        </p:nvSpPr>
        <p:spPr>
          <a:xfrm>
            <a:off x="8335955" y="243447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218" name="矩形 217"/>
          <p:cNvSpPr/>
          <p:nvPr/>
        </p:nvSpPr>
        <p:spPr>
          <a:xfrm>
            <a:off x="8948027" y="1918374"/>
            <a:ext cx="1897171" cy="369332"/>
          </a:xfrm>
          <a:prstGeom prst="rect">
            <a:avLst/>
          </a:prstGeom>
        </p:spPr>
        <p:txBody>
          <a:bodyPr wrap="square" anchor="ctr">
            <a:spAutoFit/>
          </a:bodyPr>
          <a:lstStyle/>
          <a:p>
            <a:r>
              <a:rPr lang="en-US" altLang="zh-CN" b="1" dirty="0">
                <a:solidFill>
                  <a:srgbClr val="53BAE9"/>
                </a:solidFill>
                <a:latin typeface="微软雅黑" panose="020B0503020204020204" pitchFamily="34" charset="-122"/>
                <a:ea typeface="微软雅黑" panose="020B0503020204020204" pitchFamily="34" charset="-122"/>
              </a:rPr>
              <a:t>Add The Title</a:t>
            </a:r>
          </a:p>
        </p:txBody>
      </p:sp>
      <p:grpSp>
        <p:nvGrpSpPr>
          <p:cNvPr id="219" name="组合 218"/>
          <p:cNvGrpSpPr/>
          <p:nvPr/>
        </p:nvGrpSpPr>
        <p:grpSpPr>
          <a:xfrm>
            <a:off x="8380808" y="1802002"/>
            <a:ext cx="561182" cy="561182"/>
            <a:chOff x="8469135" y="1590622"/>
            <a:chExt cx="561182" cy="561182"/>
          </a:xfrm>
        </p:grpSpPr>
        <p:sp>
          <p:nvSpPr>
            <p:cNvPr id="220" name="椭圆 219"/>
            <p:cNvSpPr/>
            <p:nvPr/>
          </p:nvSpPr>
          <p:spPr>
            <a:xfrm>
              <a:off x="8469135" y="1590622"/>
              <a:ext cx="561182" cy="561182"/>
            </a:xfrm>
            <a:prstGeom prst="ellipse">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1" name="组合 220"/>
            <p:cNvGrpSpPr/>
            <p:nvPr/>
          </p:nvGrpSpPr>
          <p:grpSpPr>
            <a:xfrm>
              <a:off x="8603619" y="1779293"/>
              <a:ext cx="292209" cy="201257"/>
              <a:chOff x="9641770" y="1952307"/>
              <a:chExt cx="219923" cy="151470"/>
            </a:xfrm>
          </p:grpSpPr>
          <p:sp>
            <p:nvSpPr>
              <p:cNvPr id="222"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32" name="矩形 231"/>
          <p:cNvSpPr/>
          <p:nvPr/>
        </p:nvSpPr>
        <p:spPr>
          <a:xfrm>
            <a:off x="4942376" y="480971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233" name="矩形 232"/>
          <p:cNvSpPr/>
          <p:nvPr/>
        </p:nvSpPr>
        <p:spPr>
          <a:xfrm>
            <a:off x="5554448" y="4293614"/>
            <a:ext cx="1897171" cy="369332"/>
          </a:xfrm>
          <a:prstGeom prst="rect">
            <a:avLst/>
          </a:prstGeom>
        </p:spPr>
        <p:txBody>
          <a:bodyPr wrap="square" anchor="ctr">
            <a:spAutoFit/>
          </a:bodyPr>
          <a:lstStyle/>
          <a:p>
            <a:r>
              <a:rPr lang="en-US" altLang="zh-CN" b="1" dirty="0">
                <a:solidFill>
                  <a:srgbClr val="53BAE9"/>
                </a:solidFill>
                <a:latin typeface="微软雅黑" panose="020B0503020204020204" pitchFamily="34" charset="-122"/>
                <a:ea typeface="微软雅黑" panose="020B0503020204020204" pitchFamily="34" charset="-122"/>
              </a:rPr>
              <a:t>Add The Title</a:t>
            </a:r>
          </a:p>
        </p:txBody>
      </p:sp>
      <p:grpSp>
        <p:nvGrpSpPr>
          <p:cNvPr id="234" name="组合 233"/>
          <p:cNvGrpSpPr/>
          <p:nvPr/>
        </p:nvGrpSpPr>
        <p:grpSpPr>
          <a:xfrm>
            <a:off x="4987229" y="4177242"/>
            <a:ext cx="561182" cy="561182"/>
            <a:chOff x="5075556" y="3735768"/>
            <a:chExt cx="561182" cy="561182"/>
          </a:xfrm>
        </p:grpSpPr>
        <p:sp>
          <p:nvSpPr>
            <p:cNvPr id="235" name="椭圆 234"/>
            <p:cNvSpPr/>
            <p:nvPr/>
          </p:nvSpPr>
          <p:spPr>
            <a:xfrm>
              <a:off x="5075556" y="3735768"/>
              <a:ext cx="561182" cy="561182"/>
            </a:xfrm>
            <a:prstGeom prst="ellipse">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6" name="组合 235"/>
            <p:cNvGrpSpPr/>
            <p:nvPr/>
          </p:nvGrpSpPr>
          <p:grpSpPr>
            <a:xfrm>
              <a:off x="5210977" y="3873554"/>
              <a:ext cx="290337" cy="285609"/>
              <a:chOff x="14627708" y="5551488"/>
              <a:chExt cx="487362" cy="479425"/>
            </a:xfrm>
            <a:solidFill>
              <a:schemeClr val="bg1"/>
            </a:solidFill>
          </p:grpSpPr>
          <p:sp>
            <p:nvSpPr>
              <p:cNvPr id="237"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45" name="矩形 244"/>
          <p:cNvSpPr/>
          <p:nvPr/>
        </p:nvSpPr>
        <p:spPr>
          <a:xfrm>
            <a:off x="8335955" y="480971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246" name="矩形 245"/>
          <p:cNvSpPr/>
          <p:nvPr/>
        </p:nvSpPr>
        <p:spPr>
          <a:xfrm>
            <a:off x="8948027" y="4293614"/>
            <a:ext cx="1897171" cy="369332"/>
          </a:xfrm>
          <a:prstGeom prst="rect">
            <a:avLst/>
          </a:prstGeom>
        </p:spPr>
        <p:txBody>
          <a:bodyPr wrap="square" anchor="ctr">
            <a:spAutoFit/>
          </a:bodyPr>
          <a:lstStyle/>
          <a:p>
            <a:r>
              <a:rPr lang="en-US" altLang="zh-CN" b="1" dirty="0">
                <a:solidFill>
                  <a:srgbClr val="53BAE9"/>
                </a:solidFill>
                <a:latin typeface="微软雅黑" panose="020B0503020204020204" pitchFamily="34" charset="-122"/>
                <a:ea typeface="微软雅黑" panose="020B0503020204020204" pitchFamily="34" charset="-122"/>
              </a:rPr>
              <a:t>Add The Title</a:t>
            </a:r>
          </a:p>
        </p:txBody>
      </p:sp>
      <p:grpSp>
        <p:nvGrpSpPr>
          <p:cNvPr id="247" name="组合 246"/>
          <p:cNvGrpSpPr/>
          <p:nvPr/>
        </p:nvGrpSpPr>
        <p:grpSpPr>
          <a:xfrm>
            <a:off x="8380808" y="4177242"/>
            <a:ext cx="561182" cy="561182"/>
            <a:chOff x="8469135" y="3735768"/>
            <a:chExt cx="561182" cy="561182"/>
          </a:xfrm>
        </p:grpSpPr>
        <p:sp>
          <p:nvSpPr>
            <p:cNvPr id="248" name="椭圆 247"/>
            <p:cNvSpPr/>
            <p:nvPr/>
          </p:nvSpPr>
          <p:spPr>
            <a:xfrm>
              <a:off x="8469135" y="3735768"/>
              <a:ext cx="561182" cy="561182"/>
            </a:xfrm>
            <a:prstGeom prst="ellipse">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9" name="组合 248"/>
            <p:cNvGrpSpPr/>
            <p:nvPr/>
          </p:nvGrpSpPr>
          <p:grpSpPr>
            <a:xfrm>
              <a:off x="8621844" y="3874607"/>
              <a:ext cx="282534" cy="283503"/>
              <a:chOff x="13416445" y="3094038"/>
              <a:chExt cx="463550" cy="465138"/>
            </a:xfrm>
            <a:solidFill>
              <a:schemeClr val="bg1"/>
            </a:solidFill>
          </p:grpSpPr>
          <p:sp>
            <p:nvSpPr>
              <p:cNvPr id="250"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254" name="图片 253"/>
          <p:cNvPicPr>
            <a:picLocks noChangeAspect="1"/>
          </p:cNvPicPr>
          <p:nvPr/>
        </p:nvPicPr>
        <p:blipFill>
          <a:blip r:embed="rId2" cstate="print">
            <a:extLst>
              <a:ext uri="{28A0092B-C50C-407E-A947-70E740481C1C}">
                <a14:useLocalDpi xmlns:a14="http://schemas.microsoft.com/office/drawing/2010/main" val="0"/>
              </a:ext>
            </a:extLst>
          </a:blip>
          <a:srcRect l="19592" t="1307" r="30627" b="3383"/>
          <a:stretch>
            <a:fillRect/>
          </a:stretch>
        </p:blipFill>
        <p:spPr>
          <a:xfrm>
            <a:off x="722308" y="1431113"/>
            <a:ext cx="3699716" cy="4518926"/>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Tree>
    <p:extLst>
      <p:ext uri="{BB962C8B-B14F-4D97-AF65-F5344CB8AC3E}">
        <p14:creationId xmlns:p14="http://schemas.microsoft.com/office/powerpoint/2010/main" val="865186707"/>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grpSp>
        <p:nvGrpSpPr>
          <p:cNvPr id="62" name="组合 61"/>
          <p:cNvGrpSpPr/>
          <p:nvPr/>
        </p:nvGrpSpPr>
        <p:grpSpPr>
          <a:xfrm>
            <a:off x="6656848" y="1638516"/>
            <a:ext cx="4046344" cy="958228"/>
            <a:chOff x="5523363" y="1314920"/>
            <a:chExt cx="3086944" cy="731029"/>
          </a:xfrm>
        </p:grpSpPr>
        <p:sp>
          <p:nvSpPr>
            <p:cNvPr id="63" name="矩形 62"/>
            <p:cNvSpPr/>
            <p:nvPr/>
          </p:nvSpPr>
          <p:spPr>
            <a:xfrm>
              <a:off x="5523363" y="1588086"/>
              <a:ext cx="3086944" cy="457863"/>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a:t>
              </a:r>
            </a:p>
          </p:txBody>
        </p:sp>
        <p:sp>
          <p:nvSpPr>
            <p:cNvPr id="64" name="矩形 63"/>
            <p:cNvSpPr/>
            <p:nvPr/>
          </p:nvSpPr>
          <p:spPr>
            <a:xfrm>
              <a:off x="5523363" y="1314920"/>
              <a:ext cx="1487324" cy="281762"/>
            </a:xfrm>
            <a:prstGeom prst="rect">
              <a:avLst/>
            </a:prstGeom>
          </p:spPr>
          <p:txBody>
            <a:bodyPr wrap="none">
              <a:spAutoFit/>
            </a:bodyPr>
            <a:lstStyle/>
            <a:p>
              <a:r>
                <a:rPr lang="en-US" altLang="zh-CN" b="1" dirty="0">
                  <a:solidFill>
                    <a:srgbClr val="53BAE9"/>
                  </a:solidFill>
                  <a:latin typeface="微软雅黑" panose="020B0503020204020204" pitchFamily="34" charset="-122"/>
                  <a:ea typeface="微软雅黑" panose="020B0503020204020204" pitchFamily="34" charset="-122"/>
                </a:rPr>
                <a:t>ADD THE TITLE</a:t>
              </a:r>
            </a:p>
          </p:txBody>
        </p:sp>
      </p:grpSp>
      <p:grpSp>
        <p:nvGrpSpPr>
          <p:cNvPr id="65" name="组合 64"/>
          <p:cNvGrpSpPr/>
          <p:nvPr/>
        </p:nvGrpSpPr>
        <p:grpSpPr>
          <a:xfrm>
            <a:off x="6656848" y="3006364"/>
            <a:ext cx="4671263" cy="652743"/>
            <a:chOff x="5607549" y="2476056"/>
            <a:chExt cx="3563693" cy="497976"/>
          </a:xfrm>
        </p:grpSpPr>
        <p:sp>
          <p:nvSpPr>
            <p:cNvPr id="66" name="矩形 65"/>
            <p:cNvSpPr/>
            <p:nvPr/>
          </p:nvSpPr>
          <p:spPr>
            <a:xfrm>
              <a:off x="6228719" y="2517295"/>
              <a:ext cx="2942523" cy="328723"/>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grpSp>
          <p:nvGrpSpPr>
            <p:cNvPr id="67" name="组合 66"/>
            <p:cNvGrpSpPr/>
            <p:nvPr/>
          </p:nvGrpSpPr>
          <p:grpSpPr>
            <a:xfrm>
              <a:off x="5607549" y="2476056"/>
              <a:ext cx="497976" cy="497976"/>
              <a:chOff x="5607549" y="2521897"/>
              <a:chExt cx="497976" cy="497976"/>
            </a:xfrm>
          </p:grpSpPr>
          <p:sp>
            <p:nvSpPr>
              <p:cNvPr id="68" name="椭圆 67"/>
              <p:cNvSpPr/>
              <p:nvPr/>
            </p:nvSpPr>
            <p:spPr>
              <a:xfrm>
                <a:off x="5607549" y="2521897"/>
                <a:ext cx="497976" cy="497976"/>
              </a:xfrm>
              <a:prstGeom prst="ellipse">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flipH="1">
                <a:off x="5709115" y="2621443"/>
                <a:ext cx="294846" cy="298883"/>
                <a:chOff x="9363075" y="4967288"/>
                <a:chExt cx="463551" cy="469900"/>
              </a:xfrm>
              <a:solidFill>
                <a:schemeClr val="bg1"/>
              </a:solidFill>
            </p:grpSpPr>
            <p:sp>
              <p:nvSpPr>
                <p:cNvPr id="70"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74" name="组合 73"/>
          <p:cNvGrpSpPr/>
          <p:nvPr/>
        </p:nvGrpSpPr>
        <p:grpSpPr>
          <a:xfrm>
            <a:off x="6656848" y="4210790"/>
            <a:ext cx="4671263" cy="652743"/>
            <a:chOff x="5607549" y="3099264"/>
            <a:chExt cx="3563693" cy="497976"/>
          </a:xfrm>
        </p:grpSpPr>
        <p:sp>
          <p:nvSpPr>
            <p:cNvPr id="75" name="矩形 74"/>
            <p:cNvSpPr/>
            <p:nvPr/>
          </p:nvSpPr>
          <p:spPr>
            <a:xfrm>
              <a:off x="6228719" y="3140503"/>
              <a:ext cx="2942523" cy="328723"/>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grpSp>
          <p:nvGrpSpPr>
            <p:cNvPr id="76" name="组合 75"/>
            <p:cNvGrpSpPr/>
            <p:nvPr/>
          </p:nvGrpSpPr>
          <p:grpSpPr>
            <a:xfrm>
              <a:off x="5607549" y="3099264"/>
              <a:ext cx="497976" cy="497976"/>
              <a:chOff x="5607549" y="3099264"/>
              <a:chExt cx="497976" cy="497976"/>
            </a:xfrm>
          </p:grpSpPr>
          <p:sp>
            <p:nvSpPr>
              <p:cNvPr id="77" name="椭圆 76"/>
              <p:cNvSpPr/>
              <p:nvPr/>
            </p:nvSpPr>
            <p:spPr>
              <a:xfrm>
                <a:off x="5607549" y="3099264"/>
                <a:ext cx="497976" cy="497976"/>
              </a:xfrm>
              <a:prstGeom prst="ellipse">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5705580" y="3197296"/>
                <a:ext cx="301913" cy="301913"/>
                <a:chOff x="13057188" y="3740150"/>
                <a:chExt cx="474663" cy="474663"/>
              </a:xfrm>
              <a:solidFill>
                <a:schemeClr val="bg1"/>
              </a:solidFill>
            </p:grpSpPr>
            <p:sp>
              <p:nvSpPr>
                <p:cNvPr id="79"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83" name="组合 82"/>
          <p:cNvGrpSpPr/>
          <p:nvPr/>
        </p:nvGrpSpPr>
        <p:grpSpPr>
          <a:xfrm>
            <a:off x="6656848" y="5415216"/>
            <a:ext cx="4671263" cy="652743"/>
            <a:chOff x="5607549" y="3722472"/>
            <a:chExt cx="3563693" cy="497976"/>
          </a:xfrm>
        </p:grpSpPr>
        <p:sp>
          <p:nvSpPr>
            <p:cNvPr id="84" name="矩形 83"/>
            <p:cNvSpPr/>
            <p:nvPr/>
          </p:nvSpPr>
          <p:spPr>
            <a:xfrm>
              <a:off x="6228719" y="3763711"/>
              <a:ext cx="2942523" cy="328723"/>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grpSp>
          <p:nvGrpSpPr>
            <p:cNvPr id="85" name="组合 84"/>
            <p:cNvGrpSpPr/>
            <p:nvPr/>
          </p:nvGrpSpPr>
          <p:grpSpPr>
            <a:xfrm>
              <a:off x="5607549" y="3722472"/>
              <a:ext cx="497976" cy="497976"/>
              <a:chOff x="5607549" y="3676631"/>
              <a:chExt cx="497976" cy="497976"/>
            </a:xfrm>
          </p:grpSpPr>
          <p:sp>
            <p:nvSpPr>
              <p:cNvPr id="86" name="椭圆 85"/>
              <p:cNvSpPr/>
              <p:nvPr/>
            </p:nvSpPr>
            <p:spPr>
              <a:xfrm>
                <a:off x="5607549" y="3676631"/>
                <a:ext cx="497976" cy="497976"/>
              </a:xfrm>
              <a:prstGeom prst="ellipse">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p:nvGrpSpPr>
            <p:grpSpPr>
              <a:xfrm>
                <a:off x="5687435" y="3756519"/>
                <a:ext cx="338204" cy="338200"/>
                <a:chOff x="3459051" y="-884634"/>
                <a:chExt cx="492125" cy="492125"/>
              </a:xfrm>
              <a:solidFill>
                <a:schemeClr val="bg1"/>
              </a:solidFill>
            </p:grpSpPr>
            <p:sp>
              <p:nvSpPr>
                <p:cNvPr id="88"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pic>
        <p:nvPicPr>
          <p:cNvPr id="94" name="图片 93"/>
          <p:cNvPicPr>
            <a:picLocks noChangeAspect="1"/>
          </p:cNvPicPr>
          <p:nvPr/>
        </p:nvPicPr>
        <p:blipFill>
          <a:blip r:embed="rId2" cstate="print">
            <a:extLst>
              <a:ext uri="{28A0092B-C50C-407E-A947-70E740481C1C}">
                <a14:useLocalDpi xmlns:a14="http://schemas.microsoft.com/office/drawing/2010/main" val="0"/>
              </a:ext>
            </a:extLst>
          </a:blip>
          <a:srcRect l="8647" t="2345" r="18736" b="2345"/>
          <a:stretch>
            <a:fillRect/>
          </a:stretch>
        </p:blipFill>
        <p:spPr>
          <a:xfrm>
            <a:off x="863890" y="3908772"/>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95" name="图片 94"/>
          <p:cNvPicPr>
            <a:picLocks noChangeAspect="1"/>
          </p:cNvPicPr>
          <p:nvPr/>
        </p:nvPicPr>
        <p:blipFill>
          <a:blip r:embed="rId3" cstate="print">
            <a:extLst>
              <a:ext uri="{28A0092B-C50C-407E-A947-70E740481C1C}">
                <a14:useLocalDpi xmlns:a14="http://schemas.microsoft.com/office/drawing/2010/main" val="0"/>
              </a:ext>
            </a:extLst>
          </a:blip>
          <a:srcRect l="6865" t="1307" r="20518" b="3383"/>
          <a:stretch>
            <a:fillRect/>
          </a:stretch>
        </p:blipFill>
        <p:spPr>
          <a:xfrm>
            <a:off x="3428095" y="1357484"/>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96" name="图片 95"/>
          <p:cNvPicPr>
            <a:picLocks noChangeAspect="1"/>
          </p:cNvPicPr>
          <p:nvPr/>
        </p:nvPicPr>
        <p:blipFill>
          <a:blip r:embed="rId4" cstate="print">
            <a:extLst>
              <a:ext uri="{28A0092B-C50C-407E-A947-70E740481C1C}">
                <a14:useLocalDpi xmlns:a14="http://schemas.microsoft.com/office/drawing/2010/main" val="0"/>
              </a:ext>
            </a:extLst>
          </a:blip>
          <a:srcRect l="24857" t="2345" r="11502" b="2345"/>
          <a:stretch>
            <a:fillRect/>
          </a:stretch>
        </p:blipFill>
        <p:spPr>
          <a:xfrm>
            <a:off x="3428095" y="3908772"/>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97" name="图片 96"/>
          <p:cNvPicPr>
            <a:picLocks noChangeAspect="1"/>
          </p:cNvPicPr>
          <p:nvPr/>
        </p:nvPicPr>
        <p:blipFill>
          <a:blip r:embed="rId5" cstate="print">
            <a:extLst>
              <a:ext uri="{28A0092B-C50C-407E-A947-70E740481C1C}">
                <a14:useLocalDpi xmlns:a14="http://schemas.microsoft.com/office/drawing/2010/main" val="0"/>
              </a:ext>
            </a:extLst>
          </a:blip>
          <a:srcRect l="18230" t="2345" r="18230" b="2345"/>
          <a:stretch>
            <a:fillRect/>
          </a:stretch>
        </p:blipFill>
        <p:spPr>
          <a:xfrm>
            <a:off x="863890" y="1357484"/>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spTree>
    <p:extLst>
      <p:ext uri="{BB962C8B-B14F-4D97-AF65-F5344CB8AC3E}">
        <p14:creationId xmlns:p14="http://schemas.microsoft.com/office/powerpoint/2010/main" val="3189106412"/>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3BAE9"/>
        </a:solidFill>
        <a:effectLst/>
      </p:bgPr>
    </p:bg>
    <p:spTree>
      <p:nvGrpSpPr>
        <p:cNvPr id="1" name=""/>
        <p:cNvGrpSpPr/>
        <p:nvPr/>
      </p:nvGrpSpPr>
      <p:grpSpPr>
        <a:xfrm>
          <a:off x="0" y="0"/>
          <a:ext cx="0" cy="0"/>
          <a:chOff x="0" y="0"/>
          <a:chExt cx="0" cy="0"/>
        </a:xfrm>
      </p:grpSpPr>
      <p:sp>
        <p:nvSpPr>
          <p:cNvPr id="4" name="椭圆 3"/>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190771" y="2828836"/>
            <a:ext cx="1207383" cy="1200329"/>
          </a:xfrm>
          <a:prstGeom prst="rect">
            <a:avLst/>
          </a:prstGeom>
          <a:noFill/>
        </p:spPr>
        <p:txBody>
          <a:bodyPr wrap="none" rtlCol="0" anchor="ctr">
            <a:spAutoFit/>
          </a:bodyPr>
          <a:lstStyle/>
          <a:p>
            <a:pPr algn="ctr"/>
            <a:r>
              <a:rPr lang="en-US" altLang="zh-CN" sz="7200" dirty="0" smtClean="0">
                <a:solidFill>
                  <a:schemeClr val="bg1"/>
                </a:solidFill>
                <a:latin typeface="华文细黑" panose="02010600040101010101" pitchFamily="2" charset="-122"/>
                <a:ea typeface="华文细黑" panose="02010600040101010101" pitchFamily="2" charset="-122"/>
              </a:rPr>
              <a:t>03</a:t>
            </a:r>
            <a:endParaRPr lang="zh-CN" altLang="en-US" sz="7200" dirty="0">
              <a:solidFill>
                <a:schemeClr val="bg1"/>
              </a:solidFill>
              <a:latin typeface="华文细黑" panose="02010600040101010101" pitchFamily="2" charset="-122"/>
              <a:ea typeface="华文细黑" panose="02010600040101010101" pitchFamily="2" charset="-122"/>
            </a:endParaRPr>
          </a:p>
        </p:txBody>
      </p:sp>
      <p:grpSp>
        <p:nvGrpSpPr>
          <p:cNvPr id="13" name="组合 12"/>
          <p:cNvGrpSpPr/>
          <p:nvPr/>
        </p:nvGrpSpPr>
        <p:grpSpPr>
          <a:xfrm>
            <a:off x="4560528" y="2811246"/>
            <a:ext cx="4440700" cy="1235508"/>
            <a:chOff x="4494727" y="2895096"/>
            <a:chExt cx="4440700" cy="1235508"/>
          </a:xfrm>
        </p:grpSpPr>
        <p:sp>
          <p:nvSpPr>
            <p:cNvPr id="14" name="文本框 13"/>
            <p:cNvSpPr txBox="1"/>
            <p:nvPr/>
          </p:nvSpPr>
          <p:spPr>
            <a:xfrm>
              <a:off x="4494727" y="2895096"/>
              <a:ext cx="4440700" cy="584775"/>
            </a:xfrm>
            <a:prstGeom prst="rect">
              <a:avLst/>
            </a:prstGeom>
            <a:noFill/>
          </p:spPr>
          <p:txBody>
            <a:bodyPr wrap="square" rtlCol="0" anchor="ctr">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HEADLINE HERE</a:t>
              </a:r>
              <a:endPar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4494727" y="3607384"/>
              <a:ext cx="4404574" cy="523220"/>
            </a:xfrm>
            <a:prstGeom prst="rect">
              <a:avLst/>
            </a:prstGeom>
          </p:spPr>
          <p:txBody>
            <a:bodyPr wrap="square">
              <a:spAutoFit/>
            </a:bodyPr>
            <a:lstStyle/>
            <a:p>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cxnSp>
          <p:nvCxnSpPr>
            <p:cNvPr id="16" name="直接连接符 15"/>
            <p:cNvCxnSpPr/>
            <p:nvPr/>
          </p:nvCxnSpPr>
          <p:spPr>
            <a:xfrm>
              <a:off x="4494727" y="3504543"/>
              <a:ext cx="44045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任意多边形 16"/>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1135766"/>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grpSp>
        <p:nvGrpSpPr>
          <p:cNvPr id="48" name="组合 47"/>
          <p:cNvGrpSpPr/>
          <p:nvPr/>
        </p:nvGrpSpPr>
        <p:grpSpPr>
          <a:xfrm>
            <a:off x="854581" y="1448897"/>
            <a:ext cx="563159" cy="1681821"/>
            <a:chOff x="1130115" y="1231708"/>
            <a:chExt cx="380273" cy="1135650"/>
          </a:xfrm>
          <a:solidFill>
            <a:srgbClr val="53BAE9"/>
          </a:solidFill>
        </p:grpSpPr>
        <p:sp>
          <p:nvSpPr>
            <p:cNvPr id="49" name="圆角矩形 4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Group 61"/>
            <p:cNvGrpSpPr/>
            <p:nvPr/>
          </p:nvGrpSpPr>
          <p:grpSpPr>
            <a:xfrm>
              <a:off x="1143760" y="1231708"/>
              <a:ext cx="347391" cy="392181"/>
              <a:chOff x="1368788" y="1195980"/>
              <a:chExt cx="1009651" cy="1139821"/>
            </a:xfrm>
            <a:grpFill/>
          </p:grpSpPr>
          <p:sp>
            <p:nvSpPr>
              <p:cNvPr id="55" name="Freeform 6"/>
              <p:cNvSpPr>
                <a:spLocks noEditPoints="1"/>
              </p:cNvSpPr>
              <p:nvPr/>
            </p:nvSpPr>
            <p:spPr bwMode="auto">
              <a:xfrm>
                <a:off x="1643427" y="1195980"/>
                <a:ext cx="460377" cy="598485"/>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8"/>
              <p:cNvSpPr>
                <a:spLocks noEditPoints="1"/>
              </p:cNvSpPr>
              <p:nvPr/>
            </p:nvSpPr>
            <p:spPr bwMode="auto">
              <a:xfrm>
                <a:off x="1368788" y="1753191"/>
                <a:ext cx="1009651" cy="582610"/>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
              <p:cNvSpPr>
                <a:spLocks/>
              </p:cNvSpPr>
              <p:nvPr/>
            </p:nvSpPr>
            <p:spPr bwMode="auto">
              <a:xfrm>
                <a:off x="1816461" y="1850037"/>
                <a:ext cx="117476"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 name="圆角矩形 5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6843351" y="1448891"/>
            <a:ext cx="536090" cy="1685050"/>
            <a:chOff x="2319652" y="1231704"/>
            <a:chExt cx="361995" cy="1137830"/>
          </a:xfrm>
          <a:solidFill>
            <a:srgbClr val="53BAE9"/>
          </a:solidFill>
        </p:grpSpPr>
        <p:sp>
          <p:nvSpPr>
            <p:cNvPr id="59" name="圆角矩形 5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2373129" y="1784512"/>
              <a:ext cx="251524" cy="585022"/>
              <a:chOff x="2373129" y="1782336"/>
              <a:chExt cx="251524" cy="585022"/>
            </a:xfrm>
            <a:grpFill/>
          </p:grpSpPr>
          <p:sp>
            <p:nvSpPr>
              <p:cNvPr id="100" name="圆角矩形 9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02" name="组合 101"/>
          <p:cNvGrpSpPr/>
          <p:nvPr/>
        </p:nvGrpSpPr>
        <p:grpSpPr>
          <a:xfrm>
            <a:off x="1663817" y="1696276"/>
            <a:ext cx="1898630" cy="1328434"/>
            <a:chOff x="1579168" y="1385688"/>
            <a:chExt cx="1282050" cy="897025"/>
          </a:xfrm>
        </p:grpSpPr>
        <p:sp>
          <p:nvSpPr>
            <p:cNvPr id="103" name="文本框 102"/>
            <p:cNvSpPr txBox="1"/>
            <p:nvPr/>
          </p:nvSpPr>
          <p:spPr>
            <a:xfrm>
              <a:off x="1579168" y="1385688"/>
              <a:ext cx="1282050" cy="519565"/>
            </a:xfrm>
            <a:prstGeom prst="rect">
              <a:avLst/>
            </a:prstGeom>
            <a:noFill/>
          </p:spPr>
          <p:txBody>
            <a:bodyPr wrap="square" rtlCol="0" anchor="ctr">
              <a:spAutoFit/>
            </a:bodyPr>
            <a:lstStyle/>
            <a:p>
              <a:r>
                <a:rPr lang="en-US" altLang="zh-CN" sz="4400" dirty="0" smtClean="0">
                  <a:solidFill>
                    <a:srgbClr val="53BAE9"/>
                  </a:solidFill>
                  <a:latin typeface="华文细黑" panose="02010600040101010101" pitchFamily="2" charset="-122"/>
                  <a:ea typeface="华文细黑" panose="02010600040101010101" pitchFamily="2" charset="-122"/>
                </a:rPr>
                <a:t>48%</a:t>
              </a:r>
              <a:endParaRPr lang="zh-CN" altLang="en-US" sz="4400" dirty="0">
                <a:solidFill>
                  <a:srgbClr val="53BAE9"/>
                </a:solidFill>
                <a:latin typeface="华文细黑" panose="02010600040101010101" pitchFamily="2" charset="-122"/>
                <a:ea typeface="华文细黑" panose="02010600040101010101" pitchFamily="2" charset="-122"/>
              </a:endParaRPr>
            </a:p>
          </p:txBody>
        </p:sp>
        <p:cxnSp>
          <p:nvCxnSpPr>
            <p:cNvPr id="104" name="直接连接符 103"/>
            <p:cNvCxnSpPr/>
            <p:nvPr/>
          </p:nvCxnSpPr>
          <p:spPr>
            <a:xfrm>
              <a:off x="1658705" y="1962696"/>
              <a:ext cx="951111" cy="0"/>
            </a:xfrm>
            <a:prstGeom prst="line">
              <a:avLst/>
            </a:prstGeom>
            <a:ln>
              <a:solidFill>
                <a:srgbClr val="80D8A8"/>
              </a:solidFill>
              <a:prstDash val="sysDot"/>
            </a:ln>
          </p:spPr>
          <p:style>
            <a:lnRef idx="1">
              <a:schemeClr val="accent1"/>
            </a:lnRef>
            <a:fillRef idx="0">
              <a:schemeClr val="accent1"/>
            </a:fillRef>
            <a:effectRef idx="0">
              <a:schemeClr val="accent1"/>
            </a:effectRef>
            <a:fontRef idx="minor">
              <a:schemeClr val="tx1"/>
            </a:fontRef>
          </p:style>
        </p:cxnSp>
        <p:sp>
          <p:nvSpPr>
            <p:cNvPr id="105" name="文本框 104"/>
            <p:cNvSpPr txBox="1"/>
            <p:nvPr/>
          </p:nvSpPr>
          <p:spPr>
            <a:xfrm>
              <a:off x="1579168" y="2033322"/>
              <a:ext cx="1282050" cy="249391"/>
            </a:xfrm>
            <a:prstGeom prst="rect">
              <a:avLst/>
            </a:prstGeom>
            <a:noFill/>
          </p:spPr>
          <p:txBody>
            <a:bodyPr wrap="square" rtlCol="0" anchor="ctr">
              <a:spAutoFit/>
            </a:bodyPr>
            <a:lstStyle/>
            <a:p>
              <a:r>
                <a:rPr lang="en-US" altLang="zh-CN" sz="1800" b="1" dirty="0" smtClean="0">
                  <a:latin typeface="微软雅黑" panose="020B0503020204020204" pitchFamily="34" charset="-122"/>
                  <a:ea typeface="微软雅黑" panose="020B0503020204020204" pitchFamily="34" charset="-122"/>
                </a:rPr>
                <a:t>From 2014 </a:t>
              </a:r>
              <a:endParaRPr lang="zh-CN" altLang="en-US" sz="1800" b="1" dirty="0">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7583225" y="1696276"/>
            <a:ext cx="1898630" cy="1328434"/>
            <a:chOff x="5576249" y="1385688"/>
            <a:chExt cx="1282050" cy="897025"/>
          </a:xfrm>
        </p:grpSpPr>
        <p:sp>
          <p:nvSpPr>
            <p:cNvPr id="107" name="文本框 106"/>
            <p:cNvSpPr txBox="1"/>
            <p:nvPr/>
          </p:nvSpPr>
          <p:spPr>
            <a:xfrm>
              <a:off x="5576249" y="1385688"/>
              <a:ext cx="1282050" cy="519565"/>
            </a:xfrm>
            <a:prstGeom prst="rect">
              <a:avLst/>
            </a:prstGeom>
            <a:noFill/>
          </p:spPr>
          <p:txBody>
            <a:bodyPr wrap="square" rtlCol="0" anchor="ctr">
              <a:spAutoFit/>
            </a:bodyPr>
            <a:lstStyle/>
            <a:p>
              <a:r>
                <a:rPr lang="en-US" altLang="zh-CN" sz="4400" dirty="0" smtClean="0">
                  <a:solidFill>
                    <a:srgbClr val="53BAE9"/>
                  </a:solidFill>
                  <a:latin typeface="华文细黑" panose="02010600040101010101" pitchFamily="2" charset="-122"/>
                  <a:ea typeface="华文细黑" panose="02010600040101010101" pitchFamily="2" charset="-122"/>
                </a:rPr>
                <a:t>52%</a:t>
              </a:r>
              <a:endParaRPr lang="zh-CN" altLang="en-US" sz="4400" dirty="0">
                <a:solidFill>
                  <a:srgbClr val="53BAE9"/>
                </a:solidFill>
                <a:latin typeface="华文细黑" panose="02010600040101010101" pitchFamily="2" charset="-122"/>
                <a:ea typeface="华文细黑" panose="02010600040101010101" pitchFamily="2" charset="-122"/>
              </a:endParaRPr>
            </a:p>
          </p:txBody>
        </p:sp>
        <p:cxnSp>
          <p:nvCxnSpPr>
            <p:cNvPr id="108" name="直接连接符 107"/>
            <p:cNvCxnSpPr/>
            <p:nvPr/>
          </p:nvCxnSpPr>
          <p:spPr>
            <a:xfrm>
              <a:off x="5655786" y="1962696"/>
              <a:ext cx="951111" cy="0"/>
            </a:xfrm>
            <a:prstGeom prst="line">
              <a:avLst/>
            </a:prstGeom>
            <a:ln>
              <a:solidFill>
                <a:srgbClr val="80D8A8"/>
              </a:solidFill>
              <a:prstDash val="sysDot"/>
            </a:ln>
          </p:spPr>
          <p:style>
            <a:lnRef idx="1">
              <a:schemeClr val="accent1"/>
            </a:lnRef>
            <a:fillRef idx="0">
              <a:schemeClr val="accent1"/>
            </a:fillRef>
            <a:effectRef idx="0">
              <a:schemeClr val="accent1"/>
            </a:effectRef>
            <a:fontRef idx="minor">
              <a:schemeClr val="tx1"/>
            </a:fontRef>
          </p:style>
        </p:cxnSp>
        <p:sp>
          <p:nvSpPr>
            <p:cNvPr id="109" name="文本框 108"/>
            <p:cNvSpPr txBox="1"/>
            <p:nvPr/>
          </p:nvSpPr>
          <p:spPr>
            <a:xfrm>
              <a:off x="5576249" y="2033322"/>
              <a:ext cx="1282050" cy="249391"/>
            </a:xfrm>
            <a:prstGeom prst="rect">
              <a:avLst/>
            </a:prstGeom>
            <a:noFill/>
          </p:spPr>
          <p:txBody>
            <a:bodyPr wrap="square" rtlCol="0" anchor="ctr">
              <a:spAutoFit/>
            </a:bodyPr>
            <a:lstStyle/>
            <a:p>
              <a:r>
                <a:rPr lang="en-US" altLang="zh-CN" sz="1800" b="1" dirty="0" smtClean="0">
                  <a:latin typeface="微软雅黑" panose="020B0503020204020204" pitchFamily="34" charset="-122"/>
                  <a:ea typeface="微软雅黑" panose="020B0503020204020204" pitchFamily="34" charset="-122"/>
                </a:rPr>
                <a:t>From 2014 </a:t>
              </a:r>
              <a:endParaRPr lang="zh-CN" altLang="en-US" sz="1800" b="1" dirty="0">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854581" y="3450780"/>
            <a:ext cx="248318" cy="741580"/>
            <a:chOff x="1130115" y="1231708"/>
            <a:chExt cx="380273" cy="1135650"/>
          </a:xfrm>
          <a:solidFill>
            <a:srgbClr val="53BAE9"/>
          </a:solidFill>
        </p:grpSpPr>
        <p:sp>
          <p:nvSpPr>
            <p:cNvPr id="111" name="圆角矩形 11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2" name="Group 61"/>
            <p:cNvGrpSpPr/>
            <p:nvPr/>
          </p:nvGrpSpPr>
          <p:grpSpPr>
            <a:xfrm>
              <a:off x="1143760" y="1231708"/>
              <a:ext cx="347391" cy="392181"/>
              <a:chOff x="1368786" y="1195986"/>
              <a:chExt cx="1009650" cy="1139826"/>
            </a:xfrm>
            <a:grpFill/>
          </p:grpSpPr>
          <p:sp>
            <p:nvSpPr>
              <p:cNvPr id="11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3" name="圆角矩形 11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p:cNvGrpSpPr/>
          <p:nvPr/>
        </p:nvGrpSpPr>
        <p:grpSpPr>
          <a:xfrm>
            <a:off x="1316452" y="3450780"/>
            <a:ext cx="248318" cy="741580"/>
            <a:chOff x="1130115" y="1231708"/>
            <a:chExt cx="380273" cy="1135650"/>
          </a:xfrm>
          <a:solidFill>
            <a:srgbClr val="53BAE9"/>
          </a:solidFill>
        </p:grpSpPr>
        <p:sp>
          <p:nvSpPr>
            <p:cNvPr id="121" name="圆角矩形 12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2" name="Group 61"/>
            <p:cNvGrpSpPr/>
            <p:nvPr/>
          </p:nvGrpSpPr>
          <p:grpSpPr>
            <a:xfrm>
              <a:off x="1143760" y="1231708"/>
              <a:ext cx="347391" cy="392181"/>
              <a:chOff x="1368786" y="1195986"/>
              <a:chExt cx="1009650" cy="1139826"/>
            </a:xfrm>
            <a:grpFill/>
          </p:grpSpPr>
          <p:sp>
            <p:nvSpPr>
              <p:cNvPr id="12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3" name="圆角矩形 12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圆角矩形 12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0" name="组合 129"/>
          <p:cNvGrpSpPr/>
          <p:nvPr/>
        </p:nvGrpSpPr>
        <p:grpSpPr>
          <a:xfrm>
            <a:off x="1778324" y="3450780"/>
            <a:ext cx="248318" cy="741580"/>
            <a:chOff x="1130115" y="1231708"/>
            <a:chExt cx="380273" cy="1135650"/>
          </a:xfrm>
          <a:solidFill>
            <a:srgbClr val="53BAE9"/>
          </a:solidFill>
        </p:grpSpPr>
        <p:sp>
          <p:nvSpPr>
            <p:cNvPr id="131" name="圆角矩形 13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2" name="Group 61"/>
            <p:cNvGrpSpPr/>
            <p:nvPr/>
          </p:nvGrpSpPr>
          <p:grpSpPr>
            <a:xfrm>
              <a:off x="1143760" y="1231708"/>
              <a:ext cx="347391" cy="392181"/>
              <a:chOff x="1368786" y="1195986"/>
              <a:chExt cx="1009650" cy="1139826"/>
            </a:xfrm>
            <a:grpFill/>
          </p:grpSpPr>
          <p:sp>
            <p:nvSpPr>
              <p:cNvPr id="13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3" name="圆角矩形 13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2240196" y="3450780"/>
            <a:ext cx="248318" cy="741580"/>
            <a:chOff x="1130115" y="1231708"/>
            <a:chExt cx="380273" cy="1135650"/>
          </a:xfrm>
          <a:solidFill>
            <a:srgbClr val="53BAE9"/>
          </a:solidFill>
        </p:grpSpPr>
        <p:sp>
          <p:nvSpPr>
            <p:cNvPr id="141" name="圆角矩形 14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2" name="Group 61"/>
            <p:cNvGrpSpPr/>
            <p:nvPr/>
          </p:nvGrpSpPr>
          <p:grpSpPr>
            <a:xfrm>
              <a:off x="1143760" y="1231708"/>
              <a:ext cx="347391" cy="392181"/>
              <a:chOff x="1368786" y="1195986"/>
              <a:chExt cx="1009650" cy="1139826"/>
            </a:xfrm>
            <a:grpFill/>
          </p:grpSpPr>
          <p:sp>
            <p:nvSpPr>
              <p:cNvPr id="14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3" name="圆角矩形 14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p:cNvGrpSpPr/>
          <p:nvPr/>
        </p:nvGrpSpPr>
        <p:grpSpPr>
          <a:xfrm>
            <a:off x="2702068" y="3450780"/>
            <a:ext cx="248318" cy="741580"/>
            <a:chOff x="1130115" y="1231708"/>
            <a:chExt cx="380273" cy="1135650"/>
          </a:xfrm>
          <a:solidFill>
            <a:srgbClr val="53BAE9"/>
          </a:solidFill>
        </p:grpSpPr>
        <p:sp>
          <p:nvSpPr>
            <p:cNvPr id="151" name="圆角矩形 15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2" name="Group 61"/>
            <p:cNvGrpSpPr/>
            <p:nvPr/>
          </p:nvGrpSpPr>
          <p:grpSpPr>
            <a:xfrm>
              <a:off x="1143760" y="1231708"/>
              <a:ext cx="347391" cy="392181"/>
              <a:chOff x="1368786" y="1195986"/>
              <a:chExt cx="1009650" cy="1139826"/>
            </a:xfrm>
            <a:grpFill/>
          </p:grpSpPr>
          <p:sp>
            <p:nvSpPr>
              <p:cNvPr id="15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3" name="圆角矩形 15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0" name="组合 159"/>
          <p:cNvGrpSpPr/>
          <p:nvPr/>
        </p:nvGrpSpPr>
        <p:grpSpPr>
          <a:xfrm>
            <a:off x="3163940" y="3450780"/>
            <a:ext cx="248318" cy="741580"/>
            <a:chOff x="1130115" y="1231708"/>
            <a:chExt cx="380273" cy="1135650"/>
          </a:xfrm>
          <a:solidFill>
            <a:srgbClr val="53BAE9"/>
          </a:solidFill>
        </p:grpSpPr>
        <p:sp>
          <p:nvSpPr>
            <p:cNvPr id="161" name="圆角矩形 16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2" name="Group 61"/>
            <p:cNvGrpSpPr/>
            <p:nvPr/>
          </p:nvGrpSpPr>
          <p:grpSpPr>
            <a:xfrm>
              <a:off x="1143760" y="1231708"/>
              <a:ext cx="347391" cy="392181"/>
              <a:chOff x="1368786" y="1195986"/>
              <a:chExt cx="1009650" cy="1139826"/>
            </a:xfrm>
            <a:grpFill/>
          </p:grpSpPr>
          <p:sp>
            <p:nvSpPr>
              <p:cNvPr id="16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3" name="圆角矩形 16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0" name="组合 169"/>
          <p:cNvGrpSpPr/>
          <p:nvPr/>
        </p:nvGrpSpPr>
        <p:grpSpPr>
          <a:xfrm>
            <a:off x="3625812" y="3450780"/>
            <a:ext cx="248318" cy="741580"/>
            <a:chOff x="1130115" y="1231708"/>
            <a:chExt cx="380273" cy="1135650"/>
          </a:xfrm>
          <a:solidFill>
            <a:srgbClr val="53BAE9"/>
          </a:solidFill>
        </p:grpSpPr>
        <p:sp>
          <p:nvSpPr>
            <p:cNvPr id="171" name="圆角矩形 17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2" name="Group 61"/>
            <p:cNvGrpSpPr/>
            <p:nvPr/>
          </p:nvGrpSpPr>
          <p:grpSpPr>
            <a:xfrm>
              <a:off x="1143760" y="1231708"/>
              <a:ext cx="347391" cy="392181"/>
              <a:chOff x="1368786" y="1195986"/>
              <a:chExt cx="1009650" cy="1139826"/>
            </a:xfrm>
            <a:grpFill/>
          </p:grpSpPr>
          <p:sp>
            <p:nvSpPr>
              <p:cNvPr id="17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3" name="圆角矩形 17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圆角矩形 17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圆角矩形 17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圆角矩形 17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0" name="组合 179"/>
          <p:cNvGrpSpPr/>
          <p:nvPr/>
        </p:nvGrpSpPr>
        <p:grpSpPr>
          <a:xfrm>
            <a:off x="4087683" y="3450780"/>
            <a:ext cx="248318" cy="741580"/>
            <a:chOff x="1130115" y="1231708"/>
            <a:chExt cx="380273" cy="1135650"/>
          </a:xfrm>
          <a:solidFill>
            <a:srgbClr val="53BAE9"/>
          </a:solidFill>
        </p:grpSpPr>
        <p:sp>
          <p:nvSpPr>
            <p:cNvPr id="181" name="圆角矩形 18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2" name="Group 61"/>
            <p:cNvGrpSpPr/>
            <p:nvPr/>
          </p:nvGrpSpPr>
          <p:grpSpPr>
            <a:xfrm>
              <a:off x="1143760" y="1231708"/>
              <a:ext cx="347391" cy="392181"/>
              <a:chOff x="1368786" y="1195986"/>
              <a:chExt cx="1009650" cy="1139826"/>
            </a:xfrm>
            <a:grpFill/>
          </p:grpSpPr>
          <p:sp>
            <p:nvSpPr>
              <p:cNvPr id="18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3" name="圆角矩形 18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圆角矩形 18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圆角矩形 18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圆角矩形 18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a:off x="4549555" y="3450780"/>
            <a:ext cx="248318" cy="741580"/>
            <a:chOff x="1130115" y="1231708"/>
            <a:chExt cx="380273" cy="1135650"/>
          </a:xfrm>
          <a:solidFill>
            <a:srgbClr val="53BAE9"/>
          </a:solidFill>
        </p:grpSpPr>
        <p:sp>
          <p:nvSpPr>
            <p:cNvPr id="191" name="圆角矩形 19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2" name="Group 61"/>
            <p:cNvGrpSpPr/>
            <p:nvPr/>
          </p:nvGrpSpPr>
          <p:grpSpPr>
            <a:xfrm>
              <a:off x="1143760" y="1231708"/>
              <a:ext cx="347391" cy="392181"/>
              <a:chOff x="1368786" y="1195986"/>
              <a:chExt cx="1009650" cy="1139826"/>
            </a:xfrm>
            <a:grpFill/>
          </p:grpSpPr>
          <p:sp>
            <p:nvSpPr>
              <p:cNvPr id="19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3" name="圆角矩形 19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圆角矩形 19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0" name="组合 199"/>
          <p:cNvGrpSpPr/>
          <p:nvPr/>
        </p:nvGrpSpPr>
        <p:grpSpPr>
          <a:xfrm>
            <a:off x="5011429" y="3450780"/>
            <a:ext cx="248318" cy="741580"/>
            <a:chOff x="1130115" y="1231708"/>
            <a:chExt cx="380273" cy="1135650"/>
          </a:xfrm>
          <a:solidFill>
            <a:srgbClr val="53BAE9"/>
          </a:solidFill>
        </p:grpSpPr>
        <p:sp>
          <p:nvSpPr>
            <p:cNvPr id="201" name="圆角矩形 20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2" name="Group 61"/>
            <p:cNvGrpSpPr/>
            <p:nvPr/>
          </p:nvGrpSpPr>
          <p:grpSpPr>
            <a:xfrm>
              <a:off x="1143760" y="1231708"/>
              <a:ext cx="347391" cy="392181"/>
              <a:chOff x="1368786" y="1195986"/>
              <a:chExt cx="1009650" cy="1139826"/>
            </a:xfrm>
            <a:grpFill/>
          </p:grpSpPr>
          <p:sp>
            <p:nvSpPr>
              <p:cNvPr id="20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3" name="圆角矩形 20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矩形 20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0" name="组合 209"/>
          <p:cNvGrpSpPr/>
          <p:nvPr/>
        </p:nvGrpSpPr>
        <p:grpSpPr>
          <a:xfrm>
            <a:off x="854581" y="4424562"/>
            <a:ext cx="248318" cy="741580"/>
            <a:chOff x="1130115" y="1231708"/>
            <a:chExt cx="380273" cy="1135650"/>
          </a:xfrm>
          <a:solidFill>
            <a:srgbClr val="53BAE9"/>
          </a:solidFill>
        </p:grpSpPr>
        <p:sp>
          <p:nvSpPr>
            <p:cNvPr id="211" name="圆角矩形 21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2" name="Group 61"/>
            <p:cNvGrpSpPr/>
            <p:nvPr/>
          </p:nvGrpSpPr>
          <p:grpSpPr>
            <a:xfrm>
              <a:off x="1143760" y="1231708"/>
              <a:ext cx="347391" cy="392181"/>
              <a:chOff x="1368786" y="1195986"/>
              <a:chExt cx="1009650" cy="1139826"/>
            </a:xfrm>
            <a:grpFill/>
          </p:grpSpPr>
          <p:sp>
            <p:nvSpPr>
              <p:cNvPr id="21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3" name="圆角矩形 21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圆角矩形 21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角矩形 21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圆角矩形 21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0" name="组合 219"/>
          <p:cNvGrpSpPr/>
          <p:nvPr/>
        </p:nvGrpSpPr>
        <p:grpSpPr>
          <a:xfrm>
            <a:off x="1316452" y="4424562"/>
            <a:ext cx="248318" cy="741580"/>
            <a:chOff x="1130115" y="1231708"/>
            <a:chExt cx="380273" cy="1135650"/>
          </a:xfrm>
          <a:solidFill>
            <a:srgbClr val="53BAE9"/>
          </a:solidFill>
        </p:grpSpPr>
        <p:sp>
          <p:nvSpPr>
            <p:cNvPr id="221" name="圆角矩形 22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2" name="Group 61"/>
            <p:cNvGrpSpPr/>
            <p:nvPr/>
          </p:nvGrpSpPr>
          <p:grpSpPr>
            <a:xfrm>
              <a:off x="1143760" y="1231708"/>
              <a:ext cx="347391" cy="392181"/>
              <a:chOff x="1368786" y="1195986"/>
              <a:chExt cx="1009650" cy="1139826"/>
            </a:xfrm>
            <a:grpFill/>
          </p:grpSpPr>
          <p:sp>
            <p:nvSpPr>
              <p:cNvPr id="22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3" name="圆角矩形 22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圆角矩形 22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圆角矩形 22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圆角矩形 22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0" name="组合 229"/>
          <p:cNvGrpSpPr/>
          <p:nvPr/>
        </p:nvGrpSpPr>
        <p:grpSpPr>
          <a:xfrm>
            <a:off x="1778324" y="4424562"/>
            <a:ext cx="248318" cy="741580"/>
            <a:chOff x="1130115" y="1231708"/>
            <a:chExt cx="380273" cy="1135650"/>
          </a:xfrm>
          <a:solidFill>
            <a:srgbClr val="53BAE9"/>
          </a:solidFill>
        </p:grpSpPr>
        <p:sp>
          <p:nvSpPr>
            <p:cNvPr id="231" name="圆角矩形 23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2" name="Group 61"/>
            <p:cNvGrpSpPr/>
            <p:nvPr/>
          </p:nvGrpSpPr>
          <p:grpSpPr>
            <a:xfrm>
              <a:off x="1143760" y="1231708"/>
              <a:ext cx="347391" cy="392181"/>
              <a:chOff x="1368786" y="1195986"/>
              <a:chExt cx="1009650" cy="1139826"/>
            </a:xfrm>
            <a:grpFill/>
          </p:grpSpPr>
          <p:sp>
            <p:nvSpPr>
              <p:cNvPr id="23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3" name="圆角矩形 23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圆角矩形 23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0" name="组合 239"/>
          <p:cNvGrpSpPr/>
          <p:nvPr/>
        </p:nvGrpSpPr>
        <p:grpSpPr>
          <a:xfrm>
            <a:off x="2240196" y="4424562"/>
            <a:ext cx="248318" cy="741580"/>
            <a:chOff x="1130115" y="1231708"/>
            <a:chExt cx="380273" cy="1135650"/>
          </a:xfrm>
          <a:solidFill>
            <a:srgbClr val="53BAE9"/>
          </a:solidFill>
        </p:grpSpPr>
        <p:sp>
          <p:nvSpPr>
            <p:cNvPr id="241" name="圆角矩形 24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2" name="Group 61"/>
            <p:cNvGrpSpPr/>
            <p:nvPr/>
          </p:nvGrpSpPr>
          <p:grpSpPr>
            <a:xfrm>
              <a:off x="1143760" y="1231708"/>
              <a:ext cx="347391" cy="392181"/>
              <a:chOff x="1368786" y="1195986"/>
              <a:chExt cx="1009650" cy="1139826"/>
            </a:xfrm>
            <a:grpFill/>
          </p:grpSpPr>
          <p:sp>
            <p:nvSpPr>
              <p:cNvPr id="24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3" name="圆角矩形 24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圆角矩形 24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圆角矩形 24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圆角矩形 24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0" name="组合 249"/>
          <p:cNvGrpSpPr/>
          <p:nvPr/>
        </p:nvGrpSpPr>
        <p:grpSpPr>
          <a:xfrm>
            <a:off x="2702068" y="4424562"/>
            <a:ext cx="248318" cy="741580"/>
            <a:chOff x="1130115" y="1231708"/>
            <a:chExt cx="380273" cy="1135650"/>
          </a:xfrm>
          <a:solidFill>
            <a:srgbClr val="CBEAF8"/>
          </a:solidFill>
        </p:grpSpPr>
        <p:sp>
          <p:nvSpPr>
            <p:cNvPr id="251" name="圆角矩形 25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2" name="Group 61"/>
            <p:cNvGrpSpPr/>
            <p:nvPr/>
          </p:nvGrpSpPr>
          <p:grpSpPr>
            <a:xfrm>
              <a:off x="1143760" y="1231708"/>
              <a:ext cx="347391" cy="392181"/>
              <a:chOff x="1368786" y="1195986"/>
              <a:chExt cx="1009650" cy="1139826"/>
            </a:xfrm>
            <a:grpFill/>
          </p:grpSpPr>
          <p:sp>
            <p:nvSpPr>
              <p:cNvPr id="25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3" name="圆角矩形 25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圆角矩形 25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圆角矩形 25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圆角矩形 25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0" name="组合 259"/>
          <p:cNvGrpSpPr/>
          <p:nvPr/>
        </p:nvGrpSpPr>
        <p:grpSpPr>
          <a:xfrm>
            <a:off x="3163940" y="4424562"/>
            <a:ext cx="248318" cy="741580"/>
            <a:chOff x="1130115" y="1231708"/>
            <a:chExt cx="380273" cy="1135650"/>
          </a:xfrm>
          <a:solidFill>
            <a:srgbClr val="CBEAF8"/>
          </a:solidFill>
        </p:grpSpPr>
        <p:sp>
          <p:nvSpPr>
            <p:cNvPr id="261" name="圆角矩形 26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2" name="Group 61"/>
            <p:cNvGrpSpPr/>
            <p:nvPr/>
          </p:nvGrpSpPr>
          <p:grpSpPr>
            <a:xfrm>
              <a:off x="1143760" y="1231708"/>
              <a:ext cx="347391" cy="392181"/>
              <a:chOff x="1368786" y="1195986"/>
              <a:chExt cx="1009650" cy="1139826"/>
            </a:xfrm>
            <a:grpFill/>
          </p:grpSpPr>
          <p:sp>
            <p:nvSpPr>
              <p:cNvPr id="26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3" name="圆角矩形 26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圆角矩形 26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圆角矩形 26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圆角矩形 26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0" name="组合 269"/>
          <p:cNvGrpSpPr/>
          <p:nvPr/>
        </p:nvGrpSpPr>
        <p:grpSpPr>
          <a:xfrm>
            <a:off x="3625812" y="4424562"/>
            <a:ext cx="248318" cy="741580"/>
            <a:chOff x="1130115" y="1231708"/>
            <a:chExt cx="380273" cy="1135650"/>
          </a:xfrm>
          <a:solidFill>
            <a:srgbClr val="CBEAF8"/>
          </a:solidFill>
        </p:grpSpPr>
        <p:sp>
          <p:nvSpPr>
            <p:cNvPr id="271" name="圆角矩形 27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2" name="Group 61"/>
            <p:cNvGrpSpPr/>
            <p:nvPr/>
          </p:nvGrpSpPr>
          <p:grpSpPr>
            <a:xfrm>
              <a:off x="1143760" y="1231708"/>
              <a:ext cx="347391" cy="392181"/>
              <a:chOff x="1368786" y="1195986"/>
              <a:chExt cx="1009650" cy="1139826"/>
            </a:xfrm>
            <a:grpFill/>
          </p:grpSpPr>
          <p:sp>
            <p:nvSpPr>
              <p:cNvPr id="27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3" name="圆角矩形 27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圆角矩形 27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圆角矩形 27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圆角矩形 27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0" name="组合 279"/>
          <p:cNvGrpSpPr/>
          <p:nvPr/>
        </p:nvGrpSpPr>
        <p:grpSpPr>
          <a:xfrm>
            <a:off x="4087683" y="4424562"/>
            <a:ext cx="248318" cy="741580"/>
            <a:chOff x="1130115" y="1231708"/>
            <a:chExt cx="380273" cy="1135650"/>
          </a:xfrm>
          <a:solidFill>
            <a:srgbClr val="CBEAF8"/>
          </a:solidFill>
        </p:grpSpPr>
        <p:sp>
          <p:nvSpPr>
            <p:cNvPr id="281" name="圆角矩形 28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2" name="Group 61"/>
            <p:cNvGrpSpPr/>
            <p:nvPr/>
          </p:nvGrpSpPr>
          <p:grpSpPr>
            <a:xfrm>
              <a:off x="1143760" y="1231708"/>
              <a:ext cx="347391" cy="392181"/>
              <a:chOff x="1368786" y="1195986"/>
              <a:chExt cx="1009650" cy="1139826"/>
            </a:xfrm>
            <a:grpFill/>
          </p:grpSpPr>
          <p:sp>
            <p:nvSpPr>
              <p:cNvPr id="28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3" name="圆角矩形 28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圆角矩形 28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圆角矩形 28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0" name="组合 289"/>
          <p:cNvGrpSpPr/>
          <p:nvPr/>
        </p:nvGrpSpPr>
        <p:grpSpPr>
          <a:xfrm>
            <a:off x="4549555" y="4424562"/>
            <a:ext cx="248318" cy="741580"/>
            <a:chOff x="1130115" y="1231708"/>
            <a:chExt cx="380273" cy="1135650"/>
          </a:xfrm>
          <a:solidFill>
            <a:srgbClr val="CBEAF8"/>
          </a:solidFill>
        </p:grpSpPr>
        <p:sp>
          <p:nvSpPr>
            <p:cNvPr id="291" name="圆角矩形 29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2" name="Group 61"/>
            <p:cNvGrpSpPr/>
            <p:nvPr/>
          </p:nvGrpSpPr>
          <p:grpSpPr>
            <a:xfrm>
              <a:off x="1143760" y="1231708"/>
              <a:ext cx="347391" cy="392181"/>
              <a:chOff x="1368786" y="1195986"/>
              <a:chExt cx="1009650" cy="1139826"/>
            </a:xfrm>
            <a:grpFill/>
          </p:grpSpPr>
          <p:sp>
            <p:nvSpPr>
              <p:cNvPr id="29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3" name="圆角矩形 29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圆角矩形 29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圆角矩形 29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0" name="组合 299"/>
          <p:cNvGrpSpPr/>
          <p:nvPr/>
        </p:nvGrpSpPr>
        <p:grpSpPr>
          <a:xfrm>
            <a:off x="5011429" y="4424562"/>
            <a:ext cx="248318" cy="741580"/>
            <a:chOff x="1130115" y="1231708"/>
            <a:chExt cx="380273" cy="1135650"/>
          </a:xfrm>
          <a:solidFill>
            <a:srgbClr val="CBEAF8"/>
          </a:solidFill>
        </p:grpSpPr>
        <p:sp>
          <p:nvSpPr>
            <p:cNvPr id="301" name="圆角矩形 30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2" name="Group 61"/>
            <p:cNvGrpSpPr/>
            <p:nvPr/>
          </p:nvGrpSpPr>
          <p:grpSpPr>
            <a:xfrm>
              <a:off x="1143760" y="1231708"/>
              <a:ext cx="347391" cy="392181"/>
              <a:chOff x="1368786" y="1195986"/>
              <a:chExt cx="1009650" cy="1139826"/>
            </a:xfrm>
            <a:grpFill/>
          </p:grpSpPr>
          <p:sp>
            <p:nvSpPr>
              <p:cNvPr id="30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3" name="圆角矩形 30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圆角矩形 30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圆角矩形 30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圆角矩形 30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0" name="组合 309"/>
          <p:cNvGrpSpPr/>
          <p:nvPr/>
        </p:nvGrpSpPr>
        <p:grpSpPr>
          <a:xfrm>
            <a:off x="6807724" y="3450982"/>
            <a:ext cx="236318" cy="742800"/>
            <a:chOff x="2319652" y="1231704"/>
            <a:chExt cx="361995" cy="1137830"/>
          </a:xfrm>
          <a:solidFill>
            <a:srgbClr val="53BAE9"/>
          </a:solidFill>
        </p:grpSpPr>
        <p:sp>
          <p:nvSpPr>
            <p:cNvPr id="311" name="圆角矩形 31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圆角矩形 31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4" name="组合 313"/>
            <p:cNvGrpSpPr/>
            <p:nvPr/>
          </p:nvGrpSpPr>
          <p:grpSpPr>
            <a:xfrm>
              <a:off x="2373129" y="1784512"/>
              <a:ext cx="251524" cy="585022"/>
              <a:chOff x="2373129" y="1782336"/>
              <a:chExt cx="251524" cy="585022"/>
            </a:xfrm>
            <a:grpFill/>
          </p:grpSpPr>
          <p:sp>
            <p:nvSpPr>
              <p:cNvPr id="316" name="圆角矩形 31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圆角矩形 31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18" name="组合 317"/>
          <p:cNvGrpSpPr/>
          <p:nvPr/>
        </p:nvGrpSpPr>
        <p:grpSpPr>
          <a:xfrm>
            <a:off x="7270929" y="3450982"/>
            <a:ext cx="236318" cy="742800"/>
            <a:chOff x="2319652" y="1231704"/>
            <a:chExt cx="361995" cy="1137830"/>
          </a:xfrm>
          <a:solidFill>
            <a:srgbClr val="53BAE9"/>
          </a:solidFill>
        </p:grpSpPr>
        <p:sp>
          <p:nvSpPr>
            <p:cNvPr id="319" name="圆角矩形 31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圆角矩形 31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圆角矩形 32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2" name="组合 321"/>
            <p:cNvGrpSpPr/>
            <p:nvPr/>
          </p:nvGrpSpPr>
          <p:grpSpPr>
            <a:xfrm>
              <a:off x="2373129" y="1784512"/>
              <a:ext cx="251524" cy="585022"/>
              <a:chOff x="2373129" y="1782336"/>
              <a:chExt cx="251524" cy="585022"/>
            </a:xfrm>
            <a:grpFill/>
          </p:grpSpPr>
          <p:sp>
            <p:nvSpPr>
              <p:cNvPr id="324" name="圆角矩形 32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圆角矩形 32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26" name="组合 325"/>
          <p:cNvGrpSpPr/>
          <p:nvPr/>
        </p:nvGrpSpPr>
        <p:grpSpPr>
          <a:xfrm>
            <a:off x="7734134" y="3450982"/>
            <a:ext cx="236318" cy="742800"/>
            <a:chOff x="2319652" y="1231704"/>
            <a:chExt cx="361995" cy="1137830"/>
          </a:xfrm>
          <a:solidFill>
            <a:srgbClr val="53BAE9"/>
          </a:solidFill>
        </p:grpSpPr>
        <p:sp>
          <p:nvSpPr>
            <p:cNvPr id="327" name="圆角矩形 32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圆角矩形 32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圆角矩形 32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0" name="组合 329"/>
            <p:cNvGrpSpPr/>
            <p:nvPr/>
          </p:nvGrpSpPr>
          <p:grpSpPr>
            <a:xfrm>
              <a:off x="2373129" y="1784512"/>
              <a:ext cx="251524" cy="585022"/>
              <a:chOff x="2373129" y="1782336"/>
              <a:chExt cx="251524" cy="585022"/>
            </a:xfrm>
            <a:grpFill/>
          </p:grpSpPr>
          <p:sp>
            <p:nvSpPr>
              <p:cNvPr id="332" name="圆角矩形 33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圆角矩形 33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34" name="组合 333"/>
          <p:cNvGrpSpPr/>
          <p:nvPr/>
        </p:nvGrpSpPr>
        <p:grpSpPr>
          <a:xfrm>
            <a:off x="8197338" y="3450982"/>
            <a:ext cx="236318" cy="742800"/>
            <a:chOff x="2319652" y="1231704"/>
            <a:chExt cx="361995" cy="1137830"/>
          </a:xfrm>
          <a:solidFill>
            <a:srgbClr val="53BAE9"/>
          </a:solidFill>
        </p:grpSpPr>
        <p:sp>
          <p:nvSpPr>
            <p:cNvPr id="335" name="圆角矩形 33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圆角矩形 33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圆角矩形 33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8" name="组合 337"/>
            <p:cNvGrpSpPr/>
            <p:nvPr/>
          </p:nvGrpSpPr>
          <p:grpSpPr>
            <a:xfrm>
              <a:off x="2373129" y="1784512"/>
              <a:ext cx="251524" cy="585022"/>
              <a:chOff x="2373129" y="1782336"/>
              <a:chExt cx="251524" cy="585022"/>
            </a:xfrm>
            <a:grpFill/>
          </p:grpSpPr>
          <p:sp>
            <p:nvSpPr>
              <p:cNvPr id="340" name="圆角矩形 33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圆角矩形 34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42" name="组合 341"/>
          <p:cNvGrpSpPr/>
          <p:nvPr/>
        </p:nvGrpSpPr>
        <p:grpSpPr>
          <a:xfrm>
            <a:off x="8660543" y="3450982"/>
            <a:ext cx="236318" cy="742800"/>
            <a:chOff x="2319652" y="1231704"/>
            <a:chExt cx="361995" cy="1137830"/>
          </a:xfrm>
          <a:solidFill>
            <a:srgbClr val="53BAE9"/>
          </a:solidFill>
        </p:grpSpPr>
        <p:sp>
          <p:nvSpPr>
            <p:cNvPr id="343" name="圆角矩形 34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圆角矩形 34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圆角矩形 34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6" name="组合 345"/>
            <p:cNvGrpSpPr/>
            <p:nvPr/>
          </p:nvGrpSpPr>
          <p:grpSpPr>
            <a:xfrm>
              <a:off x="2373129" y="1784512"/>
              <a:ext cx="251524" cy="585022"/>
              <a:chOff x="2373129" y="1782336"/>
              <a:chExt cx="251524" cy="585022"/>
            </a:xfrm>
            <a:grpFill/>
          </p:grpSpPr>
          <p:sp>
            <p:nvSpPr>
              <p:cNvPr id="348" name="圆角矩形 34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圆角矩形 34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50" name="组合 349"/>
          <p:cNvGrpSpPr/>
          <p:nvPr/>
        </p:nvGrpSpPr>
        <p:grpSpPr>
          <a:xfrm>
            <a:off x="9123748" y="3450982"/>
            <a:ext cx="236318" cy="742800"/>
            <a:chOff x="2319652" y="1231704"/>
            <a:chExt cx="361995" cy="1137830"/>
          </a:xfrm>
          <a:solidFill>
            <a:srgbClr val="53BAE9"/>
          </a:solidFill>
        </p:grpSpPr>
        <p:sp>
          <p:nvSpPr>
            <p:cNvPr id="351" name="圆角矩形 35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圆角矩形 35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圆角矩形 35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4" name="组合 353"/>
            <p:cNvGrpSpPr/>
            <p:nvPr/>
          </p:nvGrpSpPr>
          <p:grpSpPr>
            <a:xfrm>
              <a:off x="2373129" y="1784512"/>
              <a:ext cx="251524" cy="585022"/>
              <a:chOff x="2373129" y="1782336"/>
              <a:chExt cx="251524" cy="585022"/>
            </a:xfrm>
            <a:grpFill/>
          </p:grpSpPr>
          <p:sp>
            <p:nvSpPr>
              <p:cNvPr id="356" name="圆角矩形 35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圆角矩形 35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58" name="组合 357"/>
          <p:cNvGrpSpPr/>
          <p:nvPr/>
        </p:nvGrpSpPr>
        <p:grpSpPr>
          <a:xfrm>
            <a:off x="9586952" y="3450982"/>
            <a:ext cx="236318" cy="742800"/>
            <a:chOff x="2319652" y="1231704"/>
            <a:chExt cx="361995" cy="1137830"/>
          </a:xfrm>
          <a:solidFill>
            <a:srgbClr val="53BAE9"/>
          </a:solidFill>
        </p:grpSpPr>
        <p:sp>
          <p:nvSpPr>
            <p:cNvPr id="359" name="圆角矩形 35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圆角矩形 35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圆角矩形 36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2" name="组合 361"/>
            <p:cNvGrpSpPr/>
            <p:nvPr/>
          </p:nvGrpSpPr>
          <p:grpSpPr>
            <a:xfrm>
              <a:off x="2373129" y="1784512"/>
              <a:ext cx="251524" cy="585022"/>
              <a:chOff x="2373129" y="1782336"/>
              <a:chExt cx="251524" cy="585022"/>
            </a:xfrm>
            <a:grpFill/>
          </p:grpSpPr>
          <p:sp>
            <p:nvSpPr>
              <p:cNvPr id="364" name="圆角矩形 36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圆角矩形 36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66" name="组合 365"/>
          <p:cNvGrpSpPr/>
          <p:nvPr/>
        </p:nvGrpSpPr>
        <p:grpSpPr>
          <a:xfrm>
            <a:off x="10050157" y="3450982"/>
            <a:ext cx="236318" cy="742800"/>
            <a:chOff x="2319652" y="1231704"/>
            <a:chExt cx="361995" cy="1137830"/>
          </a:xfrm>
          <a:solidFill>
            <a:srgbClr val="53BAE9"/>
          </a:solidFill>
        </p:grpSpPr>
        <p:sp>
          <p:nvSpPr>
            <p:cNvPr id="367" name="圆角矩形 36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圆角矩形 36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圆角矩形 36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0" name="组合 369"/>
            <p:cNvGrpSpPr/>
            <p:nvPr/>
          </p:nvGrpSpPr>
          <p:grpSpPr>
            <a:xfrm>
              <a:off x="2373129" y="1784512"/>
              <a:ext cx="251524" cy="585022"/>
              <a:chOff x="2373129" y="1782336"/>
              <a:chExt cx="251524" cy="585022"/>
            </a:xfrm>
            <a:grpFill/>
          </p:grpSpPr>
          <p:sp>
            <p:nvSpPr>
              <p:cNvPr id="372" name="圆角矩形 37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圆角矩形 37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74" name="组合 373"/>
          <p:cNvGrpSpPr/>
          <p:nvPr/>
        </p:nvGrpSpPr>
        <p:grpSpPr>
          <a:xfrm>
            <a:off x="10513362" y="3450982"/>
            <a:ext cx="236318" cy="742800"/>
            <a:chOff x="2319652" y="1231704"/>
            <a:chExt cx="361995" cy="1137830"/>
          </a:xfrm>
          <a:solidFill>
            <a:srgbClr val="53BAE9"/>
          </a:solidFill>
        </p:grpSpPr>
        <p:sp>
          <p:nvSpPr>
            <p:cNvPr id="375" name="圆角矩形 37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圆角矩形 37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圆角矩形 37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8" name="组合 377"/>
            <p:cNvGrpSpPr/>
            <p:nvPr/>
          </p:nvGrpSpPr>
          <p:grpSpPr>
            <a:xfrm>
              <a:off x="2373129" y="1784512"/>
              <a:ext cx="251524" cy="585022"/>
              <a:chOff x="2373129" y="1782336"/>
              <a:chExt cx="251524" cy="585022"/>
            </a:xfrm>
            <a:grpFill/>
          </p:grpSpPr>
          <p:sp>
            <p:nvSpPr>
              <p:cNvPr id="380" name="圆角矩形 37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圆角矩形 38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82" name="组合 381"/>
          <p:cNvGrpSpPr/>
          <p:nvPr/>
        </p:nvGrpSpPr>
        <p:grpSpPr>
          <a:xfrm>
            <a:off x="10976572" y="3450982"/>
            <a:ext cx="236318" cy="742800"/>
            <a:chOff x="2319652" y="1231704"/>
            <a:chExt cx="361995" cy="1137830"/>
          </a:xfrm>
          <a:solidFill>
            <a:srgbClr val="53BAE9"/>
          </a:solidFill>
        </p:grpSpPr>
        <p:sp>
          <p:nvSpPr>
            <p:cNvPr id="383" name="圆角矩形 38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圆角矩形 38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圆角矩形 38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6" name="组合 385"/>
            <p:cNvGrpSpPr/>
            <p:nvPr/>
          </p:nvGrpSpPr>
          <p:grpSpPr>
            <a:xfrm>
              <a:off x="2373129" y="1784512"/>
              <a:ext cx="251524" cy="585022"/>
              <a:chOff x="2373129" y="1782336"/>
              <a:chExt cx="251524" cy="585022"/>
            </a:xfrm>
            <a:grpFill/>
          </p:grpSpPr>
          <p:sp>
            <p:nvSpPr>
              <p:cNvPr id="388" name="圆角矩形 38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 name="圆角矩形 38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90" name="组合 389"/>
          <p:cNvGrpSpPr/>
          <p:nvPr/>
        </p:nvGrpSpPr>
        <p:grpSpPr>
          <a:xfrm>
            <a:off x="6807724" y="4424763"/>
            <a:ext cx="236318" cy="742800"/>
            <a:chOff x="2319652" y="1231704"/>
            <a:chExt cx="361995" cy="1137830"/>
          </a:xfrm>
          <a:solidFill>
            <a:srgbClr val="53BAE9"/>
          </a:solidFill>
        </p:grpSpPr>
        <p:sp>
          <p:nvSpPr>
            <p:cNvPr id="391" name="圆角矩形 39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2" name="圆角矩形 39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圆角矩形 39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4" name="组合 393"/>
            <p:cNvGrpSpPr/>
            <p:nvPr/>
          </p:nvGrpSpPr>
          <p:grpSpPr>
            <a:xfrm>
              <a:off x="2373129" y="1784512"/>
              <a:ext cx="251524" cy="585022"/>
              <a:chOff x="2373129" y="1782336"/>
              <a:chExt cx="251524" cy="585022"/>
            </a:xfrm>
            <a:grpFill/>
          </p:grpSpPr>
          <p:sp>
            <p:nvSpPr>
              <p:cNvPr id="396" name="圆角矩形 39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7" name="圆角矩形 39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98" name="组合 397"/>
          <p:cNvGrpSpPr/>
          <p:nvPr/>
        </p:nvGrpSpPr>
        <p:grpSpPr>
          <a:xfrm>
            <a:off x="7270929" y="4424763"/>
            <a:ext cx="236318" cy="742800"/>
            <a:chOff x="2319652" y="1231704"/>
            <a:chExt cx="361995" cy="1137830"/>
          </a:xfrm>
          <a:solidFill>
            <a:srgbClr val="53BAE9"/>
          </a:solidFill>
        </p:grpSpPr>
        <p:sp>
          <p:nvSpPr>
            <p:cNvPr id="399" name="圆角矩形 39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圆角矩形 39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1" name="圆角矩形 40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2" name="组合 401"/>
            <p:cNvGrpSpPr/>
            <p:nvPr/>
          </p:nvGrpSpPr>
          <p:grpSpPr>
            <a:xfrm>
              <a:off x="2373129" y="1784512"/>
              <a:ext cx="251524" cy="585022"/>
              <a:chOff x="2373129" y="1782336"/>
              <a:chExt cx="251524" cy="585022"/>
            </a:xfrm>
            <a:grpFill/>
          </p:grpSpPr>
          <p:sp>
            <p:nvSpPr>
              <p:cNvPr id="404" name="圆角矩形 40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5" name="圆角矩形 40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06" name="组合 405"/>
          <p:cNvGrpSpPr/>
          <p:nvPr/>
        </p:nvGrpSpPr>
        <p:grpSpPr>
          <a:xfrm>
            <a:off x="7734134" y="4424763"/>
            <a:ext cx="236318" cy="742800"/>
            <a:chOff x="2319652" y="1231704"/>
            <a:chExt cx="361995" cy="1137830"/>
          </a:xfrm>
          <a:solidFill>
            <a:srgbClr val="53BAE9"/>
          </a:solidFill>
        </p:grpSpPr>
        <p:sp>
          <p:nvSpPr>
            <p:cNvPr id="407" name="圆角矩形 40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圆角矩形 40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 name="圆角矩形 40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0" name="组合 409"/>
            <p:cNvGrpSpPr/>
            <p:nvPr/>
          </p:nvGrpSpPr>
          <p:grpSpPr>
            <a:xfrm>
              <a:off x="2373129" y="1784512"/>
              <a:ext cx="251524" cy="585022"/>
              <a:chOff x="2373129" y="1782336"/>
              <a:chExt cx="251524" cy="585022"/>
            </a:xfrm>
            <a:grpFill/>
          </p:grpSpPr>
          <p:sp>
            <p:nvSpPr>
              <p:cNvPr id="412" name="圆角矩形 41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圆角矩形 41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14" name="组合 413"/>
          <p:cNvGrpSpPr/>
          <p:nvPr/>
        </p:nvGrpSpPr>
        <p:grpSpPr>
          <a:xfrm>
            <a:off x="8197338" y="4424763"/>
            <a:ext cx="236318" cy="742800"/>
            <a:chOff x="2319652" y="1231704"/>
            <a:chExt cx="361995" cy="1137830"/>
          </a:xfrm>
          <a:solidFill>
            <a:srgbClr val="53BAE9"/>
          </a:solidFill>
        </p:grpSpPr>
        <p:sp>
          <p:nvSpPr>
            <p:cNvPr id="415" name="圆角矩形 41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圆角矩形 41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圆角矩形 41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8" name="组合 417"/>
            <p:cNvGrpSpPr/>
            <p:nvPr/>
          </p:nvGrpSpPr>
          <p:grpSpPr>
            <a:xfrm>
              <a:off x="2373129" y="1784512"/>
              <a:ext cx="251524" cy="585022"/>
              <a:chOff x="2373129" y="1782336"/>
              <a:chExt cx="251524" cy="585022"/>
            </a:xfrm>
            <a:grpFill/>
          </p:grpSpPr>
          <p:sp>
            <p:nvSpPr>
              <p:cNvPr id="420" name="圆角矩形 41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圆角矩形 42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22" name="组合 421"/>
          <p:cNvGrpSpPr/>
          <p:nvPr/>
        </p:nvGrpSpPr>
        <p:grpSpPr>
          <a:xfrm>
            <a:off x="8660543" y="4424763"/>
            <a:ext cx="236318" cy="742800"/>
            <a:chOff x="2319652" y="1231704"/>
            <a:chExt cx="361995" cy="1137830"/>
          </a:xfrm>
          <a:solidFill>
            <a:srgbClr val="53BAE9"/>
          </a:solidFill>
        </p:grpSpPr>
        <p:sp>
          <p:nvSpPr>
            <p:cNvPr id="423" name="圆角矩形 42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圆角矩形 42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圆角矩形 42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6" name="组合 425"/>
            <p:cNvGrpSpPr/>
            <p:nvPr/>
          </p:nvGrpSpPr>
          <p:grpSpPr>
            <a:xfrm>
              <a:off x="2373129" y="1784512"/>
              <a:ext cx="251524" cy="585022"/>
              <a:chOff x="2373129" y="1782336"/>
              <a:chExt cx="251524" cy="585022"/>
            </a:xfrm>
            <a:grpFill/>
          </p:grpSpPr>
          <p:sp>
            <p:nvSpPr>
              <p:cNvPr id="428" name="圆角矩形 42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圆角矩形 42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30" name="组合 429"/>
          <p:cNvGrpSpPr/>
          <p:nvPr/>
        </p:nvGrpSpPr>
        <p:grpSpPr>
          <a:xfrm>
            <a:off x="9123748" y="4424763"/>
            <a:ext cx="236318" cy="742800"/>
            <a:chOff x="2319652" y="1231704"/>
            <a:chExt cx="361995" cy="1137830"/>
          </a:xfrm>
          <a:solidFill>
            <a:srgbClr val="53BAE9"/>
          </a:solidFill>
        </p:grpSpPr>
        <p:sp>
          <p:nvSpPr>
            <p:cNvPr id="431" name="圆角矩形 43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2" name="圆角矩形 43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圆角矩形 43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4" name="组合 433"/>
            <p:cNvGrpSpPr/>
            <p:nvPr/>
          </p:nvGrpSpPr>
          <p:grpSpPr>
            <a:xfrm>
              <a:off x="2373129" y="1784512"/>
              <a:ext cx="251524" cy="585022"/>
              <a:chOff x="2373129" y="1782336"/>
              <a:chExt cx="251524" cy="585022"/>
            </a:xfrm>
            <a:grpFill/>
          </p:grpSpPr>
          <p:sp>
            <p:nvSpPr>
              <p:cNvPr id="436" name="圆角矩形 43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7" name="圆角矩形 43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38" name="组合 437"/>
          <p:cNvGrpSpPr/>
          <p:nvPr/>
        </p:nvGrpSpPr>
        <p:grpSpPr>
          <a:xfrm>
            <a:off x="9586952" y="4424763"/>
            <a:ext cx="236318" cy="742800"/>
            <a:chOff x="2319652" y="1231704"/>
            <a:chExt cx="361995" cy="1137830"/>
          </a:xfrm>
          <a:solidFill>
            <a:srgbClr val="CBEAF8"/>
          </a:solidFill>
        </p:grpSpPr>
        <p:sp>
          <p:nvSpPr>
            <p:cNvPr id="439" name="圆角矩形 43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0" name="圆角矩形 43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1" name="圆角矩形 44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2" name="组合 441"/>
            <p:cNvGrpSpPr/>
            <p:nvPr/>
          </p:nvGrpSpPr>
          <p:grpSpPr>
            <a:xfrm>
              <a:off x="2373129" y="1784512"/>
              <a:ext cx="251524" cy="585022"/>
              <a:chOff x="2373129" y="1782336"/>
              <a:chExt cx="251524" cy="585022"/>
            </a:xfrm>
            <a:grpFill/>
          </p:grpSpPr>
          <p:sp>
            <p:nvSpPr>
              <p:cNvPr id="444" name="圆角矩形 44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46" name="组合 445"/>
          <p:cNvGrpSpPr/>
          <p:nvPr/>
        </p:nvGrpSpPr>
        <p:grpSpPr>
          <a:xfrm>
            <a:off x="10050157" y="4424763"/>
            <a:ext cx="236318" cy="742800"/>
            <a:chOff x="2319652" y="1231704"/>
            <a:chExt cx="361995" cy="1137830"/>
          </a:xfrm>
          <a:solidFill>
            <a:srgbClr val="CBEAF8"/>
          </a:solidFill>
        </p:grpSpPr>
        <p:sp>
          <p:nvSpPr>
            <p:cNvPr id="447" name="圆角矩形 44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0" name="组合 449"/>
            <p:cNvGrpSpPr/>
            <p:nvPr/>
          </p:nvGrpSpPr>
          <p:grpSpPr>
            <a:xfrm>
              <a:off x="2373129" y="1784512"/>
              <a:ext cx="251524" cy="585022"/>
              <a:chOff x="2373129" y="1782336"/>
              <a:chExt cx="251524" cy="585022"/>
            </a:xfrm>
            <a:grpFill/>
          </p:grpSpPr>
          <p:sp>
            <p:nvSpPr>
              <p:cNvPr id="452" name="圆角矩形 45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54" name="组合 453"/>
          <p:cNvGrpSpPr/>
          <p:nvPr/>
        </p:nvGrpSpPr>
        <p:grpSpPr>
          <a:xfrm>
            <a:off x="10513362" y="4424763"/>
            <a:ext cx="236318" cy="742800"/>
            <a:chOff x="2319652" y="1231704"/>
            <a:chExt cx="361995" cy="1137830"/>
          </a:xfrm>
          <a:solidFill>
            <a:srgbClr val="CBEAF8"/>
          </a:solidFill>
        </p:grpSpPr>
        <p:sp>
          <p:nvSpPr>
            <p:cNvPr id="455" name="圆角矩形 45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8" name="组合 457"/>
            <p:cNvGrpSpPr/>
            <p:nvPr/>
          </p:nvGrpSpPr>
          <p:grpSpPr>
            <a:xfrm>
              <a:off x="2373129" y="1784512"/>
              <a:ext cx="251524" cy="585022"/>
              <a:chOff x="2373129" y="1782336"/>
              <a:chExt cx="251524" cy="585022"/>
            </a:xfrm>
            <a:grpFill/>
          </p:grpSpPr>
          <p:sp>
            <p:nvSpPr>
              <p:cNvPr id="460" name="圆角矩形 45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62" name="组合 461"/>
          <p:cNvGrpSpPr/>
          <p:nvPr/>
        </p:nvGrpSpPr>
        <p:grpSpPr>
          <a:xfrm>
            <a:off x="10976572" y="4424763"/>
            <a:ext cx="236318" cy="742800"/>
            <a:chOff x="2319652" y="1231704"/>
            <a:chExt cx="361995" cy="1137830"/>
          </a:xfrm>
          <a:solidFill>
            <a:srgbClr val="CBEAF8"/>
          </a:solidFill>
        </p:grpSpPr>
        <p:sp>
          <p:nvSpPr>
            <p:cNvPr id="463" name="圆角矩形 46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6" name="组合 465"/>
            <p:cNvGrpSpPr/>
            <p:nvPr/>
          </p:nvGrpSpPr>
          <p:grpSpPr>
            <a:xfrm>
              <a:off x="2373129" y="1784512"/>
              <a:ext cx="251524" cy="585022"/>
              <a:chOff x="2373129" y="1782336"/>
              <a:chExt cx="251524" cy="585022"/>
            </a:xfrm>
            <a:grpFill/>
          </p:grpSpPr>
          <p:sp>
            <p:nvSpPr>
              <p:cNvPr id="468" name="圆角矩形 46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9" name="圆角矩形 46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sp>
        <p:nvSpPr>
          <p:cNvPr id="470" name="矩形 55"/>
          <p:cNvSpPr/>
          <p:nvPr/>
        </p:nvSpPr>
        <p:spPr>
          <a:xfrm>
            <a:off x="692334" y="5368319"/>
            <a:ext cx="4775817" cy="904863"/>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1100" dirty="0" smtClean="0">
              <a:latin typeface="华文细黑" panose="02010600040101010101" pitchFamily="2" charset="-122"/>
              <a:ea typeface="华文细黑" panose="02010600040101010101" pitchFamily="2" charset="-122"/>
              <a:cs typeface="Open Sans" panose="020B0606030504020204" pitchFamily="34" charset="0"/>
            </a:endParaRPr>
          </a:p>
        </p:txBody>
      </p:sp>
      <p:sp>
        <p:nvSpPr>
          <p:cNvPr id="471" name="矩形 55"/>
          <p:cNvSpPr/>
          <p:nvPr/>
        </p:nvSpPr>
        <p:spPr>
          <a:xfrm>
            <a:off x="6723849" y="5368319"/>
            <a:ext cx="4775817" cy="904863"/>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1100" dirty="0" smtClean="0">
              <a:latin typeface="华文细黑" panose="02010600040101010101" pitchFamily="2" charset="-122"/>
              <a:ea typeface="华文细黑" panose="02010600040101010101" pitchFamily="2" charset="-122"/>
              <a:cs typeface="Open Sans" panose="020B0606030504020204" pitchFamily="34" charset="0"/>
            </a:endParaRPr>
          </a:p>
        </p:txBody>
      </p:sp>
    </p:spTree>
    <p:extLst>
      <p:ext uri="{BB962C8B-B14F-4D97-AF65-F5344CB8AC3E}">
        <p14:creationId xmlns:p14="http://schemas.microsoft.com/office/powerpoint/2010/main" val="3771516668"/>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grpSp>
        <p:nvGrpSpPr>
          <p:cNvPr id="472" name="组合 471"/>
          <p:cNvGrpSpPr/>
          <p:nvPr/>
        </p:nvGrpSpPr>
        <p:grpSpPr>
          <a:xfrm>
            <a:off x="431877" y="1536916"/>
            <a:ext cx="11328247" cy="4416422"/>
            <a:chOff x="505976" y="1417708"/>
            <a:chExt cx="8131822" cy="3170266"/>
          </a:xfrm>
        </p:grpSpPr>
        <p:sp>
          <p:nvSpPr>
            <p:cNvPr id="473" name="矩形 472"/>
            <p:cNvSpPr/>
            <p:nvPr/>
          </p:nvSpPr>
          <p:spPr>
            <a:xfrm>
              <a:off x="505976" y="1417708"/>
              <a:ext cx="8130024" cy="372017"/>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74" name="矩形 473"/>
            <p:cNvSpPr/>
            <p:nvPr/>
          </p:nvSpPr>
          <p:spPr>
            <a:xfrm>
              <a:off x="636172" y="1504297"/>
              <a:ext cx="771563" cy="198840"/>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Description</a:t>
              </a:r>
              <a:endPar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5" name="矩形 474"/>
            <p:cNvSpPr/>
            <p:nvPr/>
          </p:nvSpPr>
          <p:spPr>
            <a:xfrm>
              <a:off x="2180857" y="1504297"/>
              <a:ext cx="883962" cy="198840"/>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Our company</a:t>
              </a:r>
              <a:endPar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6" name="矩形 475"/>
            <p:cNvSpPr/>
            <p:nvPr/>
          </p:nvSpPr>
          <p:spPr>
            <a:xfrm>
              <a:off x="3895928" y="1504297"/>
              <a:ext cx="918483" cy="198840"/>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Company</a:t>
              </a: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one</a:t>
              </a:r>
            </a:p>
          </p:txBody>
        </p:sp>
        <p:sp>
          <p:nvSpPr>
            <p:cNvPr id="477" name="矩形 476"/>
            <p:cNvSpPr/>
            <p:nvPr/>
          </p:nvSpPr>
          <p:spPr>
            <a:xfrm>
              <a:off x="5650495" y="1504297"/>
              <a:ext cx="909278" cy="198840"/>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Company</a:t>
              </a: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two</a:t>
              </a:r>
            </a:p>
          </p:txBody>
        </p:sp>
        <p:sp>
          <p:nvSpPr>
            <p:cNvPr id="478" name="矩形 477"/>
            <p:cNvSpPr/>
            <p:nvPr/>
          </p:nvSpPr>
          <p:spPr>
            <a:xfrm>
              <a:off x="7409653" y="1504297"/>
              <a:ext cx="988675" cy="198840"/>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Company</a:t>
              </a: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three</a:t>
              </a:r>
            </a:p>
          </p:txBody>
        </p:sp>
        <p:sp>
          <p:nvSpPr>
            <p:cNvPr id="479" name="矩形 478"/>
            <p:cNvSpPr/>
            <p:nvPr/>
          </p:nvSpPr>
          <p:spPr>
            <a:xfrm>
              <a:off x="528881" y="1970130"/>
              <a:ext cx="709057" cy="198840"/>
            </a:xfrm>
            <a:prstGeom prst="rect">
              <a:avLst/>
            </a:prstGeom>
          </p:spPr>
          <p:txBody>
            <a:bodyPr wrap="none" anchor="ctr">
              <a:spAutoFit/>
            </a:bodyPr>
            <a:lstStyle/>
            <a:p>
              <a:pPr algn="ctr"/>
              <a:r>
                <a:rPr lang="en-US" altLang="zh-CN" sz="12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Affordable</a:t>
              </a:r>
            </a:p>
          </p:txBody>
        </p:sp>
        <p:sp>
          <p:nvSpPr>
            <p:cNvPr id="480" name="矩形 479"/>
            <p:cNvSpPr/>
            <p:nvPr/>
          </p:nvSpPr>
          <p:spPr>
            <a:xfrm>
              <a:off x="528881" y="2529780"/>
              <a:ext cx="699852" cy="198840"/>
            </a:xfrm>
            <a:prstGeom prst="rect">
              <a:avLst/>
            </a:prstGeom>
          </p:spPr>
          <p:txBody>
            <a:bodyPr wrap="none" anchor="ctr">
              <a:spAutoFit/>
            </a:bodyPr>
            <a:lstStyle/>
            <a:p>
              <a:pPr algn="ctr"/>
              <a:r>
                <a:rPr lang="en-US" altLang="zh-CN" sz="12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Attainable</a:t>
              </a:r>
            </a:p>
          </p:txBody>
        </p:sp>
        <p:sp>
          <p:nvSpPr>
            <p:cNvPr id="481" name="矩形 480"/>
            <p:cNvSpPr/>
            <p:nvPr/>
          </p:nvSpPr>
          <p:spPr>
            <a:xfrm>
              <a:off x="528881" y="3089430"/>
              <a:ext cx="743578" cy="198840"/>
            </a:xfrm>
            <a:prstGeom prst="rect">
              <a:avLst/>
            </a:prstGeom>
          </p:spPr>
          <p:txBody>
            <a:bodyPr wrap="none" anchor="ctr">
              <a:spAutoFit/>
            </a:bodyPr>
            <a:lstStyle/>
            <a:p>
              <a:pPr algn="ctr"/>
              <a:r>
                <a:rPr lang="en-US" altLang="zh-CN" sz="12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Benefit one</a:t>
              </a:r>
            </a:p>
          </p:txBody>
        </p:sp>
        <p:sp>
          <p:nvSpPr>
            <p:cNvPr id="482" name="矩形 481"/>
            <p:cNvSpPr/>
            <p:nvPr/>
          </p:nvSpPr>
          <p:spPr>
            <a:xfrm>
              <a:off x="528881" y="3649081"/>
              <a:ext cx="734373" cy="198840"/>
            </a:xfrm>
            <a:prstGeom prst="rect">
              <a:avLst/>
            </a:prstGeom>
          </p:spPr>
          <p:txBody>
            <a:bodyPr wrap="none" anchor="ctr">
              <a:spAutoFit/>
            </a:bodyPr>
            <a:lstStyle/>
            <a:p>
              <a:pPr algn="ctr"/>
              <a:r>
                <a:rPr lang="en-US" altLang="zh-CN" sz="12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Benefit two</a:t>
              </a:r>
            </a:p>
          </p:txBody>
        </p:sp>
        <p:sp>
          <p:nvSpPr>
            <p:cNvPr id="483" name="矩形 482"/>
            <p:cNvSpPr/>
            <p:nvPr/>
          </p:nvSpPr>
          <p:spPr>
            <a:xfrm>
              <a:off x="528881" y="4208730"/>
              <a:ext cx="813770" cy="198840"/>
            </a:xfrm>
            <a:prstGeom prst="rect">
              <a:avLst/>
            </a:prstGeom>
          </p:spPr>
          <p:txBody>
            <a:bodyPr wrap="none" anchor="ctr">
              <a:spAutoFit/>
            </a:bodyPr>
            <a:lstStyle/>
            <a:p>
              <a:pPr algn="ctr"/>
              <a:r>
                <a:rPr lang="en-US" altLang="zh-CN" sz="12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Benefit three</a:t>
              </a:r>
            </a:p>
          </p:txBody>
        </p:sp>
        <p:cxnSp>
          <p:nvCxnSpPr>
            <p:cNvPr id="484" name="直接连接符 483"/>
            <p:cNvCxnSpPr/>
            <p:nvPr/>
          </p:nvCxnSpPr>
          <p:spPr>
            <a:xfrm>
              <a:off x="506203" y="2349375"/>
              <a:ext cx="8131595" cy="0"/>
            </a:xfrm>
            <a:prstGeom prst="line">
              <a:avLst/>
            </a:prstGeom>
            <a:ln>
              <a:solidFill>
                <a:srgbClr val="CFF0DE"/>
              </a:solidFill>
            </a:ln>
          </p:spPr>
          <p:style>
            <a:lnRef idx="1">
              <a:schemeClr val="accent1"/>
            </a:lnRef>
            <a:fillRef idx="0">
              <a:schemeClr val="accent1"/>
            </a:fillRef>
            <a:effectRef idx="0">
              <a:schemeClr val="accent1"/>
            </a:effectRef>
            <a:fontRef idx="minor">
              <a:schemeClr val="tx1"/>
            </a:fontRef>
          </p:style>
        </p:cxnSp>
        <p:cxnSp>
          <p:nvCxnSpPr>
            <p:cNvPr id="485" name="直接连接符 484"/>
            <p:cNvCxnSpPr/>
            <p:nvPr/>
          </p:nvCxnSpPr>
          <p:spPr>
            <a:xfrm>
              <a:off x="506203" y="2909025"/>
              <a:ext cx="8131595" cy="0"/>
            </a:xfrm>
            <a:prstGeom prst="line">
              <a:avLst/>
            </a:prstGeom>
            <a:ln>
              <a:solidFill>
                <a:srgbClr val="CFF0DE"/>
              </a:solidFill>
            </a:ln>
          </p:spPr>
          <p:style>
            <a:lnRef idx="1">
              <a:schemeClr val="accent1"/>
            </a:lnRef>
            <a:fillRef idx="0">
              <a:schemeClr val="accent1"/>
            </a:fillRef>
            <a:effectRef idx="0">
              <a:schemeClr val="accent1"/>
            </a:effectRef>
            <a:fontRef idx="minor">
              <a:schemeClr val="tx1"/>
            </a:fontRef>
          </p:style>
        </p:cxnSp>
        <p:cxnSp>
          <p:nvCxnSpPr>
            <p:cNvPr id="486" name="直接连接符 485"/>
            <p:cNvCxnSpPr/>
            <p:nvPr/>
          </p:nvCxnSpPr>
          <p:spPr>
            <a:xfrm>
              <a:off x="506203" y="3468675"/>
              <a:ext cx="8131595" cy="0"/>
            </a:xfrm>
            <a:prstGeom prst="line">
              <a:avLst/>
            </a:prstGeom>
            <a:ln>
              <a:solidFill>
                <a:srgbClr val="CFF0DE"/>
              </a:solidFill>
            </a:ln>
          </p:spPr>
          <p:style>
            <a:lnRef idx="1">
              <a:schemeClr val="accent1"/>
            </a:lnRef>
            <a:fillRef idx="0">
              <a:schemeClr val="accent1"/>
            </a:fillRef>
            <a:effectRef idx="0">
              <a:schemeClr val="accent1"/>
            </a:effectRef>
            <a:fontRef idx="minor">
              <a:schemeClr val="tx1"/>
            </a:fontRef>
          </p:style>
        </p:cxnSp>
        <p:cxnSp>
          <p:nvCxnSpPr>
            <p:cNvPr id="487" name="直接连接符 486"/>
            <p:cNvCxnSpPr/>
            <p:nvPr/>
          </p:nvCxnSpPr>
          <p:spPr>
            <a:xfrm>
              <a:off x="506203" y="4028325"/>
              <a:ext cx="8131595" cy="0"/>
            </a:xfrm>
            <a:prstGeom prst="line">
              <a:avLst/>
            </a:prstGeom>
            <a:ln>
              <a:solidFill>
                <a:srgbClr val="CFF0DE"/>
              </a:solidFill>
            </a:ln>
          </p:spPr>
          <p:style>
            <a:lnRef idx="1">
              <a:schemeClr val="accent1"/>
            </a:lnRef>
            <a:fillRef idx="0">
              <a:schemeClr val="accent1"/>
            </a:fillRef>
            <a:effectRef idx="0">
              <a:schemeClr val="accent1"/>
            </a:effectRef>
            <a:fontRef idx="minor">
              <a:schemeClr val="tx1"/>
            </a:fontRef>
          </p:style>
        </p:cxnSp>
        <p:cxnSp>
          <p:nvCxnSpPr>
            <p:cNvPr id="488" name="直接连接符 487"/>
            <p:cNvCxnSpPr/>
            <p:nvPr/>
          </p:nvCxnSpPr>
          <p:spPr>
            <a:xfrm>
              <a:off x="506203" y="4587974"/>
              <a:ext cx="8131595" cy="0"/>
            </a:xfrm>
            <a:prstGeom prst="line">
              <a:avLst/>
            </a:prstGeom>
            <a:ln>
              <a:solidFill>
                <a:srgbClr val="CFF0DE"/>
              </a:solidFill>
            </a:ln>
          </p:spPr>
          <p:style>
            <a:lnRef idx="1">
              <a:schemeClr val="accent1"/>
            </a:lnRef>
            <a:fillRef idx="0">
              <a:schemeClr val="accent1"/>
            </a:fillRef>
            <a:effectRef idx="0">
              <a:schemeClr val="accent1"/>
            </a:effectRef>
            <a:fontRef idx="minor">
              <a:schemeClr val="tx1"/>
            </a:fontRef>
          </p:style>
        </p:cxnSp>
        <p:grpSp>
          <p:nvGrpSpPr>
            <p:cNvPr id="489" name="组合 488"/>
            <p:cNvGrpSpPr/>
            <p:nvPr/>
          </p:nvGrpSpPr>
          <p:grpSpPr>
            <a:xfrm>
              <a:off x="2440430" y="1932960"/>
              <a:ext cx="275141" cy="260688"/>
              <a:chOff x="2430829" y="2019625"/>
              <a:chExt cx="294890" cy="279400"/>
            </a:xfrm>
          </p:grpSpPr>
          <p:sp>
            <p:nvSpPr>
              <p:cNvPr id="532" name="椭圆 531"/>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33" name="矩形 532"/>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0" name="组合 489"/>
            <p:cNvGrpSpPr/>
            <p:nvPr/>
          </p:nvGrpSpPr>
          <p:grpSpPr>
            <a:xfrm>
              <a:off x="2440430" y="2492933"/>
              <a:ext cx="275141" cy="260688"/>
              <a:chOff x="2430829" y="2019625"/>
              <a:chExt cx="294890" cy="279400"/>
            </a:xfrm>
          </p:grpSpPr>
          <p:sp>
            <p:nvSpPr>
              <p:cNvPr id="530" name="椭圆 52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31" name="矩形 530"/>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1" name="组合 490"/>
            <p:cNvGrpSpPr/>
            <p:nvPr/>
          </p:nvGrpSpPr>
          <p:grpSpPr>
            <a:xfrm>
              <a:off x="2440430" y="3052583"/>
              <a:ext cx="275141" cy="260688"/>
              <a:chOff x="2430829" y="2019625"/>
              <a:chExt cx="294890" cy="279400"/>
            </a:xfrm>
          </p:grpSpPr>
          <p:sp>
            <p:nvSpPr>
              <p:cNvPr id="528" name="椭圆 527"/>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29" name="矩形 528"/>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2" name="组合 491"/>
            <p:cNvGrpSpPr/>
            <p:nvPr/>
          </p:nvGrpSpPr>
          <p:grpSpPr>
            <a:xfrm>
              <a:off x="2440430" y="3612233"/>
              <a:ext cx="275141" cy="260688"/>
              <a:chOff x="2430829" y="2019625"/>
              <a:chExt cx="294890" cy="279400"/>
            </a:xfrm>
          </p:grpSpPr>
          <p:sp>
            <p:nvSpPr>
              <p:cNvPr id="526" name="椭圆 52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27" name="矩形 526"/>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3" name="组合 492"/>
            <p:cNvGrpSpPr/>
            <p:nvPr/>
          </p:nvGrpSpPr>
          <p:grpSpPr>
            <a:xfrm>
              <a:off x="2440430" y="4171883"/>
              <a:ext cx="275141" cy="260688"/>
              <a:chOff x="2430829" y="2019625"/>
              <a:chExt cx="294890" cy="279400"/>
            </a:xfrm>
          </p:grpSpPr>
          <p:sp>
            <p:nvSpPr>
              <p:cNvPr id="524" name="椭圆 52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25" name="矩形 524"/>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4" name="组合 493"/>
            <p:cNvGrpSpPr/>
            <p:nvPr/>
          </p:nvGrpSpPr>
          <p:grpSpPr>
            <a:xfrm>
              <a:off x="4221493" y="2492933"/>
              <a:ext cx="275141" cy="260688"/>
              <a:chOff x="2430829" y="2019625"/>
              <a:chExt cx="294890" cy="279400"/>
            </a:xfrm>
          </p:grpSpPr>
          <p:sp>
            <p:nvSpPr>
              <p:cNvPr id="522" name="椭圆 521"/>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23" name="矩形 522"/>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5" name="组合 494"/>
            <p:cNvGrpSpPr/>
            <p:nvPr/>
          </p:nvGrpSpPr>
          <p:grpSpPr>
            <a:xfrm>
              <a:off x="4221493" y="3612233"/>
              <a:ext cx="275141" cy="260688"/>
              <a:chOff x="2430829" y="2019625"/>
              <a:chExt cx="294890" cy="279400"/>
            </a:xfrm>
          </p:grpSpPr>
          <p:sp>
            <p:nvSpPr>
              <p:cNvPr id="520" name="椭圆 51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21" name="矩形 520"/>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6" name="组合 495"/>
            <p:cNvGrpSpPr/>
            <p:nvPr/>
          </p:nvGrpSpPr>
          <p:grpSpPr>
            <a:xfrm>
              <a:off x="4221493" y="4171883"/>
              <a:ext cx="275141" cy="260688"/>
              <a:chOff x="2430829" y="2019625"/>
              <a:chExt cx="294890" cy="279400"/>
            </a:xfrm>
          </p:grpSpPr>
          <p:sp>
            <p:nvSpPr>
              <p:cNvPr id="518" name="椭圆 517"/>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19" name="矩形 518"/>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7" name="组合 496"/>
            <p:cNvGrpSpPr/>
            <p:nvPr/>
          </p:nvGrpSpPr>
          <p:grpSpPr>
            <a:xfrm>
              <a:off x="5971458" y="1932960"/>
              <a:ext cx="275141" cy="260688"/>
              <a:chOff x="2430829" y="2019625"/>
              <a:chExt cx="294890" cy="279400"/>
            </a:xfrm>
          </p:grpSpPr>
          <p:sp>
            <p:nvSpPr>
              <p:cNvPr id="516" name="椭圆 51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17" name="矩形 516"/>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8" name="组合 497"/>
            <p:cNvGrpSpPr/>
            <p:nvPr/>
          </p:nvGrpSpPr>
          <p:grpSpPr>
            <a:xfrm>
              <a:off x="5971458" y="3052583"/>
              <a:ext cx="275141" cy="260688"/>
              <a:chOff x="2430829" y="2019625"/>
              <a:chExt cx="294890" cy="279400"/>
            </a:xfrm>
          </p:grpSpPr>
          <p:sp>
            <p:nvSpPr>
              <p:cNvPr id="514" name="椭圆 5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15" name="矩形 514"/>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9" name="组合 498"/>
            <p:cNvGrpSpPr/>
            <p:nvPr/>
          </p:nvGrpSpPr>
          <p:grpSpPr>
            <a:xfrm>
              <a:off x="5971458" y="4171883"/>
              <a:ext cx="275141" cy="260688"/>
              <a:chOff x="2430829" y="2019625"/>
              <a:chExt cx="294890" cy="279400"/>
            </a:xfrm>
          </p:grpSpPr>
          <p:sp>
            <p:nvSpPr>
              <p:cNvPr id="512" name="椭圆 511"/>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13" name="矩形 512"/>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500" name="组合 499"/>
            <p:cNvGrpSpPr/>
            <p:nvPr/>
          </p:nvGrpSpPr>
          <p:grpSpPr>
            <a:xfrm>
              <a:off x="7770315" y="2492933"/>
              <a:ext cx="275141" cy="260688"/>
              <a:chOff x="2430829" y="2019625"/>
              <a:chExt cx="294890" cy="279400"/>
            </a:xfrm>
          </p:grpSpPr>
          <p:sp>
            <p:nvSpPr>
              <p:cNvPr id="510" name="椭圆 50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11" name="矩形 510"/>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501" name="组合 500"/>
            <p:cNvGrpSpPr/>
            <p:nvPr/>
          </p:nvGrpSpPr>
          <p:grpSpPr>
            <a:xfrm>
              <a:off x="7770315" y="3052583"/>
              <a:ext cx="275141" cy="260688"/>
              <a:chOff x="2430829" y="2019625"/>
              <a:chExt cx="294890" cy="279400"/>
            </a:xfrm>
          </p:grpSpPr>
          <p:sp>
            <p:nvSpPr>
              <p:cNvPr id="508" name="椭圆 507"/>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09" name="矩形 508"/>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502" name="组合 501"/>
            <p:cNvGrpSpPr/>
            <p:nvPr/>
          </p:nvGrpSpPr>
          <p:grpSpPr>
            <a:xfrm>
              <a:off x="7770315" y="3612233"/>
              <a:ext cx="275141" cy="260688"/>
              <a:chOff x="2430829" y="2019625"/>
              <a:chExt cx="294890" cy="279400"/>
            </a:xfrm>
          </p:grpSpPr>
          <p:sp>
            <p:nvSpPr>
              <p:cNvPr id="506" name="椭圆 50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07" name="矩形 506"/>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503" name="组合 502"/>
            <p:cNvGrpSpPr/>
            <p:nvPr/>
          </p:nvGrpSpPr>
          <p:grpSpPr>
            <a:xfrm>
              <a:off x="7770315" y="4171883"/>
              <a:ext cx="275141" cy="260688"/>
              <a:chOff x="2430829" y="2019625"/>
              <a:chExt cx="294890" cy="279400"/>
            </a:xfrm>
          </p:grpSpPr>
          <p:sp>
            <p:nvSpPr>
              <p:cNvPr id="504" name="椭圆 50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05" name="矩形 504"/>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spTree>
    <p:extLst>
      <p:ext uri="{BB962C8B-B14F-4D97-AF65-F5344CB8AC3E}">
        <p14:creationId xmlns:p14="http://schemas.microsoft.com/office/powerpoint/2010/main" val="1668961474"/>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grpSp>
        <p:nvGrpSpPr>
          <p:cNvPr id="74" name="组合 73"/>
          <p:cNvGrpSpPr/>
          <p:nvPr/>
        </p:nvGrpSpPr>
        <p:grpSpPr>
          <a:xfrm>
            <a:off x="1822341" y="1727670"/>
            <a:ext cx="4096328" cy="792401"/>
            <a:chOff x="1740584" y="1618441"/>
            <a:chExt cx="4096328" cy="792401"/>
          </a:xfrm>
        </p:grpSpPr>
        <p:sp>
          <p:nvSpPr>
            <p:cNvPr id="75" name="文本框 74"/>
            <p:cNvSpPr txBox="1"/>
            <p:nvPr/>
          </p:nvSpPr>
          <p:spPr>
            <a:xfrm>
              <a:off x="1740584" y="1618441"/>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53BAE9"/>
                  </a:solidFill>
                  <a:effectLst/>
                  <a:uLnTx/>
                  <a:uFillTx/>
                  <a:latin typeface="Segoe UI Semibold" panose="020B0702040204020203" pitchFamily="34" charset="0"/>
                  <a:cs typeface="Segoe UI Semibold" panose="020B0702040204020203" pitchFamily="34" charset="0"/>
                </a:rPr>
                <a:t>Cloud automatic</a:t>
              </a:r>
            </a:p>
          </p:txBody>
        </p:sp>
        <p:sp>
          <p:nvSpPr>
            <p:cNvPr id="76" name="文本框 75"/>
            <p:cNvSpPr txBox="1"/>
            <p:nvPr/>
          </p:nvSpPr>
          <p:spPr>
            <a:xfrm>
              <a:off x="1747457" y="1979955"/>
              <a:ext cx="4089455" cy="430887"/>
            </a:xfrm>
            <a:prstGeom prst="rect">
              <a:avLst/>
            </a:prstGeom>
            <a:noFill/>
          </p:spPr>
          <p:txBody>
            <a:bodyPr wrap="square" rtlCol="0">
              <a:spAutoFit/>
            </a:bodyPr>
            <a:lstStyle/>
            <a:p>
              <a:pPr lvl="0"/>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77" name="组合 76"/>
          <p:cNvGrpSpPr/>
          <p:nvPr/>
        </p:nvGrpSpPr>
        <p:grpSpPr>
          <a:xfrm>
            <a:off x="617423" y="1744046"/>
            <a:ext cx="759650" cy="759649"/>
            <a:chOff x="3424768" y="1611109"/>
            <a:chExt cx="759650" cy="759649"/>
          </a:xfrm>
        </p:grpSpPr>
        <p:sp>
          <p:nvSpPr>
            <p:cNvPr id="78" name="椭圆 77"/>
            <p:cNvSpPr/>
            <p:nvPr/>
          </p:nvSpPr>
          <p:spPr>
            <a:xfrm>
              <a:off x="3424768" y="1611109"/>
              <a:ext cx="759650" cy="759649"/>
            </a:xfrm>
            <a:prstGeom prst="ellipse">
              <a:avLst/>
            </a:prstGeom>
            <a:solidFill>
              <a:srgbClr val="53BAE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9"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nvGrpSpPr>
          <p:cNvPr id="80" name="组合 79"/>
          <p:cNvGrpSpPr/>
          <p:nvPr/>
        </p:nvGrpSpPr>
        <p:grpSpPr>
          <a:xfrm>
            <a:off x="1822341" y="4983480"/>
            <a:ext cx="4102614" cy="795992"/>
            <a:chOff x="945667" y="3120446"/>
            <a:chExt cx="4102614" cy="795992"/>
          </a:xfrm>
        </p:grpSpPr>
        <p:sp>
          <p:nvSpPr>
            <p:cNvPr id="81" name="文本框 80"/>
            <p:cNvSpPr txBox="1"/>
            <p:nvPr/>
          </p:nvSpPr>
          <p:spPr>
            <a:xfrm>
              <a:off x="945667" y="3120446"/>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53BAE9"/>
                  </a:solidFill>
                  <a:effectLst/>
                  <a:uLnTx/>
                  <a:uFillTx/>
                  <a:latin typeface="Segoe UI Semibold" panose="020B0702040204020203" pitchFamily="34" charset="0"/>
                  <a:cs typeface="Segoe UI Semibold" panose="020B0702040204020203" pitchFamily="34" charset="0"/>
                </a:rPr>
                <a:t>Visual graphic</a:t>
              </a:r>
            </a:p>
          </p:txBody>
        </p:sp>
        <p:sp>
          <p:nvSpPr>
            <p:cNvPr id="82" name="文本框 81"/>
            <p:cNvSpPr txBox="1"/>
            <p:nvPr/>
          </p:nvSpPr>
          <p:spPr>
            <a:xfrm>
              <a:off x="990456" y="3485551"/>
              <a:ext cx="4057825" cy="430887"/>
            </a:xfrm>
            <a:prstGeom prst="rect">
              <a:avLst/>
            </a:prstGeom>
            <a:noFill/>
          </p:spPr>
          <p:txBody>
            <a:bodyPr wrap="square" rtlCol="0">
              <a:spAutoFit/>
            </a:bodyPr>
            <a:lstStyle/>
            <a:p>
              <a:pPr lvl="0"/>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83" name="组合 82"/>
          <p:cNvGrpSpPr/>
          <p:nvPr/>
        </p:nvGrpSpPr>
        <p:grpSpPr>
          <a:xfrm>
            <a:off x="617423" y="5001652"/>
            <a:ext cx="759650" cy="759649"/>
            <a:chOff x="617423" y="4931143"/>
            <a:chExt cx="759650" cy="759649"/>
          </a:xfrm>
        </p:grpSpPr>
        <p:sp>
          <p:nvSpPr>
            <p:cNvPr id="84" name="椭圆 83"/>
            <p:cNvSpPr/>
            <p:nvPr/>
          </p:nvSpPr>
          <p:spPr>
            <a:xfrm>
              <a:off x="617423" y="4931143"/>
              <a:ext cx="759650" cy="759649"/>
            </a:xfrm>
            <a:prstGeom prst="ellipse">
              <a:avLst/>
            </a:prstGeom>
            <a:solidFill>
              <a:srgbClr val="53BAE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85" name="组合 84"/>
            <p:cNvGrpSpPr/>
            <p:nvPr/>
          </p:nvGrpSpPr>
          <p:grpSpPr>
            <a:xfrm>
              <a:off x="778568" y="5104701"/>
              <a:ext cx="437360" cy="412532"/>
              <a:chOff x="244475" y="2743200"/>
              <a:chExt cx="727075" cy="685800"/>
            </a:xfrm>
            <a:solidFill>
              <a:schemeClr val="bg1"/>
            </a:solidFill>
          </p:grpSpPr>
          <p:sp>
            <p:nvSpPr>
              <p:cNvPr id="86"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87"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88"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grpSp>
        <p:nvGrpSpPr>
          <p:cNvPr id="89" name="组合 88"/>
          <p:cNvGrpSpPr/>
          <p:nvPr/>
        </p:nvGrpSpPr>
        <p:grpSpPr>
          <a:xfrm>
            <a:off x="1822341" y="3321088"/>
            <a:ext cx="3975963" cy="849632"/>
            <a:chOff x="998341" y="3119210"/>
            <a:chExt cx="3975963" cy="849632"/>
          </a:xfrm>
        </p:grpSpPr>
        <p:sp>
          <p:nvSpPr>
            <p:cNvPr id="90" name="文本框 89"/>
            <p:cNvSpPr txBox="1"/>
            <p:nvPr/>
          </p:nvSpPr>
          <p:spPr>
            <a:xfrm>
              <a:off x="998341" y="3119210"/>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53BAE9"/>
                  </a:solidFill>
                  <a:effectLst/>
                  <a:uLnTx/>
                  <a:uFillTx/>
                  <a:latin typeface="Segoe UI Semibold" panose="020B0702040204020203" pitchFamily="34" charset="0"/>
                  <a:cs typeface="Segoe UI Semibold" panose="020B0702040204020203" pitchFamily="34" charset="0"/>
                </a:rPr>
                <a:t>Date reliable</a:t>
              </a:r>
            </a:p>
          </p:txBody>
        </p:sp>
        <p:sp>
          <p:nvSpPr>
            <p:cNvPr id="91" name="文本框 90"/>
            <p:cNvSpPr txBox="1"/>
            <p:nvPr/>
          </p:nvSpPr>
          <p:spPr>
            <a:xfrm>
              <a:off x="1026999" y="3537955"/>
              <a:ext cx="3947305" cy="430887"/>
            </a:xfrm>
            <a:prstGeom prst="rect">
              <a:avLst/>
            </a:prstGeom>
            <a:noFill/>
          </p:spPr>
          <p:txBody>
            <a:bodyPr wrap="square" rtlCol="0">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92" name="组合 91"/>
          <p:cNvGrpSpPr/>
          <p:nvPr/>
        </p:nvGrpSpPr>
        <p:grpSpPr>
          <a:xfrm>
            <a:off x="617423" y="3366080"/>
            <a:ext cx="759650" cy="759649"/>
            <a:chOff x="617423" y="3306571"/>
            <a:chExt cx="759650" cy="759649"/>
          </a:xfrm>
        </p:grpSpPr>
        <p:sp>
          <p:nvSpPr>
            <p:cNvPr id="93" name="椭圆 92"/>
            <p:cNvSpPr/>
            <p:nvPr/>
          </p:nvSpPr>
          <p:spPr>
            <a:xfrm>
              <a:off x="617423" y="3306571"/>
              <a:ext cx="759650" cy="759649"/>
            </a:xfrm>
            <a:prstGeom prst="ellipse">
              <a:avLst/>
            </a:prstGeom>
            <a:solidFill>
              <a:srgbClr val="53BAE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94" name="组合 93"/>
            <p:cNvGrpSpPr/>
            <p:nvPr/>
          </p:nvGrpSpPr>
          <p:grpSpPr>
            <a:xfrm>
              <a:off x="794575" y="3445057"/>
              <a:ext cx="405347" cy="482677"/>
              <a:chOff x="10787673" y="2508217"/>
              <a:chExt cx="478426" cy="569698"/>
            </a:xfrm>
            <a:solidFill>
              <a:schemeClr val="bg1"/>
            </a:solidFill>
          </p:grpSpPr>
          <p:sp>
            <p:nvSpPr>
              <p:cNvPr id="95"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96" name="Freeform 26"/>
              <p:cNvSpPr>
                <a:spLocks/>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97" name="Freeform 27"/>
              <p:cNvSpPr>
                <a:spLocks/>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98" name="Freeform 28"/>
              <p:cNvSpPr>
                <a:spLocks/>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99" name="Freeform 29"/>
              <p:cNvSpPr>
                <a:spLocks/>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grpSp>
        <p:nvGrpSpPr>
          <p:cNvPr id="100" name="组合 99"/>
          <p:cNvGrpSpPr/>
          <p:nvPr/>
        </p:nvGrpSpPr>
        <p:grpSpPr>
          <a:xfrm>
            <a:off x="6408726" y="1748276"/>
            <a:ext cx="751188" cy="751188"/>
            <a:chOff x="6443245" y="1611109"/>
            <a:chExt cx="751188" cy="751188"/>
          </a:xfrm>
        </p:grpSpPr>
        <p:sp>
          <p:nvSpPr>
            <p:cNvPr id="101" name="椭圆 100"/>
            <p:cNvSpPr/>
            <p:nvPr/>
          </p:nvSpPr>
          <p:spPr>
            <a:xfrm>
              <a:off x="6443245" y="1611109"/>
              <a:ext cx="751188" cy="751188"/>
            </a:xfrm>
            <a:prstGeom prst="ellipse">
              <a:avLst/>
            </a:prstGeom>
            <a:solidFill>
              <a:srgbClr val="53BAE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2"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nvGrpSpPr>
          <p:cNvPr id="103" name="组合 102"/>
          <p:cNvGrpSpPr/>
          <p:nvPr/>
        </p:nvGrpSpPr>
        <p:grpSpPr>
          <a:xfrm>
            <a:off x="7609413" y="1709286"/>
            <a:ext cx="3965165" cy="829168"/>
            <a:chOff x="7421701" y="1550774"/>
            <a:chExt cx="3965165" cy="829168"/>
          </a:xfrm>
        </p:grpSpPr>
        <p:sp>
          <p:nvSpPr>
            <p:cNvPr id="104" name="文本框 103"/>
            <p:cNvSpPr txBox="1"/>
            <p:nvPr/>
          </p:nvSpPr>
          <p:spPr>
            <a:xfrm>
              <a:off x="7421701" y="1550774"/>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53BAE9"/>
                  </a:solidFill>
                  <a:effectLst/>
                  <a:uLnTx/>
                  <a:uFillTx/>
                  <a:latin typeface="Segoe UI Semibold" panose="020B0702040204020203" pitchFamily="34" charset="0"/>
                  <a:cs typeface="Segoe UI Semibold" panose="020B0702040204020203" pitchFamily="34" charset="0"/>
                </a:rPr>
                <a:t>Coordinate</a:t>
              </a:r>
            </a:p>
          </p:txBody>
        </p:sp>
        <p:sp>
          <p:nvSpPr>
            <p:cNvPr id="105" name="文本框 104"/>
            <p:cNvSpPr txBox="1"/>
            <p:nvPr/>
          </p:nvSpPr>
          <p:spPr>
            <a:xfrm>
              <a:off x="7456505" y="1949055"/>
              <a:ext cx="3930361" cy="430887"/>
            </a:xfrm>
            <a:prstGeom prst="rect">
              <a:avLst/>
            </a:prstGeom>
            <a:noFill/>
          </p:spPr>
          <p:txBody>
            <a:bodyPr wrap="square" rtlCol="0">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106" name="组合 105"/>
          <p:cNvGrpSpPr/>
          <p:nvPr/>
        </p:nvGrpSpPr>
        <p:grpSpPr>
          <a:xfrm>
            <a:off x="6408726" y="3370310"/>
            <a:ext cx="751188" cy="751188"/>
            <a:chOff x="6443245" y="3204483"/>
            <a:chExt cx="751188" cy="751188"/>
          </a:xfrm>
        </p:grpSpPr>
        <p:sp>
          <p:nvSpPr>
            <p:cNvPr id="107" name="椭圆 106"/>
            <p:cNvSpPr/>
            <p:nvPr/>
          </p:nvSpPr>
          <p:spPr>
            <a:xfrm>
              <a:off x="6443245" y="3204483"/>
              <a:ext cx="751188" cy="751188"/>
            </a:xfrm>
            <a:prstGeom prst="ellipse">
              <a:avLst/>
            </a:prstGeom>
            <a:solidFill>
              <a:srgbClr val="53BAE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8"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nvGrpSpPr>
          <p:cNvPr id="109" name="组合 108"/>
          <p:cNvGrpSpPr/>
          <p:nvPr/>
        </p:nvGrpSpPr>
        <p:grpSpPr>
          <a:xfrm>
            <a:off x="7609413" y="3325906"/>
            <a:ext cx="3965164" cy="839996"/>
            <a:chOff x="7421701" y="3170968"/>
            <a:chExt cx="3965164" cy="839996"/>
          </a:xfrm>
        </p:grpSpPr>
        <p:sp>
          <p:nvSpPr>
            <p:cNvPr id="110" name="文本框 109"/>
            <p:cNvSpPr txBox="1"/>
            <p:nvPr/>
          </p:nvSpPr>
          <p:spPr>
            <a:xfrm>
              <a:off x="7421701" y="3170968"/>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53BAE9"/>
                  </a:solidFill>
                  <a:effectLst/>
                  <a:uLnTx/>
                  <a:uFillTx/>
                  <a:latin typeface="Segoe UI Semibold" panose="020B0702040204020203" pitchFamily="34" charset="0"/>
                  <a:cs typeface="Segoe UI Semibold" panose="020B0702040204020203" pitchFamily="34" charset="0"/>
                </a:rPr>
                <a:t>Team work</a:t>
              </a:r>
            </a:p>
          </p:txBody>
        </p:sp>
        <p:sp>
          <p:nvSpPr>
            <p:cNvPr id="111" name="文本框 110"/>
            <p:cNvSpPr txBox="1"/>
            <p:nvPr/>
          </p:nvSpPr>
          <p:spPr>
            <a:xfrm>
              <a:off x="7456504" y="3580077"/>
              <a:ext cx="3930361" cy="430887"/>
            </a:xfrm>
            <a:prstGeom prst="rect">
              <a:avLst/>
            </a:prstGeom>
            <a:noFill/>
          </p:spPr>
          <p:txBody>
            <a:bodyPr wrap="square" rtlCol="0">
              <a:spAutoFit/>
            </a:bodyPr>
            <a:lstStyle/>
            <a:p>
              <a:pPr lvl="0"/>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112" name="组合 111"/>
          <p:cNvGrpSpPr/>
          <p:nvPr/>
        </p:nvGrpSpPr>
        <p:grpSpPr>
          <a:xfrm>
            <a:off x="6408726" y="5005882"/>
            <a:ext cx="751188" cy="751188"/>
            <a:chOff x="6408726" y="4948938"/>
            <a:chExt cx="751188" cy="751188"/>
          </a:xfrm>
        </p:grpSpPr>
        <p:sp>
          <p:nvSpPr>
            <p:cNvPr id="113" name="椭圆 112"/>
            <p:cNvSpPr/>
            <p:nvPr/>
          </p:nvSpPr>
          <p:spPr>
            <a:xfrm>
              <a:off x="6408726" y="4948938"/>
              <a:ext cx="751188" cy="751188"/>
            </a:xfrm>
            <a:prstGeom prst="ellipse">
              <a:avLst/>
            </a:prstGeom>
            <a:solidFill>
              <a:srgbClr val="53BAE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114" name="组合 113"/>
            <p:cNvGrpSpPr/>
            <p:nvPr/>
          </p:nvGrpSpPr>
          <p:grpSpPr>
            <a:xfrm>
              <a:off x="6542859" y="5083605"/>
              <a:ext cx="482923" cy="481855"/>
              <a:chOff x="3175" y="4763"/>
              <a:chExt cx="717550" cy="715963"/>
            </a:xfrm>
            <a:solidFill>
              <a:schemeClr val="bg1"/>
            </a:solidFill>
          </p:grpSpPr>
          <p:sp>
            <p:nvSpPr>
              <p:cNvPr id="115" name="Freeform 9"/>
              <p:cNvSpPr>
                <a:spLocks/>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16"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17" name="Freeform 11"/>
              <p:cNvSpPr>
                <a:spLocks/>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grpSp>
        <p:nvGrpSpPr>
          <p:cNvPr id="118" name="组合 117"/>
          <p:cNvGrpSpPr/>
          <p:nvPr/>
        </p:nvGrpSpPr>
        <p:grpSpPr>
          <a:xfrm>
            <a:off x="7609413" y="4983481"/>
            <a:ext cx="3930361" cy="795991"/>
            <a:chOff x="7405758" y="4791094"/>
            <a:chExt cx="3930361" cy="795991"/>
          </a:xfrm>
        </p:grpSpPr>
        <p:sp>
          <p:nvSpPr>
            <p:cNvPr id="119" name="文本框 118"/>
            <p:cNvSpPr txBox="1"/>
            <p:nvPr/>
          </p:nvSpPr>
          <p:spPr>
            <a:xfrm>
              <a:off x="7421700" y="4791094"/>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53BAE9"/>
                  </a:solidFill>
                  <a:effectLst/>
                  <a:uLnTx/>
                  <a:uFillTx/>
                  <a:latin typeface="Segoe UI Semibold" panose="020B0702040204020203" pitchFamily="34" charset="0"/>
                  <a:cs typeface="Segoe UI Semibold" panose="020B0702040204020203" pitchFamily="34" charset="0"/>
                </a:rPr>
                <a:t>Rigorous</a:t>
              </a:r>
            </a:p>
          </p:txBody>
        </p:sp>
        <p:sp>
          <p:nvSpPr>
            <p:cNvPr id="120" name="文本框 119"/>
            <p:cNvSpPr txBox="1"/>
            <p:nvPr/>
          </p:nvSpPr>
          <p:spPr>
            <a:xfrm>
              <a:off x="7405758" y="5156198"/>
              <a:ext cx="3930361" cy="430887"/>
            </a:xfrm>
            <a:prstGeom prst="rect">
              <a:avLst/>
            </a:prstGeom>
            <a:noFill/>
          </p:spPr>
          <p:txBody>
            <a:bodyPr wrap="square" rtlCol="0">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spTree>
    <p:extLst>
      <p:ext uri="{BB962C8B-B14F-4D97-AF65-F5344CB8AC3E}">
        <p14:creationId xmlns:p14="http://schemas.microsoft.com/office/powerpoint/2010/main" val="1764221692"/>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grpSp>
        <p:nvGrpSpPr>
          <p:cNvPr id="59" name="Group 81"/>
          <p:cNvGrpSpPr/>
          <p:nvPr/>
        </p:nvGrpSpPr>
        <p:grpSpPr>
          <a:xfrm>
            <a:off x="8016234" y="4120212"/>
            <a:ext cx="980017" cy="1134534"/>
            <a:chOff x="5028984" y="2913471"/>
            <a:chExt cx="735013" cy="850900"/>
          </a:xfrm>
        </p:grpSpPr>
        <p:sp>
          <p:nvSpPr>
            <p:cNvPr id="60" name="Rectangle 6"/>
            <p:cNvSpPr>
              <a:spLocks noChangeArrowheads="1"/>
            </p:cNvSpPr>
            <p:nvPr/>
          </p:nvSpPr>
          <p:spPr bwMode="auto">
            <a:xfrm>
              <a:off x="5451259"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1" name="Oval 7"/>
            <p:cNvSpPr>
              <a:spLocks noChangeArrowheads="1"/>
            </p:cNvSpPr>
            <p:nvPr/>
          </p:nvSpPr>
          <p:spPr bwMode="auto">
            <a:xfrm>
              <a:off x="5198847" y="3107146"/>
              <a:ext cx="565150" cy="566737"/>
            </a:xfrm>
            <a:prstGeom prst="ellipse">
              <a:avLst/>
            </a:prstGeom>
            <a:solidFill>
              <a:srgbClr val="ABDEF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Rectangle 13"/>
            <p:cNvSpPr>
              <a:spLocks noChangeArrowheads="1"/>
            </p:cNvSpPr>
            <p:nvPr/>
          </p:nvSpPr>
          <p:spPr bwMode="auto">
            <a:xfrm>
              <a:off x="5208372" y="3251609"/>
              <a:ext cx="381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3" name="Oval 14"/>
            <p:cNvSpPr>
              <a:spLocks noChangeArrowheads="1"/>
            </p:cNvSpPr>
            <p:nvPr/>
          </p:nvSpPr>
          <p:spPr bwMode="auto">
            <a:xfrm>
              <a:off x="5028984" y="2913471"/>
              <a:ext cx="406400" cy="636587"/>
            </a:xfrm>
            <a:prstGeom prst="ellipse">
              <a:avLst/>
            </a:prstGeom>
            <a:solidFill>
              <a:srgbClr val="53BAE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4" name="Group 78"/>
          <p:cNvGrpSpPr/>
          <p:nvPr/>
        </p:nvGrpSpPr>
        <p:grpSpPr>
          <a:xfrm>
            <a:off x="3375666" y="4061555"/>
            <a:ext cx="800100" cy="1270000"/>
            <a:chOff x="2122272" y="2869478"/>
            <a:chExt cx="600075" cy="952500"/>
          </a:xfrm>
        </p:grpSpPr>
        <p:sp>
          <p:nvSpPr>
            <p:cNvPr id="65" name="Rectangle 10"/>
            <p:cNvSpPr>
              <a:spLocks noChangeArrowheads="1"/>
            </p:cNvSpPr>
            <p:nvPr/>
          </p:nvSpPr>
          <p:spPr bwMode="auto">
            <a:xfrm>
              <a:off x="2242922" y="3667991"/>
              <a:ext cx="50800" cy="153987"/>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6" name="Rectangle 11"/>
            <p:cNvSpPr>
              <a:spLocks noChangeArrowheads="1"/>
            </p:cNvSpPr>
            <p:nvPr/>
          </p:nvSpPr>
          <p:spPr bwMode="auto">
            <a:xfrm>
              <a:off x="2498509"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7" name="Oval 12"/>
            <p:cNvSpPr>
              <a:spLocks noChangeArrowheads="1"/>
            </p:cNvSpPr>
            <p:nvPr/>
          </p:nvSpPr>
          <p:spPr bwMode="auto">
            <a:xfrm>
              <a:off x="2312772" y="2949984"/>
              <a:ext cx="409575" cy="635000"/>
            </a:xfrm>
            <a:prstGeom prst="ellipse">
              <a:avLst/>
            </a:prstGeom>
            <a:solidFill>
              <a:srgbClr val="ABDEF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Oval 20"/>
            <p:cNvSpPr>
              <a:spLocks noChangeArrowheads="1"/>
            </p:cNvSpPr>
            <p:nvPr/>
          </p:nvSpPr>
          <p:spPr bwMode="auto">
            <a:xfrm>
              <a:off x="2122272" y="2869478"/>
              <a:ext cx="293688" cy="830262"/>
            </a:xfrm>
            <a:prstGeom prst="ellipse">
              <a:avLst/>
            </a:prstGeom>
            <a:solidFill>
              <a:srgbClr val="53BAE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9" name="Group 77"/>
          <p:cNvGrpSpPr/>
          <p:nvPr/>
        </p:nvGrpSpPr>
        <p:grpSpPr>
          <a:xfrm>
            <a:off x="1655330" y="4291373"/>
            <a:ext cx="984250" cy="1193800"/>
            <a:chOff x="942759" y="2869021"/>
            <a:chExt cx="738188" cy="895350"/>
          </a:xfrm>
        </p:grpSpPr>
        <p:sp>
          <p:nvSpPr>
            <p:cNvPr id="70" name="Rectangle 8"/>
            <p:cNvSpPr>
              <a:spLocks noChangeArrowheads="1"/>
            </p:cNvSpPr>
            <p:nvPr/>
          </p:nvSpPr>
          <p:spPr bwMode="auto">
            <a:xfrm>
              <a:off x="1182472"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1" name="Rectangle 9"/>
            <p:cNvSpPr>
              <a:spLocks noChangeArrowheads="1"/>
            </p:cNvSpPr>
            <p:nvPr/>
          </p:nvSpPr>
          <p:spPr bwMode="auto">
            <a:xfrm>
              <a:off x="1450759" y="3384237"/>
              <a:ext cx="38100" cy="346075"/>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2" name="Oval 17"/>
            <p:cNvSpPr>
              <a:spLocks noChangeArrowheads="1"/>
            </p:cNvSpPr>
            <p:nvPr/>
          </p:nvSpPr>
          <p:spPr bwMode="auto">
            <a:xfrm>
              <a:off x="942759" y="2869021"/>
              <a:ext cx="520700" cy="523875"/>
            </a:xfrm>
            <a:prstGeom prst="ellipse">
              <a:avLst/>
            </a:prstGeom>
            <a:solidFill>
              <a:srgbClr val="53BAE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Oval 29"/>
            <p:cNvSpPr>
              <a:spLocks noChangeArrowheads="1"/>
            </p:cNvSpPr>
            <p:nvPr/>
          </p:nvSpPr>
          <p:spPr bwMode="auto">
            <a:xfrm>
              <a:off x="1271372" y="3073087"/>
              <a:ext cx="409575" cy="409575"/>
            </a:xfrm>
            <a:prstGeom prst="ellipse">
              <a:avLst/>
            </a:prstGeom>
            <a:solidFill>
              <a:srgbClr val="ABDEF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1" name="Group 82"/>
          <p:cNvGrpSpPr/>
          <p:nvPr/>
        </p:nvGrpSpPr>
        <p:grpSpPr>
          <a:xfrm>
            <a:off x="9345370" y="4604640"/>
            <a:ext cx="898334" cy="880533"/>
            <a:chOff x="6224853" y="3161578"/>
            <a:chExt cx="673750" cy="660400"/>
          </a:xfrm>
        </p:grpSpPr>
        <p:sp>
          <p:nvSpPr>
            <p:cNvPr id="122" name="Rectangle 24"/>
            <p:cNvSpPr>
              <a:spLocks noChangeArrowheads="1"/>
            </p:cNvSpPr>
            <p:nvPr/>
          </p:nvSpPr>
          <p:spPr bwMode="auto">
            <a:xfrm>
              <a:off x="6397891" y="3327809"/>
              <a:ext cx="50800" cy="4365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Oval 25"/>
            <p:cNvSpPr>
              <a:spLocks noChangeArrowheads="1"/>
            </p:cNvSpPr>
            <p:nvPr/>
          </p:nvSpPr>
          <p:spPr bwMode="auto">
            <a:xfrm>
              <a:off x="6224853" y="3254784"/>
              <a:ext cx="406400" cy="409575"/>
            </a:xfrm>
            <a:prstGeom prst="ellipse">
              <a:avLst/>
            </a:prstGeom>
            <a:solidFill>
              <a:srgbClr val="ABDEF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 name="Rectangle 30"/>
            <p:cNvSpPr>
              <a:spLocks noChangeArrowheads="1"/>
            </p:cNvSpPr>
            <p:nvPr/>
          </p:nvSpPr>
          <p:spPr bwMode="auto">
            <a:xfrm>
              <a:off x="6633490" y="3475903"/>
              <a:ext cx="38100" cy="346075"/>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5" name="Oval 31"/>
            <p:cNvSpPr>
              <a:spLocks noChangeArrowheads="1"/>
            </p:cNvSpPr>
            <p:nvPr/>
          </p:nvSpPr>
          <p:spPr bwMode="auto">
            <a:xfrm>
              <a:off x="6412828" y="3161578"/>
              <a:ext cx="485775" cy="484187"/>
            </a:xfrm>
            <a:prstGeom prst="ellipse">
              <a:avLst/>
            </a:prstGeom>
            <a:solidFill>
              <a:srgbClr val="53BAE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26" name="Oval 13"/>
          <p:cNvSpPr/>
          <p:nvPr/>
        </p:nvSpPr>
        <p:spPr>
          <a:xfrm>
            <a:off x="6710475" y="1613860"/>
            <a:ext cx="1113973" cy="1113971"/>
          </a:xfrm>
          <a:prstGeom prst="ellipse">
            <a:avLst/>
          </a:prstGeom>
          <a:solidFill>
            <a:srgbClr val="ABDEF4"/>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1"/>
              </a:solidFill>
              <a:latin typeface="FontAwesome" pitchFamily="2" charset="0"/>
            </a:endParaRPr>
          </a:p>
        </p:txBody>
      </p:sp>
      <p:sp>
        <p:nvSpPr>
          <p:cNvPr id="127" name="Oval 14"/>
          <p:cNvSpPr/>
          <p:nvPr/>
        </p:nvSpPr>
        <p:spPr>
          <a:xfrm>
            <a:off x="4367552" y="1613860"/>
            <a:ext cx="1113973" cy="1113971"/>
          </a:xfrm>
          <a:prstGeom prst="ellipse">
            <a:avLst/>
          </a:prstGeom>
          <a:solidFill>
            <a:srgbClr val="ABDEF4"/>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1"/>
              </a:solidFill>
              <a:latin typeface="FontAwesome" pitchFamily="2" charset="0"/>
            </a:endParaRPr>
          </a:p>
        </p:txBody>
      </p:sp>
      <p:sp>
        <p:nvSpPr>
          <p:cNvPr id="128" name="Freeform 5"/>
          <p:cNvSpPr>
            <a:spLocks/>
          </p:cNvSpPr>
          <p:nvPr/>
        </p:nvSpPr>
        <p:spPr bwMode="auto">
          <a:xfrm>
            <a:off x="5173137" y="2190165"/>
            <a:ext cx="1845725" cy="3371817"/>
          </a:xfrm>
          <a:custGeom>
            <a:avLst/>
            <a:gdLst/>
            <a:ahLst/>
            <a:cxnLst>
              <a:cxn ang="0">
                <a:pos x="173" y="908"/>
              </a:cxn>
              <a:cxn ang="0">
                <a:pos x="187" y="613"/>
              </a:cxn>
              <a:cxn ang="0">
                <a:pos x="0" y="357"/>
              </a:cxn>
              <a:cxn ang="0">
                <a:pos x="0" y="357"/>
              </a:cxn>
              <a:cxn ang="0">
                <a:pos x="203" y="547"/>
              </a:cxn>
              <a:cxn ang="0">
                <a:pos x="230" y="0"/>
              </a:cxn>
              <a:cxn ang="0">
                <a:pos x="255" y="237"/>
              </a:cxn>
              <a:cxn ang="0">
                <a:pos x="271" y="439"/>
              </a:cxn>
              <a:cxn ang="0">
                <a:pos x="496" y="295"/>
              </a:cxn>
              <a:cxn ang="0">
                <a:pos x="496" y="295"/>
              </a:cxn>
              <a:cxn ang="0">
                <a:pos x="291" y="500"/>
              </a:cxn>
              <a:cxn ang="0">
                <a:pos x="282" y="660"/>
              </a:cxn>
              <a:cxn ang="0">
                <a:pos x="307" y="905"/>
              </a:cxn>
              <a:cxn ang="0">
                <a:pos x="173" y="908"/>
              </a:cxn>
            </a:cxnLst>
            <a:rect l="0" t="0" r="r" b="b"/>
            <a:pathLst>
              <a:path w="496" h="908">
                <a:moveTo>
                  <a:pt x="173" y="908"/>
                </a:moveTo>
                <a:cubicBezTo>
                  <a:pt x="173" y="908"/>
                  <a:pt x="208" y="680"/>
                  <a:pt x="187" y="613"/>
                </a:cubicBezTo>
                <a:cubicBezTo>
                  <a:pt x="0" y="357"/>
                  <a:pt x="0" y="357"/>
                  <a:pt x="0" y="357"/>
                </a:cubicBezTo>
                <a:cubicBezTo>
                  <a:pt x="0" y="357"/>
                  <a:pt x="0" y="357"/>
                  <a:pt x="0" y="357"/>
                </a:cubicBezTo>
                <a:cubicBezTo>
                  <a:pt x="203" y="547"/>
                  <a:pt x="203" y="547"/>
                  <a:pt x="203" y="547"/>
                </a:cubicBezTo>
                <a:cubicBezTo>
                  <a:pt x="230" y="0"/>
                  <a:pt x="230" y="0"/>
                  <a:pt x="230" y="0"/>
                </a:cubicBezTo>
                <a:cubicBezTo>
                  <a:pt x="255" y="237"/>
                  <a:pt x="255" y="237"/>
                  <a:pt x="255" y="237"/>
                </a:cubicBezTo>
                <a:cubicBezTo>
                  <a:pt x="271" y="439"/>
                  <a:pt x="271" y="439"/>
                  <a:pt x="271" y="439"/>
                </a:cubicBezTo>
                <a:cubicBezTo>
                  <a:pt x="496" y="295"/>
                  <a:pt x="496" y="295"/>
                  <a:pt x="496" y="295"/>
                </a:cubicBezTo>
                <a:cubicBezTo>
                  <a:pt x="496" y="295"/>
                  <a:pt x="496" y="295"/>
                  <a:pt x="496" y="295"/>
                </a:cubicBezTo>
                <a:cubicBezTo>
                  <a:pt x="291" y="500"/>
                  <a:pt x="291" y="500"/>
                  <a:pt x="291" y="500"/>
                </a:cubicBezTo>
                <a:cubicBezTo>
                  <a:pt x="291" y="500"/>
                  <a:pt x="268" y="500"/>
                  <a:pt x="282" y="660"/>
                </a:cubicBezTo>
                <a:cubicBezTo>
                  <a:pt x="295" y="819"/>
                  <a:pt x="307" y="905"/>
                  <a:pt x="307" y="905"/>
                </a:cubicBezTo>
                <a:lnTo>
                  <a:pt x="173" y="908"/>
                </a:lnTo>
                <a:close/>
              </a:path>
            </a:pathLst>
          </a:custGeom>
          <a:solidFill>
            <a:srgbClr val="ABDEF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 name="Freeform 5"/>
          <p:cNvSpPr>
            <a:spLocks/>
          </p:cNvSpPr>
          <p:nvPr/>
        </p:nvSpPr>
        <p:spPr bwMode="auto">
          <a:xfrm>
            <a:off x="0" y="5151966"/>
            <a:ext cx="12192000" cy="1706034"/>
          </a:xfrm>
          <a:custGeom>
            <a:avLst/>
            <a:gdLst/>
            <a:ahLst/>
            <a:cxnLst>
              <a:cxn ang="0">
                <a:pos x="0" y="1489"/>
              </a:cxn>
              <a:cxn ang="0">
                <a:pos x="0" y="700"/>
              </a:cxn>
              <a:cxn ang="0">
                <a:pos x="940" y="320"/>
              </a:cxn>
              <a:cxn ang="0">
                <a:pos x="3842" y="0"/>
              </a:cxn>
              <a:cxn ang="0">
                <a:pos x="6745" y="320"/>
              </a:cxn>
              <a:cxn ang="0">
                <a:pos x="7680" y="696"/>
              </a:cxn>
              <a:cxn ang="0">
                <a:pos x="7680" y="1492"/>
              </a:cxn>
              <a:cxn ang="0">
                <a:pos x="7659" y="1506"/>
              </a:cxn>
              <a:cxn ang="0">
                <a:pos x="25" y="1506"/>
              </a:cxn>
              <a:cxn ang="0">
                <a:pos x="0" y="1489"/>
              </a:cxn>
            </a:cxnLst>
            <a:rect l="0" t="0" r="r" b="b"/>
            <a:pathLst>
              <a:path w="7680" h="1506">
                <a:moveTo>
                  <a:pt x="0" y="1489"/>
                </a:moveTo>
                <a:cubicBezTo>
                  <a:pt x="0" y="700"/>
                  <a:pt x="0" y="700"/>
                  <a:pt x="0" y="700"/>
                </a:cubicBezTo>
                <a:cubicBezTo>
                  <a:pt x="199" y="561"/>
                  <a:pt x="512" y="434"/>
                  <a:pt x="940" y="320"/>
                </a:cubicBezTo>
                <a:cubicBezTo>
                  <a:pt x="1741" y="107"/>
                  <a:pt x="2709" y="0"/>
                  <a:pt x="3842" y="0"/>
                </a:cubicBezTo>
                <a:cubicBezTo>
                  <a:pt x="4976" y="0"/>
                  <a:pt x="5943" y="107"/>
                  <a:pt x="6745" y="320"/>
                </a:cubicBezTo>
                <a:cubicBezTo>
                  <a:pt x="7168" y="433"/>
                  <a:pt x="7480" y="559"/>
                  <a:pt x="7680" y="696"/>
                </a:cubicBezTo>
                <a:cubicBezTo>
                  <a:pt x="7680" y="1492"/>
                  <a:pt x="7680" y="1492"/>
                  <a:pt x="7680" y="1492"/>
                </a:cubicBezTo>
                <a:cubicBezTo>
                  <a:pt x="7673" y="1497"/>
                  <a:pt x="7666" y="1501"/>
                  <a:pt x="7659" y="1506"/>
                </a:cubicBezTo>
                <a:cubicBezTo>
                  <a:pt x="25" y="1506"/>
                  <a:pt x="25" y="1506"/>
                  <a:pt x="25" y="1506"/>
                </a:cubicBezTo>
                <a:cubicBezTo>
                  <a:pt x="16" y="1500"/>
                  <a:pt x="8" y="1494"/>
                  <a:pt x="0" y="1489"/>
                </a:cubicBezTo>
                <a:close/>
              </a:path>
            </a:pathLst>
          </a:custGeom>
          <a:solidFill>
            <a:srgbClr val="53BAE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 name="TextBox 9"/>
          <p:cNvSpPr txBox="1"/>
          <p:nvPr/>
        </p:nvSpPr>
        <p:spPr>
          <a:xfrm>
            <a:off x="1034780" y="5816577"/>
            <a:ext cx="10122442" cy="782466"/>
          </a:xfrm>
          <a:prstGeom prst="rect">
            <a:avLst/>
          </a:prstGeom>
          <a:noFill/>
        </p:spPr>
        <p:txBody>
          <a:bodyPr wrap="square" lIns="0" tIns="0" rIns="0" bIns="0" rtlCol="0">
            <a:spAutoFit/>
          </a:bodyPr>
          <a:lstStyle/>
          <a:p>
            <a:pPr lvl="0"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sp>
        <p:nvSpPr>
          <p:cNvPr id="131" name="Oval 11"/>
          <p:cNvSpPr/>
          <p:nvPr/>
        </p:nvSpPr>
        <p:spPr>
          <a:xfrm>
            <a:off x="5173137" y="1048536"/>
            <a:ext cx="1788893" cy="1788891"/>
          </a:xfrm>
          <a:prstGeom prst="ellipse">
            <a:avLst/>
          </a:prstGeom>
          <a:solidFill>
            <a:srgbClr val="53BAE9"/>
          </a:solidFill>
          <a:ln w="38100" cmpd="sng">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FontAwesome" pitchFamily="2" charset="0"/>
            </a:endParaRPr>
          </a:p>
        </p:txBody>
      </p:sp>
      <p:sp>
        <p:nvSpPr>
          <p:cNvPr id="132" name="Oval 12"/>
          <p:cNvSpPr/>
          <p:nvPr/>
        </p:nvSpPr>
        <p:spPr>
          <a:xfrm>
            <a:off x="6339022" y="2482025"/>
            <a:ext cx="1459644" cy="1459644"/>
          </a:xfrm>
          <a:prstGeom prst="ellipse">
            <a:avLst/>
          </a:prstGeom>
          <a:solidFill>
            <a:srgbClr val="53BAE9"/>
          </a:solidFill>
          <a:ln w="38100" cmpd="sng">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FontAwesome" pitchFamily="2" charset="0"/>
            </a:endParaRPr>
          </a:p>
        </p:txBody>
      </p:sp>
      <p:sp>
        <p:nvSpPr>
          <p:cNvPr id="133" name="Oval 15"/>
          <p:cNvSpPr/>
          <p:nvPr/>
        </p:nvSpPr>
        <p:spPr>
          <a:xfrm>
            <a:off x="4379102" y="2482025"/>
            <a:ext cx="1459644" cy="1459644"/>
          </a:xfrm>
          <a:prstGeom prst="ellipse">
            <a:avLst/>
          </a:prstGeom>
          <a:solidFill>
            <a:srgbClr val="53BAE9"/>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FontAwesome" pitchFamily="2" charset="0"/>
            </a:endParaRPr>
          </a:p>
        </p:txBody>
      </p:sp>
      <p:sp>
        <p:nvSpPr>
          <p:cNvPr id="134" name="Text Placeholder 3"/>
          <p:cNvSpPr txBox="1">
            <a:spLocks/>
          </p:cNvSpPr>
          <p:nvPr/>
        </p:nvSpPr>
        <p:spPr>
          <a:xfrm>
            <a:off x="8048626" y="1765006"/>
            <a:ext cx="1351332"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en-US" altLang="zh-CN" b="1"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135" name="Text Placeholder 3"/>
          <p:cNvSpPr txBox="1">
            <a:spLocks/>
          </p:cNvSpPr>
          <p:nvPr/>
        </p:nvSpPr>
        <p:spPr>
          <a:xfrm>
            <a:off x="8048624" y="2102037"/>
            <a:ext cx="2824410" cy="3704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136" name="Text Placeholder 3"/>
          <p:cNvSpPr txBox="1">
            <a:spLocks/>
          </p:cNvSpPr>
          <p:nvPr/>
        </p:nvSpPr>
        <p:spPr>
          <a:xfrm>
            <a:off x="8048626" y="2857924"/>
            <a:ext cx="1351332"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en-US" altLang="zh-CN" b="1"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137" name="Text Placeholder 3"/>
          <p:cNvSpPr txBox="1">
            <a:spLocks/>
          </p:cNvSpPr>
          <p:nvPr/>
        </p:nvSpPr>
        <p:spPr>
          <a:xfrm>
            <a:off x="8048624" y="3194954"/>
            <a:ext cx="2824410" cy="3704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138" name="Text Placeholder 3"/>
          <p:cNvSpPr txBox="1">
            <a:spLocks/>
          </p:cNvSpPr>
          <p:nvPr/>
        </p:nvSpPr>
        <p:spPr>
          <a:xfrm>
            <a:off x="2792045" y="1765006"/>
            <a:ext cx="1351331"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r>
              <a:rPr lang="en-US" altLang="zh-CN" b="1"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139" name="Text Placeholder 3"/>
          <p:cNvSpPr txBox="1">
            <a:spLocks/>
          </p:cNvSpPr>
          <p:nvPr/>
        </p:nvSpPr>
        <p:spPr>
          <a:xfrm>
            <a:off x="1318965" y="2094246"/>
            <a:ext cx="2824410" cy="38600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140" name="Text Placeholder 3"/>
          <p:cNvSpPr txBox="1">
            <a:spLocks/>
          </p:cNvSpPr>
          <p:nvPr/>
        </p:nvSpPr>
        <p:spPr>
          <a:xfrm>
            <a:off x="2792045" y="2857924"/>
            <a:ext cx="1351331"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r>
              <a:rPr lang="en-US" altLang="zh-CN" b="1"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141" name="Text Placeholder 3"/>
          <p:cNvSpPr txBox="1">
            <a:spLocks/>
          </p:cNvSpPr>
          <p:nvPr/>
        </p:nvSpPr>
        <p:spPr>
          <a:xfrm>
            <a:off x="1318965" y="3194954"/>
            <a:ext cx="2824410" cy="3704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Tree>
    <p:extLst>
      <p:ext uri="{BB962C8B-B14F-4D97-AF65-F5344CB8AC3E}">
        <p14:creationId xmlns:p14="http://schemas.microsoft.com/office/powerpoint/2010/main" val="3597857692"/>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53BAE9"/>
        </a:solidFill>
        <a:effectLst/>
      </p:bgPr>
    </p:bg>
    <p:spTree>
      <p:nvGrpSpPr>
        <p:cNvPr id="1" name=""/>
        <p:cNvGrpSpPr/>
        <p:nvPr/>
      </p:nvGrpSpPr>
      <p:grpSpPr>
        <a:xfrm>
          <a:off x="0" y="0"/>
          <a:ext cx="0" cy="0"/>
          <a:chOff x="0" y="0"/>
          <a:chExt cx="0" cy="0"/>
        </a:xfrm>
      </p:grpSpPr>
      <p:sp>
        <p:nvSpPr>
          <p:cNvPr id="4" name="椭圆 3"/>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190771" y="2828836"/>
            <a:ext cx="1207383" cy="1200329"/>
          </a:xfrm>
          <a:prstGeom prst="rect">
            <a:avLst/>
          </a:prstGeom>
          <a:noFill/>
        </p:spPr>
        <p:txBody>
          <a:bodyPr wrap="none" rtlCol="0" anchor="ctr">
            <a:spAutoFit/>
          </a:bodyPr>
          <a:lstStyle/>
          <a:p>
            <a:pPr algn="ctr"/>
            <a:r>
              <a:rPr lang="en-US" altLang="zh-CN" sz="7200" dirty="0" smtClean="0">
                <a:solidFill>
                  <a:schemeClr val="bg1"/>
                </a:solidFill>
                <a:latin typeface="华文细黑" panose="02010600040101010101" pitchFamily="2" charset="-122"/>
                <a:ea typeface="华文细黑" panose="02010600040101010101" pitchFamily="2" charset="-122"/>
              </a:rPr>
              <a:t>04</a:t>
            </a:r>
            <a:endParaRPr lang="zh-CN" altLang="en-US" sz="7200" dirty="0">
              <a:solidFill>
                <a:schemeClr val="bg1"/>
              </a:solidFill>
              <a:latin typeface="华文细黑" panose="02010600040101010101" pitchFamily="2" charset="-122"/>
              <a:ea typeface="华文细黑" panose="02010600040101010101" pitchFamily="2" charset="-122"/>
            </a:endParaRPr>
          </a:p>
        </p:txBody>
      </p:sp>
      <p:grpSp>
        <p:nvGrpSpPr>
          <p:cNvPr id="13" name="组合 12"/>
          <p:cNvGrpSpPr/>
          <p:nvPr/>
        </p:nvGrpSpPr>
        <p:grpSpPr>
          <a:xfrm>
            <a:off x="4560528" y="2811246"/>
            <a:ext cx="4440700" cy="1235508"/>
            <a:chOff x="4494727" y="2895096"/>
            <a:chExt cx="4440700" cy="1235508"/>
          </a:xfrm>
        </p:grpSpPr>
        <p:sp>
          <p:nvSpPr>
            <p:cNvPr id="14" name="文本框 13"/>
            <p:cNvSpPr txBox="1"/>
            <p:nvPr/>
          </p:nvSpPr>
          <p:spPr>
            <a:xfrm>
              <a:off x="4494727" y="2895096"/>
              <a:ext cx="4440700" cy="584775"/>
            </a:xfrm>
            <a:prstGeom prst="rect">
              <a:avLst/>
            </a:prstGeom>
            <a:noFill/>
          </p:spPr>
          <p:txBody>
            <a:bodyPr wrap="square" rtlCol="0" anchor="ctr">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HEADLINE HERE</a:t>
              </a:r>
              <a:endPar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4494727" y="3607384"/>
              <a:ext cx="4404574" cy="523220"/>
            </a:xfrm>
            <a:prstGeom prst="rect">
              <a:avLst/>
            </a:prstGeom>
          </p:spPr>
          <p:txBody>
            <a:bodyPr wrap="square">
              <a:spAutoFit/>
            </a:bodyPr>
            <a:lstStyle/>
            <a:p>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cxnSp>
          <p:nvCxnSpPr>
            <p:cNvPr id="16" name="直接连接符 15"/>
            <p:cNvCxnSpPr/>
            <p:nvPr/>
          </p:nvCxnSpPr>
          <p:spPr>
            <a:xfrm>
              <a:off x="4494727" y="3504543"/>
              <a:ext cx="44045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任意多边形 16"/>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61354899"/>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sp>
        <p:nvSpPr>
          <p:cNvPr id="48" name="空心弧 47"/>
          <p:cNvSpPr/>
          <p:nvPr/>
        </p:nvSpPr>
        <p:spPr>
          <a:xfrm>
            <a:off x="798971" y="1841134"/>
            <a:ext cx="2146861" cy="2146861"/>
          </a:xfrm>
          <a:prstGeom prst="blockArc">
            <a:avLst>
              <a:gd name="adj1" fmla="val 13517990"/>
              <a:gd name="adj2" fmla="val 10691500"/>
              <a:gd name="adj3" fmla="val 6227"/>
            </a:avLst>
          </a:prstGeom>
          <a:solidFill>
            <a:srgbClr val="53BAE9"/>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49" name="矩形 48"/>
          <p:cNvSpPr/>
          <p:nvPr/>
        </p:nvSpPr>
        <p:spPr>
          <a:xfrm>
            <a:off x="1321609" y="2499066"/>
            <a:ext cx="1101584" cy="830997"/>
          </a:xfrm>
          <a:prstGeom prst="rect">
            <a:avLst/>
          </a:prstGeom>
        </p:spPr>
        <p:txBody>
          <a:bodyPr wrap="none" anchor="ctr">
            <a:spAutoFit/>
          </a:bodyPr>
          <a:lstStyle/>
          <a:p>
            <a:pPr lvl="0" algn="ctr"/>
            <a:r>
              <a:rPr lang="en-US" altLang="zh-CN" sz="4800" dirty="0" smtClean="0">
                <a:solidFill>
                  <a:srgbClr val="394A57"/>
                </a:solidFill>
                <a:latin typeface="Segoe UI Light" panose="020B0502040204020203" pitchFamily="34" charset="0"/>
                <a:cs typeface="Segoe UI Light" panose="020B0502040204020203" pitchFamily="34" charset="0"/>
              </a:rPr>
              <a:t>82</a:t>
            </a:r>
            <a:r>
              <a:rPr lang="en-US" altLang="zh-CN" sz="2800" dirty="0" smtClean="0">
                <a:solidFill>
                  <a:prstClr val="black">
                    <a:lumMod val="50000"/>
                    <a:lumOff val="50000"/>
                  </a:prstClr>
                </a:solidFill>
                <a:latin typeface="Segoe UI Light" panose="020B0502040204020203" pitchFamily="34" charset="0"/>
                <a:cs typeface="Segoe UI Light" panose="020B0502040204020203" pitchFamily="34" charset="0"/>
              </a:rPr>
              <a:t>%</a:t>
            </a:r>
            <a:endPar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endParaRPr>
          </a:p>
        </p:txBody>
      </p:sp>
      <p:sp>
        <p:nvSpPr>
          <p:cNvPr id="50" name="矩形 49"/>
          <p:cNvSpPr/>
          <p:nvPr/>
        </p:nvSpPr>
        <p:spPr>
          <a:xfrm>
            <a:off x="684784"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51" name="矩形 50"/>
          <p:cNvSpPr/>
          <p:nvPr/>
        </p:nvSpPr>
        <p:spPr>
          <a:xfrm>
            <a:off x="1097990" y="4415296"/>
            <a:ext cx="1548822" cy="369332"/>
          </a:xfrm>
          <a:prstGeom prst="rect">
            <a:avLst/>
          </a:prstGeom>
        </p:spPr>
        <p:txBody>
          <a:bodyPr wrap="none">
            <a:spAutoFit/>
          </a:bodyPr>
          <a:lstStyle/>
          <a:p>
            <a:pPr algn="ctr"/>
            <a:r>
              <a:rPr lang="en-US" altLang="zh-CN"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52" name="空心弧 51"/>
          <p:cNvSpPr/>
          <p:nvPr/>
        </p:nvSpPr>
        <p:spPr>
          <a:xfrm>
            <a:off x="3614704" y="1841134"/>
            <a:ext cx="2146861" cy="2146861"/>
          </a:xfrm>
          <a:prstGeom prst="blockArc">
            <a:avLst>
              <a:gd name="adj1" fmla="val 15650879"/>
              <a:gd name="adj2" fmla="val 10691500"/>
              <a:gd name="adj3" fmla="val 6227"/>
            </a:avLst>
          </a:prstGeom>
          <a:solidFill>
            <a:srgbClr val="53BAE9"/>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53" name="矩形 52"/>
          <p:cNvSpPr/>
          <p:nvPr/>
        </p:nvSpPr>
        <p:spPr>
          <a:xfrm>
            <a:off x="4142151" y="2499066"/>
            <a:ext cx="1091966" cy="830997"/>
          </a:xfrm>
          <a:prstGeom prst="rect">
            <a:avLst/>
          </a:prstGeom>
        </p:spPr>
        <p:txBody>
          <a:bodyPr wrap="none" anchor="ctr">
            <a:spAutoFit/>
          </a:bodyPr>
          <a:lstStyle/>
          <a:p>
            <a:pPr lvl="0" algn="ctr"/>
            <a:r>
              <a:rPr lang="en-US" altLang="zh-CN" sz="4800" dirty="0" smtClean="0">
                <a:solidFill>
                  <a:srgbClr val="394A57"/>
                </a:solidFill>
                <a:latin typeface="Segoe UI Light" panose="020B0502040204020203" pitchFamily="34" charset="0"/>
                <a:cs typeface="Segoe UI Light" panose="020B0502040204020203" pitchFamily="34" charset="0"/>
              </a:rPr>
              <a:t>76</a:t>
            </a:r>
            <a:r>
              <a:rPr lang="en-US" altLang="zh-CN" sz="2800" dirty="0" smtClean="0">
                <a:solidFill>
                  <a:prstClr val="black">
                    <a:lumMod val="50000"/>
                    <a:lumOff val="50000"/>
                  </a:prstClr>
                </a:solidFill>
                <a:latin typeface="Segoe UI Light" panose="020B0502040204020203" pitchFamily="34" charset="0"/>
                <a:cs typeface="Segoe UI Light" panose="020B0502040204020203" pitchFamily="34" charset="0"/>
              </a:rPr>
              <a:t>%</a:t>
            </a:r>
            <a:endPar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endParaRPr>
          </a:p>
        </p:txBody>
      </p:sp>
      <p:sp>
        <p:nvSpPr>
          <p:cNvPr id="54" name="矩形 53"/>
          <p:cNvSpPr/>
          <p:nvPr/>
        </p:nvSpPr>
        <p:spPr>
          <a:xfrm>
            <a:off x="3500517"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55" name="矩形 54"/>
          <p:cNvSpPr/>
          <p:nvPr/>
        </p:nvSpPr>
        <p:spPr>
          <a:xfrm>
            <a:off x="3913723" y="4415296"/>
            <a:ext cx="1548822" cy="369332"/>
          </a:xfrm>
          <a:prstGeom prst="rect">
            <a:avLst/>
          </a:prstGeom>
        </p:spPr>
        <p:txBody>
          <a:bodyPr wrap="none">
            <a:spAutoFit/>
          </a:bodyPr>
          <a:lstStyle/>
          <a:p>
            <a:pPr algn="ctr"/>
            <a:r>
              <a:rPr lang="en-US" altLang="zh-CN"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56" name="空心弧 55"/>
          <p:cNvSpPr/>
          <p:nvPr/>
        </p:nvSpPr>
        <p:spPr>
          <a:xfrm>
            <a:off x="6430437" y="1841134"/>
            <a:ext cx="2146861" cy="2146861"/>
          </a:xfrm>
          <a:prstGeom prst="blockArc">
            <a:avLst>
              <a:gd name="adj1" fmla="val 11922043"/>
              <a:gd name="adj2" fmla="val 10691500"/>
              <a:gd name="adj3" fmla="val 6227"/>
            </a:avLst>
          </a:prstGeom>
          <a:solidFill>
            <a:srgbClr val="53BAE9"/>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57" name="矩形 56"/>
          <p:cNvSpPr/>
          <p:nvPr/>
        </p:nvSpPr>
        <p:spPr>
          <a:xfrm>
            <a:off x="6953075" y="2499066"/>
            <a:ext cx="1101584" cy="830997"/>
          </a:xfrm>
          <a:prstGeom prst="rect">
            <a:avLst/>
          </a:prstGeom>
        </p:spPr>
        <p:txBody>
          <a:bodyPr wrap="none" anchor="ctr">
            <a:spAutoFit/>
          </a:bodyPr>
          <a:lstStyle/>
          <a:p>
            <a:pPr lvl="0" algn="ctr"/>
            <a:r>
              <a:rPr lang="en-US" altLang="zh-CN" sz="4800" dirty="0" smtClean="0">
                <a:solidFill>
                  <a:srgbClr val="394A57"/>
                </a:solidFill>
                <a:latin typeface="Segoe UI Light" panose="020B0502040204020203" pitchFamily="34" charset="0"/>
                <a:cs typeface="Segoe UI Light" panose="020B0502040204020203" pitchFamily="34" charset="0"/>
              </a:rPr>
              <a:t>92</a:t>
            </a:r>
            <a:r>
              <a:rPr lang="en-US" altLang="zh-CN" sz="2800" dirty="0" smtClean="0">
                <a:solidFill>
                  <a:prstClr val="black">
                    <a:lumMod val="50000"/>
                    <a:lumOff val="50000"/>
                  </a:prstClr>
                </a:solidFill>
                <a:latin typeface="Segoe UI Light" panose="020B0502040204020203" pitchFamily="34" charset="0"/>
                <a:cs typeface="Segoe UI Light" panose="020B0502040204020203" pitchFamily="34" charset="0"/>
              </a:rPr>
              <a:t>%</a:t>
            </a:r>
            <a:endPar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endParaRPr>
          </a:p>
        </p:txBody>
      </p:sp>
      <p:sp>
        <p:nvSpPr>
          <p:cNvPr id="58" name="矩形 57"/>
          <p:cNvSpPr/>
          <p:nvPr/>
        </p:nvSpPr>
        <p:spPr>
          <a:xfrm>
            <a:off x="6316250"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74" name="矩形 73"/>
          <p:cNvSpPr/>
          <p:nvPr/>
        </p:nvSpPr>
        <p:spPr>
          <a:xfrm>
            <a:off x="6729456" y="4415296"/>
            <a:ext cx="1548822" cy="369332"/>
          </a:xfrm>
          <a:prstGeom prst="rect">
            <a:avLst/>
          </a:prstGeom>
        </p:spPr>
        <p:txBody>
          <a:bodyPr wrap="none">
            <a:spAutoFit/>
          </a:bodyPr>
          <a:lstStyle/>
          <a:p>
            <a:pPr algn="ctr"/>
            <a:r>
              <a:rPr lang="en-US" altLang="zh-CN"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75" name="空心弧 74"/>
          <p:cNvSpPr/>
          <p:nvPr/>
        </p:nvSpPr>
        <p:spPr>
          <a:xfrm>
            <a:off x="9246171" y="1841134"/>
            <a:ext cx="2146861" cy="2146861"/>
          </a:xfrm>
          <a:prstGeom prst="blockArc">
            <a:avLst>
              <a:gd name="adj1" fmla="val 19498456"/>
              <a:gd name="adj2" fmla="val 10691500"/>
              <a:gd name="adj3" fmla="val 6227"/>
            </a:avLst>
          </a:prstGeom>
          <a:solidFill>
            <a:srgbClr val="53BAE9"/>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76" name="矩形 75"/>
          <p:cNvSpPr/>
          <p:nvPr/>
        </p:nvSpPr>
        <p:spPr>
          <a:xfrm>
            <a:off x="9764000" y="2499066"/>
            <a:ext cx="1111202" cy="830997"/>
          </a:xfrm>
          <a:prstGeom prst="rect">
            <a:avLst/>
          </a:prstGeom>
        </p:spPr>
        <p:txBody>
          <a:bodyPr wrap="none" anchor="ctr">
            <a:spAutoFit/>
          </a:bodyPr>
          <a:lstStyle/>
          <a:p>
            <a:pPr lvl="0" algn="ctr"/>
            <a:r>
              <a:rPr lang="en-US" altLang="zh-CN" sz="4800" dirty="0" smtClean="0">
                <a:solidFill>
                  <a:srgbClr val="394A57"/>
                </a:solidFill>
                <a:latin typeface="Segoe UI Light" panose="020B0502040204020203" pitchFamily="34" charset="0"/>
                <a:cs typeface="Segoe UI Light" panose="020B0502040204020203" pitchFamily="34" charset="0"/>
              </a:rPr>
              <a:t>54</a:t>
            </a:r>
            <a:r>
              <a:rPr lang="en-US" altLang="zh-CN" sz="2800" dirty="0" smtClean="0">
                <a:solidFill>
                  <a:prstClr val="black">
                    <a:lumMod val="50000"/>
                    <a:lumOff val="50000"/>
                  </a:prstClr>
                </a:solidFill>
                <a:latin typeface="Segoe UI Light" panose="020B0502040204020203" pitchFamily="34" charset="0"/>
                <a:cs typeface="Segoe UI Light" panose="020B0502040204020203" pitchFamily="34" charset="0"/>
              </a:rPr>
              <a:t>%</a:t>
            </a:r>
            <a:endPar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endParaRPr>
          </a:p>
        </p:txBody>
      </p:sp>
      <p:sp>
        <p:nvSpPr>
          <p:cNvPr id="77" name="矩形 76"/>
          <p:cNvSpPr/>
          <p:nvPr/>
        </p:nvSpPr>
        <p:spPr>
          <a:xfrm>
            <a:off x="9131984"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78" name="矩形 77"/>
          <p:cNvSpPr/>
          <p:nvPr/>
        </p:nvSpPr>
        <p:spPr>
          <a:xfrm>
            <a:off x="9545190" y="4415296"/>
            <a:ext cx="1548822" cy="369332"/>
          </a:xfrm>
          <a:prstGeom prst="rect">
            <a:avLst/>
          </a:prstGeom>
        </p:spPr>
        <p:txBody>
          <a:bodyPr wrap="none">
            <a:spAutoFit/>
          </a:bodyPr>
          <a:lstStyle/>
          <a:p>
            <a:pPr algn="ctr"/>
            <a:r>
              <a:rPr lang="en-US" altLang="zh-CN"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Tree>
    <p:extLst>
      <p:ext uri="{BB962C8B-B14F-4D97-AF65-F5344CB8AC3E}">
        <p14:creationId xmlns:p14="http://schemas.microsoft.com/office/powerpoint/2010/main" val="3089506452"/>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sp>
        <p:nvSpPr>
          <p:cNvPr id="28" name="矩形 27"/>
          <p:cNvSpPr/>
          <p:nvPr/>
        </p:nvSpPr>
        <p:spPr>
          <a:xfrm>
            <a:off x="619358" y="2191992"/>
            <a:ext cx="1600605" cy="731803"/>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latin typeface="Segoe UI Light" panose="020B0502040204020203" pitchFamily="34" charset="0"/>
                <a:cs typeface="Segoe UI Light" panose="020B0502040204020203" pitchFamily="34" charset="0"/>
              </a:rPr>
              <a:t>20%</a:t>
            </a:r>
          </a:p>
        </p:txBody>
      </p:sp>
      <p:sp>
        <p:nvSpPr>
          <p:cNvPr id="29" name="矩形 28"/>
          <p:cNvSpPr/>
          <p:nvPr/>
        </p:nvSpPr>
        <p:spPr>
          <a:xfrm>
            <a:off x="2219963" y="2191992"/>
            <a:ext cx="5479433" cy="731803"/>
          </a:xfrm>
          <a:prstGeom prst="rect">
            <a:avLst/>
          </a:prstGeom>
          <a:solidFill>
            <a:srgbClr val="53BAE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latin typeface="Segoe UI Light" panose="020B0502040204020203" pitchFamily="34" charset="0"/>
                <a:cs typeface="Segoe UI Light" panose="020B0502040204020203" pitchFamily="34" charset="0"/>
              </a:rPr>
              <a:t>50</a:t>
            </a:r>
            <a:r>
              <a:rPr lang="en-US" altLang="zh-CN" sz="2800" dirty="0" smtClean="0">
                <a:solidFill>
                  <a:schemeClr val="tx1"/>
                </a:solidFill>
                <a:latin typeface="Segoe UI Light" panose="020B0502040204020203" pitchFamily="34" charset="0"/>
                <a:cs typeface="Segoe UI Light" panose="020B0502040204020203" pitchFamily="34" charset="0"/>
              </a:rPr>
              <a:t>%</a:t>
            </a:r>
            <a:endParaRPr lang="en-US" altLang="zh-CN" sz="2800" dirty="0">
              <a:solidFill>
                <a:schemeClr val="tx1"/>
              </a:solidFill>
              <a:latin typeface="Segoe UI Light" panose="020B0502040204020203" pitchFamily="34" charset="0"/>
              <a:cs typeface="Segoe UI Light" panose="020B0502040204020203" pitchFamily="34" charset="0"/>
            </a:endParaRPr>
          </a:p>
        </p:txBody>
      </p:sp>
      <p:sp>
        <p:nvSpPr>
          <p:cNvPr id="30" name="矩形 29"/>
          <p:cNvSpPr/>
          <p:nvPr/>
        </p:nvSpPr>
        <p:spPr>
          <a:xfrm>
            <a:off x="7699396" y="2191992"/>
            <a:ext cx="3873249" cy="731803"/>
          </a:xfrm>
          <a:prstGeom prst="rect">
            <a:avLst/>
          </a:prstGeom>
          <a:solidFill>
            <a:srgbClr val="53BAE9">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latin typeface="Segoe UI Light" panose="020B0502040204020203" pitchFamily="34" charset="0"/>
                <a:cs typeface="Segoe UI Light" panose="020B0502040204020203" pitchFamily="34" charset="0"/>
              </a:rPr>
              <a:t>30</a:t>
            </a:r>
            <a:r>
              <a:rPr lang="en-US" altLang="zh-CN" sz="2800" dirty="0" smtClean="0">
                <a:solidFill>
                  <a:schemeClr val="tx1"/>
                </a:solidFill>
                <a:latin typeface="Segoe UI Light" panose="020B0502040204020203" pitchFamily="34" charset="0"/>
                <a:cs typeface="Segoe UI Light" panose="020B0502040204020203" pitchFamily="34" charset="0"/>
              </a:rPr>
              <a:t>%</a:t>
            </a:r>
            <a:endParaRPr lang="en-US" altLang="zh-CN" sz="2800" dirty="0">
              <a:solidFill>
                <a:schemeClr val="tx1"/>
              </a:solidFill>
              <a:latin typeface="Segoe UI Light" panose="020B0502040204020203" pitchFamily="34" charset="0"/>
              <a:cs typeface="Segoe UI Light" panose="020B0502040204020203" pitchFamily="34" charset="0"/>
            </a:endParaRPr>
          </a:p>
        </p:txBody>
      </p:sp>
      <p:sp>
        <p:nvSpPr>
          <p:cNvPr id="31" name="矩形 30"/>
          <p:cNvSpPr/>
          <p:nvPr/>
        </p:nvSpPr>
        <p:spPr>
          <a:xfrm>
            <a:off x="619358" y="4213754"/>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32" name="矩形 31"/>
          <p:cNvSpPr/>
          <p:nvPr/>
        </p:nvSpPr>
        <p:spPr>
          <a:xfrm>
            <a:off x="619358" y="3627301"/>
            <a:ext cx="1922321" cy="369332"/>
          </a:xfrm>
          <a:prstGeom prst="rect">
            <a:avLst/>
          </a:prstGeom>
        </p:spPr>
        <p:txBody>
          <a:bodyPr wrap="none">
            <a:spAutoFit/>
          </a:bodyPr>
          <a:lstStyle/>
          <a:p>
            <a:r>
              <a:rPr lang="en-US" altLang="zh-CN"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33" name="矩形 32"/>
          <p:cNvSpPr/>
          <p:nvPr/>
        </p:nvSpPr>
        <p:spPr>
          <a:xfrm>
            <a:off x="619358" y="5046380"/>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44" name="矩形 43"/>
          <p:cNvSpPr/>
          <p:nvPr/>
        </p:nvSpPr>
        <p:spPr>
          <a:xfrm>
            <a:off x="4363925" y="4213754"/>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45" name="矩形 44"/>
          <p:cNvSpPr/>
          <p:nvPr/>
        </p:nvSpPr>
        <p:spPr>
          <a:xfrm>
            <a:off x="4363925" y="3627301"/>
            <a:ext cx="1922321" cy="369332"/>
          </a:xfrm>
          <a:prstGeom prst="rect">
            <a:avLst/>
          </a:prstGeom>
        </p:spPr>
        <p:txBody>
          <a:bodyPr wrap="none">
            <a:spAutoFit/>
          </a:bodyPr>
          <a:lstStyle/>
          <a:p>
            <a:r>
              <a:rPr lang="en-US" altLang="zh-CN"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46" name="矩形 45"/>
          <p:cNvSpPr/>
          <p:nvPr/>
        </p:nvSpPr>
        <p:spPr>
          <a:xfrm>
            <a:off x="4363925" y="5046380"/>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47" name="矩形 46"/>
          <p:cNvSpPr/>
          <p:nvPr/>
        </p:nvSpPr>
        <p:spPr>
          <a:xfrm>
            <a:off x="8108491" y="4213754"/>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59" name="矩形 58"/>
          <p:cNvSpPr/>
          <p:nvPr/>
        </p:nvSpPr>
        <p:spPr>
          <a:xfrm>
            <a:off x="8108491" y="3627301"/>
            <a:ext cx="1922321" cy="369332"/>
          </a:xfrm>
          <a:prstGeom prst="rect">
            <a:avLst/>
          </a:prstGeom>
        </p:spPr>
        <p:txBody>
          <a:bodyPr wrap="none">
            <a:spAutoFit/>
          </a:bodyPr>
          <a:lstStyle/>
          <a:p>
            <a:r>
              <a:rPr lang="en-US" altLang="zh-CN"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60" name="矩形 59"/>
          <p:cNvSpPr/>
          <p:nvPr/>
        </p:nvSpPr>
        <p:spPr>
          <a:xfrm>
            <a:off x="8108491" y="5046380"/>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386324421"/>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580201" y="297733"/>
            <a:ext cx="3031599" cy="984565"/>
          </a:xfrm>
          <a:prstGeom prst="rect">
            <a:avLst/>
          </a:prstGeom>
        </p:spPr>
        <p:txBody>
          <a:bodyPr wrap="none" anchor="ctr">
            <a:spAutoFit/>
          </a:bodyPr>
          <a:lstStyle/>
          <a:p>
            <a:pPr algn="ctr">
              <a:lnSpc>
                <a:spcPct val="150000"/>
              </a:lnSpc>
            </a:pPr>
            <a:r>
              <a:rPr lang="en-US" altLang="zh-CN" sz="4400" dirty="0">
                <a:solidFill>
                  <a:srgbClr val="53BAE9"/>
                </a:solidFill>
                <a:latin typeface="华文细黑" panose="02010600040101010101" pitchFamily="2" charset="-122"/>
                <a:ea typeface="华文细黑" panose="02010600040101010101" pitchFamily="2" charset="-122"/>
                <a:cs typeface="Segoe UI Light" panose="020B0502040204020203" pitchFamily="34" charset="0"/>
              </a:rPr>
              <a:t>CONTENTS</a:t>
            </a:r>
          </a:p>
        </p:txBody>
      </p:sp>
      <p:sp>
        <p:nvSpPr>
          <p:cNvPr id="31" name="矩形 30"/>
          <p:cNvSpPr/>
          <p:nvPr/>
        </p:nvSpPr>
        <p:spPr>
          <a:xfrm>
            <a:off x="287434" y="1787093"/>
            <a:ext cx="2642591" cy="3512712"/>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32" name="组合 31"/>
          <p:cNvGrpSpPr/>
          <p:nvPr/>
        </p:nvGrpSpPr>
        <p:grpSpPr>
          <a:xfrm>
            <a:off x="308864" y="2161861"/>
            <a:ext cx="2599730" cy="2782360"/>
            <a:chOff x="1111832" y="2615227"/>
            <a:chExt cx="2077878" cy="2223848"/>
          </a:xfrm>
        </p:grpSpPr>
        <p:sp>
          <p:nvSpPr>
            <p:cNvPr id="33" name="文本框 32"/>
            <p:cNvSpPr txBox="1"/>
            <p:nvPr/>
          </p:nvSpPr>
          <p:spPr>
            <a:xfrm>
              <a:off x="1622137" y="2615227"/>
              <a:ext cx="1057268" cy="1057781"/>
            </a:xfrm>
            <a:prstGeom prst="rect">
              <a:avLst/>
            </a:prstGeom>
            <a:noFill/>
          </p:spPr>
          <p:txBody>
            <a:bodyPr wrap="none" rtlCol="0" anchor="ctr">
              <a:spAutoFit/>
            </a:bodyPr>
            <a:lstStyle/>
            <a:p>
              <a:pPr algn="ctr"/>
              <a:r>
                <a:rPr lang="en-US" altLang="zh-CN" sz="8000" dirty="0" smtClean="0">
                  <a:solidFill>
                    <a:schemeClr val="bg1"/>
                  </a:solidFill>
                  <a:latin typeface="华文细黑" panose="02010600040101010101" pitchFamily="2" charset="-122"/>
                  <a:ea typeface="华文细黑" panose="02010600040101010101" pitchFamily="2" charset="-122"/>
                </a:rPr>
                <a:t>01</a:t>
              </a:r>
              <a:endParaRPr lang="zh-CN" altLang="en-US" sz="8000" dirty="0">
                <a:solidFill>
                  <a:schemeClr val="bg1"/>
                </a:solidFill>
                <a:latin typeface="华文细黑" panose="02010600040101010101" pitchFamily="2" charset="-122"/>
                <a:ea typeface="华文细黑" panose="02010600040101010101" pitchFamily="2" charset="-122"/>
              </a:endParaRPr>
            </a:p>
          </p:txBody>
        </p:sp>
        <p:sp>
          <p:nvSpPr>
            <p:cNvPr id="34" name="文本框 33"/>
            <p:cNvSpPr txBox="1"/>
            <p:nvPr/>
          </p:nvSpPr>
          <p:spPr>
            <a:xfrm>
              <a:off x="1235668" y="3836585"/>
              <a:ext cx="1830207" cy="319795"/>
            </a:xfrm>
            <a:prstGeom prst="rect">
              <a:avLst/>
            </a:prstGeom>
            <a:noFill/>
          </p:spPr>
          <p:txBody>
            <a:bodyPr wrap="none" rtlCol="0" anchor="ctr">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HEADLINE HERE</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1111832" y="4248685"/>
              <a:ext cx="2077878" cy="590390"/>
            </a:xfrm>
            <a:prstGeom prst="rect">
              <a:avLst/>
            </a:prstGeom>
          </p:spPr>
          <p:txBody>
            <a:bodyPr wrap="square">
              <a:spAutoFit/>
            </a:bodyPr>
            <a:lstStyle/>
            <a:p>
              <a:pPr algn="ctr"/>
              <a:r>
                <a:rPr lang="en-US" altLang="zh-CN" sz="14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grpSp>
      <p:sp>
        <p:nvSpPr>
          <p:cNvPr id="37" name="矩形 36"/>
          <p:cNvSpPr/>
          <p:nvPr/>
        </p:nvSpPr>
        <p:spPr>
          <a:xfrm>
            <a:off x="3260470" y="1787093"/>
            <a:ext cx="2642591" cy="3512712"/>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38" name="组合 37"/>
          <p:cNvGrpSpPr/>
          <p:nvPr/>
        </p:nvGrpSpPr>
        <p:grpSpPr>
          <a:xfrm>
            <a:off x="3281900" y="2161861"/>
            <a:ext cx="2599730" cy="2782360"/>
            <a:chOff x="1111832" y="2615227"/>
            <a:chExt cx="2077878" cy="2223848"/>
          </a:xfrm>
        </p:grpSpPr>
        <p:sp>
          <p:nvSpPr>
            <p:cNvPr id="40" name="文本框 39"/>
            <p:cNvSpPr txBox="1"/>
            <p:nvPr/>
          </p:nvSpPr>
          <p:spPr>
            <a:xfrm>
              <a:off x="1622136" y="2615227"/>
              <a:ext cx="1057268" cy="1057781"/>
            </a:xfrm>
            <a:prstGeom prst="rect">
              <a:avLst/>
            </a:prstGeom>
            <a:noFill/>
          </p:spPr>
          <p:txBody>
            <a:bodyPr wrap="none" rtlCol="0" anchor="ctr">
              <a:spAutoFit/>
            </a:bodyPr>
            <a:lstStyle/>
            <a:p>
              <a:pPr algn="ctr"/>
              <a:r>
                <a:rPr lang="en-US" altLang="zh-CN" sz="8000" dirty="0" smtClean="0">
                  <a:solidFill>
                    <a:schemeClr val="bg1"/>
                  </a:solidFill>
                  <a:latin typeface="华文细黑" panose="02010600040101010101" pitchFamily="2" charset="-122"/>
                  <a:ea typeface="华文细黑" panose="02010600040101010101" pitchFamily="2" charset="-122"/>
                </a:rPr>
                <a:t>02</a:t>
              </a:r>
              <a:endParaRPr lang="zh-CN" altLang="en-US" sz="8000" dirty="0">
                <a:solidFill>
                  <a:schemeClr val="bg1"/>
                </a:solidFill>
                <a:latin typeface="华文细黑" panose="02010600040101010101" pitchFamily="2" charset="-122"/>
                <a:ea typeface="华文细黑" panose="02010600040101010101" pitchFamily="2" charset="-122"/>
              </a:endParaRPr>
            </a:p>
          </p:txBody>
        </p:sp>
        <p:sp>
          <p:nvSpPr>
            <p:cNvPr id="42" name="文本框 41"/>
            <p:cNvSpPr txBox="1"/>
            <p:nvPr/>
          </p:nvSpPr>
          <p:spPr>
            <a:xfrm>
              <a:off x="1235668" y="3836585"/>
              <a:ext cx="1830207" cy="319795"/>
            </a:xfrm>
            <a:prstGeom prst="rect">
              <a:avLst/>
            </a:prstGeom>
            <a:noFill/>
          </p:spPr>
          <p:txBody>
            <a:bodyPr wrap="none" rtlCol="0" anchor="ctr">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HEADLINE HERE</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1111832" y="4248685"/>
              <a:ext cx="2077878" cy="590390"/>
            </a:xfrm>
            <a:prstGeom prst="rect">
              <a:avLst/>
            </a:prstGeom>
          </p:spPr>
          <p:txBody>
            <a:bodyPr wrap="square">
              <a:spAutoFit/>
            </a:bodyPr>
            <a:lstStyle/>
            <a:p>
              <a:pPr algn="ctr"/>
              <a:r>
                <a:rPr lang="en-US" altLang="zh-CN" sz="14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grpSp>
      <p:sp>
        <p:nvSpPr>
          <p:cNvPr id="49" name="矩形 48"/>
          <p:cNvSpPr/>
          <p:nvPr/>
        </p:nvSpPr>
        <p:spPr>
          <a:xfrm>
            <a:off x="6233506" y="1787093"/>
            <a:ext cx="2642591" cy="3512712"/>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52" name="组合 51"/>
          <p:cNvGrpSpPr/>
          <p:nvPr/>
        </p:nvGrpSpPr>
        <p:grpSpPr>
          <a:xfrm>
            <a:off x="6254936" y="2161861"/>
            <a:ext cx="2599730" cy="2782360"/>
            <a:chOff x="1111832" y="2615227"/>
            <a:chExt cx="2077878" cy="2223848"/>
          </a:xfrm>
        </p:grpSpPr>
        <p:sp>
          <p:nvSpPr>
            <p:cNvPr id="54" name="文本框 53"/>
            <p:cNvSpPr txBox="1"/>
            <p:nvPr/>
          </p:nvSpPr>
          <p:spPr>
            <a:xfrm>
              <a:off x="1622136" y="2615227"/>
              <a:ext cx="1057268" cy="1057781"/>
            </a:xfrm>
            <a:prstGeom prst="rect">
              <a:avLst/>
            </a:prstGeom>
            <a:noFill/>
          </p:spPr>
          <p:txBody>
            <a:bodyPr wrap="none" rtlCol="0" anchor="ctr">
              <a:spAutoFit/>
            </a:bodyPr>
            <a:lstStyle/>
            <a:p>
              <a:pPr algn="ctr"/>
              <a:r>
                <a:rPr lang="en-US" altLang="zh-CN" sz="8000" dirty="0" smtClean="0">
                  <a:solidFill>
                    <a:schemeClr val="bg1"/>
                  </a:solidFill>
                  <a:latin typeface="华文细黑" panose="02010600040101010101" pitchFamily="2" charset="-122"/>
                  <a:ea typeface="华文细黑" panose="02010600040101010101" pitchFamily="2" charset="-122"/>
                </a:rPr>
                <a:t>03</a:t>
              </a:r>
              <a:endParaRPr lang="zh-CN" altLang="en-US" sz="8000" dirty="0">
                <a:solidFill>
                  <a:schemeClr val="bg1"/>
                </a:solidFill>
                <a:latin typeface="华文细黑" panose="02010600040101010101" pitchFamily="2" charset="-122"/>
                <a:ea typeface="华文细黑" panose="02010600040101010101" pitchFamily="2" charset="-122"/>
              </a:endParaRPr>
            </a:p>
          </p:txBody>
        </p:sp>
        <p:sp>
          <p:nvSpPr>
            <p:cNvPr id="56" name="文本框 55"/>
            <p:cNvSpPr txBox="1"/>
            <p:nvPr/>
          </p:nvSpPr>
          <p:spPr>
            <a:xfrm>
              <a:off x="1235668" y="3836585"/>
              <a:ext cx="1830207" cy="319795"/>
            </a:xfrm>
            <a:prstGeom prst="rect">
              <a:avLst/>
            </a:prstGeom>
            <a:noFill/>
          </p:spPr>
          <p:txBody>
            <a:bodyPr wrap="none" rtlCol="0" anchor="ctr">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HEADLINE HERE</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1111832" y="4248685"/>
              <a:ext cx="2077878" cy="590390"/>
            </a:xfrm>
            <a:prstGeom prst="rect">
              <a:avLst/>
            </a:prstGeom>
          </p:spPr>
          <p:txBody>
            <a:bodyPr wrap="square">
              <a:spAutoFit/>
            </a:bodyPr>
            <a:lstStyle/>
            <a:p>
              <a:pPr algn="ctr"/>
              <a:r>
                <a:rPr lang="en-US" altLang="zh-CN" sz="14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grpSp>
      <p:sp>
        <p:nvSpPr>
          <p:cNvPr id="61" name="矩形 60"/>
          <p:cNvSpPr/>
          <p:nvPr/>
        </p:nvSpPr>
        <p:spPr>
          <a:xfrm>
            <a:off x="9206542" y="1787093"/>
            <a:ext cx="2642591" cy="3512712"/>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62" name="组合 61"/>
          <p:cNvGrpSpPr/>
          <p:nvPr/>
        </p:nvGrpSpPr>
        <p:grpSpPr>
          <a:xfrm>
            <a:off x="9227972" y="2161861"/>
            <a:ext cx="2599730" cy="2782360"/>
            <a:chOff x="1111832" y="2615227"/>
            <a:chExt cx="2077878" cy="2223848"/>
          </a:xfrm>
        </p:grpSpPr>
        <p:sp>
          <p:nvSpPr>
            <p:cNvPr id="63" name="文本框 62"/>
            <p:cNvSpPr txBox="1"/>
            <p:nvPr/>
          </p:nvSpPr>
          <p:spPr>
            <a:xfrm>
              <a:off x="1622136" y="2615227"/>
              <a:ext cx="1057268" cy="1057781"/>
            </a:xfrm>
            <a:prstGeom prst="rect">
              <a:avLst/>
            </a:prstGeom>
            <a:noFill/>
          </p:spPr>
          <p:txBody>
            <a:bodyPr wrap="none" rtlCol="0" anchor="ctr">
              <a:spAutoFit/>
            </a:bodyPr>
            <a:lstStyle/>
            <a:p>
              <a:pPr algn="ctr"/>
              <a:r>
                <a:rPr lang="en-US" altLang="zh-CN" sz="8000" dirty="0" smtClean="0">
                  <a:solidFill>
                    <a:schemeClr val="bg1"/>
                  </a:solidFill>
                  <a:latin typeface="华文细黑" panose="02010600040101010101" pitchFamily="2" charset="-122"/>
                  <a:ea typeface="华文细黑" panose="02010600040101010101" pitchFamily="2" charset="-122"/>
                </a:rPr>
                <a:t>04</a:t>
              </a:r>
              <a:endParaRPr lang="zh-CN" altLang="en-US" sz="8000" dirty="0">
                <a:solidFill>
                  <a:schemeClr val="bg1"/>
                </a:solidFill>
                <a:latin typeface="华文细黑" panose="02010600040101010101" pitchFamily="2" charset="-122"/>
                <a:ea typeface="华文细黑" panose="02010600040101010101" pitchFamily="2" charset="-122"/>
              </a:endParaRPr>
            </a:p>
          </p:txBody>
        </p:sp>
        <p:sp>
          <p:nvSpPr>
            <p:cNvPr id="66" name="文本框 65"/>
            <p:cNvSpPr txBox="1"/>
            <p:nvPr/>
          </p:nvSpPr>
          <p:spPr>
            <a:xfrm>
              <a:off x="1235668" y="3836585"/>
              <a:ext cx="1830207" cy="319795"/>
            </a:xfrm>
            <a:prstGeom prst="rect">
              <a:avLst/>
            </a:prstGeom>
            <a:noFill/>
          </p:spPr>
          <p:txBody>
            <a:bodyPr wrap="none" rtlCol="0" anchor="ctr">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HEADLINE HERE</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9" name="矩形 68"/>
            <p:cNvSpPr/>
            <p:nvPr/>
          </p:nvSpPr>
          <p:spPr>
            <a:xfrm>
              <a:off x="1111832" y="4248685"/>
              <a:ext cx="2077878" cy="590390"/>
            </a:xfrm>
            <a:prstGeom prst="rect">
              <a:avLst/>
            </a:prstGeom>
          </p:spPr>
          <p:txBody>
            <a:bodyPr wrap="square">
              <a:spAutoFit/>
            </a:bodyPr>
            <a:lstStyle/>
            <a:p>
              <a:pPr algn="ctr"/>
              <a:r>
                <a:rPr lang="en-US" altLang="zh-CN" sz="14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grpSp>
      <p:sp>
        <p:nvSpPr>
          <p:cNvPr id="24" name="任意多边形 23"/>
          <p:cNvSpPr/>
          <p:nvPr/>
        </p:nvSpPr>
        <p:spPr>
          <a:xfrm rot="900000">
            <a:off x="5549532" y="5804600"/>
            <a:ext cx="1092937" cy="755668"/>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bg1">
                  <a:alpha val="50000"/>
                </a:schemeClr>
              </a:gs>
              <a:gs pos="0">
                <a:schemeClr val="bg1"/>
              </a:gs>
            </a:gsLst>
            <a:lin ang="13500000" scaled="1"/>
            <a:tileRect/>
          </a:gradFill>
          <a:ln>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0993056"/>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grpSp>
        <p:nvGrpSpPr>
          <p:cNvPr id="24" name="组合 23"/>
          <p:cNvGrpSpPr/>
          <p:nvPr/>
        </p:nvGrpSpPr>
        <p:grpSpPr bwMode="auto">
          <a:xfrm>
            <a:off x="503236" y="1961716"/>
            <a:ext cx="8049011" cy="3953187"/>
            <a:chOff x="1403350" y="2276475"/>
            <a:chExt cx="7416800" cy="3897371"/>
          </a:xfrm>
          <a:solidFill>
            <a:srgbClr val="ABDEF4"/>
          </a:solidFill>
        </p:grpSpPr>
        <p:sp>
          <p:nvSpPr>
            <p:cNvPr id="25" name="Freeform 243"/>
            <p:cNvSpPr>
              <a:spLocks/>
            </p:cNvSpPr>
            <p:nvPr/>
          </p:nvSpPr>
          <p:spPr bwMode="auto">
            <a:xfrm>
              <a:off x="6232572" y="3027808"/>
              <a:ext cx="1199234" cy="947794"/>
            </a:xfrm>
            <a:custGeom>
              <a:avLst/>
              <a:gdLst>
                <a:gd name="T0" fmla="*/ 2147483647 w 820"/>
                <a:gd name="T1" fmla="*/ 2147483647 h 600"/>
                <a:gd name="T2" fmla="*/ 2147483647 w 820"/>
                <a:gd name="T3" fmla="*/ 2147483647 h 600"/>
                <a:gd name="T4" fmla="*/ 2147483647 w 820"/>
                <a:gd name="T5" fmla="*/ 2147483647 h 600"/>
                <a:gd name="T6" fmla="*/ 2147483647 w 820"/>
                <a:gd name="T7" fmla="*/ 2147483647 h 600"/>
                <a:gd name="T8" fmla="*/ 2147483647 w 820"/>
                <a:gd name="T9" fmla="*/ 2147483647 h 600"/>
                <a:gd name="T10" fmla="*/ 2147483647 w 820"/>
                <a:gd name="T11" fmla="*/ 2147483647 h 600"/>
                <a:gd name="T12" fmla="*/ 2147483647 w 820"/>
                <a:gd name="T13" fmla="*/ 2147483647 h 600"/>
                <a:gd name="T14" fmla="*/ 2147483647 w 820"/>
                <a:gd name="T15" fmla="*/ 2147483647 h 600"/>
                <a:gd name="T16" fmla="*/ 2147483647 w 820"/>
                <a:gd name="T17" fmla="*/ 2147483647 h 600"/>
                <a:gd name="T18" fmla="*/ 2147483647 w 820"/>
                <a:gd name="T19" fmla="*/ 2147483647 h 600"/>
                <a:gd name="T20" fmla="*/ 2147483647 w 820"/>
                <a:gd name="T21" fmla="*/ 2147483647 h 600"/>
                <a:gd name="T22" fmla="*/ 2147483647 w 820"/>
                <a:gd name="T23" fmla="*/ 2147483647 h 600"/>
                <a:gd name="T24" fmla="*/ 2147483647 w 820"/>
                <a:gd name="T25" fmla="*/ 2147483647 h 600"/>
                <a:gd name="T26" fmla="*/ 2147483647 w 820"/>
                <a:gd name="T27" fmla="*/ 2147483647 h 600"/>
                <a:gd name="T28" fmla="*/ 2147483647 w 820"/>
                <a:gd name="T29" fmla="*/ 2147483647 h 600"/>
                <a:gd name="T30" fmla="*/ 2147483647 w 820"/>
                <a:gd name="T31" fmla="*/ 2147483647 h 600"/>
                <a:gd name="T32" fmla="*/ 2147483647 w 820"/>
                <a:gd name="T33" fmla="*/ 2147483647 h 600"/>
                <a:gd name="T34" fmla="*/ 2147483647 w 820"/>
                <a:gd name="T35" fmla="*/ 2147483647 h 600"/>
                <a:gd name="T36" fmla="*/ 2147483647 w 820"/>
                <a:gd name="T37" fmla="*/ 2147483647 h 600"/>
                <a:gd name="T38" fmla="*/ 2147483647 w 820"/>
                <a:gd name="T39" fmla="*/ 2147483647 h 600"/>
                <a:gd name="T40" fmla="*/ 2147483647 w 820"/>
                <a:gd name="T41" fmla="*/ 2147483647 h 600"/>
                <a:gd name="T42" fmla="*/ 2147483647 w 820"/>
                <a:gd name="T43" fmla="*/ 2147483647 h 600"/>
                <a:gd name="T44" fmla="*/ 2147483647 w 820"/>
                <a:gd name="T45" fmla="*/ 2147483647 h 600"/>
                <a:gd name="T46" fmla="*/ 2147483647 w 820"/>
                <a:gd name="T47" fmla="*/ 2147483647 h 600"/>
                <a:gd name="T48" fmla="*/ 2147483647 w 820"/>
                <a:gd name="T49" fmla="*/ 2147483647 h 600"/>
                <a:gd name="T50" fmla="*/ 2147483647 w 820"/>
                <a:gd name="T51" fmla="*/ 2147483647 h 600"/>
                <a:gd name="T52" fmla="*/ 2147483647 w 820"/>
                <a:gd name="T53" fmla="*/ 2147483647 h 600"/>
                <a:gd name="T54" fmla="*/ 2147483647 w 820"/>
                <a:gd name="T55" fmla="*/ 2147483647 h 600"/>
                <a:gd name="T56" fmla="*/ 2147483647 w 820"/>
                <a:gd name="T57" fmla="*/ 2147483647 h 600"/>
                <a:gd name="T58" fmla="*/ 2147483647 w 820"/>
                <a:gd name="T59" fmla="*/ 2147483647 h 600"/>
                <a:gd name="T60" fmla="*/ 2147483647 w 820"/>
                <a:gd name="T61" fmla="*/ 2147483647 h 600"/>
                <a:gd name="T62" fmla="*/ 2147483647 w 820"/>
                <a:gd name="T63" fmla="*/ 2147483647 h 600"/>
                <a:gd name="T64" fmla="*/ 2147483647 w 820"/>
                <a:gd name="T65" fmla="*/ 2147483647 h 600"/>
                <a:gd name="T66" fmla="*/ 2147483647 w 820"/>
                <a:gd name="T67" fmla="*/ 2147483647 h 600"/>
                <a:gd name="T68" fmla="*/ 2147483647 w 820"/>
                <a:gd name="T69" fmla="*/ 2147483647 h 600"/>
                <a:gd name="T70" fmla="*/ 2147483647 w 820"/>
                <a:gd name="T71" fmla="*/ 2147483647 h 600"/>
                <a:gd name="T72" fmla="*/ 2147483647 w 820"/>
                <a:gd name="T73" fmla="*/ 2147483647 h 600"/>
                <a:gd name="T74" fmla="*/ 2147483647 w 820"/>
                <a:gd name="T75" fmla="*/ 2147483647 h 600"/>
                <a:gd name="T76" fmla="*/ 2147483647 w 820"/>
                <a:gd name="T77" fmla="*/ 2147483647 h 600"/>
                <a:gd name="T78" fmla="*/ 2147483647 w 820"/>
                <a:gd name="T79" fmla="*/ 2147483647 h 600"/>
                <a:gd name="T80" fmla="*/ 2147483647 w 820"/>
                <a:gd name="T81" fmla="*/ 2147483647 h 600"/>
                <a:gd name="T82" fmla="*/ 2147483647 w 820"/>
                <a:gd name="T83" fmla="*/ 2147483647 h 600"/>
                <a:gd name="T84" fmla="*/ 2147483647 w 820"/>
                <a:gd name="T85" fmla="*/ 2147483647 h 600"/>
                <a:gd name="T86" fmla="*/ 2147483647 w 820"/>
                <a:gd name="T87" fmla="*/ 2147483647 h 600"/>
                <a:gd name="T88" fmla="*/ 0 w 820"/>
                <a:gd name="T89" fmla="*/ 2147483647 h 600"/>
                <a:gd name="T90" fmla="*/ 2147483647 w 820"/>
                <a:gd name="T91" fmla="*/ 2147483647 h 600"/>
                <a:gd name="T92" fmla="*/ 2147483647 w 820"/>
                <a:gd name="T93" fmla="*/ 2147483647 h 600"/>
                <a:gd name="T94" fmla="*/ 2147483647 w 820"/>
                <a:gd name="T95" fmla="*/ 2147483647 h 600"/>
                <a:gd name="T96" fmla="*/ 2147483647 w 820"/>
                <a:gd name="T97" fmla="*/ 2147483647 h 600"/>
                <a:gd name="T98" fmla="*/ 2147483647 w 820"/>
                <a:gd name="T99" fmla="*/ 2147483647 h 600"/>
                <a:gd name="T100" fmla="*/ 2147483647 w 820"/>
                <a:gd name="T101" fmla="*/ 2147483647 h 600"/>
                <a:gd name="T102" fmla="*/ 2147483647 w 820"/>
                <a:gd name="T103" fmla="*/ 2147483647 h 600"/>
                <a:gd name="T104" fmla="*/ 2147483647 w 820"/>
                <a:gd name="T105" fmla="*/ 2147483647 h 600"/>
                <a:gd name="T106" fmla="*/ 2147483647 w 820"/>
                <a:gd name="T107" fmla="*/ 2147483647 h 600"/>
                <a:gd name="T108" fmla="*/ 2147483647 w 820"/>
                <a:gd name="T109" fmla="*/ 2147483647 h 600"/>
                <a:gd name="T110" fmla="*/ 2147483647 w 820"/>
                <a:gd name="T111" fmla="*/ 2147483647 h 600"/>
                <a:gd name="T112" fmla="*/ 2147483647 w 820"/>
                <a:gd name="T113" fmla="*/ 2147483647 h 600"/>
                <a:gd name="T114" fmla="*/ 2147483647 w 820"/>
                <a:gd name="T115" fmla="*/ 2147483647 h 600"/>
                <a:gd name="T116" fmla="*/ 2147483647 w 820"/>
                <a:gd name="T117" fmla="*/ 2147483647 h 600"/>
                <a:gd name="T118" fmla="*/ 2147483647 w 820"/>
                <a:gd name="T119" fmla="*/ 2147483647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 name="Freeform 244"/>
            <p:cNvSpPr>
              <a:spLocks/>
            </p:cNvSpPr>
            <p:nvPr/>
          </p:nvSpPr>
          <p:spPr bwMode="auto">
            <a:xfrm>
              <a:off x="7615150" y="3253473"/>
              <a:ext cx="121077" cy="111506"/>
            </a:xfrm>
            <a:custGeom>
              <a:avLst/>
              <a:gdLst>
                <a:gd name="T0" fmla="*/ 2147483647 w 82"/>
                <a:gd name="T1" fmla="*/ 2147483647 h 70"/>
                <a:gd name="T2" fmla="*/ 2147483647 w 82"/>
                <a:gd name="T3" fmla="*/ 2147483647 h 70"/>
                <a:gd name="T4" fmla="*/ 2147483647 w 82"/>
                <a:gd name="T5" fmla="*/ 2147483647 h 70"/>
                <a:gd name="T6" fmla="*/ 2147483647 w 82"/>
                <a:gd name="T7" fmla="*/ 2147483647 h 70"/>
                <a:gd name="T8" fmla="*/ 2147483647 w 82"/>
                <a:gd name="T9" fmla="*/ 2147483647 h 70"/>
                <a:gd name="T10" fmla="*/ 2147483647 w 82"/>
                <a:gd name="T11" fmla="*/ 2147483647 h 70"/>
                <a:gd name="T12" fmla="*/ 2147483647 w 82"/>
                <a:gd name="T13" fmla="*/ 2147483647 h 70"/>
                <a:gd name="T14" fmla="*/ 2147483647 w 82"/>
                <a:gd name="T15" fmla="*/ 2147483647 h 70"/>
                <a:gd name="T16" fmla="*/ 2147483647 w 82"/>
                <a:gd name="T17" fmla="*/ 2147483647 h 70"/>
                <a:gd name="T18" fmla="*/ 2147483647 w 82"/>
                <a:gd name="T19" fmla="*/ 2147483647 h 70"/>
                <a:gd name="T20" fmla="*/ 2147483647 w 82"/>
                <a:gd name="T21" fmla="*/ 2147483647 h 70"/>
                <a:gd name="T22" fmla="*/ 2147483647 w 82"/>
                <a:gd name="T23" fmla="*/ 2147483647 h 70"/>
                <a:gd name="T24" fmla="*/ 2147483647 w 82"/>
                <a:gd name="T25" fmla="*/ 2147483647 h 70"/>
                <a:gd name="T26" fmla="*/ 2147483647 w 82"/>
                <a:gd name="T27" fmla="*/ 2147483647 h 70"/>
                <a:gd name="T28" fmla="*/ 2147483647 w 82"/>
                <a:gd name="T29" fmla="*/ 2147483647 h 70"/>
                <a:gd name="T30" fmla="*/ 2147483647 w 82"/>
                <a:gd name="T31" fmla="*/ 2147483647 h 70"/>
                <a:gd name="T32" fmla="*/ 2147483647 w 82"/>
                <a:gd name="T33" fmla="*/ 2147483647 h 70"/>
                <a:gd name="T34" fmla="*/ 2147483647 w 82"/>
                <a:gd name="T35" fmla="*/ 2147483647 h 70"/>
                <a:gd name="T36" fmla="*/ 2147483647 w 82"/>
                <a:gd name="T37" fmla="*/ 2147483647 h 70"/>
                <a:gd name="T38" fmla="*/ 2147483647 w 82"/>
                <a:gd name="T39" fmla="*/ 2147483647 h 70"/>
                <a:gd name="T40" fmla="*/ 2147483647 w 82"/>
                <a:gd name="T41" fmla="*/ 2147483647 h 70"/>
                <a:gd name="T42" fmla="*/ 0 w 82"/>
                <a:gd name="T43" fmla="*/ 0 h 70"/>
                <a:gd name="T44" fmla="*/ 2147483647 w 82"/>
                <a:gd name="T45" fmla="*/ 0 h 70"/>
                <a:gd name="T46" fmla="*/ 2147483647 w 82"/>
                <a:gd name="T47" fmla="*/ 2147483647 h 70"/>
                <a:gd name="T48" fmla="*/ 2147483647 w 82"/>
                <a:gd name="T49" fmla="*/ 2147483647 h 70"/>
                <a:gd name="T50" fmla="*/ 2147483647 w 82"/>
                <a:gd name="T51" fmla="*/ 2147483647 h 70"/>
                <a:gd name="T52" fmla="*/ 2147483647 w 82"/>
                <a:gd name="T53" fmla="*/ 2147483647 h 70"/>
                <a:gd name="T54" fmla="*/ 2147483647 w 82"/>
                <a:gd name="T55" fmla="*/ 2147483647 h 70"/>
                <a:gd name="T56" fmla="*/ 2147483647 w 82"/>
                <a:gd name="T57" fmla="*/ 2147483647 h 70"/>
                <a:gd name="T58" fmla="*/ 2147483647 w 82"/>
                <a:gd name="T59" fmla="*/ 2147483647 h 70"/>
                <a:gd name="T60" fmla="*/ 2147483647 w 82"/>
                <a:gd name="T61" fmla="*/ 2147483647 h 70"/>
                <a:gd name="T62" fmla="*/ 2147483647 w 82"/>
                <a:gd name="T63" fmla="*/ 2147483647 h 70"/>
                <a:gd name="T64" fmla="*/ 2147483647 w 82"/>
                <a:gd name="T65" fmla="*/ 2147483647 h 70"/>
                <a:gd name="T66" fmla="*/ 2147483647 w 82"/>
                <a:gd name="T67" fmla="*/ 2147483647 h 70"/>
                <a:gd name="T68" fmla="*/ 2147483647 w 82"/>
                <a:gd name="T69" fmla="*/ 2147483647 h 70"/>
                <a:gd name="T70" fmla="*/ 2147483647 w 82"/>
                <a:gd name="T71" fmla="*/ 2147483647 h 70"/>
                <a:gd name="T72" fmla="*/ 2147483647 w 82"/>
                <a:gd name="T73" fmla="*/ 2147483647 h 70"/>
                <a:gd name="T74" fmla="*/ 2147483647 w 82"/>
                <a:gd name="T75" fmla="*/ 2147483647 h 70"/>
                <a:gd name="T76" fmla="*/ 2147483647 w 82"/>
                <a:gd name="T77" fmla="*/ 2147483647 h 70"/>
                <a:gd name="T78" fmla="*/ 2147483647 w 82"/>
                <a:gd name="T79" fmla="*/ 2147483647 h 70"/>
                <a:gd name="T80" fmla="*/ 2147483647 w 82"/>
                <a:gd name="T81" fmla="*/ 2147483647 h 70"/>
                <a:gd name="T82" fmla="*/ 2147483647 w 82"/>
                <a:gd name="T83" fmla="*/ 2147483647 h 70"/>
                <a:gd name="T84" fmla="*/ 2147483647 w 8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 name="Freeform 245"/>
            <p:cNvSpPr>
              <a:spLocks/>
            </p:cNvSpPr>
            <p:nvPr/>
          </p:nvSpPr>
          <p:spPr bwMode="auto">
            <a:xfrm>
              <a:off x="7544810" y="3371615"/>
              <a:ext cx="199488" cy="233630"/>
            </a:xfrm>
            <a:custGeom>
              <a:avLst/>
              <a:gdLst>
                <a:gd name="T0" fmla="*/ 2147483647 w 136"/>
                <a:gd name="T1" fmla="*/ 2147483647 h 148"/>
                <a:gd name="T2" fmla="*/ 2147483647 w 136"/>
                <a:gd name="T3" fmla="*/ 0 h 148"/>
                <a:gd name="T4" fmla="*/ 2147483647 w 136"/>
                <a:gd name="T5" fmla="*/ 2147483647 h 148"/>
                <a:gd name="T6" fmla="*/ 2147483647 w 136"/>
                <a:gd name="T7" fmla="*/ 2147483647 h 148"/>
                <a:gd name="T8" fmla="*/ 2147483647 w 136"/>
                <a:gd name="T9" fmla="*/ 2147483647 h 148"/>
                <a:gd name="T10" fmla="*/ 2147483647 w 136"/>
                <a:gd name="T11" fmla="*/ 2147483647 h 148"/>
                <a:gd name="T12" fmla="*/ 2147483647 w 136"/>
                <a:gd name="T13" fmla="*/ 2147483647 h 148"/>
                <a:gd name="T14" fmla="*/ 2147483647 w 136"/>
                <a:gd name="T15" fmla="*/ 2147483647 h 148"/>
                <a:gd name="T16" fmla="*/ 2147483647 w 136"/>
                <a:gd name="T17" fmla="*/ 2147483647 h 148"/>
                <a:gd name="T18" fmla="*/ 2147483647 w 136"/>
                <a:gd name="T19" fmla="*/ 2147483647 h 148"/>
                <a:gd name="T20" fmla="*/ 2147483647 w 136"/>
                <a:gd name="T21" fmla="*/ 2147483647 h 148"/>
                <a:gd name="T22" fmla="*/ 2147483647 w 136"/>
                <a:gd name="T23" fmla="*/ 2147483647 h 148"/>
                <a:gd name="T24" fmla="*/ 2147483647 w 136"/>
                <a:gd name="T25" fmla="*/ 2147483647 h 148"/>
                <a:gd name="T26" fmla="*/ 2147483647 w 136"/>
                <a:gd name="T27" fmla="*/ 2147483647 h 148"/>
                <a:gd name="T28" fmla="*/ 2147483647 w 136"/>
                <a:gd name="T29" fmla="*/ 2147483647 h 148"/>
                <a:gd name="T30" fmla="*/ 2147483647 w 136"/>
                <a:gd name="T31" fmla="*/ 2147483647 h 148"/>
                <a:gd name="T32" fmla="*/ 2147483647 w 136"/>
                <a:gd name="T33" fmla="*/ 2147483647 h 148"/>
                <a:gd name="T34" fmla="*/ 2147483647 w 136"/>
                <a:gd name="T35" fmla="*/ 2147483647 h 148"/>
                <a:gd name="T36" fmla="*/ 2147483647 w 136"/>
                <a:gd name="T37" fmla="*/ 2147483647 h 148"/>
                <a:gd name="T38" fmla="*/ 2147483647 w 136"/>
                <a:gd name="T39" fmla="*/ 2147483647 h 148"/>
                <a:gd name="T40" fmla="*/ 2147483647 w 136"/>
                <a:gd name="T41" fmla="*/ 2147483647 h 148"/>
                <a:gd name="T42" fmla="*/ 2147483647 w 136"/>
                <a:gd name="T43" fmla="*/ 2147483647 h 148"/>
                <a:gd name="T44" fmla="*/ 2147483647 w 136"/>
                <a:gd name="T45" fmla="*/ 2147483647 h 148"/>
                <a:gd name="T46" fmla="*/ 2147483647 w 136"/>
                <a:gd name="T47" fmla="*/ 2147483647 h 148"/>
                <a:gd name="T48" fmla="*/ 0 w 136"/>
                <a:gd name="T49" fmla="*/ 2147483647 h 148"/>
                <a:gd name="T50" fmla="*/ 2147483647 w 136"/>
                <a:gd name="T51" fmla="*/ 2147483647 h 148"/>
                <a:gd name="T52" fmla="*/ 2147483647 w 136"/>
                <a:gd name="T53" fmla="*/ 2147483647 h 148"/>
                <a:gd name="T54" fmla="*/ 2147483647 w 136"/>
                <a:gd name="T55" fmla="*/ 2147483647 h 148"/>
                <a:gd name="T56" fmla="*/ 2147483647 w 136"/>
                <a:gd name="T57" fmla="*/ 2147483647 h 148"/>
                <a:gd name="T58" fmla="*/ 2147483647 w 136"/>
                <a:gd name="T59" fmla="*/ 2147483647 h 148"/>
                <a:gd name="T60" fmla="*/ 2147483647 w 136"/>
                <a:gd name="T61" fmla="*/ 2147483647 h 148"/>
                <a:gd name="T62" fmla="*/ 2147483647 w 136"/>
                <a:gd name="T63" fmla="*/ 2147483647 h 148"/>
                <a:gd name="T64" fmla="*/ 2147483647 w 136"/>
                <a:gd name="T65" fmla="*/ 2147483647 h 148"/>
                <a:gd name="T66" fmla="*/ 2147483647 w 136"/>
                <a:gd name="T67" fmla="*/ 2147483647 h 148"/>
                <a:gd name="T68" fmla="*/ 2147483647 w 136"/>
                <a:gd name="T69" fmla="*/ 2147483647 h 148"/>
                <a:gd name="T70" fmla="*/ 2147483647 w 136"/>
                <a:gd name="T71" fmla="*/ 2147483647 h 148"/>
                <a:gd name="T72" fmla="*/ 2147483647 w 136"/>
                <a:gd name="T73" fmla="*/ 2147483647 h 148"/>
                <a:gd name="T74" fmla="*/ 2147483647 w 136"/>
                <a:gd name="T75" fmla="*/ 2147483647 h 148"/>
                <a:gd name="T76" fmla="*/ 2147483647 w 136"/>
                <a:gd name="T77" fmla="*/ 2147483647 h 148"/>
                <a:gd name="T78" fmla="*/ 2147483647 w 136"/>
                <a:gd name="T79" fmla="*/ 2147483647 h 148"/>
                <a:gd name="T80" fmla="*/ 2147483647 w 136"/>
                <a:gd name="T81" fmla="*/ 2147483647 h 148"/>
                <a:gd name="T82" fmla="*/ 2147483647 w 136"/>
                <a:gd name="T83" fmla="*/ 2147483647 h 148"/>
                <a:gd name="T84" fmla="*/ 2147483647 w 136"/>
                <a:gd name="T85" fmla="*/ 2147483647 h 148"/>
                <a:gd name="T86" fmla="*/ 2147483647 w 136"/>
                <a:gd name="T87" fmla="*/ 2147483647 h 148"/>
                <a:gd name="T88" fmla="*/ 2147483647 w 136"/>
                <a:gd name="T89" fmla="*/ 2147483647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8" name="Freeform 246"/>
            <p:cNvSpPr>
              <a:spLocks/>
            </p:cNvSpPr>
            <p:nvPr/>
          </p:nvSpPr>
          <p:spPr bwMode="auto">
            <a:xfrm>
              <a:off x="7590936" y="3578697"/>
              <a:ext cx="44971" cy="39823"/>
            </a:xfrm>
            <a:custGeom>
              <a:avLst/>
              <a:gdLst>
                <a:gd name="T0" fmla="*/ 2147483647 w 32"/>
                <a:gd name="T1" fmla="*/ 2147483647 h 26"/>
                <a:gd name="T2" fmla="*/ 2147483647 w 32"/>
                <a:gd name="T3" fmla="*/ 2147483647 h 26"/>
                <a:gd name="T4" fmla="*/ 2147483647 w 32"/>
                <a:gd name="T5" fmla="*/ 0 h 26"/>
                <a:gd name="T6" fmla="*/ 2147483647 w 32"/>
                <a:gd name="T7" fmla="*/ 0 h 26"/>
                <a:gd name="T8" fmla="*/ 2147483647 w 32"/>
                <a:gd name="T9" fmla="*/ 2147483647 h 26"/>
                <a:gd name="T10" fmla="*/ 2147483647 w 32"/>
                <a:gd name="T11" fmla="*/ 2147483647 h 26"/>
                <a:gd name="T12" fmla="*/ 2147483647 w 32"/>
                <a:gd name="T13" fmla="*/ 2147483647 h 26"/>
                <a:gd name="T14" fmla="*/ 2147483647 w 32"/>
                <a:gd name="T15" fmla="*/ 2147483647 h 26"/>
                <a:gd name="T16" fmla="*/ 2147483647 w 32"/>
                <a:gd name="T17" fmla="*/ 2147483647 h 26"/>
                <a:gd name="T18" fmla="*/ 2147483647 w 32"/>
                <a:gd name="T19" fmla="*/ 2147483647 h 26"/>
                <a:gd name="T20" fmla="*/ 2147483647 w 32"/>
                <a:gd name="T21" fmla="*/ 2147483647 h 26"/>
                <a:gd name="T22" fmla="*/ 2147483647 w 32"/>
                <a:gd name="T23" fmla="*/ 2147483647 h 26"/>
                <a:gd name="T24" fmla="*/ 2147483647 w 32"/>
                <a:gd name="T25" fmla="*/ 2147483647 h 26"/>
                <a:gd name="T26" fmla="*/ 2147483647 w 32"/>
                <a:gd name="T27" fmla="*/ 2147483647 h 26"/>
                <a:gd name="T28" fmla="*/ 0 w 32"/>
                <a:gd name="T29" fmla="*/ 2147483647 h 26"/>
                <a:gd name="T30" fmla="*/ 0 w 32"/>
                <a:gd name="T31" fmla="*/ 2147483647 h 26"/>
                <a:gd name="T32" fmla="*/ 2147483647 w 32"/>
                <a:gd name="T33" fmla="*/ 2147483647 h 26"/>
                <a:gd name="T34" fmla="*/ 2147483647 w 32"/>
                <a:gd name="T35" fmla="*/ 2147483647 h 26"/>
                <a:gd name="T36" fmla="*/ 2147483647 w 32"/>
                <a:gd name="T37" fmla="*/ 2147483647 h 26"/>
                <a:gd name="T38" fmla="*/ 2147483647 w 32"/>
                <a:gd name="T39" fmla="*/ 2147483647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9" name="Freeform 247"/>
            <p:cNvSpPr>
              <a:spLocks/>
            </p:cNvSpPr>
            <p:nvPr/>
          </p:nvSpPr>
          <p:spPr bwMode="auto">
            <a:xfrm>
              <a:off x="7530973" y="3587988"/>
              <a:ext cx="59962" cy="79646"/>
            </a:xfrm>
            <a:custGeom>
              <a:avLst/>
              <a:gdLst>
                <a:gd name="T0" fmla="*/ 2147483647 w 40"/>
                <a:gd name="T1" fmla="*/ 2147483647 h 52"/>
                <a:gd name="T2" fmla="*/ 2147483647 w 40"/>
                <a:gd name="T3" fmla="*/ 2147483647 h 52"/>
                <a:gd name="T4" fmla="*/ 2147483647 w 40"/>
                <a:gd name="T5" fmla="*/ 2147483647 h 52"/>
                <a:gd name="T6" fmla="*/ 0 w 40"/>
                <a:gd name="T7" fmla="*/ 2147483647 h 52"/>
                <a:gd name="T8" fmla="*/ 2147483647 w 40"/>
                <a:gd name="T9" fmla="*/ 2147483647 h 52"/>
                <a:gd name="T10" fmla="*/ 2147483647 w 40"/>
                <a:gd name="T11" fmla="*/ 2147483647 h 52"/>
                <a:gd name="T12" fmla="*/ 2147483647 w 40"/>
                <a:gd name="T13" fmla="*/ 0 h 52"/>
                <a:gd name="T14" fmla="*/ 2147483647 w 40"/>
                <a:gd name="T15" fmla="*/ 2147483647 h 52"/>
                <a:gd name="T16" fmla="*/ 2147483647 w 40"/>
                <a:gd name="T17" fmla="*/ 2147483647 h 52"/>
                <a:gd name="T18" fmla="*/ 2147483647 w 40"/>
                <a:gd name="T19" fmla="*/ 2147483647 h 52"/>
                <a:gd name="T20" fmla="*/ 2147483647 w 40"/>
                <a:gd name="T21" fmla="*/ 2147483647 h 52"/>
                <a:gd name="T22" fmla="*/ 2147483647 w 40"/>
                <a:gd name="T23" fmla="*/ 2147483647 h 52"/>
                <a:gd name="T24" fmla="*/ 2147483647 w 40"/>
                <a:gd name="T25" fmla="*/ 2147483647 h 52"/>
                <a:gd name="T26" fmla="*/ 2147483647 w 40"/>
                <a:gd name="T27" fmla="*/ 2147483647 h 52"/>
                <a:gd name="T28" fmla="*/ 2147483647 w 40"/>
                <a:gd name="T29" fmla="*/ 2147483647 h 52"/>
                <a:gd name="T30" fmla="*/ 2147483647 w 40"/>
                <a:gd name="T31" fmla="*/ 2147483647 h 52"/>
                <a:gd name="T32" fmla="*/ 2147483647 w 40"/>
                <a:gd name="T33" fmla="*/ 2147483647 h 52"/>
                <a:gd name="T34" fmla="*/ 2147483647 w 40"/>
                <a:gd name="T35" fmla="*/ 2147483647 h 52"/>
                <a:gd name="T36" fmla="*/ 2147483647 w 40"/>
                <a:gd name="T37" fmla="*/ 2147483647 h 52"/>
                <a:gd name="T38" fmla="*/ 2147483647 w 40"/>
                <a:gd name="T39" fmla="*/ 2147483647 h 52"/>
                <a:gd name="T40" fmla="*/ 2147483647 w 40"/>
                <a:gd name="T41" fmla="*/ 2147483647 h 52"/>
                <a:gd name="T42" fmla="*/ 2147483647 w 40"/>
                <a:gd name="T43" fmla="*/ 2147483647 h 52"/>
                <a:gd name="T44" fmla="*/ 2147483647 w 40"/>
                <a:gd name="T45" fmla="*/ 2147483647 h 52"/>
                <a:gd name="T46" fmla="*/ 2147483647 w 40"/>
                <a:gd name="T47" fmla="*/ 2147483647 h 52"/>
                <a:gd name="T48" fmla="*/ 2147483647 w 40"/>
                <a:gd name="T49" fmla="*/ 2147483647 h 52"/>
                <a:gd name="T50" fmla="*/ 2147483647 w 40"/>
                <a:gd name="T51" fmla="*/ 2147483647 h 52"/>
                <a:gd name="T52" fmla="*/ 2147483647 w 40"/>
                <a:gd name="T53" fmla="*/ 2147483647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0" name="Freeform 248"/>
            <p:cNvSpPr>
              <a:spLocks/>
            </p:cNvSpPr>
            <p:nvPr/>
          </p:nvSpPr>
          <p:spPr bwMode="auto">
            <a:xfrm>
              <a:off x="7390294" y="3836220"/>
              <a:ext cx="35746" cy="90266"/>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1" name="Freeform 249"/>
            <p:cNvSpPr>
              <a:spLocks/>
            </p:cNvSpPr>
            <p:nvPr/>
          </p:nvSpPr>
          <p:spPr bwMode="auto">
            <a:xfrm>
              <a:off x="7148141" y="3982239"/>
              <a:ext cx="48431" cy="54425"/>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0 w 34"/>
                <a:gd name="T9" fmla="*/ 2147483647 h 36"/>
                <a:gd name="T10" fmla="*/ 2147483647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0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2" name="Freeform 250"/>
            <p:cNvSpPr>
              <a:spLocks/>
            </p:cNvSpPr>
            <p:nvPr/>
          </p:nvSpPr>
          <p:spPr bwMode="auto">
            <a:xfrm>
              <a:off x="6497788" y="4283567"/>
              <a:ext cx="54196" cy="114160"/>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3" name="Freeform 251"/>
            <p:cNvSpPr>
              <a:spLocks/>
            </p:cNvSpPr>
            <p:nvPr/>
          </p:nvSpPr>
          <p:spPr bwMode="auto">
            <a:xfrm>
              <a:off x="6975175" y="3889317"/>
              <a:ext cx="219091" cy="428763"/>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4" name="Freeform 252"/>
            <p:cNvSpPr>
              <a:spLocks/>
            </p:cNvSpPr>
            <p:nvPr/>
          </p:nvSpPr>
          <p:spPr bwMode="auto">
            <a:xfrm>
              <a:off x="7018993" y="4142859"/>
              <a:ext cx="126842" cy="120797"/>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5" name="Freeform 253"/>
            <p:cNvSpPr>
              <a:spLocks/>
            </p:cNvSpPr>
            <p:nvPr/>
          </p:nvSpPr>
          <p:spPr bwMode="auto">
            <a:xfrm>
              <a:off x="6934816" y="3913211"/>
              <a:ext cx="204100" cy="246904"/>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6" name="Freeform 254"/>
            <p:cNvSpPr>
              <a:spLocks/>
            </p:cNvSpPr>
            <p:nvPr/>
          </p:nvSpPr>
          <p:spPr bwMode="auto">
            <a:xfrm>
              <a:off x="6886385" y="3971619"/>
              <a:ext cx="199488" cy="430091"/>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7" name="Freeform 255"/>
            <p:cNvSpPr>
              <a:spLocks/>
            </p:cNvSpPr>
            <p:nvPr/>
          </p:nvSpPr>
          <p:spPr bwMode="auto">
            <a:xfrm>
              <a:off x="6977481" y="4373835"/>
              <a:ext cx="106086" cy="161948"/>
            </a:xfrm>
            <a:custGeom>
              <a:avLst/>
              <a:gdLst>
                <a:gd name="T0" fmla="*/ 2147483647 w 72"/>
                <a:gd name="T1" fmla="*/ 2147483647 h 102"/>
                <a:gd name="T2" fmla="*/ 2147483647 w 72"/>
                <a:gd name="T3" fmla="*/ 2147483647 h 102"/>
                <a:gd name="T4" fmla="*/ 2147483647 w 72"/>
                <a:gd name="T5" fmla="*/ 2147483647 h 102"/>
                <a:gd name="T6" fmla="*/ 2147483647 w 72"/>
                <a:gd name="T7" fmla="*/ 2147483647 h 102"/>
                <a:gd name="T8" fmla="*/ 2147483647 w 72"/>
                <a:gd name="T9" fmla="*/ 2147483647 h 102"/>
                <a:gd name="T10" fmla="*/ 2147483647 w 72"/>
                <a:gd name="T11" fmla="*/ 2147483647 h 102"/>
                <a:gd name="T12" fmla="*/ 2147483647 w 72"/>
                <a:gd name="T13" fmla="*/ 2147483647 h 102"/>
                <a:gd name="T14" fmla="*/ 2147483647 w 72"/>
                <a:gd name="T15" fmla="*/ 2147483647 h 102"/>
                <a:gd name="T16" fmla="*/ 2147483647 w 72"/>
                <a:gd name="T17" fmla="*/ 2147483647 h 102"/>
                <a:gd name="T18" fmla="*/ 2147483647 w 72"/>
                <a:gd name="T19" fmla="*/ 0 h 102"/>
                <a:gd name="T20" fmla="*/ 0 w 72"/>
                <a:gd name="T21" fmla="*/ 0 h 102"/>
                <a:gd name="T22" fmla="*/ 2147483647 w 72"/>
                <a:gd name="T23" fmla="*/ 2147483647 h 102"/>
                <a:gd name="T24" fmla="*/ 2147483647 w 72"/>
                <a:gd name="T25" fmla="*/ 2147483647 h 102"/>
                <a:gd name="T26" fmla="*/ 2147483647 w 72"/>
                <a:gd name="T27" fmla="*/ 2147483647 h 102"/>
                <a:gd name="T28" fmla="*/ 2147483647 w 72"/>
                <a:gd name="T29" fmla="*/ 2147483647 h 102"/>
                <a:gd name="T30" fmla="*/ 2147483647 w 72"/>
                <a:gd name="T31" fmla="*/ 2147483647 h 102"/>
                <a:gd name="T32" fmla="*/ 2147483647 w 72"/>
                <a:gd name="T33" fmla="*/ 2147483647 h 102"/>
                <a:gd name="T34" fmla="*/ 2147483647 w 72"/>
                <a:gd name="T35" fmla="*/ 2147483647 h 102"/>
                <a:gd name="T36" fmla="*/ 2147483647 w 72"/>
                <a:gd name="T37" fmla="*/ 2147483647 h 102"/>
                <a:gd name="T38" fmla="*/ 2147483647 w 72"/>
                <a:gd name="T39" fmla="*/ 2147483647 h 102"/>
                <a:gd name="T40" fmla="*/ 2147483647 w 72"/>
                <a:gd name="T41" fmla="*/ 2147483647 h 102"/>
                <a:gd name="T42" fmla="*/ 2147483647 w 72"/>
                <a:gd name="T43" fmla="*/ 2147483647 h 102"/>
                <a:gd name="T44" fmla="*/ 2147483647 w 72"/>
                <a:gd name="T45" fmla="*/ 2147483647 h 102"/>
                <a:gd name="T46" fmla="*/ 2147483647 w 72"/>
                <a:gd name="T47" fmla="*/ 2147483647 h 102"/>
                <a:gd name="T48" fmla="*/ 2147483647 w 72"/>
                <a:gd name="T49" fmla="*/ 2147483647 h 102"/>
                <a:gd name="T50" fmla="*/ 2147483647 w 72"/>
                <a:gd name="T51" fmla="*/ 2147483647 h 102"/>
                <a:gd name="T52" fmla="*/ 2147483647 w 72"/>
                <a:gd name="T53" fmla="*/ 2147483647 h 102"/>
                <a:gd name="T54" fmla="*/ 2147483647 w 72"/>
                <a:gd name="T55" fmla="*/ 2147483647 h 102"/>
                <a:gd name="T56" fmla="*/ 2147483647 w 72"/>
                <a:gd name="T57" fmla="*/ 2147483647 h 102"/>
                <a:gd name="T58" fmla="*/ 2147483647 w 72"/>
                <a:gd name="T59" fmla="*/ 2147483647 h 102"/>
                <a:gd name="T60" fmla="*/ 2147483647 w 72"/>
                <a:gd name="T61" fmla="*/ 2147483647 h 102"/>
                <a:gd name="T62" fmla="*/ 2147483647 w 72"/>
                <a:gd name="T63" fmla="*/ 2147483647 h 102"/>
                <a:gd name="T64" fmla="*/ 2147483647 w 72"/>
                <a:gd name="T65" fmla="*/ 2147483647 h 102"/>
                <a:gd name="T66" fmla="*/ 2147483647 w 7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8" name="Freeform 256"/>
            <p:cNvSpPr>
              <a:spLocks/>
            </p:cNvSpPr>
            <p:nvPr/>
          </p:nvSpPr>
          <p:spPr bwMode="auto">
            <a:xfrm>
              <a:off x="6754930" y="3740644"/>
              <a:ext cx="197182" cy="503101"/>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1" name="Freeform 257"/>
            <p:cNvSpPr>
              <a:spLocks/>
            </p:cNvSpPr>
            <p:nvPr/>
          </p:nvSpPr>
          <p:spPr bwMode="auto">
            <a:xfrm>
              <a:off x="6641926" y="3801707"/>
              <a:ext cx="123382" cy="152656"/>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2" name="Freeform 258"/>
            <p:cNvSpPr>
              <a:spLocks/>
            </p:cNvSpPr>
            <p:nvPr/>
          </p:nvSpPr>
          <p:spPr bwMode="auto">
            <a:xfrm>
              <a:off x="6202591" y="3533563"/>
              <a:ext cx="635363" cy="795138"/>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3" name="Freeform 259"/>
            <p:cNvSpPr>
              <a:spLocks/>
            </p:cNvSpPr>
            <p:nvPr/>
          </p:nvSpPr>
          <p:spPr bwMode="auto">
            <a:xfrm>
              <a:off x="6649998" y="3751263"/>
              <a:ext cx="74952" cy="45133"/>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4" name="Freeform 260"/>
            <p:cNvSpPr>
              <a:spLocks/>
            </p:cNvSpPr>
            <p:nvPr/>
          </p:nvSpPr>
          <p:spPr bwMode="auto">
            <a:xfrm>
              <a:off x="6447051" y="3691528"/>
              <a:ext cx="192570" cy="110178"/>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5" name="Freeform 261"/>
            <p:cNvSpPr>
              <a:spLocks/>
            </p:cNvSpPr>
            <p:nvPr/>
          </p:nvSpPr>
          <p:spPr bwMode="auto">
            <a:xfrm>
              <a:off x="6004256" y="3499049"/>
              <a:ext cx="351698" cy="382303"/>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6" name="Freeform 262"/>
            <p:cNvSpPr>
              <a:spLocks/>
            </p:cNvSpPr>
            <p:nvPr/>
          </p:nvSpPr>
          <p:spPr bwMode="auto">
            <a:xfrm>
              <a:off x="5981194" y="3449934"/>
              <a:ext cx="292890" cy="266815"/>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7" name="Freeform 263"/>
            <p:cNvSpPr>
              <a:spLocks/>
            </p:cNvSpPr>
            <p:nvPr/>
          </p:nvSpPr>
          <p:spPr bwMode="auto">
            <a:xfrm>
              <a:off x="6428601" y="3067631"/>
              <a:ext cx="704550" cy="294693"/>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8" name="Freeform 264"/>
            <p:cNvSpPr>
              <a:spLocks/>
            </p:cNvSpPr>
            <p:nvPr/>
          </p:nvSpPr>
          <p:spPr bwMode="auto">
            <a:xfrm>
              <a:off x="7326873" y="3321172"/>
              <a:ext cx="110698" cy="144691"/>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9" name="Freeform 265"/>
            <p:cNvSpPr>
              <a:spLocks/>
            </p:cNvSpPr>
            <p:nvPr/>
          </p:nvSpPr>
          <p:spPr bwMode="auto">
            <a:xfrm>
              <a:off x="7407591" y="3447280"/>
              <a:ext cx="94555" cy="120797"/>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0" name="Freeform 39"/>
            <p:cNvSpPr>
              <a:spLocks/>
            </p:cNvSpPr>
            <p:nvPr/>
          </p:nvSpPr>
          <p:spPr bwMode="auto">
            <a:xfrm>
              <a:off x="1991436" y="2496830"/>
              <a:ext cx="1544014" cy="852219"/>
            </a:xfrm>
            <a:custGeom>
              <a:avLst/>
              <a:gdLst>
                <a:gd name="T0" fmla="*/ 2147483647 w 1056"/>
                <a:gd name="T1" fmla="*/ 2147483647 h 540"/>
                <a:gd name="T2" fmla="*/ 2147483647 w 1056"/>
                <a:gd name="T3" fmla="*/ 2147483647 h 540"/>
                <a:gd name="T4" fmla="*/ 2147483647 w 1056"/>
                <a:gd name="T5" fmla="*/ 2147483647 h 540"/>
                <a:gd name="T6" fmla="*/ 2147483647 w 1056"/>
                <a:gd name="T7" fmla="*/ 2147483647 h 540"/>
                <a:gd name="T8" fmla="*/ 2147483647 w 1056"/>
                <a:gd name="T9" fmla="*/ 2147483647 h 540"/>
                <a:gd name="T10" fmla="*/ 2147483647 w 1056"/>
                <a:gd name="T11" fmla="*/ 2147483647 h 540"/>
                <a:gd name="T12" fmla="*/ 2147483647 w 1056"/>
                <a:gd name="T13" fmla="*/ 2147483647 h 540"/>
                <a:gd name="T14" fmla="*/ 2147483647 w 1056"/>
                <a:gd name="T15" fmla="*/ 2147483647 h 540"/>
                <a:gd name="T16" fmla="*/ 2147483647 w 1056"/>
                <a:gd name="T17" fmla="*/ 2147483647 h 540"/>
                <a:gd name="T18" fmla="*/ 2147483647 w 1056"/>
                <a:gd name="T19" fmla="*/ 2147483647 h 540"/>
                <a:gd name="T20" fmla="*/ 2147483647 w 1056"/>
                <a:gd name="T21" fmla="*/ 2147483647 h 540"/>
                <a:gd name="T22" fmla="*/ 2147483647 w 1056"/>
                <a:gd name="T23" fmla="*/ 2147483647 h 540"/>
                <a:gd name="T24" fmla="*/ 2147483647 w 1056"/>
                <a:gd name="T25" fmla="*/ 2147483647 h 540"/>
                <a:gd name="T26" fmla="*/ 2147483647 w 1056"/>
                <a:gd name="T27" fmla="*/ 2147483647 h 540"/>
                <a:gd name="T28" fmla="*/ 2147483647 w 1056"/>
                <a:gd name="T29" fmla="*/ 2147483647 h 540"/>
                <a:gd name="T30" fmla="*/ 2147483647 w 1056"/>
                <a:gd name="T31" fmla="*/ 2147483647 h 540"/>
                <a:gd name="T32" fmla="*/ 2147483647 w 1056"/>
                <a:gd name="T33" fmla="*/ 2147483647 h 540"/>
                <a:gd name="T34" fmla="*/ 2147483647 w 1056"/>
                <a:gd name="T35" fmla="*/ 2147483647 h 540"/>
                <a:gd name="T36" fmla="*/ 2147483647 w 1056"/>
                <a:gd name="T37" fmla="*/ 2147483647 h 540"/>
                <a:gd name="T38" fmla="*/ 2147483647 w 1056"/>
                <a:gd name="T39" fmla="*/ 2147483647 h 540"/>
                <a:gd name="T40" fmla="*/ 2147483647 w 1056"/>
                <a:gd name="T41" fmla="*/ 2147483647 h 540"/>
                <a:gd name="T42" fmla="*/ 2147483647 w 1056"/>
                <a:gd name="T43" fmla="*/ 2147483647 h 540"/>
                <a:gd name="T44" fmla="*/ 2147483647 w 1056"/>
                <a:gd name="T45" fmla="*/ 2147483647 h 540"/>
                <a:gd name="T46" fmla="*/ 2147483647 w 1056"/>
                <a:gd name="T47" fmla="*/ 2147483647 h 540"/>
                <a:gd name="T48" fmla="*/ 2147483647 w 1056"/>
                <a:gd name="T49" fmla="*/ 2147483647 h 540"/>
                <a:gd name="T50" fmla="*/ 2147483647 w 1056"/>
                <a:gd name="T51" fmla="*/ 2147483647 h 540"/>
                <a:gd name="T52" fmla="*/ 2147483647 w 1056"/>
                <a:gd name="T53" fmla="*/ 2147483647 h 540"/>
                <a:gd name="T54" fmla="*/ 2147483647 w 1056"/>
                <a:gd name="T55" fmla="*/ 2147483647 h 540"/>
                <a:gd name="T56" fmla="*/ 2147483647 w 1056"/>
                <a:gd name="T57" fmla="*/ 2147483647 h 540"/>
                <a:gd name="T58" fmla="*/ 2147483647 w 1056"/>
                <a:gd name="T59" fmla="*/ 2147483647 h 540"/>
                <a:gd name="T60" fmla="*/ 2147483647 w 1056"/>
                <a:gd name="T61" fmla="*/ 2147483647 h 540"/>
                <a:gd name="T62" fmla="*/ 2147483647 w 1056"/>
                <a:gd name="T63" fmla="*/ 2147483647 h 540"/>
                <a:gd name="T64" fmla="*/ 2147483647 w 1056"/>
                <a:gd name="T65" fmla="*/ 2147483647 h 540"/>
                <a:gd name="T66" fmla="*/ 2147483647 w 1056"/>
                <a:gd name="T67" fmla="*/ 2147483647 h 540"/>
                <a:gd name="T68" fmla="*/ 2147483647 w 1056"/>
                <a:gd name="T69" fmla="*/ 2147483647 h 540"/>
                <a:gd name="T70" fmla="*/ 2147483647 w 1056"/>
                <a:gd name="T71" fmla="*/ 2147483647 h 540"/>
                <a:gd name="T72" fmla="*/ 2147483647 w 1056"/>
                <a:gd name="T73" fmla="*/ 2147483647 h 540"/>
                <a:gd name="T74" fmla="*/ 2147483647 w 1056"/>
                <a:gd name="T75" fmla="*/ 2147483647 h 540"/>
                <a:gd name="T76" fmla="*/ 2147483647 w 1056"/>
                <a:gd name="T77" fmla="*/ 2147483647 h 540"/>
                <a:gd name="T78" fmla="*/ 2147483647 w 1056"/>
                <a:gd name="T79" fmla="*/ 2147483647 h 540"/>
                <a:gd name="T80" fmla="*/ 2147483647 w 1056"/>
                <a:gd name="T81" fmla="*/ 2147483647 h 540"/>
                <a:gd name="T82" fmla="*/ 2147483647 w 1056"/>
                <a:gd name="T83" fmla="*/ 2147483647 h 540"/>
                <a:gd name="T84" fmla="*/ 2147483647 w 1056"/>
                <a:gd name="T85" fmla="*/ 2147483647 h 540"/>
                <a:gd name="T86" fmla="*/ 2147483647 w 1056"/>
                <a:gd name="T87" fmla="*/ 2147483647 h 540"/>
                <a:gd name="T88" fmla="*/ 2147483647 w 1056"/>
                <a:gd name="T89" fmla="*/ 2147483647 h 540"/>
                <a:gd name="T90" fmla="*/ 2147483647 w 1056"/>
                <a:gd name="T91" fmla="*/ 2147483647 h 540"/>
                <a:gd name="T92" fmla="*/ 2147483647 w 1056"/>
                <a:gd name="T93" fmla="*/ 2147483647 h 540"/>
                <a:gd name="T94" fmla="*/ 2147483647 w 1056"/>
                <a:gd name="T95" fmla="*/ 2147483647 h 540"/>
                <a:gd name="T96" fmla="*/ 2147483647 w 1056"/>
                <a:gd name="T97" fmla="*/ 2147483647 h 540"/>
                <a:gd name="T98" fmla="*/ 2147483647 w 1056"/>
                <a:gd name="T99" fmla="*/ 2147483647 h 540"/>
                <a:gd name="T100" fmla="*/ 2147483647 w 1056"/>
                <a:gd name="T101" fmla="*/ 2147483647 h 540"/>
                <a:gd name="T102" fmla="*/ 2147483647 w 1056"/>
                <a:gd name="T103" fmla="*/ 2147483647 h 540"/>
                <a:gd name="T104" fmla="*/ 2147483647 w 1056"/>
                <a:gd name="T105" fmla="*/ 2147483647 h 540"/>
                <a:gd name="T106" fmla="*/ 2147483647 w 1056"/>
                <a:gd name="T107" fmla="*/ 2147483647 h 540"/>
                <a:gd name="T108" fmla="*/ 2147483647 w 1056"/>
                <a:gd name="T109" fmla="*/ 2147483647 h 540"/>
                <a:gd name="T110" fmla="*/ 2147483647 w 1056"/>
                <a:gd name="T111" fmla="*/ 2147483647 h 540"/>
                <a:gd name="T112" fmla="*/ 2147483647 w 1056"/>
                <a:gd name="T113" fmla="*/ 2147483647 h 540"/>
                <a:gd name="T114" fmla="*/ 2147483647 w 1056"/>
                <a:gd name="T115" fmla="*/ 2147483647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1" name="Freeform 40"/>
            <p:cNvSpPr>
              <a:spLocks/>
            </p:cNvSpPr>
            <p:nvPr/>
          </p:nvSpPr>
          <p:spPr bwMode="auto">
            <a:xfrm>
              <a:off x="3327890" y="3128693"/>
              <a:ext cx="54196" cy="27876"/>
            </a:xfrm>
            <a:custGeom>
              <a:avLst/>
              <a:gdLst>
                <a:gd name="T0" fmla="*/ 2147483647 w 38"/>
                <a:gd name="T1" fmla="*/ 2147483647 h 18"/>
                <a:gd name="T2" fmla="*/ 2147483647 w 38"/>
                <a:gd name="T3" fmla="*/ 2147483647 h 18"/>
                <a:gd name="T4" fmla="*/ 2147483647 w 38"/>
                <a:gd name="T5" fmla="*/ 2147483647 h 18"/>
                <a:gd name="T6" fmla="*/ 2147483647 w 38"/>
                <a:gd name="T7" fmla="*/ 2147483647 h 18"/>
                <a:gd name="T8" fmla="*/ 2147483647 w 38"/>
                <a:gd name="T9" fmla="*/ 2147483647 h 18"/>
                <a:gd name="T10" fmla="*/ 0 w 38"/>
                <a:gd name="T11" fmla="*/ 2147483647 h 18"/>
                <a:gd name="T12" fmla="*/ 2147483647 w 38"/>
                <a:gd name="T13" fmla="*/ 0 h 18"/>
                <a:gd name="T14" fmla="*/ 2147483647 w 38"/>
                <a:gd name="T15" fmla="*/ 0 h 18"/>
                <a:gd name="T16" fmla="*/ 2147483647 w 38"/>
                <a:gd name="T17" fmla="*/ 0 h 18"/>
                <a:gd name="T18" fmla="*/ 2147483647 w 38"/>
                <a:gd name="T19" fmla="*/ 2147483647 h 18"/>
                <a:gd name="T20" fmla="*/ 2147483647 w 38"/>
                <a:gd name="T21" fmla="*/ 2147483647 h 18"/>
                <a:gd name="T22" fmla="*/ 2147483647 w 38"/>
                <a:gd name="T23" fmla="*/ 2147483647 h 18"/>
                <a:gd name="T24" fmla="*/ 2147483647 w 38"/>
                <a:gd name="T25" fmla="*/ 2147483647 h 18"/>
                <a:gd name="T26" fmla="*/ 2147483647 w 38"/>
                <a:gd name="T27" fmla="*/ 2147483647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2" name="Freeform 41"/>
            <p:cNvSpPr>
              <a:spLocks/>
            </p:cNvSpPr>
            <p:nvPr/>
          </p:nvSpPr>
          <p:spPr bwMode="auto">
            <a:xfrm>
              <a:off x="3416680" y="3083560"/>
              <a:ext cx="141832" cy="142037"/>
            </a:xfrm>
            <a:custGeom>
              <a:avLst/>
              <a:gdLst>
                <a:gd name="T0" fmla="*/ 2147483647 w 96"/>
                <a:gd name="T1" fmla="*/ 2147483647 h 90"/>
                <a:gd name="T2" fmla="*/ 2147483647 w 96"/>
                <a:gd name="T3" fmla="*/ 2147483647 h 90"/>
                <a:gd name="T4" fmla="*/ 2147483647 w 96"/>
                <a:gd name="T5" fmla="*/ 2147483647 h 90"/>
                <a:gd name="T6" fmla="*/ 2147483647 w 96"/>
                <a:gd name="T7" fmla="*/ 2147483647 h 90"/>
                <a:gd name="T8" fmla="*/ 2147483647 w 96"/>
                <a:gd name="T9" fmla="*/ 2147483647 h 90"/>
                <a:gd name="T10" fmla="*/ 2147483647 w 96"/>
                <a:gd name="T11" fmla="*/ 2147483647 h 90"/>
                <a:gd name="T12" fmla="*/ 0 w 96"/>
                <a:gd name="T13" fmla="*/ 2147483647 h 90"/>
                <a:gd name="T14" fmla="*/ 2147483647 w 96"/>
                <a:gd name="T15" fmla="*/ 2147483647 h 90"/>
                <a:gd name="T16" fmla="*/ 2147483647 w 96"/>
                <a:gd name="T17" fmla="*/ 2147483647 h 90"/>
                <a:gd name="T18" fmla="*/ 2147483647 w 96"/>
                <a:gd name="T19" fmla="*/ 2147483647 h 90"/>
                <a:gd name="T20" fmla="*/ 2147483647 w 96"/>
                <a:gd name="T21" fmla="*/ 2147483647 h 90"/>
                <a:gd name="T22" fmla="*/ 2147483647 w 96"/>
                <a:gd name="T23" fmla="*/ 2147483647 h 90"/>
                <a:gd name="T24" fmla="*/ 2147483647 w 96"/>
                <a:gd name="T25" fmla="*/ 2147483647 h 90"/>
                <a:gd name="T26" fmla="*/ 2147483647 w 96"/>
                <a:gd name="T27" fmla="*/ 2147483647 h 90"/>
                <a:gd name="T28" fmla="*/ 2147483647 w 96"/>
                <a:gd name="T29" fmla="*/ 0 h 90"/>
                <a:gd name="T30" fmla="*/ 2147483647 w 96"/>
                <a:gd name="T31" fmla="*/ 2147483647 h 90"/>
                <a:gd name="T32" fmla="*/ 2147483647 w 96"/>
                <a:gd name="T33" fmla="*/ 2147483647 h 90"/>
                <a:gd name="T34" fmla="*/ 2147483647 w 96"/>
                <a:gd name="T35" fmla="*/ 2147483647 h 90"/>
                <a:gd name="T36" fmla="*/ 2147483647 w 96"/>
                <a:gd name="T37" fmla="*/ 2147483647 h 90"/>
                <a:gd name="T38" fmla="*/ 2147483647 w 96"/>
                <a:gd name="T39" fmla="*/ 2147483647 h 90"/>
                <a:gd name="T40" fmla="*/ 2147483647 w 96"/>
                <a:gd name="T41" fmla="*/ 2147483647 h 90"/>
                <a:gd name="T42" fmla="*/ 2147483647 w 96"/>
                <a:gd name="T43" fmla="*/ 2147483647 h 90"/>
                <a:gd name="T44" fmla="*/ 2147483647 w 96"/>
                <a:gd name="T45" fmla="*/ 2147483647 h 90"/>
                <a:gd name="T46" fmla="*/ 2147483647 w 96"/>
                <a:gd name="T47" fmla="*/ 2147483647 h 90"/>
                <a:gd name="T48" fmla="*/ 2147483647 w 96"/>
                <a:gd name="T49" fmla="*/ 2147483647 h 90"/>
                <a:gd name="T50" fmla="*/ 2147483647 w 96"/>
                <a:gd name="T51" fmla="*/ 2147483647 h 90"/>
                <a:gd name="T52" fmla="*/ 2147483647 w 96"/>
                <a:gd name="T53" fmla="*/ 2147483647 h 90"/>
                <a:gd name="T54" fmla="*/ 2147483647 w 96"/>
                <a:gd name="T55" fmla="*/ 2147483647 h 90"/>
                <a:gd name="T56" fmla="*/ 2147483647 w 96"/>
                <a:gd name="T57" fmla="*/ 2147483647 h 90"/>
                <a:gd name="T58" fmla="*/ 2147483647 w 96"/>
                <a:gd name="T59" fmla="*/ 2147483647 h 90"/>
                <a:gd name="T60" fmla="*/ 2147483647 w 96"/>
                <a:gd name="T61" fmla="*/ 2147483647 h 90"/>
                <a:gd name="T62" fmla="*/ 2147483647 w 96"/>
                <a:gd name="T63" fmla="*/ 2147483647 h 90"/>
                <a:gd name="T64" fmla="*/ 2147483647 w 96"/>
                <a:gd name="T65" fmla="*/ 2147483647 h 90"/>
                <a:gd name="T66" fmla="*/ 2147483647 w 96"/>
                <a:gd name="T67" fmla="*/ 2147483647 h 90"/>
                <a:gd name="T68" fmla="*/ 2147483647 w 96"/>
                <a:gd name="T69" fmla="*/ 2147483647 h 90"/>
                <a:gd name="T70" fmla="*/ 2147483647 w 96"/>
                <a:gd name="T71" fmla="*/ 2147483647 h 90"/>
                <a:gd name="T72" fmla="*/ 2147483647 w 96"/>
                <a:gd name="T73" fmla="*/ 2147483647 h 90"/>
                <a:gd name="T74" fmla="*/ 2147483647 w 96"/>
                <a:gd name="T75" fmla="*/ 2147483647 h 90"/>
                <a:gd name="T76" fmla="*/ 2147483647 w 96"/>
                <a:gd name="T77" fmla="*/ 2147483647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3" name="Freeform 42"/>
            <p:cNvSpPr>
              <a:spLocks/>
            </p:cNvSpPr>
            <p:nvPr/>
          </p:nvSpPr>
          <p:spPr bwMode="auto">
            <a:xfrm>
              <a:off x="2573756" y="2490193"/>
              <a:ext cx="207559" cy="90266"/>
            </a:xfrm>
            <a:custGeom>
              <a:avLst/>
              <a:gdLst>
                <a:gd name="T0" fmla="*/ 0 w 142"/>
                <a:gd name="T1" fmla="*/ 2147483647 h 58"/>
                <a:gd name="T2" fmla="*/ 2147483647 w 142"/>
                <a:gd name="T3" fmla="*/ 2147483647 h 58"/>
                <a:gd name="T4" fmla="*/ 2147483647 w 142"/>
                <a:gd name="T5" fmla="*/ 2147483647 h 58"/>
                <a:gd name="T6" fmla="*/ 2147483647 w 142"/>
                <a:gd name="T7" fmla="*/ 2147483647 h 58"/>
                <a:gd name="T8" fmla="*/ 2147483647 w 142"/>
                <a:gd name="T9" fmla="*/ 2147483647 h 58"/>
                <a:gd name="T10" fmla="*/ 2147483647 w 142"/>
                <a:gd name="T11" fmla="*/ 2147483647 h 58"/>
                <a:gd name="T12" fmla="*/ 2147483647 w 142"/>
                <a:gd name="T13" fmla="*/ 2147483647 h 58"/>
                <a:gd name="T14" fmla="*/ 2147483647 w 142"/>
                <a:gd name="T15" fmla="*/ 2147483647 h 58"/>
                <a:gd name="T16" fmla="*/ 2147483647 w 142"/>
                <a:gd name="T17" fmla="*/ 2147483647 h 58"/>
                <a:gd name="T18" fmla="*/ 2147483647 w 142"/>
                <a:gd name="T19" fmla="*/ 2147483647 h 58"/>
                <a:gd name="T20" fmla="*/ 2147483647 w 142"/>
                <a:gd name="T21" fmla="*/ 2147483647 h 58"/>
                <a:gd name="T22" fmla="*/ 2147483647 w 142"/>
                <a:gd name="T23" fmla="*/ 2147483647 h 58"/>
                <a:gd name="T24" fmla="*/ 2147483647 w 142"/>
                <a:gd name="T25" fmla="*/ 2147483647 h 58"/>
                <a:gd name="T26" fmla="*/ 2147483647 w 142"/>
                <a:gd name="T27" fmla="*/ 2147483647 h 58"/>
                <a:gd name="T28" fmla="*/ 2147483647 w 142"/>
                <a:gd name="T29" fmla="*/ 2147483647 h 58"/>
                <a:gd name="T30" fmla="*/ 2147483647 w 142"/>
                <a:gd name="T31" fmla="*/ 2147483647 h 58"/>
                <a:gd name="T32" fmla="*/ 2147483647 w 142"/>
                <a:gd name="T33" fmla="*/ 2147483647 h 58"/>
                <a:gd name="T34" fmla="*/ 2147483647 w 142"/>
                <a:gd name="T35" fmla="*/ 2147483647 h 58"/>
                <a:gd name="T36" fmla="*/ 2147483647 w 142"/>
                <a:gd name="T37" fmla="*/ 2147483647 h 58"/>
                <a:gd name="T38" fmla="*/ 2147483647 w 142"/>
                <a:gd name="T39" fmla="*/ 2147483647 h 58"/>
                <a:gd name="T40" fmla="*/ 2147483647 w 142"/>
                <a:gd name="T41" fmla="*/ 2147483647 h 58"/>
                <a:gd name="T42" fmla="*/ 2147483647 w 142"/>
                <a:gd name="T43" fmla="*/ 2147483647 h 58"/>
                <a:gd name="T44" fmla="*/ 2147483647 w 142"/>
                <a:gd name="T45" fmla="*/ 2147483647 h 58"/>
                <a:gd name="T46" fmla="*/ 2147483647 w 142"/>
                <a:gd name="T47" fmla="*/ 2147483647 h 58"/>
                <a:gd name="T48" fmla="*/ 2147483647 w 142"/>
                <a:gd name="T49" fmla="*/ 2147483647 h 58"/>
                <a:gd name="T50" fmla="*/ 2147483647 w 142"/>
                <a:gd name="T51" fmla="*/ 2147483647 h 58"/>
                <a:gd name="T52" fmla="*/ 2147483647 w 142"/>
                <a:gd name="T53" fmla="*/ 2147483647 h 58"/>
                <a:gd name="T54" fmla="*/ 2147483647 w 142"/>
                <a:gd name="T55" fmla="*/ 2147483647 h 58"/>
                <a:gd name="T56" fmla="*/ 2147483647 w 142"/>
                <a:gd name="T57" fmla="*/ 0 h 58"/>
                <a:gd name="T58" fmla="*/ 2147483647 w 142"/>
                <a:gd name="T59" fmla="*/ 2147483647 h 58"/>
                <a:gd name="T60" fmla="*/ 2147483647 w 142"/>
                <a:gd name="T61" fmla="*/ 2147483647 h 58"/>
                <a:gd name="T62" fmla="*/ 2147483647 w 142"/>
                <a:gd name="T63" fmla="*/ 2147483647 h 58"/>
                <a:gd name="T64" fmla="*/ 2147483647 w 142"/>
                <a:gd name="T65" fmla="*/ 2147483647 h 58"/>
                <a:gd name="T66" fmla="*/ 2147483647 w 142"/>
                <a:gd name="T67" fmla="*/ 2147483647 h 58"/>
                <a:gd name="T68" fmla="*/ 2147483647 w 142"/>
                <a:gd name="T69" fmla="*/ 2147483647 h 58"/>
                <a:gd name="T70" fmla="*/ 2147483647 w 142"/>
                <a:gd name="T71" fmla="*/ 2147483647 h 58"/>
                <a:gd name="T72" fmla="*/ 2147483647 w 142"/>
                <a:gd name="T73" fmla="*/ 2147483647 h 58"/>
                <a:gd name="T74" fmla="*/ 0 w 142"/>
                <a:gd name="T75" fmla="*/ 2147483647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4" name="Freeform 43"/>
            <p:cNvSpPr>
              <a:spLocks/>
            </p:cNvSpPr>
            <p:nvPr/>
          </p:nvSpPr>
          <p:spPr bwMode="auto">
            <a:xfrm>
              <a:off x="3073053" y="2382670"/>
              <a:ext cx="76106" cy="39823"/>
            </a:xfrm>
            <a:custGeom>
              <a:avLst/>
              <a:gdLst>
                <a:gd name="T0" fmla="*/ 2147483647 w 52"/>
                <a:gd name="T1" fmla="*/ 2147483647 h 26"/>
                <a:gd name="T2" fmla="*/ 2147483647 w 52"/>
                <a:gd name="T3" fmla="*/ 2147483647 h 26"/>
                <a:gd name="T4" fmla="*/ 2147483647 w 52"/>
                <a:gd name="T5" fmla="*/ 2147483647 h 26"/>
                <a:gd name="T6" fmla="*/ 2147483647 w 52"/>
                <a:gd name="T7" fmla="*/ 2147483647 h 26"/>
                <a:gd name="T8" fmla="*/ 2147483647 w 52"/>
                <a:gd name="T9" fmla="*/ 2147483647 h 26"/>
                <a:gd name="T10" fmla="*/ 2147483647 w 52"/>
                <a:gd name="T11" fmla="*/ 2147483647 h 26"/>
                <a:gd name="T12" fmla="*/ 2147483647 w 52"/>
                <a:gd name="T13" fmla="*/ 2147483647 h 26"/>
                <a:gd name="T14" fmla="*/ 0 w 52"/>
                <a:gd name="T15" fmla="*/ 2147483647 h 26"/>
                <a:gd name="T16" fmla="*/ 2147483647 w 52"/>
                <a:gd name="T17" fmla="*/ 2147483647 h 26"/>
                <a:gd name="T18" fmla="*/ 2147483647 w 52"/>
                <a:gd name="T19" fmla="*/ 2147483647 h 26"/>
                <a:gd name="T20" fmla="*/ 2147483647 w 52"/>
                <a:gd name="T21" fmla="*/ 0 h 26"/>
                <a:gd name="T22" fmla="*/ 2147483647 w 52"/>
                <a:gd name="T23" fmla="*/ 2147483647 h 26"/>
                <a:gd name="T24" fmla="*/ 2147483647 w 52"/>
                <a:gd name="T25" fmla="*/ 2147483647 h 26"/>
                <a:gd name="T26" fmla="*/ 2147483647 w 52"/>
                <a:gd name="T27" fmla="*/ 2147483647 h 26"/>
                <a:gd name="T28" fmla="*/ 2147483647 w 52"/>
                <a:gd name="T29" fmla="*/ 2147483647 h 26"/>
                <a:gd name="T30" fmla="*/ 2147483647 w 52"/>
                <a:gd name="T31" fmla="*/ 2147483647 h 26"/>
                <a:gd name="T32" fmla="*/ 2147483647 w 52"/>
                <a:gd name="T33" fmla="*/ 2147483647 h 26"/>
                <a:gd name="T34" fmla="*/ 2147483647 w 52"/>
                <a:gd name="T35" fmla="*/ 2147483647 h 26"/>
                <a:gd name="T36" fmla="*/ 2147483647 w 52"/>
                <a:gd name="T37" fmla="*/ 2147483647 h 26"/>
                <a:gd name="T38" fmla="*/ 2147483647 w 52"/>
                <a:gd name="T39" fmla="*/ 2147483647 h 26"/>
                <a:gd name="T40" fmla="*/ 2147483647 w 52"/>
                <a:gd name="T41" fmla="*/ 2147483647 h 26"/>
                <a:gd name="T42" fmla="*/ 2147483647 w 52"/>
                <a:gd name="T43" fmla="*/ 2147483647 h 26"/>
                <a:gd name="T44" fmla="*/ 2147483647 w 52"/>
                <a:gd name="T45" fmla="*/ 2147483647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5" name="Freeform 44"/>
            <p:cNvSpPr>
              <a:spLocks/>
            </p:cNvSpPr>
            <p:nvPr/>
          </p:nvSpPr>
          <p:spPr bwMode="auto">
            <a:xfrm>
              <a:off x="2660240" y="2502140"/>
              <a:ext cx="298656" cy="128763"/>
            </a:xfrm>
            <a:custGeom>
              <a:avLst/>
              <a:gdLst>
                <a:gd name="T0" fmla="*/ 2147483647 w 204"/>
                <a:gd name="T1" fmla="*/ 2147483647 h 82"/>
                <a:gd name="T2" fmla="*/ 2147483647 w 204"/>
                <a:gd name="T3" fmla="*/ 2147483647 h 82"/>
                <a:gd name="T4" fmla="*/ 2147483647 w 204"/>
                <a:gd name="T5" fmla="*/ 2147483647 h 82"/>
                <a:gd name="T6" fmla="*/ 2147483647 w 204"/>
                <a:gd name="T7" fmla="*/ 2147483647 h 82"/>
                <a:gd name="T8" fmla="*/ 2147483647 w 204"/>
                <a:gd name="T9" fmla="*/ 2147483647 h 82"/>
                <a:gd name="T10" fmla="*/ 2147483647 w 204"/>
                <a:gd name="T11" fmla="*/ 2147483647 h 82"/>
                <a:gd name="T12" fmla="*/ 2147483647 w 204"/>
                <a:gd name="T13" fmla="*/ 2147483647 h 82"/>
                <a:gd name="T14" fmla="*/ 2147483647 w 204"/>
                <a:gd name="T15" fmla="*/ 2147483647 h 82"/>
                <a:gd name="T16" fmla="*/ 2147483647 w 204"/>
                <a:gd name="T17" fmla="*/ 2147483647 h 82"/>
                <a:gd name="T18" fmla="*/ 2147483647 w 204"/>
                <a:gd name="T19" fmla="*/ 2147483647 h 82"/>
                <a:gd name="T20" fmla="*/ 2147483647 w 204"/>
                <a:gd name="T21" fmla="*/ 2147483647 h 82"/>
                <a:gd name="T22" fmla="*/ 2147483647 w 204"/>
                <a:gd name="T23" fmla="*/ 2147483647 h 82"/>
                <a:gd name="T24" fmla="*/ 2147483647 w 204"/>
                <a:gd name="T25" fmla="*/ 2147483647 h 82"/>
                <a:gd name="T26" fmla="*/ 2147483647 w 204"/>
                <a:gd name="T27" fmla="*/ 2147483647 h 82"/>
                <a:gd name="T28" fmla="*/ 2147483647 w 204"/>
                <a:gd name="T29" fmla="*/ 2147483647 h 82"/>
                <a:gd name="T30" fmla="*/ 2147483647 w 204"/>
                <a:gd name="T31" fmla="*/ 2147483647 h 82"/>
                <a:gd name="T32" fmla="*/ 2147483647 w 204"/>
                <a:gd name="T33" fmla="*/ 2147483647 h 82"/>
                <a:gd name="T34" fmla="*/ 2147483647 w 204"/>
                <a:gd name="T35" fmla="*/ 2147483647 h 82"/>
                <a:gd name="T36" fmla="*/ 2147483647 w 204"/>
                <a:gd name="T37" fmla="*/ 2147483647 h 82"/>
                <a:gd name="T38" fmla="*/ 2147483647 w 204"/>
                <a:gd name="T39" fmla="*/ 2147483647 h 82"/>
                <a:gd name="T40" fmla="*/ 2147483647 w 204"/>
                <a:gd name="T41" fmla="*/ 2147483647 h 82"/>
                <a:gd name="T42" fmla="*/ 2147483647 w 204"/>
                <a:gd name="T43" fmla="*/ 2147483647 h 82"/>
                <a:gd name="T44" fmla="*/ 2147483647 w 204"/>
                <a:gd name="T45" fmla="*/ 2147483647 h 82"/>
                <a:gd name="T46" fmla="*/ 2147483647 w 204"/>
                <a:gd name="T47" fmla="*/ 2147483647 h 82"/>
                <a:gd name="T48" fmla="*/ 2147483647 w 204"/>
                <a:gd name="T49" fmla="*/ 2147483647 h 82"/>
                <a:gd name="T50" fmla="*/ 2147483647 w 204"/>
                <a:gd name="T51" fmla="*/ 2147483647 h 82"/>
                <a:gd name="T52" fmla="*/ 2147483647 w 204"/>
                <a:gd name="T53" fmla="*/ 2147483647 h 82"/>
                <a:gd name="T54" fmla="*/ 2147483647 w 204"/>
                <a:gd name="T55" fmla="*/ 2147483647 h 82"/>
                <a:gd name="T56" fmla="*/ 2147483647 w 204"/>
                <a:gd name="T57" fmla="*/ 2147483647 h 82"/>
                <a:gd name="T58" fmla="*/ 2147483647 w 204"/>
                <a:gd name="T59" fmla="*/ 2147483647 h 82"/>
                <a:gd name="T60" fmla="*/ 2147483647 w 204"/>
                <a:gd name="T61" fmla="*/ 2147483647 h 82"/>
                <a:gd name="T62" fmla="*/ 2147483647 w 204"/>
                <a:gd name="T63" fmla="*/ 2147483647 h 82"/>
                <a:gd name="T64" fmla="*/ 2147483647 w 204"/>
                <a:gd name="T65" fmla="*/ 2147483647 h 82"/>
                <a:gd name="T66" fmla="*/ 2147483647 w 204"/>
                <a:gd name="T67" fmla="*/ 2147483647 h 82"/>
                <a:gd name="T68" fmla="*/ 2147483647 w 204"/>
                <a:gd name="T69" fmla="*/ 0 h 82"/>
                <a:gd name="T70" fmla="*/ 2147483647 w 204"/>
                <a:gd name="T71" fmla="*/ 2147483647 h 82"/>
                <a:gd name="T72" fmla="*/ 2147483647 w 204"/>
                <a:gd name="T73" fmla="*/ 2147483647 h 82"/>
                <a:gd name="T74" fmla="*/ 2147483647 w 204"/>
                <a:gd name="T75" fmla="*/ 2147483647 h 82"/>
                <a:gd name="T76" fmla="*/ 2147483647 w 204"/>
                <a:gd name="T77" fmla="*/ 2147483647 h 82"/>
                <a:gd name="T78" fmla="*/ 2147483647 w 204"/>
                <a:gd name="T79" fmla="*/ 2147483647 h 82"/>
                <a:gd name="T80" fmla="*/ 2147483647 w 204"/>
                <a:gd name="T81" fmla="*/ 2147483647 h 82"/>
                <a:gd name="T82" fmla="*/ 2147483647 w 204"/>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6" name="Freeform 45"/>
            <p:cNvSpPr>
              <a:spLocks/>
            </p:cNvSpPr>
            <p:nvPr/>
          </p:nvSpPr>
          <p:spPr bwMode="auto">
            <a:xfrm>
              <a:off x="2735191" y="2417183"/>
              <a:ext cx="141832" cy="42478"/>
            </a:xfrm>
            <a:custGeom>
              <a:avLst/>
              <a:gdLst>
                <a:gd name="T0" fmla="*/ 0 w 96"/>
                <a:gd name="T1" fmla="*/ 2147483647 h 26"/>
                <a:gd name="T2" fmla="*/ 2147483647 w 96"/>
                <a:gd name="T3" fmla="*/ 2147483647 h 26"/>
                <a:gd name="T4" fmla="*/ 2147483647 w 96"/>
                <a:gd name="T5" fmla="*/ 2147483647 h 26"/>
                <a:gd name="T6" fmla="*/ 2147483647 w 96"/>
                <a:gd name="T7" fmla="*/ 2147483647 h 26"/>
                <a:gd name="T8" fmla="*/ 2147483647 w 96"/>
                <a:gd name="T9" fmla="*/ 2147483647 h 26"/>
                <a:gd name="T10" fmla="*/ 2147483647 w 96"/>
                <a:gd name="T11" fmla="*/ 2147483647 h 26"/>
                <a:gd name="T12" fmla="*/ 2147483647 w 96"/>
                <a:gd name="T13" fmla="*/ 2147483647 h 26"/>
                <a:gd name="T14" fmla="*/ 2147483647 w 96"/>
                <a:gd name="T15" fmla="*/ 2147483647 h 26"/>
                <a:gd name="T16" fmla="*/ 2147483647 w 96"/>
                <a:gd name="T17" fmla="*/ 2147483647 h 26"/>
                <a:gd name="T18" fmla="*/ 2147483647 w 96"/>
                <a:gd name="T19" fmla="*/ 2147483647 h 26"/>
                <a:gd name="T20" fmla="*/ 2147483647 w 96"/>
                <a:gd name="T21" fmla="*/ 2147483647 h 26"/>
                <a:gd name="T22" fmla="*/ 2147483647 w 96"/>
                <a:gd name="T23" fmla="*/ 2147483647 h 26"/>
                <a:gd name="T24" fmla="*/ 2147483647 w 96"/>
                <a:gd name="T25" fmla="*/ 2147483647 h 26"/>
                <a:gd name="T26" fmla="*/ 2147483647 w 96"/>
                <a:gd name="T27" fmla="*/ 0 h 26"/>
                <a:gd name="T28" fmla="*/ 2147483647 w 96"/>
                <a:gd name="T29" fmla="*/ 2147483647 h 26"/>
                <a:gd name="T30" fmla="*/ 2147483647 w 96"/>
                <a:gd name="T31" fmla="*/ 2147483647 h 26"/>
                <a:gd name="T32" fmla="*/ 2147483647 w 96"/>
                <a:gd name="T33" fmla="*/ 2147483647 h 26"/>
                <a:gd name="T34" fmla="*/ 2147483647 w 96"/>
                <a:gd name="T35" fmla="*/ 2147483647 h 26"/>
                <a:gd name="T36" fmla="*/ 2147483647 w 96"/>
                <a:gd name="T37" fmla="*/ 2147483647 h 26"/>
                <a:gd name="T38" fmla="*/ 2147483647 w 96"/>
                <a:gd name="T39" fmla="*/ 2147483647 h 26"/>
                <a:gd name="T40" fmla="*/ 2147483647 w 96"/>
                <a:gd name="T41" fmla="*/ 2147483647 h 26"/>
                <a:gd name="T42" fmla="*/ 0 w 9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7" name="Freeform 46"/>
            <p:cNvSpPr>
              <a:spLocks/>
            </p:cNvSpPr>
            <p:nvPr/>
          </p:nvSpPr>
          <p:spPr bwMode="auto">
            <a:xfrm>
              <a:off x="2799766" y="2435768"/>
              <a:ext cx="193722" cy="50443"/>
            </a:xfrm>
            <a:custGeom>
              <a:avLst/>
              <a:gdLst>
                <a:gd name="T0" fmla="*/ 2147483647 w 132"/>
                <a:gd name="T1" fmla="*/ 2147483647 h 32"/>
                <a:gd name="T2" fmla="*/ 2147483647 w 132"/>
                <a:gd name="T3" fmla="*/ 2147483647 h 32"/>
                <a:gd name="T4" fmla="*/ 2147483647 w 132"/>
                <a:gd name="T5" fmla="*/ 2147483647 h 32"/>
                <a:gd name="T6" fmla="*/ 2147483647 w 132"/>
                <a:gd name="T7" fmla="*/ 2147483647 h 32"/>
                <a:gd name="T8" fmla="*/ 2147483647 w 132"/>
                <a:gd name="T9" fmla="*/ 2147483647 h 32"/>
                <a:gd name="T10" fmla="*/ 2147483647 w 132"/>
                <a:gd name="T11" fmla="*/ 2147483647 h 32"/>
                <a:gd name="T12" fmla="*/ 0 w 132"/>
                <a:gd name="T13" fmla="*/ 2147483647 h 32"/>
                <a:gd name="T14" fmla="*/ 0 w 132"/>
                <a:gd name="T15" fmla="*/ 2147483647 h 32"/>
                <a:gd name="T16" fmla="*/ 2147483647 w 132"/>
                <a:gd name="T17" fmla="*/ 2147483647 h 32"/>
                <a:gd name="T18" fmla="*/ 2147483647 w 132"/>
                <a:gd name="T19" fmla="*/ 2147483647 h 32"/>
                <a:gd name="T20" fmla="*/ 2147483647 w 132"/>
                <a:gd name="T21" fmla="*/ 2147483647 h 32"/>
                <a:gd name="T22" fmla="*/ 2147483647 w 132"/>
                <a:gd name="T23" fmla="*/ 0 h 32"/>
                <a:gd name="T24" fmla="*/ 2147483647 w 132"/>
                <a:gd name="T25" fmla="*/ 2147483647 h 32"/>
                <a:gd name="T26" fmla="*/ 2147483647 w 132"/>
                <a:gd name="T27" fmla="*/ 2147483647 h 32"/>
                <a:gd name="T28" fmla="*/ 2147483647 w 132"/>
                <a:gd name="T29" fmla="*/ 2147483647 h 32"/>
                <a:gd name="T30" fmla="*/ 2147483647 w 132"/>
                <a:gd name="T31" fmla="*/ 2147483647 h 32"/>
                <a:gd name="T32" fmla="*/ 2147483647 w 132"/>
                <a:gd name="T33" fmla="*/ 2147483647 h 32"/>
                <a:gd name="T34" fmla="*/ 2147483647 w 132"/>
                <a:gd name="T35" fmla="*/ 2147483647 h 32"/>
                <a:gd name="T36" fmla="*/ 2147483647 w 132"/>
                <a:gd name="T37" fmla="*/ 2147483647 h 32"/>
                <a:gd name="T38" fmla="*/ 2147483647 w 132"/>
                <a:gd name="T39" fmla="*/ 2147483647 h 32"/>
                <a:gd name="T40" fmla="*/ 2147483647 w 132"/>
                <a:gd name="T41" fmla="*/ 2147483647 h 32"/>
                <a:gd name="T42" fmla="*/ 2147483647 w 132"/>
                <a:gd name="T43" fmla="*/ 2147483647 h 32"/>
                <a:gd name="T44" fmla="*/ 2147483647 w 132"/>
                <a:gd name="T45" fmla="*/ 0 h 32"/>
                <a:gd name="T46" fmla="*/ 2147483647 w 132"/>
                <a:gd name="T47" fmla="*/ 0 h 32"/>
                <a:gd name="T48" fmla="*/ 2147483647 w 132"/>
                <a:gd name="T49" fmla="*/ 2147483647 h 32"/>
                <a:gd name="T50" fmla="*/ 2147483647 w 132"/>
                <a:gd name="T51" fmla="*/ 2147483647 h 32"/>
                <a:gd name="T52" fmla="*/ 2147483647 w 132"/>
                <a:gd name="T53" fmla="*/ 2147483647 h 32"/>
                <a:gd name="T54" fmla="*/ 2147483647 w 132"/>
                <a:gd name="T55" fmla="*/ 2147483647 h 32"/>
                <a:gd name="T56" fmla="*/ 2147483647 w 132"/>
                <a:gd name="T57" fmla="*/ 2147483647 h 32"/>
                <a:gd name="T58" fmla="*/ 2147483647 w 132"/>
                <a:gd name="T59" fmla="*/ 2147483647 h 32"/>
                <a:gd name="T60" fmla="*/ 2147483647 w 132"/>
                <a:gd name="T61" fmla="*/ 2147483647 h 32"/>
                <a:gd name="T62" fmla="*/ 2147483647 w 132"/>
                <a:gd name="T63" fmla="*/ 2147483647 h 32"/>
                <a:gd name="T64" fmla="*/ 2147483647 w 132"/>
                <a:gd name="T65" fmla="*/ 2147483647 h 32"/>
                <a:gd name="T66" fmla="*/ 2147483647 w 132"/>
                <a:gd name="T67" fmla="*/ 2147483647 h 32"/>
                <a:gd name="T68" fmla="*/ 2147483647 w 132"/>
                <a:gd name="T69" fmla="*/ 2147483647 h 32"/>
                <a:gd name="T70" fmla="*/ 2147483647 w 132"/>
                <a:gd name="T71" fmla="*/ 2147483647 h 32"/>
                <a:gd name="T72" fmla="*/ 2147483647 w 132"/>
                <a:gd name="T73" fmla="*/ 2147483647 h 32"/>
                <a:gd name="T74" fmla="*/ 2147483647 w 132"/>
                <a:gd name="T75" fmla="*/ 2147483647 h 32"/>
                <a:gd name="T76" fmla="*/ 2147483647 w 132"/>
                <a:gd name="T77" fmla="*/ 2147483647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8" name="Freeform 47"/>
            <p:cNvSpPr>
              <a:spLocks/>
            </p:cNvSpPr>
            <p:nvPr/>
          </p:nvSpPr>
          <p:spPr bwMode="auto">
            <a:xfrm>
              <a:off x="2908158" y="2390634"/>
              <a:ext cx="93402" cy="29203"/>
            </a:xfrm>
            <a:custGeom>
              <a:avLst/>
              <a:gdLst>
                <a:gd name="T0" fmla="*/ 2147483647 w 64"/>
                <a:gd name="T1" fmla="*/ 2147483647 h 18"/>
                <a:gd name="T2" fmla="*/ 2147483647 w 64"/>
                <a:gd name="T3" fmla="*/ 2147483647 h 18"/>
                <a:gd name="T4" fmla="*/ 0 w 64"/>
                <a:gd name="T5" fmla="*/ 2147483647 h 18"/>
                <a:gd name="T6" fmla="*/ 2147483647 w 64"/>
                <a:gd name="T7" fmla="*/ 2147483647 h 18"/>
                <a:gd name="T8" fmla="*/ 2147483647 w 64"/>
                <a:gd name="T9" fmla="*/ 2147483647 h 18"/>
                <a:gd name="T10" fmla="*/ 2147483647 w 64"/>
                <a:gd name="T11" fmla="*/ 2147483647 h 18"/>
                <a:gd name="T12" fmla="*/ 2147483647 w 64"/>
                <a:gd name="T13" fmla="*/ 2147483647 h 18"/>
                <a:gd name="T14" fmla="*/ 2147483647 w 64"/>
                <a:gd name="T15" fmla="*/ 2147483647 h 18"/>
                <a:gd name="T16" fmla="*/ 2147483647 w 64"/>
                <a:gd name="T17" fmla="*/ 0 h 18"/>
                <a:gd name="T18" fmla="*/ 2147483647 w 64"/>
                <a:gd name="T19" fmla="*/ 2147483647 h 18"/>
                <a:gd name="T20" fmla="*/ 2147483647 w 64"/>
                <a:gd name="T21" fmla="*/ 2147483647 h 18"/>
                <a:gd name="T22" fmla="*/ 2147483647 w 64"/>
                <a:gd name="T23" fmla="*/ 2147483647 h 18"/>
                <a:gd name="T24" fmla="*/ 2147483647 w 64"/>
                <a:gd name="T25" fmla="*/ 2147483647 h 18"/>
                <a:gd name="T26" fmla="*/ 2147483647 w 64"/>
                <a:gd name="T27" fmla="*/ 2147483647 h 18"/>
                <a:gd name="T28" fmla="*/ 2147483647 w 64"/>
                <a:gd name="T29" fmla="*/ 2147483647 h 18"/>
                <a:gd name="T30" fmla="*/ 2147483647 w 64"/>
                <a:gd name="T31" fmla="*/ 2147483647 h 18"/>
                <a:gd name="T32" fmla="*/ 2147483647 w 64"/>
                <a:gd name="T33" fmla="*/ 2147483647 h 18"/>
                <a:gd name="T34" fmla="*/ 2147483647 w 64"/>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9" name="Freeform 48"/>
            <p:cNvSpPr>
              <a:spLocks/>
            </p:cNvSpPr>
            <p:nvPr/>
          </p:nvSpPr>
          <p:spPr bwMode="auto">
            <a:xfrm>
              <a:off x="2970426" y="2496830"/>
              <a:ext cx="107239" cy="66372"/>
            </a:xfrm>
            <a:custGeom>
              <a:avLst/>
              <a:gdLst>
                <a:gd name="T0" fmla="*/ 2147483647 w 74"/>
                <a:gd name="T1" fmla="*/ 2147483647 h 42"/>
                <a:gd name="T2" fmla="*/ 2147483647 w 74"/>
                <a:gd name="T3" fmla="*/ 2147483647 h 42"/>
                <a:gd name="T4" fmla="*/ 2147483647 w 74"/>
                <a:gd name="T5" fmla="*/ 2147483647 h 42"/>
                <a:gd name="T6" fmla="*/ 2147483647 w 74"/>
                <a:gd name="T7" fmla="*/ 2147483647 h 42"/>
                <a:gd name="T8" fmla="*/ 2147483647 w 74"/>
                <a:gd name="T9" fmla="*/ 2147483647 h 42"/>
                <a:gd name="T10" fmla="*/ 2147483647 w 74"/>
                <a:gd name="T11" fmla="*/ 2147483647 h 42"/>
                <a:gd name="T12" fmla="*/ 2147483647 w 74"/>
                <a:gd name="T13" fmla="*/ 2147483647 h 42"/>
                <a:gd name="T14" fmla="*/ 2147483647 w 74"/>
                <a:gd name="T15" fmla="*/ 2147483647 h 42"/>
                <a:gd name="T16" fmla="*/ 2147483647 w 74"/>
                <a:gd name="T17" fmla="*/ 2147483647 h 42"/>
                <a:gd name="T18" fmla="*/ 2147483647 w 74"/>
                <a:gd name="T19" fmla="*/ 2147483647 h 42"/>
                <a:gd name="T20" fmla="*/ 2147483647 w 74"/>
                <a:gd name="T21" fmla="*/ 2147483647 h 42"/>
                <a:gd name="T22" fmla="*/ 2147483647 w 74"/>
                <a:gd name="T23" fmla="*/ 2147483647 h 42"/>
                <a:gd name="T24" fmla="*/ 2147483647 w 74"/>
                <a:gd name="T25" fmla="*/ 2147483647 h 42"/>
                <a:gd name="T26" fmla="*/ 2147483647 w 74"/>
                <a:gd name="T27" fmla="*/ 2147483647 h 42"/>
                <a:gd name="T28" fmla="*/ 2147483647 w 74"/>
                <a:gd name="T29" fmla="*/ 2147483647 h 42"/>
                <a:gd name="T30" fmla="*/ 2147483647 w 74"/>
                <a:gd name="T31" fmla="*/ 2147483647 h 42"/>
                <a:gd name="T32" fmla="*/ 2147483647 w 74"/>
                <a:gd name="T33" fmla="*/ 2147483647 h 42"/>
                <a:gd name="T34" fmla="*/ 2147483647 w 74"/>
                <a:gd name="T35" fmla="*/ 2147483647 h 42"/>
                <a:gd name="T36" fmla="*/ 2147483647 w 74"/>
                <a:gd name="T37" fmla="*/ 2147483647 h 42"/>
                <a:gd name="T38" fmla="*/ 0 w 74"/>
                <a:gd name="T39" fmla="*/ 2147483647 h 42"/>
                <a:gd name="T40" fmla="*/ 2147483647 w 74"/>
                <a:gd name="T41" fmla="*/ 2147483647 h 42"/>
                <a:gd name="T42" fmla="*/ 2147483647 w 74"/>
                <a:gd name="T43" fmla="*/ 2147483647 h 42"/>
                <a:gd name="T44" fmla="*/ 2147483647 w 74"/>
                <a:gd name="T45" fmla="*/ 2147483647 h 42"/>
                <a:gd name="T46" fmla="*/ 2147483647 w 74"/>
                <a:gd name="T47" fmla="*/ 2147483647 h 42"/>
                <a:gd name="T48" fmla="*/ 2147483647 w 74"/>
                <a:gd name="T49" fmla="*/ 2147483647 h 42"/>
                <a:gd name="T50" fmla="*/ 2147483647 w 74"/>
                <a:gd name="T51" fmla="*/ 2147483647 h 42"/>
                <a:gd name="T52" fmla="*/ 2147483647 w 74"/>
                <a:gd name="T53" fmla="*/ 2147483647 h 42"/>
                <a:gd name="T54" fmla="*/ 2147483647 w 74"/>
                <a:gd name="T55" fmla="*/ 2147483647 h 42"/>
                <a:gd name="T56" fmla="*/ 2147483647 w 74"/>
                <a:gd name="T57" fmla="*/ 2147483647 h 42"/>
                <a:gd name="T58" fmla="*/ 2147483647 w 74"/>
                <a:gd name="T59" fmla="*/ 2147483647 h 42"/>
                <a:gd name="T60" fmla="*/ 2147483647 w 74"/>
                <a:gd name="T61" fmla="*/ 2147483647 h 42"/>
                <a:gd name="T62" fmla="*/ 2147483647 w 74"/>
                <a:gd name="T63" fmla="*/ 2147483647 h 42"/>
                <a:gd name="T64" fmla="*/ 2147483647 w 74"/>
                <a:gd name="T65" fmla="*/ 2147483647 h 42"/>
                <a:gd name="T66" fmla="*/ 2147483647 w 74"/>
                <a:gd name="T67" fmla="*/ 0 h 42"/>
                <a:gd name="T68" fmla="*/ 2147483647 w 74"/>
                <a:gd name="T69" fmla="*/ 2147483647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0" name="Freeform 49"/>
            <p:cNvSpPr>
              <a:spLocks/>
            </p:cNvSpPr>
            <p:nvPr/>
          </p:nvSpPr>
          <p:spPr bwMode="auto">
            <a:xfrm>
              <a:off x="2950823" y="2593733"/>
              <a:ext cx="56503" cy="34513"/>
            </a:xfrm>
            <a:custGeom>
              <a:avLst/>
              <a:gdLst>
                <a:gd name="T0" fmla="*/ 2147483647 w 40"/>
                <a:gd name="T1" fmla="*/ 2147483647 h 22"/>
                <a:gd name="T2" fmla="*/ 2147483647 w 40"/>
                <a:gd name="T3" fmla="*/ 2147483647 h 22"/>
                <a:gd name="T4" fmla="*/ 2147483647 w 40"/>
                <a:gd name="T5" fmla="*/ 2147483647 h 22"/>
                <a:gd name="T6" fmla="*/ 0 w 40"/>
                <a:gd name="T7" fmla="*/ 2147483647 h 22"/>
                <a:gd name="T8" fmla="*/ 2147483647 w 40"/>
                <a:gd name="T9" fmla="*/ 2147483647 h 22"/>
                <a:gd name="T10" fmla="*/ 2147483647 w 40"/>
                <a:gd name="T11" fmla="*/ 2147483647 h 22"/>
                <a:gd name="T12" fmla="*/ 2147483647 w 40"/>
                <a:gd name="T13" fmla="*/ 0 h 22"/>
                <a:gd name="T14" fmla="*/ 2147483647 w 40"/>
                <a:gd name="T15" fmla="*/ 2147483647 h 22"/>
                <a:gd name="T16" fmla="*/ 2147483647 w 40"/>
                <a:gd name="T17" fmla="*/ 2147483647 h 22"/>
                <a:gd name="T18" fmla="*/ 2147483647 w 40"/>
                <a:gd name="T19" fmla="*/ 2147483647 h 22"/>
                <a:gd name="T20" fmla="*/ 2147483647 w 40"/>
                <a:gd name="T21" fmla="*/ 2147483647 h 22"/>
                <a:gd name="T22" fmla="*/ 2147483647 w 40"/>
                <a:gd name="T23" fmla="*/ 2147483647 h 22"/>
                <a:gd name="T24" fmla="*/ 2147483647 w 40"/>
                <a:gd name="T25" fmla="*/ 214748364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1" name="Freeform 50"/>
            <p:cNvSpPr>
              <a:spLocks/>
            </p:cNvSpPr>
            <p:nvPr/>
          </p:nvSpPr>
          <p:spPr bwMode="auto">
            <a:xfrm>
              <a:off x="3073053" y="2697274"/>
              <a:ext cx="117617" cy="66372"/>
            </a:xfrm>
            <a:custGeom>
              <a:avLst/>
              <a:gdLst>
                <a:gd name="T0" fmla="*/ 2147483647 w 80"/>
                <a:gd name="T1" fmla="*/ 2147483647 h 42"/>
                <a:gd name="T2" fmla="*/ 2147483647 w 80"/>
                <a:gd name="T3" fmla="*/ 2147483647 h 42"/>
                <a:gd name="T4" fmla="*/ 2147483647 w 80"/>
                <a:gd name="T5" fmla="*/ 2147483647 h 42"/>
                <a:gd name="T6" fmla="*/ 2147483647 w 80"/>
                <a:gd name="T7" fmla="*/ 2147483647 h 42"/>
                <a:gd name="T8" fmla="*/ 2147483647 w 80"/>
                <a:gd name="T9" fmla="*/ 2147483647 h 42"/>
                <a:gd name="T10" fmla="*/ 2147483647 w 80"/>
                <a:gd name="T11" fmla="*/ 2147483647 h 42"/>
                <a:gd name="T12" fmla="*/ 2147483647 w 80"/>
                <a:gd name="T13" fmla="*/ 2147483647 h 42"/>
                <a:gd name="T14" fmla="*/ 2147483647 w 80"/>
                <a:gd name="T15" fmla="*/ 2147483647 h 42"/>
                <a:gd name="T16" fmla="*/ 2147483647 w 80"/>
                <a:gd name="T17" fmla="*/ 2147483647 h 42"/>
                <a:gd name="T18" fmla="*/ 2147483647 w 80"/>
                <a:gd name="T19" fmla="*/ 2147483647 h 42"/>
                <a:gd name="T20" fmla="*/ 2147483647 w 80"/>
                <a:gd name="T21" fmla="*/ 2147483647 h 42"/>
                <a:gd name="T22" fmla="*/ 2147483647 w 80"/>
                <a:gd name="T23" fmla="*/ 2147483647 h 42"/>
                <a:gd name="T24" fmla="*/ 2147483647 w 80"/>
                <a:gd name="T25" fmla="*/ 2147483647 h 42"/>
                <a:gd name="T26" fmla="*/ 2147483647 w 80"/>
                <a:gd name="T27" fmla="*/ 2147483647 h 42"/>
                <a:gd name="T28" fmla="*/ 0 w 80"/>
                <a:gd name="T29" fmla="*/ 2147483647 h 42"/>
                <a:gd name="T30" fmla="*/ 2147483647 w 80"/>
                <a:gd name="T31" fmla="*/ 2147483647 h 42"/>
                <a:gd name="T32" fmla="*/ 2147483647 w 80"/>
                <a:gd name="T33" fmla="*/ 2147483647 h 42"/>
                <a:gd name="T34" fmla="*/ 2147483647 w 80"/>
                <a:gd name="T35" fmla="*/ 0 h 42"/>
                <a:gd name="T36" fmla="*/ 2147483647 w 80"/>
                <a:gd name="T37" fmla="*/ 2147483647 h 42"/>
                <a:gd name="T38" fmla="*/ 2147483647 w 80"/>
                <a:gd name="T39" fmla="*/ 2147483647 h 42"/>
                <a:gd name="T40" fmla="*/ 2147483647 w 80"/>
                <a:gd name="T41" fmla="*/ 2147483647 h 42"/>
                <a:gd name="T42" fmla="*/ 2147483647 w 80"/>
                <a:gd name="T43" fmla="*/ 2147483647 h 42"/>
                <a:gd name="T44" fmla="*/ 2147483647 w 80"/>
                <a:gd name="T45" fmla="*/ 2147483647 h 42"/>
                <a:gd name="T46" fmla="*/ 2147483647 w 80"/>
                <a:gd name="T47" fmla="*/ 2147483647 h 42"/>
                <a:gd name="T48" fmla="*/ 2147483647 w 80"/>
                <a:gd name="T49" fmla="*/ 2147483647 h 42"/>
                <a:gd name="T50" fmla="*/ 2147483647 w 80"/>
                <a:gd name="T51" fmla="*/ 2147483647 h 42"/>
                <a:gd name="T52" fmla="*/ 2147483647 w 80"/>
                <a:gd name="T53" fmla="*/ 2147483647 h 42"/>
                <a:gd name="T54" fmla="*/ 2147483647 w 80"/>
                <a:gd name="T55" fmla="*/ 2147483647 h 42"/>
                <a:gd name="T56" fmla="*/ 2147483647 w 80"/>
                <a:gd name="T57" fmla="*/ 2147483647 h 42"/>
                <a:gd name="T58" fmla="*/ 2147483647 w 8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2" name="Freeform 51"/>
            <p:cNvSpPr>
              <a:spLocks/>
            </p:cNvSpPr>
            <p:nvPr/>
          </p:nvSpPr>
          <p:spPr bwMode="auto">
            <a:xfrm>
              <a:off x="3028081" y="2435768"/>
              <a:ext cx="96861" cy="38495"/>
            </a:xfrm>
            <a:custGeom>
              <a:avLst/>
              <a:gdLst>
                <a:gd name="T0" fmla="*/ 2147483647 w 66"/>
                <a:gd name="T1" fmla="*/ 2147483647 h 24"/>
                <a:gd name="T2" fmla="*/ 2147483647 w 66"/>
                <a:gd name="T3" fmla="*/ 2147483647 h 24"/>
                <a:gd name="T4" fmla="*/ 2147483647 w 66"/>
                <a:gd name="T5" fmla="*/ 2147483647 h 24"/>
                <a:gd name="T6" fmla="*/ 2147483647 w 66"/>
                <a:gd name="T7" fmla="*/ 2147483647 h 24"/>
                <a:gd name="T8" fmla="*/ 2147483647 w 66"/>
                <a:gd name="T9" fmla="*/ 2147483647 h 24"/>
                <a:gd name="T10" fmla="*/ 2147483647 w 66"/>
                <a:gd name="T11" fmla="*/ 2147483647 h 24"/>
                <a:gd name="T12" fmla="*/ 2147483647 w 66"/>
                <a:gd name="T13" fmla="*/ 2147483647 h 24"/>
                <a:gd name="T14" fmla="*/ 2147483647 w 66"/>
                <a:gd name="T15" fmla="*/ 2147483647 h 24"/>
                <a:gd name="T16" fmla="*/ 2147483647 w 66"/>
                <a:gd name="T17" fmla="*/ 2147483647 h 24"/>
                <a:gd name="T18" fmla="*/ 2147483647 w 66"/>
                <a:gd name="T19" fmla="*/ 2147483647 h 24"/>
                <a:gd name="T20" fmla="*/ 2147483647 w 66"/>
                <a:gd name="T21" fmla="*/ 0 h 24"/>
                <a:gd name="T22" fmla="*/ 2147483647 w 66"/>
                <a:gd name="T23" fmla="*/ 0 h 24"/>
                <a:gd name="T24" fmla="*/ 2147483647 w 66"/>
                <a:gd name="T25" fmla="*/ 2147483647 h 24"/>
                <a:gd name="T26" fmla="*/ 2147483647 w 66"/>
                <a:gd name="T27" fmla="*/ 2147483647 h 24"/>
                <a:gd name="T28" fmla="*/ 2147483647 w 66"/>
                <a:gd name="T29" fmla="*/ 0 h 24"/>
                <a:gd name="T30" fmla="*/ 2147483647 w 66"/>
                <a:gd name="T31" fmla="*/ 2147483647 h 24"/>
                <a:gd name="T32" fmla="*/ 2147483647 w 66"/>
                <a:gd name="T33" fmla="*/ 2147483647 h 24"/>
                <a:gd name="T34" fmla="*/ 2147483647 w 66"/>
                <a:gd name="T35" fmla="*/ 2147483647 h 24"/>
                <a:gd name="T36" fmla="*/ 2147483647 w 66"/>
                <a:gd name="T37" fmla="*/ 2147483647 h 24"/>
                <a:gd name="T38" fmla="*/ 2147483647 w 66"/>
                <a:gd name="T39" fmla="*/ 2147483647 h 24"/>
                <a:gd name="T40" fmla="*/ 2147483647 w 66"/>
                <a:gd name="T41" fmla="*/ 2147483647 h 24"/>
                <a:gd name="T42" fmla="*/ 2147483647 w 66"/>
                <a:gd name="T43" fmla="*/ 2147483647 h 24"/>
                <a:gd name="T44" fmla="*/ 2147483647 w 66"/>
                <a:gd name="T45" fmla="*/ 2147483647 h 24"/>
                <a:gd name="T46" fmla="*/ 2147483647 w 66"/>
                <a:gd name="T47" fmla="*/ 2147483647 h 24"/>
                <a:gd name="T48" fmla="*/ 2147483647 w 66"/>
                <a:gd name="T49" fmla="*/ 2147483647 h 24"/>
                <a:gd name="T50" fmla="*/ 2147483647 w 66"/>
                <a:gd name="T51" fmla="*/ 2147483647 h 24"/>
                <a:gd name="T52" fmla="*/ 2147483647 w 66"/>
                <a:gd name="T53" fmla="*/ 2147483647 h 24"/>
                <a:gd name="T54" fmla="*/ 2147483647 w 66"/>
                <a:gd name="T55" fmla="*/ 2147483647 h 24"/>
                <a:gd name="T56" fmla="*/ 2147483647 w 66"/>
                <a:gd name="T57" fmla="*/ 2147483647 h 24"/>
                <a:gd name="T58" fmla="*/ 0 w 66"/>
                <a:gd name="T59" fmla="*/ 2147483647 h 24"/>
                <a:gd name="T60" fmla="*/ 0 w 66"/>
                <a:gd name="T61" fmla="*/ 2147483647 h 24"/>
                <a:gd name="T62" fmla="*/ 0 w 66"/>
                <a:gd name="T63" fmla="*/ 2147483647 h 24"/>
                <a:gd name="T64" fmla="*/ 2147483647 w 66"/>
                <a:gd name="T65" fmla="*/ 2147483647 h 24"/>
                <a:gd name="T66" fmla="*/ 2147483647 w 66"/>
                <a:gd name="T67" fmla="*/ 0 h 24"/>
                <a:gd name="T68" fmla="*/ 2147483647 w 66"/>
                <a:gd name="T69" fmla="*/ 2147483647 h 24"/>
                <a:gd name="T70" fmla="*/ 2147483647 w 66"/>
                <a:gd name="T71" fmla="*/ 2147483647 h 24"/>
                <a:gd name="T72" fmla="*/ 2147483647 w 66"/>
                <a:gd name="T73" fmla="*/ 2147483647 h 24"/>
                <a:gd name="T74" fmla="*/ 2147483647 w 66"/>
                <a:gd name="T75" fmla="*/ 2147483647 h 24"/>
                <a:gd name="T76" fmla="*/ 2147483647 w 6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3" name="Freeform 52"/>
            <p:cNvSpPr>
              <a:spLocks/>
            </p:cNvSpPr>
            <p:nvPr/>
          </p:nvSpPr>
          <p:spPr bwMode="auto">
            <a:xfrm>
              <a:off x="3156077" y="2426475"/>
              <a:ext cx="237541" cy="59734"/>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0 w 164"/>
                <a:gd name="T17" fmla="*/ 2147483647 h 38"/>
                <a:gd name="T18" fmla="*/ 2147483647 w 164"/>
                <a:gd name="T19" fmla="*/ 2147483647 h 38"/>
                <a:gd name="T20" fmla="*/ 2147483647 w 164"/>
                <a:gd name="T21" fmla="*/ 0 h 38"/>
                <a:gd name="T22" fmla="*/ 2147483647 w 164"/>
                <a:gd name="T23" fmla="*/ 2147483647 h 38"/>
                <a:gd name="T24" fmla="*/ 2147483647 w 164"/>
                <a:gd name="T25" fmla="*/ 2147483647 h 38"/>
                <a:gd name="T26" fmla="*/ 2147483647 w 164"/>
                <a:gd name="T27" fmla="*/ 2147483647 h 38"/>
                <a:gd name="T28" fmla="*/ 2147483647 w 164"/>
                <a:gd name="T29" fmla="*/ 2147483647 h 38"/>
                <a:gd name="T30" fmla="*/ 2147483647 w 164"/>
                <a:gd name="T31" fmla="*/ 2147483647 h 38"/>
                <a:gd name="T32" fmla="*/ 2147483647 w 164"/>
                <a:gd name="T33" fmla="*/ 2147483647 h 38"/>
                <a:gd name="T34" fmla="*/ 2147483647 w 164"/>
                <a:gd name="T35" fmla="*/ 2147483647 h 38"/>
                <a:gd name="T36" fmla="*/ 2147483647 w 164"/>
                <a:gd name="T37" fmla="*/ 2147483647 h 38"/>
                <a:gd name="T38" fmla="*/ 2147483647 w 164"/>
                <a:gd name="T39" fmla="*/ 2147483647 h 38"/>
                <a:gd name="T40" fmla="*/ 2147483647 w 164"/>
                <a:gd name="T41" fmla="*/ 2147483647 h 38"/>
                <a:gd name="T42" fmla="*/ 2147483647 w 164"/>
                <a:gd name="T43" fmla="*/ 2147483647 h 38"/>
                <a:gd name="T44" fmla="*/ 2147483647 w 164"/>
                <a:gd name="T45" fmla="*/ 2147483647 h 38"/>
                <a:gd name="T46" fmla="*/ 2147483647 w 164"/>
                <a:gd name="T47" fmla="*/ 2147483647 h 38"/>
                <a:gd name="T48" fmla="*/ 2147483647 w 164"/>
                <a:gd name="T49" fmla="*/ 2147483647 h 38"/>
                <a:gd name="T50" fmla="*/ 2147483647 w 164"/>
                <a:gd name="T51" fmla="*/ 2147483647 h 38"/>
                <a:gd name="T52" fmla="*/ 2147483647 w 164"/>
                <a:gd name="T53" fmla="*/ 2147483647 h 38"/>
                <a:gd name="T54" fmla="*/ 2147483647 w 164"/>
                <a:gd name="T55" fmla="*/ 2147483647 h 38"/>
                <a:gd name="T56" fmla="*/ 2147483647 w 164"/>
                <a:gd name="T57" fmla="*/ 2147483647 h 38"/>
                <a:gd name="T58" fmla="*/ 2147483647 w 164"/>
                <a:gd name="T59" fmla="*/ 2147483647 h 38"/>
                <a:gd name="T60" fmla="*/ 2147483647 w 164"/>
                <a:gd name="T61" fmla="*/ 2147483647 h 38"/>
                <a:gd name="T62" fmla="*/ 2147483647 w 164"/>
                <a:gd name="T63" fmla="*/ 2147483647 h 38"/>
                <a:gd name="T64" fmla="*/ 2147483647 w 164"/>
                <a:gd name="T65" fmla="*/ 2147483647 h 38"/>
                <a:gd name="T66" fmla="*/ 2147483647 w 164"/>
                <a:gd name="T67" fmla="*/ 2147483647 h 38"/>
                <a:gd name="T68" fmla="*/ 2147483647 w 164"/>
                <a:gd name="T69" fmla="*/ 2147483647 h 38"/>
                <a:gd name="T70" fmla="*/ 2147483647 w 164"/>
                <a:gd name="T71" fmla="*/ 2147483647 h 38"/>
                <a:gd name="T72" fmla="*/ 2147483647 w 164"/>
                <a:gd name="T73" fmla="*/ 2147483647 h 38"/>
                <a:gd name="T74" fmla="*/ 2147483647 w 164"/>
                <a:gd name="T75" fmla="*/ 2147483647 h 38"/>
                <a:gd name="T76" fmla="*/ 2147483647 w 164"/>
                <a:gd name="T77" fmla="*/ 2147483647 h 38"/>
                <a:gd name="T78" fmla="*/ 2147483647 w 164"/>
                <a:gd name="T79" fmla="*/ 2147483647 h 38"/>
                <a:gd name="T80" fmla="*/ 2147483647 w 164"/>
                <a:gd name="T81" fmla="*/ 2147483647 h 38"/>
                <a:gd name="T82" fmla="*/ 2147483647 w 164"/>
                <a:gd name="T83" fmla="*/ 2147483647 h 38"/>
                <a:gd name="T84" fmla="*/ 2147483647 w 164"/>
                <a:gd name="T85" fmla="*/ 2147483647 h 38"/>
                <a:gd name="T86" fmla="*/ 2147483647 w 164"/>
                <a:gd name="T87" fmla="*/ 2147483647 h 38"/>
                <a:gd name="T88" fmla="*/ 2147483647 w 164"/>
                <a:gd name="T89" fmla="*/ 2147483647 h 38"/>
                <a:gd name="T90" fmla="*/ 2147483647 w 164"/>
                <a:gd name="T91" fmla="*/ 2147483647 h 38"/>
                <a:gd name="T92" fmla="*/ 2147483647 w 164"/>
                <a:gd name="T93" fmla="*/ 2147483647 h 38"/>
                <a:gd name="T94" fmla="*/ 2147483647 w 164"/>
                <a:gd name="T95" fmla="*/ 2147483647 h 38"/>
                <a:gd name="T96" fmla="*/ 2147483647 w 164"/>
                <a:gd name="T97" fmla="*/ 2147483647 h 38"/>
                <a:gd name="T98" fmla="*/ 2147483647 w 164"/>
                <a:gd name="T99" fmla="*/ 2147483647 h 38"/>
                <a:gd name="T100" fmla="*/ 2147483647 w 164"/>
                <a:gd name="T101" fmla="*/ 2147483647 h 38"/>
                <a:gd name="T102" fmla="*/ 2147483647 w 164"/>
                <a:gd name="T103" fmla="*/ 2147483647 h 38"/>
                <a:gd name="T104" fmla="*/ 2147483647 w 164"/>
                <a:gd name="T105" fmla="*/ 2147483647 h 38"/>
                <a:gd name="T106" fmla="*/ 2147483647 w 164"/>
                <a:gd name="T107" fmla="*/ 2147483647 h 38"/>
                <a:gd name="T108" fmla="*/ 2147483647 w 164"/>
                <a:gd name="T109" fmla="*/ 2147483647 h 38"/>
                <a:gd name="T110" fmla="*/ 2147483647 w 164"/>
                <a:gd name="T111" fmla="*/ 2147483647 h 38"/>
                <a:gd name="T112" fmla="*/ 2147483647 w 164"/>
                <a:gd name="T113" fmla="*/ 2147483647 h 38"/>
                <a:gd name="T114" fmla="*/ 2147483647 w 164"/>
                <a:gd name="T115" fmla="*/ 2147483647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4" name="Freeform 53"/>
            <p:cNvSpPr>
              <a:spLocks/>
            </p:cNvSpPr>
            <p:nvPr/>
          </p:nvSpPr>
          <p:spPr bwMode="auto">
            <a:xfrm>
              <a:off x="3118024" y="2460990"/>
              <a:ext cx="46124" cy="22567"/>
            </a:xfrm>
            <a:custGeom>
              <a:avLst/>
              <a:gdLst>
                <a:gd name="T0" fmla="*/ 2147483647 w 30"/>
                <a:gd name="T1" fmla="*/ 2147483647 h 14"/>
                <a:gd name="T2" fmla="*/ 2147483647 w 30"/>
                <a:gd name="T3" fmla="*/ 2147483647 h 14"/>
                <a:gd name="T4" fmla="*/ 2147483647 w 30"/>
                <a:gd name="T5" fmla="*/ 2147483647 h 14"/>
                <a:gd name="T6" fmla="*/ 2147483647 w 30"/>
                <a:gd name="T7" fmla="*/ 2147483647 h 14"/>
                <a:gd name="T8" fmla="*/ 2147483647 w 30"/>
                <a:gd name="T9" fmla="*/ 2147483647 h 14"/>
                <a:gd name="T10" fmla="*/ 0 w 30"/>
                <a:gd name="T11" fmla="*/ 2147483647 h 14"/>
                <a:gd name="T12" fmla="*/ 2147483647 w 30"/>
                <a:gd name="T13" fmla="*/ 2147483647 h 14"/>
                <a:gd name="T14" fmla="*/ 2147483647 w 30"/>
                <a:gd name="T15" fmla="*/ 0 h 14"/>
                <a:gd name="T16" fmla="*/ 2147483647 w 30"/>
                <a:gd name="T17" fmla="*/ 0 h 14"/>
                <a:gd name="T18" fmla="*/ 2147483647 w 30"/>
                <a:gd name="T19" fmla="*/ 2147483647 h 14"/>
                <a:gd name="T20" fmla="*/ 2147483647 w 30"/>
                <a:gd name="T21" fmla="*/ 2147483647 h 14"/>
                <a:gd name="T22" fmla="*/ 2147483647 w 30"/>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5" name="Freeform 54"/>
            <p:cNvSpPr>
              <a:spLocks/>
            </p:cNvSpPr>
            <p:nvPr/>
          </p:nvSpPr>
          <p:spPr bwMode="auto">
            <a:xfrm>
              <a:off x="3166455" y="2390634"/>
              <a:ext cx="51890" cy="29203"/>
            </a:xfrm>
            <a:custGeom>
              <a:avLst/>
              <a:gdLst>
                <a:gd name="T0" fmla="*/ 2147483647 w 36"/>
                <a:gd name="T1" fmla="*/ 2147483647 h 18"/>
                <a:gd name="T2" fmla="*/ 2147483647 w 36"/>
                <a:gd name="T3" fmla="*/ 2147483647 h 18"/>
                <a:gd name="T4" fmla="*/ 2147483647 w 36"/>
                <a:gd name="T5" fmla="*/ 2147483647 h 18"/>
                <a:gd name="T6" fmla="*/ 2147483647 w 36"/>
                <a:gd name="T7" fmla="*/ 2147483647 h 18"/>
                <a:gd name="T8" fmla="*/ 2147483647 w 36"/>
                <a:gd name="T9" fmla="*/ 2147483647 h 18"/>
                <a:gd name="T10" fmla="*/ 2147483647 w 36"/>
                <a:gd name="T11" fmla="*/ 2147483647 h 18"/>
                <a:gd name="T12" fmla="*/ 2147483647 w 36"/>
                <a:gd name="T13" fmla="*/ 2147483647 h 18"/>
                <a:gd name="T14" fmla="*/ 2147483647 w 36"/>
                <a:gd name="T15" fmla="*/ 2147483647 h 18"/>
                <a:gd name="T16" fmla="*/ 2147483647 w 36"/>
                <a:gd name="T17" fmla="*/ 2147483647 h 18"/>
                <a:gd name="T18" fmla="*/ 0 w 36"/>
                <a:gd name="T19" fmla="*/ 2147483647 h 18"/>
                <a:gd name="T20" fmla="*/ 2147483647 w 36"/>
                <a:gd name="T21" fmla="*/ 2147483647 h 18"/>
                <a:gd name="T22" fmla="*/ 2147483647 w 36"/>
                <a:gd name="T23" fmla="*/ 0 h 18"/>
                <a:gd name="T24" fmla="*/ 2147483647 w 36"/>
                <a:gd name="T25" fmla="*/ 0 h 18"/>
                <a:gd name="T26" fmla="*/ 2147483647 w 36"/>
                <a:gd name="T27" fmla="*/ 0 h 18"/>
                <a:gd name="T28" fmla="*/ 2147483647 w 36"/>
                <a:gd name="T29" fmla="*/ 2147483647 h 18"/>
                <a:gd name="T30" fmla="*/ 2147483647 w 3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6" name="Freeform 55"/>
            <p:cNvSpPr>
              <a:spLocks/>
            </p:cNvSpPr>
            <p:nvPr/>
          </p:nvSpPr>
          <p:spPr bwMode="auto">
            <a:xfrm>
              <a:off x="3234488" y="2314970"/>
              <a:ext cx="556952" cy="136727"/>
            </a:xfrm>
            <a:custGeom>
              <a:avLst/>
              <a:gdLst>
                <a:gd name="T0" fmla="*/ 2147483647 w 382"/>
                <a:gd name="T1" fmla="*/ 2147483647 h 86"/>
                <a:gd name="T2" fmla="*/ 2147483647 w 382"/>
                <a:gd name="T3" fmla="*/ 2147483647 h 86"/>
                <a:gd name="T4" fmla="*/ 2147483647 w 382"/>
                <a:gd name="T5" fmla="*/ 2147483647 h 86"/>
                <a:gd name="T6" fmla="*/ 2147483647 w 382"/>
                <a:gd name="T7" fmla="*/ 2147483647 h 86"/>
                <a:gd name="T8" fmla="*/ 2147483647 w 382"/>
                <a:gd name="T9" fmla="*/ 2147483647 h 86"/>
                <a:gd name="T10" fmla="*/ 2147483647 w 382"/>
                <a:gd name="T11" fmla="*/ 2147483647 h 86"/>
                <a:gd name="T12" fmla="*/ 2147483647 w 382"/>
                <a:gd name="T13" fmla="*/ 2147483647 h 86"/>
                <a:gd name="T14" fmla="*/ 2147483647 w 382"/>
                <a:gd name="T15" fmla="*/ 2147483647 h 86"/>
                <a:gd name="T16" fmla="*/ 2147483647 w 382"/>
                <a:gd name="T17" fmla="*/ 2147483647 h 86"/>
                <a:gd name="T18" fmla="*/ 2147483647 w 382"/>
                <a:gd name="T19" fmla="*/ 2147483647 h 86"/>
                <a:gd name="T20" fmla="*/ 2147483647 w 382"/>
                <a:gd name="T21" fmla="*/ 2147483647 h 86"/>
                <a:gd name="T22" fmla="*/ 2147483647 w 382"/>
                <a:gd name="T23" fmla="*/ 2147483647 h 86"/>
                <a:gd name="T24" fmla="*/ 2147483647 w 382"/>
                <a:gd name="T25" fmla="*/ 2147483647 h 86"/>
                <a:gd name="T26" fmla="*/ 2147483647 w 382"/>
                <a:gd name="T27" fmla="*/ 2147483647 h 86"/>
                <a:gd name="T28" fmla="*/ 2147483647 w 382"/>
                <a:gd name="T29" fmla="*/ 2147483647 h 86"/>
                <a:gd name="T30" fmla="*/ 2147483647 w 382"/>
                <a:gd name="T31" fmla="*/ 2147483647 h 86"/>
                <a:gd name="T32" fmla="*/ 2147483647 w 382"/>
                <a:gd name="T33" fmla="*/ 2147483647 h 86"/>
                <a:gd name="T34" fmla="*/ 2147483647 w 382"/>
                <a:gd name="T35" fmla="*/ 2147483647 h 86"/>
                <a:gd name="T36" fmla="*/ 2147483647 w 382"/>
                <a:gd name="T37" fmla="*/ 2147483647 h 86"/>
                <a:gd name="T38" fmla="*/ 2147483647 w 382"/>
                <a:gd name="T39" fmla="*/ 2147483647 h 86"/>
                <a:gd name="T40" fmla="*/ 2147483647 w 382"/>
                <a:gd name="T41" fmla="*/ 2147483647 h 86"/>
                <a:gd name="T42" fmla="*/ 2147483647 w 382"/>
                <a:gd name="T43" fmla="*/ 2147483647 h 86"/>
                <a:gd name="T44" fmla="*/ 2147483647 w 382"/>
                <a:gd name="T45" fmla="*/ 2147483647 h 86"/>
                <a:gd name="T46" fmla="*/ 2147483647 w 382"/>
                <a:gd name="T47" fmla="*/ 2147483647 h 86"/>
                <a:gd name="T48" fmla="*/ 2147483647 w 382"/>
                <a:gd name="T49" fmla="*/ 2147483647 h 86"/>
                <a:gd name="T50" fmla="*/ 2147483647 w 382"/>
                <a:gd name="T51" fmla="*/ 2147483647 h 86"/>
                <a:gd name="T52" fmla="*/ 0 w 382"/>
                <a:gd name="T53" fmla="*/ 2147483647 h 86"/>
                <a:gd name="T54" fmla="*/ 2147483647 w 382"/>
                <a:gd name="T55" fmla="*/ 2147483647 h 86"/>
                <a:gd name="T56" fmla="*/ 2147483647 w 382"/>
                <a:gd name="T57" fmla="*/ 2147483647 h 86"/>
                <a:gd name="T58" fmla="*/ 2147483647 w 382"/>
                <a:gd name="T59" fmla="*/ 2147483647 h 86"/>
                <a:gd name="T60" fmla="*/ 2147483647 w 382"/>
                <a:gd name="T61" fmla="*/ 2147483647 h 86"/>
                <a:gd name="T62" fmla="*/ 2147483647 w 382"/>
                <a:gd name="T63" fmla="*/ 2147483647 h 86"/>
                <a:gd name="T64" fmla="*/ 2147483647 w 382"/>
                <a:gd name="T65" fmla="*/ 2147483647 h 86"/>
                <a:gd name="T66" fmla="*/ 2147483647 w 382"/>
                <a:gd name="T67" fmla="*/ 2147483647 h 86"/>
                <a:gd name="T68" fmla="*/ 2147483647 w 382"/>
                <a:gd name="T69" fmla="*/ 2147483647 h 86"/>
                <a:gd name="T70" fmla="*/ 2147483647 w 382"/>
                <a:gd name="T71" fmla="*/ 2147483647 h 86"/>
                <a:gd name="T72" fmla="*/ 2147483647 w 382"/>
                <a:gd name="T73" fmla="*/ 2147483647 h 86"/>
                <a:gd name="T74" fmla="*/ 2147483647 w 382"/>
                <a:gd name="T75" fmla="*/ 2147483647 h 86"/>
                <a:gd name="T76" fmla="*/ 2147483647 w 382"/>
                <a:gd name="T77" fmla="*/ 2147483647 h 86"/>
                <a:gd name="T78" fmla="*/ 2147483647 w 382"/>
                <a:gd name="T79" fmla="*/ 2147483647 h 86"/>
                <a:gd name="T80" fmla="*/ 2147483647 w 382"/>
                <a:gd name="T81" fmla="*/ 2147483647 h 86"/>
                <a:gd name="T82" fmla="*/ 2147483647 w 382"/>
                <a:gd name="T83" fmla="*/ 2147483647 h 86"/>
                <a:gd name="T84" fmla="*/ 2147483647 w 382"/>
                <a:gd name="T85" fmla="*/ 2147483647 h 86"/>
                <a:gd name="T86" fmla="*/ 2147483647 w 382"/>
                <a:gd name="T87" fmla="*/ 2147483647 h 86"/>
                <a:gd name="T88" fmla="*/ 2147483647 w 382"/>
                <a:gd name="T89" fmla="*/ 2147483647 h 86"/>
                <a:gd name="T90" fmla="*/ 2147483647 w 382"/>
                <a:gd name="T91" fmla="*/ 2147483647 h 86"/>
                <a:gd name="T92" fmla="*/ 2147483647 w 382"/>
                <a:gd name="T93" fmla="*/ 2147483647 h 86"/>
                <a:gd name="T94" fmla="*/ 2147483647 w 382"/>
                <a:gd name="T95" fmla="*/ 2147483647 h 86"/>
                <a:gd name="T96" fmla="*/ 2147483647 w 382"/>
                <a:gd name="T97" fmla="*/ 0 h 86"/>
                <a:gd name="T98" fmla="*/ 2147483647 w 382"/>
                <a:gd name="T99" fmla="*/ 2147483647 h 86"/>
                <a:gd name="T100" fmla="*/ 2147483647 w 382"/>
                <a:gd name="T101" fmla="*/ 2147483647 h 86"/>
                <a:gd name="T102" fmla="*/ 2147483647 w 382"/>
                <a:gd name="T103" fmla="*/ 2147483647 h 86"/>
                <a:gd name="T104" fmla="*/ 2147483647 w 382"/>
                <a:gd name="T105" fmla="*/ 2147483647 h 86"/>
                <a:gd name="T106" fmla="*/ 2147483647 w 382"/>
                <a:gd name="T107" fmla="*/ 2147483647 h 86"/>
                <a:gd name="T108" fmla="*/ 2147483647 w 382"/>
                <a:gd name="T109" fmla="*/ 2147483647 h 86"/>
                <a:gd name="T110" fmla="*/ 2147483647 w 382"/>
                <a:gd name="T111" fmla="*/ 2147483647 h 86"/>
                <a:gd name="T112" fmla="*/ 2147483647 w 382"/>
                <a:gd name="T113" fmla="*/ 2147483647 h 86"/>
                <a:gd name="T114" fmla="*/ 2147483647 w 382"/>
                <a:gd name="T115" fmla="*/ 2147483647 h 86"/>
                <a:gd name="T116" fmla="*/ 2147483647 w 382"/>
                <a:gd name="T117" fmla="*/ 2147483647 h 86"/>
                <a:gd name="T118" fmla="*/ 2147483647 w 382"/>
                <a:gd name="T119" fmla="*/ 2147483647 h 86"/>
                <a:gd name="T120" fmla="*/ 2147483647 w 382"/>
                <a:gd name="T121" fmla="*/ 2147483647 h 86"/>
                <a:gd name="T122" fmla="*/ 2147483647 w 382"/>
                <a:gd name="T123" fmla="*/ 2147483647 h 86"/>
                <a:gd name="T124" fmla="*/ 2147483647 w 382"/>
                <a:gd name="T125" fmla="*/ 2147483647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7" name="Freeform 56"/>
            <p:cNvSpPr>
              <a:spLocks/>
            </p:cNvSpPr>
            <p:nvPr/>
          </p:nvSpPr>
          <p:spPr bwMode="auto">
            <a:xfrm>
              <a:off x="3151464" y="2502140"/>
              <a:ext cx="415120" cy="300003"/>
            </a:xfrm>
            <a:custGeom>
              <a:avLst/>
              <a:gdLst>
                <a:gd name="T0" fmla="*/ 2147483647 w 284"/>
                <a:gd name="T1" fmla="*/ 2147483647 h 190"/>
                <a:gd name="T2" fmla="*/ 2147483647 w 284"/>
                <a:gd name="T3" fmla="*/ 2147483647 h 190"/>
                <a:gd name="T4" fmla="*/ 2147483647 w 284"/>
                <a:gd name="T5" fmla="*/ 2147483647 h 190"/>
                <a:gd name="T6" fmla="*/ 2147483647 w 284"/>
                <a:gd name="T7" fmla="*/ 2147483647 h 190"/>
                <a:gd name="T8" fmla="*/ 2147483647 w 284"/>
                <a:gd name="T9" fmla="*/ 2147483647 h 190"/>
                <a:gd name="T10" fmla="*/ 2147483647 w 284"/>
                <a:gd name="T11" fmla="*/ 2147483647 h 190"/>
                <a:gd name="T12" fmla="*/ 2147483647 w 284"/>
                <a:gd name="T13" fmla="*/ 2147483647 h 190"/>
                <a:gd name="T14" fmla="*/ 2147483647 w 284"/>
                <a:gd name="T15" fmla="*/ 2147483647 h 190"/>
                <a:gd name="T16" fmla="*/ 2147483647 w 284"/>
                <a:gd name="T17" fmla="*/ 2147483647 h 190"/>
                <a:gd name="T18" fmla="*/ 2147483647 w 284"/>
                <a:gd name="T19" fmla="*/ 2147483647 h 190"/>
                <a:gd name="T20" fmla="*/ 2147483647 w 284"/>
                <a:gd name="T21" fmla="*/ 2147483647 h 190"/>
                <a:gd name="T22" fmla="*/ 2147483647 w 284"/>
                <a:gd name="T23" fmla="*/ 2147483647 h 190"/>
                <a:gd name="T24" fmla="*/ 2147483647 w 284"/>
                <a:gd name="T25" fmla="*/ 2147483647 h 190"/>
                <a:gd name="T26" fmla="*/ 2147483647 w 284"/>
                <a:gd name="T27" fmla="*/ 2147483647 h 190"/>
                <a:gd name="T28" fmla="*/ 2147483647 w 284"/>
                <a:gd name="T29" fmla="*/ 2147483647 h 190"/>
                <a:gd name="T30" fmla="*/ 2147483647 w 284"/>
                <a:gd name="T31" fmla="*/ 2147483647 h 190"/>
                <a:gd name="T32" fmla="*/ 2147483647 w 284"/>
                <a:gd name="T33" fmla="*/ 2147483647 h 190"/>
                <a:gd name="T34" fmla="*/ 2147483647 w 284"/>
                <a:gd name="T35" fmla="*/ 2147483647 h 190"/>
                <a:gd name="T36" fmla="*/ 2147483647 w 284"/>
                <a:gd name="T37" fmla="*/ 2147483647 h 190"/>
                <a:gd name="T38" fmla="*/ 2147483647 w 284"/>
                <a:gd name="T39" fmla="*/ 2147483647 h 190"/>
                <a:gd name="T40" fmla="*/ 2147483647 w 284"/>
                <a:gd name="T41" fmla="*/ 2147483647 h 190"/>
                <a:gd name="T42" fmla="*/ 2147483647 w 284"/>
                <a:gd name="T43" fmla="*/ 2147483647 h 190"/>
                <a:gd name="T44" fmla="*/ 2147483647 w 284"/>
                <a:gd name="T45" fmla="*/ 2147483647 h 190"/>
                <a:gd name="T46" fmla="*/ 2147483647 w 284"/>
                <a:gd name="T47" fmla="*/ 2147483647 h 190"/>
                <a:gd name="T48" fmla="*/ 2147483647 w 284"/>
                <a:gd name="T49" fmla="*/ 2147483647 h 190"/>
                <a:gd name="T50" fmla="*/ 2147483647 w 284"/>
                <a:gd name="T51" fmla="*/ 2147483647 h 190"/>
                <a:gd name="T52" fmla="*/ 2147483647 w 284"/>
                <a:gd name="T53" fmla="*/ 2147483647 h 190"/>
                <a:gd name="T54" fmla="*/ 2147483647 w 284"/>
                <a:gd name="T55" fmla="*/ 2147483647 h 190"/>
                <a:gd name="T56" fmla="*/ 2147483647 w 284"/>
                <a:gd name="T57" fmla="*/ 2147483647 h 190"/>
                <a:gd name="T58" fmla="*/ 2147483647 w 284"/>
                <a:gd name="T59" fmla="*/ 2147483647 h 190"/>
                <a:gd name="T60" fmla="*/ 2147483647 w 284"/>
                <a:gd name="T61" fmla="*/ 2147483647 h 190"/>
                <a:gd name="T62" fmla="*/ 2147483647 w 284"/>
                <a:gd name="T63" fmla="*/ 2147483647 h 190"/>
                <a:gd name="T64" fmla="*/ 2147483647 w 284"/>
                <a:gd name="T65" fmla="*/ 2147483647 h 190"/>
                <a:gd name="T66" fmla="*/ 2147483647 w 284"/>
                <a:gd name="T67" fmla="*/ 2147483647 h 190"/>
                <a:gd name="T68" fmla="*/ 2147483647 w 284"/>
                <a:gd name="T69" fmla="*/ 2147483647 h 190"/>
                <a:gd name="T70" fmla="*/ 2147483647 w 284"/>
                <a:gd name="T71" fmla="*/ 2147483647 h 190"/>
                <a:gd name="T72" fmla="*/ 2147483647 w 284"/>
                <a:gd name="T73" fmla="*/ 2147483647 h 190"/>
                <a:gd name="T74" fmla="*/ 2147483647 w 284"/>
                <a:gd name="T75" fmla="*/ 2147483647 h 190"/>
                <a:gd name="T76" fmla="*/ 2147483647 w 284"/>
                <a:gd name="T77" fmla="*/ 2147483647 h 190"/>
                <a:gd name="T78" fmla="*/ 2147483647 w 284"/>
                <a:gd name="T79" fmla="*/ 2147483647 h 190"/>
                <a:gd name="T80" fmla="*/ 2147483647 w 284"/>
                <a:gd name="T81" fmla="*/ 2147483647 h 190"/>
                <a:gd name="T82" fmla="*/ 2147483647 w 284"/>
                <a:gd name="T83" fmla="*/ 2147483647 h 190"/>
                <a:gd name="T84" fmla="*/ 2147483647 w 284"/>
                <a:gd name="T85" fmla="*/ 2147483647 h 190"/>
                <a:gd name="T86" fmla="*/ 2147483647 w 284"/>
                <a:gd name="T87" fmla="*/ 2147483647 h 190"/>
                <a:gd name="T88" fmla="*/ 2147483647 w 284"/>
                <a:gd name="T89" fmla="*/ 2147483647 h 190"/>
                <a:gd name="T90" fmla="*/ 2147483647 w 284"/>
                <a:gd name="T91" fmla="*/ 2147483647 h 190"/>
                <a:gd name="T92" fmla="*/ 2147483647 w 284"/>
                <a:gd name="T93" fmla="*/ 2147483647 h 190"/>
                <a:gd name="T94" fmla="*/ 2147483647 w 284"/>
                <a:gd name="T95" fmla="*/ 2147483647 h 190"/>
                <a:gd name="T96" fmla="*/ 2147483647 w 284"/>
                <a:gd name="T97" fmla="*/ 2147483647 h 190"/>
                <a:gd name="T98" fmla="*/ 2147483647 w 284"/>
                <a:gd name="T99" fmla="*/ 2147483647 h 190"/>
                <a:gd name="T100" fmla="*/ 2147483647 w 284"/>
                <a:gd name="T101" fmla="*/ 2147483647 h 190"/>
                <a:gd name="T102" fmla="*/ 2147483647 w 284"/>
                <a:gd name="T103" fmla="*/ 2147483647 h 190"/>
                <a:gd name="T104" fmla="*/ 2147483647 w 284"/>
                <a:gd name="T105" fmla="*/ 2147483647 h 190"/>
                <a:gd name="T106" fmla="*/ 2147483647 w 284"/>
                <a:gd name="T107" fmla="*/ 2147483647 h 190"/>
                <a:gd name="T108" fmla="*/ 2147483647 w 284"/>
                <a:gd name="T109" fmla="*/ 2147483647 h 190"/>
                <a:gd name="T110" fmla="*/ 2147483647 w 284"/>
                <a:gd name="T111" fmla="*/ 2147483647 h 190"/>
                <a:gd name="T112" fmla="*/ 2147483647 w 284"/>
                <a:gd name="T113" fmla="*/ 2147483647 h 190"/>
                <a:gd name="T114" fmla="*/ 2147483647 w 284"/>
                <a:gd name="T115" fmla="*/ 0 h 190"/>
                <a:gd name="T116" fmla="*/ 2147483647 w 284"/>
                <a:gd name="T117" fmla="*/ 2147483647 h 190"/>
                <a:gd name="T118" fmla="*/ 2147483647 w 284"/>
                <a:gd name="T119" fmla="*/ 2147483647 h 190"/>
                <a:gd name="T120" fmla="*/ 2147483647 w 284"/>
                <a:gd name="T121" fmla="*/ 2147483647 h 190"/>
                <a:gd name="T122" fmla="*/ 2147483647 w 284"/>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8" name="Freeform 57"/>
            <p:cNvSpPr>
              <a:spLocks/>
            </p:cNvSpPr>
            <p:nvPr/>
          </p:nvSpPr>
          <p:spPr bwMode="auto">
            <a:xfrm>
              <a:off x="3303675" y="2630901"/>
              <a:ext cx="47278" cy="29203"/>
            </a:xfrm>
            <a:custGeom>
              <a:avLst/>
              <a:gdLst>
                <a:gd name="T0" fmla="*/ 2147483647 w 32"/>
                <a:gd name="T1" fmla="*/ 2147483647 h 18"/>
                <a:gd name="T2" fmla="*/ 2147483647 w 32"/>
                <a:gd name="T3" fmla="*/ 0 h 18"/>
                <a:gd name="T4" fmla="*/ 2147483647 w 32"/>
                <a:gd name="T5" fmla="*/ 0 h 18"/>
                <a:gd name="T6" fmla="*/ 2147483647 w 32"/>
                <a:gd name="T7" fmla="*/ 2147483647 h 18"/>
                <a:gd name="T8" fmla="*/ 2147483647 w 32"/>
                <a:gd name="T9" fmla="*/ 2147483647 h 18"/>
                <a:gd name="T10" fmla="*/ 2147483647 w 32"/>
                <a:gd name="T11" fmla="*/ 2147483647 h 18"/>
                <a:gd name="T12" fmla="*/ 2147483647 w 32"/>
                <a:gd name="T13" fmla="*/ 2147483647 h 18"/>
                <a:gd name="T14" fmla="*/ 2147483647 w 32"/>
                <a:gd name="T15" fmla="*/ 2147483647 h 18"/>
                <a:gd name="T16" fmla="*/ 2147483647 w 32"/>
                <a:gd name="T17" fmla="*/ 2147483647 h 18"/>
                <a:gd name="T18" fmla="*/ 2147483647 w 32"/>
                <a:gd name="T19" fmla="*/ 2147483647 h 18"/>
                <a:gd name="T20" fmla="*/ 0 w 32"/>
                <a:gd name="T21" fmla="*/ 2147483647 h 18"/>
                <a:gd name="T22" fmla="*/ 2147483647 w 32"/>
                <a:gd name="T23" fmla="*/ 2147483647 h 18"/>
                <a:gd name="T24" fmla="*/ 2147483647 w 32"/>
                <a:gd name="T25" fmla="*/ 2147483647 h 18"/>
                <a:gd name="T26" fmla="*/ 2147483647 w 32"/>
                <a:gd name="T27" fmla="*/ 2147483647 h 18"/>
                <a:gd name="T28" fmla="*/ 2147483647 w 32"/>
                <a:gd name="T29" fmla="*/ 2147483647 h 18"/>
                <a:gd name="T30" fmla="*/ 2147483647 w 32"/>
                <a:gd name="T31" fmla="*/ 0 h 18"/>
                <a:gd name="T32" fmla="*/ 2147483647 w 32"/>
                <a:gd name="T33" fmla="*/ 2147483647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9" name="Freeform 59"/>
            <p:cNvSpPr>
              <a:spLocks/>
            </p:cNvSpPr>
            <p:nvPr/>
          </p:nvSpPr>
          <p:spPr bwMode="auto">
            <a:xfrm>
              <a:off x="1955689" y="3152587"/>
              <a:ext cx="1276492" cy="687615"/>
            </a:xfrm>
            <a:custGeom>
              <a:avLst/>
              <a:gdLst>
                <a:gd name="T0" fmla="*/ 2147483647 w 872"/>
                <a:gd name="T1" fmla="*/ 2147483647 h 434"/>
                <a:gd name="T2" fmla="*/ 2147483647 w 872"/>
                <a:gd name="T3" fmla="*/ 2147483647 h 434"/>
                <a:gd name="T4" fmla="*/ 2147483647 w 872"/>
                <a:gd name="T5" fmla="*/ 2147483647 h 434"/>
                <a:gd name="T6" fmla="*/ 2147483647 w 872"/>
                <a:gd name="T7" fmla="*/ 2147483647 h 434"/>
                <a:gd name="T8" fmla="*/ 2147483647 w 872"/>
                <a:gd name="T9" fmla="*/ 2147483647 h 434"/>
                <a:gd name="T10" fmla="*/ 2147483647 w 872"/>
                <a:gd name="T11" fmla="*/ 2147483647 h 434"/>
                <a:gd name="T12" fmla="*/ 2147483647 w 872"/>
                <a:gd name="T13" fmla="*/ 2147483647 h 434"/>
                <a:gd name="T14" fmla="*/ 2147483647 w 872"/>
                <a:gd name="T15" fmla="*/ 2147483647 h 434"/>
                <a:gd name="T16" fmla="*/ 2147483647 w 872"/>
                <a:gd name="T17" fmla="*/ 2147483647 h 434"/>
                <a:gd name="T18" fmla="*/ 2147483647 w 872"/>
                <a:gd name="T19" fmla="*/ 2147483647 h 434"/>
                <a:gd name="T20" fmla="*/ 2147483647 w 872"/>
                <a:gd name="T21" fmla="*/ 2147483647 h 434"/>
                <a:gd name="T22" fmla="*/ 2147483647 w 872"/>
                <a:gd name="T23" fmla="*/ 2147483647 h 434"/>
                <a:gd name="T24" fmla="*/ 2147483647 w 872"/>
                <a:gd name="T25" fmla="*/ 2147483647 h 434"/>
                <a:gd name="T26" fmla="*/ 2147483647 w 872"/>
                <a:gd name="T27" fmla="*/ 2147483647 h 434"/>
                <a:gd name="T28" fmla="*/ 2147483647 w 872"/>
                <a:gd name="T29" fmla="*/ 2147483647 h 434"/>
                <a:gd name="T30" fmla="*/ 2147483647 w 872"/>
                <a:gd name="T31" fmla="*/ 2147483647 h 434"/>
                <a:gd name="T32" fmla="*/ 2147483647 w 872"/>
                <a:gd name="T33" fmla="*/ 2147483647 h 434"/>
                <a:gd name="T34" fmla="*/ 2147483647 w 872"/>
                <a:gd name="T35" fmla="*/ 2147483647 h 434"/>
                <a:gd name="T36" fmla="*/ 2147483647 w 872"/>
                <a:gd name="T37" fmla="*/ 2147483647 h 434"/>
                <a:gd name="T38" fmla="*/ 2147483647 w 872"/>
                <a:gd name="T39" fmla="*/ 2147483647 h 434"/>
                <a:gd name="T40" fmla="*/ 2147483647 w 872"/>
                <a:gd name="T41" fmla="*/ 2147483647 h 434"/>
                <a:gd name="T42" fmla="*/ 2147483647 w 872"/>
                <a:gd name="T43" fmla="*/ 2147483647 h 434"/>
                <a:gd name="T44" fmla="*/ 2147483647 w 872"/>
                <a:gd name="T45" fmla="*/ 2147483647 h 434"/>
                <a:gd name="T46" fmla="*/ 2147483647 w 872"/>
                <a:gd name="T47" fmla="*/ 2147483647 h 434"/>
                <a:gd name="T48" fmla="*/ 2147483647 w 872"/>
                <a:gd name="T49" fmla="*/ 2147483647 h 434"/>
                <a:gd name="T50" fmla="*/ 2147483647 w 872"/>
                <a:gd name="T51" fmla="*/ 2147483647 h 434"/>
                <a:gd name="T52" fmla="*/ 2147483647 w 872"/>
                <a:gd name="T53" fmla="*/ 2147483647 h 434"/>
                <a:gd name="T54" fmla="*/ 2147483647 w 872"/>
                <a:gd name="T55" fmla="*/ 2147483647 h 434"/>
                <a:gd name="T56" fmla="*/ 2147483647 w 872"/>
                <a:gd name="T57" fmla="*/ 2147483647 h 434"/>
                <a:gd name="T58" fmla="*/ 2147483647 w 872"/>
                <a:gd name="T59" fmla="*/ 2147483647 h 434"/>
                <a:gd name="T60" fmla="*/ 2147483647 w 872"/>
                <a:gd name="T61" fmla="*/ 2147483647 h 434"/>
                <a:gd name="T62" fmla="*/ 2147483647 w 872"/>
                <a:gd name="T63" fmla="*/ 2147483647 h 434"/>
                <a:gd name="T64" fmla="*/ 2147483647 w 872"/>
                <a:gd name="T65" fmla="*/ 2147483647 h 434"/>
                <a:gd name="T66" fmla="*/ 2147483647 w 872"/>
                <a:gd name="T67" fmla="*/ 2147483647 h 434"/>
                <a:gd name="T68" fmla="*/ 2147483647 w 872"/>
                <a:gd name="T69" fmla="*/ 2147483647 h 434"/>
                <a:gd name="T70" fmla="*/ 2147483647 w 872"/>
                <a:gd name="T71" fmla="*/ 2147483647 h 434"/>
                <a:gd name="T72" fmla="*/ 2147483647 w 872"/>
                <a:gd name="T73" fmla="*/ 2147483647 h 434"/>
                <a:gd name="T74" fmla="*/ 2147483647 w 872"/>
                <a:gd name="T75" fmla="*/ 2147483647 h 434"/>
                <a:gd name="T76" fmla="*/ 2147483647 w 872"/>
                <a:gd name="T77" fmla="*/ 2147483647 h 434"/>
                <a:gd name="T78" fmla="*/ 2147483647 w 872"/>
                <a:gd name="T79" fmla="*/ 2147483647 h 434"/>
                <a:gd name="T80" fmla="*/ 2147483647 w 872"/>
                <a:gd name="T81" fmla="*/ 2147483647 h 434"/>
                <a:gd name="T82" fmla="*/ 2147483647 w 872"/>
                <a:gd name="T83" fmla="*/ 2147483647 h 434"/>
                <a:gd name="T84" fmla="*/ 2147483647 w 872"/>
                <a:gd name="T85" fmla="*/ 2147483647 h 434"/>
                <a:gd name="T86" fmla="*/ 2147483647 w 872"/>
                <a:gd name="T87" fmla="*/ 2147483647 h 434"/>
                <a:gd name="T88" fmla="*/ 2147483647 w 872"/>
                <a:gd name="T89" fmla="*/ 2147483647 h 434"/>
                <a:gd name="T90" fmla="*/ 2147483647 w 872"/>
                <a:gd name="T91" fmla="*/ 2147483647 h 434"/>
                <a:gd name="T92" fmla="*/ 2147483647 w 872"/>
                <a:gd name="T93" fmla="*/ 2147483647 h 434"/>
                <a:gd name="T94" fmla="*/ 2147483647 w 872"/>
                <a:gd name="T95" fmla="*/ 2147483647 h 434"/>
                <a:gd name="T96" fmla="*/ 2147483647 w 872"/>
                <a:gd name="T97" fmla="*/ 2147483647 h 434"/>
                <a:gd name="T98" fmla="*/ 2147483647 w 872"/>
                <a:gd name="T99" fmla="*/ 2147483647 h 434"/>
                <a:gd name="T100" fmla="*/ 2147483647 w 872"/>
                <a:gd name="T101" fmla="*/ 2147483647 h 434"/>
                <a:gd name="T102" fmla="*/ 2147483647 w 872"/>
                <a:gd name="T103" fmla="*/ 2147483647 h 434"/>
                <a:gd name="T104" fmla="*/ 0 w 872"/>
                <a:gd name="T105" fmla="*/ 2147483647 h 434"/>
                <a:gd name="T106" fmla="*/ 2147483647 w 872"/>
                <a:gd name="T107" fmla="*/ 2147483647 h 434"/>
                <a:gd name="T108" fmla="*/ 2147483647 w 872"/>
                <a:gd name="T109" fmla="*/ 214748364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0" name="Freeform 60"/>
            <p:cNvSpPr>
              <a:spLocks/>
            </p:cNvSpPr>
            <p:nvPr/>
          </p:nvSpPr>
          <p:spPr bwMode="auto">
            <a:xfrm>
              <a:off x="1403350" y="2564529"/>
              <a:ext cx="838311" cy="439383"/>
            </a:xfrm>
            <a:custGeom>
              <a:avLst/>
              <a:gdLst>
                <a:gd name="T0" fmla="*/ 2147483647 w 574"/>
                <a:gd name="T1" fmla="*/ 2147483647 h 278"/>
                <a:gd name="T2" fmla="*/ 2147483647 w 574"/>
                <a:gd name="T3" fmla="*/ 2147483647 h 278"/>
                <a:gd name="T4" fmla="*/ 2147483647 w 574"/>
                <a:gd name="T5" fmla="*/ 2147483647 h 278"/>
                <a:gd name="T6" fmla="*/ 2147483647 w 574"/>
                <a:gd name="T7" fmla="*/ 2147483647 h 278"/>
                <a:gd name="T8" fmla="*/ 2147483647 w 574"/>
                <a:gd name="T9" fmla="*/ 2147483647 h 278"/>
                <a:gd name="T10" fmla="*/ 2147483647 w 574"/>
                <a:gd name="T11" fmla="*/ 2147483647 h 278"/>
                <a:gd name="T12" fmla="*/ 2147483647 w 574"/>
                <a:gd name="T13" fmla="*/ 2147483647 h 278"/>
                <a:gd name="T14" fmla="*/ 2147483647 w 574"/>
                <a:gd name="T15" fmla="*/ 2147483647 h 278"/>
                <a:gd name="T16" fmla="*/ 2147483647 w 574"/>
                <a:gd name="T17" fmla="*/ 2147483647 h 278"/>
                <a:gd name="T18" fmla="*/ 2147483647 w 574"/>
                <a:gd name="T19" fmla="*/ 2147483647 h 278"/>
                <a:gd name="T20" fmla="*/ 2147483647 w 574"/>
                <a:gd name="T21" fmla="*/ 2147483647 h 278"/>
                <a:gd name="T22" fmla="*/ 2147483647 w 574"/>
                <a:gd name="T23" fmla="*/ 2147483647 h 278"/>
                <a:gd name="T24" fmla="*/ 2147483647 w 574"/>
                <a:gd name="T25" fmla="*/ 2147483647 h 278"/>
                <a:gd name="T26" fmla="*/ 2147483647 w 574"/>
                <a:gd name="T27" fmla="*/ 2147483647 h 278"/>
                <a:gd name="T28" fmla="*/ 2147483647 w 574"/>
                <a:gd name="T29" fmla="*/ 2147483647 h 278"/>
                <a:gd name="T30" fmla="*/ 2147483647 w 574"/>
                <a:gd name="T31" fmla="*/ 2147483647 h 278"/>
                <a:gd name="T32" fmla="*/ 2147483647 w 574"/>
                <a:gd name="T33" fmla="*/ 2147483647 h 278"/>
                <a:gd name="T34" fmla="*/ 2147483647 w 574"/>
                <a:gd name="T35" fmla="*/ 2147483647 h 278"/>
                <a:gd name="T36" fmla="*/ 2147483647 w 574"/>
                <a:gd name="T37" fmla="*/ 2147483647 h 278"/>
                <a:gd name="T38" fmla="*/ 2147483647 w 574"/>
                <a:gd name="T39" fmla="*/ 2147483647 h 278"/>
                <a:gd name="T40" fmla="*/ 2147483647 w 574"/>
                <a:gd name="T41" fmla="*/ 2147483647 h 278"/>
                <a:gd name="T42" fmla="*/ 2147483647 w 574"/>
                <a:gd name="T43" fmla="*/ 2147483647 h 278"/>
                <a:gd name="T44" fmla="*/ 2147483647 w 574"/>
                <a:gd name="T45" fmla="*/ 2147483647 h 278"/>
                <a:gd name="T46" fmla="*/ 2147483647 w 574"/>
                <a:gd name="T47" fmla="*/ 2147483647 h 278"/>
                <a:gd name="T48" fmla="*/ 2147483647 w 574"/>
                <a:gd name="T49" fmla="*/ 2147483647 h 278"/>
                <a:gd name="T50" fmla="*/ 2147483647 w 574"/>
                <a:gd name="T51" fmla="*/ 2147483647 h 278"/>
                <a:gd name="T52" fmla="*/ 2147483647 w 574"/>
                <a:gd name="T53" fmla="*/ 2147483647 h 278"/>
                <a:gd name="T54" fmla="*/ 2147483647 w 574"/>
                <a:gd name="T55" fmla="*/ 2147483647 h 278"/>
                <a:gd name="T56" fmla="*/ 2147483647 w 574"/>
                <a:gd name="T57" fmla="*/ 2147483647 h 278"/>
                <a:gd name="T58" fmla="*/ 2147483647 w 574"/>
                <a:gd name="T59" fmla="*/ 2147483647 h 278"/>
                <a:gd name="T60" fmla="*/ 2147483647 w 574"/>
                <a:gd name="T61" fmla="*/ 2147483647 h 278"/>
                <a:gd name="T62" fmla="*/ 2147483647 w 574"/>
                <a:gd name="T63" fmla="*/ 2147483647 h 278"/>
                <a:gd name="T64" fmla="*/ 2147483647 w 574"/>
                <a:gd name="T65" fmla="*/ 2147483647 h 278"/>
                <a:gd name="T66" fmla="*/ 2147483647 w 574"/>
                <a:gd name="T67" fmla="*/ 2147483647 h 278"/>
                <a:gd name="T68" fmla="*/ 2147483647 w 574"/>
                <a:gd name="T69" fmla="*/ 2147483647 h 278"/>
                <a:gd name="T70" fmla="*/ 2147483647 w 574"/>
                <a:gd name="T71" fmla="*/ 2147483647 h 278"/>
                <a:gd name="T72" fmla="*/ 2147483647 w 574"/>
                <a:gd name="T73" fmla="*/ 2147483647 h 278"/>
                <a:gd name="T74" fmla="*/ 2147483647 w 574"/>
                <a:gd name="T75" fmla="*/ 2147483647 h 278"/>
                <a:gd name="T76" fmla="*/ 2147483647 w 574"/>
                <a:gd name="T77" fmla="*/ 2147483647 h 278"/>
                <a:gd name="T78" fmla="*/ 2147483647 w 574"/>
                <a:gd name="T79" fmla="*/ 2147483647 h 278"/>
                <a:gd name="T80" fmla="*/ 2147483647 w 574"/>
                <a:gd name="T81" fmla="*/ 2147483647 h 278"/>
                <a:gd name="T82" fmla="*/ 2147483647 w 574"/>
                <a:gd name="T83" fmla="*/ 2147483647 h 278"/>
                <a:gd name="T84" fmla="*/ 2147483647 w 574"/>
                <a:gd name="T85" fmla="*/ 2147483647 h 278"/>
                <a:gd name="T86" fmla="*/ 2147483647 w 574"/>
                <a:gd name="T87" fmla="*/ 2147483647 h 278"/>
                <a:gd name="T88" fmla="*/ 2147483647 w 574"/>
                <a:gd name="T89" fmla="*/ 2147483647 h 278"/>
                <a:gd name="T90" fmla="*/ 2147483647 w 574"/>
                <a:gd name="T91" fmla="*/ 2147483647 h 278"/>
                <a:gd name="T92" fmla="*/ 2147483647 w 574"/>
                <a:gd name="T93" fmla="*/ 2147483647 h 278"/>
                <a:gd name="T94" fmla="*/ 2147483647 w 574"/>
                <a:gd name="T95" fmla="*/ 2147483647 h 278"/>
                <a:gd name="T96" fmla="*/ 2147483647 w 574"/>
                <a:gd name="T97" fmla="*/ 2147483647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1" name="Freeform 66"/>
            <p:cNvSpPr>
              <a:spLocks/>
            </p:cNvSpPr>
            <p:nvPr/>
          </p:nvSpPr>
          <p:spPr bwMode="auto">
            <a:xfrm>
              <a:off x="2022570" y="3625157"/>
              <a:ext cx="624986" cy="529649"/>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2" name="Freeform 67"/>
            <p:cNvSpPr>
              <a:spLocks/>
            </p:cNvSpPr>
            <p:nvPr/>
          </p:nvSpPr>
          <p:spPr bwMode="auto">
            <a:xfrm>
              <a:off x="2694833" y="3902592"/>
              <a:ext cx="236387" cy="100886"/>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3" name="Freeform 68"/>
            <p:cNvSpPr>
              <a:spLocks/>
            </p:cNvSpPr>
            <p:nvPr/>
          </p:nvSpPr>
          <p:spPr bwMode="auto">
            <a:xfrm>
              <a:off x="2834359" y="4036663"/>
              <a:ext cx="46124" cy="23894"/>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4" name="Freeform 69"/>
            <p:cNvSpPr>
              <a:spLocks/>
            </p:cNvSpPr>
            <p:nvPr/>
          </p:nvSpPr>
          <p:spPr bwMode="auto">
            <a:xfrm>
              <a:off x="3084584" y="4036663"/>
              <a:ext cx="38053" cy="21239"/>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5" name="Freeform 70"/>
            <p:cNvSpPr>
              <a:spLocks/>
            </p:cNvSpPr>
            <p:nvPr/>
          </p:nvSpPr>
          <p:spPr bwMode="auto">
            <a:xfrm>
              <a:off x="2853962" y="3852149"/>
              <a:ext cx="13837" cy="22567"/>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6" name="Freeform 71"/>
            <p:cNvSpPr>
              <a:spLocks/>
            </p:cNvSpPr>
            <p:nvPr/>
          </p:nvSpPr>
          <p:spPr bwMode="auto">
            <a:xfrm>
              <a:off x="2705211" y="4295515"/>
              <a:ext cx="126842" cy="65044"/>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7" name="Freeform 72"/>
            <p:cNvSpPr>
              <a:spLocks/>
            </p:cNvSpPr>
            <p:nvPr/>
          </p:nvSpPr>
          <p:spPr bwMode="auto">
            <a:xfrm>
              <a:off x="2637177" y="4259674"/>
              <a:ext cx="78411" cy="70354"/>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8" name="Freeform 73"/>
            <p:cNvSpPr>
              <a:spLocks/>
            </p:cNvSpPr>
            <p:nvPr/>
          </p:nvSpPr>
          <p:spPr bwMode="auto">
            <a:xfrm>
              <a:off x="2604890" y="4146841"/>
              <a:ext cx="104933" cy="123453"/>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9" name="Freeform 74"/>
            <p:cNvSpPr>
              <a:spLocks/>
            </p:cNvSpPr>
            <p:nvPr/>
          </p:nvSpPr>
          <p:spPr bwMode="auto">
            <a:xfrm>
              <a:off x="2546082" y="4166754"/>
              <a:ext cx="56503" cy="23894"/>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0" name="Freeform 75"/>
            <p:cNvSpPr>
              <a:spLocks/>
            </p:cNvSpPr>
            <p:nvPr/>
          </p:nvSpPr>
          <p:spPr bwMode="auto">
            <a:xfrm>
              <a:off x="2563378" y="4108345"/>
              <a:ext cx="146445" cy="94249"/>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1" name="Freeform 76"/>
            <p:cNvSpPr>
              <a:spLocks/>
            </p:cNvSpPr>
            <p:nvPr/>
          </p:nvSpPr>
          <p:spPr bwMode="auto">
            <a:xfrm>
              <a:off x="2573756" y="4048611"/>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2" name="Freeform 77"/>
            <p:cNvSpPr>
              <a:spLocks/>
            </p:cNvSpPr>
            <p:nvPr/>
          </p:nvSpPr>
          <p:spPr bwMode="auto">
            <a:xfrm>
              <a:off x="2497651" y="4063212"/>
              <a:ext cx="104933" cy="115488"/>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3" name="Freeform 78"/>
            <p:cNvSpPr>
              <a:spLocks/>
            </p:cNvSpPr>
            <p:nvPr/>
          </p:nvSpPr>
          <p:spPr bwMode="auto">
            <a:xfrm>
              <a:off x="2920842" y="3996840"/>
              <a:ext cx="64574" cy="58407"/>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4" name="Freeform 79"/>
            <p:cNvSpPr>
              <a:spLocks/>
            </p:cNvSpPr>
            <p:nvPr/>
          </p:nvSpPr>
          <p:spPr bwMode="auto">
            <a:xfrm>
              <a:off x="2978498" y="4002150"/>
              <a:ext cx="85330" cy="55752"/>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5" name="Freeform 85"/>
            <p:cNvSpPr>
              <a:spLocks/>
            </p:cNvSpPr>
            <p:nvPr/>
          </p:nvSpPr>
          <p:spPr bwMode="auto">
            <a:xfrm>
              <a:off x="3198742" y="4259674"/>
              <a:ext cx="16144"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6" name="Freeform 86"/>
            <p:cNvSpPr>
              <a:spLocks/>
            </p:cNvSpPr>
            <p:nvPr/>
          </p:nvSpPr>
          <p:spPr bwMode="auto">
            <a:xfrm>
              <a:off x="3450120" y="4568968"/>
              <a:ext cx="57656" cy="54425"/>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7" name="Freeform 87"/>
            <p:cNvSpPr>
              <a:spLocks/>
            </p:cNvSpPr>
            <p:nvPr/>
          </p:nvSpPr>
          <p:spPr bwMode="auto">
            <a:xfrm>
              <a:off x="3416680" y="6053049"/>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2147483647 h 16"/>
                <a:gd name="T8" fmla="*/ 2147483647 w 40"/>
                <a:gd name="T9" fmla="*/ 2147483647 h 16"/>
                <a:gd name="T10" fmla="*/ 2147483647 w 40"/>
                <a:gd name="T11" fmla="*/ 2147483647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2147483647 w 40"/>
                <a:gd name="T21" fmla="*/ 2147483647 h 16"/>
                <a:gd name="T22" fmla="*/ 2147483647 w 40"/>
                <a:gd name="T23" fmla="*/ 0 h 16"/>
                <a:gd name="T24" fmla="*/ 2147483647 w 40"/>
                <a:gd name="T25" fmla="*/ 0 h 16"/>
                <a:gd name="T26" fmla="*/ 2147483647 w 40"/>
                <a:gd name="T27" fmla="*/ 0 h 16"/>
                <a:gd name="T28" fmla="*/ 2147483647 w 40"/>
                <a:gd name="T29" fmla="*/ 2147483647 h 16"/>
                <a:gd name="T30" fmla="*/ 2147483647 w 40"/>
                <a:gd name="T31" fmla="*/ 2147483647 h 16"/>
                <a:gd name="T32" fmla="*/ 2147483647 w 40"/>
                <a:gd name="T33" fmla="*/ 2147483647 h 16"/>
                <a:gd name="T34" fmla="*/ 0 w 40"/>
                <a:gd name="T35" fmla="*/ 2147483647 h 16"/>
                <a:gd name="T36" fmla="*/ 2147483647 w 40"/>
                <a:gd name="T37" fmla="*/ 2147483647 h 16"/>
                <a:gd name="T38" fmla="*/ 2147483647 w 40"/>
                <a:gd name="T39" fmla="*/ 2147483647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8" name="Freeform 88"/>
            <p:cNvSpPr>
              <a:spLocks/>
            </p:cNvSpPr>
            <p:nvPr/>
          </p:nvSpPr>
          <p:spPr bwMode="auto">
            <a:xfrm>
              <a:off x="3201048" y="4323392"/>
              <a:ext cx="102627" cy="219028"/>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9" name="Freeform 89"/>
            <p:cNvSpPr>
              <a:spLocks/>
            </p:cNvSpPr>
            <p:nvPr/>
          </p:nvSpPr>
          <p:spPr bwMode="auto">
            <a:xfrm>
              <a:off x="3279459" y="4393746"/>
              <a:ext cx="96861" cy="135399"/>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0" name="Freeform 90"/>
            <p:cNvSpPr>
              <a:spLocks/>
            </p:cNvSpPr>
            <p:nvPr/>
          </p:nvSpPr>
          <p:spPr bwMode="auto">
            <a:xfrm>
              <a:off x="3359024" y="4409675"/>
              <a:ext cx="83024" cy="106196"/>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1" name="Freeform 91"/>
            <p:cNvSpPr>
              <a:spLocks/>
            </p:cNvSpPr>
            <p:nvPr/>
          </p:nvSpPr>
          <p:spPr bwMode="auto">
            <a:xfrm>
              <a:off x="2925454" y="4235780"/>
              <a:ext cx="314799" cy="322569"/>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2" name="Freeform 92"/>
            <p:cNvSpPr>
              <a:spLocks/>
            </p:cNvSpPr>
            <p:nvPr/>
          </p:nvSpPr>
          <p:spPr bwMode="auto">
            <a:xfrm>
              <a:off x="2908158" y="4430914"/>
              <a:ext cx="924794" cy="1103105"/>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3" name="Freeform 93"/>
            <p:cNvSpPr>
              <a:spLocks/>
            </p:cNvSpPr>
            <p:nvPr/>
          </p:nvSpPr>
          <p:spPr bwMode="auto">
            <a:xfrm>
              <a:off x="2742110" y="4535783"/>
              <a:ext cx="127995" cy="185842"/>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4" name="Freeform 94"/>
            <p:cNvSpPr>
              <a:spLocks/>
            </p:cNvSpPr>
            <p:nvPr/>
          </p:nvSpPr>
          <p:spPr bwMode="auto">
            <a:xfrm>
              <a:off x="2735191" y="4584898"/>
              <a:ext cx="305574" cy="525667"/>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5" name="Freeform 95"/>
            <p:cNvSpPr>
              <a:spLocks/>
            </p:cNvSpPr>
            <p:nvPr/>
          </p:nvSpPr>
          <p:spPr bwMode="auto">
            <a:xfrm>
              <a:off x="3017704" y="4863660"/>
              <a:ext cx="285971" cy="375666"/>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6" name="Freeform 96"/>
            <p:cNvSpPr>
              <a:spLocks/>
            </p:cNvSpPr>
            <p:nvPr/>
          </p:nvSpPr>
          <p:spPr bwMode="auto">
            <a:xfrm>
              <a:off x="3201048" y="5137114"/>
              <a:ext cx="196029" cy="238940"/>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7" name="Freeform 97"/>
            <p:cNvSpPr>
              <a:spLocks/>
            </p:cNvSpPr>
            <p:nvPr/>
          </p:nvSpPr>
          <p:spPr bwMode="auto">
            <a:xfrm>
              <a:off x="3341727" y="5455700"/>
              <a:ext cx="122230" cy="128763"/>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8" name="Freeform 98"/>
            <p:cNvSpPr>
              <a:spLocks/>
            </p:cNvSpPr>
            <p:nvPr/>
          </p:nvSpPr>
          <p:spPr bwMode="auto">
            <a:xfrm>
              <a:off x="3059216" y="5212778"/>
              <a:ext cx="357464" cy="872130"/>
            </a:xfrm>
            <a:custGeom>
              <a:avLst/>
              <a:gdLst>
                <a:gd name="T0" fmla="*/ 2147483647 w 246"/>
                <a:gd name="T1" fmla="*/ 2147483647 h 552"/>
                <a:gd name="T2" fmla="*/ 2147483647 w 246"/>
                <a:gd name="T3" fmla="*/ 2147483647 h 552"/>
                <a:gd name="T4" fmla="*/ 2147483647 w 246"/>
                <a:gd name="T5" fmla="*/ 2147483647 h 552"/>
                <a:gd name="T6" fmla="*/ 2147483647 w 246"/>
                <a:gd name="T7" fmla="*/ 2147483647 h 552"/>
                <a:gd name="T8" fmla="*/ 2147483647 w 246"/>
                <a:gd name="T9" fmla="*/ 2147483647 h 552"/>
                <a:gd name="T10" fmla="*/ 2147483647 w 246"/>
                <a:gd name="T11" fmla="*/ 2147483647 h 552"/>
                <a:gd name="T12" fmla="*/ 2147483647 w 246"/>
                <a:gd name="T13" fmla="*/ 2147483647 h 552"/>
                <a:gd name="T14" fmla="*/ 2147483647 w 246"/>
                <a:gd name="T15" fmla="*/ 2147483647 h 552"/>
                <a:gd name="T16" fmla="*/ 2147483647 w 246"/>
                <a:gd name="T17" fmla="*/ 2147483647 h 552"/>
                <a:gd name="T18" fmla="*/ 2147483647 w 246"/>
                <a:gd name="T19" fmla="*/ 2147483647 h 552"/>
                <a:gd name="T20" fmla="*/ 2147483647 w 246"/>
                <a:gd name="T21" fmla="*/ 2147483647 h 552"/>
                <a:gd name="T22" fmla="*/ 2147483647 w 246"/>
                <a:gd name="T23" fmla="*/ 2147483647 h 552"/>
                <a:gd name="T24" fmla="*/ 2147483647 w 246"/>
                <a:gd name="T25" fmla="*/ 2147483647 h 552"/>
                <a:gd name="T26" fmla="*/ 2147483647 w 246"/>
                <a:gd name="T27" fmla="*/ 2147483647 h 552"/>
                <a:gd name="T28" fmla="*/ 2147483647 w 246"/>
                <a:gd name="T29" fmla="*/ 2147483647 h 552"/>
                <a:gd name="T30" fmla="*/ 2147483647 w 246"/>
                <a:gd name="T31" fmla="*/ 2147483647 h 552"/>
                <a:gd name="T32" fmla="*/ 2147483647 w 246"/>
                <a:gd name="T33" fmla="*/ 2147483647 h 552"/>
                <a:gd name="T34" fmla="*/ 2147483647 w 246"/>
                <a:gd name="T35" fmla="*/ 2147483647 h 552"/>
                <a:gd name="T36" fmla="*/ 2147483647 w 246"/>
                <a:gd name="T37" fmla="*/ 2147483647 h 552"/>
                <a:gd name="T38" fmla="*/ 2147483647 w 246"/>
                <a:gd name="T39" fmla="*/ 2147483647 h 552"/>
                <a:gd name="T40" fmla="*/ 2147483647 w 246"/>
                <a:gd name="T41" fmla="*/ 2147483647 h 552"/>
                <a:gd name="T42" fmla="*/ 2147483647 w 246"/>
                <a:gd name="T43" fmla="*/ 2147483647 h 552"/>
                <a:gd name="T44" fmla="*/ 2147483647 w 246"/>
                <a:gd name="T45" fmla="*/ 2147483647 h 552"/>
                <a:gd name="T46" fmla="*/ 2147483647 w 246"/>
                <a:gd name="T47" fmla="*/ 2147483647 h 552"/>
                <a:gd name="T48" fmla="*/ 2147483647 w 246"/>
                <a:gd name="T49" fmla="*/ 2147483647 h 552"/>
                <a:gd name="T50" fmla="*/ 2147483647 w 246"/>
                <a:gd name="T51" fmla="*/ 2147483647 h 552"/>
                <a:gd name="T52" fmla="*/ 2147483647 w 246"/>
                <a:gd name="T53" fmla="*/ 2147483647 h 552"/>
                <a:gd name="T54" fmla="*/ 2147483647 w 246"/>
                <a:gd name="T55" fmla="*/ 2147483647 h 552"/>
                <a:gd name="T56" fmla="*/ 2147483647 w 246"/>
                <a:gd name="T57" fmla="*/ 2147483647 h 552"/>
                <a:gd name="T58" fmla="*/ 2147483647 w 246"/>
                <a:gd name="T59" fmla="*/ 2147483647 h 552"/>
                <a:gd name="T60" fmla="*/ 2147483647 w 246"/>
                <a:gd name="T61" fmla="*/ 2147483647 h 552"/>
                <a:gd name="T62" fmla="*/ 2147483647 w 246"/>
                <a:gd name="T63" fmla="*/ 2147483647 h 552"/>
                <a:gd name="T64" fmla="*/ 2147483647 w 246"/>
                <a:gd name="T65" fmla="*/ 2147483647 h 552"/>
                <a:gd name="T66" fmla="*/ 2147483647 w 246"/>
                <a:gd name="T67" fmla="*/ 2147483647 h 552"/>
                <a:gd name="T68" fmla="*/ 2147483647 w 246"/>
                <a:gd name="T69" fmla="*/ 2147483647 h 552"/>
                <a:gd name="T70" fmla="*/ 2147483647 w 246"/>
                <a:gd name="T71" fmla="*/ 2147483647 h 552"/>
                <a:gd name="T72" fmla="*/ 2147483647 w 246"/>
                <a:gd name="T73" fmla="*/ 2147483647 h 552"/>
                <a:gd name="T74" fmla="*/ 2147483647 w 246"/>
                <a:gd name="T75" fmla="*/ 2147483647 h 552"/>
                <a:gd name="T76" fmla="*/ 2147483647 w 246"/>
                <a:gd name="T77" fmla="*/ 2147483647 h 552"/>
                <a:gd name="T78" fmla="*/ 2147483647 w 246"/>
                <a:gd name="T79" fmla="*/ 2147483647 h 552"/>
                <a:gd name="T80" fmla="*/ 2147483647 w 246"/>
                <a:gd name="T81" fmla="*/ 2147483647 h 552"/>
                <a:gd name="T82" fmla="*/ 2147483647 w 246"/>
                <a:gd name="T83" fmla="*/ 2147483647 h 552"/>
                <a:gd name="T84" fmla="*/ 2147483647 w 246"/>
                <a:gd name="T85" fmla="*/ 2147483647 h 552"/>
                <a:gd name="T86" fmla="*/ 2147483647 w 246"/>
                <a:gd name="T87" fmla="*/ 2147483647 h 552"/>
                <a:gd name="T88" fmla="*/ 2147483647 w 246"/>
                <a:gd name="T89" fmla="*/ 2147483647 h 552"/>
                <a:gd name="T90" fmla="*/ 2147483647 w 246"/>
                <a:gd name="T91" fmla="*/ 2147483647 h 552"/>
                <a:gd name="T92" fmla="*/ 2147483647 w 246"/>
                <a:gd name="T93" fmla="*/ 2147483647 h 552"/>
                <a:gd name="T94" fmla="*/ 2147483647 w 246"/>
                <a:gd name="T95" fmla="*/ 2147483647 h 552"/>
                <a:gd name="T96" fmla="*/ 2147483647 w 246"/>
                <a:gd name="T97" fmla="*/ 2147483647 h 552"/>
                <a:gd name="T98" fmla="*/ 2147483647 w 246"/>
                <a:gd name="T99" fmla="*/ 2147483647 h 552"/>
                <a:gd name="T100" fmla="*/ 2147483647 w 246"/>
                <a:gd name="T101" fmla="*/ 2147483647 h 552"/>
                <a:gd name="T102" fmla="*/ 2147483647 w 246"/>
                <a:gd name="T103" fmla="*/ 2147483647 h 552"/>
                <a:gd name="T104" fmla="*/ 2147483647 w 246"/>
                <a:gd name="T105" fmla="*/ 2147483647 h 552"/>
                <a:gd name="T106" fmla="*/ 2147483647 w 246"/>
                <a:gd name="T107" fmla="*/ 2147483647 h 552"/>
                <a:gd name="T108" fmla="*/ 2147483647 w 246"/>
                <a:gd name="T109" fmla="*/ 2147483647 h 552"/>
                <a:gd name="T110" fmla="*/ 2147483647 w 246"/>
                <a:gd name="T111" fmla="*/ 2147483647 h 552"/>
                <a:gd name="T112" fmla="*/ 2147483647 w 246"/>
                <a:gd name="T113" fmla="*/ 2147483647 h 552"/>
                <a:gd name="T114" fmla="*/ 2147483647 w 246"/>
                <a:gd name="T115" fmla="*/ 2147483647 h 552"/>
                <a:gd name="T116" fmla="*/ 2147483647 w 246"/>
                <a:gd name="T117" fmla="*/ 2147483647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9" name="Freeform 99"/>
            <p:cNvSpPr>
              <a:spLocks/>
            </p:cNvSpPr>
            <p:nvPr/>
          </p:nvSpPr>
          <p:spPr bwMode="auto">
            <a:xfrm>
              <a:off x="3007326" y="5097291"/>
              <a:ext cx="281358" cy="1071246"/>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0" name="Freeform 100"/>
            <p:cNvSpPr>
              <a:spLocks/>
            </p:cNvSpPr>
            <p:nvPr/>
          </p:nvSpPr>
          <p:spPr bwMode="auto">
            <a:xfrm>
              <a:off x="3263316" y="6084908"/>
              <a:ext cx="99168" cy="88938"/>
            </a:xfrm>
            <a:custGeom>
              <a:avLst/>
              <a:gdLst>
                <a:gd name="T0" fmla="*/ 0 w 68"/>
                <a:gd name="T1" fmla="*/ 0 h 56"/>
                <a:gd name="T2" fmla="*/ 2147483647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1" name="Freeform 101"/>
            <p:cNvSpPr>
              <a:spLocks/>
            </p:cNvSpPr>
            <p:nvPr/>
          </p:nvSpPr>
          <p:spPr bwMode="auto">
            <a:xfrm>
              <a:off x="2791694" y="4215869"/>
              <a:ext cx="269828" cy="480535"/>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2" name="Freeform 103"/>
            <p:cNvSpPr>
              <a:spLocks/>
            </p:cNvSpPr>
            <p:nvPr/>
          </p:nvSpPr>
          <p:spPr bwMode="auto">
            <a:xfrm>
              <a:off x="5138271" y="3905246"/>
              <a:ext cx="386292" cy="560181"/>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3" name="Freeform 104"/>
            <p:cNvSpPr>
              <a:spLocks/>
            </p:cNvSpPr>
            <p:nvPr/>
          </p:nvSpPr>
          <p:spPr bwMode="auto">
            <a:xfrm>
              <a:off x="5592597" y="4223833"/>
              <a:ext cx="244459" cy="383631"/>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4" name="Freeform 105"/>
            <p:cNvSpPr>
              <a:spLocks/>
            </p:cNvSpPr>
            <p:nvPr/>
          </p:nvSpPr>
          <p:spPr bwMode="auto">
            <a:xfrm>
              <a:off x="4849994" y="4503924"/>
              <a:ext cx="42665" cy="38495"/>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5" name="Freeform 106"/>
            <p:cNvSpPr>
              <a:spLocks/>
            </p:cNvSpPr>
            <p:nvPr/>
          </p:nvSpPr>
          <p:spPr bwMode="auto">
            <a:xfrm>
              <a:off x="5623730" y="4916758"/>
              <a:ext cx="181038" cy="394250"/>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6" name="Freeform 107"/>
            <p:cNvSpPr>
              <a:spLocks/>
            </p:cNvSpPr>
            <p:nvPr/>
          </p:nvSpPr>
          <p:spPr bwMode="auto">
            <a:xfrm>
              <a:off x="5185549" y="3653033"/>
              <a:ext cx="265215" cy="289383"/>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7" name="Freeform 108"/>
            <p:cNvSpPr>
              <a:spLocks/>
            </p:cNvSpPr>
            <p:nvPr/>
          </p:nvSpPr>
          <p:spPr bwMode="auto">
            <a:xfrm>
              <a:off x="4841923" y="3605245"/>
              <a:ext cx="362076" cy="398232"/>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8" name="Freeform 109"/>
            <p:cNvSpPr>
              <a:spLocks/>
            </p:cNvSpPr>
            <p:nvPr/>
          </p:nvSpPr>
          <p:spPr bwMode="auto">
            <a:xfrm>
              <a:off x="4795798" y="3491085"/>
              <a:ext cx="89943" cy="213718"/>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9" name="Freeform 110"/>
            <p:cNvSpPr>
              <a:spLocks/>
            </p:cNvSpPr>
            <p:nvPr/>
          </p:nvSpPr>
          <p:spPr bwMode="auto">
            <a:xfrm>
              <a:off x="4434875" y="3496394"/>
              <a:ext cx="465856" cy="523013"/>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0" name="Freeform 111"/>
            <p:cNvSpPr>
              <a:spLocks/>
            </p:cNvSpPr>
            <p:nvPr/>
          </p:nvSpPr>
          <p:spPr bwMode="auto">
            <a:xfrm>
              <a:off x="4336861" y="3533563"/>
              <a:ext cx="262909" cy="242922"/>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1" name="Freeform 112"/>
            <p:cNvSpPr>
              <a:spLocks/>
            </p:cNvSpPr>
            <p:nvPr/>
          </p:nvSpPr>
          <p:spPr bwMode="auto">
            <a:xfrm>
              <a:off x="4248071" y="3772503"/>
              <a:ext cx="184497" cy="185842"/>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2" name="Freeform 113"/>
            <p:cNvSpPr>
              <a:spLocks/>
            </p:cNvSpPr>
            <p:nvPr/>
          </p:nvSpPr>
          <p:spPr bwMode="auto">
            <a:xfrm>
              <a:off x="4248071" y="3772503"/>
              <a:ext cx="272133" cy="378321"/>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3" name="Freeform 114"/>
            <p:cNvSpPr>
              <a:spLocks/>
            </p:cNvSpPr>
            <p:nvPr/>
          </p:nvSpPr>
          <p:spPr bwMode="auto">
            <a:xfrm>
              <a:off x="4347239" y="3852149"/>
              <a:ext cx="374760" cy="427437"/>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4" name="Freeform 115"/>
            <p:cNvSpPr>
              <a:spLocks/>
            </p:cNvSpPr>
            <p:nvPr/>
          </p:nvSpPr>
          <p:spPr bwMode="auto">
            <a:xfrm>
              <a:off x="4630903" y="3891972"/>
              <a:ext cx="365535" cy="343808"/>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5" name="Freeform 116"/>
            <p:cNvSpPr>
              <a:spLocks/>
            </p:cNvSpPr>
            <p:nvPr/>
          </p:nvSpPr>
          <p:spPr bwMode="auto">
            <a:xfrm>
              <a:off x="4942243" y="3891972"/>
              <a:ext cx="246766" cy="465932"/>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6" name="Freeform 117"/>
            <p:cNvSpPr>
              <a:spLocks/>
            </p:cNvSpPr>
            <p:nvPr/>
          </p:nvSpPr>
          <p:spPr bwMode="auto">
            <a:xfrm>
              <a:off x="5602974" y="4190647"/>
              <a:ext cx="48431" cy="63717"/>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7" name="Freeform 118"/>
            <p:cNvSpPr>
              <a:spLocks/>
            </p:cNvSpPr>
            <p:nvPr/>
          </p:nvSpPr>
          <p:spPr bwMode="auto">
            <a:xfrm>
              <a:off x="5401180" y="4049938"/>
              <a:ext cx="345933" cy="419472"/>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8" name="Freeform 119"/>
            <p:cNvSpPr>
              <a:spLocks/>
            </p:cNvSpPr>
            <p:nvPr/>
          </p:nvSpPr>
          <p:spPr bwMode="auto">
            <a:xfrm>
              <a:off x="4968765" y="4254364"/>
              <a:ext cx="303268" cy="237612"/>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9" name="Freeform 120"/>
            <p:cNvSpPr>
              <a:spLocks/>
            </p:cNvSpPr>
            <p:nvPr/>
          </p:nvSpPr>
          <p:spPr bwMode="auto">
            <a:xfrm>
              <a:off x="5427702" y="4440207"/>
              <a:ext cx="184497" cy="266815"/>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0" name="Freeform 121"/>
            <p:cNvSpPr>
              <a:spLocks/>
            </p:cNvSpPr>
            <p:nvPr/>
          </p:nvSpPr>
          <p:spPr bwMode="auto">
            <a:xfrm>
              <a:off x="5322769" y="4440207"/>
              <a:ext cx="127995" cy="169912"/>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1" name="Freeform 122"/>
            <p:cNvSpPr>
              <a:spLocks/>
            </p:cNvSpPr>
            <p:nvPr/>
          </p:nvSpPr>
          <p:spPr bwMode="auto">
            <a:xfrm>
              <a:off x="5319309" y="4594190"/>
              <a:ext cx="267521" cy="318586"/>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2" name="Freeform 123"/>
            <p:cNvSpPr>
              <a:spLocks/>
            </p:cNvSpPr>
            <p:nvPr/>
          </p:nvSpPr>
          <p:spPr bwMode="auto">
            <a:xfrm>
              <a:off x="5311237" y="4594190"/>
              <a:ext cx="42665" cy="54425"/>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3" name="Freeform 124"/>
            <p:cNvSpPr>
              <a:spLocks/>
            </p:cNvSpPr>
            <p:nvPr/>
          </p:nvSpPr>
          <p:spPr bwMode="auto">
            <a:xfrm>
              <a:off x="5311237" y="4637995"/>
              <a:ext cx="40359" cy="65044"/>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4" name="Freeform 125"/>
            <p:cNvSpPr>
              <a:spLocks/>
            </p:cNvSpPr>
            <p:nvPr/>
          </p:nvSpPr>
          <p:spPr bwMode="auto">
            <a:xfrm>
              <a:off x="4922641" y="4414984"/>
              <a:ext cx="434722" cy="545579"/>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5" name="Freeform 126"/>
            <p:cNvSpPr>
              <a:spLocks/>
            </p:cNvSpPr>
            <p:nvPr/>
          </p:nvSpPr>
          <p:spPr bwMode="auto">
            <a:xfrm>
              <a:off x="5330841" y="4876935"/>
              <a:ext cx="255990" cy="471243"/>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6" name="Freeform 127"/>
            <p:cNvSpPr>
              <a:spLocks/>
            </p:cNvSpPr>
            <p:nvPr/>
          </p:nvSpPr>
          <p:spPr bwMode="auto">
            <a:xfrm>
              <a:off x="5004511" y="5208796"/>
              <a:ext cx="374760" cy="369029"/>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7" name="Freeform 128"/>
            <p:cNvSpPr>
              <a:spLocks/>
            </p:cNvSpPr>
            <p:nvPr/>
          </p:nvSpPr>
          <p:spPr bwMode="auto">
            <a:xfrm>
              <a:off x="5244357" y="5398619"/>
              <a:ext cx="49583" cy="57080"/>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8" name="Freeform 129"/>
            <p:cNvSpPr>
              <a:spLocks/>
            </p:cNvSpPr>
            <p:nvPr/>
          </p:nvSpPr>
          <p:spPr bwMode="auto">
            <a:xfrm>
              <a:off x="5328534" y="5318974"/>
              <a:ext cx="28828" cy="38495"/>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9" name="Freeform 130"/>
            <p:cNvSpPr>
              <a:spLocks/>
            </p:cNvSpPr>
            <p:nvPr/>
          </p:nvSpPr>
          <p:spPr bwMode="auto">
            <a:xfrm>
              <a:off x="5220142" y="5021626"/>
              <a:ext cx="175272" cy="200443"/>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0" name="Freeform 131"/>
            <p:cNvSpPr>
              <a:spLocks/>
            </p:cNvSpPr>
            <p:nvPr/>
          </p:nvSpPr>
          <p:spPr bwMode="auto">
            <a:xfrm>
              <a:off x="5395415" y="4849059"/>
              <a:ext cx="71493" cy="215046"/>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1" name="Freeform 132"/>
            <p:cNvSpPr>
              <a:spLocks/>
            </p:cNvSpPr>
            <p:nvPr/>
          </p:nvSpPr>
          <p:spPr bwMode="auto">
            <a:xfrm>
              <a:off x="5144037" y="4807908"/>
              <a:ext cx="272133" cy="286728"/>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2" name="Freeform 133"/>
            <p:cNvSpPr>
              <a:spLocks/>
            </p:cNvSpPr>
            <p:nvPr/>
          </p:nvSpPr>
          <p:spPr bwMode="auto">
            <a:xfrm>
              <a:off x="4904191" y="4744190"/>
              <a:ext cx="287124" cy="346463"/>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3" name="Freeform 134"/>
            <p:cNvSpPr>
              <a:spLocks/>
            </p:cNvSpPr>
            <p:nvPr/>
          </p:nvSpPr>
          <p:spPr bwMode="auto">
            <a:xfrm>
              <a:off x="5082923" y="5086671"/>
              <a:ext cx="216784" cy="264161"/>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4" name="Freeform 135"/>
            <p:cNvSpPr>
              <a:spLocks/>
            </p:cNvSpPr>
            <p:nvPr/>
          </p:nvSpPr>
          <p:spPr bwMode="auto">
            <a:xfrm>
              <a:off x="4242306" y="4092416"/>
              <a:ext cx="118770" cy="131417"/>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5" name="Freeform 136"/>
            <p:cNvSpPr>
              <a:spLocks/>
            </p:cNvSpPr>
            <p:nvPr/>
          </p:nvSpPr>
          <p:spPr bwMode="auto">
            <a:xfrm>
              <a:off x="4250377" y="4210559"/>
              <a:ext cx="65727" cy="37169"/>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6" name="Freeform 137"/>
            <p:cNvSpPr>
              <a:spLocks/>
            </p:cNvSpPr>
            <p:nvPr/>
          </p:nvSpPr>
          <p:spPr bwMode="auto">
            <a:xfrm>
              <a:off x="4288430" y="4210559"/>
              <a:ext cx="161435" cy="150001"/>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7" name="Freeform 138"/>
            <p:cNvSpPr>
              <a:spLocks/>
            </p:cNvSpPr>
            <p:nvPr/>
          </p:nvSpPr>
          <p:spPr bwMode="auto">
            <a:xfrm>
              <a:off x="4329942" y="4282241"/>
              <a:ext cx="62268" cy="88938"/>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8" name="Freeform 139"/>
            <p:cNvSpPr>
              <a:spLocks/>
            </p:cNvSpPr>
            <p:nvPr/>
          </p:nvSpPr>
          <p:spPr bwMode="auto">
            <a:xfrm>
              <a:off x="4364536" y="4328702"/>
              <a:ext cx="93402" cy="111506"/>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9" name="Freeform 140"/>
            <p:cNvSpPr>
              <a:spLocks/>
            </p:cNvSpPr>
            <p:nvPr/>
          </p:nvSpPr>
          <p:spPr bwMode="auto">
            <a:xfrm>
              <a:off x="4499449" y="4138877"/>
              <a:ext cx="177579" cy="156638"/>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0" name="Freeform 141"/>
            <p:cNvSpPr>
              <a:spLocks/>
            </p:cNvSpPr>
            <p:nvPr/>
          </p:nvSpPr>
          <p:spPr bwMode="auto">
            <a:xfrm>
              <a:off x="4439488" y="4266311"/>
              <a:ext cx="129148" cy="173895"/>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1" name="Freeform 142"/>
            <p:cNvSpPr>
              <a:spLocks/>
            </p:cNvSpPr>
            <p:nvPr/>
          </p:nvSpPr>
          <p:spPr bwMode="auto">
            <a:xfrm>
              <a:off x="4554799" y="4254364"/>
              <a:ext cx="102627" cy="176550"/>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2" name="Freeform 143"/>
            <p:cNvSpPr>
              <a:spLocks/>
            </p:cNvSpPr>
            <p:nvPr/>
          </p:nvSpPr>
          <p:spPr bwMode="auto">
            <a:xfrm>
              <a:off x="4628598" y="4254364"/>
              <a:ext cx="42665" cy="146019"/>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3" name="Freeform 144"/>
            <p:cNvSpPr>
              <a:spLocks/>
            </p:cNvSpPr>
            <p:nvPr/>
          </p:nvSpPr>
          <p:spPr bwMode="auto">
            <a:xfrm>
              <a:off x="4649354" y="4218523"/>
              <a:ext cx="68033" cy="175222"/>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4" name="Freeform 145"/>
            <p:cNvSpPr>
              <a:spLocks/>
            </p:cNvSpPr>
            <p:nvPr/>
          </p:nvSpPr>
          <p:spPr bwMode="auto">
            <a:xfrm>
              <a:off x="4693172" y="4172063"/>
              <a:ext cx="275593" cy="274780"/>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5" name="Freeform 146"/>
            <p:cNvSpPr>
              <a:spLocks/>
            </p:cNvSpPr>
            <p:nvPr/>
          </p:nvSpPr>
          <p:spPr bwMode="auto">
            <a:xfrm>
              <a:off x="4824626" y="4186665"/>
              <a:ext cx="185651" cy="329206"/>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6" name="Freeform 147"/>
            <p:cNvSpPr>
              <a:spLocks/>
            </p:cNvSpPr>
            <p:nvPr/>
          </p:nvSpPr>
          <p:spPr bwMode="auto">
            <a:xfrm>
              <a:off x="4838464" y="4503924"/>
              <a:ext cx="130301" cy="175222"/>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7" name="Freeform 148"/>
            <p:cNvSpPr>
              <a:spLocks/>
            </p:cNvSpPr>
            <p:nvPr/>
          </p:nvSpPr>
          <p:spPr bwMode="auto">
            <a:xfrm>
              <a:off x="4894966" y="4469410"/>
              <a:ext cx="170660" cy="242922"/>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8" name="Freeform 149"/>
            <p:cNvSpPr>
              <a:spLocks/>
            </p:cNvSpPr>
            <p:nvPr/>
          </p:nvSpPr>
          <p:spPr bwMode="auto">
            <a:xfrm>
              <a:off x="4904191" y="5065432"/>
              <a:ext cx="307880" cy="342480"/>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9" name="Freeform 150"/>
            <p:cNvSpPr>
              <a:spLocks/>
            </p:cNvSpPr>
            <p:nvPr/>
          </p:nvSpPr>
          <p:spPr bwMode="auto">
            <a:xfrm>
              <a:off x="5478438" y="4049938"/>
              <a:ext cx="154517" cy="156638"/>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0" name="Freeform 152"/>
            <p:cNvSpPr>
              <a:spLocks/>
            </p:cNvSpPr>
            <p:nvPr/>
          </p:nvSpPr>
          <p:spPr bwMode="auto">
            <a:xfrm>
              <a:off x="4248071" y="4172063"/>
              <a:ext cx="68033" cy="18584"/>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1" name="Freeform 155"/>
            <p:cNvSpPr>
              <a:spLocks/>
            </p:cNvSpPr>
            <p:nvPr/>
          </p:nvSpPr>
          <p:spPr bwMode="auto">
            <a:xfrm>
              <a:off x="4913416" y="4699058"/>
              <a:ext cx="20756" cy="35841"/>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2" name="Freeform 157"/>
            <p:cNvSpPr>
              <a:spLocks/>
            </p:cNvSpPr>
            <p:nvPr/>
          </p:nvSpPr>
          <p:spPr bwMode="auto">
            <a:xfrm>
              <a:off x="3552746" y="2276475"/>
              <a:ext cx="916722" cy="544251"/>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3" name="Freeform 158"/>
            <p:cNvSpPr>
              <a:spLocks/>
            </p:cNvSpPr>
            <p:nvPr/>
          </p:nvSpPr>
          <p:spPr bwMode="auto">
            <a:xfrm>
              <a:off x="4221550" y="2657451"/>
              <a:ext cx="185651" cy="83628"/>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4" name="Freeform 159"/>
            <p:cNvSpPr>
              <a:spLocks/>
            </p:cNvSpPr>
            <p:nvPr/>
          </p:nvSpPr>
          <p:spPr bwMode="auto">
            <a:xfrm>
              <a:off x="4790033" y="2342847"/>
              <a:ext cx="208713" cy="79646"/>
            </a:xfrm>
            <a:custGeom>
              <a:avLst/>
              <a:gdLst>
                <a:gd name="T0" fmla="*/ 2147483647 w 143"/>
                <a:gd name="T1" fmla="*/ 2147483647 h 50"/>
                <a:gd name="T2" fmla="*/ 2147483647 w 143"/>
                <a:gd name="T3" fmla="*/ 2147483647 h 50"/>
                <a:gd name="T4" fmla="*/ 2147483647 w 143"/>
                <a:gd name="T5" fmla="*/ 2147483647 h 50"/>
                <a:gd name="T6" fmla="*/ 0 w 143"/>
                <a:gd name="T7" fmla="*/ 2147483647 h 50"/>
                <a:gd name="T8" fmla="*/ 0 w 143"/>
                <a:gd name="T9" fmla="*/ 2147483647 h 50"/>
                <a:gd name="T10" fmla="*/ 2147483647 w 143"/>
                <a:gd name="T11" fmla="*/ 2147483647 h 50"/>
                <a:gd name="T12" fmla="*/ 2147483647 w 143"/>
                <a:gd name="T13" fmla="*/ 2147483647 h 50"/>
                <a:gd name="T14" fmla="*/ 2147483647 w 143"/>
                <a:gd name="T15" fmla="*/ 2147483647 h 50"/>
                <a:gd name="T16" fmla="*/ 2147483647 w 143"/>
                <a:gd name="T17" fmla="*/ 2147483647 h 50"/>
                <a:gd name="T18" fmla="*/ 2147483647 w 143"/>
                <a:gd name="T19" fmla="*/ 2147483647 h 50"/>
                <a:gd name="T20" fmla="*/ 2147483647 w 143"/>
                <a:gd name="T21" fmla="*/ 2147483647 h 50"/>
                <a:gd name="T22" fmla="*/ 2147483647 w 143"/>
                <a:gd name="T23" fmla="*/ 2147483647 h 50"/>
                <a:gd name="T24" fmla="*/ 2147483647 w 143"/>
                <a:gd name="T25" fmla="*/ 0 h 50"/>
                <a:gd name="T26" fmla="*/ 2147483647 w 143"/>
                <a:gd name="T27" fmla="*/ 0 h 50"/>
                <a:gd name="T28" fmla="*/ 2147483647 w 143"/>
                <a:gd name="T29" fmla="*/ 2147483647 h 50"/>
                <a:gd name="T30" fmla="*/ 2147483647 w 143"/>
                <a:gd name="T31" fmla="*/ 2147483647 h 50"/>
                <a:gd name="T32" fmla="*/ 2147483647 w 143"/>
                <a:gd name="T33" fmla="*/ 2147483647 h 50"/>
                <a:gd name="T34" fmla="*/ 2147483647 w 143"/>
                <a:gd name="T35" fmla="*/ 2147483647 h 50"/>
                <a:gd name="T36" fmla="*/ 2147483647 w 143"/>
                <a:gd name="T37" fmla="*/ 2147483647 h 50"/>
                <a:gd name="T38" fmla="*/ 2147483647 w 143"/>
                <a:gd name="T39" fmla="*/ 2147483647 h 50"/>
                <a:gd name="T40" fmla="*/ 2147483647 w 143"/>
                <a:gd name="T41" fmla="*/ 2147483647 h 50"/>
                <a:gd name="T42" fmla="*/ 2147483647 w 143"/>
                <a:gd name="T43" fmla="*/ 2147483647 h 50"/>
                <a:gd name="T44" fmla="*/ 2147483647 w 143"/>
                <a:gd name="T45" fmla="*/ 2147483647 h 50"/>
                <a:gd name="T46" fmla="*/ 2147483647 w 143"/>
                <a:gd name="T47" fmla="*/ 2147483647 h 50"/>
                <a:gd name="T48" fmla="*/ 2147483647 w 143"/>
                <a:gd name="T49" fmla="*/ 2147483647 h 50"/>
                <a:gd name="T50" fmla="*/ 2147483647 w 143"/>
                <a:gd name="T51" fmla="*/ 2147483647 h 50"/>
                <a:gd name="T52" fmla="*/ 2147483647 w 143"/>
                <a:gd name="T53" fmla="*/ 2147483647 h 50"/>
                <a:gd name="T54" fmla="*/ 2147483647 w 143"/>
                <a:gd name="T55" fmla="*/ 2147483647 h 50"/>
                <a:gd name="T56" fmla="*/ 2147483647 w 143"/>
                <a:gd name="T57" fmla="*/ 2147483647 h 50"/>
                <a:gd name="T58" fmla="*/ 2147483647 w 143"/>
                <a:gd name="T59" fmla="*/ 2147483647 h 50"/>
                <a:gd name="T60" fmla="*/ 2147483647 w 143"/>
                <a:gd name="T61" fmla="*/ 2147483647 h 50"/>
                <a:gd name="T62" fmla="*/ 2147483647 w 143"/>
                <a:gd name="T63" fmla="*/ 2147483647 h 50"/>
                <a:gd name="T64" fmla="*/ 2147483647 w 143"/>
                <a:gd name="T65" fmla="*/ 2147483647 h 50"/>
                <a:gd name="T66" fmla="*/ 2147483647 w 143"/>
                <a:gd name="T67" fmla="*/ 2147483647 h 50"/>
                <a:gd name="T68" fmla="*/ 2147483647 w 143"/>
                <a:gd name="T69" fmla="*/ 2147483647 h 50"/>
                <a:gd name="T70" fmla="*/ 2147483647 w 143"/>
                <a:gd name="T71" fmla="*/ 2147483647 h 50"/>
                <a:gd name="T72" fmla="*/ 2147483647 w 143"/>
                <a:gd name="T73" fmla="*/ 2147483647 h 50"/>
                <a:gd name="T74" fmla="*/ 2147483647 w 143"/>
                <a:gd name="T75" fmla="*/ 2147483647 h 50"/>
                <a:gd name="T76" fmla="*/ 2147483647 w 143"/>
                <a:gd name="T77" fmla="*/ 2147483647 h 50"/>
                <a:gd name="T78" fmla="*/ 2147483647 w 143"/>
                <a:gd name="T79" fmla="*/ 2147483647 h 50"/>
                <a:gd name="T80" fmla="*/ 2147483647 w 143"/>
                <a:gd name="T81" fmla="*/ 2147483647 h 50"/>
                <a:gd name="T82" fmla="*/ 2147483647 w 143"/>
                <a:gd name="T83" fmla="*/ 2147483647 h 50"/>
                <a:gd name="T84" fmla="*/ 2147483647 w 143"/>
                <a:gd name="T85" fmla="*/ 2147483647 h 50"/>
                <a:gd name="T86" fmla="*/ 2147483647 w 143"/>
                <a:gd name="T87" fmla="*/ 2147483647 h 50"/>
                <a:gd name="T88" fmla="*/ 2147483647 w 143"/>
                <a:gd name="T89" fmla="*/ 2147483647 h 50"/>
                <a:gd name="T90" fmla="*/ 2147483647 w 143"/>
                <a:gd name="T91" fmla="*/ 2147483647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5" name="Freeform 160"/>
            <p:cNvSpPr>
              <a:spLocks/>
            </p:cNvSpPr>
            <p:nvPr/>
          </p:nvSpPr>
          <p:spPr bwMode="auto">
            <a:xfrm>
              <a:off x="4900731" y="2330900"/>
              <a:ext cx="123382" cy="27876"/>
            </a:xfrm>
            <a:custGeom>
              <a:avLst/>
              <a:gdLst>
                <a:gd name="T0" fmla="*/ 2147483647 w 85"/>
                <a:gd name="T1" fmla="*/ 2147483647 h 18"/>
                <a:gd name="T2" fmla="*/ 2147483647 w 85"/>
                <a:gd name="T3" fmla="*/ 2147483647 h 18"/>
                <a:gd name="T4" fmla="*/ 2147483647 w 85"/>
                <a:gd name="T5" fmla="*/ 2147483647 h 18"/>
                <a:gd name="T6" fmla="*/ 2147483647 w 85"/>
                <a:gd name="T7" fmla="*/ 2147483647 h 18"/>
                <a:gd name="T8" fmla="*/ 0 w 85"/>
                <a:gd name="T9" fmla="*/ 2147483647 h 18"/>
                <a:gd name="T10" fmla="*/ 2147483647 w 85"/>
                <a:gd name="T11" fmla="*/ 2147483647 h 18"/>
                <a:gd name="T12" fmla="*/ 2147483647 w 85"/>
                <a:gd name="T13" fmla="*/ 2147483647 h 18"/>
                <a:gd name="T14" fmla="*/ 2147483647 w 85"/>
                <a:gd name="T15" fmla="*/ 0 h 18"/>
                <a:gd name="T16" fmla="*/ 2147483647 w 85"/>
                <a:gd name="T17" fmla="*/ 2147483647 h 18"/>
                <a:gd name="T18" fmla="*/ 2147483647 w 85"/>
                <a:gd name="T19" fmla="*/ 2147483647 h 18"/>
                <a:gd name="T20" fmla="*/ 2147483647 w 85"/>
                <a:gd name="T21" fmla="*/ 2147483647 h 18"/>
                <a:gd name="T22" fmla="*/ 2147483647 w 85"/>
                <a:gd name="T23" fmla="*/ 2147483647 h 18"/>
                <a:gd name="T24" fmla="*/ 2147483647 w 85"/>
                <a:gd name="T25" fmla="*/ 2147483647 h 18"/>
                <a:gd name="T26" fmla="*/ 2147483647 w 85"/>
                <a:gd name="T27" fmla="*/ 2147483647 h 18"/>
                <a:gd name="T28" fmla="*/ 2147483647 w 85"/>
                <a:gd name="T29" fmla="*/ 2147483647 h 18"/>
                <a:gd name="T30" fmla="*/ 2147483647 w 85"/>
                <a:gd name="T31" fmla="*/ 2147483647 h 18"/>
                <a:gd name="T32" fmla="*/ 2147483647 w 85"/>
                <a:gd name="T33" fmla="*/ 2147483647 h 18"/>
                <a:gd name="T34" fmla="*/ 2147483647 w 85"/>
                <a:gd name="T35" fmla="*/ 2147483647 h 18"/>
                <a:gd name="T36" fmla="*/ 2147483647 w 85"/>
                <a:gd name="T37" fmla="*/ 214748364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6" name="Freeform 161"/>
            <p:cNvSpPr>
              <a:spLocks/>
            </p:cNvSpPr>
            <p:nvPr/>
          </p:nvSpPr>
          <p:spPr bwMode="auto">
            <a:xfrm>
              <a:off x="4957234" y="3268074"/>
              <a:ext cx="79565" cy="59734"/>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7" name="Freeform 162"/>
            <p:cNvSpPr>
              <a:spLocks/>
            </p:cNvSpPr>
            <p:nvPr/>
          </p:nvSpPr>
          <p:spPr bwMode="auto">
            <a:xfrm>
              <a:off x="4934171" y="3228251"/>
              <a:ext cx="93402" cy="84956"/>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8" name="Freeform 163"/>
            <p:cNvSpPr>
              <a:spLocks/>
            </p:cNvSpPr>
            <p:nvPr/>
          </p:nvSpPr>
          <p:spPr bwMode="auto">
            <a:xfrm>
              <a:off x="4986061" y="2591078"/>
              <a:ext cx="214479" cy="266815"/>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9" name="Freeform 164"/>
            <p:cNvSpPr>
              <a:spLocks/>
            </p:cNvSpPr>
            <p:nvPr/>
          </p:nvSpPr>
          <p:spPr bwMode="auto">
            <a:xfrm>
              <a:off x="5147496" y="3541527"/>
              <a:ext cx="62268" cy="13274"/>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0" name="Freeform 165"/>
            <p:cNvSpPr>
              <a:spLocks/>
            </p:cNvSpPr>
            <p:nvPr/>
          </p:nvSpPr>
          <p:spPr bwMode="auto">
            <a:xfrm>
              <a:off x="4677028" y="3412766"/>
              <a:ext cx="24215" cy="18584"/>
            </a:xfrm>
            <a:custGeom>
              <a:avLst/>
              <a:gdLst>
                <a:gd name="T0" fmla="*/ 2147483647 w 16"/>
                <a:gd name="T1" fmla="*/ 2147483647 h 10"/>
                <a:gd name="T2" fmla="*/ 2147483647 w 16"/>
                <a:gd name="T3" fmla="*/ 0 h 10"/>
                <a:gd name="T4" fmla="*/ 2147483647 w 16"/>
                <a:gd name="T5" fmla="*/ 0 h 10"/>
                <a:gd name="T6" fmla="*/ 2147483647 w 16"/>
                <a:gd name="T7" fmla="*/ 0 h 10"/>
                <a:gd name="T8" fmla="*/ 2147483647 w 16"/>
                <a:gd name="T9" fmla="*/ 2147483647 h 10"/>
                <a:gd name="T10" fmla="*/ 0 w 16"/>
                <a:gd name="T11" fmla="*/ 2147483647 h 10"/>
                <a:gd name="T12" fmla="*/ 2147483647 w 16"/>
                <a:gd name="T13" fmla="*/ 2147483647 h 10"/>
                <a:gd name="T14" fmla="*/ 2147483647 w 16"/>
                <a:gd name="T15" fmla="*/ 2147483647 h 10"/>
                <a:gd name="T16" fmla="*/ 2147483647 w 16"/>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1" name="Freeform 166"/>
            <p:cNvSpPr>
              <a:spLocks/>
            </p:cNvSpPr>
            <p:nvPr/>
          </p:nvSpPr>
          <p:spPr bwMode="auto">
            <a:xfrm>
              <a:off x="4499449" y="2877806"/>
              <a:ext cx="160283" cy="244249"/>
            </a:xfrm>
            <a:custGeom>
              <a:avLst/>
              <a:gdLst>
                <a:gd name="T0" fmla="*/ 2147483647 w 110"/>
                <a:gd name="T1" fmla="*/ 2147483647 h 154"/>
                <a:gd name="T2" fmla="*/ 2147483647 w 110"/>
                <a:gd name="T3" fmla="*/ 2147483647 h 154"/>
                <a:gd name="T4" fmla="*/ 2147483647 w 110"/>
                <a:gd name="T5" fmla="*/ 2147483647 h 154"/>
                <a:gd name="T6" fmla="*/ 2147483647 w 110"/>
                <a:gd name="T7" fmla="*/ 2147483647 h 154"/>
                <a:gd name="T8" fmla="*/ 2147483647 w 110"/>
                <a:gd name="T9" fmla="*/ 2147483647 h 154"/>
                <a:gd name="T10" fmla="*/ 2147483647 w 110"/>
                <a:gd name="T11" fmla="*/ 2147483647 h 154"/>
                <a:gd name="T12" fmla="*/ 2147483647 w 110"/>
                <a:gd name="T13" fmla="*/ 2147483647 h 154"/>
                <a:gd name="T14" fmla="*/ 2147483647 w 110"/>
                <a:gd name="T15" fmla="*/ 2147483647 h 154"/>
                <a:gd name="T16" fmla="*/ 2147483647 w 110"/>
                <a:gd name="T17" fmla="*/ 2147483647 h 154"/>
                <a:gd name="T18" fmla="*/ 2147483647 w 110"/>
                <a:gd name="T19" fmla="*/ 2147483647 h 154"/>
                <a:gd name="T20" fmla="*/ 2147483647 w 110"/>
                <a:gd name="T21" fmla="*/ 2147483647 h 154"/>
                <a:gd name="T22" fmla="*/ 2147483647 w 110"/>
                <a:gd name="T23" fmla="*/ 2147483647 h 154"/>
                <a:gd name="T24" fmla="*/ 2147483647 w 110"/>
                <a:gd name="T25" fmla="*/ 2147483647 h 154"/>
                <a:gd name="T26" fmla="*/ 2147483647 w 110"/>
                <a:gd name="T27" fmla="*/ 2147483647 h 154"/>
                <a:gd name="T28" fmla="*/ 2147483647 w 110"/>
                <a:gd name="T29" fmla="*/ 2147483647 h 154"/>
                <a:gd name="T30" fmla="*/ 2147483647 w 110"/>
                <a:gd name="T31" fmla="*/ 2147483647 h 154"/>
                <a:gd name="T32" fmla="*/ 2147483647 w 110"/>
                <a:gd name="T33" fmla="*/ 2147483647 h 154"/>
                <a:gd name="T34" fmla="*/ 2147483647 w 110"/>
                <a:gd name="T35" fmla="*/ 2147483647 h 154"/>
                <a:gd name="T36" fmla="*/ 2147483647 w 110"/>
                <a:gd name="T37" fmla="*/ 2147483647 h 154"/>
                <a:gd name="T38" fmla="*/ 2147483647 w 110"/>
                <a:gd name="T39" fmla="*/ 2147483647 h 154"/>
                <a:gd name="T40" fmla="*/ 2147483647 w 110"/>
                <a:gd name="T41" fmla="*/ 2147483647 h 154"/>
                <a:gd name="T42" fmla="*/ 2147483647 w 110"/>
                <a:gd name="T43" fmla="*/ 2147483647 h 154"/>
                <a:gd name="T44" fmla="*/ 2147483647 w 110"/>
                <a:gd name="T45" fmla="*/ 2147483647 h 154"/>
                <a:gd name="T46" fmla="*/ 2147483647 w 110"/>
                <a:gd name="T47" fmla="*/ 2147483647 h 154"/>
                <a:gd name="T48" fmla="*/ 2147483647 w 110"/>
                <a:gd name="T49" fmla="*/ 2147483647 h 154"/>
                <a:gd name="T50" fmla="*/ 2147483647 w 110"/>
                <a:gd name="T51" fmla="*/ 2147483647 h 154"/>
                <a:gd name="T52" fmla="*/ 2147483647 w 110"/>
                <a:gd name="T53" fmla="*/ 2147483647 h 154"/>
                <a:gd name="T54" fmla="*/ 2147483647 w 110"/>
                <a:gd name="T55" fmla="*/ 2147483647 h 154"/>
                <a:gd name="T56" fmla="*/ 2147483647 w 110"/>
                <a:gd name="T57" fmla="*/ 2147483647 h 154"/>
                <a:gd name="T58" fmla="*/ 2147483647 w 110"/>
                <a:gd name="T59" fmla="*/ 2147483647 h 154"/>
                <a:gd name="T60" fmla="*/ 0 w 110"/>
                <a:gd name="T61" fmla="*/ 2147483647 h 154"/>
                <a:gd name="T62" fmla="*/ 2147483647 w 110"/>
                <a:gd name="T63" fmla="*/ 2147483647 h 154"/>
                <a:gd name="T64" fmla="*/ 2147483647 w 110"/>
                <a:gd name="T65" fmla="*/ 0 h 154"/>
                <a:gd name="T66" fmla="*/ 2147483647 w 110"/>
                <a:gd name="T67" fmla="*/ 2147483647 h 154"/>
                <a:gd name="T68" fmla="*/ 2147483647 w 110"/>
                <a:gd name="T69" fmla="*/ 2147483647 h 154"/>
                <a:gd name="T70" fmla="*/ 2147483647 w 110"/>
                <a:gd name="T71" fmla="*/ 2147483647 h 154"/>
                <a:gd name="T72" fmla="*/ 2147483647 w 110"/>
                <a:gd name="T73" fmla="*/ 2147483647 h 154"/>
                <a:gd name="T74" fmla="*/ 2147483647 w 110"/>
                <a:gd name="T75" fmla="*/ 2147483647 h 154"/>
                <a:gd name="T76" fmla="*/ 2147483647 w 110"/>
                <a:gd name="T77" fmla="*/ 2147483647 h 154"/>
                <a:gd name="T78" fmla="*/ 2147483647 w 110"/>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2" name="Freeform 167"/>
            <p:cNvSpPr>
              <a:spLocks/>
            </p:cNvSpPr>
            <p:nvPr/>
          </p:nvSpPr>
          <p:spPr bwMode="auto">
            <a:xfrm>
              <a:off x="4429110" y="2984001"/>
              <a:ext cx="88790" cy="99558"/>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3" name="Freeform 168"/>
            <p:cNvSpPr>
              <a:spLocks/>
            </p:cNvSpPr>
            <p:nvPr/>
          </p:nvSpPr>
          <p:spPr bwMode="auto">
            <a:xfrm>
              <a:off x="4818861" y="3327809"/>
              <a:ext cx="13837" cy="43805"/>
            </a:xfrm>
            <a:custGeom>
              <a:avLst/>
              <a:gdLst>
                <a:gd name="T0" fmla="*/ 0 w 10"/>
                <a:gd name="T1" fmla="*/ 2147483647 h 28"/>
                <a:gd name="T2" fmla="*/ 0 w 10"/>
                <a:gd name="T3" fmla="*/ 2147483647 h 28"/>
                <a:gd name="T4" fmla="*/ 2147483647 w 10"/>
                <a:gd name="T5" fmla="*/ 2147483647 h 28"/>
                <a:gd name="T6" fmla="*/ 2147483647 w 10"/>
                <a:gd name="T7" fmla="*/ 0 h 28"/>
                <a:gd name="T8" fmla="*/ 2147483647 w 10"/>
                <a:gd name="T9" fmla="*/ 2147483647 h 28"/>
                <a:gd name="T10" fmla="*/ 2147483647 w 10"/>
                <a:gd name="T11" fmla="*/ 2147483647 h 28"/>
                <a:gd name="T12" fmla="*/ 2147483647 w 10"/>
                <a:gd name="T13" fmla="*/ 2147483647 h 28"/>
                <a:gd name="T14" fmla="*/ 0 w 1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4" name="Freeform 169"/>
            <p:cNvSpPr>
              <a:spLocks/>
            </p:cNvSpPr>
            <p:nvPr/>
          </p:nvSpPr>
          <p:spPr bwMode="auto">
            <a:xfrm>
              <a:off x="4798104" y="3378251"/>
              <a:ext cx="40359" cy="62390"/>
            </a:xfrm>
            <a:custGeom>
              <a:avLst/>
              <a:gdLst>
                <a:gd name="T0" fmla="*/ 2147483647 w 28"/>
                <a:gd name="T1" fmla="*/ 2147483647 h 40"/>
                <a:gd name="T2" fmla="*/ 2147483647 w 28"/>
                <a:gd name="T3" fmla="*/ 2147483647 h 40"/>
                <a:gd name="T4" fmla="*/ 2147483647 w 28"/>
                <a:gd name="T5" fmla="*/ 0 h 40"/>
                <a:gd name="T6" fmla="*/ 2147483647 w 28"/>
                <a:gd name="T7" fmla="*/ 2147483647 h 40"/>
                <a:gd name="T8" fmla="*/ 2147483647 w 28"/>
                <a:gd name="T9" fmla="*/ 2147483647 h 40"/>
                <a:gd name="T10" fmla="*/ 2147483647 w 28"/>
                <a:gd name="T11" fmla="*/ 2147483647 h 40"/>
                <a:gd name="T12" fmla="*/ 2147483647 w 28"/>
                <a:gd name="T13" fmla="*/ 2147483647 h 40"/>
                <a:gd name="T14" fmla="*/ 2147483647 w 28"/>
                <a:gd name="T15" fmla="*/ 2147483647 h 40"/>
                <a:gd name="T16" fmla="*/ 2147483647 w 28"/>
                <a:gd name="T17" fmla="*/ 2147483647 h 40"/>
                <a:gd name="T18" fmla="*/ 2147483647 w 28"/>
                <a:gd name="T19" fmla="*/ 2147483647 h 40"/>
                <a:gd name="T20" fmla="*/ 2147483647 w 28"/>
                <a:gd name="T21" fmla="*/ 2147483647 h 40"/>
                <a:gd name="T22" fmla="*/ 2147483647 w 28"/>
                <a:gd name="T23" fmla="*/ 2147483647 h 40"/>
                <a:gd name="T24" fmla="*/ 2147483647 w 28"/>
                <a:gd name="T25" fmla="*/ 2147483647 h 40"/>
                <a:gd name="T26" fmla="*/ 2147483647 w 28"/>
                <a:gd name="T27" fmla="*/ 2147483647 h 40"/>
                <a:gd name="T28" fmla="*/ 0 w 28"/>
                <a:gd name="T29" fmla="*/ 2147483647 h 40"/>
                <a:gd name="T30" fmla="*/ 2147483647 w 28"/>
                <a:gd name="T31" fmla="*/ 2147483647 h 40"/>
                <a:gd name="T32" fmla="*/ 2147483647 w 28"/>
                <a:gd name="T33" fmla="*/ 2147483647 h 40"/>
                <a:gd name="T34" fmla="*/ 2147483647 w 28"/>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5" name="Freeform 170"/>
            <p:cNvSpPr>
              <a:spLocks/>
            </p:cNvSpPr>
            <p:nvPr/>
          </p:nvSpPr>
          <p:spPr bwMode="auto">
            <a:xfrm>
              <a:off x="4904191" y="3465863"/>
              <a:ext cx="58808" cy="38495"/>
            </a:xfrm>
            <a:custGeom>
              <a:avLst/>
              <a:gdLst>
                <a:gd name="T0" fmla="*/ 2147483647 w 41"/>
                <a:gd name="T1" fmla="*/ 2147483647 h 24"/>
                <a:gd name="T2" fmla="*/ 2147483647 w 41"/>
                <a:gd name="T3" fmla="*/ 2147483647 h 24"/>
                <a:gd name="T4" fmla="*/ 2147483647 w 41"/>
                <a:gd name="T5" fmla="*/ 2147483647 h 24"/>
                <a:gd name="T6" fmla="*/ 2147483647 w 41"/>
                <a:gd name="T7" fmla="*/ 2147483647 h 24"/>
                <a:gd name="T8" fmla="*/ 2147483647 w 41"/>
                <a:gd name="T9" fmla="*/ 2147483647 h 24"/>
                <a:gd name="T10" fmla="*/ 2147483647 w 41"/>
                <a:gd name="T11" fmla="*/ 2147483647 h 24"/>
                <a:gd name="T12" fmla="*/ 2147483647 w 41"/>
                <a:gd name="T13" fmla="*/ 2147483647 h 24"/>
                <a:gd name="T14" fmla="*/ 2147483647 w 41"/>
                <a:gd name="T15" fmla="*/ 2147483647 h 24"/>
                <a:gd name="T16" fmla="*/ 0 w 41"/>
                <a:gd name="T17" fmla="*/ 2147483647 h 24"/>
                <a:gd name="T18" fmla="*/ 0 w 41"/>
                <a:gd name="T19" fmla="*/ 2147483647 h 24"/>
                <a:gd name="T20" fmla="*/ 2147483647 w 41"/>
                <a:gd name="T21" fmla="*/ 0 h 24"/>
                <a:gd name="T22" fmla="*/ 2147483647 w 41"/>
                <a:gd name="T23" fmla="*/ 0 h 24"/>
                <a:gd name="T24" fmla="*/ 2147483647 w 41"/>
                <a:gd name="T25" fmla="*/ 2147483647 h 24"/>
                <a:gd name="T26" fmla="*/ 2147483647 w 41"/>
                <a:gd name="T27" fmla="*/ 2147483647 h 24"/>
                <a:gd name="T28" fmla="*/ 2147483647 w 41"/>
                <a:gd name="T29" fmla="*/ 2147483647 h 24"/>
                <a:gd name="T30" fmla="*/ 2147483647 w 41"/>
                <a:gd name="T31" fmla="*/ 0 h 24"/>
                <a:gd name="T32" fmla="*/ 2147483647 w 41"/>
                <a:gd name="T33" fmla="*/ 2147483647 h 24"/>
                <a:gd name="T34" fmla="*/ 2147483647 w 41"/>
                <a:gd name="T35" fmla="*/ 2147483647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6" name="Freeform 171"/>
            <p:cNvSpPr>
              <a:spLocks/>
            </p:cNvSpPr>
            <p:nvPr/>
          </p:nvSpPr>
          <p:spPr bwMode="auto">
            <a:xfrm>
              <a:off x="4832698" y="2952143"/>
              <a:ext cx="34594" cy="45133"/>
            </a:xfrm>
            <a:custGeom>
              <a:avLst/>
              <a:gdLst>
                <a:gd name="T0" fmla="*/ 2147483647 w 24"/>
                <a:gd name="T1" fmla="*/ 2147483647 h 30"/>
                <a:gd name="T2" fmla="*/ 2147483647 w 24"/>
                <a:gd name="T3" fmla="*/ 2147483647 h 30"/>
                <a:gd name="T4" fmla="*/ 2147483647 w 24"/>
                <a:gd name="T5" fmla="*/ 2147483647 h 30"/>
                <a:gd name="T6" fmla="*/ 2147483647 w 24"/>
                <a:gd name="T7" fmla="*/ 2147483647 h 30"/>
                <a:gd name="T8" fmla="*/ 2147483647 w 24"/>
                <a:gd name="T9" fmla="*/ 2147483647 h 30"/>
                <a:gd name="T10" fmla="*/ 2147483647 w 24"/>
                <a:gd name="T11" fmla="*/ 2147483647 h 30"/>
                <a:gd name="T12" fmla="*/ 2147483647 w 24"/>
                <a:gd name="T13" fmla="*/ 2147483647 h 30"/>
                <a:gd name="T14" fmla="*/ 2147483647 w 24"/>
                <a:gd name="T15" fmla="*/ 2147483647 h 30"/>
                <a:gd name="T16" fmla="*/ 2147483647 w 24"/>
                <a:gd name="T17" fmla="*/ 2147483647 h 30"/>
                <a:gd name="T18" fmla="*/ 2147483647 w 24"/>
                <a:gd name="T19" fmla="*/ 2147483647 h 30"/>
                <a:gd name="T20" fmla="*/ 2147483647 w 24"/>
                <a:gd name="T21" fmla="*/ 2147483647 h 30"/>
                <a:gd name="T22" fmla="*/ 2147483647 w 24"/>
                <a:gd name="T23" fmla="*/ 2147483647 h 30"/>
                <a:gd name="T24" fmla="*/ 2147483647 w 24"/>
                <a:gd name="T25" fmla="*/ 2147483647 h 30"/>
                <a:gd name="T26" fmla="*/ 2147483647 w 24"/>
                <a:gd name="T27" fmla="*/ 2147483647 h 30"/>
                <a:gd name="T28" fmla="*/ 0 w 24"/>
                <a:gd name="T29" fmla="*/ 2147483647 h 30"/>
                <a:gd name="T30" fmla="*/ 0 w 24"/>
                <a:gd name="T31" fmla="*/ 2147483647 h 30"/>
                <a:gd name="T32" fmla="*/ 2147483647 w 24"/>
                <a:gd name="T33" fmla="*/ 2147483647 h 30"/>
                <a:gd name="T34" fmla="*/ 2147483647 w 24"/>
                <a:gd name="T35" fmla="*/ 0 h 30"/>
                <a:gd name="T36" fmla="*/ 2147483647 w 24"/>
                <a:gd name="T37" fmla="*/ 0 h 30"/>
                <a:gd name="T38" fmla="*/ 2147483647 w 24"/>
                <a:gd name="T39" fmla="*/ 0 h 30"/>
                <a:gd name="T40" fmla="*/ 2147483647 w 24"/>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7" name="Freeform 172"/>
            <p:cNvSpPr>
              <a:spLocks/>
            </p:cNvSpPr>
            <p:nvPr/>
          </p:nvSpPr>
          <p:spPr bwMode="auto">
            <a:xfrm>
              <a:off x="4832698" y="2618954"/>
              <a:ext cx="217938" cy="357082"/>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8" name="Freeform 173"/>
            <p:cNvSpPr>
              <a:spLocks/>
            </p:cNvSpPr>
            <p:nvPr/>
          </p:nvSpPr>
          <p:spPr bwMode="auto">
            <a:xfrm>
              <a:off x="4721999" y="2567185"/>
              <a:ext cx="430110" cy="339826"/>
            </a:xfrm>
            <a:custGeom>
              <a:avLst/>
              <a:gdLst>
                <a:gd name="T0" fmla="*/ 2147483647 w 295"/>
                <a:gd name="T1" fmla="*/ 2147483647 h 214"/>
                <a:gd name="T2" fmla="*/ 2147483647 w 295"/>
                <a:gd name="T3" fmla="*/ 2147483647 h 214"/>
                <a:gd name="T4" fmla="*/ 2147483647 w 295"/>
                <a:gd name="T5" fmla="*/ 2147483647 h 214"/>
                <a:gd name="T6" fmla="*/ 2147483647 w 295"/>
                <a:gd name="T7" fmla="*/ 2147483647 h 214"/>
                <a:gd name="T8" fmla="*/ 2147483647 w 295"/>
                <a:gd name="T9" fmla="*/ 2147483647 h 214"/>
                <a:gd name="T10" fmla="*/ 2147483647 w 295"/>
                <a:gd name="T11" fmla="*/ 2147483647 h 214"/>
                <a:gd name="T12" fmla="*/ 2147483647 w 295"/>
                <a:gd name="T13" fmla="*/ 2147483647 h 214"/>
                <a:gd name="T14" fmla="*/ 2147483647 w 295"/>
                <a:gd name="T15" fmla="*/ 2147483647 h 214"/>
                <a:gd name="T16" fmla="*/ 2147483647 w 295"/>
                <a:gd name="T17" fmla="*/ 2147483647 h 214"/>
                <a:gd name="T18" fmla="*/ 2147483647 w 295"/>
                <a:gd name="T19" fmla="*/ 2147483647 h 214"/>
                <a:gd name="T20" fmla="*/ 2147483647 w 295"/>
                <a:gd name="T21" fmla="*/ 2147483647 h 214"/>
                <a:gd name="T22" fmla="*/ 2147483647 w 295"/>
                <a:gd name="T23" fmla="*/ 2147483647 h 214"/>
                <a:gd name="T24" fmla="*/ 2147483647 w 295"/>
                <a:gd name="T25" fmla="*/ 2147483647 h 214"/>
                <a:gd name="T26" fmla="*/ 2147483647 w 295"/>
                <a:gd name="T27" fmla="*/ 2147483647 h 214"/>
                <a:gd name="T28" fmla="*/ 2147483647 w 295"/>
                <a:gd name="T29" fmla="*/ 2147483647 h 214"/>
                <a:gd name="T30" fmla="*/ 2147483647 w 295"/>
                <a:gd name="T31" fmla="*/ 2147483647 h 214"/>
                <a:gd name="T32" fmla="*/ 2147483647 w 295"/>
                <a:gd name="T33" fmla="*/ 2147483647 h 214"/>
                <a:gd name="T34" fmla="*/ 2147483647 w 295"/>
                <a:gd name="T35" fmla="*/ 2147483647 h 214"/>
                <a:gd name="T36" fmla="*/ 2147483647 w 295"/>
                <a:gd name="T37" fmla="*/ 2147483647 h 214"/>
                <a:gd name="T38" fmla="*/ 2147483647 w 295"/>
                <a:gd name="T39" fmla="*/ 2147483647 h 214"/>
                <a:gd name="T40" fmla="*/ 2147483647 w 295"/>
                <a:gd name="T41" fmla="*/ 2147483647 h 214"/>
                <a:gd name="T42" fmla="*/ 2147483647 w 295"/>
                <a:gd name="T43" fmla="*/ 2147483647 h 214"/>
                <a:gd name="T44" fmla="*/ 0 w 295"/>
                <a:gd name="T45" fmla="*/ 2147483647 h 214"/>
                <a:gd name="T46" fmla="*/ 2147483647 w 295"/>
                <a:gd name="T47" fmla="*/ 2147483647 h 214"/>
                <a:gd name="T48" fmla="*/ 2147483647 w 295"/>
                <a:gd name="T49" fmla="*/ 2147483647 h 214"/>
                <a:gd name="T50" fmla="*/ 2147483647 w 295"/>
                <a:gd name="T51" fmla="*/ 2147483647 h 214"/>
                <a:gd name="T52" fmla="*/ 2147483647 w 295"/>
                <a:gd name="T53" fmla="*/ 2147483647 h 214"/>
                <a:gd name="T54" fmla="*/ 2147483647 w 295"/>
                <a:gd name="T55" fmla="*/ 2147483647 h 214"/>
                <a:gd name="T56" fmla="*/ 2147483647 w 295"/>
                <a:gd name="T57" fmla="*/ 2147483647 h 214"/>
                <a:gd name="T58" fmla="*/ 2147483647 w 295"/>
                <a:gd name="T59" fmla="*/ 2147483647 h 214"/>
                <a:gd name="T60" fmla="*/ 2147483647 w 295"/>
                <a:gd name="T61" fmla="*/ 2147483647 h 214"/>
                <a:gd name="T62" fmla="*/ 2147483647 w 295"/>
                <a:gd name="T63" fmla="*/ 2147483647 h 214"/>
                <a:gd name="T64" fmla="*/ 2147483647 w 295"/>
                <a:gd name="T65" fmla="*/ 2147483647 h 214"/>
                <a:gd name="T66" fmla="*/ 2147483647 w 295"/>
                <a:gd name="T67" fmla="*/ 2147483647 h 214"/>
                <a:gd name="T68" fmla="*/ 2147483647 w 295"/>
                <a:gd name="T69" fmla="*/ 2147483647 h 214"/>
                <a:gd name="T70" fmla="*/ 2147483647 w 295"/>
                <a:gd name="T71" fmla="*/ 2147483647 h 214"/>
                <a:gd name="T72" fmla="*/ 2147483647 w 295"/>
                <a:gd name="T73" fmla="*/ 2147483647 h 214"/>
                <a:gd name="T74" fmla="*/ 2147483647 w 295"/>
                <a:gd name="T75" fmla="*/ 2147483647 h 214"/>
                <a:gd name="T76" fmla="*/ 2147483647 w 295"/>
                <a:gd name="T77" fmla="*/ 2147483647 h 214"/>
                <a:gd name="T78" fmla="*/ 2147483647 w 295"/>
                <a:gd name="T79" fmla="*/ 2147483647 h 214"/>
                <a:gd name="T80" fmla="*/ 2147483647 w 295"/>
                <a:gd name="T81" fmla="*/ 2147483647 h 214"/>
                <a:gd name="T82" fmla="*/ 2147483647 w 295"/>
                <a:gd name="T83" fmla="*/ 0 h 214"/>
                <a:gd name="T84" fmla="*/ 2147483647 w 295"/>
                <a:gd name="T85" fmla="*/ 2147483647 h 214"/>
                <a:gd name="T86" fmla="*/ 2147483647 w 295"/>
                <a:gd name="T87" fmla="*/ 2147483647 h 214"/>
                <a:gd name="T88" fmla="*/ 2147483647 w 295"/>
                <a:gd name="T89" fmla="*/ 2147483647 h 214"/>
                <a:gd name="T90" fmla="*/ 2147483647 w 295"/>
                <a:gd name="T91" fmla="*/ 2147483647 h 214"/>
                <a:gd name="T92" fmla="*/ 2147483647 w 295"/>
                <a:gd name="T93" fmla="*/ 2147483647 h 214"/>
                <a:gd name="T94" fmla="*/ 2147483647 w 295"/>
                <a:gd name="T95" fmla="*/ 2147483647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9" name="Freeform 174"/>
            <p:cNvSpPr>
              <a:spLocks/>
            </p:cNvSpPr>
            <p:nvPr/>
          </p:nvSpPr>
          <p:spPr bwMode="auto">
            <a:xfrm>
              <a:off x="5069085" y="2859222"/>
              <a:ext cx="83024" cy="54425"/>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0" name="Freeform 175"/>
            <p:cNvSpPr>
              <a:spLocks/>
            </p:cNvSpPr>
            <p:nvPr/>
          </p:nvSpPr>
          <p:spPr bwMode="auto">
            <a:xfrm>
              <a:off x="5036798" y="2893736"/>
              <a:ext cx="124536" cy="82301"/>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1" name="Freeform 176"/>
            <p:cNvSpPr>
              <a:spLocks/>
            </p:cNvSpPr>
            <p:nvPr/>
          </p:nvSpPr>
          <p:spPr bwMode="auto">
            <a:xfrm>
              <a:off x="5036798" y="2945506"/>
              <a:ext cx="93402" cy="74336"/>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2" name="Freeform 177"/>
            <p:cNvSpPr>
              <a:spLocks/>
            </p:cNvSpPr>
            <p:nvPr/>
          </p:nvSpPr>
          <p:spPr bwMode="auto">
            <a:xfrm>
              <a:off x="5018348" y="2977364"/>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0 h 16"/>
                <a:gd name="T8" fmla="*/ 2147483647 w 40"/>
                <a:gd name="T9" fmla="*/ 0 h 16"/>
                <a:gd name="T10" fmla="*/ 2147483647 w 40"/>
                <a:gd name="T11" fmla="*/ 0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0 w 40"/>
                <a:gd name="T21" fmla="*/ 2147483647 h 16"/>
                <a:gd name="T22" fmla="*/ 2147483647 w 40"/>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3" name="Freeform 178"/>
            <p:cNvSpPr>
              <a:spLocks/>
            </p:cNvSpPr>
            <p:nvPr/>
          </p:nvSpPr>
          <p:spPr bwMode="auto">
            <a:xfrm>
              <a:off x="4429110" y="3354358"/>
              <a:ext cx="59962" cy="142037"/>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4" name="Freeform 179"/>
            <p:cNvSpPr>
              <a:spLocks/>
            </p:cNvSpPr>
            <p:nvPr/>
          </p:nvSpPr>
          <p:spPr bwMode="auto">
            <a:xfrm>
              <a:off x="4439488" y="3305243"/>
              <a:ext cx="253684" cy="220355"/>
            </a:xfrm>
            <a:custGeom>
              <a:avLst/>
              <a:gdLst>
                <a:gd name="T0" fmla="*/ 2147483647 w 174"/>
                <a:gd name="T1" fmla="*/ 2147483647 h 140"/>
                <a:gd name="T2" fmla="*/ 2147483647 w 174"/>
                <a:gd name="T3" fmla="*/ 2147483647 h 140"/>
                <a:gd name="T4" fmla="*/ 2147483647 w 174"/>
                <a:gd name="T5" fmla="*/ 2147483647 h 140"/>
                <a:gd name="T6" fmla="*/ 2147483647 w 174"/>
                <a:gd name="T7" fmla="*/ 2147483647 h 140"/>
                <a:gd name="T8" fmla="*/ 2147483647 w 174"/>
                <a:gd name="T9" fmla="*/ 2147483647 h 140"/>
                <a:gd name="T10" fmla="*/ 2147483647 w 174"/>
                <a:gd name="T11" fmla="*/ 2147483647 h 140"/>
                <a:gd name="T12" fmla="*/ 2147483647 w 174"/>
                <a:gd name="T13" fmla="*/ 2147483647 h 140"/>
                <a:gd name="T14" fmla="*/ 2147483647 w 174"/>
                <a:gd name="T15" fmla="*/ 2147483647 h 140"/>
                <a:gd name="T16" fmla="*/ 2147483647 w 174"/>
                <a:gd name="T17" fmla="*/ 2147483647 h 140"/>
                <a:gd name="T18" fmla="*/ 2147483647 w 174"/>
                <a:gd name="T19" fmla="*/ 2147483647 h 140"/>
                <a:gd name="T20" fmla="*/ 2147483647 w 174"/>
                <a:gd name="T21" fmla="*/ 2147483647 h 140"/>
                <a:gd name="T22" fmla="*/ 2147483647 w 174"/>
                <a:gd name="T23" fmla="*/ 2147483647 h 140"/>
                <a:gd name="T24" fmla="*/ 2147483647 w 174"/>
                <a:gd name="T25" fmla="*/ 2147483647 h 140"/>
                <a:gd name="T26" fmla="*/ 2147483647 w 174"/>
                <a:gd name="T27" fmla="*/ 2147483647 h 140"/>
                <a:gd name="T28" fmla="*/ 2147483647 w 174"/>
                <a:gd name="T29" fmla="*/ 2147483647 h 140"/>
                <a:gd name="T30" fmla="*/ 2147483647 w 174"/>
                <a:gd name="T31" fmla="*/ 2147483647 h 140"/>
                <a:gd name="T32" fmla="*/ 2147483647 w 174"/>
                <a:gd name="T33" fmla="*/ 2147483647 h 140"/>
                <a:gd name="T34" fmla="*/ 2147483647 w 174"/>
                <a:gd name="T35" fmla="*/ 2147483647 h 140"/>
                <a:gd name="T36" fmla="*/ 2147483647 w 174"/>
                <a:gd name="T37" fmla="*/ 2147483647 h 140"/>
                <a:gd name="T38" fmla="*/ 2147483647 w 174"/>
                <a:gd name="T39" fmla="*/ 2147483647 h 140"/>
                <a:gd name="T40" fmla="*/ 2147483647 w 174"/>
                <a:gd name="T41" fmla="*/ 2147483647 h 140"/>
                <a:gd name="T42" fmla="*/ 2147483647 w 174"/>
                <a:gd name="T43" fmla="*/ 2147483647 h 140"/>
                <a:gd name="T44" fmla="*/ 2147483647 w 174"/>
                <a:gd name="T45" fmla="*/ 2147483647 h 140"/>
                <a:gd name="T46" fmla="*/ 2147483647 w 174"/>
                <a:gd name="T47" fmla="*/ 2147483647 h 140"/>
                <a:gd name="T48" fmla="*/ 2147483647 w 174"/>
                <a:gd name="T49" fmla="*/ 2147483647 h 140"/>
                <a:gd name="T50" fmla="*/ 2147483647 w 174"/>
                <a:gd name="T51" fmla="*/ 2147483647 h 140"/>
                <a:gd name="T52" fmla="*/ 0 w 174"/>
                <a:gd name="T53" fmla="*/ 2147483647 h 140"/>
                <a:gd name="T54" fmla="*/ 0 w 174"/>
                <a:gd name="T55" fmla="*/ 2147483647 h 140"/>
                <a:gd name="T56" fmla="*/ 2147483647 w 174"/>
                <a:gd name="T57" fmla="*/ 2147483647 h 140"/>
                <a:gd name="T58" fmla="*/ 2147483647 w 174"/>
                <a:gd name="T59" fmla="*/ 0 h 140"/>
                <a:gd name="T60" fmla="*/ 2147483647 w 174"/>
                <a:gd name="T61" fmla="*/ 2147483647 h 140"/>
                <a:gd name="T62" fmla="*/ 2147483647 w 174"/>
                <a:gd name="T63" fmla="*/ 2147483647 h 140"/>
                <a:gd name="T64" fmla="*/ 2147483647 w 174"/>
                <a:gd name="T65" fmla="*/ 2147483647 h 140"/>
                <a:gd name="T66" fmla="*/ 2147483647 w 174"/>
                <a:gd name="T67" fmla="*/ 2147483647 h 140"/>
                <a:gd name="T68" fmla="*/ 2147483647 w 174"/>
                <a:gd name="T69" fmla="*/ 2147483647 h 140"/>
                <a:gd name="T70" fmla="*/ 2147483647 w 174"/>
                <a:gd name="T71" fmla="*/ 2147483647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5" name="Freeform 180"/>
            <p:cNvSpPr>
              <a:spLocks/>
            </p:cNvSpPr>
            <p:nvPr/>
          </p:nvSpPr>
          <p:spPr bwMode="auto">
            <a:xfrm>
              <a:off x="4531736" y="3099489"/>
              <a:ext cx="261756" cy="257523"/>
            </a:xfrm>
            <a:custGeom>
              <a:avLst/>
              <a:gdLst>
                <a:gd name="T0" fmla="*/ 2147483647 w 178"/>
                <a:gd name="T1" fmla="*/ 2147483647 h 162"/>
                <a:gd name="T2" fmla="*/ 2147483647 w 178"/>
                <a:gd name="T3" fmla="*/ 2147483647 h 162"/>
                <a:gd name="T4" fmla="*/ 2147483647 w 178"/>
                <a:gd name="T5" fmla="*/ 2147483647 h 162"/>
                <a:gd name="T6" fmla="*/ 2147483647 w 178"/>
                <a:gd name="T7" fmla="*/ 2147483647 h 162"/>
                <a:gd name="T8" fmla="*/ 2147483647 w 178"/>
                <a:gd name="T9" fmla="*/ 2147483647 h 162"/>
                <a:gd name="T10" fmla="*/ 2147483647 w 178"/>
                <a:gd name="T11" fmla="*/ 2147483647 h 162"/>
                <a:gd name="T12" fmla="*/ 2147483647 w 178"/>
                <a:gd name="T13" fmla="*/ 2147483647 h 162"/>
                <a:gd name="T14" fmla="*/ 2147483647 w 178"/>
                <a:gd name="T15" fmla="*/ 2147483647 h 162"/>
                <a:gd name="T16" fmla="*/ 2147483647 w 178"/>
                <a:gd name="T17" fmla="*/ 2147483647 h 162"/>
                <a:gd name="T18" fmla="*/ 2147483647 w 178"/>
                <a:gd name="T19" fmla="*/ 2147483647 h 162"/>
                <a:gd name="T20" fmla="*/ 2147483647 w 178"/>
                <a:gd name="T21" fmla="*/ 2147483647 h 162"/>
                <a:gd name="T22" fmla="*/ 2147483647 w 178"/>
                <a:gd name="T23" fmla="*/ 2147483647 h 162"/>
                <a:gd name="T24" fmla="*/ 2147483647 w 178"/>
                <a:gd name="T25" fmla="*/ 2147483647 h 162"/>
                <a:gd name="T26" fmla="*/ 2147483647 w 178"/>
                <a:gd name="T27" fmla="*/ 2147483647 h 162"/>
                <a:gd name="T28" fmla="*/ 2147483647 w 178"/>
                <a:gd name="T29" fmla="*/ 2147483647 h 162"/>
                <a:gd name="T30" fmla="*/ 2147483647 w 178"/>
                <a:gd name="T31" fmla="*/ 2147483647 h 162"/>
                <a:gd name="T32" fmla="*/ 2147483647 w 178"/>
                <a:gd name="T33" fmla="*/ 2147483647 h 162"/>
                <a:gd name="T34" fmla="*/ 2147483647 w 178"/>
                <a:gd name="T35" fmla="*/ 2147483647 h 162"/>
                <a:gd name="T36" fmla="*/ 2147483647 w 178"/>
                <a:gd name="T37" fmla="*/ 2147483647 h 162"/>
                <a:gd name="T38" fmla="*/ 2147483647 w 178"/>
                <a:gd name="T39" fmla="*/ 2147483647 h 162"/>
                <a:gd name="T40" fmla="*/ 2147483647 w 178"/>
                <a:gd name="T41" fmla="*/ 2147483647 h 162"/>
                <a:gd name="T42" fmla="*/ 2147483647 w 178"/>
                <a:gd name="T43" fmla="*/ 2147483647 h 162"/>
                <a:gd name="T44" fmla="*/ 2147483647 w 178"/>
                <a:gd name="T45" fmla="*/ 2147483647 h 162"/>
                <a:gd name="T46" fmla="*/ 2147483647 w 178"/>
                <a:gd name="T47" fmla="*/ 2147483647 h 162"/>
                <a:gd name="T48" fmla="*/ 2147483647 w 178"/>
                <a:gd name="T49" fmla="*/ 2147483647 h 162"/>
                <a:gd name="T50" fmla="*/ 2147483647 w 178"/>
                <a:gd name="T51" fmla="*/ 2147483647 h 162"/>
                <a:gd name="T52" fmla="*/ 2147483647 w 178"/>
                <a:gd name="T53" fmla="*/ 2147483647 h 162"/>
                <a:gd name="T54" fmla="*/ 2147483647 w 178"/>
                <a:gd name="T55" fmla="*/ 2147483647 h 162"/>
                <a:gd name="T56" fmla="*/ 2147483647 w 178"/>
                <a:gd name="T57" fmla="*/ 2147483647 h 162"/>
                <a:gd name="T58" fmla="*/ 2147483647 w 178"/>
                <a:gd name="T59" fmla="*/ 2147483647 h 162"/>
                <a:gd name="T60" fmla="*/ 2147483647 w 178"/>
                <a:gd name="T61" fmla="*/ 2147483647 h 162"/>
                <a:gd name="T62" fmla="*/ 2147483647 w 178"/>
                <a:gd name="T63" fmla="*/ 0 h 162"/>
                <a:gd name="T64" fmla="*/ 2147483647 w 178"/>
                <a:gd name="T65" fmla="*/ 2147483647 h 162"/>
                <a:gd name="T66" fmla="*/ 2147483647 w 178"/>
                <a:gd name="T67" fmla="*/ 2147483647 h 162"/>
                <a:gd name="T68" fmla="*/ 2147483647 w 178"/>
                <a:gd name="T69" fmla="*/ 2147483647 h 162"/>
                <a:gd name="T70" fmla="*/ 2147483647 w 178"/>
                <a:gd name="T71" fmla="*/ 2147483647 h 162"/>
                <a:gd name="T72" fmla="*/ 2147483647 w 178"/>
                <a:gd name="T73" fmla="*/ 2147483647 h 162"/>
                <a:gd name="T74" fmla="*/ 2147483647 w 178"/>
                <a:gd name="T75" fmla="*/ 2147483647 h 162"/>
                <a:gd name="T76" fmla="*/ 2147483647 w 178"/>
                <a:gd name="T77" fmla="*/ 2147483647 h 162"/>
                <a:gd name="T78" fmla="*/ 2147483647 w 178"/>
                <a:gd name="T79" fmla="*/ 2147483647 h 162"/>
                <a:gd name="T80" fmla="*/ 2147483647 w 178"/>
                <a:gd name="T81" fmla="*/ 2147483647 h 162"/>
                <a:gd name="T82" fmla="*/ 2147483647 w 178"/>
                <a:gd name="T83" fmla="*/ 2147483647 h 162"/>
                <a:gd name="T84" fmla="*/ 2147483647 w 178"/>
                <a:gd name="T85" fmla="*/ 2147483647 h 162"/>
                <a:gd name="T86" fmla="*/ 2147483647 w 178"/>
                <a:gd name="T87" fmla="*/ 2147483647 h 162"/>
                <a:gd name="T88" fmla="*/ 2147483647 w 178"/>
                <a:gd name="T89" fmla="*/ 2147483647 h 162"/>
                <a:gd name="T90" fmla="*/ 2147483647 w 178"/>
                <a:gd name="T91" fmla="*/ 2147483647 h 162"/>
                <a:gd name="T92" fmla="*/ 2147483647 w 178"/>
                <a:gd name="T93" fmla="*/ 2147483647 h 162"/>
                <a:gd name="T94" fmla="*/ 2147483647 w 178"/>
                <a:gd name="T95" fmla="*/ 2147483647 h 162"/>
                <a:gd name="T96" fmla="*/ 2147483647 w 178"/>
                <a:gd name="T97" fmla="*/ 2147483647 h 162"/>
                <a:gd name="T98" fmla="*/ 2147483647 w 178"/>
                <a:gd name="T99" fmla="*/ 2147483647 h 162"/>
                <a:gd name="T100" fmla="*/ 2147483647 w 178"/>
                <a:gd name="T101" fmla="*/ 2147483647 h 162"/>
                <a:gd name="T102" fmla="*/ 2147483647 w 178"/>
                <a:gd name="T103" fmla="*/ 2147483647 h 162"/>
                <a:gd name="T104" fmla="*/ 2147483647 w 178"/>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6" name="Freeform 181"/>
            <p:cNvSpPr>
              <a:spLocks/>
            </p:cNvSpPr>
            <p:nvPr/>
          </p:nvSpPr>
          <p:spPr bwMode="auto">
            <a:xfrm>
              <a:off x="4673569" y="3091525"/>
              <a:ext cx="80718" cy="53098"/>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7" name="Freeform 182"/>
            <p:cNvSpPr>
              <a:spLocks/>
            </p:cNvSpPr>
            <p:nvPr/>
          </p:nvSpPr>
          <p:spPr bwMode="auto">
            <a:xfrm>
              <a:off x="4690866" y="3022498"/>
              <a:ext cx="71493" cy="79646"/>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8" name="Freeform 183"/>
            <p:cNvSpPr>
              <a:spLocks/>
            </p:cNvSpPr>
            <p:nvPr/>
          </p:nvSpPr>
          <p:spPr bwMode="auto">
            <a:xfrm>
              <a:off x="4787727" y="2913647"/>
              <a:ext cx="44971" cy="80974"/>
            </a:xfrm>
            <a:custGeom>
              <a:avLst/>
              <a:gdLst>
                <a:gd name="T0" fmla="*/ 2147483647 w 32"/>
                <a:gd name="T1" fmla="*/ 2147483647 h 52"/>
                <a:gd name="T2" fmla="*/ 2147483647 w 32"/>
                <a:gd name="T3" fmla="*/ 2147483647 h 52"/>
                <a:gd name="T4" fmla="*/ 2147483647 w 32"/>
                <a:gd name="T5" fmla="*/ 2147483647 h 52"/>
                <a:gd name="T6" fmla="*/ 2147483647 w 32"/>
                <a:gd name="T7" fmla="*/ 2147483647 h 52"/>
                <a:gd name="T8" fmla="*/ 2147483647 w 32"/>
                <a:gd name="T9" fmla="*/ 2147483647 h 52"/>
                <a:gd name="T10" fmla="*/ 2147483647 w 32"/>
                <a:gd name="T11" fmla="*/ 2147483647 h 52"/>
                <a:gd name="T12" fmla="*/ 2147483647 w 32"/>
                <a:gd name="T13" fmla="*/ 2147483647 h 52"/>
                <a:gd name="T14" fmla="*/ 2147483647 w 32"/>
                <a:gd name="T15" fmla="*/ 2147483647 h 52"/>
                <a:gd name="T16" fmla="*/ 0 w 32"/>
                <a:gd name="T17" fmla="*/ 2147483647 h 52"/>
                <a:gd name="T18" fmla="*/ 2147483647 w 32"/>
                <a:gd name="T19" fmla="*/ 2147483647 h 52"/>
                <a:gd name="T20" fmla="*/ 2147483647 w 32"/>
                <a:gd name="T21" fmla="*/ 2147483647 h 52"/>
                <a:gd name="T22" fmla="*/ 2147483647 w 32"/>
                <a:gd name="T23" fmla="*/ 2147483647 h 52"/>
                <a:gd name="T24" fmla="*/ 2147483647 w 32"/>
                <a:gd name="T25" fmla="*/ 0 h 52"/>
                <a:gd name="T26" fmla="*/ 2147483647 w 32"/>
                <a:gd name="T27" fmla="*/ 2147483647 h 52"/>
                <a:gd name="T28" fmla="*/ 2147483647 w 32"/>
                <a:gd name="T29" fmla="*/ 2147483647 h 52"/>
                <a:gd name="T30" fmla="*/ 2147483647 w 32"/>
                <a:gd name="T31" fmla="*/ 2147483647 h 52"/>
                <a:gd name="T32" fmla="*/ 2147483647 w 32"/>
                <a:gd name="T33" fmla="*/ 2147483647 h 52"/>
                <a:gd name="T34" fmla="*/ 2147483647 w 32"/>
                <a:gd name="T35" fmla="*/ 2147483647 h 52"/>
                <a:gd name="T36" fmla="*/ 2147483647 w 32"/>
                <a:gd name="T37" fmla="*/ 2147483647 h 52"/>
                <a:gd name="T38" fmla="*/ 2147483647 w 32"/>
                <a:gd name="T39" fmla="*/ 2147483647 h 52"/>
                <a:gd name="T40" fmla="*/ 2147483647 w 32"/>
                <a:gd name="T41" fmla="*/ 2147483647 h 52"/>
                <a:gd name="T42" fmla="*/ 2147483647 w 32"/>
                <a:gd name="T43" fmla="*/ 2147483647 h 52"/>
                <a:gd name="T44" fmla="*/ 2147483647 w 32"/>
                <a:gd name="T45" fmla="*/ 2147483647 h 52"/>
                <a:gd name="T46" fmla="*/ 2147483647 w 32"/>
                <a:gd name="T47" fmla="*/ 2147483647 h 52"/>
                <a:gd name="T48" fmla="*/ 2147483647 w 32"/>
                <a:gd name="T49" fmla="*/ 2147483647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9" name="Freeform 184"/>
            <p:cNvSpPr>
              <a:spLocks/>
            </p:cNvSpPr>
            <p:nvPr/>
          </p:nvSpPr>
          <p:spPr bwMode="auto">
            <a:xfrm>
              <a:off x="4741603" y="2994621"/>
              <a:ext cx="186804" cy="207081"/>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0" name="Freeform 185"/>
            <p:cNvSpPr>
              <a:spLocks/>
            </p:cNvSpPr>
            <p:nvPr/>
          </p:nvSpPr>
          <p:spPr bwMode="auto">
            <a:xfrm>
              <a:off x="4751980" y="3195066"/>
              <a:ext cx="86483" cy="46460"/>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1" name="Freeform 186"/>
            <p:cNvSpPr>
              <a:spLocks/>
            </p:cNvSpPr>
            <p:nvPr/>
          </p:nvSpPr>
          <p:spPr bwMode="auto">
            <a:xfrm>
              <a:off x="4824626" y="3156569"/>
              <a:ext cx="156823" cy="71682"/>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2" name="Freeform 187"/>
            <p:cNvSpPr>
              <a:spLocks/>
            </p:cNvSpPr>
            <p:nvPr/>
          </p:nvSpPr>
          <p:spPr bwMode="auto">
            <a:xfrm>
              <a:off x="4762358" y="3212322"/>
              <a:ext cx="270981" cy="258851"/>
            </a:xfrm>
            <a:custGeom>
              <a:avLst/>
              <a:gdLst>
                <a:gd name="T0" fmla="*/ 2147483647 w 185"/>
                <a:gd name="T1" fmla="*/ 2147483647 h 162"/>
                <a:gd name="T2" fmla="*/ 0 w 185"/>
                <a:gd name="T3" fmla="*/ 2147483647 h 162"/>
                <a:gd name="T4" fmla="*/ 2147483647 w 185"/>
                <a:gd name="T5" fmla="*/ 2147483647 h 162"/>
                <a:gd name="T6" fmla="*/ 2147483647 w 185"/>
                <a:gd name="T7" fmla="*/ 2147483647 h 162"/>
                <a:gd name="T8" fmla="*/ 2147483647 w 185"/>
                <a:gd name="T9" fmla="*/ 2147483647 h 162"/>
                <a:gd name="T10" fmla="*/ 2147483647 w 185"/>
                <a:gd name="T11" fmla="*/ 2147483647 h 162"/>
                <a:gd name="T12" fmla="*/ 2147483647 w 185"/>
                <a:gd name="T13" fmla="*/ 2147483647 h 162"/>
                <a:gd name="T14" fmla="*/ 2147483647 w 185"/>
                <a:gd name="T15" fmla="*/ 2147483647 h 162"/>
                <a:gd name="T16" fmla="*/ 2147483647 w 185"/>
                <a:gd name="T17" fmla="*/ 2147483647 h 162"/>
                <a:gd name="T18" fmla="*/ 2147483647 w 185"/>
                <a:gd name="T19" fmla="*/ 2147483647 h 162"/>
                <a:gd name="T20" fmla="*/ 2147483647 w 185"/>
                <a:gd name="T21" fmla="*/ 2147483647 h 162"/>
                <a:gd name="T22" fmla="*/ 2147483647 w 185"/>
                <a:gd name="T23" fmla="*/ 0 h 162"/>
                <a:gd name="T24" fmla="*/ 2147483647 w 185"/>
                <a:gd name="T25" fmla="*/ 2147483647 h 162"/>
                <a:gd name="T26" fmla="*/ 2147483647 w 185"/>
                <a:gd name="T27" fmla="*/ 2147483647 h 162"/>
                <a:gd name="T28" fmla="*/ 2147483647 w 185"/>
                <a:gd name="T29" fmla="*/ 2147483647 h 162"/>
                <a:gd name="T30" fmla="*/ 2147483647 w 185"/>
                <a:gd name="T31" fmla="*/ 2147483647 h 162"/>
                <a:gd name="T32" fmla="*/ 2147483647 w 185"/>
                <a:gd name="T33" fmla="*/ 2147483647 h 162"/>
                <a:gd name="T34" fmla="*/ 2147483647 w 185"/>
                <a:gd name="T35" fmla="*/ 2147483647 h 162"/>
                <a:gd name="T36" fmla="*/ 2147483647 w 185"/>
                <a:gd name="T37" fmla="*/ 2147483647 h 162"/>
                <a:gd name="T38" fmla="*/ 2147483647 w 185"/>
                <a:gd name="T39" fmla="*/ 2147483647 h 162"/>
                <a:gd name="T40" fmla="*/ 2147483647 w 185"/>
                <a:gd name="T41" fmla="*/ 2147483647 h 162"/>
                <a:gd name="T42" fmla="*/ 2147483647 w 185"/>
                <a:gd name="T43" fmla="*/ 2147483647 h 162"/>
                <a:gd name="T44" fmla="*/ 2147483647 w 185"/>
                <a:gd name="T45" fmla="*/ 2147483647 h 162"/>
                <a:gd name="T46" fmla="*/ 2147483647 w 185"/>
                <a:gd name="T47" fmla="*/ 2147483647 h 162"/>
                <a:gd name="T48" fmla="*/ 2147483647 w 185"/>
                <a:gd name="T49" fmla="*/ 2147483647 h 162"/>
                <a:gd name="T50" fmla="*/ 2147483647 w 185"/>
                <a:gd name="T51" fmla="*/ 2147483647 h 162"/>
                <a:gd name="T52" fmla="*/ 2147483647 w 185"/>
                <a:gd name="T53" fmla="*/ 2147483647 h 162"/>
                <a:gd name="T54" fmla="*/ 2147483647 w 185"/>
                <a:gd name="T55" fmla="*/ 2147483647 h 162"/>
                <a:gd name="T56" fmla="*/ 2147483647 w 185"/>
                <a:gd name="T57" fmla="*/ 2147483647 h 162"/>
                <a:gd name="T58" fmla="*/ 2147483647 w 185"/>
                <a:gd name="T59" fmla="*/ 2147483647 h 162"/>
                <a:gd name="T60" fmla="*/ 2147483647 w 185"/>
                <a:gd name="T61" fmla="*/ 2147483647 h 162"/>
                <a:gd name="T62" fmla="*/ 2147483647 w 185"/>
                <a:gd name="T63" fmla="*/ 2147483647 h 162"/>
                <a:gd name="T64" fmla="*/ 2147483647 w 185"/>
                <a:gd name="T65" fmla="*/ 2147483647 h 162"/>
                <a:gd name="T66" fmla="*/ 2147483647 w 185"/>
                <a:gd name="T67" fmla="*/ 2147483647 h 162"/>
                <a:gd name="T68" fmla="*/ 2147483647 w 185"/>
                <a:gd name="T69" fmla="*/ 2147483647 h 162"/>
                <a:gd name="T70" fmla="*/ 2147483647 w 185"/>
                <a:gd name="T71" fmla="*/ 2147483647 h 162"/>
                <a:gd name="T72" fmla="*/ 2147483647 w 185"/>
                <a:gd name="T73" fmla="*/ 2147483647 h 162"/>
                <a:gd name="T74" fmla="*/ 2147483647 w 185"/>
                <a:gd name="T75" fmla="*/ 2147483647 h 162"/>
                <a:gd name="T76" fmla="*/ 2147483647 w 185"/>
                <a:gd name="T77" fmla="*/ 2147483647 h 162"/>
                <a:gd name="T78" fmla="*/ 2147483647 w 185"/>
                <a:gd name="T79" fmla="*/ 2147483647 h 162"/>
                <a:gd name="T80" fmla="*/ 2147483647 w 185"/>
                <a:gd name="T81" fmla="*/ 2147483647 h 162"/>
                <a:gd name="T82" fmla="*/ 2147483647 w 185"/>
                <a:gd name="T83" fmla="*/ 2147483647 h 162"/>
                <a:gd name="T84" fmla="*/ 2147483647 w 185"/>
                <a:gd name="T85" fmla="*/ 2147483647 h 162"/>
                <a:gd name="T86" fmla="*/ 2147483647 w 185"/>
                <a:gd name="T87" fmla="*/ 2147483647 h 162"/>
                <a:gd name="T88" fmla="*/ 2147483647 w 185"/>
                <a:gd name="T89" fmla="*/ 2147483647 h 162"/>
                <a:gd name="T90" fmla="*/ 2147483647 w 185"/>
                <a:gd name="T91" fmla="*/ 2147483647 h 162"/>
                <a:gd name="T92" fmla="*/ 2147483647 w 185"/>
                <a:gd name="T93" fmla="*/ 2147483647 h 162"/>
                <a:gd name="T94" fmla="*/ 2147483647 w 185"/>
                <a:gd name="T95" fmla="*/ 2147483647 h 162"/>
                <a:gd name="T96" fmla="*/ 2147483647 w 185"/>
                <a:gd name="T97" fmla="*/ 2147483647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3" name="Freeform 188"/>
            <p:cNvSpPr>
              <a:spLocks/>
            </p:cNvSpPr>
            <p:nvPr/>
          </p:nvSpPr>
          <p:spPr bwMode="auto">
            <a:xfrm>
              <a:off x="4908803" y="2991966"/>
              <a:ext cx="206407" cy="157966"/>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4" name="Freeform 189"/>
            <p:cNvSpPr>
              <a:spLocks/>
            </p:cNvSpPr>
            <p:nvPr/>
          </p:nvSpPr>
          <p:spPr bwMode="auto">
            <a:xfrm>
              <a:off x="5039105" y="3341084"/>
              <a:ext cx="41512" cy="82301"/>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5" name="Freeform 190"/>
            <p:cNvSpPr>
              <a:spLocks/>
            </p:cNvSpPr>
            <p:nvPr/>
          </p:nvSpPr>
          <p:spPr bwMode="auto">
            <a:xfrm>
              <a:off x="5062167" y="3364977"/>
              <a:ext cx="138373" cy="155311"/>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6" name="Freeform 191"/>
            <p:cNvSpPr>
              <a:spLocks/>
            </p:cNvSpPr>
            <p:nvPr/>
          </p:nvSpPr>
          <p:spPr bwMode="auto">
            <a:xfrm>
              <a:off x="4972224" y="3132675"/>
              <a:ext cx="114157" cy="62390"/>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7" name="Freeform 192"/>
            <p:cNvSpPr>
              <a:spLocks/>
            </p:cNvSpPr>
            <p:nvPr/>
          </p:nvSpPr>
          <p:spPr bwMode="auto">
            <a:xfrm>
              <a:off x="4873056" y="3107454"/>
              <a:ext cx="131455" cy="62390"/>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8" name="Freeform 193"/>
            <p:cNvSpPr>
              <a:spLocks/>
            </p:cNvSpPr>
            <p:nvPr/>
          </p:nvSpPr>
          <p:spPr bwMode="auto">
            <a:xfrm>
              <a:off x="5179783" y="3165861"/>
              <a:ext cx="72646" cy="78319"/>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9" name="Freeform 194"/>
            <p:cNvSpPr>
              <a:spLocks/>
            </p:cNvSpPr>
            <p:nvPr/>
          </p:nvSpPr>
          <p:spPr bwMode="auto">
            <a:xfrm>
              <a:off x="4960693" y="3169843"/>
              <a:ext cx="140680" cy="79646"/>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0" name="Freeform 195"/>
            <p:cNvSpPr>
              <a:spLocks/>
            </p:cNvSpPr>
            <p:nvPr/>
          </p:nvSpPr>
          <p:spPr bwMode="auto">
            <a:xfrm>
              <a:off x="5082923" y="3049046"/>
              <a:ext cx="380526" cy="234958"/>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1" name="Freeform 196"/>
            <p:cNvSpPr>
              <a:spLocks/>
            </p:cNvSpPr>
            <p:nvPr/>
          </p:nvSpPr>
          <p:spPr bwMode="auto">
            <a:xfrm>
              <a:off x="5092147" y="2945506"/>
              <a:ext cx="193722" cy="128763"/>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2" name="Freeform 197"/>
            <p:cNvSpPr>
              <a:spLocks/>
            </p:cNvSpPr>
            <p:nvPr/>
          </p:nvSpPr>
          <p:spPr bwMode="auto">
            <a:xfrm>
              <a:off x="4904191" y="3218959"/>
              <a:ext cx="71493" cy="58407"/>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3" name="Freeform 198"/>
            <p:cNvSpPr>
              <a:spLocks/>
            </p:cNvSpPr>
            <p:nvPr/>
          </p:nvSpPr>
          <p:spPr bwMode="auto">
            <a:xfrm>
              <a:off x="5065626" y="3349048"/>
              <a:ext cx="51890" cy="37169"/>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4" name="Freeform 199"/>
            <p:cNvSpPr>
              <a:spLocks/>
            </p:cNvSpPr>
            <p:nvPr/>
          </p:nvSpPr>
          <p:spPr bwMode="auto">
            <a:xfrm>
              <a:off x="5044870" y="3179136"/>
              <a:ext cx="207559" cy="126107"/>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5" name="Freeform 200"/>
            <p:cNvSpPr>
              <a:spLocks/>
            </p:cNvSpPr>
            <p:nvPr/>
          </p:nvSpPr>
          <p:spPr bwMode="auto">
            <a:xfrm>
              <a:off x="5016043" y="3232233"/>
              <a:ext cx="99168" cy="122125"/>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6" name="Freeform 201"/>
            <p:cNvSpPr>
              <a:spLocks/>
            </p:cNvSpPr>
            <p:nvPr/>
          </p:nvSpPr>
          <p:spPr bwMode="auto">
            <a:xfrm>
              <a:off x="5103679" y="3291968"/>
              <a:ext cx="127995" cy="80974"/>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7" name="Freeform 202"/>
            <p:cNvSpPr>
              <a:spLocks/>
            </p:cNvSpPr>
            <p:nvPr/>
          </p:nvSpPr>
          <p:spPr bwMode="auto">
            <a:xfrm>
              <a:off x="4828085" y="2986656"/>
              <a:ext cx="18450" cy="5310"/>
            </a:xfrm>
            <a:custGeom>
              <a:avLst/>
              <a:gdLst>
                <a:gd name="T0" fmla="*/ 0 w 14"/>
                <a:gd name="T1" fmla="*/ 2147483647 h 4"/>
                <a:gd name="T2" fmla="*/ 2147483647 w 14"/>
                <a:gd name="T3" fmla="*/ 2147483647 h 4"/>
                <a:gd name="T4" fmla="*/ 2147483647 w 14"/>
                <a:gd name="T5" fmla="*/ 2147483647 h 4"/>
                <a:gd name="T6" fmla="*/ 2147483647 w 14"/>
                <a:gd name="T7" fmla="*/ 2147483647 h 4"/>
                <a:gd name="T8" fmla="*/ 2147483647 w 14"/>
                <a:gd name="T9" fmla="*/ 0 h 4"/>
                <a:gd name="T10" fmla="*/ 2147483647 w 14"/>
                <a:gd name="T11" fmla="*/ 0 h 4"/>
                <a:gd name="T12" fmla="*/ 0 w 14"/>
                <a:gd name="T13" fmla="*/ 2147483647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8" name="Freeform 203"/>
            <p:cNvSpPr>
              <a:spLocks/>
            </p:cNvSpPr>
            <p:nvPr/>
          </p:nvSpPr>
          <p:spPr bwMode="auto">
            <a:xfrm>
              <a:off x="4649354" y="3337101"/>
              <a:ext cx="21909" cy="11947"/>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9" name="Freeform 204"/>
            <p:cNvSpPr>
              <a:spLocks/>
            </p:cNvSpPr>
            <p:nvPr/>
          </p:nvSpPr>
          <p:spPr bwMode="auto">
            <a:xfrm>
              <a:off x="4739296" y="3122056"/>
              <a:ext cx="17296" cy="25221"/>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0" name="Freeform 206"/>
            <p:cNvSpPr>
              <a:spLocks/>
            </p:cNvSpPr>
            <p:nvPr/>
          </p:nvSpPr>
          <p:spPr bwMode="auto">
            <a:xfrm>
              <a:off x="5416170" y="3641085"/>
              <a:ext cx="485460" cy="471243"/>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1" name="Freeform 207"/>
            <p:cNvSpPr>
              <a:spLocks/>
            </p:cNvSpPr>
            <p:nvPr/>
          </p:nvSpPr>
          <p:spPr bwMode="auto">
            <a:xfrm>
              <a:off x="5351596" y="3533563"/>
              <a:ext cx="29981" cy="18584"/>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2" name="Freeform 208"/>
            <p:cNvSpPr>
              <a:spLocks/>
            </p:cNvSpPr>
            <p:nvPr/>
          </p:nvSpPr>
          <p:spPr bwMode="auto">
            <a:xfrm>
              <a:off x="5191314" y="3354358"/>
              <a:ext cx="47278" cy="37169"/>
            </a:xfrm>
            <a:custGeom>
              <a:avLst/>
              <a:gdLst>
                <a:gd name="T0" fmla="*/ 2147483647 w 32"/>
                <a:gd name="T1" fmla="*/ 0 h 24"/>
                <a:gd name="T2" fmla="*/ 2147483647 w 32"/>
                <a:gd name="T3" fmla="*/ 2147483647 h 24"/>
                <a:gd name="T4" fmla="*/ 2147483647 w 32"/>
                <a:gd name="T5" fmla="*/ 2147483647 h 24"/>
                <a:gd name="T6" fmla="*/ 2147483647 w 32"/>
                <a:gd name="T7" fmla="*/ 2147483647 h 24"/>
                <a:gd name="T8" fmla="*/ 0 w 32"/>
                <a:gd name="T9" fmla="*/ 2147483647 h 24"/>
                <a:gd name="T10" fmla="*/ 2147483647 w 32"/>
                <a:gd name="T11" fmla="*/ 2147483647 h 24"/>
                <a:gd name="T12" fmla="*/ 2147483647 w 32"/>
                <a:gd name="T13" fmla="*/ 2147483647 h 24"/>
                <a:gd name="T14" fmla="*/ 2147483647 w 32"/>
                <a:gd name="T15" fmla="*/ 2147483647 h 24"/>
                <a:gd name="T16" fmla="*/ 2147483647 w 32"/>
                <a:gd name="T17" fmla="*/ 2147483647 h 24"/>
                <a:gd name="T18" fmla="*/ 2147483647 w 32"/>
                <a:gd name="T19" fmla="*/ 2147483647 h 24"/>
                <a:gd name="T20" fmla="*/ 2147483647 w 32"/>
                <a:gd name="T21" fmla="*/ 2147483647 h 24"/>
                <a:gd name="T22" fmla="*/ 2147483647 w 32"/>
                <a:gd name="T23" fmla="*/ 2147483647 h 24"/>
                <a:gd name="T24" fmla="*/ 2147483647 w 32"/>
                <a:gd name="T25" fmla="*/ 2147483647 h 24"/>
                <a:gd name="T26" fmla="*/ 2147483647 w 32"/>
                <a:gd name="T27" fmla="*/ 0 h 24"/>
                <a:gd name="T28" fmla="*/ 2147483647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3" name="Freeform 209"/>
            <p:cNvSpPr>
              <a:spLocks/>
            </p:cNvSpPr>
            <p:nvPr/>
          </p:nvSpPr>
          <p:spPr bwMode="auto">
            <a:xfrm>
              <a:off x="5393108" y="3611882"/>
              <a:ext cx="32287" cy="100886"/>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4" name="Freeform 210"/>
            <p:cNvSpPr>
              <a:spLocks/>
            </p:cNvSpPr>
            <p:nvPr/>
          </p:nvSpPr>
          <p:spPr bwMode="auto">
            <a:xfrm>
              <a:off x="5421936" y="3491085"/>
              <a:ext cx="138373" cy="140709"/>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5" name="Freeform 211"/>
            <p:cNvSpPr>
              <a:spLocks/>
            </p:cNvSpPr>
            <p:nvPr/>
          </p:nvSpPr>
          <p:spPr bwMode="auto">
            <a:xfrm>
              <a:off x="5495735" y="3489757"/>
              <a:ext cx="224857" cy="234958"/>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6" name="Freeform 212"/>
            <p:cNvSpPr>
              <a:spLocks/>
            </p:cNvSpPr>
            <p:nvPr/>
          </p:nvSpPr>
          <p:spPr bwMode="auto">
            <a:xfrm>
              <a:off x="5191314" y="3346394"/>
              <a:ext cx="407047" cy="183187"/>
            </a:xfrm>
            <a:custGeom>
              <a:avLst/>
              <a:gdLst>
                <a:gd name="T0" fmla="*/ 2147483647 w 278"/>
                <a:gd name="T1" fmla="*/ 2147483647 h 116"/>
                <a:gd name="T2" fmla="*/ 2147483647 w 278"/>
                <a:gd name="T3" fmla="*/ 2147483647 h 116"/>
                <a:gd name="T4" fmla="*/ 2147483647 w 278"/>
                <a:gd name="T5" fmla="*/ 2147483647 h 116"/>
                <a:gd name="T6" fmla="*/ 2147483647 w 278"/>
                <a:gd name="T7" fmla="*/ 2147483647 h 116"/>
                <a:gd name="T8" fmla="*/ 2147483647 w 278"/>
                <a:gd name="T9" fmla="*/ 2147483647 h 116"/>
                <a:gd name="T10" fmla="*/ 2147483647 w 278"/>
                <a:gd name="T11" fmla="*/ 2147483647 h 116"/>
                <a:gd name="T12" fmla="*/ 2147483647 w 278"/>
                <a:gd name="T13" fmla="*/ 2147483647 h 116"/>
                <a:gd name="T14" fmla="*/ 2147483647 w 278"/>
                <a:gd name="T15" fmla="*/ 2147483647 h 116"/>
                <a:gd name="T16" fmla="*/ 2147483647 w 278"/>
                <a:gd name="T17" fmla="*/ 2147483647 h 116"/>
                <a:gd name="T18" fmla="*/ 2147483647 w 278"/>
                <a:gd name="T19" fmla="*/ 2147483647 h 116"/>
                <a:gd name="T20" fmla="*/ 2147483647 w 278"/>
                <a:gd name="T21" fmla="*/ 2147483647 h 116"/>
                <a:gd name="T22" fmla="*/ 2147483647 w 278"/>
                <a:gd name="T23" fmla="*/ 2147483647 h 116"/>
                <a:gd name="T24" fmla="*/ 2147483647 w 278"/>
                <a:gd name="T25" fmla="*/ 2147483647 h 116"/>
                <a:gd name="T26" fmla="*/ 2147483647 w 278"/>
                <a:gd name="T27" fmla="*/ 2147483647 h 116"/>
                <a:gd name="T28" fmla="*/ 2147483647 w 278"/>
                <a:gd name="T29" fmla="*/ 2147483647 h 116"/>
                <a:gd name="T30" fmla="*/ 2147483647 w 278"/>
                <a:gd name="T31" fmla="*/ 2147483647 h 116"/>
                <a:gd name="T32" fmla="*/ 2147483647 w 278"/>
                <a:gd name="T33" fmla="*/ 2147483647 h 116"/>
                <a:gd name="T34" fmla="*/ 2147483647 w 278"/>
                <a:gd name="T35" fmla="*/ 2147483647 h 116"/>
                <a:gd name="T36" fmla="*/ 2147483647 w 278"/>
                <a:gd name="T37" fmla="*/ 2147483647 h 116"/>
                <a:gd name="T38" fmla="*/ 2147483647 w 278"/>
                <a:gd name="T39" fmla="*/ 2147483647 h 116"/>
                <a:gd name="T40" fmla="*/ 2147483647 w 278"/>
                <a:gd name="T41" fmla="*/ 2147483647 h 116"/>
                <a:gd name="T42" fmla="*/ 2147483647 w 278"/>
                <a:gd name="T43" fmla="*/ 2147483647 h 116"/>
                <a:gd name="T44" fmla="*/ 2147483647 w 278"/>
                <a:gd name="T45" fmla="*/ 0 h 116"/>
                <a:gd name="T46" fmla="*/ 2147483647 w 278"/>
                <a:gd name="T47" fmla="*/ 2147483647 h 116"/>
                <a:gd name="T48" fmla="*/ 2147483647 w 278"/>
                <a:gd name="T49" fmla="*/ 2147483647 h 116"/>
                <a:gd name="T50" fmla="*/ 2147483647 w 278"/>
                <a:gd name="T51" fmla="*/ 2147483647 h 116"/>
                <a:gd name="T52" fmla="*/ 2147483647 w 278"/>
                <a:gd name="T53" fmla="*/ 2147483647 h 116"/>
                <a:gd name="T54" fmla="*/ 2147483647 w 278"/>
                <a:gd name="T55" fmla="*/ 2147483647 h 116"/>
                <a:gd name="T56" fmla="*/ 2147483647 w 278"/>
                <a:gd name="T57" fmla="*/ 2147483647 h 116"/>
                <a:gd name="T58" fmla="*/ 2147483647 w 278"/>
                <a:gd name="T59" fmla="*/ 2147483647 h 116"/>
                <a:gd name="T60" fmla="*/ 2147483647 w 278"/>
                <a:gd name="T61" fmla="*/ 2147483647 h 116"/>
                <a:gd name="T62" fmla="*/ 0 w 278"/>
                <a:gd name="T63" fmla="*/ 2147483647 h 116"/>
                <a:gd name="T64" fmla="*/ 2147483647 w 278"/>
                <a:gd name="T65" fmla="*/ 2147483647 h 116"/>
                <a:gd name="T66" fmla="*/ 2147483647 w 278"/>
                <a:gd name="T67" fmla="*/ 2147483647 h 116"/>
                <a:gd name="T68" fmla="*/ 2147483647 w 278"/>
                <a:gd name="T69" fmla="*/ 2147483647 h 116"/>
                <a:gd name="T70" fmla="*/ 2147483647 w 278"/>
                <a:gd name="T71" fmla="*/ 2147483647 h 116"/>
                <a:gd name="T72" fmla="*/ 2147483647 w 278"/>
                <a:gd name="T73" fmla="*/ 2147483647 h 116"/>
                <a:gd name="T74" fmla="*/ 2147483647 w 278"/>
                <a:gd name="T75" fmla="*/ 2147483647 h 116"/>
                <a:gd name="T76" fmla="*/ 2147483647 w 278"/>
                <a:gd name="T77" fmla="*/ 2147483647 h 116"/>
                <a:gd name="T78" fmla="*/ 2147483647 w 278"/>
                <a:gd name="T79" fmla="*/ 2147483647 h 116"/>
                <a:gd name="T80" fmla="*/ 2147483647 w 278"/>
                <a:gd name="T81" fmla="*/ 2147483647 h 116"/>
                <a:gd name="T82" fmla="*/ 2147483647 w 278"/>
                <a:gd name="T83" fmla="*/ 2147483647 h 116"/>
                <a:gd name="T84" fmla="*/ 2147483647 w 278"/>
                <a:gd name="T85" fmla="*/ 2147483647 h 116"/>
                <a:gd name="T86" fmla="*/ 2147483647 w 278"/>
                <a:gd name="T87" fmla="*/ 2147483647 h 116"/>
                <a:gd name="T88" fmla="*/ 2147483647 w 278"/>
                <a:gd name="T89" fmla="*/ 2147483647 h 116"/>
                <a:gd name="T90" fmla="*/ 2147483647 w 278"/>
                <a:gd name="T91" fmla="*/ 2147483647 h 116"/>
                <a:gd name="T92" fmla="*/ 2147483647 w 278"/>
                <a:gd name="T93" fmla="*/ 2147483647 h 116"/>
                <a:gd name="T94" fmla="*/ 2147483647 w 278"/>
                <a:gd name="T95" fmla="*/ 2147483647 h 116"/>
                <a:gd name="T96" fmla="*/ 2147483647 w 278"/>
                <a:gd name="T97" fmla="*/ 2147483647 h 116"/>
                <a:gd name="T98" fmla="*/ 2147483647 w 278"/>
                <a:gd name="T99" fmla="*/ 2147483647 h 116"/>
                <a:gd name="T100" fmla="*/ 2147483647 w 278"/>
                <a:gd name="T101" fmla="*/ 2147483647 h 116"/>
                <a:gd name="T102" fmla="*/ 2147483647 w 278"/>
                <a:gd name="T103" fmla="*/ 2147483647 h 116"/>
                <a:gd name="T104" fmla="*/ 2147483647 w 278"/>
                <a:gd name="T105" fmla="*/ 2147483647 h 116"/>
                <a:gd name="T106" fmla="*/ 2147483647 w 278"/>
                <a:gd name="T107" fmla="*/ 2147483647 h 116"/>
                <a:gd name="T108" fmla="*/ 2147483647 w 278"/>
                <a:gd name="T109" fmla="*/ 2147483647 h 116"/>
                <a:gd name="T110" fmla="*/ 2147483647 w 278"/>
                <a:gd name="T111" fmla="*/ 2147483647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7" name="Freeform 213"/>
            <p:cNvSpPr>
              <a:spLocks/>
            </p:cNvSpPr>
            <p:nvPr/>
          </p:nvSpPr>
          <p:spPr bwMode="auto">
            <a:xfrm>
              <a:off x="5788625" y="3809671"/>
              <a:ext cx="21909" cy="37169"/>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8" name="Freeform 214"/>
            <p:cNvSpPr>
              <a:spLocks/>
            </p:cNvSpPr>
            <p:nvPr/>
          </p:nvSpPr>
          <p:spPr bwMode="auto">
            <a:xfrm>
              <a:off x="5828984" y="3836220"/>
              <a:ext cx="175272" cy="237612"/>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9" name="Freeform 215"/>
            <p:cNvSpPr>
              <a:spLocks/>
            </p:cNvSpPr>
            <p:nvPr/>
          </p:nvSpPr>
          <p:spPr bwMode="auto">
            <a:xfrm>
              <a:off x="5905089" y="3799051"/>
              <a:ext cx="13837" cy="27876"/>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0" name="Freeform 216"/>
            <p:cNvSpPr>
              <a:spLocks/>
            </p:cNvSpPr>
            <p:nvPr/>
          </p:nvSpPr>
          <p:spPr bwMode="auto">
            <a:xfrm>
              <a:off x="5794390" y="3812326"/>
              <a:ext cx="130301" cy="76991"/>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1" name="Freeform 217"/>
            <p:cNvSpPr>
              <a:spLocks/>
            </p:cNvSpPr>
            <p:nvPr/>
          </p:nvSpPr>
          <p:spPr bwMode="auto">
            <a:xfrm>
              <a:off x="5619118" y="4023389"/>
              <a:ext cx="239846" cy="167258"/>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2" name="Freeform 218"/>
            <p:cNvSpPr>
              <a:spLocks/>
            </p:cNvSpPr>
            <p:nvPr/>
          </p:nvSpPr>
          <p:spPr bwMode="auto">
            <a:xfrm>
              <a:off x="5679080" y="3696838"/>
              <a:ext cx="61115" cy="43805"/>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3" name="Freeform 219"/>
            <p:cNvSpPr>
              <a:spLocks/>
            </p:cNvSpPr>
            <p:nvPr/>
          </p:nvSpPr>
          <p:spPr bwMode="auto">
            <a:xfrm>
              <a:off x="5586831" y="3410111"/>
              <a:ext cx="485460" cy="418144"/>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4" name="Freeform 220"/>
            <p:cNvSpPr>
              <a:spLocks/>
            </p:cNvSpPr>
            <p:nvPr/>
          </p:nvSpPr>
          <p:spPr bwMode="auto">
            <a:xfrm>
              <a:off x="5416170" y="3605245"/>
              <a:ext cx="89943" cy="124780"/>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5" name="Freeform 221"/>
            <p:cNvSpPr>
              <a:spLocks/>
            </p:cNvSpPr>
            <p:nvPr/>
          </p:nvSpPr>
          <p:spPr bwMode="auto">
            <a:xfrm>
              <a:off x="5413864" y="3564094"/>
              <a:ext cx="25369" cy="47788"/>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6" name="Freeform 222"/>
            <p:cNvSpPr>
              <a:spLocks/>
            </p:cNvSpPr>
            <p:nvPr/>
          </p:nvSpPr>
          <p:spPr bwMode="auto">
            <a:xfrm>
              <a:off x="5411558" y="3625157"/>
              <a:ext cx="13837" cy="31859"/>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7" name="Freeform 224"/>
            <p:cNvSpPr>
              <a:spLocks/>
            </p:cNvSpPr>
            <p:nvPr/>
          </p:nvSpPr>
          <p:spPr bwMode="auto">
            <a:xfrm>
              <a:off x="5448458" y="2604352"/>
              <a:ext cx="39206" cy="23894"/>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2147483647 w 26"/>
                <a:gd name="T9" fmla="*/ 2147483647 h 16"/>
                <a:gd name="T10" fmla="*/ 2147483647 w 26"/>
                <a:gd name="T11" fmla="*/ 2147483647 h 16"/>
                <a:gd name="T12" fmla="*/ 0 w 26"/>
                <a:gd name="T13" fmla="*/ 2147483647 h 16"/>
                <a:gd name="T14" fmla="*/ 2147483647 w 26"/>
                <a:gd name="T15" fmla="*/ 0 h 16"/>
                <a:gd name="T16" fmla="*/ 2147483647 w 26"/>
                <a:gd name="T17" fmla="*/ 2147483647 h 16"/>
                <a:gd name="T18" fmla="*/ 2147483647 w 26"/>
                <a:gd name="T19" fmla="*/ 2147483647 h 16"/>
                <a:gd name="T20" fmla="*/ 2147483647 w 26"/>
                <a:gd name="T21" fmla="*/ 2147483647 h 16"/>
                <a:gd name="T22" fmla="*/ 2147483647 w 26"/>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8" name="Freeform 225"/>
            <p:cNvSpPr>
              <a:spLocks/>
            </p:cNvSpPr>
            <p:nvPr/>
          </p:nvSpPr>
          <p:spPr bwMode="auto">
            <a:xfrm>
              <a:off x="5478438" y="2433112"/>
              <a:ext cx="213325" cy="147346"/>
            </a:xfrm>
            <a:custGeom>
              <a:avLst/>
              <a:gdLst>
                <a:gd name="T0" fmla="*/ 2147483647 w 146"/>
                <a:gd name="T1" fmla="*/ 2147483647 h 94"/>
                <a:gd name="T2" fmla="*/ 2147483647 w 146"/>
                <a:gd name="T3" fmla="*/ 2147483647 h 94"/>
                <a:gd name="T4" fmla="*/ 2147483647 w 146"/>
                <a:gd name="T5" fmla="*/ 2147483647 h 94"/>
                <a:gd name="T6" fmla="*/ 2147483647 w 146"/>
                <a:gd name="T7" fmla="*/ 2147483647 h 94"/>
                <a:gd name="T8" fmla="*/ 2147483647 w 146"/>
                <a:gd name="T9" fmla="*/ 2147483647 h 94"/>
                <a:gd name="T10" fmla="*/ 2147483647 w 146"/>
                <a:gd name="T11" fmla="*/ 2147483647 h 94"/>
                <a:gd name="T12" fmla="*/ 2147483647 w 146"/>
                <a:gd name="T13" fmla="*/ 2147483647 h 94"/>
                <a:gd name="T14" fmla="*/ 0 w 146"/>
                <a:gd name="T15" fmla="*/ 2147483647 h 94"/>
                <a:gd name="T16" fmla="*/ 0 w 146"/>
                <a:gd name="T17" fmla="*/ 2147483647 h 94"/>
                <a:gd name="T18" fmla="*/ 2147483647 w 146"/>
                <a:gd name="T19" fmla="*/ 2147483647 h 94"/>
                <a:gd name="T20" fmla="*/ 2147483647 w 146"/>
                <a:gd name="T21" fmla="*/ 2147483647 h 94"/>
                <a:gd name="T22" fmla="*/ 2147483647 w 146"/>
                <a:gd name="T23" fmla="*/ 2147483647 h 94"/>
                <a:gd name="T24" fmla="*/ 2147483647 w 146"/>
                <a:gd name="T25" fmla="*/ 2147483647 h 94"/>
                <a:gd name="T26" fmla="*/ 2147483647 w 146"/>
                <a:gd name="T27" fmla="*/ 2147483647 h 94"/>
                <a:gd name="T28" fmla="*/ 2147483647 w 146"/>
                <a:gd name="T29" fmla="*/ 2147483647 h 94"/>
                <a:gd name="T30" fmla="*/ 2147483647 w 146"/>
                <a:gd name="T31" fmla="*/ 2147483647 h 94"/>
                <a:gd name="T32" fmla="*/ 2147483647 w 146"/>
                <a:gd name="T33" fmla="*/ 2147483647 h 94"/>
                <a:gd name="T34" fmla="*/ 2147483647 w 146"/>
                <a:gd name="T35" fmla="*/ 2147483647 h 94"/>
                <a:gd name="T36" fmla="*/ 2147483647 w 146"/>
                <a:gd name="T37" fmla="*/ 2147483647 h 94"/>
                <a:gd name="T38" fmla="*/ 2147483647 w 146"/>
                <a:gd name="T39" fmla="*/ 2147483647 h 94"/>
                <a:gd name="T40" fmla="*/ 2147483647 w 146"/>
                <a:gd name="T41" fmla="*/ 2147483647 h 94"/>
                <a:gd name="T42" fmla="*/ 2147483647 w 146"/>
                <a:gd name="T43" fmla="*/ 2147483647 h 94"/>
                <a:gd name="T44" fmla="*/ 2147483647 w 146"/>
                <a:gd name="T45" fmla="*/ 2147483647 h 94"/>
                <a:gd name="T46" fmla="*/ 2147483647 w 146"/>
                <a:gd name="T47" fmla="*/ 0 h 94"/>
                <a:gd name="T48" fmla="*/ 2147483647 w 146"/>
                <a:gd name="T49" fmla="*/ 0 h 94"/>
                <a:gd name="T50" fmla="*/ 2147483647 w 146"/>
                <a:gd name="T51" fmla="*/ 0 h 94"/>
                <a:gd name="T52" fmla="*/ 2147483647 w 146"/>
                <a:gd name="T53" fmla="*/ 2147483647 h 94"/>
                <a:gd name="T54" fmla="*/ 2147483647 w 146"/>
                <a:gd name="T55" fmla="*/ 2147483647 h 94"/>
                <a:gd name="T56" fmla="*/ 2147483647 w 146"/>
                <a:gd name="T57" fmla="*/ 2147483647 h 94"/>
                <a:gd name="T58" fmla="*/ 2147483647 w 146"/>
                <a:gd name="T59" fmla="*/ 2147483647 h 94"/>
                <a:gd name="T60" fmla="*/ 2147483647 w 146"/>
                <a:gd name="T61" fmla="*/ 2147483647 h 94"/>
                <a:gd name="T62" fmla="*/ 2147483647 w 146"/>
                <a:gd name="T63" fmla="*/ 2147483647 h 94"/>
                <a:gd name="T64" fmla="*/ 2147483647 w 146"/>
                <a:gd name="T65" fmla="*/ 2147483647 h 94"/>
                <a:gd name="T66" fmla="*/ 2147483647 w 146"/>
                <a:gd name="T67" fmla="*/ 2147483647 h 94"/>
                <a:gd name="T68" fmla="*/ 2147483647 w 146"/>
                <a:gd name="T69" fmla="*/ 2147483647 h 94"/>
                <a:gd name="T70" fmla="*/ 2147483647 w 146"/>
                <a:gd name="T71" fmla="*/ 2147483647 h 94"/>
                <a:gd name="T72" fmla="*/ 2147483647 w 146"/>
                <a:gd name="T73" fmla="*/ 2147483647 h 94"/>
                <a:gd name="T74" fmla="*/ 2147483647 w 146"/>
                <a:gd name="T75" fmla="*/ 2147483647 h 94"/>
                <a:gd name="T76" fmla="*/ 2147483647 w 146"/>
                <a:gd name="T77" fmla="*/ 2147483647 h 94"/>
                <a:gd name="T78" fmla="*/ 2147483647 w 146"/>
                <a:gd name="T79" fmla="*/ 2147483647 h 94"/>
                <a:gd name="T80" fmla="*/ 2147483647 w 146"/>
                <a:gd name="T81" fmla="*/ 2147483647 h 94"/>
                <a:gd name="T82" fmla="*/ 2147483647 w 146"/>
                <a:gd name="T83" fmla="*/ 2147483647 h 94"/>
                <a:gd name="T84" fmla="*/ 2147483647 w 146"/>
                <a:gd name="T85" fmla="*/ 2147483647 h 94"/>
                <a:gd name="T86" fmla="*/ 2147483647 w 146"/>
                <a:gd name="T87" fmla="*/ 2147483647 h 94"/>
                <a:gd name="T88" fmla="*/ 2147483647 w 146"/>
                <a:gd name="T89" fmla="*/ 2147483647 h 94"/>
                <a:gd name="T90" fmla="*/ 2147483647 w 146"/>
                <a:gd name="T91" fmla="*/ 2147483647 h 94"/>
                <a:gd name="T92" fmla="*/ 2147483647 w 146"/>
                <a:gd name="T93" fmla="*/ 2147483647 h 94"/>
                <a:gd name="T94" fmla="*/ 2147483647 w 146"/>
                <a:gd name="T95" fmla="*/ 2147483647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9" name="Freeform 226"/>
            <p:cNvSpPr>
              <a:spLocks/>
            </p:cNvSpPr>
            <p:nvPr/>
          </p:nvSpPr>
          <p:spPr bwMode="auto">
            <a:xfrm>
              <a:off x="5963898" y="2350811"/>
              <a:ext cx="154517" cy="46460"/>
            </a:xfrm>
            <a:custGeom>
              <a:avLst/>
              <a:gdLst>
                <a:gd name="T0" fmla="*/ 2147483647 w 106"/>
                <a:gd name="T1" fmla="*/ 2147483647 h 30"/>
                <a:gd name="T2" fmla="*/ 2147483647 w 106"/>
                <a:gd name="T3" fmla="*/ 2147483647 h 30"/>
                <a:gd name="T4" fmla="*/ 2147483647 w 106"/>
                <a:gd name="T5" fmla="*/ 2147483647 h 30"/>
                <a:gd name="T6" fmla="*/ 2147483647 w 106"/>
                <a:gd name="T7" fmla="*/ 2147483647 h 30"/>
                <a:gd name="T8" fmla="*/ 2147483647 w 106"/>
                <a:gd name="T9" fmla="*/ 2147483647 h 30"/>
                <a:gd name="T10" fmla="*/ 2147483647 w 106"/>
                <a:gd name="T11" fmla="*/ 2147483647 h 30"/>
                <a:gd name="T12" fmla="*/ 2147483647 w 106"/>
                <a:gd name="T13" fmla="*/ 2147483647 h 30"/>
                <a:gd name="T14" fmla="*/ 2147483647 w 106"/>
                <a:gd name="T15" fmla="*/ 2147483647 h 30"/>
                <a:gd name="T16" fmla="*/ 2147483647 w 106"/>
                <a:gd name="T17" fmla="*/ 2147483647 h 30"/>
                <a:gd name="T18" fmla="*/ 2147483647 w 106"/>
                <a:gd name="T19" fmla="*/ 2147483647 h 30"/>
                <a:gd name="T20" fmla="*/ 2147483647 w 106"/>
                <a:gd name="T21" fmla="*/ 2147483647 h 30"/>
                <a:gd name="T22" fmla="*/ 2147483647 w 106"/>
                <a:gd name="T23" fmla="*/ 2147483647 h 30"/>
                <a:gd name="T24" fmla="*/ 2147483647 w 106"/>
                <a:gd name="T25" fmla="*/ 2147483647 h 30"/>
                <a:gd name="T26" fmla="*/ 2147483647 w 106"/>
                <a:gd name="T27" fmla="*/ 2147483647 h 30"/>
                <a:gd name="T28" fmla="*/ 2147483647 w 106"/>
                <a:gd name="T29" fmla="*/ 2147483647 h 30"/>
                <a:gd name="T30" fmla="*/ 2147483647 w 106"/>
                <a:gd name="T31" fmla="*/ 2147483647 h 30"/>
                <a:gd name="T32" fmla="*/ 0 w 106"/>
                <a:gd name="T33" fmla="*/ 2147483647 h 30"/>
                <a:gd name="T34" fmla="*/ 2147483647 w 106"/>
                <a:gd name="T35" fmla="*/ 2147483647 h 30"/>
                <a:gd name="T36" fmla="*/ 2147483647 w 106"/>
                <a:gd name="T37" fmla="*/ 2147483647 h 30"/>
                <a:gd name="T38" fmla="*/ 2147483647 w 106"/>
                <a:gd name="T39" fmla="*/ 0 h 30"/>
                <a:gd name="T40" fmla="*/ 2147483647 w 106"/>
                <a:gd name="T41" fmla="*/ 0 h 30"/>
                <a:gd name="T42" fmla="*/ 2147483647 w 106"/>
                <a:gd name="T43" fmla="*/ 0 h 30"/>
                <a:gd name="T44" fmla="*/ 2147483647 w 106"/>
                <a:gd name="T45" fmla="*/ 2147483647 h 30"/>
                <a:gd name="T46" fmla="*/ 2147483647 w 106"/>
                <a:gd name="T47" fmla="*/ 2147483647 h 30"/>
                <a:gd name="T48" fmla="*/ 2147483647 w 106"/>
                <a:gd name="T49" fmla="*/ 2147483647 h 30"/>
                <a:gd name="T50" fmla="*/ 2147483647 w 106"/>
                <a:gd name="T51" fmla="*/ 2147483647 h 30"/>
                <a:gd name="T52" fmla="*/ 2147483647 w 106"/>
                <a:gd name="T53" fmla="*/ 2147483647 h 30"/>
                <a:gd name="T54" fmla="*/ 2147483647 w 106"/>
                <a:gd name="T55" fmla="*/ 2147483647 h 30"/>
                <a:gd name="T56" fmla="*/ 2147483647 w 106"/>
                <a:gd name="T57" fmla="*/ 2147483647 h 30"/>
                <a:gd name="T58" fmla="*/ 2147483647 w 106"/>
                <a:gd name="T59" fmla="*/ 2147483647 h 30"/>
                <a:gd name="T60" fmla="*/ 2147483647 w 106"/>
                <a:gd name="T61" fmla="*/ 2147483647 h 30"/>
                <a:gd name="T62" fmla="*/ 2147483647 w 106"/>
                <a:gd name="T63" fmla="*/ 2147483647 h 30"/>
                <a:gd name="T64" fmla="*/ 2147483647 w 106"/>
                <a:gd name="T65" fmla="*/ 2147483647 h 30"/>
                <a:gd name="T66" fmla="*/ 2147483647 w 106"/>
                <a:gd name="T67" fmla="*/ 2147483647 h 30"/>
                <a:gd name="T68" fmla="*/ 2147483647 w 106"/>
                <a:gd name="T69" fmla="*/ 2147483647 h 30"/>
                <a:gd name="T70" fmla="*/ 2147483647 w 106"/>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0" name="Freeform 227"/>
            <p:cNvSpPr>
              <a:spLocks/>
            </p:cNvSpPr>
            <p:nvPr/>
          </p:nvSpPr>
          <p:spPr bwMode="auto">
            <a:xfrm>
              <a:off x="6132251" y="2382670"/>
              <a:ext cx="77258" cy="34513"/>
            </a:xfrm>
            <a:custGeom>
              <a:avLst/>
              <a:gdLst>
                <a:gd name="T0" fmla="*/ 2147483647 w 52"/>
                <a:gd name="T1" fmla="*/ 2147483647 h 22"/>
                <a:gd name="T2" fmla="*/ 2147483647 w 52"/>
                <a:gd name="T3" fmla="*/ 2147483647 h 22"/>
                <a:gd name="T4" fmla="*/ 2147483647 w 52"/>
                <a:gd name="T5" fmla="*/ 2147483647 h 22"/>
                <a:gd name="T6" fmla="*/ 0 w 52"/>
                <a:gd name="T7" fmla="*/ 2147483647 h 22"/>
                <a:gd name="T8" fmla="*/ 0 w 52"/>
                <a:gd name="T9" fmla="*/ 2147483647 h 22"/>
                <a:gd name="T10" fmla="*/ 2147483647 w 52"/>
                <a:gd name="T11" fmla="*/ 2147483647 h 22"/>
                <a:gd name="T12" fmla="*/ 2147483647 w 52"/>
                <a:gd name="T13" fmla="*/ 0 h 22"/>
                <a:gd name="T14" fmla="*/ 2147483647 w 52"/>
                <a:gd name="T15" fmla="*/ 0 h 22"/>
                <a:gd name="T16" fmla="*/ 2147483647 w 52"/>
                <a:gd name="T17" fmla="*/ 2147483647 h 22"/>
                <a:gd name="T18" fmla="*/ 2147483647 w 52"/>
                <a:gd name="T19" fmla="*/ 2147483647 h 22"/>
                <a:gd name="T20" fmla="*/ 2147483647 w 52"/>
                <a:gd name="T21" fmla="*/ 2147483647 h 22"/>
                <a:gd name="T22" fmla="*/ 2147483647 w 52"/>
                <a:gd name="T23" fmla="*/ 2147483647 h 22"/>
                <a:gd name="T24" fmla="*/ 2147483647 w 52"/>
                <a:gd name="T25" fmla="*/ 2147483647 h 22"/>
                <a:gd name="T26" fmla="*/ 2147483647 w 52"/>
                <a:gd name="T27" fmla="*/ 2147483647 h 22"/>
                <a:gd name="T28" fmla="*/ 2147483647 w 52"/>
                <a:gd name="T29" fmla="*/ 2147483647 h 22"/>
                <a:gd name="T30" fmla="*/ 2147483647 w 52"/>
                <a:gd name="T31" fmla="*/ 2147483647 h 22"/>
                <a:gd name="T32" fmla="*/ 2147483647 w 52"/>
                <a:gd name="T33" fmla="*/ 2147483647 h 22"/>
                <a:gd name="T34" fmla="*/ 2147483647 w 5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1" name="Freeform 228"/>
            <p:cNvSpPr>
              <a:spLocks/>
            </p:cNvSpPr>
            <p:nvPr/>
          </p:nvSpPr>
          <p:spPr bwMode="auto">
            <a:xfrm>
              <a:off x="6781453" y="2449043"/>
              <a:ext cx="136067" cy="26549"/>
            </a:xfrm>
            <a:custGeom>
              <a:avLst/>
              <a:gdLst>
                <a:gd name="T0" fmla="*/ 2147483647 w 92"/>
                <a:gd name="T1" fmla="*/ 2147483647 h 18"/>
                <a:gd name="T2" fmla="*/ 2147483647 w 92"/>
                <a:gd name="T3" fmla="*/ 2147483647 h 18"/>
                <a:gd name="T4" fmla="*/ 2147483647 w 92"/>
                <a:gd name="T5" fmla="*/ 2147483647 h 18"/>
                <a:gd name="T6" fmla="*/ 2147483647 w 92"/>
                <a:gd name="T7" fmla="*/ 2147483647 h 18"/>
                <a:gd name="T8" fmla="*/ 2147483647 w 92"/>
                <a:gd name="T9" fmla="*/ 2147483647 h 18"/>
                <a:gd name="T10" fmla="*/ 2147483647 w 92"/>
                <a:gd name="T11" fmla="*/ 2147483647 h 18"/>
                <a:gd name="T12" fmla="*/ 2147483647 w 92"/>
                <a:gd name="T13" fmla="*/ 2147483647 h 18"/>
                <a:gd name="T14" fmla="*/ 0 w 92"/>
                <a:gd name="T15" fmla="*/ 2147483647 h 18"/>
                <a:gd name="T16" fmla="*/ 0 w 92"/>
                <a:gd name="T17" fmla="*/ 2147483647 h 18"/>
                <a:gd name="T18" fmla="*/ 0 w 92"/>
                <a:gd name="T19" fmla="*/ 2147483647 h 18"/>
                <a:gd name="T20" fmla="*/ 2147483647 w 92"/>
                <a:gd name="T21" fmla="*/ 2147483647 h 18"/>
                <a:gd name="T22" fmla="*/ 2147483647 w 92"/>
                <a:gd name="T23" fmla="*/ 0 h 18"/>
                <a:gd name="T24" fmla="*/ 2147483647 w 92"/>
                <a:gd name="T25" fmla="*/ 0 h 18"/>
                <a:gd name="T26" fmla="*/ 2147483647 w 92"/>
                <a:gd name="T27" fmla="*/ 2147483647 h 18"/>
                <a:gd name="T28" fmla="*/ 2147483647 w 92"/>
                <a:gd name="T29" fmla="*/ 2147483647 h 18"/>
                <a:gd name="T30" fmla="*/ 2147483647 w 92"/>
                <a:gd name="T31" fmla="*/ 2147483647 h 18"/>
                <a:gd name="T32" fmla="*/ 2147483647 w 92"/>
                <a:gd name="T33" fmla="*/ 2147483647 h 18"/>
                <a:gd name="T34" fmla="*/ 2147483647 w 92"/>
                <a:gd name="T35" fmla="*/ 2147483647 h 18"/>
                <a:gd name="T36" fmla="*/ 2147483647 w 92"/>
                <a:gd name="T37" fmla="*/ 2147483647 h 18"/>
                <a:gd name="T38" fmla="*/ 2147483647 w 92"/>
                <a:gd name="T39" fmla="*/ 2147483647 h 18"/>
                <a:gd name="T40" fmla="*/ 2147483647 w 92"/>
                <a:gd name="T41" fmla="*/ 2147483647 h 18"/>
                <a:gd name="T42" fmla="*/ 2147483647 w 92"/>
                <a:gd name="T43" fmla="*/ 2147483647 h 18"/>
                <a:gd name="T44" fmla="*/ 2147483647 w 92"/>
                <a:gd name="T45" fmla="*/ 2147483647 h 18"/>
                <a:gd name="T46" fmla="*/ 2147483647 w 92"/>
                <a:gd name="T47" fmla="*/ 2147483647 h 18"/>
                <a:gd name="T48" fmla="*/ 2147483647 w 92"/>
                <a:gd name="T49" fmla="*/ 2147483647 h 18"/>
                <a:gd name="T50" fmla="*/ 2147483647 w 92"/>
                <a:gd name="T51" fmla="*/ 2147483647 h 18"/>
                <a:gd name="T52" fmla="*/ 2147483647 w 92"/>
                <a:gd name="T53" fmla="*/ 2147483647 h 18"/>
                <a:gd name="T54" fmla="*/ 2147483647 w 92"/>
                <a:gd name="T55" fmla="*/ 2147483647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2" name="Freeform 229"/>
            <p:cNvSpPr>
              <a:spLocks/>
            </p:cNvSpPr>
            <p:nvPr/>
          </p:nvSpPr>
          <p:spPr bwMode="auto">
            <a:xfrm>
              <a:off x="6938275" y="2459662"/>
              <a:ext cx="76106" cy="23894"/>
            </a:xfrm>
            <a:custGeom>
              <a:avLst/>
              <a:gdLst>
                <a:gd name="T0" fmla="*/ 2147483647 w 52"/>
                <a:gd name="T1" fmla="*/ 2147483647 h 16"/>
                <a:gd name="T2" fmla="*/ 2147483647 w 52"/>
                <a:gd name="T3" fmla="*/ 2147483647 h 16"/>
                <a:gd name="T4" fmla="*/ 2147483647 w 52"/>
                <a:gd name="T5" fmla="*/ 2147483647 h 16"/>
                <a:gd name="T6" fmla="*/ 2147483647 w 52"/>
                <a:gd name="T7" fmla="*/ 2147483647 h 16"/>
                <a:gd name="T8" fmla="*/ 2147483647 w 52"/>
                <a:gd name="T9" fmla="*/ 2147483647 h 16"/>
                <a:gd name="T10" fmla="*/ 0 w 52"/>
                <a:gd name="T11" fmla="*/ 0 h 16"/>
                <a:gd name="T12" fmla="*/ 2147483647 w 52"/>
                <a:gd name="T13" fmla="*/ 0 h 16"/>
                <a:gd name="T14" fmla="*/ 2147483647 w 52"/>
                <a:gd name="T15" fmla="*/ 2147483647 h 16"/>
                <a:gd name="T16" fmla="*/ 2147483647 w 52"/>
                <a:gd name="T17" fmla="*/ 2147483647 h 16"/>
                <a:gd name="T18" fmla="*/ 2147483647 w 52"/>
                <a:gd name="T19" fmla="*/ 2147483647 h 16"/>
                <a:gd name="T20" fmla="*/ 2147483647 w 52"/>
                <a:gd name="T21" fmla="*/ 2147483647 h 16"/>
                <a:gd name="T22" fmla="*/ 2147483647 w 52"/>
                <a:gd name="T23" fmla="*/ 2147483647 h 16"/>
                <a:gd name="T24" fmla="*/ 2147483647 w 52"/>
                <a:gd name="T25" fmla="*/ 2147483647 h 16"/>
                <a:gd name="T26" fmla="*/ 2147483647 w 52"/>
                <a:gd name="T27" fmla="*/ 2147483647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3" name="Freeform 230"/>
            <p:cNvSpPr>
              <a:spLocks/>
            </p:cNvSpPr>
            <p:nvPr/>
          </p:nvSpPr>
          <p:spPr bwMode="auto">
            <a:xfrm>
              <a:off x="7615150" y="2551255"/>
              <a:ext cx="55349" cy="23894"/>
            </a:xfrm>
            <a:custGeom>
              <a:avLst/>
              <a:gdLst>
                <a:gd name="T0" fmla="*/ 2147483647 w 38"/>
                <a:gd name="T1" fmla="*/ 2147483647 h 14"/>
                <a:gd name="T2" fmla="*/ 2147483647 w 38"/>
                <a:gd name="T3" fmla="*/ 2147483647 h 14"/>
                <a:gd name="T4" fmla="*/ 2147483647 w 38"/>
                <a:gd name="T5" fmla="*/ 2147483647 h 14"/>
                <a:gd name="T6" fmla="*/ 2147483647 w 38"/>
                <a:gd name="T7" fmla="*/ 2147483647 h 14"/>
                <a:gd name="T8" fmla="*/ 2147483647 w 38"/>
                <a:gd name="T9" fmla="*/ 2147483647 h 14"/>
                <a:gd name="T10" fmla="*/ 0 w 38"/>
                <a:gd name="T11" fmla="*/ 2147483647 h 14"/>
                <a:gd name="T12" fmla="*/ 2147483647 w 38"/>
                <a:gd name="T13" fmla="*/ 2147483647 h 14"/>
                <a:gd name="T14" fmla="*/ 2147483647 w 38"/>
                <a:gd name="T15" fmla="*/ 2147483647 h 14"/>
                <a:gd name="T16" fmla="*/ 2147483647 w 38"/>
                <a:gd name="T17" fmla="*/ 0 h 14"/>
                <a:gd name="T18" fmla="*/ 2147483647 w 38"/>
                <a:gd name="T19" fmla="*/ 0 h 14"/>
                <a:gd name="T20" fmla="*/ 2147483647 w 38"/>
                <a:gd name="T21" fmla="*/ 2147483647 h 14"/>
                <a:gd name="T22" fmla="*/ 2147483647 w 38"/>
                <a:gd name="T23" fmla="*/ 2147483647 h 14"/>
                <a:gd name="T24" fmla="*/ 2147483647 w 38"/>
                <a:gd name="T25" fmla="*/ 2147483647 h 14"/>
                <a:gd name="T26" fmla="*/ 2147483647 w 38"/>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4" name="Freeform 231"/>
            <p:cNvSpPr>
              <a:spLocks/>
            </p:cNvSpPr>
            <p:nvPr/>
          </p:nvSpPr>
          <p:spPr bwMode="auto">
            <a:xfrm>
              <a:off x="7460634" y="3007896"/>
              <a:ext cx="175272" cy="232302"/>
            </a:xfrm>
            <a:custGeom>
              <a:avLst/>
              <a:gdLst>
                <a:gd name="T0" fmla="*/ 0 w 120"/>
                <a:gd name="T1" fmla="*/ 0 h 146"/>
                <a:gd name="T2" fmla="*/ 2147483647 w 120"/>
                <a:gd name="T3" fmla="*/ 2147483647 h 146"/>
                <a:gd name="T4" fmla="*/ 2147483647 w 120"/>
                <a:gd name="T5" fmla="*/ 2147483647 h 146"/>
                <a:gd name="T6" fmla="*/ 2147483647 w 120"/>
                <a:gd name="T7" fmla="*/ 2147483647 h 146"/>
                <a:gd name="T8" fmla="*/ 2147483647 w 120"/>
                <a:gd name="T9" fmla="*/ 2147483647 h 146"/>
                <a:gd name="T10" fmla="*/ 2147483647 w 120"/>
                <a:gd name="T11" fmla="*/ 2147483647 h 146"/>
                <a:gd name="T12" fmla="*/ 2147483647 w 120"/>
                <a:gd name="T13" fmla="*/ 2147483647 h 146"/>
                <a:gd name="T14" fmla="*/ 2147483647 w 120"/>
                <a:gd name="T15" fmla="*/ 2147483647 h 146"/>
                <a:gd name="T16" fmla="*/ 2147483647 w 120"/>
                <a:gd name="T17" fmla="*/ 2147483647 h 146"/>
                <a:gd name="T18" fmla="*/ 2147483647 w 120"/>
                <a:gd name="T19" fmla="*/ 2147483647 h 146"/>
                <a:gd name="T20" fmla="*/ 2147483647 w 120"/>
                <a:gd name="T21" fmla="*/ 2147483647 h 146"/>
                <a:gd name="T22" fmla="*/ 2147483647 w 120"/>
                <a:gd name="T23" fmla="*/ 2147483647 h 146"/>
                <a:gd name="T24" fmla="*/ 2147483647 w 120"/>
                <a:gd name="T25" fmla="*/ 2147483647 h 146"/>
                <a:gd name="T26" fmla="*/ 2147483647 w 120"/>
                <a:gd name="T27" fmla="*/ 2147483647 h 146"/>
                <a:gd name="T28" fmla="*/ 2147483647 w 120"/>
                <a:gd name="T29" fmla="*/ 2147483647 h 146"/>
                <a:gd name="T30" fmla="*/ 2147483647 w 120"/>
                <a:gd name="T31" fmla="*/ 2147483647 h 146"/>
                <a:gd name="T32" fmla="*/ 2147483647 w 120"/>
                <a:gd name="T33" fmla="*/ 2147483647 h 146"/>
                <a:gd name="T34" fmla="*/ 2147483647 w 120"/>
                <a:gd name="T35" fmla="*/ 2147483647 h 146"/>
                <a:gd name="T36" fmla="*/ 2147483647 w 120"/>
                <a:gd name="T37" fmla="*/ 2147483647 h 146"/>
                <a:gd name="T38" fmla="*/ 2147483647 w 120"/>
                <a:gd name="T39" fmla="*/ 2147483647 h 146"/>
                <a:gd name="T40" fmla="*/ 2147483647 w 120"/>
                <a:gd name="T41" fmla="*/ 2147483647 h 146"/>
                <a:gd name="T42" fmla="*/ 2147483647 w 120"/>
                <a:gd name="T43" fmla="*/ 2147483647 h 146"/>
                <a:gd name="T44" fmla="*/ 2147483647 w 120"/>
                <a:gd name="T45" fmla="*/ 2147483647 h 146"/>
                <a:gd name="T46" fmla="*/ 2147483647 w 120"/>
                <a:gd name="T47" fmla="*/ 2147483647 h 146"/>
                <a:gd name="T48" fmla="*/ 2147483647 w 120"/>
                <a:gd name="T49" fmla="*/ 2147483647 h 146"/>
                <a:gd name="T50" fmla="*/ 2147483647 w 120"/>
                <a:gd name="T51" fmla="*/ 2147483647 h 146"/>
                <a:gd name="T52" fmla="*/ 2147483647 w 120"/>
                <a:gd name="T53" fmla="*/ 2147483647 h 146"/>
                <a:gd name="T54" fmla="*/ 2147483647 w 120"/>
                <a:gd name="T55" fmla="*/ 2147483647 h 146"/>
                <a:gd name="T56" fmla="*/ 2147483647 w 120"/>
                <a:gd name="T57" fmla="*/ 2147483647 h 146"/>
                <a:gd name="T58" fmla="*/ 2147483647 w 120"/>
                <a:gd name="T59" fmla="*/ 2147483647 h 146"/>
                <a:gd name="T60" fmla="*/ 2147483647 w 120"/>
                <a:gd name="T61" fmla="*/ 2147483647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5" name="Freeform 232"/>
            <p:cNvSpPr>
              <a:spLocks/>
            </p:cNvSpPr>
            <p:nvPr/>
          </p:nvSpPr>
          <p:spPr bwMode="auto">
            <a:xfrm>
              <a:off x="5767869" y="3337101"/>
              <a:ext cx="336708" cy="204426"/>
            </a:xfrm>
            <a:custGeom>
              <a:avLst/>
              <a:gdLst>
                <a:gd name="T0" fmla="*/ 2147483647 w 230"/>
                <a:gd name="T1" fmla="*/ 2147483647 h 130"/>
                <a:gd name="T2" fmla="*/ 2147483647 w 230"/>
                <a:gd name="T3" fmla="*/ 2147483647 h 130"/>
                <a:gd name="T4" fmla="*/ 2147483647 w 230"/>
                <a:gd name="T5" fmla="*/ 2147483647 h 130"/>
                <a:gd name="T6" fmla="*/ 2147483647 w 230"/>
                <a:gd name="T7" fmla="*/ 2147483647 h 130"/>
                <a:gd name="T8" fmla="*/ 2147483647 w 230"/>
                <a:gd name="T9" fmla="*/ 2147483647 h 130"/>
                <a:gd name="T10" fmla="*/ 2147483647 w 230"/>
                <a:gd name="T11" fmla="*/ 2147483647 h 130"/>
                <a:gd name="T12" fmla="*/ 2147483647 w 230"/>
                <a:gd name="T13" fmla="*/ 2147483647 h 130"/>
                <a:gd name="T14" fmla="*/ 2147483647 w 230"/>
                <a:gd name="T15" fmla="*/ 2147483647 h 130"/>
                <a:gd name="T16" fmla="*/ 2147483647 w 230"/>
                <a:gd name="T17" fmla="*/ 2147483647 h 130"/>
                <a:gd name="T18" fmla="*/ 2147483647 w 230"/>
                <a:gd name="T19" fmla="*/ 2147483647 h 130"/>
                <a:gd name="T20" fmla="*/ 2147483647 w 230"/>
                <a:gd name="T21" fmla="*/ 2147483647 h 130"/>
                <a:gd name="T22" fmla="*/ 2147483647 w 230"/>
                <a:gd name="T23" fmla="*/ 2147483647 h 130"/>
                <a:gd name="T24" fmla="*/ 2147483647 w 230"/>
                <a:gd name="T25" fmla="*/ 2147483647 h 130"/>
                <a:gd name="T26" fmla="*/ 2147483647 w 230"/>
                <a:gd name="T27" fmla="*/ 2147483647 h 130"/>
                <a:gd name="T28" fmla="*/ 2147483647 w 230"/>
                <a:gd name="T29" fmla="*/ 2147483647 h 130"/>
                <a:gd name="T30" fmla="*/ 2147483647 w 230"/>
                <a:gd name="T31" fmla="*/ 2147483647 h 130"/>
                <a:gd name="T32" fmla="*/ 2147483647 w 230"/>
                <a:gd name="T33" fmla="*/ 2147483647 h 130"/>
                <a:gd name="T34" fmla="*/ 2147483647 w 230"/>
                <a:gd name="T35" fmla="*/ 2147483647 h 130"/>
                <a:gd name="T36" fmla="*/ 2147483647 w 230"/>
                <a:gd name="T37" fmla="*/ 2147483647 h 130"/>
                <a:gd name="T38" fmla="*/ 2147483647 w 230"/>
                <a:gd name="T39" fmla="*/ 2147483647 h 130"/>
                <a:gd name="T40" fmla="*/ 2147483647 w 230"/>
                <a:gd name="T41" fmla="*/ 2147483647 h 130"/>
                <a:gd name="T42" fmla="*/ 2147483647 w 230"/>
                <a:gd name="T43" fmla="*/ 2147483647 h 130"/>
                <a:gd name="T44" fmla="*/ 2147483647 w 230"/>
                <a:gd name="T45" fmla="*/ 2147483647 h 130"/>
                <a:gd name="T46" fmla="*/ 2147483647 w 230"/>
                <a:gd name="T47" fmla="*/ 2147483647 h 130"/>
                <a:gd name="T48" fmla="*/ 2147483647 w 230"/>
                <a:gd name="T49" fmla="*/ 2147483647 h 130"/>
                <a:gd name="T50" fmla="*/ 2147483647 w 230"/>
                <a:gd name="T51" fmla="*/ 2147483647 h 130"/>
                <a:gd name="T52" fmla="*/ 2147483647 w 230"/>
                <a:gd name="T53" fmla="*/ 2147483647 h 130"/>
                <a:gd name="T54" fmla="*/ 0 w 230"/>
                <a:gd name="T55" fmla="*/ 2147483647 h 130"/>
                <a:gd name="T56" fmla="*/ 2147483647 w 230"/>
                <a:gd name="T57" fmla="*/ 2147483647 h 130"/>
                <a:gd name="T58" fmla="*/ 2147483647 w 230"/>
                <a:gd name="T59" fmla="*/ 2147483647 h 130"/>
                <a:gd name="T60" fmla="*/ 2147483647 w 230"/>
                <a:gd name="T61" fmla="*/ 2147483647 h 130"/>
                <a:gd name="T62" fmla="*/ 2147483647 w 230"/>
                <a:gd name="T63" fmla="*/ 2147483647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6" name="Freeform 233"/>
            <p:cNvSpPr>
              <a:spLocks/>
            </p:cNvSpPr>
            <p:nvPr/>
          </p:nvSpPr>
          <p:spPr bwMode="auto">
            <a:xfrm>
              <a:off x="6158773" y="3321172"/>
              <a:ext cx="185651" cy="114160"/>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7" name="Freeform 234"/>
            <p:cNvSpPr>
              <a:spLocks/>
            </p:cNvSpPr>
            <p:nvPr/>
          </p:nvSpPr>
          <p:spPr bwMode="auto">
            <a:xfrm>
              <a:off x="5825524" y="3252145"/>
              <a:ext cx="394363" cy="244249"/>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8" name="Freeform 235"/>
            <p:cNvSpPr>
              <a:spLocks/>
            </p:cNvSpPr>
            <p:nvPr/>
          </p:nvSpPr>
          <p:spPr bwMode="auto">
            <a:xfrm>
              <a:off x="5602974" y="2970727"/>
              <a:ext cx="834851" cy="426109"/>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9" name="Freeform 236"/>
            <p:cNvSpPr>
              <a:spLocks/>
            </p:cNvSpPr>
            <p:nvPr/>
          </p:nvSpPr>
          <p:spPr bwMode="auto">
            <a:xfrm>
              <a:off x="5602974" y="3423385"/>
              <a:ext cx="34594" cy="21239"/>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0" name="Freeform 237"/>
            <p:cNvSpPr>
              <a:spLocks/>
            </p:cNvSpPr>
            <p:nvPr/>
          </p:nvSpPr>
          <p:spPr bwMode="auto">
            <a:xfrm>
              <a:off x="5117515" y="2417183"/>
              <a:ext cx="2878162" cy="955758"/>
            </a:xfrm>
            <a:custGeom>
              <a:avLst/>
              <a:gdLst>
                <a:gd name="T0" fmla="*/ 2147483647 w 1968"/>
                <a:gd name="T1" fmla="*/ 2147483647 h 606"/>
                <a:gd name="T2" fmla="*/ 2147483647 w 1968"/>
                <a:gd name="T3" fmla="*/ 2147483647 h 606"/>
                <a:gd name="T4" fmla="*/ 2147483647 w 1968"/>
                <a:gd name="T5" fmla="*/ 2147483647 h 606"/>
                <a:gd name="T6" fmla="*/ 2147483647 w 1968"/>
                <a:gd name="T7" fmla="*/ 2147483647 h 606"/>
                <a:gd name="T8" fmla="*/ 2147483647 w 1968"/>
                <a:gd name="T9" fmla="*/ 2147483647 h 606"/>
                <a:gd name="T10" fmla="*/ 2147483647 w 1968"/>
                <a:gd name="T11" fmla="*/ 2147483647 h 606"/>
                <a:gd name="T12" fmla="*/ 2147483647 w 1968"/>
                <a:gd name="T13" fmla="*/ 2147483647 h 606"/>
                <a:gd name="T14" fmla="*/ 2147483647 w 1968"/>
                <a:gd name="T15" fmla="*/ 2147483647 h 606"/>
                <a:gd name="T16" fmla="*/ 2147483647 w 1968"/>
                <a:gd name="T17" fmla="*/ 2147483647 h 606"/>
                <a:gd name="T18" fmla="*/ 2147483647 w 1968"/>
                <a:gd name="T19" fmla="*/ 2147483647 h 606"/>
                <a:gd name="T20" fmla="*/ 2147483647 w 1968"/>
                <a:gd name="T21" fmla="*/ 2147483647 h 606"/>
                <a:gd name="T22" fmla="*/ 2147483647 w 1968"/>
                <a:gd name="T23" fmla="*/ 2147483647 h 606"/>
                <a:gd name="T24" fmla="*/ 2147483647 w 1968"/>
                <a:gd name="T25" fmla="*/ 2147483647 h 606"/>
                <a:gd name="T26" fmla="*/ 2147483647 w 1968"/>
                <a:gd name="T27" fmla="*/ 2147483647 h 606"/>
                <a:gd name="T28" fmla="*/ 2147483647 w 1968"/>
                <a:gd name="T29" fmla="*/ 2147483647 h 606"/>
                <a:gd name="T30" fmla="*/ 2147483647 w 1968"/>
                <a:gd name="T31" fmla="*/ 2147483647 h 606"/>
                <a:gd name="T32" fmla="*/ 2147483647 w 1968"/>
                <a:gd name="T33" fmla="*/ 2147483647 h 606"/>
                <a:gd name="T34" fmla="*/ 2147483647 w 1968"/>
                <a:gd name="T35" fmla="*/ 2147483647 h 606"/>
                <a:gd name="T36" fmla="*/ 2147483647 w 1968"/>
                <a:gd name="T37" fmla="*/ 2147483647 h 606"/>
                <a:gd name="T38" fmla="*/ 2147483647 w 1968"/>
                <a:gd name="T39" fmla="*/ 2147483647 h 606"/>
                <a:gd name="T40" fmla="*/ 2147483647 w 1968"/>
                <a:gd name="T41" fmla="*/ 2147483647 h 606"/>
                <a:gd name="T42" fmla="*/ 2147483647 w 1968"/>
                <a:gd name="T43" fmla="*/ 2147483647 h 606"/>
                <a:gd name="T44" fmla="*/ 2147483647 w 1968"/>
                <a:gd name="T45" fmla="*/ 2147483647 h 606"/>
                <a:gd name="T46" fmla="*/ 2147483647 w 1968"/>
                <a:gd name="T47" fmla="*/ 2147483647 h 606"/>
                <a:gd name="T48" fmla="*/ 2147483647 w 1968"/>
                <a:gd name="T49" fmla="*/ 2147483647 h 606"/>
                <a:gd name="T50" fmla="*/ 2147483647 w 1968"/>
                <a:gd name="T51" fmla="*/ 2147483647 h 606"/>
                <a:gd name="T52" fmla="*/ 2147483647 w 1968"/>
                <a:gd name="T53" fmla="*/ 2147483647 h 606"/>
                <a:gd name="T54" fmla="*/ 2147483647 w 1968"/>
                <a:gd name="T55" fmla="*/ 2147483647 h 606"/>
                <a:gd name="T56" fmla="*/ 2147483647 w 1968"/>
                <a:gd name="T57" fmla="*/ 2147483647 h 606"/>
                <a:gd name="T58" fmla="*/ 2147483647 w 1968"/>
                <a:gd name="T59" fmla="*/ 2147483647 h 606"/>
                <a:gd name="T60" fmla="*/ 2147483647 w 1968"/>
                <a:gd name="T61" fmla="*/ 0 h 606"/>
                <a:gd name="T62" fmla="*/ 2147483647 w 1968"/>
                <a:gd name="T63" fmla="*/ 2147483647 h 606"/>
                <a:gd name="T64" fmla="*/ 2147483647 w 1968"/>
                <a:gd name="T65" fmla="*/ 2147483647 h 606"/>
                <a:gd name="T66" fmla="*/ 2147483647 w 1968"/>
                <a:gd name="T67" fmla="*/ 2147483647 h 606"/>
                <a:gd name="T68" fmla="*/ 2147483647 w 1968"/>
                <a:gd name="T69" fmla="*/ 2147483647 h 606"/>
                <a:gd name="T70" fmla="*/ 2147483647 w 1968"/>
                <a:gd name="T71" fmla="*/ 2147483647 h 606"/>
                <a:gd name="T72" fmla="*/ 2147483647 w 1968"/>
                <a:gd name="T73" fmla="*/ 2147483647 h 606"/>
                <a:gd name="T74" fmla="*/ 2147483647 w 1968"/>
                <a:gd name="T75" fmla="*/ 2147483647 h 606"/>
                <a:gd name="T76" fmla="*/ 2147483647 w 1968"/>
                <a:gd name="T77" fmla="*/ 2147483647 h 606"/>
                <a:gd name="T78" fmla="*/ 2147483647 w 1968"/>
                <a:gd name="T79" fmla="*/ 2147483647 h 606"/>
                <a:gd name="T80" fmla="*/ 2147483647 w 1968"/>
                <a:gd name="T81" fmla="*/ 2147483647 h 606"/>
                <a:gd name="T82" fmla="*/ 2147483647 w 1968"/>
                <a:gd name="T83" fmla="*/ 2147483647 h 606"/>
                <a:gd name="T84" fmla="*/ 2147483647 w 1968"/>
                <a:gd name="T85" fmla="*/ 2147483647 h 606"/>
                <a:gd name="T86" fmla="*/ 2147483647 w 1968"/>
                <a:gd name="T87" fmla="*/ 2147483647 h 606"/>
                <a:gd name="T88" fmla="*/ 2147483647 w 1968"/>
                <a:gd name="T89" fmla="*/ 2147483647 h 606"/>
                <a:gd name="T90" fmla="*/ 2147483647 w 1968"/>
                <a:gd name="T91" fmla="*/ 2147483647 h 606"/>
                <a:gd name="T92" fmla="*/ 2147483647 w 1968"/>
                <a:gd name="T93" fmla="*/ 2147483647 h 606"/>
                <a:gd name="T94" fmla="*/ 2147483647 w 1968"/>
                <a:gd name="T95" fmla="*/ 2147483647 h 606"/>
                <a:gd name="T96" fmla="*/ 2147483647 w 1968"/>
                <a:gd name="T97" fmla="*/ 2147483647 h 606"/>
                <a:gd name="T98" fmla="*/ 2147483647 w 1968"/>
                <a:gd name="T99" fmla="*/ 2147483647 h 606"/>
                <a:gd name="T100" fmla="*/ 2147483647 w 1968"/>
                <a:gd name="T101" fmla="*/ 2147483647 h 606"/>
                <a:gd name="T102" fmla="*/ 2147483647 w 1968"/>
                <a:gd name="T103" fmla="*/ 2147483647 h 606"/>
                <a:gd name="T104" fmla="*/ 2147483647 w 1968"/>
                <a:gd name="T105" fmla="*/ 2147483647 h 606"/>
                <a:gd name="T106" fmla="*/ 2147483647 w 1968"/>
                <a:gd name="T107" fmla="*/ 2147483647 h 606"/>
                <a:gd name="T108" fmla="*/ 2147483647 w 1968"/>
                <a:gd name="T109" fmla="*/ 2147483647 h 606"/>
                <a:gd name="T110" fmla="*/ 2147483647 w 1968"/>
                <a:gd name="T111" fmla="*/ 2147483647 h 606"/>
                <a:gd name="T112" fmla="*/ 2147483647 w 1968"/>
                <a:gd name="T113" fmla="*/ 2147483647 h 606"/>
                <a:gd name="T114" fmla="*/ 2147483647 w 1968"/>
                <a:gd name="T115" fmla="*/ 2147483647 h 606"/>
                <a:gd name="T116" fmla="*/ 2147483647 w 1968"/>
                <a:gd name="T117" fmla="*/ 2147483647 h 606"/>
                <a:gd name="T118" fmla="*/ 2147483647 w 1968"/>
                <a:gd name="T119" fmla="*/ 2147483647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1" name="Freeform 238"/>
            <p:cNvSpPr>
              <a:spLocks/>
            </p:cNvSpPr>
            <p:nvPr/>
          </p:nvSpPr>
          <p:spPr bwMode="auto">
            <a:xfrm>
              <a:off x="6109189" y="3386217"/>
              <a:ext cx="164895" cy="110178"/>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2" name="Freeform 239"/>
            <p:cNvSpPr>
              <a:spLocks/>
            </p:cNvSpPr>
            <p:nvPr/>
          </p:nvSpPr>
          <p:spPr bwMode="auto">
            <a:xfrm>
              <a:off x="5471520" y="3305243"/>
              <a:ext cx="161435" cy="73009"/>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3" name="Freeform 240"/>
            <p:cNvSpPr>
              <a:spLocks/>
            </p:cNvSpPr>
            <p:nvPr/>
          </p:nvSpPr>
          <p:spPr bwMode="auto">
            <a:xfrm>
              <a:off x="5568381" y="3372942"/>
              <a:ext cx="74952" cy="67700"/>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4" name="Freeform 241"/>
            <p:cNvSpPr>
              <a:spLocks/>
            </p:cNvSpPr>
            <p:nvPr/>
          </p:nvSpPr>
          <p:spPr bwMode="auto">
            <a:xfrm>
              <a:off x="5598362" y="3357013"/>
              <a:ext cx="113005" cy="92921"/>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5" name="Freeform 267"/>
            <p:cNvSpPr>
              <a:spLocks/>
            </p:cNvSpPr>
            <p:nvPr/>
          </p:nvSpPr>
          <p:spPr bwMode="auto">
            <a:xfrm>
              <a:off x="7933409" y="4637995"/>
              <a:ext cx="222550" cy="241594"/>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6" name="Freeform 268"/>
            <p:cNvSpPr>
              <a:spLocks/>
            </p:cNvSpPr>
            <p:nvPr/>
          </p:nvSpPr>
          <p:spPr bwMode="auto">
            <a:xfrm>
              <a:off x="6864476" y="4401710"/>
              <a:ext cx="257144" cy="325224"/>
            </a:xfrm>
            <a:custGeom>
              <a:avLst/>
              <a:gdLst>
                <a:gd name="T0" fmla="*/ 2147483647 w 176"/>
                <a:gd name="T1" fmla="*/ 2147483647 h 206"/>
                <a:gd name="T2" fmla="*/ 2147483647 w 176"/>
                <a:gd name="T3" fmla="*/ 2147483647 h 206"/>
                <a:gd name="T4" fmla="*/ 2147483647 w 176"/>
                <a:gd name="T5" fmla="*/ 2147483647 h 206"/>
                <a:gd name="T6" fmla="*/ 0 w 176"/>
                <a:gd name="T7" fmla="*/ 2147483647 h 206"/>
                <a:gd name="T8" fmla="*/ 2147483647 w 176"/>
                <a:gd name="T9" fmla="*/ 0 h 206"/>
                <a:gd name="T10" fmla="*/ 2147483647 w 176"/>
                <a:gd name="T11" fmla="*/ 0 h 206"/>
                <a:gd name="T12" fmla="*/ 2147483647 w 176"/>
                <a:gd name="T13" fmla="*/ 2147483647 h 206"/>
                <a:gd name="T14" fmla="*/ 2147483647 w 176"/>
                <a:gd name="T15" fmla="*/ 2147483647 h 206"/>
                <a:gd name="T16" fmla="*/ 2147483647 w 176"/>
                <a:gd name="T17" fmla="*/ 2147483647 h 206"/>
                <a:gd name="T18" fmla="*/ 2147483647 w 176"/>
                <a:gd name="T19" fmla="*/ 2147483647 h 206"/>
                <a:gd name="T20" fmla="*/ 2147483647 w 176"/>
                <a:gd name="T21" fmla="*/ 2147483647 h 206"/>
                <a:gd name="T22" fmla="*/ 2147483647 w 176"/>
                <a:gd name="T23" fmla="*/ 2147483647 h 206"/>
                <a:gd name="T24" fmla="*/ 2147483647 w 176"/>
                <a:gd name="T25" fmla="*/ 2147483647 h 206"/>
                <a:gd name="T26" fmla="*/ 2147483647 w 176"/>
                <a:gd name="T27" fmla="*/ 2147483647 h 206"/>
                <a:gd name="T28" fmla="*/ 2147483647 w 176"/>
                <a:gd name="T29" fmla="*/ 2147483647 h 206"/>
                <a:gd name="T30" fmla="*/ 2147483647 w 176"/>
                <a:gd name="T31" fmla="*/ 2147483647 h 206"/>
                <a:gd name="T32" fmla="*/ 2147483647 w 176"/>
                <a:gd name="T33" fmla="*/ 2147483647 h 206"/>
                <a:gd name="T34" fmla="*/ 2147483647 w 176"/>
                <a:gd name="T35" fmla="*/ 2147483647 h 206"/>
                <a:gd name="T36" fmla="*/ 2147483647 w 176"/>
                <a:gd name="T37" fmla="*/ 2147483647 h 206"/>
                <a:gd name="T38" fmla="*/ 2147483647 w 176"/>
                <a:gd name="T39" fmla="*/ 2147483647 h 206"/>
                <a:gd name="T40" fmla="*/ 2147483647 w 176"/>
                <a:gd name="T41" fmla="*/ 2147483647 h 206"/>
                <a:gd name="T42" fmla="*/ 2147483647 w 176"/>
                <a:gd name="T43" fmla="*/ 2147483647 h 206"/>
                <a:gd name="T44" fmla="*/ 2147483647 w 176"/>
                <a:gd name="T45" fmla="*/ 2147483647 h 206"/>
                <a:gd name="T46" fmla="*/ 2147483647 w 176"/>
                <a:gd name="T47" fmla="*/ 2147483647 h 206"/>
                <a:gd name="T48" fmla="*/ 2147483647 w 176"/>
                <a:gd name="T49" fmla="*/ 2147483647 h 206"/>
                <a:gd name="T50" fmla="*/ 2147483647 w 176"/>
                <a:gd name="T51" fmla="*/ 2147483647 h 206"/>
                <a:gd name="T52" fmla="*/ 2147483647 w 176"/>
                <a:gd name="T53" fmla="*/ 2147483647 h 206"/>
                <a:gd name="T54" fmla="*/ 2147483647 w 176"/>
                <a:gd name="T55" fmla="*/ 2147483647 h 206"/>
                <a:gd name="T56" fmla="*/ 2147483647 w 176"/>
                <a:gd name="T57" fmla="*/ 2147483647 h 206"/>
                <a:gd name="T58" fmla="*/ 2147483647 w 176"/>
                <a:gd name="T59" fmla="*/ 2147483647 h 206"/>
                <a:gd name="T60" fmla="*/ 2147483647 w 176"/>
                <a:gd name="T61" fmla="*/ 2147483647 h 206"/>
                <a:gd name="T62" fmla="*/ 2147483647 w 176"/>
                <a:gd name="T63" fmla="*/ 2147483647 h 206"/>
                <a:gd name="T64" fmla="*/ 2147483647 w 176"/>
                <a:gd name="T65" fmla="*/ 2147483647 h 206"/>
                <a:gd name="T66" fmla="*/ 2147483647 w 176"/>
                <a:gd name="T67" fmla="*/ 2147483647 h 206"/>
                <a:gd name="T68" fmla="*/ 2147483647 w 176"/>
                <a:gd name="T69" fmla="*/ 2147483647 h 206"/>
                <a:gd name="T70" fmla="*/ 2147483647 w 176"/>
                <a:gd name="T71" fmla="*/ 2147483647 h 206"/>
                <a:gd name="T72" fmla="*/ 2147483647 w 176"/>
                <a:gd name="T73" fmla="*/ 2147483647 h 206"/>
                <a:gd name="T74" fmla="*/ 2147483647 w 176"/>
                <a:gd name="T75" fmla="*/ 2147483647 h 206"/>
                <a:gd name="T76" fmla="*/ 2147483647 w 176"/>
                <a:gd name="T77" fmla="*/ 2147483647 h 206"/>
                <a:gd name="T78" fmla="*/ 2147483647 w 176"/>
                <a:gd name="T79" fmla="*/ 2147483647 h 206"/>
                <a:gd name="T80" fmla="*/ 2147483647 w 176"/>
                <a:gd name="T81" fmla="*/ 2147483647 h 206"/>
                <a:gd name="T82" fmla="*/ 2147483647 w 176"/>
                <a:gd name="T83" fmla="*/ 2147483647 h 206"/>
                <a:gd name="T84" fmla="*/ 2147483647 w 176"/>
                <a:gd name="T85" fmla="*/ 2147483647 h 206"/>
                <a:gd name="T86" fmla="*/ 2147483647 w 176"/>
                <a:gd name="T87" fmla="*/ 2147483647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7" name="Freeform 269"/>
            <p:cNvSpPr>
              <a:spLocks/>
            </p:cNvSpPr>
            <p:nvPr/>
          </p:nvSpPr>
          <p:spPr bwMode="auto">
            <a:xfrm>
              <a:off x="7194266" y="4449498"/>
              <a:ext cx="234082" cy="230974"/>
            </a:xfrm>
            <a:custGeom>
              <a:avLst/>
              <a:gdLst>
                <a:gd name="T0" fmla="*/ 2147483647 w 160"/>
                <a:gd name="T1" fmla="*/ 2147483647 h 146"/>
                <a:gd name="T2" fmla="*/ 2147483647 w 160"/>
                <a:gd name="T3" fmla="*/ 0 h 146"/>
                <a:gd name="T4" fmla="*/ 2147483647 w 160"/>
                <a:gd name="T5" fmla="*/ 2147483647 h 146"/>
                <a:gd name="T6" fmla="*/ 2147483647 w 160"/>
                <a:gd name="T7" fmla="*/ 2147483647 h 146"/>
                <a:gd name="T8" fmla="*/ 2147483647 w 160"/>
                <a:gd name="T9" fmla="*/ 2147483647 h 146"/>
                <a:gd name="T10" fmla="*/ 2147483647 w 160"/>
                <a:gd name="T11" fmla="*/ 2147483647 h 146"/>
                <a:gd name="T12" fmla="*/ 2147483647 w 160"/>
                <a:gd name="T13" fmla="*/ 2147483647 h 146"/>
                <a:gd name="T14" fmla="*/ 2147483647 w 160"/>
                <a:gd name="T15" fmla="*/ 2147483647 h 146"/>
                <a:gd name="T16" fmla="*/ 2147483647 w 160"/>
                <a:gd name="T17" fmla="*/ 2147483647 h 146"/>
                <a:gd name="T18" fmla="*/ 2147483647 w 160"/>
                <a:gd name="T19" fmla="*/ 2147483647 h 146"/>
                <a:gd name="T20" fmla="*/ 2147483647 w 160"/>
                <a:gd name="T21" fmla="*/ 2147483647 h 146"/>
                <a:gd name="T22" fmla="*/ 2147483647 w 160"/>
                <a:gd name="T23" fmla="*/ 2147483647 h 146"/>
                <a:gd name="T24" fmla="*/ 2147483647 w 160"/>
                <a:gd name="T25" fmla="*/ 2147483647 h 146"/>
                <a:gd name="T26" fmla="*/ 2147483647 w 160"/>
                <a:gd name="T27" fmla="*/ 2147483647 h 146"/>
                <a:gd name="T28" fmla="*/ 2147483647 w 160"/>
                <a:gd name="T29" fmla="*/ 2147483647 h 146"/>
                <a:gd name="T30" fmla="*/ 2147483647 w 160"/>
                <a:gd name="T31" fmla="*/ 2147483647 h 146"/>
                <a:gd name="T32" fmla="*/ 0 w 160"/>
                <a:gd name="T33" fmla="*/ 2147483647 h 146"/>
                <a:gd name="T34" fmla="*/ 2147483647 w 160"/>
                <a:gd name="T35" fmla="*/ 2147483647 h 146"/>
                <a:gd name="T36" fmla="*/ 2147483647 w 160"/>
                <a:gd name="T37" fmla="*/ 2147483647 h 146"/>
                <a:gd name="T38" fmla="*/ 2147483647 w 160"/>
                <a:gd name="T39" fmla="*/ 2147483647 h 146"/>
                <a:gd name="T40" fmla="*/ 2147483647 w 160"/>
                <a:gd name="T41" fmla="*/ 2147483647 h 146"/>
                <a:gd name="T42" fmla="*/ 2147483647 w 160"/>
                <a:gd name="T43" fmla="*/ 2147483647 h 146"/>
                <a:gd name="T44" fmla="*/ 2147483647 w 160"/>
                <a:gd name="T45" fmla="*/ 2147483647 h 146"/>
                <a:gd name="T46" fmla="*/ 2147483647 w 160"/>
                <a:gd name="T47" fmla="*/ 2147483647 h 146"/>
                <a:gd name="T48" fmla="*/ 2147483647 w 160"/>
                <a:gd name="T49" fmla="*/ 2147483647 h 146"/>
                <a:gd name="T50" fmla="*/ 2147483647 w 160"/>
                <a:gd name="T51" fmla="*/ 2147483647 h 146"/>
                <a:gd name="T52" fmla="*/ 2147483647 w 160"/>
                <a:gd name="T53" fmla="*/ 2147483647 h 146"/>
                <a:gd name="T54" fmla="*/ 2147483647 w 160"/>
                <a:gd name="T55" fmla="*/ 2147483647 h 146"/>
                <a:gd name="T56" fmla="*/ 2147483647 w 160"/>
                <a:gd name="T57" fmla="*/ 2147483647 h 146"/>
                <a:gd name="T58" fmla="*/ 2147483647 w 160"/>
                <a:gd name="T59" fmla="*/ 2147483647 h 146"/>
                <a:gd name="T60" fmla="*/ 2147483647 w 160"/>
                <a:gd name="T61" fmla="*/ 2147483647 h 146"/>
                <a:gd name="T62" fmla="*/ 2147483647 w 160"/>
                <a:gd name="T63" fmla="*/ 2147483647 h 146"/>
                <a:gd name="T64" fmla="*/ 2147483647 w 160"/>
                <a:gd name="T65" fmla="*/ 2147483647 h 146"/>
                <a:gd name="T66" fmla="*/ 2147483647 w 160"/>
                <a:gd name="T67" fmla="*/ 2147483647 h 146"/>
                <a:gd name="T68" fmla="*/ 2147483647 w 160"/>
                <a:gd name="T69" fmla="*/ 2147483647 h 146"/>
                <a:gd name="T70" fmla="*/ 2147483647 w 160"/>
                <a:gd name="T71" fmla="*/ 2147483647 h 146"/>
                <a:gd name="T72" fmla="*/ 2147483647 w 160"/>
                <a:gd name="T73" fmla="*/ 2147483647 h 146"/>
                <a:gd name="T74" fmla="*/ 2147483647 w 160"/>
                <a:gd name="T75" fmla="*/ 2147483647 h 146"/>
                <a:gd name="T76" fmla="*/ 2147483647 w 160"/>
                <a:gd name="T77" fmla="*/ 2147483647 h 146"/>
                <a:gd name="T78" fmla="*/ 2147483647 w 160"/>
                <a:gd name="T79" fmla="*/ 2147483647 h 146"/>
                <a:gd name="T80" fmla="*/ 2147483647 w 160"/>
                <a:gd name="T81" fmla="*/ 2147483647 h 146"/>
                <a:gd name="T82" fmla="*/ 2147483647 w 160"/>
                <a:gd name="T83" fmla="*/ 2147483647 h 146"/>
                <a:gd name="T84" fmla="*/ 2147483647 w 160"/>
                <a:gd name="T85" fmla="*/ 2147483647 h 146"/>
                <a:gd name="T86" fmla="*/ 2147483647 w 160"/>
                <a:gd name="T87" fmla="*/ 2147483647 h 146"/>
                <a:gd name="T88" fmla="*/ 2147483647 w 160"/>
                <a:gd name="T89" fmla="*/ 2147483647 h 146"/>
                <a:gd name="T90" fmla="*/ 2147483647 w 160"/>
                <a:gd name="T91" fmla="*/ 2147483647 h 146"/>
                <a:gd name="T92" fmla="*/ 2147483647 w 160"/>
                <a:gd name="T93" fmla="*/ 2147483647 h 146"/>
                <a:gd name="T94" fmla="*/ 2147483647 w 160"/>
                <a:gd name="T95" fmla="*/ 2147483647 h 146"/>
                <a:gd name="T96" fmla="*/ 2147483647 w 160"/>
                <a:gd name="T97" fmla="*/ 2147483647 h 146"/>
                <a:gd name="T98" fmla="*/ 2147483647 w 160"/>
                <a:gd name="T99" fmla="*/ 2147483647 h 146"/>
                <a:gd name="T100" fmla="*/ 2147483647 w 160"/>
                <a:gd name="T101" fmla="*/ 2147483647 h 146"/>
                <a:gd name="T102" fmla="*/ 2147483647 w 160"/>
                <a:gd name="T103" fmla="*/ 2147483647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8" name="Freeform 270"/>
            <p:cNvSpPr>
              <a:spLocks/>
            </p:cNvSpPr>
            <p:nvPr/>
          </p:nvSpPr>
          <p:spPr bwMode="auto">
            <a:xfrm>
              <a:off x="7190806" y="4879590"/>
              <a:ext cx="930560" cy="816377"/>
            </a:xfrm>
            <a:custGeom>
              <a:avLst/>
              <a:gdLst>
                <a:gd name="T0" fmla="*/ 2147483647 w 636"/>
                <a:gd name="T1" fmla="*/ 2147483647 h 516"/>
                <a:gd name="T2" fmla="*/ 2147483647 w 636"/>
                <a:gd name="T3" fmla="*/ 2147483647 h 516"/>
                <a:gd name="T4" fmla="*/ 2147483647 w 636"/>
                <a:gd name="T5" fmla="*/ 2147483647 h 516"/>
                <a:gd name="T6" fmla="*/ 2147483647 w 636"/>
                <a:gd name="T7" fmla="*/ 2147483647 h 516"/>
                <a:gd name="T8" fmla="*/ 2147483647 w 636"/>
                <a:gd name="T9" fmla="*/ 2147483647 h 516"/>
                <a:gd name="T10" fmla="*/ 2147483647 w 636"/>
                <a:gd name="T11" fmla="*/ 2147483647 h 516"/>
                <a:gd name="T12" fmla="*/ 2147483647 w 636"/>
                <a:gd name="T13" fmla="*/ 2147483647 h 516"/>
                <a:gd name="T14" fmla="*/ 2147483647 w 636"/>
                <a:gd name="T15" fmla="*/ 2147483647 h 516"/>
                <a:gd name="T16" fmla="*/ 2147483647 w 636"/>
                <a:gd name="T17" fmla="*/ 2147483647 h 516"/>
                <a:gd name="T18" fmla="*/ 2147483647 w 636"/>
                <a:gd name="T19" fmla="*/ 2147483647 h 516"/>
                <a:gd name="T20" fmla="*/ 2147483647 w 636"/>
                <a:gd name="T21" fmla="*/ 2147483647 h 516"/>
                <a:gd name="T22" fmla="*/ 2147483647 w 636"/>
                <a:gd name="T23" fmla="*/ 2147483647 h 516"/>
                <a:gd name="T24" fmla="*/ 2147483647 w 636"/>
                <a:gd name="T25" fmla="*/ 2147483647 h 516"/>
                <a:gd name="T26" fmla="*/ 2147483647 w 636"/>
                <a:gd name="T27" fmla="*/ 2147483647 h 516"/>
                <a:gd name="T28" fmla="*/ 2147483647 w 636"/>
                <a:gd name="T29" fmla="*/ 2147483647 h 516"/>
                <a:gd name="T30" fmla="*/ 2147483647 w 636"/>
                <a:gd name="T31" fmla="*/ 2147483647 h 516"/>
                <a:gd name="T32" fmla="*/ 2147483647 w 636"/>
                <a:gd name="T33" fmla="*/ 2147483647 h 516"/>
                <a:gd name="T34" fmla="*/ 2147483647 w 636"/>
                <a:gd name="T35" fmla="*/ 2147483647 h 516"/>
                <a:gd name="T36" fmla="*/ 2147483647 w 636"/>
                <a:gd name="T37" fmla="*/ 2147483647 h 516"/>
                <a:gd name="T38" fmla="*/ 2147483647 w 636"/>
                <a:gd name="T39" fmla="*/ 2147483647 h 516"/>
                <a:gd name="T40" fmla="*/ 2147483647 w 636"/>
                <a:gd name="T41" fmla="*/ 2147483647 h 516"/>
                <a:gd name="T42" fmla="*/ 2147483647 w 636"/>
                <a:gd name="T43" fmla="*/ 0 h 516"/>
                <a:gd name="T44" fmla="*/ 2147483647 w 636"/>
                <a:gd name="T45" fmla="*/ 2147483647 h 516"/>
                <a:gd name="T46" fmla="*/ 2147483647 w 636"/>
                <a:gd name="T47" fmla="*/ 2147483647 h 516"/>
                <a:gd name="T48" fmla="*/ 2147483647 w 636"/>
                <a:gd name="T49" fmla="*/ 2147483647 h 516"/>
                <a:gd name="T50" fmla="*/ 2147483647 w 636"/>
                <a:gd name="T51" fmla="*/ 2147483647 h 516"/>
                <a:gd name="T52" fmla="*/ 2147483647 w 636"/>
                <a:gd name="T53" fmla="*/ 2147483647 h 516"/>
                <a:gd name="T54" fmla="*/ 2147483647 w 636"/>
                <a:gd name="T55" fmla="*/ 2147483647 h 516"/>
                <a:gd name="T56" fmla="*/ 2147483647 w 636"/>
                <a:gd name="T57" fmla="*/ 2147483647 h 516"/>
                <a:gd name="T58" fmla="*/ 2147483647 w 636"/>
                <a:gd name="T59" fmla="*/ 2147483647 h 516"/>
                <a:gd name="T60" fmla="*/ 2147483647 w 636"/>
                <a:gd name="T61" fmla="*/ 2147483647 h 516"/>
                <a:gd name="T62" fmla="*/ 2147483647 w 636"/>
                <a:gd name="T63" fmla="*/ 2147483647 h 516"/>
                <a:gd name="T64" fmla="*/ 2147483647 w 636"/>
                <a:gd name="T65" fmla="*/ 2147483647 h 516"/>
                <a:gd name="T66" fmla="*/ 2147483647 w 636"/>
                <a:gd name="T67" fmla="*/ 2147483647 h 516"/>
                <a:gd name="T68" fmla="*/ 2147483647 w 636"/>
                <a:gd name="T69" fmla="*/ 2147483647 h 516"/>
                <a:gd name="T70" fmla="*/ 2147483647 w 636"/>
                <a:gd name="T71" fmla="*/ 2147483647 h 516"/>
                <a:gd name="T72" fmla="*/ 2147483647 w 636"/>
                <a:gd name="T73" fmla="*/ 2147483647 h 516"/>
                <a:gd name="T74" fmla="*/ 2147483647 w 636"/>
                <a:gd name="T75" fmla="*/ 2147483647 h 516"/>
                <a:gd name="T76" fmla="*/ 2147483647 w 636"/>
                <a:gd name="T77" fmla="*/ 2147483647 h 516"/>
                <a:gd name="T78" fmla="*/ 2147483647 w 636"/>
                <a:gd name="T79" fmla="*/ 2147483647 h 516"/>
                <a:gd name="T80" fmla="*/ 2147483647 w 636"/>
                <a:gd name="T81" fmla="*/ 2147483647 h 516"/>
                <a:gd name="T82" fmla="*/ 2147483647 w 636"/>
                <a:gd name="T83" fmla="*/ 2147483647 h 516"/>
                <a:gd name="T84" fmla="*/ 2147483647 w 636"/>
                <a:gd name="T85" fmla="*/ 2147483647 h 516"/>
                <a:gd name="T86" fmla="*/ 2147483647 w 636"/>
                <a:gd name="T87" fmla="*/ 2147483647 h 516"/>
                <a:gd name="T88" fmla="*/ 2147483647 w 636"/>
                <a:gd name="T89" fmla="*/ 2147483647 h 516"/>
                <a:gd name="T90" fmla="*/ 2147483647 w 636"/>
                <a:gd name="T91" fmla="*/ 2147483647 h 516"/>
                <a:gd name="T92" fmla="*/ 2147483647 w 636"/>
                <a:gd name="T93" fmla="*/ 2147483647 h 516"/>
                <a:gd name="T94" fmla="*/ 2147483647 w 636"/>
                <a:gd name="T95" fmla="*/ 2147483647 h 516"/>
                <a:gd name="T96" fmla="*/ 2147483647 w 636"/>
                <a:gd name="T97" fmla="*/ 2147483647 h 516"/>
                <a:gd name="T98" fmla="*/ 2147483647 w 636"/>
                <a:gd name="T99" fmla="*/ 2147483647 h 516"/>
                <a:gd name="T100" fmla="*/ 0 w 636"/>
                <a:gd name="T101" fmla="*/ 2147483647 h 516"/>
                <a:gd name="T102" fmla="*/ 2147483647 w 636"/>
                <a:gd name="T103" fmla="*/ 2147483647 h 516"/>
                <a:gd name="T104" fmla="*/ 2147483647 w 636"/>
                <a:gd name="T105" fmla="*/ 2147483647 h 516"/>
                <a:gd name="T106" fmla="*/ 2147483647 w 636"/>
                <a:gd name="T107" fmla="*/ 2147483647 h 516"/>
                <a:gd name="T108" fmla="*/ 2147483647 w 636"/>
                <a:gd name="T109" fmla="*/ 2147483647 h 516"/>
                <a:gd name="T110" fmla="*/ 2147483647 w 636"/>
                <a:gd name="T111" fmla="*/ 2147483647 h 516"/>
                <a:gd name="T112" fmla="*/ 2147483647 w 636"/>
                <a:gd name="T113" fmla="*/ 2147483647 h 516"/>
                <a:gd name="T114" fmla="*/ 2147483647 w 636"/>
                <a:gd name="T115" fmla="*/ 2147483647 h 516"/>
                <a:gd name="T116" fmla="*/ 2147483647 w 636"/>
                <a:gd name="T117" fmla="*/ 2147483647 h 516"/>
                <a:gd name="T118" fmla="*/ 2147483647 w 636"/>
                <a:gd name="T119" fmla="*/ 2147483647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9" name="Freeform 272"/>
            <p:cNvSpPr>
              <a:spLocks/>
            </p:cNvSpPr>
            <p:nvPr/>
          </p:nvSpPr>
          <p:spPr bwMode="auto">
            <a:xfrm>
              <a:off x="7515983" y="4807908"/>
              <a:ext cx="94555" cy="58407"/>
            </a:xfrm>
            <a:custGeom>
              <a:avLst/>
              <a:gdLst>
                <a:gd name="T0" fmla="*/ 2147483647 w 64"/>
                <a:gd name="T1" fmla="*/ 0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2147483647 w 64"/>
                <a:gd name="T13" fmla="*/ 2147483647 h 38"/>
                <a:gd name="T14" fmla="*/ 2147483647 w 64"/>
                <a:gd name="T15" fmla="*/ 2147483647 h 38"/>
                <a:gd name="T16" fmla="*/ 2147483647 w 64"/>
                <a:gd name="T17" fmla="*/ 2147483647 h 38"/>
                <a:gd name="T18" fmla="*/ 0 w 64"/>
                <a:gd name="T19" fmla="*/ 2147483647 h 38"/>
                <a:gd name="T20" fmla="*/ 0 w 64"/>
                <a:gd name="T21" fmla="*/ 2147483647 h 38"/>
                <a:gd name="T22" fmla="*/ 0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2147483647 h 38"/>
                <a:gd name="T38" fmla="*/ 2147483647 w 64"/>
                <a:gd name="T39" fmla="*/ 2147483647 h 38"/>
                <a:gd name="T40" fmla="*/ 2147483647 w 64"/>
                <a:gd name="T41" fmla="*/ 0 h 38"/>
                <a:gd name="T42" fmla="*/ 2147483647 w 64"/>
                <a:gd name="T43" fmla="*/ 0 h 38"/>
                <a:gd name="T44" fmla="*/ 2147483647 w 64"/>
                <a:gd name="T45" fmla="*/ 2147483647 h 38"/>
                <a:gd name="T46" fmla="*/ 2147483647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0" name="Freeform 273"/>
            <p:cNvSpPr>
              <a:spLocks/>
            </p:cNvSpPr>
            <p:nvPr/>
          </p:nvSpPr>
          <p:spPr bwMode="auto">
            <a:xfrm>
              <a:off x="7437572" y="4799943"/>
              <a:ext cx="72646" cy="15929"/>
            </a:xfrm>
            <a:custGeom>
              <a:avLst/>
              <a:gdLst>
                <a:gd name="T0" fmla="*/ 2147483647 w 50"/>
                <a:gd name="T1" fmla="*/ 2147483647 h 10"/>
                <a:gd name="T2" fmla="*/ 2147483647 w 50"/>
                <a:gd name="T3" fmla="*/ 2147483647 h 10"/>
                <a:gd name="T4" fmla="*/ 2147483647 w 50"/>
                <a:gd name="T5" fmla="*/ 2147483647 h 10"/>
                <a:gd name="T6" fmla="*/ 2147483647 w 50"/>
                <a:gd name="T7" fmla="*/ 2147483647 h 10"/>
                <a:gd name="T8" fmla="*/ 2147483647 w 50"/>
                <a:gd name="T9" fmla="*/ 2147483647 h 10"/>
                <a:gd name="T10" fmla="*/ 2147483647 w 50"/>
                <a:gd name="T11" fmla="*/ 2147483647 h 10"/>
                <a:gd name="T12" fmla="*/ 2147483647 w 50"/>
                <a:gd name="T13" fmla="*/ 2147483647 h 10"/>
                <a:gd name="T14" fmla="*/ 0 w 50"/>
                <a:gd name="T15" fmla="*/ 2147483647 h 10"/>
                <a:gd name="T16" fmla="*/ 2147483647 w 50"/>
                <a:gd name="T17" fmla="*/ 2147483647 h 10"/>
                <a:gd name="T18" fmla="*/ 2147483647 w 50"/>
                <a:gd name="T19" fmla="*/ 0 h 10"/>
                <a:gd name="T20" fmla="*/ 2147483647 w 50"/>
                <a:gd name="T21" fmla="*/ 2147483647 h 10"/>
                <a:gd name="T22" fmla="*/ 2147483647 w 50"/>
                <a:gd name="T23" fmla="*/ 2147483647 h 10"/>
                <a:gd name="T24" fmla="*/ 2147483647 w 50"/>
                <a:gd name="T25" fmla="*/ 2147483647 h 10"/>
                <a:gd name="T26" fmla="*/ 2147483647 w 50"/>
                <a:gd name="T27" fmla="*/ 2147483647 h 10"/>
                <a:gd name="T28" fmla="*/ 2147483647 w 50"/>
                <a:gd name="T29" fmla="*/ 2147483647 h 10"/>
                <a:gd name="T30" fmla="*/ 2147483647 w 50"/>
                <a:gd name="T31" fmla="*/ 2147483647 h 10"/>
                <a:gd name="T32" fmla="*/ 2147483647 w 50"/>
                <a:gd name="T33" fmla="*/ 2147483647 h 10"/>
                <a:gd name="T34" fmla="*/ 2147483647 w 50"/>
                <a:gd name="T35" fmla="*/ 2147483647 h 10"/>
                <a:gd name="T36" fmla="*/ 2147483647 w 50"/>
                <a:gd name="T37" fmla="*/ 2147483647 h 10"/>
                <a:gd name="T38" fmla="*/ 2147483647 w 50"/>
                <a:gd name="T39" fmla="*/ 2147483647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1" name="Freeform 274"/>
            <p:cNvSpPr>
              <a:spLocks/>
            </p:cNvSpPr>
            <p:nvPr/>
          </p:nvSpPr>
          <p:spPr bwMode="auto">
            <a:xfrm>
              <a:off x="7105476" y="4737554"/>
              <a:ext cx="235234" cy="78319"/>
            </a:xfrm>
            <a:custGeom>
              <a:avLst/>
              <a:gdLst>
                <a:gd name="T0" fmla="*/ 2147483647 w 162"/>
                <a:gd name="T1" fmla="*/ 2147483647 h 50"/>
                <a:gd name="T2" fmla="*/ 0 w 162"/>
                <a:gd name="T3" fmla="*/ 2147483647 h 50"/>
                <a:gd name="T4" fmla="*/ 2147483647 w 162"/>
                <a:gd name="T5" fmla="*/ 2147483647 h 50"/>
                <a:gd name="T6" fmla="*/ 2147483647 w 162"/>
                <a:gd name="T7" fmla="*/ 2147483647 h 50"/>
                <a:gd name="T8" fmla="*/ 2147483647 w 162"/>
                <a:gd name="T9" fmla="*/ 2147483647 h 50"/>
                <a:gd name="T10" fmla="*/ 2147483647 w 162"/>
                <a:gd name="T11" fmla="*/ 0 h 50"/>
                <a:gd name="T12" fmla="*/ 2147483647 w 162"/>
                <a:gd name="T13" fmla="*/ 2147483647 h 50"/>
                <a:gd name="T14" fmla="*/ 2147483647 w 162"/>
                <a:gd name="T15" fmla="*/ 2147483647 h 50"/>
                <a:gd name="T16" fmla="*/ 2147483647 w 162"/>
                <a:gd name="T17" fmla="*/ 2147483647 h 50"/>
                <a:gd name="T18" fmla="*/ 2147483647 w 162"/>
                <a:gd name="T19" fmla="*/ 2147483647 h 50"/>
                <a:gd name="T20" fmla="*/ 2147483647 w 162"/>
                <a:gd name="T21" fmla="*/ 2147483647 h 50"/>
                <a:gd name="T22" fmla="*/ 2147483647 w 162"/>
                <a:gd name="T23" fmla="*/ 2147483647 h 50"/>
                <a:gd name="T24" fmla="*/ 2147483647 w 162"/>
                <a:gd name="T25" fmla="*/ 2147483647 h 50"/>
                <a:gd name="T26" fmla="*/ 2147483647 w 162"/>
                <a:gd name="T27" fmla="*/ 2147483647 h 50"/>
                <a:gd name="T28" fmla="*/ 2147483647 w 162"/>
                <a:gd name="T29" fmla="*/ 2147483647 h 50"/>
                <a:gd name="T30" fmla="*/ 2147483647 w 162"/>
                <a:gd name="T31" fmla="*/ 2147483647 h 50"/>
                <a:gd name="T32" fmla="*/ 2147483647 w 162"/>
                <a:gd name="T33" fmla="*/ 2147483647 h 50"/>
                <a:gd name="T34" fmla="*/ 2147483647 w 162"/>
                <a:gd name="T35" fmla="*/ 2147483647 h 50"/>
                <a:gd name="T36" fmla="*/ 2147483647 w 162"/>
                <a:gd name="T37" fmla="*/ 2147483647 h 50"/>
                <a:gd name="T38" fmla="*/ 2147483647 w 162"/>
                <a:gd name="T39" fmla="*/ 2147483647 h 50"/>
                <a:gd name="T40" fmla="*/ 2147483647 w 162"/>
                <a:gd name="T41" fmla="*/ 2147483647 h 50"/>
                <a:gd name="T42" fmla="*/ 2147483647 w 162"/>
                <a:gd name="T43" fmla="*/ 2147483647 h 50"/>
                <a:gd name="T44" fmla="*/ 2147483647 w 162"/>
                <a:gd name="T45" fmla="*/ 2147483647 h 50"/>
                <a:gd name="T46" fmla="*/ 2147483647 w 162"/>
                <a:gd name="T47" fmla="*/ 2147483647 h 50"/>
                <a:gd name="T48" fmla="*/ 2147483647 w 162"/>
                <a:gd name="T49" fmla="*/ 2147483647 h 50"/>
                <a:gd name="T50" fmla="*/ 2147483647 w 162"/>
                <a:gd name="T51" fmla="*/ 2147483647 h 50"/>
                <a:gd name="T52" fmla="*/ 2147483647 w 162"/>
                <a:gd name="T53" fmla="*/ 2147483647 h 50"/>
                <a:gd name="T54" fmla="*/ 2147483647 w 162"/>
                <a:gd name="T55" fmla="*/ 2147483647 h 50"/>
                <a:gd name="T56" fmla="*/ 2147483647 w 162"/>
                <a:gd name="T57" fmla="*/ 2147483647 h 50"/>
                <a:gd name="T58" fmla="*/ 2147483647 w 162"/>
                <a:gd name="T59" fmla="*/ 2147483647 h 50"/>
                <a:gd name="T60" fmla="*/ 2147483647 w 162"/>
                <a:gd name="T61" fmla="*/ 2147483647 h 50"/>
                <a:gd name="T62" fmla="*/ 2147483647 w 162"/>
                <a:gd name="T63" fmla="*/ 2147483647 h 50"/>
                <a:gd name="T64" fmla="*/ 2147483647 w 162"/>
                <a:gd name="T65" fmla="*/ 2147483647 h 50"/>
                <a:gd name="T66" fmla="*/ 2147483647 w 162"/>
                <a:gd name="T67" fmla="*/ 2147483647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2" name="Freeform 275"/>
            <p:cNvSpPr>
              <a:spLocks/>
            </p:cNvSpPr>
            <p:nvPr/>
          </p:nvSpPr>
          <p:spPr bwMode="auto">
            <a:xfrm>
              <a:off x="7105476" y="4610119"/>
              <a:ext cx="33440" cy="41151"/>
            </a:xfrm>
            <a:custGeom>
              <a:avLst/>
              <a:gdLst>
                <a:gd name="T0" fmla="*/ 0 w 24"/>
                <a:gd name="T1" fmla="*/ 2147483647 h 26"/>
                <a:gd name="T2" fmla="*/ 2147483647 w 24"/>
                <a:gd name="T3" fmla="*/ 2147483647 h 26"/>
                <a:gd name="T4" fmla="*/ 2147483647 w 24"/>
                <a:gd name="T5" fmla="*/ 2147483647 h 26"/>
                <a:gd name="T6" fmla="*/ 2147483647 w 24"/>
                <a:gd name="T7" fmla="*/ 0 h 26"/>
                <a:gd name="T8" fmla="*/ 2147483647 w 24"/>
                <a:gd name="T9" fmla="*/ 0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2147483647 h 26"/>
                <a:gd name="T24" fmla="*/ 2147483647 w 24"/>
                <a:gd name="T25" fmla="*/ 2147483647 h 26"/>
                <a:gd name="T26" fmla="*/ 2147483647 w 24"/>
                <a:gd name="T27" fmla="*/ 2147483647 h 26"/>
                <a:gd name="T28" fmla="*/ 2147483647 w 24"/>
                <a:gd name="T29" fmla="*/ 2147483647 h 26"/>
                <a:gd name="T30" fmla="*/ 2147483647 w 24"/>
                <a:gd name="T31" fmla="*/ 2147483647 h 26"/>
                <a:gd name="T32" fmla="*/ 2147483647 w 24"/>
                <a:gd name="T33" fmla="*/ 2147483647 h 26"/>
                <a:gd name="T34" fmla="*/ 2147483647 w 24"/>
                <a:gd name="T35" fmla="*/ 2147483647 h 26"/>
                <a:gd name="T36" fmla="*/ 0 w 24"/>
                <a:gd name="T37" fmla="*/ 2147483647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3" name="Freeform 276"/>
            <p:cNvSpPr>
              <a:spLocks/>
            </p:cNvSpPr>
            <p:nvPr/>
          </p:nvSpPr>
          <p:spPr bwMode="auto">
            <a:xfrm>
              <a:off x="7159672" y="4639322"/>
              <a:ext cx="17296" cy="15929"/>
            </a:xfrm>
            <a:custGeom>
              <a:avLst/>
              <a:gdLst>
                <a:gd name="T0" fmla="*/ 2147483647 w 12"/>
                <a:gd name="T1" fmla="*/ 2147483647 h 10"/>
                <a:gd name="T2" fmla="*/ 2147483647 w 12"/>
                <a:gd name="T3" fmla="*/ 2147483647 h 10"/>
                <a:gd name="T4" fmla="*/ 2147483647 w 12"/>
                <a:gd name="T5" fmla="*/ 2147483647 h 10"/>
                <a:gd name="T6" fmla="*/ 2147483647 w 12"/>
                <a:gd name="T7" fmla="*/ 2147483647 h 10"/>
                <a:gd name="T8" fmla="*/ 2147483647 w 12"/>
                <a:gd name="T9" fmla="*/ 2147483647 h 10"/>
                <a:gd name="T10" fmla="*/ 0 w 12"/>
                <a:gd name="T11" fmla="*/ 2147483647 h 10"/>
                <a:gd name="T12" fmla="*/ 2147483647 w 12"/>
                <a:gd name="T13" fmla="*/ 2147483647 h 10"/>
                <a:gd name="T14" fmla="*/ 2147483647 w 12"/>
                <a:gd name="T15" fmla="*/ 0 h 10"/>
                <a:gd name="T16" fmla="*/ 2147483647 w 12"/>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4" name="Freeform 277"/>
            <p:cNvSpPr>
              <a:spLocks/>
            </p:cNvSpPr>
            <p:nvPr/>
          </p:nvSpPr>
          <p:spPr bwMode="auto">
            <a:xfrm>
              <a:off x="6948653" y="4592862"/>
              <a:ext cx="13837" cy="17257"/>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5" name="Freeform 278"/>
            <p:cNvSpPr>
              <a:spLocks/>
            </p:cNvSpPr>
            <p:nvPr/>
          </p:nvSpPr>
          <p:spPr bwMode="auto">
            <a:xfrm>
              <a:off x="6917519" y="4522508"/>
              <a:ext cx="17296" cy="22567"/>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0 w 12"/>
                <a:gd name="T9" fmla="*/ 2147483647 h 14"/>
                <a:gd name="T10" fmla="*/ 0 w 12"/>
                <a:gd name="T11" fmla="*/ 2147483647 h 14"/>
                <a:gd name="T12" fmla="*/ 0 w 12"/>
                <a:gd name="T13" fmla="*/ 0 h 14"/>
                <a:gd name="T14" fmla="*/ 2147483647 w 12"/>
                <a:gd name="T15" fmla="*/ 2147483647 h 14"/>
                <a:gd name="T16" fmla="*/ 2147483647 w 12"/>
                <a:gd name="T17" fmla="*/ 2147483647 h 14"/>
                <a:gd name="T18" fmla="*/ 2147483647 w 12"/>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6" name="Freeform 279"/>
            <p:cNvSpPr>
              <a:spLocks/>
            </p:cNvSpPr>
            <p:nvPr/>
          </p:nvSpPr>
          <p:spPr bwMode="auto">
            <a:xfrm>
              <a:off x="7673959" y="4888882"/>
              <a:ext cx="29981" cy="15929"/>
            </a:xfrm>
            <a:custGeom>
              <a:avLst/>
              <a:gdLst>
                <a:gd name="T0" fmla="*/ 0 w 20"/>
                <a:gd name="T1" fmla="*/ 0 h 10"/>
                <a:gd name="T2" fmla="*/ 0 w 20"/>
                <a:gd name="T3" fmla="*/ 2147483647 h 10"/>
                <a:gd name="T4" fmla="*/ 2147483647 w 20"/>
                <a:gd name="T5" fmla="*/ 2147483647 h 10"/>
                <a:gd name="T6" fmla="*/ 2147483647 w 20"/>
                <a:gd name="T7" fmla="*/ 2147483647 h 10"/>
                <a:gd name="T8" fmla="*/ 2147483647 w 20"/>
                <a:gd name="T9" fmla="*/ 2147483647 h 10"/>
                <a:gd name="T10" fmla="*/ 2147483647 w 20"/>
                <a:gd name="T11" fmla="*/ 2147483647 h 10"/>
                <a:gd name="T12" fmla="*/ 2147483647 w 20"/>
                <a:gd name="T13" fmla="*/ 2147483647 h 10"/>
                <a:gd name="T14" fmla="*/ 2147483647 w 20"/>
                <a:gd name="T15" fmla="*/ 0 h 10"/>
                <a:gd name="T16" fmla="*/ 2147483647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7" name="Freeform 280"/>
            <p:cNvSpPr>
              <a:spLocks/>
            </p:cNvSpPr>
            <p:nvPr/>
          </p:nvSpPr>
          <p:spPr bwMode="auto">
            <a:xfrm>
              <a:off x="7730461" y="5734463"/>
              <a:ext cx="95708" cy="92921"/>
            </a:xfrm>
            <a:custGeom>
              <a:avLst/>
              <a:gdLst>
                <a:gd name="T0" fmla="*/ 2147483647 w 66"/>
                <a:gd name="T1" fmla="*/ 2147483647 h 58"/>
                <a:gd name="T2" fmla="*/ 2147483647 w 66"/>
                <a:gd name="T3" fmla="*/ 2147483647 h 58"/>
                <a:gd name="T4" fmla="*/ 2147483647 w 66"/>
                <a:gd name="T5" fmla="*/ 2147483647 h 58"/>
                <a:gd name="T6" fmla="*/ 2147483647 w 66"/>
                <a:gd name="T7" fmla="*/ 2147483647 h 58"/>
                <a:gd name="T8" fmla="*/ 2147483647 w 66"/>
                <a:gd name="T9" fmla="*/ 2147483647 h 58"/>
                <a:gd name="T10" fmla="*/ 2147483647 w 66"/>
                <a:gd name="T11" fmla="*/ 2147483647 h 58"/>
                <a:gd name="T12" fmla="*/ 2147483647 w 66"/>
                <a:gd name="T13" fmla="*/ 2147483647 h 58"/>
                <a:gd name="T14" fmla="*/ 2147483647 w 66"/>
                <a:gd name="T15" fmla="*/ 2147483647 h 58"/>
                <a:gd name="T16" fmla="*/ 2147483647 w 66"/>
                <a:gd name="T17" fmla="*/ 2147483647 h 58"/>
                <a:gd name="T18" fmla="*/ 2147483647 w 66"/>
                <a:gd name="T19" fmla="*/ 2147483647 h 58"/>
                <a:gd name="T20" fmla="*/ 2147483647 w 66"/>
                <a:gd name="T21" fmla="*/ 2147483647 h 58"/>
                <a:gd name="T22" fmla="*/ 2147483647 w 66"/>
                <a:gd name="T23" fmla="*/ 2147483647 h 58"/>
                <a:gd name="T24" fmla="*/ 2147483647 w 66"/>
                <a:gd name="T25" fmla="*/ 2147483647 h 58"/>
                <a:gd name="T26" fmla="*/ 2147483647 w 66"/>
                <a:gd name="T27" fmla="*/ 2147483647 h 58"/>
                <a:gd name="T28" fmla="*/ 2147483647 w 66"/>
                <a:gd name="T29" fmla="*/ 2147483647 h 58"/>
                <a:gd name="T30" fmla="*/ 2147483647 w 66"/>
                <a:gd name="T31" fmla="*/ 2147483647 h 58"/>
                <a:gd name="T32" fmla="*/ 2147483647 w 66"/>
                <a:gd name="T33" fmla="*/ 2147483647 h 58"/>
                <a:gd name="T34" fmla="*/ 2147483647 w 66"/>
                <a:gd name="T35" fmla="*/ 2147483647 h 58"/>
                <a:gd name="T36" fmla="*/ 2147483647 w 66"/>
                <a:gd name="T37" fmla="*/ 2147483647 h 58"/>
                <a:gd name="T38" fmla="*/ 2147483647 w 66"/>
                <a:gd name="T39" fmla="*/ 2147483647 h 58"/>
                <a:gd name="T40" fmla="*/ 2147483647 w 66"/>
                <a:gd name="T41" fmla="*/ 2147483647 h 58"/>
                <a:gd name="T42" fmla="*/ 2147483647 w 66"/>
                <a:gd name="T43" fmla="*/ 2147483647 h 58"/>
                <a:gd name="T44" fmla="*/ 2147483647 w 66"/>
                <a:gd name="T45" fmla="*/ 2147483647 h 58"/>
                <a:gd name="T46" fmla="*/ 2147483647 w 66"/>
                <a:gd name="T47" fmla="*/ 2147483647 h 58"/>
                <a:gd name="T48" fmla="*/ 2147483647 w 66"/>
                <a:gd name="T49" fmla="*/ 2147483647 h 58"/>
                <a:gd name="T50" fmla="*/ 0 w 66"/>
                <a:gd name="T51" fmla="*/ 2147483647 h 58"/>
                <a:gd name="T52" fmla="*/ 0 w 66"/>
                <a:gd name="T53" fmla="*/ 2147483647 h 58"/>
                <a:gd name="T54" fmla="*/ 0 w 66"/>
                <a:gd name="T55" fmla="*/ 2147483647 h 58"/>
                <a:gd name="T56" fmla="*/ 0 w 66"/>
                <a:gd name="T57" fmla="*/ 2147483647 h 58"/>
                <a:gd name="T58" fmla="*/ 2147483647 w 66"/>
                <a:gd name="T59" fmla="*/ 2147483647 h 58"/>
                <a:gd name="T60" fmla="*/ 2147483647 w 66"/>
                <a:gd name="T61" fmla="*/ 2147483647 h 58"/>
                <a:gd name="T62" fmla="*/ 2147483647 w 66"/>
                <a:gd name="T63" fmla="*/ 2147483647 h 58"/>
                <a:gd name="T64" fmla="*/ 2147483647 w 66"/>
                <a:gd name="T65" fmla="*/ 2147483647 h 58"/>
                <a:gd name="T66" fmla="*/ 2147483647 w 66"/>
                <a:gd name="T67" fmla="*/ 2147483647 h 58"/>
                <a:gd name="T68" fmla="*/ 2147483647 w 66"/>
                <a:gd name="T69" fmla="*/ 2147483647 h 58"/>
                <a:gd name="T70" fmla="*/ 2147483647 w 66"/>
                <a:gd name="T71" fmla="*/ 2147483647 h 58"/>
                <a:gd name="T72" fmla="*/ 2147483647 w 66"/>
                <a:gd name="T73" fmla="*/ 0 h 58"/>
                <a:gd name="T74" fmla="*/ 2147483647 w 66"/>
                <a:gd name="T75" fmla="*/ 2147483647 h 58"/>
                <a:gd name="T76" fmla="*/ 2147483647 w 66"/>
                <a:gd name="T77" fmla="*/ 2147483647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8" name="Freeform 281"/>
            <p:cNvSpPr>
              <a:spLocks/>
            </p:cNvSpPr>
            <p:nvPr/>
          </p:nvSpPr>
          <p:spPr bwMode="auto">
            <a:xfrm>
              <a:off x="8116753" y="5739773"/>
              <a:ext cx="267521" cy="179205"/>
            </a:xfrm>
            <a:custGeom>
              <a:avLst/>
              <a:gdLst>
                <a:gd name="T0" fmla="*/ 2147483647 w 184"/>
                <a:gd name="T1" fmla="*/ 2147483647 h 114"/>
                <a:gd name="T2" fmla="*/ 2147483647 w 184"/>
                <a:gd name="T3" fmla="*/ 2147483647 h 114"/>
                <a:gd name="T4" fmla="*/ 2147483647 w 184"/>
                <a:gd name="T5" fmla="*/ 2147483647 h 114"/>
                <a:gd name="T6" fmla="*/ 2147483647 w 184"/>
                <a:gd name="T7" fmla="*/ 2147483647 h 114"/>
                <a:gd name="T8" fmla="*/ 2147483647 w 184"/>
                <a:gd name="T9" fmla="*/ 2147483647 h 114"/>
                <a:gd name="T10" fmla="*/ 2147483647 w 184"/>
                <a:gd name="T11" fmla="*/ 2147483647 h 114"/>
                <a:gd name="T12" fmla="*/ 2147483647 w 184"/>
                <a:gd name="T13" fmla="*/ 2147483647 h 114"/>
                <a:gd name="T14" fmla="*/ 2147483647 w 184"/>
                <a:gd name="T15" fmla="*/ 0 h 114"/>
                <a:gd name="T16" fmla="*/ 2147483647 w 184"/>
                <a:gd name="T17" fmla="*/ 2147483647 h 114"/>
                <a:gd name="T18" fmla="*/ 2147483647 w 184"/>
                <a:gd name="T19" fmla="*/ 2147483647 h 114"/>
                <a:gd name="T20" fmla="*/ 2147483647 w 184"/>
                <a:gd name="T21" fmla="*/ 2147483647 h 114"/>
                <a:gd name="T22" fmla="*/ 2147483647 w 184"/>
                <a:gd name="T23" fmla="*/ 2147483647 h 114"/>
                <a:gd name="T24" fmla="*/ 2147483647 w 184"/>
                <a:gd name="T25" fmla="*/ 2147483647 h 114"/>
                <a:gd name="T26" fmla="*/ 2147483647 w 184"/>
                <a:gd name="T27" fmla="*/ 2147483647 h 114"/>
                <a:gd name="T28" fmla="*/ 2147483647 w 184"/>
                <a:gd name="T29" fmla="*/ 2147483647 h 114"/>
                <a:gd name="T30" fmla="*/ 2147483647 w 184"/>
                <a:gd name="T31" fmla="*/ 2147483647 h 114"/>
                <a:gd name="T32" fmla="*/ 2147483647 w 184"/>
                <a:gd name="T33" fmla="*/ 2147483647 h 114"/>
                <a:gd name="T34" fmla="*/ 2147483647 w 184"/>
                <a:gd name="T35" fmla="*/ 2147483647 h 114"/>
                <a:gd name="T36" fmla="*/ 2147483647 w 184"/>
                <a:gd name="T37" fmla="*/ 2147483647 h 114"/>
                <a:gd name="T38" fmla="*/ 2147483647 w 184"/>
                <a:gd name="T39" fmla="*/ 2147483647 h 114"/>
                <a:gd name="T40" fmla="*/ 2147483647 w 184"/>
                <a:gd name="T41" fmla="*/ 2147483647 h 114"/>
                <a:gd name="T42" fmla="*/ 2147483647 w 184"/>
                <a:gd name="T43" fmla="*/ 2147483647 h 114"/>
                <a:gd name="T44" fmla="*/ 2147483647 w 184"/>
                <a:gd name="T45" fmla="*/ 2147483647 h 114"/>
                <a:gd name="T46" fmla="*/ 2147483647 w 184"/>
                <a:gd name="T47" fmla="*/ 2147483647 h 114"/>
                <a:gd name="T48" fmla="*/ 2147483647 w 184"/>
                <a:gd name="T49" fmla="*/ 2147483647 h 114"/>
                <a:gd name="T50" fmla="*/ 2147483647 w 184"/>
                <a:gd name="T51" fmla="*/ 2147483647 h 114"/>
                <a:gd name="T52" fmla="*/ 2147483647 w 184"/>
                <a:gd name="T53" fmla="*/ 2147483647 h 114"/>
                <a:gd name="T54" fmla="*/ 2147483647 w 184"/>
                <a:gd name="T55" fmla="*/ 2147483647 h 114"/>
                <a:gd name="T56" fmla="*/ 2147483647 w 184"/>
                <a:gd name="T57" fmla="*/ 2147483647 h 114"/>
                <a:gd name="T58" fmla="*/ 2147483647 w 184"/>
                <a:gd name="T59" fmla="*/ 2147483647 h 114"/>
                <a:gd name="T60" fmla="*/ 2147483647 w 184"/>
                <a:gd name="T61" fmla="*/ 2147483647 h 114"/>
                <a:gd name="T62" fmla="*/ 2147483647 w 184"/>
                <a:gd name="T63" fmla="*/ 2147483647 h 114"/>
                <a:gd name="T64" fmla="*/ 2147483647 w 184"/>
                <a:gd name="T65" fmla="*/ 2147483647 h 114"/>
                <a:gd name="T66" fmla="*/ 2147483647 w 184"/>
                <a:gd name="T67" fmla="*/ 2147483647 h 114"/>
                <a:gd name="T68" fmla="*/ 2147483647 w 184"/>
                <a:gd name="T69" fmla="*/ 2147483647 h 114"/>
                <a:gd name="T70" fmla="*/ 2147483647 w 184"/>
                <a:gd name="T71" fmla="*/ 2147483647 h 114"/>
                <a:gd name="T72" fmla="*/ 2147483647 w 184"/>
                <a:gd name="T73" fmla="*/ 2147483647 h 114"/>
                <a:gd name="T74" fmla="*/ 2147483647 w 184"/>
                <a:gd name="T75" fmla="*/ 2147483647 h 114"/>
                <a:gd name="T76" fmla="*/ 2147483647 w 184"/>
                <a:gd name="T77" fmla="*/ 2147483647 h 114"/>
                <a:gd name="T78" fmla="*/ 2147483647 w 184"/>
                <a:gd name="T79" fmla="*/ 2147483647 h 114"/>
                <a:gd name="T80" fmla="*/ 2147483647 w 184"/>
                <a:gd name="T81" fmla="*/ 2147483647 h 114"/>
                <a:gd name="T82" fmla="*/ 2147483647 w 184"/>
                <a:gd name="T83" fmla="*/ 2147483647 h 114"/>
                <a:gd name="T84" fmla="*/ 0 w 184"/>
                <a:gd name="T85" fmla="*/ 2147483647 h 114"/>
                <a:gd name="T86" fmla="*/ 0 w 184"/>
                <a:gd name="T87" fmla="*/ 2147483647 h 114"/>
                <a:gd name="T88" fmla="*/ 2147483647 w 184"/>
                <a:gd name="T89" fmla="*/ 2147483647 h 114"/>
                <a:gd name="T90" fmla="*/ 2147483647 w 184"/>
                <a:gd name="T91" fmla="*/ 2147483647 h 114"/>
                <a:gd name="T92" fmla="*/ 2147483647 w 184"/>
                <a:gd name="T93" fmla="*/ 2147483647 h 114"/>
                <a:gd name="T94" fmla="*/ 2147483647 w 184"/>
                <a:gd name="T95" fmla="*/ 2147483647 h 114"/>
                <a:gd name="T96" fmla="*/ 2147483647 w 184"/>
                <a:gd name="T97" fmla="*/ 2147483647 h 114"/>
                <a:gd name="T98" fmla="*/ 2147483647 w 184"/>
                <a:gd name="T99" fmla="*/ 2147483647 h 114"/>
                <a:gd name="T100" fmla="*/ 2147483647 w 184"/>
                <a:gd name="T101" fmla="*/ 2147483647 h 114"/>
                <a:gd name="T102" fmla="*/ 2147483647 w 184"/>
                <a:gd name="T103" fmla="*/ 2147483647 h 114"/>
                <a:gd name="T104" fmla="*/ 2147483647 w 184"/>
                <a:gd name="T105" fmla="*/ 2147483647 h 114"/>
                <a:gd name="T106" fmla="*/ 2147483647 w 184"/>
                <a:gd name="T107" fmla="*/ 2147483647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9" name="Freeform 282"/>
            <p:cNvSpPr>
              <a:spLocks/>
            </p:cNvSpPr>
            <p:nvPr/>
          </p:nvSpPr>
          <p:spPr bwMode="auto">
            <a:xfrm>
              <a:off x="8391193" y="5565877"/>
              <a:ext cx="153364" cy="208409"/>
            </a:xfrm>
            <a:custGeom>
              <a:avLst/>
              <a:gdLst>
                <a:gd name="T0" fmla="*/ 2147483647 w 106"/>
                <a:gd name="T1" fmla="*/ 2147483647 h 132"/>
                <a:gd name="T2" fmla="*/ 0 w 106"/>
                <a:gd name="T3" fmla="*/ 2147483647 h 132"/>
                <a:gd name="T4" fmla="*/ 2147483647 w 106"/>
                <a:gd name="T5" fmla="*/ 2147483647 h 132"/>
                <a:gd name="T6" fmla="*/ 2147483647 w 106"/>
                <a:gd name="T7" fmla="*/ 2147483647 h 132"/>
                <a:gd name="T8" fmla="*/ 2147483647 w 106"/>
                <a:gd name="T9" fmla="*/ 2147483647 h 132"/>
                <a:gd name="T10" fmla="*/ 2147483647 w 106"/>
                <a:gd name="T11" fmla="*/ 2147483647 h 132"/>
                <a:gd name="T12" fmla="*/ 2147483647 w 106"/>
                <a:gd name="T13" fmla="*/ 2147483647 h 132"/>
                <a:gd name="T14" fmla="*/ 2147483647 w 106"/>
                <a:gd name="T15" fmla="*/ 2147483647 h 132"/>
                <a:gd name="T16" fmla="*/ 2147483647 w 106"/>
                <a:gd name="T17" fmla="*/ 2147483647 h 132"/>
                <a:gd name="T18" fmla="*/ 2147483647 w 106"/>
                <a:gd name="T19" fmla="*/ 2147483647 h 132"/>
                <a:gd name="T20" fmla="*/ 2147483647 w 106"/>
                <a:gd name="T21" fmla="*/ 2147483647 h 132"/>
                <a:gd name="T22" fmla="*/ 2147483647 w 106"/>
                <a:gd name="T23" fmla="*/ 2147483647 h 132"/>
                <a:gd name="T24" fmla="*/ 2147483647 w 106"/>
                <a:gd name="T25" fmla="*/ 2147483647 h 132"/>
                <a:gd name="T26" fmla="*/ 2147483647 w 106"/>
                <a:gd name="T27" fmla="*/ 2147483647 h 132"/>
                <a:gd name="T28" fmla="*/ 2147483647 w 106"/>
                <a:gd name="T29" fmla="*/ 2147483647 h 132"/>
                <a:gd name="T30" fmla="*/ 2147483647 w 106"/>
                <a:gd name="T31" fmla="*/ 2147483647 h 132"/>
                <a:gd name="T32" fmla="*/ 2147483647 w 106"/>
                <a:gd name="T33" fmla="*/ 2147483647 h 132"/>
                <a:gd name="T34" fmla="*/ 2147483647 w 106"/>
                <a:gd name="T35" fmla="*/ 0 h 132"/>
                <a:gd name="T36" fmla="*/ 2147483647 w 106"/>
                <a:gd name="T37" fmla="*/ 2147483647 h 132"/>
                <a:gd name="T38" fmla="*/ 2147483647 w 106"/>
                <a:gd name="T39" fmla="*/ 2147483647 h 132"/>
                <a:gd name="T40" fmla="*/ 2147483647 w 106"/>
                <a:gd name="T41" fmla="*/ 2147483647 h 132"/>
                <a:gd name="T42" fmla="*/ 2147483647 w 106"/>
                <a:gd name="T43" fmla="*/ 2147483647 h 132"/>
                <a:gd name="T44" fmla="*/ 2147483647 w 106"/>
                <a:gd name="T45" fmla="*/ 2147483647 h 132"/>
                <a:gd name="T46" fmla="*/ 2147483647 w 106"/>
                <a:gd name="T47" fmla="*/ 2147483647 h 132"/>
                <a:gd name="T48" fmla="*/ 2147483647 w 106"/>
                <a:gd name="T49" fmla="*/ 2147483647 h 132"/>
                <a:gd name="T50" fmla="*/ 2147483647 w 106"/>
                <a:gd name="T51" fmla="*/ 2147483647 h 132"/>
                <a:gd name="T52" fmla="*/ 2147483647 w 106"/>
                <a:gd name="T53" fmla="*/ 2147483647 h 132"/>
                <a:gd name="T54" fmla="*/ 2147483647 w 106"/>
                <a:gd name="T55" fmla="*/ 2147483647 h 132"/>
                <a:gd name="T56" fmla="*/ 2147483647 w 106"/>
                <a:gd name="T57" fmla="*/ 2147483647 h 132"/>
                <a:gd name="T58" fmla="*/ 2147483647 w 106"/>
                <a:gd name="T59" fmla="*/ 2147483647 h 132"/>
                <a:gd name="T60" fmla="*/ 2147483647 w 106"/>
                <a:gd name="T61" fmla="*/ 2147483647 h 132"/>
                <a:gd name="T62" fmla="*/ 2147483647 w 106"/>
                <a:gd name="T63" fmla="*/ 2147483647 h 132"/>
                <a:gd name="T64" fmla="*/ 2147483647 w 106"/>
                <a:gd name="T65" fmla="*/ 2147483647 h 132"/>
                <a:gd name="T66" fmla="*/ 2147483647 w 106"/>
                <a:gd name="T67" fmla="*/ 2147483647 h 132"/>
                <a:gd name="T68" fmla="*/ 2147483647 w 106"/>
                <a:gd name="T69" fmla="*/ 2147483647 h 132"/>
                <a:gd name="T70" fmla="*/ 2147483647 w 106"/>
                <a:gd name="T71" fmla="*/ 2147483647 h 132"/>
                <a:gd name="T72" fmla="*/ 2147483647 w 106"/>
                <a:gd name="T73" fmla="*/ 2147483647 h 132"/>
                <a:gd name="T74" fmla="*/ 2147483647 w 106"/>
                <a:gd name="T75" fmla="*/ 2147483647 h 132"/>
                <a:gd name="T76" fmla="*/ 2147483647 w 106"/>
                <a:gd name="T77" fmla="*/ 2147483647 h 132"/>
                <a:gd name="T78" fmla="*/ 2147483647 w 106"/>
                <a:gd name="T79" fmla="*/ 2147483647 h 132"/>
                <a:gd name="T80" fmla="*/ 2147483647 w 106"/>
                <a:gd name="T81" fmla="*/ 2147483647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0" name="Freeform 283"/>
            <p:cNvSpPr>
              <a:spLocks/>
            </p:cNvSpPr>
            <p:nvPr/>
          </p:nvSpPr>
          <p:spPr bwMode="auto">
            <a:xfrm>
              <a:off x="8418868" y="5151716"/>
              <a:ext cx="56503" cy="70354"/>
            </a:xfrm>
            <a:custGeom>
              <a:avLst/>
              <a:gdLst>
                <a:gd name="T0" fmla="*/ 2147483647 w 38"/>
                <a:gd name="T1" fmla="*/ 2147483647 h 44"/>
                <a:gd name="T2" fmla="*/ 2147483647 w 38"/>
                <a:gd name="T3" fmla="*/ 2147483647 h 44"/>
                <a:gd name="T4" fmla="*/ 2147483647 w 38"/>
                <a:gd name="T5" fmla="*/ 2147483647 h 44"/>
                <a:gd name="T6" fmla="*/ 2147483647 w 38"/>
                <a:gd name="T7" fmla="*/ 2147483647 h 44"/>
                <a:gd name="T8" fmla="*/ 2147483647 w 38"/>
                <a:gd name="T9" fmla="*/ 2147483647 h 44"/>
                <a:gd name="T10" fmla="*/ 2147483647 w 38"/>
                <a:gd name="T11" fmla="*/ 2147483647 h 44"/>
                <a:gd name="T12" fmla="*/ 0 w 38"/>
                <a:gd name="T13" fmla="*/ 2147483647 h 44"/>
                <a:gd name="T14" fmla="*/ 0 w 38"/>
                <a:gd name="T15" fmla="*/ 0 h 44"/>
                <a:gd name="T16" fmla="*/ 2147483647 w 38"/>
                <a:gd name="T17" fmla="*/ 2147483647 h 44"/>
                <a:gd name="T18" fmla="*/ 2147483647 w 38"/>
                <a:gd name="T19" fmla="*/ 2147483647 h 44"/>
                <a:gd name="T20" fmla="*/ 2147483647 w 38"/>
                <a:gd name="T21" fmla="*/ 2147483647 h 44"/>
                <a:gd name="T22" fmla="*/ 2147483647 w 38"/>
                <a:gd name="T23" fmla="*/ 2147483647 h 44"/>
                <a:gd name="T24" fmla="*/ 2147483647 w 38"/>
                <a:gd name="T25" fmla="*/ 2147483647 h 44"/>
                <a:gd name="T26" fmla="*/ 2147483647 w 38"/>
                <a:gd name="T27" fmla="*/ 2147483647 h 44"/>
                <a:gd name="T28" fmla="*/ 2147483647 w 38"/>
                <a:gd name="T29" fmla="*/ 2147483647 h 44"/>
                <a:gd name="T30" fmla="*/ 2147483647 w 38"/>
                <a:gd name="T31" fmla="*/ 2147483647 h 44"/>
                <a:gd name="T32" fmla="*/ 2147483647 w 38"/>
                <a:gd name="T33" fmla="*/ 2147483647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1" name="Freeform 284"/>
            <p:cNvSpPr>
              <a:spLocks/>
            </p:cNvSpPr>
            <p:nvPr/>
          </p:nvSpPr>
          <p:spPr bwMode="auto">
            <a:xfrm>
              <a:off x="8116753" y="4691093"/>
              <a:ext cx="92249" cy="59734"/>
            </a:xfrm>
            <a:custGeom>
              <a:avLst/>
              <a:gdLst>
                <a:gd name="T0" fmla="*/ 2147483647 w 64"/>
                <a:gd name="T1" fmla="*/ 2147483647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0 w 64"/>
                <a:gd name="T13" fmla="*/ 2147483647 h 38"/>
                <a:gd name="T14" fmla="*/ 0 w 64"/>
                <a:gd name="T15" fmla="*/ 2147483647 h 38"/>
                <a:gd name="T16" fmla="*/ 0 w 64"/>
                <a:gd name="T17" fmla="*/ 2147483647 h 38"/>
                <a:gd name="T18" fmla="*/ 2147483647 w 64"/>
                <a:gd name="T19" fmla="*/ 2147483647 h 38"/>
                <a:gd name="T20" fmla="*/ 2147483647 w 64"/>
                <a:gd name="T21" fmla="*/ 2147483647 h 38"/>
                <a:gd name="T22" fmla="*/ 2147483647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0 h 38"/>
                <a:gd name="T38" fmla="*/ 2147483647 w 64"/>
                <a:gd name="T39" fmla="*/ 0 h 38"/>
                <a:gd name="T40" fmla="*/ 2147483647 w 64"/>
                <a:gd name="T41" fmla="*/ 2147483647 h 38"/>
                <a:gd name="T42" fmla="*/ 2147483647 w 64"/>
                <a:gd name="T43" fmla="*/ 2147483647 h 38"/>
                <a:gd name="T44" fmla="*/ 2147483647 w 64"/>
                <a:gd name="T45" fmla="*/ 2147483647 h 38"/>
                <a:gd name="T46" fmla="*/ 2147483647 w 64"/>
                <a:gd name="T47" fmla="*/ 2147483647 h 38"/>
                <a:gd name="T48" fmla="*/ 2147483647 w 64"/>
                <a:gd name="T49" fmla="*/ 2147483647 h 38"/>
                <a:gd name="T50" fmla="*/ 2147483647 w 64"/>
                <a:gd name="T51" fmla="*/ 2147483647 h 38"/>
                <a:gd name="T52" fmla="*/ 2147483647 w 64"/>
                <a:gd name="T53" fmla="*/ 2147483647 h 38"/>
                <a:gd name="T54" fmla="*/ 2147483647 w 64"/>
                <a:gd name="T55" fmla="*/ 2147483647 h 38"/>
                <a:gd name="T56" fmla="*/ 2147483647 w 64"/>
                <a:gd name="T57" fmla="*/ 2147483647 h 38"/>
                <a:gd name="T58" fmla="*/ 2147483647 w 64"/>
                <a:gd name="T59" fmla="*/ 2147483647 h 38"/>
                <a:gd name="T60" fmla="*/ 2147483647 w 64"/>
                <a:gd name="T61" fmla="*/ 2147483647 h 38"/>
                <a:gd name="T62" fmla="*/ 2147483647 w 64"/>
                <a:gd name="T63" fmla="*/ 2147483647 h 38"/>
                <a:gd name="T64" fmla="*/ 2147483647 w 64"/>
                <a:gd name="T65" fmla="*/ 2147483647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2" name="Freeform 285"/>
            <p:cNvSpPr>
              <a:spLocks/>
            </p:cNvSpPr>
            <p:nvPr/>
          </p:nvSpPr>
          <p:spPr bwMode="auto">
            <a:xfrm>
              <a:off x="7778892" y="4725607"/>
              <a:ext cx="17296" cy="25221"/>
            </a:xfrm>
            <a:custGeom>
              <a:avLst/>
              <a:gdLst>
                <a:gd name="T0" fmla="*/ 2147483647 w 12"/>
                <a:gd name="T1" fmla="*/ 2147483647 h 16"/>
                <a:gd name="T2" fmla="*/ 2147483647 w 12"/>
                <a:gd name="T3" fmla="*/ 2147483647 h 16"/>
                <a:gd name="T4" fmla="*/ 2147483647 w 12"/>
                <a:gd name="T5" fmla="*/ 2147483647 h 16"/>
                <a:gd name="T6" fmla="*/ 2147483647 w 12"/>
                <a:gd name="T7" fmla="*/ 2147483647 h 16"/>
                <a:gd name="T8" fmla="*/ 2147483647 w 12"/>
                <a:gd name="T9" fmla="*/ 2147483647 h 16"/>
                <a:gd name="T10" fmla="*/ 0 w 12"/>
                <a:gd name="T11" fmla="*/ 2147483647 h 16"/>
                <a:gd name="T12" fmla="*/ 2147483647 w 12"/>
                <a:gd name="T13" fmla="*/ 2147483647 h 16"/>
                <a:gd name="T14" fmla="*/ 2147483647 w 12"/>
                <a:gd name="T15" fmla="*/ 0 h 16"/>
                <a:gd name="T16" fmla="*/ 2147483647 w 12"/>
                <a:gd name="T17" fmla="*/ 2147483647 h 16"/>
                <a:gd name="T18" fmla="*/ 2147483647 w 12"/>
                <a:gd name="T19" fmla="*/ 2147483647 h 16"/>
                <a:gd name="T20" fmla="*/ 2147483647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3" name="Freeform 286"/>
            <p:cNvSpPr>
              <a:spLocks/>
            </p:cNvSpPr>
            <p:nvPr/>
          </p:nvSpPr>
          <p:spPr bwMode="auto">
            <a:xfrm>
              <a:off x="7703940" y="4773395"/>
              <a:ext cx="17296" cy="29203"/>
            </a:xfrm>
            <a:custGeom>
              <a:avLst/>
              <a:gdLst>
                <a:gd name="T0" fmla="*/ 2147483647 w 12"/>
                <a:gd name="T1" fmla="*/ 2147483647 h 20"/>
                <a:gd name="T2" fmla="*/ 2147483647 w 12"/>
                <a:gd name="T3" fmla="*/ 2147483647 h 20"/>
                <a:gd name="T4" fmla="*/ 2147483647 w 12"/>
                <a:gd name="T5" fmla="*/ 0 h 20"/>
                <a:gd name="T6" fmla="*/ 2147483647 w 12"/>
                <a:gd name="T7" fmla="*/ 2147483647 h 20"/>
                <a:gd name="T8" fmla="*/ 2147483647 w 12"/>
                <a:gd name="T9" fmla="*/ 2147483647 h 20"/>
                <a:gd name="T10" fmla="*/ 2147483647 w 12"/>
                <a:gd name="T11" fmla="*/ 2147483647 h 20"/>
                <a:gd name="T12" fmla="*/ 2147483647 w 12"/>
                <a:gd name="T13" fmla="*/ 2147483647 h 20"/>
                <a:gd name="T14" fmla="*/ 0 w 12"/>
                <a:gd name="T15" fmla="*/ 2147483647 h 20"/>
                <a:gd name="T16" fmla="*/ 0 w 12"/>
                <a:gd name="T17" fmla="*/ 2147483647 h 20"/>
                <a:gd name="T18" fmla="*/ 2147483647 w 12"/>
                <a:gd name="T19" fmla="*/ 2147483647 h 20"/>
                <a:gd name="T20" fmla="*/ 2147483647 w 12"/>
                <a:gd name="T21" fmla="*/ 2147483647 h 20"/>
                <a:gd name="T22" fmla="*/ 2147483647 w 12"/>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4" name="Freeform 287"/>
            <p:cNvSpPr>
              <a:spLocks/>
            </p:cNvSpPr>
            <p:nvPr/>
          </p:nvSpPr>
          <p:spPr bwMode="auto">
            <a:xfrm>
              <a:off x="7635907" y="4645960"/>
              <a:ext cx="73799" cy="34513"/>
            </a:xfrm>
            <a:custGeom>
              <a:avLst/>
              <a:gdLst>
                <a:gd name="T0" fmla="*/ 2147483647 w 50"/>
                <a:gd name="T1" fmla="*/ 2147483647 h 22"/>
                <a:gd name="T2" fmla="*/ 2147483647 w 50"/>
                <a:gd name="T3" fmla="*/ 2147483647 h 22"/>
                <a:gd name="T4" fmla="*/ 2147483647 w 50"/>
                <a:gd name="T5" fmla="*/ 2147483647 h 22"/>
                <a:gd name="T6" fmla="*/ 2147483647 w 50"/>
                <a:gd name="T7" fmla="*/ 2147483647 h 22"/>
                <a:gd name="T8" fmla="*/ 2147483647 w 50"/>
                <a:gd name="T9" fmla="*/ 2147483647 h 22"/>
                <a:gd name="T10" fmla="*/ 2147483647 w 50"/>
                <a:gd name="T11" fmla="*/ 2147483647 h 22"/>
                <a:gd name="T12" fmla="*/ 2147483647 w 50"/>
                <a:gd name="T13" fmla="*/ 2147483647 h 22"/>
                <a:gd name="T14" fmla="*/ 2147483647 w 50"/>
                <a:gd name="T15" fmla="*/ 2147483647 h 22"/>
                <a:gd name="T16" fmla="*/ 2147483647 w 50"/>
                <a:gd name="T17" fmla="*/ 2147483647 h 22"/>
                <a:gd name="T18" fmla="*/ 0 w 50"/>
                <a:gd name="T19" fmla="*/ 2147483647 h 22"/>
                <a:gd name="T20" fmla="*/ 2147483647 w 50"/>
                <a:gd name="T21" fmla="*/ 2147483647 h 22"/>
                <a:gd name="T22" fmla="*/ 2147483647 w 50"/>
                <a:gd name="T23" fmla="*/ 2147483647 h 22"/>
                <a:gd name="T24" fmla="*/ 2147483647 w 50"/>
                <a:gd name="T25" fmla="*/ 2147483647 h 22"/>
                <a:gd name="T26" fmla="*/ 2147483647 w 50"/>
                <a:gd name="T27" fmla="*/ 2147483647 h 22"/>
                <a:gd name="T28" fmla="*/ 2147483647 w 50"/>
                <a:gd name="T29" fmla="*/ 0 h 22"/>
                <a:gd name="T30" fmla="*/ 2147483647 w 50"/>
                <a:gd name="T31" fmla="*/ 2147483647 h 22"/>
                <a:gd name="T32" fmla="*/ 2147483647 w 50"/>
                <a:gd name="T33" fmla="*/ 2147483647 h 22"/>
                <a:gd name="T34" fmla="*/ 2147483647 w 50"/>
                <a:gd name="T35" fmla="*/ 0 h 22"/>
                <a:gd name="T36" fmla="*/ 2147483647 w 50"/>
                <a:gd name="T37" fmla="*/ 2147483647 h 22"/>
                <a:gd name="T38" fmla="*/ 2147483647 w 50"/>
                <a:gd name="T39" fmla="*/ 2147483647 h 22"/>
                <a:gd name="T40" fmla="*/ 2147483647 w 50"/>
                <a:gd name="T41" fmla="*/ 2147483647 h 22"/>
                <a:gd name="T42" fmla="*/ 2147483647 w 50"/>
                <a:gd name="T43" fmla="*/ 2147483647 h 22"/>
                <a:gd name="T44" fmla="*/ 2147483647 w 50"/>
                <a:gd name="T45" fmla="*/ 2147483647 h 22"/>
                <a:gd name="T46" fmla="*/ 2147483647 w 50"/>
                <a:gd name="T47" fmla="*/ 2147483647 h 22"/>
                <a:gd name="T48" fmla="*/ 2147483647 w 50"/>
                <a:gd name="T49" fmla="*/ 2147483647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5" name="Freeform 288"/>
            <p:cNvSpPr>
              <a:spLocks/>
            </p:cNvSpPr>
            <p:nvPr/>
          </p:nvSpPr>
          <p:spPr bwMode="auto">
            <a:xfrm>
              <a:off x="7633600" y="4510561"/>
              <a:ext cx="28828" cy="66372"/>
            </a:xfrm>
            <a:custGeom>
              <a:avLst/>
              <a:gdLst>
                <a:gd name="T0" fmla="*/ 2147483647 w 20"/>
                <a:gd name="T1" fmla="*/ 2147483647 h 42"/>
                <a:gd name="T2" fmla="*/ 2147483647 w 20"/>
                <a:gd name="T3" fmla="*/ 2147483647 h 42"/>
                <a:gd name="T4" fmla="*/ 2147483647 w 20"/>
                <a:gd name="T5" fmla="*/ 2147483647 h 42"/>
                <a:gd name="T6" fmla="*/ 0 w 20"/>
                <a:gd name="T7" fmla="*/ 2147483647 h 42"/>
                <a:gd name="T8" fmla="*/ 2147483647 w 20"/>
                <a:gd name="T9" fmla="*/ 2147483647 h 42"/>
                <a:gd name="T10" fmla="*/ 0 w 20"/>
                <a:gd name="T11" fmla="*/ 0 h 42"/>
                <a:gd name="T12" fmla="*/ 2147483647 w 20"/>
                <a:gd name="T13" fmla="*/ 0 h 42"/>
                <a:gd name="T14" fmla="*/ 2147483647 w 20"/>
                <a:gd name="T15" fmla="*/ 2147483647 h 42"/>
                <a:gd name="T16" fmla="*/ 2147483647 w 20"/>
                <a:gd name="T17" fmla="*/ 2147483647 h 42"/>
                <a:gd name="T18" fmla="*/ 2147483647 w 20"/>
                <a:gd name="T19" fmla="*/ 2147483647 h 42"/>
                <a:gd name="T20" fmla="*/ 2147483647 w 20"/>
                <a:gd name="T21" fmla="*/ 2147483647 h 42"/>
                <a:gd name="T22" fmla="*/ 2147483647 w 20"/>
                <a:gd name="T23" fmla="*/ 2147483647 h 42"/>
                <a:gd name="T24" fmla="*/ 2147483647 w 20"/>
                <a:gd name="T25" fmla="*/ 2147483647 h 42"/>
                <a:gd name="T26" fmla="*/ 2147483647 w 20"/>
                <a:gd name="T27" fmla="*/ 2147483647 h 42"/>
                <a:gd name="T28" fmla="*/ 2147483647 w 20"/>
                <a:gd name="T29" fmla="*/ 2147483647 h 42"/>
                <a:gd name="T30" fmla="*/ 2147483647 w 20"/>
                <a:gd name="T31" fmla="*/ 2147483647 h 42"/>
                <a:gd name="T32" fmla="*/ 2147483647 w 20"/>
                <a:gd name="T33" fmla="*/ 2147483647 h 42"/>
                <a:gd name="T34" fmla="*/ 2147483647 w 20"/>
                <a:gd name="T35" fmla="*/ 2147483647 h 42"/>
                <a:gd name="T36" fmla="*/ 2147483647 w 20"/>
                <a:gd name="T37" fmla="*/ 2147483647 h 42"/>
                <a:gd name="T38" fmla="*/ 2147483647 w 20"/>
                <a:gd name="T39" fmla="*/ 2147483647 h 42"/>
                <a:gd name="T40" fmla="*/ 2147483647 w 20"/>
                <a:gd name="T41" fmla="*/ 2147483647 h 42"/>
                <a:gd name="T42" fmla="*/ 2147483647 w 20"/>
                <a:gd name="T43" fmla="*/ 2147483647 h 42"/>
                <a:gd name="T44" fmla="*/ 2147483647 w 20"/>
                <a:gd name="T45" fmla="*/ 2147483647 h 42"/>
                <a:gd name="T46" fmla="*/ 2147483647 w 20"/>
                <a:gd name="T47" fmla="*/ 2147483647 h 42"/>
                <a:gd name="T48" fmla="*/ 2147483647 w 20"/>
                <a:gd name="T49" fmla="*/ 2147483647 h 42"/>
                <a:gd name="T50" fmla="*/ 2147483647 w 20"/>
                <a:gd name="T51" fmla="*/ 2147483647 h 42"/>
                <a:gd name="T52" fmla="*/ 2147483647 w 20"/>
                <a:gd name="T53" fmla="*/ 2147483647 h 42"/>
                <a:gd name="T54" fmla="*/ 2147483647 w 20"/>
                <a:gd name="T55" fmla="*/ 2147483647 h 42"/>
                <a:gd name="T56" fmla="*/ 2147483647 w 20"/>
                <a:gd name="T57" fmla="*/ 2147483647 h 42"/>
                <a:gd name="T58" fmla="*/ 2147483647 w 2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6" name="Freeform 289"/>
            <p:cNvSpPr>
              <a:spLocks/>
            </p:cNvSpPr>
            <p:nvPr/>
          </p:nvSpPr>
          <p:spPr bwMode="auto">
            <a:xfrm>
              <a:off x="7596701" y="4655252"/>
              <a:ext cx="24215" cy="25221"/>
            </a:xfrm>
            <a:custGeom>
              <a:avLst/>
              <a:gdLst>
                <a:gd name="T0" fmla="*/ 2147483647 w 18"/>
                <a:gd name="T1" fmla="*/ 2147483647 h 16"/>
                <a:gd name="T2" fmla="*/ 2147483647 w 18"/>
                <a:gd name="T3" fmla="*/ 2147483647 h 16"/>
                <a:gd name="T4" fmla="*/ 2147483647 w 18"/>
                <a:gd name="T5" fmla="*/ 2147483647 h 16"/>
                <a:gd name="T6" fmla="*/ 2147483647 w 18"/>
                <a:gd name="T7" fmla="*/ 2147483647 h 16"/>
                <a:gd name="T8" fmla="*/ 2147483647 w 18"/>
                <a:gd name="T9" fmla="*/ 2147483647 h 16"/>
                <a:gd name="T10" fmla="*/ 2147483647 w 18"/>
                <a:gd name="T11" fmla="*/ 2147483647 h 16"/>
                <a:gd name="T12" fmla="*/ 2147483647 w 18"/>
                <a:gd name="T13" fmla="*/ 2147483647 h 16"/>
                <a:gd name="T14" fmla="*/ 0 w 18"/>
                <a:gd name="T15" fmla="*/ 2147483647 h 16"/>
                <a:gd name="T16" fmla="*/ 0 w 18"/>
                <a:gd name="T17" fmla="*/ 2147483647 h 16"/>
                <a:gd name="T18" fmla="*/ 2147483647 w 18"/>
                <a:gd name="T19" fmla="*/ 0 h 16"/>
                <a:gd name="T20" fmla="*/ 2147483647 w 18"/>
                <a:gd name="T21" fmla="*/ 2147483647 h 16"/>
                <a:gd name="T22" fmla="*/ 2147483647 w 18"/>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7" name="Freeform 290"/>
            <p:cNvSpPr>
              <a:spLocks/>
            </p:cNvSpPr>
            <p:nvPr/>
          </p:nvSpPr>
          <p:spPr bwMode="auto">
            <a:xfrm>
              <a:off x="7349935" y="4798616"/>
              <a:ext cx="73799" cy="25221"/>
            </a:xfrm>
            <a:custGeom>
              <a:avLst/>
              <a:gdLst>
                <a:gd name="T0" fmla="*/ 2147483647 w 50"/>
                <a:gd name="T1" fmla="*/ 2147483647 h 16"/>
                <a:gd name="T2" fmla="*/ 2147483647 w 50"/>
                <a:gd name="T3" fmla="*/ 2147483647 h 16"/>
                <a:gd name="T4" fmla="*/ 2147483647 w 50"/>
                <a:gd name="T5" fmla="*/ 2147483647 h 16"/>
                <a:gd name="T6" fmla="*/ 2147483647 w 50"/>
                <a:gd name="T7" fmla="*/ 2147483647 h 16"/>
                <a:gd name="T8" fmla="*/ 2147483647 w 50"/>
                <a:gd name="T9" fmla="*/ 2147483647 h 16"/>
                <a:gd name="T10" fmla="*/ 2147483647 w 50"/>
                <a:gd name="T11" fmla="*/ 2147483647 h 16"/>
                <a:gd name="T12" fmla="*/ 2147483647 w 50"/>
                <a:gd name="T13" fmla="*/ 2147483647 h 16"/>
                <a:gd name="T14" fmla="*/ 2147483647 w 50"/>
                <a:gd name="T15" fmla="*/ 2147483647 h 16"/>
                <a:gd name="T16" fmla="*/ 2147483647 w 50"/>
                <a:gd name="T17" fmla="*/ 2147483647 h 16"/>
                <a:gd name="T18" fmla="*/ 2147483647 w 50"/>
                <a:gd name="T19" fmla="*/ 2147483647 h 16"/>
                <a:gd name="T20" fmla="*/ 2147483647 w 50"/>
                <a:gd name="T21" fmla="*/ 2147483647 h 16"/>
                <a:gd name="T22" fmla="*/ 2147483647 w 50"/>
                <a:gd name="T23" fmla="*/ 2147483647 h 16"/>
                <a:gd name="T24" fmla="*/ 2147483647 w 50"/>
                <a:gd name="T25" fmla="*/ 2147483647 h 16"/>
                <a:gd name="T26" fmla="*/ 0 w 50"/>
                <a:gd name="T27" fmla="*/ 2147483647 h 16"/>
                <a:gd name="T28" fmla="*/ 2147483647 w 50"/>
                <a:gd name="T29" fmla="*/ 2147483647 h 16"/>
                <a:gd name="T30" fmla="*/ 2147483647 w 50"/>
                <a:gd name="T31" fmla="*/ 2147483647 h 16"/>
                <a:gd name="T32" fmla="*/ 2147483647 w 50"/>
                <a:gd name="T33" fmla="*/ 2147483647 h 16"/>
                <a:gd name="T34" fmla="*/ 2147483647 w 50"/>
                <a:gd name="T35" fmla="*/ 2147483647 h 16"/>
                <a:gd name="T36" fmla="*/ 2147483647 w 50"/>
                <a:gd name="T37" fmla="*/ 2147483647 h 16"/>
                <a:gd name="T38" fmla="*/ 2147483647 w 50"/>
                <a:gd name="T39" fmla="*/ 2147483647 h 16"/>
                <a:gd name="T40" fmla="*/ 2147483647 w 50"/>
                <a:gd name="T41" fmla="*/ 2147483647 h 16"/>
                <a:gd name="T42" fmla="*/ 2147483647 w 50"/>
                <a:gd name="T43" fmla="*/ 2147483647 h 16"/>
                <a:gd name="T44" fmla="*/ 2147483647 w 50"/>
                <a:gd name="T45" fmla="*/ 2147483647 h 16"/>
                <a:gd name="T46" fmla="*/ 2147483647 w 50"/>
                <a:gd name="T47" fmla="*/ 2147483647 h 16"/>
                <a:gd name="T48" fmla="*/ 2147483647 w 50"/>
                <a:gd name="T49" fmla="*/ 0 h 16"/>
                <a:gd name="T50" fmla="*/ 2147483647 w 50"/>
                <a:gd name="T51" fmla="*/ 2147483647 h 16"/>
                <a:gd name="T52" fmla="*/ 2147483647 w 50"/>
                <a:gd name="T53" fmla="*/ 2147483647 h 16"/>
                <a:gd name="T54" fmla="*/ 2147483647 w 50"/>
                <a:gd name="T55" fmla="*/ 2147483647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8" name="Freeform 291"/>
            <p:cNvSpPr>
              <a:spLocks/>
            </p:cNvSpPr>
            <p:nvPr/>
          </p:nvSpPr>
          <p:spPr bwMode="auto">
            <a:xfrm>
              <a:off x="7494074" y="4279585"/>
              <a:ext cx="110698" cy="122125"/>
            </a:xfrm>
            <a:custGeom>
              <a:avLst/>
              <a:gdLst>
                <a:gd name="T0" fmla="*/ 2147483647 w 76"/>
                <a:gd name="T1" fmla="*/ 2147483647 h 78"/>
                <a:gd name="T2" fmla="*/ 2147483647 w 76"/>
                <a:gd name="T3" fmla="*/ 2147483647 h 78"/>
                <a:gd name="T4" fmla="*/ 2147483647 w 76"/>
                <a:gd name="T5" fmla="*/ 2147483647 h 78"/>
                <a:gd name="T6" fmla="*/ 2147483647 w 76"/>
                <a:gd name="T7" fmla="*/ 2147483647 h 78"/>
                <a:gd name="T8" fmla="*/ 2147483647 w 76"/>
                <a:gd name="T9" fmla="*/ 2147483647 h 78"/>
                <a:gd name="T10" fmla="*/ 2147483647 w 76"/>
                <a:gd name="T11" fmla="*/ 2147483647 h 78"/>
                <a:gd name="T12" fmla="*/ 2147483647 w 76"/>
                <a:gd name="T13" fmla="*/ 2147483647 h 78"/>
                <a:gd name="T14" fmla="*/ 2147483647 w 76"/>
                <a:gd name="T15" fmla="*/ 2147483647 h 78"/>
                <a:gd name="T16" fmla="*/ 2147483647 w 76"/>
                <a:gd name="T17" fmla="*/ 2147483647 h 78"/>
                <a:gd name="T18" fmla="*/ 2147483647 w 76"/>
                <a:gd name="T19" fmla="*/ 2147483647 h 78"/>
                <a:gd name="T20" fmla="*/ 2147483647 w 76"/>
                <a:gd name="T21" fmla="*/ 2147483647 h 78"/>
                <a:gd name="T22" fmla="*/ 2147483647 w 76"/>
                <a:gd name="T23" fmla="*/ 2147483647 h 78"/>
                <a:gd name="T24" fmla="*/ 2147483647 w 76"/>
                <a:gd name="T25" fmla="*/ 2147483647 h 78"/>
                <a:gd name="T26" fmla="*/ 2147483647 w 76"/>
                <a:gd name="T27" fmla="*/ 2147483647 h 78"/>
                <a:gd name="T28" fmla="*/ 2147483647 w 76"/>
                <a:gd name="T29" fmla="*/ 2147483647 h 78"/>
                <a:gd name="T30" fmla="*/ 2147483647 w 76"/>
                <a:gd name="T31" fmla="*/ 2147483647 h 78"/>
                <a:gd name="T32" fmla="*/ 0 w 76"/>
                <a:gd name="T33" fmla="*/ 2147483647 h 78"/>
                <a:gd name="T34" fmla="*/ 2147483647 w 76"/>
                <a:gd name="T35" fmla="*/ 2147483647 h 78"/>
                <a:gd name="T36" fmla="*/ 0 w 76"/>
                <a:gd name="T37" fmla="*/ 2147483647 h 78"/>
                <a:gd name="T38" fmla="*/ 2147483647 w 76"/>
                <a:gd name="T39" fmla="*/ 2147483647 h 78"/>
                <a:gd name="T40" fmla="*/ 2147483647 w 76"/>
                <a:gd name="T41" fmla="*/ 2147483647 h 78"/>
                <a:gd name="T42" fmla="*/ 2147483647 w 76"/>
                <a:gd name="T43" fmla="*/ 2147483647 h 78"/>
                <a:gd name="T44" fmla="*/ 2147483647 w 76"/>
                <a:gd name="T45" fmla="*/ 2147483647 h 78"/>
                <a:gd name="T46" fmla="*/ 2147483647 w 76"/>
                <a:gd name="T47" fmla="*/ 2147483647 h 78"/>
                <a:gd name="T48" fmla="*/ 2147483647 w 76"/>
                <a:gd name="T49" fmla="*/ 2147483647 h 78"/>
                <a:gd name="T50" fmla="*/ 2147483647 w 76"/>
                <a:gd name="T51" fmla="*/ 2147483647 h 78"/>
                <a:gd name="T52" fmla="*/ 2147483647 w 76"/>
                <a:gd name="T53" fmla="*/ 2147483647 h 78"/>
                <a:gd name="T54" fmla="*/ 2147483647 w 76"/>
                <a:gd name="T55" fmla="*/ 2147483647 h 78"/>
                <a:gd name="T56" fmla="*/ 2147483647 w 76"/>
                <a:gd name="T57" fmla="*/ 0 h 78"/>
                <a:gd name="T58" fmla="*/ 2147483647 w 76"/>
                <a:gd name="T59" fmla="*/ 2147483647 h 78"/>
                <a:gd name="T60" fmla="*/ 2147483647 w 76"/>
                <a:gd name="T61" fmla="*/ 2147483647 h 78"/>
                <a:gd name="T62" fmla="*/ 2147483647 w 76"/>
                <a:gd name="T63" fmla="*/ 2147483647 h 78"/>
                <a:gd name="T64" fmla="*/ 2147483647 w 76"/>
                <a:gd name="T65" fmla="*/ 2147483647 h 78"/>
                <a:gd name="T66" fmla="*/ 2147483647 w 76"/>
                <a:gd name="T67" fmla="*/ 2147483647 h 78"/>
                <a:gd name="T68" fmla="*/ 2147483647 w 76"/>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9" name="Freeform 292"/>
            <p:cNvSpPr>
              <a:spLocks/>
            </p:cNvSpPr>
            <p:nvPr/>
          </p:nvSpPr>
          <p:spPr bwMode="auto">
            <a:xfrm>
              <a:off x="7379916" y="4251709"/>
              <a:ext cx="57656" cy="66372"/>
            </a:xfrm>
            <a:custGeom>
              <a:avLst/>
              <a:gdLst>
                <a:gd name="T0" fmla="*/ 2147483647 w 38"/>
                <a:gd name="T1" fmla="*/ 2147483647 h 42"/>
                <a:gd name="T2" fmla="*/ 0 w 38"/>
                <a:gd name="T3" fmla="*/ 2147483647 h 42"/>
                <a:gd name="T4" fmla="*/ 2147483647 w 38"/>
                <a:gd name="T5" fmla="*/ 2147483647 h 42"/>
                <a:gd name="T6" fmla="*/ 2147483647 w 38"/>
                <a:gd name="T7" fmla="*/ 2147483647 h 42"/>
                <a:gd name="T8" fmla="*/ 2147483647 w 38"/>
                <a:gd name="T9" fmla="*/ 2147483647 h 42"/>
                <a:gd name="T10" fmla="*/ 2147483647 w 38"/>
                <a:gd name="T11" fmla="*/ 2147483647 h 42"/>
                <a:gd name="T12" fmla="*/ 2147483647 w 38"/>
                <a:gd name="T13" fmla="*/ 2147483647 h 42"/>
                <a:gd name="T14" fmla="*/ 2147483647 w 38"/>
                <a:gd name="T15" fmla="*/ 2147483647 h 42"/>
                <a:gd name="T16" fmla="*/ 2147483647 w 38"/>
                <a:gd name="T17" fmla="*/ 0 h 42"/>
                <a:gd name="T18" fmla="*/ 2147483647 w 38"/>
                <a:gd name="T19" fmla="*/ 2147483647 h 42"/>
                <a:gd name="T20" fmla="*/ 2147483647 w 38"/>
                <a:gd name="T21" fmla="*/ 2147483647 h 42"/>
                <a:gd name="T22" fmla="*/ 2147483647 w 38"/>
                <a:gd name="T23" fmla="*/ 2147483647 h 42"/>
                <a:gd name="T24" fmla="*/ 2147483647 w 38"/>
                <a:gd name="T25" fmla="*/ 2147483647 h 42"/>
                <a:gd name="T26" fmla="*/ 2147483647 w 38"/>
                <a:gd name="T27" fmla="*/ 2147483647 h 42"/>
                <a:gd name="T28" fmla="*/ 2147483647 w 38"/>
                <a:gd name="T29" fmla="*/ 2147483647 h 42"/>
                <a:gd name="T30" fmla="*/ 2147483647 w 38"/>
                <a:gd name="T31" fmla="*/ 2147483647 h 42"/>
                <a:gd name="T32" fmla="*/ 2147483647 w 38"/>
                <a:gd name="T33" fmla="*/ 2147483647 h 42"/>
                <a:gd name="T34" fmla="*/ 2147483647 w 38"/>
                <a:gd name="T35" fmla="*/ 2147483647 h 42"/>
                <a:gd name="T36" fmla="*/ 2147483647 w 38"/>
                <a:gd name="T37" fmla="*/ 2147483647 h 42"/>
                <a:gd name="T38" fmla="*/ 2147483647 w 38"/>
                <a:gd name="T39" fmla="*/ 2147483647 h 42"/>
                <a:gd name="T40" fmla="*/ 2147483647 w 38"/>
                <a:gd name="T41" fmla="*/ 2147483647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0" name="Freeform 293"/>
            <p:cNvSpPr>
              <a:spLocks/>
            </p:cNvSpPr>
            <p:nvPr/>
          </p:nvSpPr>
          <p:spPr bwMode="auto">
            <a:xfrm>
              <a:off x="7423734" y="4031354"/>
              <a:ext cx="107239" cy="171240"/>
            </a:xfrm>
            <a:custGeom>
              <a:avLst/>
              <a:gdLst>
                <a:gd name="T0" fmla="*/ 2147483647 w 74"/>
                <a:gd name="T1" fmla="*/ 2147483647 h 110"/>
                <a:gd name="T2" fmla="*/ 2147483647 w 74"/>
                <a:gd name="T3" fmla="*/ 2147483647 h 110"/>
                <a:gd name="T4" fmla="*/ 2147483647 w 74"/>
                <a:gd name="T5" fmla="*/ 2147483647 h 110"/>
                <a:gd name="T6" fmla="*/ 2147483647 w 74"/>
                <a:gd name="T7" fmla="*/ 0 h 110"/>
                <a:gd name="T8" fmla="*/ 2147483647 w 74"/>
                <a:gd name="T9" fmla="*/ 2147483647 h 110"/>
                <a:gd name="T10" fmla="*/ 2147483647 w 74"/>
                <a:gd name="T11" fmla="*/ 2147483647 h 110"/>
                <a:gd name="T12" fmla="*/ 2147483647 w 74"/>
                <a:gd name="T13" fmla="*/ 2147483647 h 110"/>
                <a:gd name="T14" fmla="*/ 2147483647 w 74"/>
                <a:gd name="T15" fmla="*/ 2147483647 h 110"/>
                <a:gd name="T16" fmla="*/ 2147483647 w 74"/>
                <a:gd name="T17" fmla="*/ 2147483647 h 110"/>
                <a:gd name="T18" fmla="*/ 2147483647 w 74"/>
                <a:gd name="T19" fmla="*/ 2147483647 h 110"/>
                <a:gd name="T20" fmla="*/ 2147483647 w 74"/>
                <a:gd name="T21" fmla="*/ 2147483647 h 110"/>
                <a:gd name="T22" fmla="*/ 2147483647 w 74"/>
                <a:gd name="T23" fmla="*/ 2147483647 h 110"/>
                <a:gd name="T24" fmla="*/ 2147483647 w 74"/>
                <a:gd name="T25" fmla="*/ 2147483647 h 110"/>
                <a:gd name="T26" fmla="*/ 2147483647 w 74"/>
                <a:gd name="T27" fmla="*/ 2147483647 h 110"/>
                <a:gd name="T28" fmla="*/ 2147483647 w 74"/>
                <a:gd name="T29" fmla="*/ 2147483647 h 110"/>
                <a:gd name="T30" fmla="*/ 2147483647 w 74"/>
                <a:gd name="T31" fmla="*/ 2147483647 h 110"/>
                <a:gd name="T32" fmla="*/ 2147483647 w 74"/>
                <a:gd name="T33" fmla="*/ 2147483647 h 110"/>
                <a:gd name="T34" fmla="*/ 2147483647 w 74"/>
                <a:gd name="T35" fmla="*/ 2147483647 h 110"/>
                <a:gd name="T36" fmla="*/ 2147483647 w 74"/>
                <a:gd name="T37" fmla="*/ 2147483647 h 110"/>
                <a:gd name="T38" fmla="*/ 2147483647 w 74"/>
                <a:gd name="T39" fmla="*/ 2147483647 h 110"/>
                <a:gd name="T40" fmla="*/ 2147483647 w 74"/>
                <a:gd name="T41" fmla="*/ 2147483647 h 110"/>
                <a:gd name="T42" fmla="*/ 2147483647 w 74"/>
                <a:gd name="T43" fmla="*/ 2147483647 h 110"/>
                <a:gd name="T44" fmla="*/ 2147483647 w 74"/>
                <a:gd name="T45" fmla="*/ 2147483647 h 110"/>
                <a:gd name="T46" fmla="*/ 2147483647 w 74"/>
                <a:gd name="T47" fmla="*/ 2147483647 h 110"/>
                <a:gd name="T48" fmla="*/ 2147483647 w 74"/>
                <a:gd name="T49" fmla="*/ 2147483647 h 110"/>
                <a:gd name="T50" fmla="*/ 2147483647 w 74"/>
                <a:gd name="T51" fmla="*/ 2147483647 h 110"/>
                <a:gd name="T52" fmla="*/ 2147483647 w 74"/>
                <a:gd name="T53" fmla="*/ 2147483647 h 110"/>
                <a:gd name="T54" fmla="*/ 2147483647 w 74"/>
                <a:gd name="T55" fmla="*/ 2147483647 h 110"/>
                <a:gd name="T56" fmla="*/ 2147483647 w 74"/>
                <a:gd name="T57" fmla="*/ 2147483647 h 110"/>
                <a:gd name="T58" fmla="*/ 2147483647 w 74"/>
                <a:gd name="T59" fmla="*/ 2147483647 h 110"/>
                <a:gd name="T60" fmla="*/ 2147483647 w 74"/>
                <a:gd name="T61" fmla="*/ 2147483647 h 110"/>
                <a:gd name="T62" fmla="*/ 2147483647 w 74"/>
                <a:gd name="T63" fmla="*/ 2147483647 h 110"/>
                <a:gd name="T64" fmla="*/ 2147483647 w 74"/>
                <a:gd name="T65" fmla="*/ 2147483647 h 110"/>
                <a:gd name="T66" fmla="*/ 2147483647 w 74"/>
                <a:gd name="T67" fmla="*/ 2147483647 h 110"/>
                <a:gd name="T68" fmla="*/ 2147483647 w 74"/>
                <a:gd name="T69" fmla="*/ 2147483647 h 110"/>
                <a:gd name="T70" fmla="*/ 2147483647 w 74"/>
                <a:gd name="T71" fmla="*/ 2147483647 h 110"/>
                <a:gd name="T72" fmla="*/ 2147483647 w 74"/>
                <a:gd name="T73" fmla="*/ 2147483647 h 110"/>
                <a:gd name="T74" fmla="*/ 0 w 74"/>
                <a:gd name="T75" fmla="*/ 2147483647 h 110"/>
                <a:gd name="T76" fmla="*/ 2147483647 w 74"/>
                <a:gd name="T77" fmla="*/ 2147483647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1" name="Freeform 294"/>
            <p:cNvSpPr>
              <a:spLocks/>
            </p:cNvSpPr>
            <p:nvPr/>
          </p:nvSpPr>
          <p:spPr bwMode="auto">
            <a:xfrm>
              <a:off x="7536739" y="4206577"/>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2147483647 h 42"/>
                <a:gd name="T28" fmla="*/ 2147483647 w 24"/>
                <a:gd name="T29" fmla="*/ 2147483647 h 42"/>
                <a:gd name="T30" fmla="*/ 2147483647 w 24"/>
                <a:gd name="T31" fmla="*/ 2147483647 h 42"/>
                <a:gd name="T32" fmla="*/ 2147483647 w 24"/>
                <a:gd name="T33" fmla="*/ 2147483647 h 42"/>
                <a:gd name="T34" fmla="*/ 2147483647 w 24"/>
                <a:gd name="T35" fmla="*/ 2147483647 h 42"/>
                <a:gd name="T36" fmla="*/ 2147483647 w 24"/>
                <a:gd name="T37" fmla="*/ 2147483647 h 42"/>
                <a:gd name="T38" fmla="*/ 2147483647 w 24"/>
                <a:gd name="T39" fmla="*/ 2147483647 h 42"/>
                <a:gd name="T40" fmla="*/ 2147483647 w 24"/>
                <a:gd name="T41" fmla="*/ 2147483647 h 42"/>
                <a:gd name="T42" fmla="*/ 0 w 24"/>
                <a:gd name="T43" fmla="*/ 2147483647 h 42"/>
                <a:gd name="T44" fmla="*/ 2147483647 w 24"/>
                <a:gd name="T45" fmla="*/ 0 h 42"/>
                <a:gd name="T46" fmla="*/ 2147483647 w 24"/>
                <a:gd name="T47" fmla="*/ 0 h 42"/>
                <a:gd name="T48" fmla="*/ 2147483647 w 24"/>
                <a:gd name="T49" fmla="*/ 2147483647 h 42"/>
                <a:gd name="T50" fmla="*/ 2147483647 w 24"/>
                <a:gd name="T51" fmla="*/ 2147483647 h 42"/>
                <a:gd name="T52" fmla="*/ 2147483647 w 24"/>
                <a:gd name="T53" fmla="*/ 2147483647 h 42"/>
                <a:gd name="T54" fmla="*/ 2147483647 w 24"/>
                <a:gd name="T55" fmla="*/ 2147483647 h 42"/>
                <a:gd name="T56" fmla="*/ 2147483647 w 24"/>
                <a:gd name="T57" fmla="*/ 2147483647 h 42"/>
                <a:gd name="T58" fmla="*/ 2147483647 w 24"/>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2" name="Freeform 295"/>
            <p:cNvSpPr>
              <a:spLocks/>
            </p:cNvSpPr>
            <p:nvPr/>
          </p:nvSpPr>
          <p:spPr bwMode="auto">
            <a:xfrm>
              <a:off x="7480236" y="4225161"/>
              <a:ext cx="33440" cy="45133"/>
            </a:xfrm>
            <a:custGeom>
              <a:avLst/>
              <a:gdLst>
                <a:gd name="T0" fmla="*/ 2147483647 w 22"/>
                <a:gd name="T1" fmla="*/ 2147483647 h 28"/>
                <a:gd name="T2" fmla="*/ 2147483647 w 22"/>
                <a:gd name="T3" fmla="*/ 2147483647 h 28"/>
                <a:gd name="T4" fmla="*/ 2147483647 w 22"/>
                <a:gd name="T5" fmla="*/ 2147483647 h 28"/>
                <a:gd name="T6" fmla="*/ 2147483647 w 22"/>
                <a:gd name="T7" fmla="*/ 2147483647 h 28"/>
                <a:gd name="T8" fmla="*/ 2147483647 w 22"/>
                <a:gd name="T9" fmla="*/ 2147483647 h 28"/>
                <a:gd name="T10" fmla="*/ 2147483647 w 22"/>
                <a:gd name="T11" fmla="*/ 2147483647 h 28"/>
                <a:gd name="T12" fmla="*/ 2147483647 w 22"/>
                <a:gd name="T13" fmla="*/ 2147483647 h 28"/>
                <a:gd name="T14" fmla="*/ 2147483647 w 22"/>
                <a:gd name="T15" fmla="*/ 2147483647 h 28"/>
                <a:gd name="T16" fmla="*/ 2147483647 w 22"/>
                <a:gd name="T17" fmla="*/ 2147483647 h 28"/>
                <a:gd name="T18" fmla="*/ 0 w 22"/>
                <a:gd name="T19" fmla="*/ 2147483647 h 28"/>
                <a:gd name="T20" fmla="*/ 2147483647 w 22"/>
                <a:gd name="T21" fmla="*/ 2147483647 h 28"/>
                <a:gd name="T22" fmla="*/ 2147483647 w 22"/>
                <a:gd name="T23" fmla="*/ 0 h 28"/>
                <a:gd name="T24" fmla="*/ 2147483647 w 22"/>
                <a:gd name="T25" fmla="*/ 2147483647 h 28"/>
                <a:gd name="T26" fmla="*/ 2147483647 w 22"/>
                <a:gd name="T27" fmla="*/ 214748364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3" name="Freeform 296"/>
            <p:cNvSpPr>
              <a:spLocks/>
            </p:cNvSpPr>
            <p:nvPr/>
          </p:nvSpPr>
          <p:spPr bwMode="auto">
            <a:xfrm>
              <a:off x="8264352" y="4721624"/>
              <a:ext cx="24215" cy="47788"/>
            </a:xfrm>
            <a:custGeom>
              <a:avLst/>
              <a:gdLst>
                <a:gd name="T0" fmla="*/ 2147483647 w 16"/>
                <a:gd name="T1" fmla="*/ 2147483647 h 30"/>
                <a:gd name="T2" fmla="*/ 2147483647 w 16"/>
                <a:gd name="T3" fmla="*/ 2147483647 h 30"/>
                <a:gd name="T4" fmla="*/ 2147483647 w 16"/>
                <a:gd name="T5" fmla="*/ 2147483647 h 30"/>
                <a:gd name="T6" fmla="*/ 2147483647 w 16"/>
                <a:gd name="T7" fmla="*/ 2147483647 h 30"/>
                <a:gd name="T8" fmla="*/ 2147483647 w 16"/>
                <a:gd name="T9" fmla="*/ 2147483647 h 30"/>
                <a:gd name="T10" fmla="*/ 2147483647 w 16"/>
                <a:gd name="T11" fmla="*/ 2147483647 h 30"/>
                <a:gd name="T12" fmla="*/ 2147483647 w 16"/>
                <a:gd name="T13" fmla="*/ 2147483647 h 30"/>
                <a:gd name="T14" fmla="*/ 2147483647 w 16"/>
                <a:gd name="T15" fmla="*/ 2147483647 h 30"/>
                <a:gd name="T16" fmla="*/ 2147483647 w 16"/>
                <a:gd name="T17" fmla="*/ 2147483647 h 30"/>
                <a:gd name="T18" fmla="*/ 0 w 16"/>
                <a:gd name="T19" fmla="*/ 2147483647 h 30"/>
                <a:gd name="T20" fmla="*/ 0 w 16"/>
                <a:gd name="T21" fmla="*/ 0 h 30"/>
                <a:gd name="T22" fmla="*/ 2147483647 w 16"/>
                <a:gd name="T23" fmla="*/ 2147483647 h 30"/>
                <a:gd name="T24" fmla="*/ 2147483647 w 16"/>
                <a:gd name="T25" fmla="*/ 2147483647 h 30"/>
                <a:gd name="T26" fmla="*/ 2147483647 w 16"/>
                <a:gd name="T27" fmla="*/ 2147483647 h 30"/>
                <a:gd name="T28" fmla="*/ 2147483647 w 16"/>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4" name="Freeform 297"/>
            <p:cNvSpPr>
              <a:spLocks/>
            </p:cNvSpPr>
            <p:nvPr/>
          </p:nvSpPr>
          <p:spPr bwMode="auto">
            <a:xfrm>
              <a:off x="8346222" y="4786669"/>
              <a:ext cx="32287" cy="27876"/>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0 w 22"/>
                <a:gd name="T11" fmla="*/ 2147483647 h 16"/>
                <a:gd name="T12" fmla="*/ 0 w 22"/>
                <a:gd name="T13" fmla="*/ 0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5" name="Freeform 298"/>
            <p:cNvSpPr>
              <a:spLocks/>
            </p:cNvSpPr>
            <p:nvPr/>
          </p:nvSpPr>
          <p:spPr bwMode="auto">
            <a:xfrm>
              <a:off x="8396959" y="4810562"/>
              <a:ext cx="19603" cy="38495"/>
            </a:xfrm>
            <a:custGeom>
              <a:avLst/>
              <a:gdLst>
                <a:gd name="T0" fmla="*/ 2147483647 w 14"/>
                <a:gd name="T1" fmla="*/ 0 h 24"/>
                <a:gd name="T2" fmla="*/ 2147483647 w 14"/>
                <a:gd name="T3" fmla="*/ 2147483647 h 24"/>
                <a:gd name="T4" fmla="*/ 2147483647 w 14"/>
                <a:gd name="T5" fmla="*/ 2147483647 h 24"/>
                <a:gd name="T6" fmla="*/ 2147483647 w 14"/>
                <a:gd name="T7" fmla="*/ 2147483647 h 24"/>
                <a:gd name="T8" fmla="*/ 2147483647 w 14"/>
                <a:gd name="T9" fmla="*/ 2147483647 h 24"/>
                <a:gd name="T10" fmla="*/ 2147483647 w 14"/>
                <a:gd name="T11" fmla="*/ 2147483647 h 24"/>
                <a:gd name="T12" fmla="*/ 2147483647 w 14"/>
                <a:gd name="T13" fmla="*/ 2147483647 h 24"/>
                <a:gd name="T14" fmla="*/ 2147483647 w 14"/>
                <a:gd name="T15" fmla="*/ 2147483647 h 24"/>
                <a:gd name="T16" fmla="*/ 0 w 14"/>
                <a:gd name="T17" fmla="*/ 2147483647 h 24"/>
                <a:gd name="T18" fmla="*/ 0 w 14"/>
                <a:gd name="T19" fmla="*/ 2147483647 h 24"/>
                <a:gd name="T20" fmla="*/ 0 w 14"/>
                <a:gd name="T21" fmla="*/ 2147483647 h 24"/>
                <a:gd name="T22" fmla="*/ 2147483647 w 14"/>
                <a:gd name="T23" fmla="*/ 2147483647 h 24"/>
                <a:gd name="T24" fmla="*/ 2147483647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6" name="Freeform 299"/>
            <p:cNvSpPr>
              <a:spLocks/>
            </p:cNvSpPr>
            <p:nvPr/>
          </p:nvSpPr>
          <p:spPr bwMode="auto">
            <a:xfrm>
              <a:off x="8408490" y="4866315"/>
              <a:ext cx="25369" cy="15929"/>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0 w 18"/>
                <a:gd name="T9" fmla="*/ 0 h 10"/>
                <a:gd name="T10" fmla="*/ 2147483647 w 18"/>
                <a:gd name="T11" fmla="*/ 0 h 10"/>
                <a:gd name="T12" fmla="*/ 2147483647 w 18"/>
                <a:gd name="T13" fmla="*/ 2147483647 h 10"/>
                <a:gd name="T14" fmla="*/ 2147483647 w 18"/>
                <a:gd name="T15" fmla="*/ 2147483647 h 10"/>
                <a:gd name="T16" fmla="*/ 2147483647 w 18"/>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7" name="Freeform 300"/>
            <p:cNvSpPr>
              <a:spLocks/>
            </p:cNvSpPr>
            <p:nvPr/>
          </p:nvSpPr>
          <p:spPr bwMode="auto">
            <a:xfrm>
              <a:off x="8302403" y="4790651"/>
              <a:ext cx="34594" cy="33186"/>
            </a:xfrm>
            <a:custGeom>
              <a:avLst/>
              <a:gdLst>
                <a:gd name="T0" fmla="*/ 2147483647 w 24"/>
                <a:gd name="T1" fmla="*/ 0 h 20"/>
                <a:gd name="T2" fmla="*/ 2147483647 w 24"/>
                <a:gd name="T3" fmla="*/ 2147483647 h 20"/>
                <a:gd name="T4" fmla="*/ 2147483647 w 24"/>
                <a:gd name="T5" fmla="*/ 2147483647 h 20"/>
                <a:gd name="T6" fmla="*/ 2147483647 w 24"/>
                <a:gd name="T7" fmla="*/ 2147483647 h 20"/>
                <a:gd name="T8" fmla="*/ 2147483647 w 24"/>
                <a:gd name="T9" fmla="*/ 2147483647 h 20"/>
                <a:gd name="T10" fmla="*/ 2147483647 w 24"/>
                <a:gd name="T11" fmla="*/ 2147483647 h 20"/>
                <a:gd name="T12" fmla="*/ 2147483647 w 24"/>
                <a:gd name="T13" fmla="*/ 2147483647 h 20"/>
                <a:gd name="T14" fmla="*/ 2147483647 w 24"/>
                <a:gd name="T15" fmla="*/ 2147483647 h 20"/>
                <a:gd name="T16" fmla="*/ 2147483647 w 24"/>
                <a:gd name="T17" fmla="*/ 2147483647 h 20"/>
                <a:gd name="T18" fmla="*/ 2147483647 w 24"/>
                <a:gd name="T19" fmla="*/ 2147483647 h 20"/>
                <a:gd name="T20" fmla="*/ 2147483647 w 24"/>
                <a:gd name="T21" fmla="*/ 2147483647 h 20"/>
                <a:gd name="T22" fmla="*/ 2147483647 w 24"/>
                <a:gd name="T23" fmla="*/ 2147483647 h 20"/>
                <a:gd name="T24" fmla="*/ 2147483647 w 24"/>
                <a:gd name="T25" fmla="*/ 2147483647 h 20"/>
                <a:gd name="T26" fmla="*/ 2147483647 w 24"/>
                <a:gd name="T27" fmla="*/ 2147483647 h 20"/>
                <a:gd name="T28" fmla="*/ 2147483647 w 24"/>
                <a:gd name="T29" fmla="*/ 2147483647 h 20"/>
                <a:gd name="T30" fmla="*/ 2147483647 w 24"/>
                <a:gd name="T31" fmla="*/ 2147483647 h 20"/>
                <a:gd name="T32" fmla="*/ 0 w 24"/>
                <a:gd name="T33" fmla="*/ 2147483647 h 20"/>
                <a:gd name="T34" fmla="*/ 0 w 24"/>
                <a:gd name="T35" fmla="*/ 0 h 20"/>
                <a:gd name="T36" fmla="*/ 2147483647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8" name="Freeform 301"/>
            <p:cNvSpPr>
              <a:spLocks/>
            </p:cNvSpPr>
            <p:nvPr/>
          </p:nvSpPr>
          <p:spPr bwMode="auto">
            <a:xfrm>
              <a:off x="8515729" y="5032246"/>
              <a:ext cx="18450" cy="17257"/>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0 w 12"/>
                <a:gd name="T11" fmla="*/ 0 h 12"/>
                <a:gd name="T12" fmla="*/ 2147483647 w 12"/>
                <a:gd name="T13" fmla="*/ 0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9" name="Freeform 302"/>
            <p:cNvSpPr>
              <a:spLocks/>
            </p:cNvSpPr>
            <p:nvPr/>
          </p:nvSpPr>
          <p:spPr bwMode="auto">
            <a:xfrm>
              <a:off x="8741739" y="5073396"/>
              <a:ext cx="35746" cy="23894"/>
            </a:xfrm>
            <a:custGeom>
              <a:avLst/>
              <a:gdLst>
                <a:gd name="T0" fmla="*/ 2147483647 w 24"/>
                <a:gd name="T1" fmla="*/ 2147483647 h 16"/>
                <a:gd name="T2" fmla="*/ 2147483647 w 24"/>
                <a:gd name="T3" fmla="*/ 2147483647 h 16"/>
                <a:gd name="T4" fmla="*/ 2147483647 w 24"/>
                <a:gd name="T5" fmla="*/ 2147483647 h 16"/>
                <a:gd name="T6" fmla="*/ 2147483647 w 24"/>
                <a:gd name="T7" fmla="*/ 2147483647 h 16"/>
                <a:gd name="T8" fmla="*/ 2147483647 w 24"/>
                <a:gd name="T9" fmla="*/ 2147483647 h 16"/>
                <a:gd name="T10" fmla="*/ 2147483647 w 24"/>
                <a:gd name="T11" fmla="*/ 2147483647 h 16"/>
                <a:gd name="T12" fmla="*/ 2147483647 w 24"/>
                <a:gd name="T13" fmla="*/ 2147483647 h 16"/>
                <a:gd name="T14" fmla="*/ 0 w 24"/>
                <a:gd name="T15" fmla="*/ 2147483647 h 16"/>
                <a:gd name="T16" fmla="*/ 2147483647 w 24"/>
                <a:gd name="T17" fmla="*/ 2147483647 h 16"/>
                <a:gd name="T18" fmla="*/ 2147483647 w 24"/>
                <a:gd name="T19" fmla="*/ 2147483647 h 16"/>
                <a:gd name="T20" fmla="*/ 2147483647 w 24"/>
                <a:gd name="T21" fmla="*/ 2147483647 h 16"/>
                <a:gd name="T22" fmla="*/ 2147483647 w 24"/>
                <a:gd name="T23" fmla="*/ 0 h 16"/>
                <a:gd name="T24" fmla="*/ 2147483647 w 24"/>
                <a:gd name="T25" fmla="*/ 0 h 16"/>
                <a:gd name="T26" fmla="*/ 2147483647 w 24"/>
                <a:gd name="T27" fmla="*/ 2147483647 h 16"/>
                <a:gd name="T28" fmla="*/ 2147483647 w 24"/>
                <a:gd name="T29" fmla="*/ 2147483647 h 16"/>
                <a:gd name="T30" fmla="*/ 2147483647 w 24"/>
                <a:gd name="T31" fmla="*/ 2147483647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0" name="Freeform 303"/>
            <p:cNvSpPr>
              <a:spLocks/>
            </p:cNvSpPr>
            <p:nvPr/>
          </p:nvSpPr>
          <p:spPr bwMode="auto">
            <a:xfrm>
              <a:off x="8779791" y="5040210"/>
              <a:ext cx="40359" cy="23894"/>
            </a:xfrm>
            <a:custGeom>
              <a:avLst/>
              <a:gdLst>
                <a:gd name="T0" fmla="*/ 2147483647 w 28"/>
                <a:gd name="T1" fmla="*/ 2147483647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0 w 28"/>
                <a:gd name="T13" fmla="*/ 2147483647 h 14"/>
                <a:gd name="T14" fmla="*/ 0 w 28"/>
                <a:gd name="T15" fmla="*/ 2147483647 h 14"/>
                <a:gd name="T16" fmla="*/ 2147483647 w 28"/>
                <a:gd name="T17" fmla="*/ 2147483647 h 14"/>
                <a:gd name="T18" fmla="*/ 2147483647 w 28"/>
                <a:gd name="T19" fmla="*/ 2147483647 h 14"/>
                <a:gd name="T20" fmla="*/ 2147483647 w 28"/>
                <a:gd name="T21" fmla="*/ 0 h 14"/>
                <a:gd name="T22" fmla="*/ 2147483647 w 28"/>
                <a:gd name="T23" fmla="*/ 0 h 14"/>
                <a:gd name="T24" fmla="*/ 2147483647 w 28"/>
                <a:gd name="T25" fmla="*/ 0 h 14"/>
                <a:gd name="T26" fmla="*/ 2147483647 w 28"/>
                <a:gd name="T27" fmla="*/ 2147483647 h 14"/>
                <a:gd name="T28" fmla="*/ 2147483647 w 28"/>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1" name="Freeform 304"/>
            <p:cNvSpPr>
              <a:spLocks/>
            </p:cNvSpPr>
            <p:nvPr/>
          </p:nvSpPr>
          <p:spPr bwMode="auto">
            <a:xfrm>
              <a:off x="7428346" y="4515871"/>
              <a:ext cx="145292" cy="215046"/>
            </a:xfrm>
            <a:custGeom>
              <a:avLst/>
              <a:gdLst>
                <a:gd name="T0" fmla="*/ 2147483647 w 100"/>
                <a:gd name="T1" fmla="*/ 2147483647 h 136"/>
                <a:gd name="T2" fmla="*/ 2147483647 w 100"/>
                <a:gd name="T3" fmla="*/ 2147483647 h 136"/>
                <a:gd name="T4" fmla="*/ 2147483647 w 100"/>
                <a:gd name="T5" fmla="*/ 2147483647 h 136"/>
                <a:gd name="T6" fmla="*/ 2147483647 w 100"/>
                <a:gd name="T7" fmla="*/ 2147483647 h 136"/>
                <a:gd name="T8" fmla="*/ 2147483647 w 100"/>
                <a:gd name="T9" fmla="*/ 2147483647 h 136"/>
                <a:gd name="T10" fmla="*/ 2147483647 w 100"/>
                <a:gd name="T11" fmla="*/ 2147483647 h 136"/>
                <a:gd name="T12" fmla="*/ 2147483647 w 100"/>
                <a:gd name="T13" fmla="*/ 2147483647 h 136"/>
                <a:gd name="T14" fmla="*/ 2147483647 w 100"/>
                <a:gd name="T15" fmla="*/ 2147483647 h 136"/>
                <a:gd name="T16" fmla="*/ 2147483647 w 100"/>
                <a:gd name="T17" fmla="*/ 0 h 136"/>
                <a:gd name="T18" fmla="*/ 2147483647 w 100"/>
                <a:gd name="T19" fmla="*/ 2147483647 h 136"/>
                <a:gd name="T20" fmla="*/ 2147483647 w 100"/>
                <a:gd name="T21" fmla="*/ 2147483647 h 136"/>
                <a:gd name="T22" fmla="*/ 2147483647 w 100"/>
                <a:gd name="T23" fmla="*/ 2147483647 h 136"/>
                <a:gd name="T24" fmla="*/ 2147483647 w 100"/>
                <a:gd name="T25" fmla="*/ 2147483647 h 136"/>
                <a:gd name="T26" fmla="*/ 2147483647 w 100"/>
                <a:gd name="T27" fmla="*/ 2147483647 h 136"/>
                <a:gd name="T28" fmla="*/ 2147483647 w 100"/>
                <a:gd name="T29" fmla="*/ 2147483647 h 136"/>
                <a:gd name="T30" fmla="*/ 2147483647 w 100"/>
                <a:gd name="T31" fmla="*/ 2147483647 h 136"/>
                <a:gd name="T32" fmla="*/ 2147483647 w 100"/>
                <a:gd name="T33" fmla="*/ 2147483647 h 136"/>
                <a:gd name="T34" fmla="*/ 2147483647 w 100"/>
                <a:gd name="T35" fmla="*/ 2147483647 h 136"/>
                <a:gd name="T36" fmla="*/ 2147483647 w 100"/>
                <a:gd name="T37" fmla="*/ 2147483647 h 136"/>
                <a:gd name="T38" fmla="*/ 2147483647 w 100"/>
                <a:gd name="T39" fmla="*/ 2147483647 h 136"/>
                <a:gd name="T40" fmla="*/ 2147483647 w 100"/>
                <a:gd name="T41" fmla="*/ 2147483647 h 136"/>
                <a:gd name="T42" fmla="*/ 2147483647 w 100"/>
                <a:gd name="T43" fmla="*/ 2147483647 h 136"/>
                <a:gd name="T44" fmla="*/ 2147483647 w 100"/>
                <a:gd name="T45" fmla="*/ 2147483647 h 136"/>
                <a:gd name="T46" fmla="*/ 2147483647 w 100"/>
                <a:gd name="T47" fmla="*/ 2147483647 h 136"/>
                <a:gd name="T48" fmla="*/ 2147483647 w 100"/>
                <a:gd name="T49" fmla="*/ 2147483647 h 136"/>
                <a:gd name="T50" fmla="*/ 2147483647 w 100"/>
                <a:gd name="T51" fmla="*/ 2147483647 h 136"/>
                <a:gd name="T52" fmla="*/ 2147483647 w 100"/>
                <a:gd name="T53" fmla="*/ 2147483647 h 136"/>
                <a:gd name="T54" fmla="*/ 2147483647 w 100"/>
                <a:gd name="T55" fmla="*/ 2147483647 h 136"/>
                <a:gd name="T56" fmla="*/ 2147483647 w 100"/>
                <a:gd name="T57" fmla="*/ 2147483647 h 136"/>
                <a:gd name="T58" fmla="*/ 2147483647 w 100"/>
                <a:gd name="T59" fmla="*/ 2147483647 h 136"/>
                <a:gd name="T60" fmla="*/ 2147483647 w 100"/>
                <a:gd name="T61" fmla="*/ 2147483647 h 136"/>
                <a:gd name="T62" fmla="*/ 2147483647 w 100"/>
                <a:gd name="T63" fmla="*/ 2147483647 h 136"/>
                <a:gd name="T64" fmla="*/ 2147483647 w 100"/>
                <a:gd name="T65" fmla="*/ 2147483647 h 136"/>
                <a:gd name="T66" fmla="*/ 2147483647 w 100"/>
                <a:gd name="T67" fmla="*/ 2147483647 h 136"/>
                <a:gd name="T68" fmla="*/ 2147483647 w 100"/>
                <a:gd name="T69" fmla="*/ 2147483647 h 136"/>
                <a:gd name="T70" fmla="*/ 2147483647 w 100"/>
                <a:gd name="T71" fmla="*/ 2147483647 h 136"/>
                <a:gd name="T72" fmla="*/ 2147483647 w 100"/>
                <a:gd name="T73" fmla="*/ 2147483647 h 136"/>
                <a:gd name="T74" fmla="*/ 2147483647 w 100"/>
                <a:gd name="T75" fmla="*/ 2147483647 h 136"/>
                <a:gd name="T76" fmla="*/ 2147483647 w 100"/>
                <a:gd name="T77" fmla="*/ 2147483647 h 136"/>
                <a:gd name="T78" fmla="*/ 2147483647 w 100"/>
                <a:gd name="T79" fmla="*/ 2147483647 h 136"/>
                <a:gd name="T80" fmla="*/ 0 w 100"/>
                <a:gd name="T81" fmla="*/ 2147483647 h 136"/>
                <a:gd name="T82" fmla="*/ 2147483647 w 100"/>
                <a:gd name="T83" fmla="*/ 2147483647 h 136"/>
                <a:gd name="T84" fmla="*/ 2147483647 w 100"/>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2" name="Freeform 305"/>
            <p:cNvSpPr>
              <a:spLocks/>
            </p:cNvSpPr>
            <p:nvPr/>
          </p:nvSpPr>
          <p:spPr bwMode="auto">
            <a:xfrm>
              <a:off x="7216174" y="4360560"/>
              <a:ext cx="221397" cy="177877"/>
            </a:xfrm>
            <a:custGeom>
              <a:avLst/>
              <a:gdLst>
                <a:gd name="T0" fmla="*/ 2147483647 w 152"/>
                <a:gd name="T1" fmla="*/ 2147483647 h 112"/>
                <a:gd name="T2" fmla="*/ 2147483647 w 152"/>
                <a:gd name="T3" fmla="*/ 2147483647 h 112"/>
                <a:gd name="T4" fmla="*/ 2147483647 w 152"/>
                <a:gd name="T5" fmla="*/ 2147483647 h 112"/>
                <a:gd name="T6" fmla="*/ 2147483647 w 152"/>
                <a:gd name="T7" fmla="*/ 2147483647 h 112"/>
                <a:gd name="T8" fmla="*/ 2147483647 w 152"/>
                <a:gd name="T9" fmla="*/ 2147483647 h 112"/>
                <a:gd name="T10" fmla="*/ 2147483647 w 152"/>
                <a:gd name="T11" fmla="*/ 2147483647 h 112"/>
                <a:gd name="T12" fmla="*/ 2147483647 w 152"/>
                <a:gd name="T13" fmla="*/ 2147483647 h 112"/>
                <a:gd name="T14" fmla="*/ 2147483647 w 152"/>
                <a:gd name="T15" fmla="*/ 2147483647 h 112"/>
                <a:gd name="T16" fmla="*/ 2147483647 w 152"/>
                <a:gd name="T17" fmla="*/ 2147483647 h 112"/>
                <a:gd name="T18" fmla="*/ 2147483647 w 152"/>
                <a:gd name="T19" fmla="*/ 0 h 112"/>
                <a:gd name="T20" fmla="*/ 2147483647 w 152"/>
                <a:gd name="T21" fmla="*/ 2147483647 h 112"/>
                <a:gd name="T22" fmla="*/ 2147483647 w 152"/>
                <a:gd name="T23" fmla="*/ 2147483647 h 112"/>
                <a:gd name="T24" fmla="*/ 2147483647 w 152"/>
                <a:gd name="T25" fmla="*/ 2147483647 h 112"/>
                <a:gd name="T26" fmla="*/ 2147483647 w 152"/>
                <a:gd name="T27" fmla="*/ 2147483647 h 112"/>
                <a:gd name="T28" fmla="*/ 2147483647 w 152"/>
                <a:gd name="T29" fmla="*/ 2147483647 h 112"/>
                <a:gd name="T30" fmla="*/ 2147483647 w 152"/>
                <a:gd name="T31" fmla="*/ 2147483647 h 112"/>
                <a:gd name="T32" fmla="*/ 2147483647 w 152"/>
                <a:gd name="T33" fmla="*/ 2147483647 h 112"/>
                <a:gd name="T34" fmla="*/ 2147483647 w 152"/>
                <a:gd name="T35" fmla="*/ 2147483647 h 112"/>
                <a:gd name="T36" fmla="*/ 2147483647 w 152"/>
                <a:gd name="T37" fmla="*/ 2147483647 h 112"/>
                <a:gd name="T38" fmla="*/ 2147483647 w 152"/>
                <a:gd name="T39" fmla="*/ 2147483647 h 112"/>
                <a:gd name="T40" fmla="*/ 2147483647 w 152"/>
                <a:gd name="T41" fmla="*/ 2147483647 h 112"/>
                <a:gd name="T42" fmla="*/ 2147483647 w 152"/>
                <a:gd name="T43" fmla="*/ 2147483647 h 112"/>
                <a:gd name="T44" fmla="*/ 2147483647 w 152"/>
                <a:gd name="T45" fmla="*/ 2147483647 h 112"/>
                <a:gd name="T46" fmla="*/ 2147483647 w 152"/>
                <a:gd name="T47" fmla="*/ 2147483647 h 112"/>
                <a:gd name="T48" fmla="*/ 2147483647 w 152"/>
                <a:gd name="T49" fmla="*/ 2147483647 h 112"/>
                <a:gd name="T50" fmla="*/ 2147483647 w 152"/>
                <a:gd name="T51" fmla="*/ 2147483647 h 112"/>
                <a:gd name="T52" fmla="*/ 2147483647 w 152"/>
                <a:gd name="T53" fmla="*/ 2147483647 h 112"/>
                <a:gd name="T54" fmla="*/ 2147483647 w 152"/>
                <a:gd name="T55" fmla="*/ 2147483647 h 112"/>
                <a:gd name="T56" fmla="*/ 2147483647 w 152"/>
                <a:gd name="T57" fmla="*/ 2147483647 h 112"/>
                <a:gd name="T58" fmla="*/ 2147483647 w 152"/>
                <a:gd name="T59" fmla="*/ 2147483647 h 112"/>
                <a:gd name="T60" fmla="*/ 2147483647 w 152"/>
                <a:gd name="T61" fmla="*/ 2147483647 h 112"/>
                <a:gd name="T62" fmla="*/ 2147483647 w 152"/>
                <a:gd name="T63" fmla="*/ 2147483647 h 112"/>
                <a:gd name="T64" fmla="*/ 0 w 152"/>
                <a:gd name="T65" fmla="*/ 2147483647 h 112"/>
                <a:gd name="T66" fmla="*/ 0 w 152"/>
                <a:gd name="T67" fmla="*/ 2147483647 h 112"/>
                <a:gd name="T68" fmla="*/ 0 w 152"/>
                <a:gd name="T69" fmla="*/ 2147483647 h 112"/>
                <a:gd name="T70" fmla="*/ 2147483647 w 152"/>
                <a:gd name="T71" fmla="*/ 2147483647 h 112"/>
                <a:gd name="T72" fmla="*/ 2147483647 w 152"/>
                <a:gd name="T73" fmla="*/ 2147483647 h 112"/>
                <a:gd name="T74" fmla="*/ 2147483647 w 152"/>
                <a:gd name="T75" fmla="*/ 2147483647 h 112"/>
                <a:gd name="T76" fmla="*/ 2147483647 w 152"/>
                <a:gd name="T77" fmla="*/ 2147483647 h 112"/>
                <a:gd name="T78" fmla="*/ 2147483647 w 152"/>
                <a:gd name="T79" fmla="*/ 2147483647 h 112"/>
                <a:gd name="T80" fmla="*/ 2147483647 w 152"/>
                <a:gd name="T81" fmla="*/ 2147483647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3" name="Freeform 306"/>
            <p:cNvSpPr>
              <a:spLocks/>
            </p:cNvSpPr>
            <p:nvPr/>
          </p:nvSpPr>
          <p:spPr bwMode="auto">
            <a:xfrm>
              <a:off x="7300352" y="4437551"/>
              <a:ext cx="23062" cy="23894"/>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4" name="Freeform 307"/>
            <p:cNvSpPr>
              <a:spLocks/>
            </p:cNvSpPr>
            <p:nvPr/>
          </p:nvSpPr>
          <p:spPr bwMode="auto">
            <a:xfrm>
              <a:off x="7707399" y="4576933"/>
              <a:ext cx="232928" cy="260179"/>
            </a:xfrm>
            <a:custGeom>
              <a:avLst/>
              <a:gdLst>
                <a:gd name="T0" fmla="*/ 2147483647 w 160"/>
                <a:gd name="T1" fmla="*/ 2147483647 h 164"/>
                <a:gd name="T2" fmla="*/ 2147483647 w 160"/>
                <a:gd name="T3" fmla="*/ 2147483647 h 164"/>
                <a:gd name="T4" fmla="*/ 2147483647 w 160"/>
                <a:gd name="T5" fmla="*/ 2147483647 h 164"/>
                <a:gd name="T6" fmla="*/ 2147483647 w 160"/>
                <a:gd name="T7" fmla="*/ 2147483647 h 164"/>
                <a:gd name="T8" fmla="*/ 2147483647 w 160"/>
                <a:gd name="T9" fmla="*/ 2147483647 h 164"/>
                <a:gd name="T10" fmla="*/ 2147483647 w 160"/>
                <a:gd name="T11" fmla="*/ 2147483647 h 164"/>
                <a:gd name="T12" fmla="*/ 2147483647 w 160"/>
                <a:gd name="T13" fmla="*/ 2147483647 h 164"/>
                <a:gd name="T14" fmla="*/ 2147483647 w 160"/>
                <a:gd name="T15" fmla="*/ 2147483647 h 164"/>
                <a:gd name="T16" fmla="*/ 2147483647 w 160"/>
                <a:gd name="T17" fmla="*/ 2147483647 h 164"/>
                <a:gd name="T18" fmla="*/ 2147483647 w 160"/>
                <a:gd name="T19" fmla="*/ 2147483647 h 164"/>
                <a:gd name="T20" fmla="*/ 2147483647 w 160"/>
                <a:gd name="T21" fmla="*/ 2147483647 h 164"/>
                <a:gd name="T22" fmla="*/ 2147483647 w 160"/>
                <a:gd name="T23" fmla="*/ 2147483647 h 164"/>
                <a:gd name="T24" fmla="*/ 2147483647 w 160"/>
                <a:gd name="T25" fmla="*/ 2147483647 h 164"/>
                <a:gd name="T26" fmla="*/ 2147483647 w 160"/>
                <a:gd name="T27" fmla="*/ 2147483647 h 164"/>
                <a:gd name="T28" fmla="*/ 2147483647 w 160"/>
                <a:gd name="T29" fmla="*/ 2147483647 h 164"/>
                <a:gd name="T30" fmla="*/ 2147483647 w 160"/>
                <a:gd name="T31" fmla="*/ 2147483647 h 164"/>
                <a:gd name="T32" fmla="*/ 2147483647 w 160"/>
                <a:gd name="T33" fmla="*/ 2147483647 h 164"/>
                <a:gd name="T34" fmla="*/ 2147483647 w 160"/>
                <a:gd name="T35" fmla="*/ 2147483647 h 164"/>
                <a:gd name="T36" fmla="*/ 2147483647 w 160"/>
                <a:gd name="T37" fmla="*/ 2147483647 h 164"/>
                <a:gd name="T38" fmla="*/ 2147483647 w 160"/>
                <a:gd name="T39" fmla="*/ 2147483647 h 164"/>
                <a:gd name="T40" fmla="*/ 2147483647 w 160"/>
                <a:gd name="T41" fmla="*/ 2147483647 h 164"/>
                <a:gd name="T42" fmla="*/ 2147483647 w 160"/>
                <a:gd name="T43" fmla="*/ 2147483647 h 164"/>
                <a:gd name="T44" fmla="*/ 2147483647 w 160"/>
                <a:gd name="T45" fmla="*/ 2147483647 h 164"/>
                <a:gd name="T46" fmla="*/ 2147483647 w 160"/>
                <a:gd name="T47" fmla="*/ 2147483647 h 164"/>
                <a:gd name="T48" fmla="*/ 2147483647 w 160"/>
                <a:gd name="T49" fmla="*/ 2147483647 h 164"/>
                <a:gd name="T50" fmla="*/ 2147483647 w 160"/>
                <a:gd name="T51" fmla="*/ 2147483647 h 164"/>
                <a:gd name="T52" fmla="*/ 2147483647 w 160"/>
                <a:gd name="T53" fmla="*/ 2147483647 h 164"/>
                <a:gd name="T54" fmla="*/ 2147483647 w 160"/>
                <a:gd name="T55" fmla="*/ 2147483647 h 164"/>
                <a:gd name="T56" fmla="*/ 2147483647 w 160"/>
                <a:gd name="T57" fmla="*/ 2147483647 h 164"/>
                <a:gd name="T58" fmla="*/ 2147483647 w 160"/>
                <a:gd name="T59" fmla="*/ 2147483647 h 164"/>
                <a:gd name="T60" fmla="*/ 2147483647 w 160"/>
                <a:gd name="T61" fmla="*/ 2147483647 h 164"/>
                <a:gd name="T62" fmla="*/ 2147483647 w 160"/>
                <a:gd name="T63" fmla="*/ 2147483647 h 164"/>
                <a:gd name="T64" fmla="*/ 0 w 160"/>
                <a:gd name="T65" fmla="*/ 2147483647 h 164"/>
                <a:gd name="T66" fmla="*/ 2147483647 w 160"/>
                <a:gd name="T67" fmla="*/ 2147483647 h 164"/>
                <a:gd name="T68" fmla="*/ 2147483647 w 160"/>
                <a:gd name="T69" fmla="*/ 0 h 164"/>
                <a:gd name="T70" fmla="*/ 2147483647 w 160"/>
                <a:gd name="T71" fmla="*/ 2147483647 h 164"/>
                <a:gd name="T72" fmla="*/ 2147483647 w 160"/>
                <a:gd name="T73" fmla="*/ 2147483647 h 164"/>
                <a:gd name="T74" fmla="*/ 2147483647 w 160"/>
                <a:gd name="T75" fmla="*/ 2147483647 h 164"/>
                <a:gd name="T76" fmla="*/ 2147483647 w 160"/>
                <a:gd name="T77" fmla="*/ 2147483647 h 164"/>
                <a:gd name="T78" fmla="*/ 2147483647 w 160"/>
                <a:gd name="T79" fmla="*/ 2147483647 h 164"/>
                <a:gd name="T80" fmla="*/ 2147483647 w 160"/>
                <a:gd name="T81" fmla="*/ 2147483647 h 164"/>
                <a:gd name="T82" fmla="*/ 2147483647 w 160"/>
                <a:gd name="T83" fmla="*/ 2147483647 h 164"/>
                <a:gd name="T84" fmla="*/ 2147483647 w 160"/>
                <a:gd name="T85" fmla="*/ 2147483647 h 164"/>
                <a:gd name="T86" fmla="*/ 2147483647 w 160"/>
                <a:gd name="T87" fmla="*/ 2147483647 h 164"/>
                <a:gd name="T88" fmla="*/ 2147483647 w 160"/>
                <a:gd name="T89" fmla="*/ 2147483647 h 164"/>
                <a:gd name="T90" fmla="*/ 2147483647 w 160"/>
                <a:gd name="T91" fmla="*/ 2147483647 h 164"/>
                <a:gd name="T92" fmla="*/ 2147483647 w 160"/>
                <a:gd name="T93" fmla="*/ 2147483647 h 164"/>
                <a:gd name="T94" fmla="*/ 2147483647 w 160"/>
                <a:gd name="T95" fmla="*/ 2147483647 h 164"/>
                <a:gd name="T96" fmla="*/ 2147483647 w 160"/>
                <a:gd name="T97" fmla="*/ 2147483647 h 164"/>
                <a:gd name="T98" fmla="*/ 2147483647 w 160"/>
                <a:gd name="T99" fmla="*/ 2147483647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5" name="Freeform 308"/>
            <p:cNvSpPr>
              <a:spLocks/>
            </p:cNvSpPr>
            <p:nvPr/>
          </p:nvSpPr>
          <p:spPr bwMode="auto">
            <a:xfrm>
              <a:off x="7420275" y="4837111"/>
              <a:ext cx="34594" cy="19911"/>
            </a:xfrm>
            <a:custGeom>
              <a:avLst/>
              <a:gdLst>
                <a:gd name="T0" fmla="*/ 2147483647 w 24"/>
                <a:gd name="T1" fmla="*/ 2147483647 h 14"/>
                <a:gd name="T2" fmla="*/ 2147483647 w 24"/>
                <a:gd name="T3" fmla="*/ 2147483647 h 14"/>
                <a:gd name="T4" fmla="*/ 0 w 24"/>
                <a:gd name="T5" fmla="*/ 2147483647 h 14"/>
                <a:gd name="T6" fmla="*/ 2147483647 w 24"/>
                <a:gd name="T7" fmla="*/ 0 h 14"/>
                <a:gd name="T8" fmla="*/ 2147483647 w 24"/>
                <a:gd name="T9" fmla="*/ 0 h 14"/>
                <a:gd name="T10" fmla="*/ 2147483647 w 24"/>
                <a:gd name="T11" fmla="*/ 0 h 14"/>
                <a:gd name="T12" fmla="*/ 2147483647 w 24"/>
                <a:gd name="T13" fmla="*/ 0 h 14"/>
                <a:gd name="T14" fmla="*/ 2147483647 w 24"/>
                <a:gd name="T15" fmla="*/ 2147483647 h 14"/>
                <a:gd name="T16" fmla="*/ 2147483647 w 24"/>
                <a:gd name="T17" fmla="*/ 2147483647 h 14"/>
                <a:gd name="T18" fmla="*/ 2147483647 w 24"/>
                <a:gd name="T19" fmla="*/ 2147483647 h 14"/>
                <a:gd name="T20" fmla="*/ 2147483647 w 24"/>
                <a:gd name="T21" fmla="*/ 2147483647 h 14"/>
                <a:gd name="T22" fmla="*/ 2147483647 w 24"/>
                <a:gd name="T23" fmla="*/ 2147483647 h 14"/>
                <a:gd name="T24" fmla="*/ 2147483647 w 24"/>
                <a:gd name="T25" fmla="*/ 2147483647 h 14"/>
                <a:gd name="T26" fmla="*/ 2147483647 w 24"/>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6" name="Freeform 309"/>
            <p:cNvSpPr>
              <a:spLocks/>
            </p:cNvSpPr>
            <p:nvPr/>
          </p:nvSpPr>
          <p:spPr bwMode="auto">
            <a:xfrm>
              <a:off x="7645131" y="5597736"/>
              <a:ext cx="31134" cy="11947"/>
            </a:xfrm>
            <a:custGeom>
              <a:avLst/>
              <a:gdLst>
                <a:gd name="T0" fmla="*/ 2147483647 w 22"/>
                <a:gd name="T1" fmla="*/ 2147483647 h 8"/>
                <a:gd name="T2" fmla="*/ 2147483647 w 22"/>
                <a:gd name="T3" fmla="*/ 2147483647 h 8"/>
                <a:gd name="T4" fmla="*/ 2147483647 w 22"/>
                <a:gd name="T5" fmla="*/ 2147483647 h 8"/>
                <a:gd name="T6" fmla="*/ 0 w 22"/>
                <a:gd name="T7" fmla="*/ 2147483647 h 8"/>
                <a:gd name="T8" fmla="*/ 2147483647 w 22"/>
                <a:gd name="T9" fmla="*/ 2147483647 h 8"/>
                <a:gd name="T10" fmla="*/ 2147483647 w 22"/>
                <a:gd name="T11" fmla="*/ 2147483647 h 8"/>
                <a:gd name="T12" fmla="*/ 2147483647 w 22"/>
                <a:gd name="T13" fmla="*/ 2147483647 h 8"/>
                <a:gd name="T14" fmla="*/ 2147483647 w 22"/>
                <a:gd name="T15" fmla="*/ 2147483647 h 8"/>
                <a:gd name="T16" fmla="*/ 2147483647 w 22"/>
                <a:gd name="T17" fmla="*/ 2147483647 h 8"/>
                <a:gd name="T18" fmla="*/ 2147483647 w 22"/>
                <a:gd name="T19" fmla="*/ 0 h 8"/>
                <a:gd name="T20" fmla="*/ 2147483647 w 22"/>
                <a:gd name="T21" fmla="*/ 0 h 8"/>
                <a:gd name="T22" fmla="*/ 2147483647 w 22"/>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7" name="Freeform 310"/>
            <p:cNvSpPr>
              <a:spLocks/>
            </p:cNvSpPr>
            <p:nvPr/>
          </p:nvSpPr>
          <p:spPr bwMode="auto">
            <a:xfrm>
              <a:off x="8187093" y="4648614"/>
              <a:ext cx="42665" cy="58407"/>
            </a:xfrm>
            <a:custGeom>
              <a:avLst/>
              <a:gdLst>
                <a:gd name="T0" fmla="*/ 2147483647 w 30"/>
                <a:gd name="T1" fmla="*/ 2147483647 h 36"/>
                <a:gd name="T2" fmla="*/ 2147483647 w 30"/>
                <a:gd name="T3" fmla="*/ 2147483647 h 36"/>
                <a:gd name="T4" fmla="*/ 2147483647 w 30"/>
                <a:gd name="T5" fmla="*/ 2147483647 h 36"/>
                <a:gd name="T6" fmla="*/ 2147483647 w 30"/>
                <a:gd name="T7" fmla="*/ 2147483647 h 36"/>
                <a:gd name="T8" fmla="*/ 2147483647 w 30"/>
                <a:gd name="T9" fmla="*/ 2147483647 h 36"/>
                <a:gd name="T10" fmla="*/ 2147483647 w 30"/>
                <a:gd name="T11" fmla="*/ 2147483647 h 36"/>
                <a:gd name="T12" fmla="*/ 2147483647 w 30"/>
                <a:gd name="T13" fmla="*/ 2147483647 h 36"/>
                <a:gd name="T14" fmla="*/ 2147483647 w 30"/>
                <a:gd name="T15" fmla="*/ 2147483647 h 36"/>
                <a:gd name="T16" fmla="*/ 0 w 30"/>
                <a:gd name="T17" fmla="*/ 2147483647 h 36"/>
                <a:gd name="T18" fmla="*/ 0 w 30"/>
                <a:gd name="T19" fmla="*/ 0 h 36"/>
                <a:gd name="T20" fmla="*/ 2147483647 w 30"/>
                <a:gd name="T21" fmla="*/ 2147483647 h 36"/>
                <a:gd name="T22" fmla="*/ 2147483647 w 30"/>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8" name="Freeform 311"/>
            <p:cNvSpPr>
              <a:spLocks/>
            </p:cNvSpPr>
            <p:nvPr/>
          </p:nvSpPr>
          <p:spPr bwMode="auto">
            <a:xfrm>
              <a:off x="7816945" y="4582242"/>
              <a:ext cx="18450"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0 w 12"/>
                <a:gd name="T11" fmla="*/ 0 h 12"/>
                <a:gd name="T12" fmla="*/ 2147483647 w 12"/>
                <a:gd name="T13" fmla="*/ 2147483647 h 12"/>
                <a:gd name="T14" fmla="*/ 2147483647 w 12"/>
                <a:gd name="T15" fmla="*/ 2147483647 h 12"/>
                <a:gd name="T16" fmla="*/ 2147483647 w 12"/>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9" name="Freeform 312"/>
            <p:cNvSpPr>
              <a:spLocks/>
            </p:cNvSpPr>
            <p:nvPr/>
          </p:nvSpPr>
          <p:spPr bwMode="auto">
            <a:xfrm>
              <a:off x="7820404" y="4618083"/>
              <a:ext cx="20756" cy="5310"/>
            </a:xfrm>
            <a:custGeom>
              <a:avLst/>
              <a:gdLst>
                <a:gd name="T0" fmla="*/ 2147483647 w 14"/>
                <a:gd name="T1" fmla="*/ 0 h 4"/>
                <a:gd name="T2" fmla="*/ 2147483647 w 14"/>
                <a:gd name="T3" fmla="*/ 2147483647 h 4"/>
                <a:gd name="T4" fmla="*/ 0 w 14"/>
                <a:gd name="T5" fmla="*/ 2147483647 h 4"/>
                <a:gd name="T6" fmla="*/ 0 w 14"/>
                <a:gd name="T7" fmla="*/ 0 h 4"/>
                <a:gd name="T8" fmla="*/ 2147483647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0" name="Freeform 313"/>
            <p:cNvSpPr>
              <a:spLocks/>
            </p:cNvSpPr>
            <p:nvPr/>
          </p:nvSpPr>
          <p:spPr bwMode="auto">
            <a:xfrm>
              <a:off x="7773126" y="4750828"/>
              <a:ext cx="14991" cy="18584"/>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0 w 10"/>
                <a:gd name="T9" fmla="*/ 2147483647 h 12"/>
                <a:gd name="T10" fmla="*/ 0 w 10"/>
                <a:gd name="T11" fmla="*/ 2147483647 h 12"/>
                <a:gd name="T12" fmla="*/ 2147483647 w 10"/>
                <a:gd name="T13" fmla="*/ 0 h 12"/>
                <a:gd name="T14" fmla="*/ 2147483647 w 10"/>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1" name="Freeform 314"/>
            <p:cNvSpPr>
              <a:spLocks/>
            </p:cNvSpPr>
            <p:nvPr/>
          </p:nvSpPr>
          <p:spPr bwMode="auto">
            <a:xfrm>
              <a:off x="7695868" y="4566314"/>
              <a:ext cx="21909" cy="10620"/>
            </a:xfrm>
            <a:custGeom>
              <a:avLst/>
              <a:gdLst>
                <a:gd name="T0" fmla="*/ 2147483647 w 16"/>
                <a:gd name="T1" fmla="*/ 2147483647 h 6"/>
                <a:gd name="T2" fmla="*/ 2147483647 w 16"/>
                <a:gd name="T3" fmla="*/ 2147483647 h 6"/>
                <a:gd name="T4" fmla="*/ 2147483647 w 16"/>
                <a:gd name="T5" fmla="*/ 2147483647 h 6"/>
                <a:gd name="T6" fmla="*/ 0 w 16"/>
                <a:gd name="T7" fmla="*/ 2147483647 h 6"/>
                <a:gd name="T8" fmla="*/ 2147483647 w 16"/>
                <a:gd name="T9" fmla="*/ 2147483647 h 6"/>
                <a:gd name="T10" fmla="*/ 2147483647 w 16"/>
                <a:gd name="T11" fmla="*/ 0 h 6"/>
                <a:gd name="T12" fmla="*/ 2147483647 w 16"/>
                <a:gd name="T13" fmla="*/ 0 h 6"/>
                <a:gd name="T14" fmla="*/ 2147483647 w 16"/>
                <a:gd name="T15" fmla="*/ 2147483647 h 6"/>
                <a:gd name="T16" fmla="*/ 2147483647 w 1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2" name="Freeform 315"/>
            <p:cNvSpPr>
              <a:spLocks/>
            </p:cNvSpPr>
            <p:nvPr/>
          </p:nvSpPr>
          <p:spPr bwMode="auto">
            <a:xfrm>
              <a:off x="7557495" y="4622066"/>
              <a:ext cx="13837" cy="5310"/>
            </a:xfrm>
            <a:custGeom>
              <a:avLst/>
              <a:gdLst>
                <a:gd name="T0" fmla="*/ 2147483647 w 10"/>
                <a:gd name="T1" fmla="*/ 0 h 4"/>
                <a:gd name="T2" fmla="*/ 2147483647 w 10"/>
                <a:gd name="T3" fmla="*/ 2147483647 h 4"/>
                <a:gd name="T4" fmla="*/ 2147483647 w 10"/>
                <a:gd name="T5" fmla="*/ 2147483647 h 4"/>
                <a:gd name="T6" fmla="*/ 2147483647 w 10"/>
                <a:gd name="T7" fmla="*/ 2147483647 h 4"/>
                <a:gd name="T8" fmla="*/ 0 w 10"/>
                <a:gd name="T9" fmla="*/ 0 h 4"/>
                <a:gd name="T10" fmla="*/ 2147483647 w 10"/>
                <a:gd name="T11" fmla="*/ 0 h 4"/>
                <a:gd name="T12" fmla="*/ 2147483647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3" name="Freeform 316"/>
            <p:cNvSpPr>
              <a:spLocks/>
            </p:cNvSpPr>
            <p:nvPr/>
          </p:nvSpPr>
          <p:spPr bwMode="auto">
            <a:xfrm>
              <a:off x="7502146" y="4254364"/>
              <a:ext cx="26521" cy="53098"/>
            </a:xfrm>
            <a:custGeom>
              <a:avLst/>
              <a:gdLst>
                <a:gd name="T0" fmla="*/ 2147483647 w 18"/>
                <a:gd name="T1" fmla="*/ 2147483647 h 34"/>
                <a:gd name="T2" fmla="*/ 2147483647 w 18"/>
                <a:gd name="T3" fmla="*/ 2147483647 h 34"/>
                <a:gd name="T4" fmla="*/ 2147483647 w 18"/>
                <a:gd name="T5" fmla="*/ 2147483647 h 34"/>
                <a:gd name="T6" fmla="*/ 2147483647 w 18"/>
                <a:gd name="T7" fmla="*/ 2147483647 h 34"/>
                <a:gd name="T8" fmla="*/ 2147483647 w 18"/>
                <a:gd name="T9" fmla="*/ 2147483647 h 34"/>
                <a:gd name="T10" fmla="*/ 2147483647 w 18"/>
                <a:gd name="T11" fmla="*/ 2147483647 h 34"/>
                <a:gd name="T12" fmla="*/ 2147483647 w 18"/>
                <a:gd name="T13" fmla="*/ 2147483647 h 34"/>
                <a:gd name="T14" fmla="*/ 2147483647 w 18"/>
                <a:gd name="T15" fmla="*/ 2147483647 h 34"/>
                <a:gd name="T16" fmla="*/ 2147483647 w 18"/>
                <a:gd name="T17" fmla="*/ 2147483647 h 34"/>
                <a:gd name="T18" fmla="*/ 2147483647 w 18"/>
                <a:gd name="T19" fmla="*/ 2147483647 h 34"/>
                <a:gd name="T20" fmla="*/ 2147483647 w 18"/>
                <a:gd name="T21" fmla="*/ 2147483647 h 34"/>
                <a:gd name="T22" fmla="*/ 2147483647 w 18"/>
                <a:gd name="T23" fmla="*/ 2147483647 h 34"/>
                <a:gd name="T24" fmla="*/ 0 w 18"/>
                <a:gd name="T25" fmla="*/ 2147483647 h 34"/>
                <a:gd name="T26" fmla="*/ 2147483647 w 18"/>
                <a:gd name="T27" fmla="*/ 2147483647 h 34"/>
                <a:gd name="T28" fmla="*/ 2147483647 w 18"/>
                <a:gd name="T29" fmla="*/ 2147483647 h 34"/>
                <a:gd name="T30" fmla="*/ 2147483647 w 18"/>
                <a:gd name="T31" fmla="*/ 2147483647 h 34"/>
                <a:gd name="T32" fmla="*/ 2147483647 w 18"/>
                <a:gd name="T33" fmla="*/ 2147483647 h 34"/>
                <a:gd name="T34" fmla="*/ 2147483647 w 18"/>
                <a:gd name="T35" fmla="*/ 0 h 34"/>
                <a:gd name="T36" fmla="*/ 2147483647 w 18"/>
                <a:gd name="T37" fmla="*/ 0 h 34"/>
                <a:gd name="T38" fmla="*/ 2147483647 w 18"/>
                <a:gd name="T39" fmla="*/ 2147483647 h 34"/>
                <a:gd name="T40" fmla="*/ 2147483647 w 18"/>
                <a:gd name="T41" fmla="*/ 2147483647 h 34"/>
                <a:gd name="T42" fmla="*/ 2147483647 w 18"/>
                <a:gd name="T43" fmla="*/ 2147483647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4" name="Freeform 317"/>
            <p:cNvSpPr>
              <a:spLocks/>
            </p:cNvSpPr>
            <p:nvPr/>
          </p:nvSpPr>
          <p:spPr bwMode="auto">
            <a:xfrm>
              <a:off x="7530973" y="4275603"/>
              <a:ext cx="19603" cy="19911"/>
            </a:xfrm>
            <a:custGeom>
              <a:avLst/>
              <a:gdLst>
                <a:gd name="T0" fmla="*/ 2147483647 w 14"/>
                <a:gd name="T1" fmla="*/ 0 h 12"/>
                <a:gd name="T2" fmla="*/ 2147483647 w 14"/>
                <a:gd name="T3" fmla="*/ 2147483647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w 14"/>
                <a:gd name="T13" fmla="*/ 2147483647 h 12"/>
                <a:gd name="T14" fmla="*/ 2147483647 w 14"/>
                <a:gd name="T15" fmla="*/ 2147483647 h 12"/>
                <a:gd name="T16" fmla="*/ 2147483647 w 14"/>
                <a:gd name="T17" fmla="*/ 0 h 12"/>
                <a:gd name="T18" fmla="*/ 2147483647 w 14"/>
                <a:gd name="T19" fmla="*/ 0 h 12"/>
                <a:gd name="T20" fmla="*/ 2147483647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5" name="Freeform 318"/>
            <p:cNvSpPr>
              <a:spLocks/>
            </p:cNvSpPr>
            <p:nvPr/>
          </p:nvSpPr>
          <p:spPr bwMode="auto">
            <a:xfrm>
              <a:off x="7513677" y="4206577"/>
              <a:ext cx="17296" cy="25221"/>
            </a:xfrm>
            <a:custGeom>
              <a:avLst/>
              <a:gdLst>
                <a:gd name="T0" fmla="*/ 0 w 12"/>
                <a:gd name="T1" fmla="*/ 2147483647 h 16"/>
                <a:gd name="T2" fmla="*/ 0 w 12"/>
                <a:gd name="T3" fmla="*/ 0 h 16"/>
                <a:gd name="T4" fmla="*/ 2147483647 w 12"/>
                <a:gd name="T5" fmla="*/ 0 h 16"/>
                <a:gd name="T6" fmla="*/ 2147483647 w 12"/>
                <a:gd name="T7" fmla="*/ 2147483647 h 16"/>
                <a:gd name="T8" fmla="*/ 2147483647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0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6" name="Freeform 319"/>
            <p:cNvSpPr>
              <a:spLocks/>
            </p:cNvSpPr>
            <p:nvPr/>
          </p:nvSpPr>
          <p:spPr bwMode="auto">
            <a:xfrm>
              <a:off x="7442184" y="4180028"/>
              <a:ext cx="29981" cy="31859"/>
            </a:xfrm>
            <a:custGeom>
              <a:avLst/>
              <a:gdLst>
                <a:gd name="T0" fmla="*/ 2147483647 w 20"/>
                <a:gd name="T1" fmla="*/ 2147483647 h 20"/>
                <a:gd name="T2" fmla="*/ 2147483647 w 20"/>
                <a:gd name="T3" fmla="*/ 2147483647 h 20"/>
                <a:gd name="T4" fmla="*/ 2147483647 w 20"/>
                <a:gd name="T5" fmla="*/ 2147483647 h 20"/>
                <a:gd name="T6" fmla="*/ 0 w 20"/>
                <a:gd name="T7" fmla="*/ 0 h 20"/>
                <a:gd name="T8" fmla="*/ 2147483647 w 20"/>
                <a:gd name="T9" fmla="*/ 0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7" name="Freeform 320"/>
            <p:cNvSpPr>
              <a:spLocks/>
            </p:cNvSpPr>
            <p:nvPr/>
          </p:nvSpPr>
          <p:spPr bwMode="auto">
            <a:xfrm>
              <a:off x="8302403" y="4760120"/>
              <a:ext cx="20756" cy="25221"/>
            </a:xfrm>
            <a:custGeom>
              <a:avLst/>
              <a:gdLst>
                <a:gd name="T0" fmla="*/ 2147483647 w 14"/>
                <a:gd name="T1" fmla="*/ 2147483647 h 16"/>
                <a:gd name="T2" fmla="*/ 2147483647 w 14"/>
                <a:gd name="T3" fmla="*/ 2147483647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0 h 16"/>
                <a:gd name="T14" fmla="*/ 2147483647 w 14"/>
                <a:gd name="T15" fmla="*/ 2147483647 h 16"/>
                <a:gd name="T16" fmla="*/ 2147483647 w 14"/>
                <a:gd name="T17" fmla="*/ 2147483647 h 16"/>
                <a:gd name="T18" fmla="*/ 2147483647 w 14"/>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8" name="Freeform 321"/>
            <p:cNvSpPr>
              <a:spLocks/>
            </p:cNvSpPr>
            <p:nvPr/>
          </p:nvSpPr>
          <p:spPr bwMode="auto">
            <a:xfrm>
              <a:off x="8368131" y="4839767"/>
              <a:ext cx="28828" cy="17257"/>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2147483647 h 12"/>
                <a:gd name="T12" fmla="*/ 0 w 20"/>
                <a:gd name="T13" fmla="*/ 0 h 12"/>
                <a:gd name="T14" fmla="*/ 2147483647 w 20"/>
                <a:gd name="T15" fmla="*/ 0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9" name="Freeform 322"/>
            <p:cNvSpPr>
              <a:spLocks/>
            </p:cNvSpPr>
            <p:nvPr/>
          </p:nvSpPr>
          <p:spPr bwMode="auto">
            <a:xfrm>
              <a:off x="8509964" y="4997732"/>
              <a:ext cx="11531" cy="21239"/>
            </a:xfrm>
            <a:custGeom>
              <a:avLst/>
              <a:gdLst>
                <a:gd name="T0" fmla="*/ 2147483647 w 8"/>
                <a:gd name="T1" fmla="*/ 0 h 14"/>
                <a:gd name="T2" fmla="*/ 2147483647 w 8"/>
                <a:gd name="T3" fmla="*/ 2147483647 h 14"/>
                <a:gd name="T4" fmla="*/ 2147483647 w 8"/>
                <a:gd name="T5" fmla="*/ 2147483647 h 14"/>
                <a:gd name="T6" fmla="*/ 2147483647 w 8"/>
                <a:gd name="T7" fmla="*/ 2147483647 h 14"/>
                <a:gd name="T8" fmla="*/ 2147483647 w 8"/>
                <a:gd name="T9" fmla="*/ 2147483647 h 14"/>
                <a:gd name="T10" fmla="*/ 2147483647 w 8"/>
                <a:gd name="T11" fmla="*/ 2147483647 h 14"/>
                <a:gd name="T12" fmla="*/ 2147483647 w 8"/>
                <a:gd name="T13" fmla="*/ 2147483647 h 14"/>
                <a:gd name="T14" fmla="*/ 2147483647 w 8"/>
                <a:gd name="T15" fmla="*/ 2147483647 h 14"/>
                <a:gd name="T16" fmla="*/ 0 w 8"/>
                <a:gd name="T17" fmla="*/ 2147483647 h 14"/>
                <a:gd name="T18" fmla="*/ 0 w 8"/>
                <a:gd name="T19" fmla="*/ 2147483647 h 14"/>
                <a:gd name="T20" fmla="*/ 0 w 8"/>
                <a:gd name="T21" fmla="*/ 0 h 14"/>
                <a:gd name="T22" fmla="*/ 2147483647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grpSp>
      <p:grpSp>
        <p:nvGrpSpPr>
          <p:cNvPr id="310" name="组合 309"/>
          <p:cNvGrpSpPr/>
          <p:nvPr/>
        </p:nvGrpSpPr>
        <p:grpSpPr>
          <a:xfrm>
            <a:off x="8514480" y="2469752"/>
            <a:ext cx="3174285" cy="2937115"/>
            <a:chOff x="8594896" y="1660013"/>
            <a:chExt cx="3174285" cy="2937115"/>
          </a:xfrm>
        </p:grpSpPr>
        <p:grpSp>
          <p:nvGrpSpPr>
            <p:cNvPr id="311" name="组合 310"/>
            <p:cNvGrpSpPr/>
            <p:nvPr/>
          </p:nvGrpSpPr>
          <p:grpSpPr>
            <a:xfrm>
              <a:off x="8594896" y="1660013"/>
              <a:ext cx="3174285" cy="461665"/>
              <a:chOff x="6330755" y="1694731"/>
              <a:chExt cx="2305245" cy="335273"/>
            </a:xfrm>
          </p:grpSpPr>
          <p:sp>
            <p:nvSpPr>
              <p:cNvPr id="329" name="矩形 328"/>
              <p:cNvSpPr/>
              <p:nvPr/>
            </p:nvSpPr>
            <p:spPr>
              <a:xfrm>
                <a:off x="6934889" y="1704154"/>
                <a:ext cx="639346" cy="189988"/>
              </a:xfrm>
              <a:prstGeom prst="rect">
                <a:avLst/>
              </a:prstGeom>
            </p:spPr>
            <p:txBody>
              <a:bodyPr wrap="none" anchor="ctr">
                <a:spAutoFit/>
              </a:bodyPr>
              <a:lstStyle/>
              <a:p>
                <a:r>
                  <a:rPr lang="en-US" altLang="zh-CN" sz="1100" b="1" dirty="0" smtClean="0">
                    <a:solidFill>
                      <a:srgbClr val="53BAE9"/>
                    </a:solidFill>
                    <a:latin typeface="华文细黑" panose="02010600040101010101" pitchFamily="2" charset="-122"/>
                    <a:ea typeface="华文细黑" panose="02010600040101010101" pitchFamily="2" charset="-122"/>
                    <a:cs typeface="Arial" panose="020B0604020202020204" pitchFamily="34" charset="0"/>
                  </a:rPr>
                  <a:t>New Yorrk</a:t>
                </a:r>
                <a:endParaRPr lang="en-US" altLang="zh-CN" sz="1100" b="1" dirty="0">
                  <a:solidFill>
                    <a:srgbClr val="53BAE9"/>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330" name="矩形 329"/>
              <p:cNvSpPr/>
              <p:nvPr/>
            </p:nvSpPr>
            <p:spPr>
              <a:xfrm>
                <a:off x="7026906" y="1926523"/>
                <a:ext cx="1609094" cy="45719"/>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31" name="矩形 330"/>
              <p:cNvSpPr/>
              <p:nvPr/>
            </p:nvSpPr>
            <p:spPr>
              <a:xfrm>
                <a:off x="6330755" y="1694731"/>
                <a:ext cx="694421" cy="335273"/>
              </a:xfrm>
              <a:prstGeom prst="rect">
                <a:avLst/>
              </a:prstGeom>
            </p:spPr>
            <p:txBody>
              <a:bodyPr wrap="square" anchor="ctr">
                <a:spAutoFit/>
              </a:bodyPr>
              <a:lstStyle/>
              <a:p>
                <a:r>
                  <a:rPr lang="en-US" altLang="zh-CN" sz="2400" dirty="0">
                    <a:solidFill>
                      <a:srgbClr val="53BAE9"/>
                    </a:solidFill>
                    <a:latin typeface="华文细黑" panose="02010600040101010101" pitchFamily="2" charset="-122"/>
                    <a:ea typeface="华文细黑" panose="02010600040101010101" pitchFamily="2" charset="-122"/>
                    <a:cs typeface="Arial" panose="020B0604020202020204" pitchFamily="34" charset="0"/>
                  </a:rPr>
                  <a:t>200</a:t>
                </a:r>
              </a:p>
            </p:txBody>
          </p:sp>
        </p:grpSp>
        <p:grpSp>
          <p:nvGrpSpPr>
            <p:cNvPr id="312" name="组合 311"/>
            <p:cNvGrpSpPr/>
            <p:nvPr/>
          </p:nvGrpSpPr>
          <p:grpSpPr>
            <a:xfrm>
              <a:off x="8842782" y="2289099"/>
              <a:ext cx="2480008" cy="463389"/>
              <a:chOff x="6510776" y="2151589"/>
              <a:chExt cx="1801044" cy="336525"/>
            </a:xfrm>
          </p:grpSpPr>
          <p:grpSp>
            <p:nvGrpSpPr>
              <p:cNvPr id="325" name="组合 324"/>
              <p:cNvGrpSpPr/>
              <p:nvPr/>
            </p:nvGrpSpPr>
            <p:grpSpPr>
              <a:xfrm>
                <a:off x="6934889" y="2151589"/>
                <a:ext cx="1376931" cy="271518"/>
                <a:chOff x="6934889" y="2151589"/>
                <a:chExt cx="1376931" cy="271518"/>
              </a:xfrm>
            </p:grpSpPr>
            <p:sp>
              <p:nvSpPr>
                <p:cNvPr id="327" name="矩形 326"/>
                <p:cNvSpPr/>
                <p:nvPr/>
              </p:nvSpPr>
              <p:spPr>
                <a:xfrm>
                  <a:off x="7031023" y="2377388"/>
                  <a:ext cx="1280797"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28" name="矩形 327"/>
                <p:cNvSpPr/>
                <p:nvPr/>
              </p:nvSpPr>
              <p:spPr>
                <a:xfrm>
                  <a:off x="6934889" y="2151589"/>
                  <a:ext cx="355296" cy="189988"/>
                </a:xfrm>
                <a:prstGeom prst="rect">
                  <a:avLst/>
                </a:prstGeom>
              </p:spPr>
              <p:txBody>
                <a:bodyPr wrap="none" anchor="ctr">
                  <a:spAutoFit/>
                </a:bodyPr>
                <a:lstStyle/>
                <a:p>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Paris</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sp>
            <p:nvSpPr>
              <p:cNvPr id="326" name="矩形 325"/>
              <p:cNvSpPr/>
              <p:nvPr/>
            </p:nvSpPr>
            <p:spPr>
              <a:xfrm>
                <a:off x="6510776" y="2152841"/>
                <a:ext cx="584124" cy="335273"/>
              </a:xfrm>
              <a:prstGeom prst="rect">
                <a:avLst/>
              </a:prstGeom>
            </p:spPr>
            <p:txBody>
              <a:bodyPr wrap="square" anchor="ctr">
                <a:spAutoFit/>
              </a:bodyPr>
              <a:lstStyle/>
              <a:p>
                <a:r>
                  <a:rPr lang="en-US" altLang="zh-CN" sz="24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60</a:t>
                </a:r>
                <a:endPar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313" name="组合 312"/>
            <p:cNvGrpSpPr/>
            <p:nvPr/>
          </p:nvGrpSpPr>
          <p:grpSpPr>
            <a:xfrm>
              <a:off x="8842781" y="2876529"/>
              <a:ext cx="1891315" cy="461665"/>
              <a:chOff x="6510775" y="2578196"/>
              <a:chExt cx="1373520" cy="335273"/>
            </a:xfrm>
          </p:grpSpPr>
          <p:sp>
            <p:nvSpPr>
              <p:cNvPr id="322" name="矩形 321"/>
              <p:cNvSpPr/>
              <p:nvPr/>
            </p:nvSpPr>
            <p:spPr>
              <a:xfrm>
                <a:off x="7031024" y="2819948"/>
                <a:ext cx="853271"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23" name="矩形 322"/>
              <p:cNvSpPr/>
              <p:nvPr/>
            </p:nvSpPr>
            <p:spPr>
              <a:xfrm>
                <a:off x="6934889" y="2591641"/>
                <a:ext cx="512455" cy="189988"/>
              </a:xfrm>
              <a:prstGeom prst="rect">
                <a:avLst/>
              </a:prstGeom>
            </p:spPr>
            <p:txBody>
              <a:bodyPr wrap="none" anchor="ctr">
                <a:spAutoFit/>
              </a:bodyPr>
              <a:lstStyle/>
              <a:p>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London</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324" name="矩形 323"/>
              <p:cNvSpPr/>
              <p:nvPr/>
            </p:nvSpPr>
            <p:spPr>
              <a:xfrm>
                <a:off x="6510775" y="2578196"/>
                <a:ext cx="584125" cy="335273"/>
              </a:xfrm>
              <a:prstGeom prst="rect">
                <a:avLst/>
              </a:prstGeom>
            </p:spPr>
            <p:txBody>
              <a:bodyPr wrap="square" anchor="ctr">
                <a:spAutoFit/>
              </a:bodyPr>
              <a:lstStyle/>
              <a:p>
                <a:r>
                  <a:rPr lang="en-US" altLang="zh-CN" sz="24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48</a:t>
                </a:r>
                <a:endPar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314" name="组合 313"/>
            <p:cNvGrpSpPr/>
            <p:nvPr/>
          </p:nvGrpSpPr>
          <p:grpSpPr>
            <a:xfrm>
              <a:off x="8892358" y="3433782"/>
              <a:ext cx="2430433" cy="474982"/>
              <a:chOff x="6546779" y="2982886"/>
              <a:chExt cx="1765041" cy="344944"/>
            </a:xfrm>
          </p:grpSpPr>
          <p:sp>
            <p:nvSpPr>
              <p:cNvPr id="319" name="矩形 318"/>
              <p:cNvSpPr/>
              <p:nvPr/>
            </p:nvSpPr>
            <p:spPr>
              <a:xfrm>
                <a:off x="7031024" y="3282111"/>
                <a:ext cx="1280796"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20" name="矩形 319"/>
              <p:cNvSpPr/>
              <p:nvPr/>
            </p:nvSpPr>
            <p:spPr>
              <a:xfrm>
                <a:off x="6934889" y="3054789"/>
                <a:ext cx="355295" cy="189988"/>
              </a:xfrm>
              <a:prstGeom prst="rect">
                <a:avLst/>
              </a:prstGeom>
            </p:spPr>
            <p:txBody>
              <a:bodyPr wrap="none" anchor="ctr">
                <a:spAutoFit/>
              </a:bodyPr>
              <a:lstStyle/>
              <a:p>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Paris</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321" name="矩形 320"/>
              <p:cNvSpPr/>
              <p:nvPr/>
            </p:nvSpPr>
            <p:spPr>
              <a:xfrm>
                <a:off x="6546779" y="2982886"/>
                <a:ext cx="548121" cy="335273"/>
              </a:xfrm>
              <a:prstGeom prst="rect">
                <a:avLst/>
              </a:prstGeom>
            </p:spPr>
            <p:txBody>
              <a:bodyPr wrap="square" anchor="ctr">
                <a:spAutoFit/>
              </a:bodyPr>
              <a:lstStyle/>
              <a:p>
                <a:r>
                  <a:rPr lang="en-US" altLang="zh-CN" sz="24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57</a:t>
                </a:r>
                <a:endPar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315" name="组合 314"/>
            <p:cNvGrpSpPr/>
            <p:nvPr/>
          </p:nvGrpSpPr>
          <p:grpSpPr>
            <a:xfrm>
              <a:off x="8594896" y="4135463"/>
              <a:ext cx="2849931" cy="461665"/>
              <a:chOff x="6330755" y="3492466"/>
              <a:chExt cx="2069691" cy="335273"/>
            </a:xfrm>
          </p:grpSpPr>
          <p:sp>
            <p:nvSpPr>
              <p:cNvPr id="316" name="矩形 315"/>
              <p:cNvSpPr/>
              <p:nvPr/>
            </p:nvSpPr>
            <p:spPr>
              <a:xfrm>
                <a:off x="7031024" y="3748593"/>
                <a:ext cx="1369422"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17" name="矩形 316"/>
              <p:cNvSpPr/>
              <p:nvPr/>
            </p:nvSpPr>
            <p:spPr>
              <a:xfrm>
                <a:off x="6934889" y="3523437"/>
                <a:ext cx="512455" cy="189988"/>
              </a:xfrm>
              <a:prstGeom prst="rect">
                <a:avLst/>
              </a:prstGeom>
            </p:spPr>
            <p:txBody>
              <a:bodyPr wrap="none" anchor="ctr">
                <a:spAutoFit/>
              </a:bodyPr>
              <a:lstStyle/>
              <a:p>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London</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318" name="矩形 317"/>
              <p:cNvSpPr/>
              <p:nvPr/>
            </p:nvSpPr>
            <p:spPr>
              <a:xfrm>
                <a:off x="6330755" y="3492466"/>
                <a:ext cx="694421" cy="335273"/>
              </a:xfrm>
              <a:prstGeom prst="rect">
                <a:avLst/>
              </a:prstGeom>
            </p:spPr>
            <p:txBody>
              <a:bodyPr wrap="square" anchor="ctr">
                <a:spAutoFit/>
              </a:bodyPr>
              <a:lstStyle/>
              <a:p>
                <a:r>
                  <a:rPr lang="en-US" altLang="zh-CN" sz="24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139</a:t>
                </a:r>
                <a:endPar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endParaRPr>
              </a:p>
            </p:txBody>
          </p:sp>
        </p:grpSp>
      </p:grpSp>
      <p:grpSp>
        <p:nvGrpSpPr>
          <p:cNvPr id="332" name="组合 331"/>
          <p:cNvGrpSpPr/>
          <p:nvPr/>
        </p:nvGrpSpPr>
        <p:grpSpPr>
          <a:xfrm>
            <a:off x="5359006" y="2514703"/>
            <a:ext cx="1436613" cy="3271264"/>
            <a:chOff x="3980771" y="2034838"/>
            <a:chExt cx="1043304" cy="2375673"/>
          </a:xfrm>
        </p:grpSpPr>
        <p:sp>
          <p:nvSpPr>
            <p:cNvPr id="333" name="椭圆 332"/>
            <p:cNvSpPr/>
            <p:nvPr/>
          </p:nvSpPr>
          <p:spPr>
            <a:xfrm>
              <a:off x="4407609" y="2034838"/>
              <a:ext cx="189629" cy="189629"/>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4" name="直接连接符 333"/>
            <p:cNvCxnSpPr/>
            <p:nvPr/>
          </p:nvCxnSpPr>
          <p:spPr>
            <a:xfrm>
              <a:off x="4502423" y="2224467"/>
              <a:ext cx="0" cy="151429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35" name="组合 334"/>
            <p:cNvGrpSpPr/>
            <p:nvPr/>
          </p:nvGrpSpPr>
          <p:grpSpPr>
            <a:xfrm>
              <a:off x="3980771" y="3859915"/>
              <a:ext cx="1043304" cy="550596"/>
              <a:chOff x="481234" y="3523848"/>
              <a:chExt cx="1043304" cy="550596"/>
            </a:xfrm>
          </p:grpSpPr>
          <p:sp>
            <p:nvSpPr>
              <p:cNvPr id="336" name="矩形 335"/>
              <p:cNvSpPr/>
              <p:nvPr/>
            </p:nvSpPr>
            <p:spPr>
              <a:xfrm>
                <a:off x="622212" y="3523848"/>
                <a:ext cx="762981" cy="201164"/>
              </a:xfrm>
              <a:prstGeom prst="rect">
                <a:avLst/>
              </a:prstGeom>
            </p:spPr>
            <p:txBody>
              <a:bodyPr wrap="square" anchor="ctr">
                <a:spAutoFit/>
              </a:bodyPr>
              <a:lstStyle/>
              <a:p>
                <a:pPr algn="ctr"/>
                <a:r>
                  <a:rPr lang="en-US" altLang="zh-CN" sz="1200" b="1" dirty="0">
                    <a:solidFill>
                      <a:srgbClr val="53BAE9"/>
                    </a:solidFill>
                    <a:latin typeface="华文细黑" panose="02010600040101010101" pitchFamily="2" charset="-122"/>
                    <a:ea typeface="华文细黑" panose="02010600040101010101" pitchFamily="2" charset="-122"/>
                    <a:cs typeface="Arial" panose="020B0604020202020204" pitchFamily="34" charset="0"/>
                  </a:rPr>
                  <a:t>Insert Info</a:t>
                </a:r>
              </a:p>
            </p:txBody>
          </p:sp>
          <p:sp>
            <p:nvSpPr>
              <p:cNvPr id="337" name="矩形 336"/>
              <p:cNvSpPr/>
              <p:nvPr/>
            </p:nvSpPr>
            <p:spPr>
              <a:xfrm>
                <a:off x="481234" y="3712350"/>
                <a:ext cx="1043304" cy="362094"/>
              </a:xfrm>
              <a:prstGeom prst="rect">
                <a:avLst/>
              </a:prstGeom>
            </p:spPr>
            <p:txBody>
              <a:bodyPr wrap="none" anchor="ctr">
                <a:spAutoFit/>
              </a:bodyPr>
              <a:lstStyle/>
              <a:p>
                <a:pPr algn="ctr">
                  <a:lnSpc>
                    <a:spcPct val="120000"/>
                  </a:lnSpc>
                </a:pP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Lorem </a:t>
                </a:r>
                <a:r>
                  <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iosum </a:t>
                </a: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Dolor</a:t>
                </a:r>
              </a:p>
              <a:p>
                <a:pPr algn="ctr">
                  <a:lnSpc>
                    <a:spcPct val="120000"/>
                  </a:lnSpc>
                </a:pP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Sit amet</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grpSp>
      <p:grpSp>
        <p:nvGrpSpPr>
          <p:cNvPr id="338" name="组合 337"/>
          <p:cNvGrpSpPr/>
          <p:nvPr/>
        </p:nvGrpSpPr>
        <p:grpSpPr>
          <a:xfrm>
            <a:off x="798391" y="3651151"/>
            <a:ext cx="1436613" cy="1567695"/>
            <a:chOff x="668738" y="2860154"/>
            <a:chExt cx="1043304" cy="1138499"/>
          </a:xfrm>
        </p:grpSpPr>
        <p:sp>
          <p:nvSpPr>
            <p:cNvPr id="339" name="椭圆 338"/>
            <p:cNvSpPr/>
            <p:nvPr/>
          </p:nvSpPr>
          <p:spPr>
            <a:xfrm>
              <a:off x="1095575" y="2860154"/>
              <a:ext cx="189629" cy="189629"/>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0" name="组合 339"/>
            <p:cNvGrpSpPr/>
            <p:nvPr/>
          </p:nvGrpSpPr>
          <p:grpSpPr>
            <a:xfrm>
              <a:off x="668738" y="3448060"/>
              <a:ext cx="1043304" cy="550593"/>
              <a:chOff x="668738" y="3523848"/>
              <a:chExt cx="1043304" cy="550593"/>
            </a:xfrm>
          </p:grpSpPr>
          <p:sp>
            <p:nvSpPr>
              <p:cNvPr id="342" name="矩形 341"/>
              <p:cNvSpPr/>
              <p:nvPr/>
            </p:nvSpPr>
            <p:spPr>
              <a:xfrm>
                <a:off x="808899" y="3523848"/>
                <a:ext cx="762981" cy="201164"/>
              </a:xfrm>
              <a:prstGeom prst="rect">
                <a:avLst/>
              </a:prstGeom>
            </p:spPr>
            <p:txBody>
              <a:bodyPr wrap="square" anchor="ctr">
                <a:spAutoFit/>
              </a:bodyPr>
              <a:lstStyle/>
              <a:p>
                <a:pPr algn="ctr"/>
                <a:r>
                  <a:rPr lang="en-US" altLang="zh-CN" sz="1200" b="1" dirty="0">
                    <a:solidFill>
                      <a:srgbClr val="53BAE9"/>
                    </a:solidFill>
                    <a:latin typeface="华文细黑" panose="02010600040101010101" pitchFamily="2" charset="-122"/>
                    <a:ea typeface="华文细黑" panose="02010600040101010101" pitchFamily="2" charset="-122"/>
                    <a:cs typeface="Arial" panose="020B0604020202020204" pitchFamily="34" charset="0"/>
                  </a:rPr>
                  <a:t>Insert Info</a:t>
                </a:r>
              </a:p>
            </p:txBody>
          </p:sp>
          <p:sp>
            <p:nvSpPr>
              <p:cNvPr id="343" name="矩形 342"/>
              <p:cNvSpPr/>
              <p:nvPr/>
            </p:nvSpPr>
            <p:spPr>
              <a:xfrm>
                <a:off x="668738" y="3712347"/>
                <a:ext cx="1043304" cy="362094"/>
              </a:xfrm>
              <a:prstGeom prst="rect">
                <a:avLst/>
              </a:prstGeom>
            </p:spPr>
            <p:txBody>
              <a:bodyPr wrap="none" anchor="ctr">
                <a:spAutoFit/>
              </a:bodyPr>
              <a:lstStyle/>
              <a:p>
                <a:pPr algn="ctr">
                  <a:lnSpc>
                    <a:spcPct val="120000"/>
                  </a:lnSpc>
                </a:pP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Lorem </a:t>
                </a:r>
                <a:r>
                  <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iosum </a:t>
                </a: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Dolor</a:t>
                </a:r>
              </a:p>
              <a:p>
                <a:pPr algn="ctr">
                  <a:lnSpc>
                    <a:spcPct val="120000"/>
                  </a:lnSpc>
                </a:pP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Sit amet</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cxnSp>
          <p:nvCxnSpPr>
            <p:cNvPr id="341" name="直接连接符 340"/>
            <p:cNvCxnSpPr/>
            <p:nvPr/>
          </p:nvCxnSpPr>
          <p:spPr>
            <a:xfrm>
              <a:off x="1190390" y="3049841"/>
              <a:ext cx="0" cy="38184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9688688"/>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sp>
        <p:nvSpPr>
          <p:cNvPr id="344" name="矩形 343"/>
          <p:cNvSpPr/>
          <p:nvPr/>
        </p:nvSpPr>
        <p:spPr>
          <a:xfrm>
            <a:off x="773792" y="5100246"/>
            <a:ext cx="2129328" cy="1058591"/>
          </a:xfrm>
          <a:prstGeom prst="rect">
            <a:avLst/>
          </a:prstGeom>
          <a:solidFill>
            <a:srgbClr val="ABD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矩形 344"/>
          <p:cNvSpPr/>
          <p:nvPr/>
        </p:nvSpPr>
        <p:spPr>
          <a:xfrm>
            <a:off x="2903120" y="4747383"/>
            <a:ext cx="2129328" cy="1411454"/>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矩形 345"/>
          <p:cNvSpPr/>
          <p:nvPr/>
        </p:nvSpPr>
        <p:spPr>
          <a:xfrm>
            <a:off x="5031337" y="4276897"/>
            <a:ext cx="2129328" cy="1881940"/>
          </a:xfrm>
          <a:prstGeom prst="rect">
            <a:avLst/>
          </a:prstGeom>
          <a:solidFill>
            <a:srgbClr val="ABD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矩形 346"/>
          <p:cNvSpPr/>
          <p:nvPr/>
        </p:nvSpPr>
        <p:spPr>
          <a:xfrm>
            <a:off x="7159554" y="3884827"/>
            <a:ext cx="2129328" cy="2274010"/>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矩形 55"/>
          <p:cNvSpPr/>
          <p:nvPr/>
        </p:nvSpPr>
        <p:spPr>
          <a:xfrm>
            <a:off x="829409" y="4109656"/>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349" name="矩形 55"/>
          <p:cNvSpPr/>
          <p:nvPr/>
        </p:nvSpPr>
        <p:spPr>
          <a:xfrm>
            <a:off x="2953810" y="3784155"/>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350" name="矩形 55"/>
          <p:cNvSpPr/>
          <p:nvPr/>
        </p:nvSpPr>
        <p:spPr>
          <a:xfrm>
            <a:off x="5084989" y="3296507"/>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351" name="矩形 55"/>
          <p:cNvSpPr/>
          <p:nvPr/>
        </p:nvSpPr>
        <p:spPr>
          <a:xfrm>
            <a:off x="7213633" y="2984788"/>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352" name="矩形 351"/>
          <p:cNvSpPr/>
          <p:nvPr/>
        </p:nvSpPr>
        <p:spPr>
          <a:xfrm>
            <a:off x="1544197" y="5684257"/>
            <a:ext cx="590739" cy="338554"/>
          </a:xfrm>
          <a:prstGeom prst="rect">
            <a:avLst/>
          </a:prstGeom>
        </p:spPr>
        <p:txBody>
          <a:bodyPr wrap="none">
            <a:spAutoFit/>
          </a:bodyPr>
          <a:lstStyle/>
          <a:p>
            <a:pPr algn="ctr"/>
            <a:r>
              <a:rPr lang="en-US" altLang="zh-CN" sz="1600" dirty="0" smtClean="0">
                <a:latin typeface="HelveticaNeueLT Pro 67 MdCn" panose="020B0606030502030204" pitchFamily="34" charset="0"/>
              </a:rPr>
              <a:t>2011 </a:t>
            </a:r>
            <a:endParaRPr lang="zh-CN" altLang="en-US" sz="1600" dirty="0">
              <a:latin typeface="HelveticaNeueLT Pro 67 MdCn" panose="020B0606030502030204" pitchFamily="34" charset="0"/>
            </a:endParaRPr>
          </a:p>
        </p:txBody>
      </p:sp>
      <p:sp>
        <p:nvSpPr>
          <p:cNvPr id="353" name="矩形 352"/>
          <p:cNvSpPr/>
          <p:nvPr/>
        </p:nvSpPr>
        <p:spPr>
          <a:xfrm>
            <a:off x="3662442" y="5684257"/>
            <a:ext cx="603050" cy="338554"/>
          </a:xfrm>
          <a:prstGeom prst="rect">
            <a:avLst/>
          </a:prstGeom>
        </p:spPr>
        <p:txBody>
          <a:bodyPr wrap="none">
            <a:spAutoFit/>
          </a:bodyPr>
          <a:lstStyle/>
          <a:p>
            <a:pPr algn="ctr"/>
            <a:r>
              <a:rPr lang="en-US" altLang="zh-CN" sz="1600" dirty="0" smtClean="0">
                <a:latin typeface="HelveticaNeueLT Pro 67 MdCn" panose="020B0606030502030204" pitchFamily="34" charset="0"/>
              </a:rPr>
              <a:t>2012 </a:t>
            </a:r>
            <a:endParaRPr lang="zh-CN" altLang="en-US" sz="1600" dirty="0">
              <a:latin typeface="HelveticaNeueLT Pro 67 MdCn" panose="020B0606030502030204" pitchFamily="34" charset="0"/>
            </a:endParaRPr>
          </a:p>
        </p:txBody>
      </p:sp>
      <p:sp>
        <p:nvSpPr>
          <p:cNvPr id="354" name="矩形 353"/>
          <p:cNvSpPr/>
          <p:nvPr/>
        </p:nvSpPr>
        <p:spPr>
          <a:xfrm>
            <a:off x="5793622" y="5684257"/>
            <a:ext cx="603050" cy="338554"/>
          </a:xfrm>
          <a:prstGeom prst="rect">
            <a:avLst/>
          </a:prstGeom>
        </p:spPr>
        <p:txBody>
          <a:bodyPr wrap="none">
            <a:spAutoFit/>
          </a:bodyPr>
          <a:lstStyle/>
          <a:p>
            <a:pPr algn="ctr"/>
            <a:r>
              <a:rPr lang="en-US" altLang="zh-CN" sz="1600" dirty="0" smtClean="0">
                <a:latin typeface="HelveticaNeueLT Pro 67 MdCn" panose="020B0606030502030204" pitchFamily="34" charset="0"/>
              </a:rPr>
              <a:t>2013 </a:t>
            </a:r>
            <a:endParaRPr lang="zh-CN" altLang="en-US" sz="1600" dirty="0">
              <a:latin typeface="HelveticaNeueLT Pro 67 MdCn" panose="020B0606030502030204" pitchFamily="34" charset="0"/>
            </a:endParaRPr>
          </a:p>
        </p:txBody>
      </p:sp>
      <p:sp>
        <p:nvSpPr>
          <p:cNvPr id="355" name="矩形 354"/>
          <p:cNvSpPr/>
          <p:nvPr/>
        </p:nvSpPr>
        <p:spPr>
          <a:xfrm>
            <a:off x="7922266" y="5684257"/>
            <a:ext cx="603050" cy="338554"/>
          </a:xfrm>
          <a:prstGeom prst="rect">
            <a:avLst/>
          </a:prstGeom>
        </p:spPr>
        <p:txBody>
          <a:bodyPr wrap="none">
            <a:spAutoFit/>
          </a:bodyPr>
          <a:lstStyle/>
          <a:p>
            <a:pPr algn="ctr"/>
            <a:r>
              <a:rPr lang="en-US" altLang="zh-CN" sz="1600" dirty="0" smtClean="0">
                <a:latin typeface="HelveticaNeueLT Pro 67 MdCn" panose="020B0606030502030204" pitchFamily="34" charset="0"/>
              </a:rPr>
              <a:t>2014 </a:t>
            </a:r>
            <a:endParaRPr lang="zh-CN" altLang="en-US" sz="1600" dirty="0">
              <a:latin typeface="HelveticaNeueLT Pro 67 MdCn" panose="020B0606030502030204" pitchFamily="34" charset="0"/>
            </a:endParaRPr>
          </a:p>
        </p:txBody>
      </p:sp>
      <p:sp>
        <p:nvSpPr>
          <p:cNvPr id="356" name="矩形 355"/>
          <p:cNvSpPr/>
          <p:nvPr/>
        </p:nvSpPr>
        <p:spPr>
          <a:xfrm>
            <a:off x="9287769" y="3409229"/>
            <a:ext cx="2129328" cy="2749608"/>
          </a:xfrm>
          <a:prstGeom prst="rect">
            <a:avLst/>
          </a:prstGeom>
          <a:solidFill>
            <a:srgbClr val="ABD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矩形 356"/>
          <p:cNvSpPr/>
          <p:nvPr/>
        </p:nvSpPr>
        <p:spPr>
          <a:xfrm>
            <a:off x="10050908" y="5684257"/>
            <a:ext cx="603050" cy="338554"/>
          </a:xfrm>
          <a:prstGeom prst="rect">
            <a:avLst/>
          </a:prstGeom>
        </p:spPr>
        <p:txBody>
          <a:bodyPr wrap="none">
            <a:spAutoFit/>
          </a:bodyPr>
          <a:lstStyle/>
          <a:p>
            <a:pPr algn="ctr"/>
            <a:r>
              <a:rPr lang="en-US" altLang="zh-CN" sz="1600" dirty="0" smtClean="0">
                <a:latin typeface="HelveticaNeueLT Pro 67 MdCn" panose="020B0606030502030204" pitchFamily="34" charset="0"/>
              </a:rPr>
              <a:t>2015 </a:t>
            </a:r>
            <a:endParaRPr lang="zh-CN" altLang="en-US" sz="1600" dirty="0">
              <a:latin typeface="HelveticaNeueLT Pro 67 MdCn" panose="020B0606030502030204" pitchFamily="34" charset="0"/>
            </a:endParaRPr>
          </a:p>
        </p:txBody>
      </p:sp>
      <p:grpSp>
        <p:nvGrpSpPr>
          <p:cNvPr id="358" name="组合 357"/>
          <p:cNvGrpSpPr/>
          <p:nvPr/>
        </p:nvGrpSpPr>
        <p:grpSpPr>
          <a:xfrm>
            <a:off x="9635042" y="1550846"/>
            <a:ext cx="1434782" cy="1532713"/>
            <a:chOff x="6876272" y="1083981"/>
            <a:chExt cx="1537251" cy="1642176"/>
          </a:xfrm>
          <a:solidFill>
            <a:srgbClr val="2A53C4">
              <a:alpha val="70000"/>
            </a:srgbClr>
          </a:solidFill>
        </p:grpSpPr>
        <p:sp>
          <p:nvSpPr>
            <p:cNvPr id="359" name="任意多边形 358"/>
            <p:cNvSpPr/>
            <p:nvPr/>
          </p:nvSpPr>
          <p:spPr>
            <a:xfrm>
              <a:off x="6876272" y="1083981"/>
              <a:ext cx="1537251" cy="1642176"/>
            </a:xfrm>
            <a:custGeom>
              <a:avLst/>
              <a:gdLst>
                <a:gd name="connsiteX0" fmla="*/ 0 w 1537251"/>
                <a:gd name="connsiteY0" fmla="*/ 0 h 1642176"/>
                <a:gd name="connsiteX1" fmla="*/ 1537251 w 1537251"/>
                <a:gd name="connsiteY1" fmla="*/ 0 h 1642176"/>
                <a:gd name="connsiteX2" fmla="*/ 1537251 w 1537251"/>
                <a:gd name="connsiteY2" fmla="*/ 1537251 h 1642176"/>
                <a:gd name="connsiteX3" fmla="*/ 829482 w 1537251"/>
                <a:gd name="connsiteY3" fmla="*/ 1537251 h 1642176"/>
                <a:gd name="connsiteX4" fmla="*/ 768625 w 1537251"/>
                <a:gd name="connsiteY4" fmla="*/ 1642176 h 1642176"/>
                <a:gd name="connsiteX5" fmla="*/ 707769 w 1537251"/>
                <a:gd name="connsiteY5" fmla="*/ 1537251 h 1642176"/>
                <a:gd name="connsiteX6" fmla="*/ 0 w 1537251"/>
                <a:gd name="connsiteY6" fmla="*/ 1537251 h 1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51" h="1642176">
                  <a:moveTo>
                    <a:pt x="0" y="0"/>
                  </a:moveTo>
                  <a:lnTo>
                    <a:pt x="1537251" y="0"/>
                  </a:lnTo>
                  <a:lnTo>
                    <a:pt x="1537251" y="1537251"/>
                  </a:lnTo>
                  <a:lnTo>
                    <a:pt x="829482" y="1537251"/>
                  </a:lnTo>
                  <a:lnTo>
                    <a:pt x="768625" y="1642176"/>
                  </a:lnTo>
                  <a:lnTo>
                    <a:pt x="707769" y="1537251"/>
                  </a:lnTo>
                  <a:lnTo>
                    <a:pt x="0" y="1537251"/>
                  </a:ln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p>
          </p:txBody>
        </p:sp>
        <p:grpSp>
          <p:nvGrpSpPr>
            <p:cNvPr id="360" name="组合 359"/>
            <p:cNvGrpSpPr/>
            <p:nvPr/>
          </p:nvGrpSpPr>
          <p:grpSpPr>
            <a:xfrm>
              <a:off x="7003872" y="1259048"/>
              <a:ext cx="1282050" cy="1042359"/>
              <a:chOff x="4984441" y="3312181"/>
              <a:chExt cx="1282050" cy="1042359"/>
            </a:xfrm>
            <a:grpFill/>
          </p:grpSpPr>
          <p:sp>
            <p:nvSpPr>
              <p:cNvPr id="361" name="文本框 360"/>
              <p:cNvSpPr txBox="1"/>
              <p:nvPr/>
            </p:nvSpPr>
            <p:spPr>
              <a:xfrm>
                <a:off x="4984441" y="3312181"/>
                <a:ext cx="1282050" cy="692490"/>
              </a:xfrm>
              <a:prstGeom prst="rect">
                <a:avLst/>
              </a:prstGeom>
              <a:noFill/>
            </p:spPr>
            <p:txBody>
              <a:bodyPr wrap="square" rtlCol="0">
                <a:spAutoFit/>
              </a:bodyPr>
              <a:lstStyle/>
              <a:p>
                <a:pPr algn="ctr"/>
                <a:r>
                  <a:rPr lang="en-US" altLang="zh-CN" sz="3600" dirty="0" smtClean="0">
                    <a:solidFill>
                      <a:schemeClr val="bg1"/>
                    </a:solidFill>
                    <a:latin typeface="HelveticaNeueLT Pro 67 MdCn" panose="020B0606030502030204" pitchFamily="34" charset="0"/>
                  </a:rPr>
                  <a:t>34%</a:t>
                </a:r>
                <a:endParaRPr lang="zh-CN" altLang="en-US" sz="3600" dirty="0">
                  <a:solidFill>
                    <a:schemeClr val="bg1"/>
                  </a:solidFill>
                  <a:latin typeface="HelveticaNeueLT Pro 67 MdCn" panose="020B0606030502030204" pitchFamily="34" charset="0"/>
                </a:endParaRPr>
              </a:p>
            </p:txBody>
          </p:sp>
          <p:cxnSp>
            <p:nvCxnSpPr>
              <p:cNvPr id="362" name="直接连接符 361"/>
              <p:cNvCxnSpPr/>
              <p:nvPr/>
            </p:nvCxnSpPr>
            <p:spPr>
              <a:xfrm>
                <a:off x="5149911" y="4014126"/>
                <a:ext cx="951111" cy="0"/>
              </a:xfrm>
              <a:prstGeom prst="line">
                <a:avLst/>
              </a:prstGeom>
              <a:grp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63" name="文本框 362"/>
              <p:cNvSpPr txBox="1"/>
              <p:nvPr/>
            </p:nvSpPr>
            <p:spPr>
              <a:xfrm>
                <a:off x="4984441" y="4024782"/>
                <a:ext cx="1282050" cy="329758"/>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From 2014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764553103"/>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53BAE9"/>
        </a:solidFill>
        <a:effectLst/>
      </p:bgPr>
    </p:bg>
    <p:spTree>
      <p:nvGrpSpPr>
        <p:cNvPr id="1" name=""/>
        <p:cNvGrpSpPr/>
        <p:nvPr/>
      </p:nvGrpSpPr>
      <p:grpSpPr>
        <a:xfrm>
          <a:off x="0" y="0"/>
          <a:ext cx="0" cy="0"/>
          <a:chOff x="0" y="0"/>
          <a:chExt cx="0" cy="0"/>
        </a:xfrm>
      </p:grpSpPr>
      <p:sp>
        <p:nvSpPr>
          <p:cNvPr id="80" name="任意多边形 79"/>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gradFill>
            <a:gsLst>
              <a:gs pos="0">
                <a:srgbClr val="E5EEF3">
                  <a:alpha val="50000"/>
                </a:srgbClr>
              </a:gs>
              <a:gs pos="100000">
                <a:srgbClr val="E1EBF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gradFill>
            <a:gsLst>
              <a:gs pos="0">
                <a:srgbClr val="E9F4FA"/>
              </a:gs>
              <a:gs pos="100000">
                <a:srgbClr val="D7E3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837701" y="1850027"/>
            <a:ext cx="10516598" cy="2000229"/>
            <a:chOff x="837701" y="1782714"/>
            <a:chExt cx="10516598" cy="2000229"/>
          </a:xfrm>
        </p:grpSpPr>
        <p:sp>
          <p:nvSpPr>
            <p:cNvPr id="31" name="任意多边形 30"/>
            <p:cNvSpPr/>
            <p:nvPr/>
          </p:nvSpPr>
          <p:spPr>
            <a:xfrm rot="900000">
              <a:off x="5461139" y="1782714"/>
              <a:ext cx="1269722" cy="877899"/>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bg1">
                    <a:alpha val="50000"/>
                  </a:schemeClr>
                </a:gs>
                <a:gs pos="0">
                  <a:schemeClr val="bg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837701" y="3075057"/>
              <a:ext cx="10516598" cy="707886"/>
              <a:chOff x="837701" y="3075056"/>
              <a:chExt cx="10516598" cy="707886"/>
            </a:xfrm>
          </p:grpSpPr>
          <p:grpSp>
            <p:nvGrpSpPr>
              <p:cNvPr id="9" name="组合 8"/>
              <p:cNvGrpSpPr/>
              <p:nvPr/>
            </p:nvGrpSpPr>
            <p:grpSpPr>
              <a:xfrm>
                <a:off x="837701" y="3295380"/>
                <a:ext cx="10516598" cy="267238"/>
                <a:chOff x="837701" y="3295381"/>
                <a:chExt cx="10516598" cy="267238"/>
              </a:xfrm>
            </p:grpSpPr>
            <p:sp>
              <p:nvSpPr>
                <p:cNvPr id="10" name="椭圆 9"/>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3029294" y="3075056"/>
                <a:ext cx="6133410" cy="707886"/>
              </a:xfrm>
              <a:prstGeom prst="rect">
                <a:avLst/>
              </a:prstGeom>
              <a:noFill/>
            </p:spPr>
            <p:txBody>
              <a:bodyPr wrap="none" rtlCol="0" anchor="ctr">
                <a:spAutoFit/>
              </a:bodyPr>
              <a:lstStyle/>
              <a:p>
                <a:pPr algn="ctr"/>
                <a:r>
                  <a:rPr lang="en-US" altLang="zh-CN" sz="40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THANKS FOR WATCHING</a:t>
                </a:r>
              </a:p>
            </p:txBody>
          </p:sp>
        </p:grpSp>
      </p:grpSp>
    </p:spTree>
    <p:extLst>
      <p:ext uri="{BB962C8B-B14F-4D97-AF65-F5344CB8AC3E}">
        <p14:creationId xmlns:p14="http://schemas.microsoft.com/office/powerpoint/2010/main" val="3722585243"/>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1231835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53BAE9"/>
        </a:solidFill>
        <a:effectLst/>
      </p:bgPr>
    </p:bg>
    <p:spTree>
      <p:nvGrpSpPr>
        <p:cNvPr id="1" name=""/>
        <p:cNvGrpSpPr/>
        <p:nvPr/>
      </p:nvGrpSpPr>
      <p:grpSpPr>
        <a:xfrm>
          <a:off x="0" y="0"/>
          <a:ext cx="0" cy="0"/>
          <a:chOff x="0" y="0"/>
          <a:chExt cx="0" cy="0"/>
        </a:xfrm>
      </p:grpSpPr>
      <p:sp>
        <p:nvSpPr>
          <p:cNvPr id="4" name="椭圆 3"/>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190772" y="2828836"/>
            <a:ext cx="1207382" cy="1200329"/>
          </a:xfrm>
          <a:prstGeom prst="rect">
            <a:avLst/>
          </a:prstGeom>
          <a:noFill/>
        </p:spPr>
        <p:txBody>
          <a:bodyPr wrap="none" rtlCol="0" anchor="ctr">
            <a:spAutoFit/>
          </a:bodyPr>
          <a:lstStyle/>
          <a:p>
            <a:pPr algn="ctr"/>
            <a:r>
              <a:rPr lang="en-US" altLang="zh-CN" sz="7200" dirty="0" smtClean="0">
                <a:solidFill>
                  <a:schemeClr val="bg1"/>
                </a:solidFill>
                <a:latin typeface="华文细黑" panose="02010600040101010101" pitchFamily="2" charset="-122"/>
                <a:ea typeface="华文细黑" panose="02010600040101010101" pitchFamily="2" charset="-122"/>
              </a:rPr>
              <a:t>01</a:t>
            </a:r>
            <a:endParaRPr lang="zh-CN" altLang="en-US" sz="7200" dirty="0">
              <a:solidFill>
                <a:schemeClr val="bg1"/>
              </a:solidFill>
              <a:latin typeface="华文细黑" panose="02010600040101010101" pitchFamily="2" charset="-122"/>
              <a:ea typeface="华文细黑" panose="02010600040101010101" pitchFamily="2" charset="-122"/>
            </a:endParaRPr>
          </a:p>
        </p:txBody>
      </p:sp>
      <p:grpSp>
        <p:nvGrpSpPr>
          <p:cNvPr id="13" name="组合 12"/>
          <p:cNvGrpSpPr/>
          <p:nvPr/>
        </p:nvGrpSpPr>
        <p:grpSpPr>
          <a:xfrm>
            <a:off x="4560528" y="2811246"/>
            <a:ext cx="4440700" cy="1235508"/>
            <a:chOff x="4494727" y="2895096"/>
            <a:chExt cx="4440700" cy="1235508"/>
          </a:xfrm>
        </p:grpSpPr>
        <p:sp>
          <p:nvSpPr>
            <p:cNvPr id="14" name="文本框 13"/>
            <p:cNvSpPr txBox="1"/>
            <p:nvPr/>
          </p:nvSpPr>
          <p:spPr>
            <a:xfrm>
              <a:off x="4494727" y="2895096"/>
              <a:ext cx="4440700" cy="584775"/>
            </a:xfrm>
            <a:prstGeom prst="rect">
              <a:avLst/>
            </a:prstGeom>
            <a:noFill/>
          </p:spPr>
          <p:txBody>
            <a:bodyPr wrap="square" rtlCol="0" anchor="ctr">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HEADLINE HERE</a:t>
              </a:r>
              <a:endPar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4494727" y="3607384"/>
              <a:ext cx="4404574" cy="523220"/>
            </a:xfrm>
            <a:prstGeom prst="rect">
              <a:avLst/>
            </a:prstGeom>
          </p:spPr>
          <p:txBody>
            <a:bodyPr wrap="square">
              <a:spAutoFit/>
            </a:bodyPr>
            <a:lstStyle/>
            <a:p>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cxnSp>
          <p:nvCxnSpPr>
            <p:cNvPr id="16" name="直接连接符 15"/>
            <p:cNvCxnSpPr/>
            <p:nvPr/>
          </p:nvCxnSpPr>
          <p:spPr>
            <a:xfrm>
              <a:off x="4494727" y="3504543"/>
              <a:ext cx="44045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任意多边形 16"/>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32272052"/>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rcRect l="8647" t="2345" r="18736" b="2345"/>
          <a:stretch>
            <a:fillRect/>
          </a:stretch>
        </p:blipFill>
        <p:spPr>
          <a:xfrm>
            <a:off x="3474852" y="3854870"/>
            <a:ext cx="2558515" cy="2558515"/>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l="6865" t="1307" r="20518" b="3383"/>
          <a:stretch>
            <a:fillRect/>
          </a:stretch>
        </p:blipFill>
        <p:spPr>
          <a:xfrm>
            <a:off x="6158634" y="1179900"/>
            <a:ext cx="2558515" cy="2558515"/>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rcRect l="24857" t="2345" r="11502" b="2345"/>
          <a:stretch>
            <a:fillRect/>
          </a:stretch>
        </p:blipFill>
        <p:spPr>
          <a:xfrm>
            <a:off x="8842415" y="3854870"/>
            <a:ext cx="2558515" cy="2558515"/>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rcRect l="18230" t="2345" r="18230" b="2345"/>
          <a:stretch>
            <a:fillRect/>
          </a:stretch>
        </p:blipFill>
        <p:spPr>
          <a:xfrm>
            <a:off x="791070" y="1179900"/>
            <a:ext cx="2558515" cy="2558515"/>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grpSp>
        <p:nvGrpSpPr>
          <p:cNvPr id="8" name="组合 7"/>
          <p:cNvGrpSpPr/>
          <p:nvPr/>
        </p:nvGrpSpPr>
        <p:grpSpPr>
          <a:xfrm>
            <a:off x="791070" y="3854870"/>
            <a:ext cx="2558515" cy="2558515"/>
            <a:chOff x="690413" y="2899241"/>
            <a:chExt cx="1872051" cy="1872051"/>
          </a:xfrm>
        </p:grpSpPr>
        <p:sp>
          <p:nvSpPr>
            <p:cNvPr id="9" name="矩形 8"/>
            <p:cNvSpPr/>
            <p:nvPr/>
          </p:nvSpPr>
          <p:spPr>
            <a:xfrm>
              <a:off x="690413" y="2899241"/>
              <a:ext cx="1872051" cy="1872051"/>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985413" y="3294300"/>
              <a:ext cx="1282050" cy="982839"/>
              <a:chOff x="4984441" y="3312181"/>
              <a:chExt cx="1282050" cy="982839"/>
            </a:xfrm>
          </p:grpSpPr>
          <p:sp>
            <p:nvSpPr>
              <p:cNvPr id="11" name="文本框 10"/>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12" name="直接连接符 11"/>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984441" y="4024782"/>
                <a:ext cx="1282050" cy="270238"/>
              </a:xfrm>
              <a:prstGeom prst="rect">
                <a:avLst/>
              </a:prstGeom>
              <a:noFill/>
            </p:spPr>
            <p:txBody>
              <a:bodyPr wrap="square" rtlCol="0">
                <a:spAutoFit/>
              </a:bodyPr>
              <a:lstStyle/>
              <a:p>
                <a:pPr algn="ctr"/>
                <a:r>
                  <a:rPr lang="en-US" altLang="zh-CN" sz="1800" b="1" dirty="0" smtClean="0">
                    <a:solidFill>
                      <a:schemeClr val="bg1"/>
                    </a:solidFill>
                    <a:latin typeface="微软雅黑" panose="020B0503020204020204" pitchFamily="34" charset="-122"/>
                    <a:ea typeface="微软雅黑" panose="020B0503020204020204" pitchFamily="34" charset="-122"/>
                  </a:rPr>
                  <a:t>From 2014 </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grpSp>
      <p:grpSp>
        <p:nvGrpSpPr>
          <p:cNvPr id="14" name="组合 13"/>
          <p:cNvGrpSpPr/>
          <p:nvPr/>
        </p:nvGrpSpPr>
        <p:grpSpPr>
          <a:xfrm>
            <a:off x="8842415" y="1179900"/>
            <a:ext cx="2558515" cy="2558515"/>
            <a:chOff x="6581536" y="941981"/>
            <a:chExt cx="1872051" cy="1872051"/>
          </a:xfrm>
        </p:grpSpPr>
        <p:sp>
          <p:nvSpPr>
            <p:cNvPr id="15" name="矩形 14"/>
            <p:cNvSpPr/>
            <p:nvPr/>
          </p:nvSpPr>
          <p:spPr>
            <a:xfrm>
              <a:off x="6581536" y="941981"/>
              <a:ext cx="1872051" cy="1872051"/>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876536" y="1337039"/>
              <a:ext cx="1282050" cy="982839"/>
              <a:chOff x="4984441" y="3312181"/>
              <a:chExt cx="1282050" cy="982839"/>
            </a:xfrm>
          </p:grpSpPr>
          <p:sp>
            <p:nvSpPr>
              <p:cNvPr id="17" name="文本框 16"/>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59%</a:t>
                </a:r>
                <a:endParaRPr lang="zh-CN" altLang="en-US" sz="4400" dirty="0">
                  <a:solidFill>
                    <a:schemeClr val="bg1"/>
                  </a:solidFill>
                  <a:latin typeface="HelveticaNeueLT Pro 67 MdCn" panose="020B0606030502030204" pitchFamily="34" charset="0"/>
                </a:endParaRPr>
              </a:p>
            </p:txBody>
          </p:sp>
          <p:cxnSp>
            <p:nvCxnSpPr>
              <p:cNvPr id="18" name="直接连接符 17"/>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4984441" y="4024782"/>
                <a:ext cx="1282050" cy="270238"/>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From 2014 </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grpSp>
        <p:nvGrpSpPr>
          <p:cNvPr id="20" name="组合 19"/>
          <p:cNvGrpSpPr/>
          <p:nvPr/>
        </p:nvGrpSpPr>
        <p:grpSpPr>
          <a:xfrm>
            <a:off x="3474852" y="1179900"/>
            <a:ext cx="2558515" cy="2558515"/>
            <a:chOff x="2654121" y="941981"/>
            <a:chExt cx="1872051" cy="1872051"/>
          </a:xfrm>
        </p:grpSpPr>
        <p:sp>
          <p:nvSpPr>
            <p:cNvPr id="21" name="矩形 20"/>
            <p:cNvSpPr/>
            <p:nvPr/>
          </p:nvSpPr>
          <p:spPr>
            <a:xfrm>
              <a:off x="2654121" y="941981"/>
              <a:ext cx="1872051" cy="1872051"/>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00301" y="1244582"/>
              <a:ext cx="1779691" cy="1393400"/>
              <a:chOff x="2700301" y="1332022"/>
              <a:chExt cx="1779691" cy="1393400"/>
            </a:xfrm>
          </p:grpSpPr>
          <p:sp>
            <p:nvSpPr>
              <p:cNvPr id="23" name="Freeform 63"/>
              <p:cNvSpPr>
                <a:spLocks noChangeAspect="1"/>
              </p:cNvSpPr>
              <p:nvPr/>
            </p:nvSpPr>
            <p:spPr bwMode="auto">
              <a:xfrm>
                <a:off x="3235952" y="1332022"/>
                <a:ext cx="708388" cy="687441"/>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矩形 55"/>
              <p:cNvSpPr/>
              <p:nvPr/>
            </p:nvSpPr>
            <p:spPr>
              <a:xfrm>
                <a:off x="2700301" y="2063339"/>
                <a:ext cx="1779691" cy="662083"/>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grpSp>
      <p:grpSp>
        <p:nvGrpSpPr>
          <p:cNvPr id="25" name="组合 24"/>
          <p:cNvGrpSpPr/>
          <p:nvPr/>
        </p:nvGrpSpPr>
        <p:grpSpPr>
          <a:xfrm>
            <a:off x="6158634" y="3854870"/>
            <a:ext cx="2558515" cy="2558515"/>
            <a:chOff x="4617829" y="2899241"/>
            <a:chExt cx="1872051" cy="1872051"/>
          </a:xfrm>
        </p:grpSpPr>
        <p:sp>
          <p:nvSpPr>
            <p:cNvPr id="26" name="矩形 25"/>
            <p:cNvSpPr/>
            <p:nvPr/>
          </p:nvSpPr>
          <p:spPr>
            <a:xfrm>
              <a:off x="4617829" y="2899241"/>
              <a:ext cx="1872051" cy="1872051"/>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4664009" y="3205386"/>
              <a:ext cx="1779691" cy="1373036"/>
              <a:chOff x="4664008" y="3300636"/>
              <a:chExt cx="1779691" cy="1373036"/>
            </a:xfrm>
          </p:grpSpPr>
          <p:grpSp>
            <p:nvGrpSpPr>
              <p:cNvPr id="28" name="组合 27"/>
              <p:cNvGrpSpPr>
                <a:grpSpLocks noChangeAspect="1"/>
              </p:cNvGrpSpPr>
              <p:nvPr/>
            </p:nvGrpSpPr>
            <p:grpSpPr>
              <a:xfrm>
                <a:off x="5165110" y="3300636"/>
                <a:ext cx="777487" cy="687441"/>
                <a:chOff x="3676115" y="1160462"/>
                <a:chExt cx="5659574" cy="5004107"/>
              </a:xfrm>
              <a:solidFill>
                <a:schemeClr val="bg1"/>
              </a:solidFill>
            </p:grpSpPr>
            <p:sp>
              <p:nvSpPr>
                <p:cNvPr id="30" name="任意多边形 29"/>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1" name="圆角矩形 30"/>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2" name="任意多边形 31"/>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3" name="任意多边形 32"/>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9" name="矩形 55"/>
              <p:cNvSpPr/>
              <p:nvPr/>
            </p:nvSpPr>
            <p:spPr>
              <a:xfrm>
                <a:off x="4664008" y="4024865"/>
                <a:ext cx="1779691" cy="648807"/>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grpSp>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2071297353"/>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pic>
        <p:nvPicPr>
          <p:cNvPr id="44" name="图片 43"/>
          <p:cNvPicPr>
            <a:picLocks noChangeAspect="1"/>
          </p:cNvPicPr>
          <p:nvPr/>
        </p:nvPicPr>
        <p:blipFill>
          <a:blip r:embed="rId2" cstate="print">
            <a:extLst>
              <a:ext uri="{28A0092B-C50C-407E-A947-70E740481C1C}">
                <a14:useLocalDpi xmlns:a14="http://schemas.microsoft.com/office/drawing/2010/main" val="0"/>
              </a:ext>
            </a:extLst>
          </a:blip>
          <a:srcRect l="20065" t="2345" r="30154" b="2345"/>
          <a:stretch>
            <a:fillRect/>
          </a:stretch>
        </p:blipFill>
        <p:spPr>
          <a:xfrm>
            <a:off x="6157634"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rcRect l="19592" t="1307" r="30627" b="3383"/>
          <a:stretch>
            <a:fillRect/>
          </a:stretch>
        </p:blipFill>
        <p:spPr>
          <a:xfrm>
            <a:off x="482940"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rcRect l="34864" t="2345" r="21509" b="2345"/>
          <a:stretch>
            <a:fillRect/>
          </a:stretch>
        </p:blipFill>
        <p:spPr>
          <a:xfrm>
            <a:off x="8994982"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47" name="矩形 55"/>
          <p:cNvSpPr/>
          <p:nvPr/>
        </p:nvSpPr>
        <p:spPr>
          <a:xfrm>
            <a:off x="1002508" y="5682392"/>
            <a:ext cx="10186984" cy="535531"/>
          </a:xfrm>
          <a:prstGeom prst="rect">
            <a:avLst/>
          </a:prstGeom>
        </p:spPr>
        <p:txBody>
          <a:bodyPr wrap="square">
            <a:spAutoFit/>
          </a:bodyPr>
          <a:lstStyle/>
          <a:p>
            <a:pPr algn="ctr">
              <a:lnSpc>
                <a:spcPct val="120000"/>
              </a:lnSpc>
            </a:pPr>
            <a:r>
              <a:rPr lang="zh-CN" altLang="zh-CN" sz="12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2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1200" dirty="0">
              <a:latin typeface="华文细黑" panose="02010600040101010101" pitchFamily="2" charset="-122"/>
              <a:ea typeface="华文细黑" panose="02010600040101010101" pitchFamily="2" charset="-122"/>
              <a:cs typeface="Open Sans" panose="020B0606030504020204" pitchFamily="34" charset="0"/>
            </a:endParaRPr>
          </a:p>
        </p:txBody>
      </p:sp>
      <p:grpSp>
        <p:nvGrpSpPr>
          <p:cNvPr id="48" name="组合 47"/>
          <p:cNvGrpSpPr/>
          <p:nvPr/>
        </p:nvGrpSpPr>
        <p:grpSpPr>
          <a:xfrm>
            <a:off x="3320287" y="1431113"/>
            <a:ext cx="2714078" cy="3959115"/>
            <a:chOff x="3320287" y="1160656"/>
            <a:chExt cx="2714078" cy="3959115"/>
          </a:xfrm>
          <a:gradFill>
            <a:gsLst>
              <a:gs pos="0">
                <a:srgbClr val="2A53C4"/>
              </a:gs>
              <a:gs pos="100000">
                <a:srgbClr val="F72862">
                  <a:alpha val="70000"/>
                </a:srgbClr>
              </a:gs>
            </a:gsLst>
            <a:lin ang="5400000" scaled="1"/>
          </a:gradFill>
        </p:grpSpPr>
        <p:sp>
          <p:nvSpPr>
            <p:cNvPr id="49" name="矩形 48"/>
            <p:cNvSpPr/>
            <p:nvPr/>
          </p:nvSpPr>
          <p:spPr>
            <a:xfrm>
              <a:off x="3320287" y="1160656"/>
              <a:ext cx="2714078" cy="3959115"/>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3799099" y="1586674"/>
              <a:ext cx="1756454" cy="105416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51" name="直接连接符 50"/>
            <p:cNvCxnSpPr/>
            <p:nvPr/>
          </p:nvCxnSpPr>
          <p:spPr>
            <a:xfrm>
              <a:off x="4025799" y="2548363"/>
              <a:ext cx="1303055" cy="0"/>
            </a:xfrm>
            <a:prstGeom prst="line">
              <a:avLst/>
            </a:prstGeom>
            <a:grp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3799099" y="2562962"/>
              <a:ext cx="1756454" cy="369332"/>
            </a:xfrm>
            <a:prstGeom prst="rect">
              <a:avLst/>
            </a:prstGeom>
            <a:noFill/>
          </p:spPr>
          <p:txBody>
            <a:bodyPr wrap="square" rtlCol="0">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From 2014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3" name="矩形 52"/>
            <p:cNvSpPr/>
            <p:nvPr/>
          </p:nvSpPr>
          <p:spPr>
            <a:xfrm>
              <a:off x="3320288" y="3083558"/>
              <a:ext cx="2714076" cy="1514261"/>
            </a:xfrm>
            <a:prstGeom prst="rect">
              <a:avLst/>
            </a:prstGeom>
            <a:noFill/>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spTree>
    <p:extLst>
      <p:ext uri="{BB962C8B-B14F-4D97-AF65-F5344CB8AC3E}">
        <p14:creationId xmlns:p14="http://schemas.microsoft.com/office/powerpoint/2010/main" val="3683287357"/>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sp>
        <p:nvSpPr>
          <p:cNvPr id="22" name="矩形 55"/>
          <p:cNvSpPr/>
          <p:nvPr/>
        </p:nvSpPr>
        <p:spPr>
          <a:xfrm>
            <a:off x="694920" y="4488839"/>
            <a:ext cx="3155735" cy="701731"/>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a:t>
            </a: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elit, sed do eiusmod tempor </a:t>
            </a:r>
            <a:endParaRPr lang="en-US"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a:t>
            </a: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23" name="直接连接符 22"/>
          <p:cNvCxnSpPr/>
          <p:nvPr/>
        </p:nvCxnSpPr>
        <p:spPr>
          <a:xfrm>
            <a:off x="994818" y="5334263"/>
            <a:ext cx="2555939" cy="0"/>
          </a:xfrm>
          <a:prstGeom prst="line">
            <a:avLst/>
          </a:prstGeom>
          <a:ln>
            <a:solidFill>
              <a:srgbClr val="53BAE9"/>
            </a:solidFill>
            <a:prstDash val="sysDot"/>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847846" y="5527945"/>
            <a:ext cx="693398" cy="693398"/>
            <a:chOff x="1033538" y="3776927"/>
            <a:chExt cx="482721" cy="482721"/>
          </a:xfrm>
        </p:grpSpPr>
        <p:sp>
          <p:nvSpPr>
            <p:cNvPr id="25" name="Oval 59"/>
            <p:cNvSpPr/>
            <p:nvPr/>
          </p:nvSpPr>
          <p:spPr>
            <a:xfrm>
              <a:off x="1033538" y="3776927"/>
              <a:ext cx="482721" cy="48272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Group 60"/>
            <p:cNvGrpSpPr/>
            <p:nvPr/>
          </p:nvGrpSpPr>
          <p:grpSpPr>
            <a:xfrm>
              <a:off x="1101203" y="3848357"/>
              <a:ext cx="347391" cy="411291"/>
              <a:chOff x="1375885" y="1198807"/>
              <a:chExt cx="1009650" cy="1195367"/>
            </a:xfrm>
            <a:solidFill>
              <a:srgbClr val="FFC000"/>
            </a:solidFill>
          </p:grpSpPr>
          <p:grpSp>
            <p:nvGrpSpPr>
              <p:cNvPr id="27" name="Group 61"/>
              <p:cNvGrpSpPr/>
              <p:nvPr/>
            </p:nvGrpSpPr>
            <p:grpSpPr>
              <a:xfrm>
                <a:off x="1375885" y="1198807"/>
                <a:ext cx="1009650" cy="1139826"/>
                <a:chOff x="1368786" y="1195986"/>
                <a:chExt cx="1009650" cy="1139826"/>
              </a:xfrm>
              <a:grpFill/>
            </p:grpSpPr>
            <p:sp>
              <p:nvSpPr>
                <p:cNvPr id="2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2" name="文本框 31"/>
          <p:cNvSpPr txBox="1"/>
          <p:nvPr/>
        </p:nvSpPr>
        <p:spPr>
          <a:xfrm>
            <a:off x="1579785" y="5582257"/>
            <a:ext cx="1841582" cy="584775"/>
          </a:xfrm>
          <a:prstGeom prst="rect">
            <a:avLst/>
          </a:prstGeom>
          <a:noFill/>
        </p:spPr>
        <p:txBody>
          <a:bodyPr wrap="square" rtlCol="0" anchor="ctr">
            <a:spAutoFit/>
          </a:bodyPr>
          <a:lstStyle/>
          <a:p>
            <a:r>
              <a:rPr lang="en-US" altLang="zh-CN" sz="3200" dirty="0" smtClean="0">
                <a:solidFill>
                  <a:srgbClr val="53BAE9"/>
                </a:solidFill>
                <a:latin typeface="华文细黑" panose="02010600040101010101" pitchFamily="2" charset="-122"/>
                <a:ea typeface="华文细黑" panose="02010600040101010101" pitchFamily="2" charset="-122"/>
              </a:rPr>
              <a:t>81,680</a:t>
            </a:r>
            <a:endParaRPr lang="zh-CN" altLang="en-US" sz="3200" dirty="0">
              <a:solidFill>
                <a:srgbClr val="53BAE9"/>
              </a:solidFill>
              <a:latin typeface="华文细黑" panose="02010600040101010101" pitchFamily="2" charset="-122"/>
              <a:ea typeface="华文细黑" panose="02010600040101010101" pitchFamily="2" charset="-122"/>
            </a:endParaRPr>
          </a:p>
        </p:txBody>
      </p:sp>
      <p:sp>
        <p:nvSpPr>
          <p:cNvPr id="33" name="矩形 55"/>
          <p:cNvSpPr/>
          <p:nvPr/>
        </p:nvSpPr>
        <p:spPr>
          <a:xfrm>
            <a:off x="4518132" y="4488839"/>
            <a:ext cx="3155735" cy="701731"/>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elit, sed do eiusmod tempor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54" name="直接连接符 53"/>
          <p:cNvCxnSpPr/>
          <p:nvPr/>
        </p:nvCxnSpPr>
        <p:spPr>
          <a:xfrm>
            <a:off x="4818030" y="5334263"/>
            <a:ext cx="2555939" cy="0"/>
          </a:xfrm>
          <a:prstGeom prst="line">
            <a:avLst/>
          </a:prstGeom>
          <a:ln>
            <a:solidFill>
              <a:srgbClr val="53BAE9"/>
            </a:solidFill>
            <a:prstDash val="sysDot"/>
          </a:ln>
        </p:spPr>
        <p:style>
          <a:lnRef idx="1">
            <a:schemeClr val="accent1"/>
          </a:lnRef>
          <a:fillRef idx="0">
            <a:schemeClr val="accent1"/>
          </a:fillRef>
          <a:effectRef idx="0">
            <a:schemeClr val="accent1"/>
          </a:effectRef>
          <a:fontRef idx="minor">
            <a:schemeClr val="tx1"/>
          </a:fontRef>
        </p:style>
      </p:cxnSp>
      <p:sp>
        <p:nvSpPr>
          <p:cNvPr id="55" name="矩形 55"/>
          <p:cNvSpPr/>
          <p:nvPr/>
        </p:nvSpPr>
        <p:spPr>
          <a:xfrm>
            <a:off x="8341345" y="4488839"/>
            <a:ext cx="3155735" cy="701731"/>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elit, sed do eiusmod tempor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56" name="直接连接符 55"/>
          <p:cNvCxnSpPr/>
          <p:nvPr/>
        </p:nvCxnSpPr>
        <p:spPr>
          <a:xfrm>
            <a:off x="8641243" y="5334263"/>
            <a:ext cx="2555939" cy="0"/>
          </a:xfrm>
          <a:prstGeom prst="line">
            <a:avLst/>
          </a:prstGeom>
          <a:ln>
            <a:solidFill>
              <a:srgbClr val="53BAE9"/>
            </a:solidFill>
            <a:prstDash val="sysDot"/>
          </a:ln>
        </p:spPr>
        <p:style>
          <a:lnRef idx="1">
            <a:schemeClr val="accent1"/>
          </a:lnRef>
          <a:fillRef idx="0">
            <a:schemeClr val="accent1"/>
          </a:fillRef>
          <a:effectRef idx="0">
            <a:schemeClr val="accent1"/>
          </a:effectRef>
          <a:fontRef idx="minor">
            <a:schemeClr val="tx1"/>
          </a:fontRef>
        </p:style>
      </p:cxnSp>
      <p:sp>
        <p:nvSpPr>
          <p:cNvPr id="57" name="矩形 39"/>
          <p:cNvSpPr/>
          <p:nvPr/>
        </p:nvSpPr>
        <p:spPr>
          <a:xfrm>
            <a:off x="847846" y="3597600"/>
            <a:ext cx="2849883" cy="307777"/>
          </a:xfrm>
          <a:prstGeom prst="rect">
            <a:avLst/>
          </a:prstGeom>
          <a:solidFill>
            <a:srgbClr val="53BAE9"/>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58" name="矩形 57"/>
          <p:cNvSpPr/>
          <p:nvPr/>
        </p:nvSpPr>
        <p:spPr>
          <a:xfrm>
            <a:off x="847846" y="4081674"/>
            <a:ext cx="1951816" cy="307777"/>
          </a:xfrm>
          <a:prstGeom prst="rect">
            <a:avLst/>
          </a:prstGeom>
          <a:solidFill>
            <a:srgbClr val="53BAE9"/>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59" name="矩形 39"/>
          <p:cNvSpPr/>
          <p:nvPr/>
        </p:nvSpPr>
        <p:spPr>
          <a:xfrm>
            <a:off x="4671058" y="3597600"/>
            <a:ext cx="2849883" cy="307777"/>
          </a:xfrm>
          <a:prstGeom prst="rect">
            <a:avLst/>
          </a:prstGeom>
          <a:solidFill>
            <a:srgbClr val="53BAE9"/>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60" name="矩形 59"/>
          <p:cNvSpPr/>
          <p:nvPr/>
        </p:nvSpPr>
        <p:spPr>
          <a:xfrm>
            <a:off x="4671058" y="4081674"/>
            <a:ext cx="1951816" cy="307777"/>
          </a:xfrm>
          <a:prstGeom prst="rect">
            <a:avLst/>
          </a:prstGeom>
          <a:solidFill>
            <a:srgbClr val="53BAE9"/>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61" name="矩形 39"/>
          <p:cNvSpPr/>
          <p:nvPr/>
        </p:nvSpPr>
        <p:spPr>
          <a:xfrm>
            <a:off x="8494271" y="3597600"/>
            <a:ext cx="2849883" cy="307777"/>
          </a:xfrm>
          <a:prstGeom prst="rect">
            <a:avLst/>
          </a:prstGeom>
          <a:solidFill>
            <a:srgbClr val="53BAE9"/>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62" name="矩形 61"/>
          <p:cNvSpPr/>
          <p:nvPr/>
        </p:nvSpPr>
        <p:spPr>
          <a:xfrm>
            <a:off x="8494271" y="4081674"/>
            <a:ext cx="1951816" cy="307777"/>
          </a:xfrm>
          <a:prstGeom prst="rect">
            <a:avLst/>
          </a:prstGeom>
          <a:solidFill>
            <a:srgbClr val="53BAE9"/>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4671058" y="5527945"/>
            <a:ext cx="693398" cy="693398"/>
            <a:chOff x="1033538" y="3776927"/>
            <a:chExt cx="482721" cy="482721"/>
          </a:xfrm>
        </p:grpSpPr>
        <p:sp>
          <p:nvSpPr>
            <p:cNvPr id="64" name="Oval 59"/>
            <p:cNvSpPr/>
            <p:nvPr/>
          </p:nvSpPr>
          <p:spPr>
            <a:xfrm>
              <a:off x="1033538" y="3776927"/>
              <a:ext cx="482721" cy="48272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Group 60"/>
            <p:cNvGrpSpPr/>
            <p:nvPr/>
          </p:nvGrpSpPr>
          <p:grpSpPr>
            <a:xfrm>
              <a:off x="1101203" y="3848357"/>
              <a:ext cx="347391" cy="411291"/>
              <a:chOff x="1375885" y="1198807"/>
              <a:chExt cx="1009650" cy="1195367"/>
            </a:xfrm>
            <a:solidFill>
              <a:srgbClr val="FFC000"/>
            </a:solidFill>
          </p:grpSpPr>
          <p:grpSp>
            <p:nvGrpSpPr>
              <p:cNvPr id="66" name="Group 61"/>
              <p:cNvGrpSpPr/>
              <p:nvPr/>
            </p:nvGrpSpPr>
            <p:grpSpPr>
              <a:xfrm>
                <a:off x="1375885" y="1198807"/>
                <a:ext cx="1009650" cy="1139826"/>
                <a:chOff x="1368786" y="1195986"/>
                <a:chExt cx="1009650" cy="1139826"/>
              </a:xfrm>
              <a:grpFill/>
            </p:grpSpPr>
            <p:sp>
              <p:nvSpPr>
                <p:cNvPr id="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1" name="文本框 70"/>
          <p:cNvSpPr txBox="1"/>
          <p:nvPr/>
        </p:nvSpPr>
        <p:spPr>
          <a:xfrm>
            <a:off x="5402997" y="5582257"/>
            <a:ext cx="1841582" cy="584775"/>
          </a:xfrm>
          <a:prstGeom prst="rect">
            <a:avLst/>
          </a:prstGeom>
          <a:noFill/>
        </p:spPr>
        <p:txBody>
          <a:bodyPr wrap="square" rtlCol="0" anchor="ctr">
            <a:spAutoFit/>
          </a:bodyPr>
          <a:lstStyle/>
          <a:p>
            <a:r>
              <a:rPr lang="en-US" altLang="zh-CN" sz="3200" dirty="0" smtClean="0">
                <a:solidFill>
                  <a:srgbClr val="53BAE9"/>
                </a:solidFill>
                <a:latin typeface="华文细黑" panose="02010600040101010101" pitchFamily="2" charset="-122"/>
                <a:ea typeface="华文细黑" panose="02010600040101010101" pitchFamily="2" charset="-122"/>
              </a:rPr>
              <a:t>81,680</a:t>
            </a:r>
            <a:endParaRPr lang="zh-CN" altLang="en-US" sz="3200" dirty="0">
              <a:solidFill>
                <a:srgbClr val="53BAE9"/>
              </a:solidFill>
              <a:latin typeface="华文细黑" panose="02010600040101010101" pitchFamily="2" charset="-122"/>
              <a:ea typeface="华文细黑" panose="02010600040101010101" pitchFamily="2" charset="-122"/>
            </a:endParaRPr>
          </a:p>
        </p:txBody>
      </p:sp>
      <p:grpSp>
        <p:nvGrpSpPr>
          <p:cNvPr id="72" name="组合 71"/>
          <p:cNvGrpSpPr/>
          <p:nvPr/>
        </p:nvGrpSpPr>
        <p:grpSpPr>
          <a:xfrm>
            <a:off x="8494271" y="5527945"/>
            <a:ext cx="693398" cy="693398"/>
            <a:chOff x="1033538" y="3776927"/>
            <a:chExt cx="482721" cy="482721"/>
          </a:xfrm>
        </p:grpSpPr>
        <p:sp>
          <p:nvSpPr>
            <p:cNvPr id="73" name="Oval 59"/>
            <p:cNvSpPr/>
            <p:nvPr/>
          </p:nvSpPr>
          <p:spPr>
            <a:xfrm>
              <a:off x="1033538" y="3776927"/>
              <a:ext cx="482721" cy="48272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Group 60"/>
            <p:cNvGrpSpPr/>
            <p:nvPr/>
          </p:nvGrpSpPr>
          <p:grpSpPr>
            <a:xfrm>
              <a:off x="1101203" y="3848357"/>
              <a:ext cx="347391" cy="411291"/>
              <a:chOff x="1375885" y="1198807"/>
              <a:chExt cx="1009650" cy="1195367"/>
            </a:xfrm>
            <a:solidFill>
              <a:srgbClr val="FFC000"/>
            </a:solidFill>
          </p:grpSpPr>
          <p:grpSp>
            <p:nvGrpSpPr>
              <p:cNvPr id="75" name="Group 61"/>
              <p:cNvGrpSpPr/>
              <p:nvPr/>
            </p:nvGrpSpPr>
            <p:grpSpPr>
              <a:xfrm>
                <a:off x="1375885" y="1198807"/>
                <a:ext cx="1009650" cy="1139826"/>
                <a:chOff x="1368786" y="1195986"/>
                <a:chExt cx="1009650" cy="1139826"/>
              </a:xfrm>
              <a:grpFill/>
            </p:grpSpPr>
            <p:sp>
              <p:nvSpPr>
                <p:cNvPr id="7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6"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0" name="文本框 79"/>
          <p:cNvSpPr txBox="1"/>
          <p:nvPr/>
        </p:nvSpPr>
        <p:spPr>
          <a:xfrm>
            <a:off x="9226210" y="5582257"/>
            <a:ext cx="1841582" cy="584775"/>
          </a:xfrm>
          <a:prstGeom prst="rect">
            <a:avLst/>
          </a:prstGeom>
          <a:noFill/>
        </p:spPr>
        <p:txBody>
          <a:bodyPr wrap="square" rtlCol="0" anchor="ctr">
            <a:spAutoFit/>
          </a:bodyPr>
          <a:lstStyle/>
          <a:p>
            <a:r>
              <a:rPr lang="en-US" altLang="zh-CN" sz="3200" dirty="0" smtClean="0">
                <a:solidFill>
                  <a:srgbClr val="53BAE9"/>
                </a:solidFill>
                <a:latin typeface="华文细黑" panose="02010600040101010101" pitchFamily="2" charset="-122"/>
                <a:ea typeface="华文细黑" panose="02010600040101010101" pitchFamily="2" charset="-122"/>
              </a:rPr>
              <a:t>81,680</a:t>
            </a:r>
            <a:endParaRPr lang="zh-CN" altLang="en-US" sz="3200" dirty="0">
              <a:solidFill>
                <a:srgbClr val="53BAE9"/>
              </a:solidFill>
              <a:latin typeface="华文细黑" panose="02010600040101010101" pitchFamily="2" charset="-122"/>
              <a:ea typeface="华文细黑" panose="02010600040101010101" pitchFamily="2" charset="-122"/>
            </a:endParaRPr>
          </a:p>
        </p:txBody>
      </p:sp>
      <p:pic>
        <p:nvPicPr>
          <p:cNvPr id="81" name="图片 8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0213" y="1583302"/>
            <a:ext cx="2725148" cy="1609483"/>
          </a:xfrm>
          <a:prstGeom prst="rect">
            <a:avLst/>
          </a:prstGeom>
        </p:spPr>
      </p:pic>
      <p:pic>
        <p:nvPicPr>
          <p:cNvPr id="82" name="图片 8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1935" y="1888128"/>
            <a:ext cx="2408129" cy="1304657"/>
          </a:xfrm>
          <a:prstGeom prst="rect">
            <a:avLst/>
          </a:prstGeom>
        </p:spPr>
      </p:pic>
      <p:pic>
        <p:nvPicPr>
          <p:cNvPr id="83" name="图片 8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42582" y="1235799"/>
            <a:ext cx="2353260" cy="1956986"/>
          </a:xfrm>
          <a:prstGeom prst="rect">
            <a:avLst/>
          </a:prstGeom>
        </p:spPr>
      </p:pic>
    </p:spTree>
    <p:extLst>
      <p:ext uri="{BB962C8B-B14F-4D97-AF65-F5344CB8AC3E}">
        <p14:creationId xmlns:p14="http://schemas.microsoft.com/office/powerpoint/2010/main" val="158016217"/>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53BAE9"/>
        </a:solidFill>
        <a:effectLst/>
      </p:bgPr>
    </p:bg>
    <p:spTree>
      <p:nvGrpSpPr>
        <p:cNvPr id="1" name=""/>
        <p:cNvGrpSpPr/>
        <p:nvPr/>
      </p:nvGrpSpPr>
      <p:grpSpPr>
        <a:xfrm>
          <a:off x="0" y="0"/>
          <a:ext cx="0" cy="0"/>
          <a:chOff x="0" y="0"/>
          <a:chExt cx="0" cy="0"/>
        </a:xfrm>
      </p:grpSpPr>
      <p:sp>
        <p:nvSpPr>
          <p:cNvPr id="4" name="椭圆 3"/>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190771" y="2828836"/>
            <a:ext cx="1207383" cy="1200329"/>
          </a:xfrm>
          <a:prstGeom prst="rect">
            <a:avLst/>
          </a:prstGeom>
          <a:noFill/>
        </p:spPr>
        <p:txBody>
          <a:bodyPr wrap="none" rtlCol="0" anchor="ctr">
            <a:spAutoFit/>
          </a:bodyPr>
          <a:lstStyle/>
          <a:p>
            <a:pPr algn="ctr"/>
            <a:r>
              <a:rPr lang="en-US" altLang="zh-CN" sz="7200" dirty="0" smtClean="0">
                <a:solidFill>
                  <a:schemeClr val="bg1"/>
                </a:solidFill>
                <a:latin typeface="华文细黑" panose="02010600040101010101" pitchFamily="2" charset="-122"/>
                <a:ea typeface="华文细黑" panose="02010600040101010101" pitchFamily="2" charset="-122"/>
              </a:rPr>
              <a:t>02</a:t>
            </a:r>
            <a:endParaRPr lang="zh-CN" altLang="en-US" sz="7200" dirty="0">
              <a:solidFill>
                <a:schemeClr val="bg1"/>
              </a:solidFill>
              <a:latin typeface="华文细黑" panose="02010600040101010101" pitchFamily="2" charset="-122"/>
              <a:ea typeface="华文细黑" panose="02010600040101010101" pitchFamily="2" charset="-122"/>
            </a:endParaRPr>
          </a:p>
        </p:txBody>
      </p:sp>
      <p:grpSp>
        <p:nvGrpSpPr>
          <p:cNvPr id="13" name="组合 12"/>
          <p:cNvGrpSpPr/>
          <p:nvPr/>
        </p:nvGrpSpPr>
        <p:grpSpPr>
          <a:xfrm>
            <a:off x="4560528" y="2811246"/>
            <a:ext cx="4440700" cy="1235508"/>
            <a:chOff x="4494727" y="2895096"/>
            <a:chExt cx="4440700" cy="1235508"/>
          </a:xfrm>
        </p:grpSpPr>
        <p:sp>
          <p:nvSpPr>
            <p:cNvPr id="14" name="文本框 13"/>
            <p:cNvSpPr txBox="1"/>
            <p:nvPr/>
          </p:nvSpPr>
          <p:spPr>
            <a:xfrm>
              <a:off x="4494727" y="2895096"/>
              <a:ext cx="4440700" cy="584775"/>
            </a:xfrm>
            <a:prstGeom prst="rect">
              <a:avLst/>
            </a:prstGeom>
            <a:noFill/>
          </p:spPr>
          <p:txBody>
            <a:bodyPr wrap="square" rtlCol="0" anchor="ctr">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HEADLINE HERE</a:t>
              </a:r>
              <a:endPar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4494727" y="3607384"/>
              <a:ext cx="4404574" cy="523220"/>
            </a:xfrm>
            <a:prstGeom prst="rect">
              <a:avLst/>
            </a:prstGeom>
          </p:spPr>
          <p:txBody>
            <a:bodyPr wrap="square">
              <a:spAutoFit/>
            </a:bodyPr>
            <a:lstStyle/>
            <a:p>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cxnSp>
          <p:nvCxnSpPr>
            <p:cNvPr id="16" name="直接连接符 15"/>
            <p:cNvCxnSpPr/>
            <p:nvPr/>
          </p:nvCxnSpPr>
          <p:spPr>
            <a:xfrm>
              <a:off x="4494727" y="3504543"/>
              <a:ext cx="44045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任意多边形 16"/>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89865458"/>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sp>
        <p:nvSpPr>
          <p:cNvPr id="84" name="椭圆 83"/>
          <p:cNvSpPr/>
          <p:nvPr/>
        </p:nvSpPr>
        <p:spPr>
          <a:xfrm>
            <a:off x="966968" y="2138707"/>
            <a:ext cx="2240823" cy="2240824"/>
          </a:xfrm>
          <a:prstGeom prst="ellipse">
            <a:avLst/>
          </a:prstGeom>
          <a:solidFill>
            <a:srgbClr val="53BAE9"/>
          </a:solidFill>
          <a:ln w="38100">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p:cNvSpPr txBox="1"/>
          <p:nvPr/>
        </p:nvSpPr>
        <p:spPr>
          <a:xfrm>
            <a:off x="1121935" y="2784342"/>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华文细黑" panose="02010600040101010101" pitchFamily="2" charset="-122"/>
                <a:ea typeface="华文细黑" panose="02010600040101010101" pitchFamily="2" charset="-122"/>
              </a:rPr>
              <a:t>9,300</a:t>
            </a:r>
            <a:endParaRPr lang="zh-CN" altLang="en-US" dirty="0">
              <a:latin typeface="华文细黑" panose="02010600040101010101" pitchFamily="2" charset="-122"/>
              <a:ea typeface="华文细黑" panose="02010600040101010101" pitchFamily="2" charset="-122"/>
            </a:endParaRPr>
          </a:p>
        </p:txBody>
      </p:sp>
      <p:sp>
        <p:nvSpPr>
          <p:cNvPr id="86" name="文本框 85"/>
          <p:cNvSpPr txBox="1"/>
          <p:nvPr/>
        </p:nvSpPr>
        <p:spPr>
          <a:xfrm>
            <a:off x="1526383" y="3511324"/>
            <a:ext cx="1121995" cy="400109"/>
          </a:xfrm>
          <a:prstGeom prst="rect">
            <a:avLst/>
          </a:prstGeom>
          <a:noFill/>
        </p:spPr>
        <p:txBody>
          <a:bodyPr wrap="square" rtlCol="0" anchor="ctr">
            <a:spAutoFit/>
          </a:bodyPr>
          <a:lstStyle/>
          <a:p>
            <a:pPr algn="ctr"/>
            <a:r>
              <a:rPr lang="en-US" altLang="zh-CN" sz="2000" dirty="0" smtClean="0">
                <a:solidFill>
                  <a:schemeClr val="bg1"/>
                </a:solidFill>
                <a:latin typeface="华文细黑" panose="02010600040101010101" pitchFamily="2" charset="-122"/>
                <a:ea typeface="华文细黑" panose="02010600040101010101" pitchFamily="2" charset="-122"/>
              </a:rPr>
              <a:t>Million</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87" name="椭圆 86"/>
          <p:cNvSpPr/>
          <p:nvPr/>
        </p:nvSpPr>
        <p:spPr>
          <a:xfrm>
            <a:off x="4975588" y="2138707"/>
            <a:ext cx="2240823" cy="2240824"/>
          </a:xfrm>
          <a:prstGeom prst="ellipse">
            <a:avLst/>
          </a:prstGeom>
          <a:solidFill>
            <a:srgbClr val="53BAE9"/>
          </a:solidFill>
          <a:ln w="38100">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p:cNvSpPr txBox="1"/>
          <p:nvPr/>
        </p:nvSpPr>
        <p:spPr>
          <a:xfrm>
            <a:off x="5130555" y="2784342"/>
            <a:ext cx="1930890" cy="646330"/>
          </a:xfrm>
          <a:prstGeom prst="rect">
            <a:avLst/>
          </a:prstGeom>
          <a:noFill/>
        </p:spPr>
        <p:txBody>
          <a:bodyPr wrap="square" rtlCol="0" anchor="ctr">
            <a:spAutoFit/>
          </a:bodyPr>
          <a:lstStyle/>
          <a:p>
            <a:pPr algn="ctr"/>
            <a:r>
              <a:rPr lang="en-US" altLang="zh-CN" sz="3600" dirty="0" smtClean="0">
                <a:solidFill>
                  <a:schemeClr val="bg1"/>
                </a:solidFill>
                <a:latin typeface="华文细黑" panose="02010600040101010101" pitchFamily="2" charset="-122"/>
                <a:ea typeface="华文细黑" panose="02010600040101010101" pitchFamily="2" charset="-122"/>
              </a:rPr>
              <a:t>3,500</a:t>
            </a:r>
            <a:endParaRPr lang="zh-CN" altLang="en-US" sz="3600" dirty="0">
              <a:solidFill>
                <a:schemeClr val="bg1"/>
              </a:solidFill>
              <a:latin typeface="华文细黑" panose="02010600040101010101" pitchFamily="2" charset="-122"/>
              <a:ea typeface="华文细黑" panose="02010600040101010101" pitchFamily="2" charset="-122"/>
            </a:endParaRPr>
          </a:p>
        </p:txBody>
      </p:sp>
      <p:sp>
        <p:nvSpPr>
          <p:cNvPr id="89" name="文本框 88"/>
          <p:cNvSpPr txBox="1"/>
          <p:nvPr/>
        </p:nvSpPr>
        <p:spPr>
          <a:xfrm>
            <a:off x="5535003" y="3511324"/>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latin typeface="华文细黑" panose="02010600040101010101" pitchFamily="2" charset="-122"/>
                <a:ea typeface="华文细黑" panose="02010600040101010101" pitchFamily="2" charset="-122"/>
              </a:rPr>
              <a:t>Million</a:t>
            </a:r>
            <a:endParaRPr lang="zh-CN" altLang="en-US" sz="2000" dirty="0">
              <a:latin typeface="华文细黑" panose="02010600040101010101" pitchFamily="2" charset="-122"/>
              <a:ea typeface="华文细黑" panose="02010600040101010101" pitchFamily="2" charset="-122"/>
            </a:endParaRPr>
          </a:p>
        </p:txBody>
      </p:sp>
      <p:sp>
        <p:nvSpPr>
          <p:cNvPr id="90" name="椭圆 89"/>
          <p:cNvSpPr/>
          <p:nvPr/>
        </p:nvSpPr>
        <p:spPr>
          <a:xfrm>
            <a:off x="8984208" y="2138707"/>
            <a:ext cx="2240823" cy="2240824"/>
          </a:xfrm>
          <a:prstGeom prst="ellipse">
            <a:avLst/>
          </a:prstGeom>
          <a:solidFill>
            <a:srgbClr val="53BAE9"/>
          </a:solidFill>
          <a:ln w="38100">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9139175" y="2784342"/>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华文细黑" panose="02010600040101010101" pitchFamily="2" charset="-122"/>
                <a:ea typeface="华文细黑" panose="02010600040101010101" pitchFamily="2" charset="-122"/>
              </a:rPr>
              <a:t>2,400</a:t>
            </a:r>
            <a:endParaRPr lang="zh-CN" altLang="en-US" dirty="0">
              <a:latin typeface="华文细黑" panose="02010600040101010101" pitchFamily="2" charset="-122"/>
              <a:ea typeface="华文细黑" panose="02010600040101010101" pitchFamily="2" charset="-122"/>
            </a:endParaRPr>
          </a:p>
        </p:txBody>
      </p:sp>
      <p:sp>
        <p:nvSpPr>
          <p:cNvPr id="92" name="文本框 91"/>
          <p:cNvSpPr txBox="1"/>
          <p:nvPr/>
        </p:nvSpPr>
        <p:spPr>
          <a:xfrm>
            <a:off x="9543623" y="3511324"/>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latin typeface="华文细黑" panose="02010600040101010101" pitchFamily="2" charset="-122"/>
                <a:ea typeface="华文细黑" panose="02010600040101010101" pitchFamily="2" charset="-122"/>
              </a:rPr>
              <a:t>Million</a:t>
            </a:r>
            <a:endParaRPr lang="zh-CN" altLang="en-US" sz="2000" dirty="0">
              <a:latin typeface="华文细黑" panose="02010600040101010101" pitchFamily="2" charset="-122"/>
              <a:ea typeface="华文细黑" panose="02010600040101010101" pitchFamily="2" charset="-122"/>
            </a:endParaRPr>
          </a:p>
        </p:txBody>
      </p:sp>
      <p:sp>
        <p:nvSpPr>
          <p:cNvPr id="93" name="矩形 55"/>
          <p:cNvSpPr/>
          <p:nvPr/>
        </p:nvSpPr>
        <p:spPr>
          <a:xfrm>
            <a:off x="747188" y="4523956"/>
            <a:ext cx="2680385" cy="904862"/>
          </a:xfrm>
          <a:prstGeom prst="rect">
            <a:avLst/>
          </a:prstGeom>
        </p:spPr>
        <p:txBody>
          <a:bodyPr wrap="square">
            <a:spAutoFit/>
          </a:bodyPr>
          <a:lstStyle/>
          <a:p>
            <a:pPr algn="ct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94" name="矩形 55"/>
          <p:cNvSpPr/>
          <p:nvPr/>
        </p:nvSpPr>
        <p:spPr>
          <a:xfrm>
            <a:off x="4755808" y="4523956"/>
            <a:ext cx="2680385" cy="904864"/>
          </a:xfrm>
          <a:prstGeom prst="rect">
            <a:avLst/>
          </a:prstGeom>
        </p:spPr>
        <p:txBody>
          <a:bodyPr wrap="square">
            <a:spAutoFit/>
          </a:bodyPr>
          <a:lstStyle/>
          <a:p>
            <a:pPr algn="ct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95" name="矩形 55"/>
          <p:cNvSpPr/>
          <p:nvPr/>
        </p:nvSpPr>
        <p:spPr>
          <a:xfrm>
            <a:off x="8764428" y="4523956"/>
            <a:ext cx="2680385" cy="904862"/>
          </a:xfrm>
          <a:prstGeom prst="rect">
            <a:avLst/>
          </a:prstGeom>
        </p:spPr>
        <p:txBody>
          <a:bodyPr wrap="square">
            <a:spAutoFit/>
          </a:bodyPr>
          <a:lstStyle/>
          <a:p>
            <a:pPr algn="ct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Tree>
    <p:extLst>
      <p:ext uri="{BB962C8B-B14F-4D97-AF65-F5344CB8AC3E}">
        <p14:creationId xmlns:p14="http://schemas.microsoft.com/office/powerpoint/2010/main" val="539831720"/>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grpSp>
        <p:nvGrpSpPr>
          <p:cNvPr id="24" name="组合 68"/>
          <p:cNvGrpSpPr/>
          <p:nvPr/>
        </p:nvGrpSpPr>
        <p:grpSpPr>
          <a:xfrm>
            <a:off x="7891323" y="2905728"/>
            <a:ext cx="1971346" cy="1875140"/>
            <a:chOff x="5929313" y="3817937"/>
            <a:chExt cx="1854201" cy="1763712"/>
          </a:xfrm>
          <a:solidFill>
            <a:srgbClr val="53BAE9"/>
          </a:solidFill>
        </p:grpSpPr>
        <p:sp>
          <p:nvSpPr>
            <p:cNvPr id="25" name="Freeform 30"/>
            <p:cNvSpPr>
              <a:spLocks/>
            </p:cNvSpPr>
            <p:nvPr/>
          </p:nvSpPr>
          <p:spPr bwMode="auto">
            <a:xfrm>
              <a:off x="6369051" y="3825874"/>
              <a:ext cx="395288" cy="187325"/>
            </a:xfrm>
            <a:custGeom>
              <a:avLst/>
              <a:gdLst>
                <a:gd name="T0" fmla="*/ 0 w 105"/>
                <a:gd name="T1" fmla="*/ 40 h 50"/>
                <a:gd name="T2" fmla="*/ 105 w 105"/>
                <a:gd name="T3" fmla="*/ 0 h 50"/>
                <a:gd name="T4" fmla="*/ 95 w 105"/>
                <a:gd name="T5" fmla="*/ 40 h 50"/>
                <a:gd name="T6" fmla="*/ 75 w 105"/>
                <a:gd name="T7" fmla="*/ 50 h 50"/>
                <a:gd name="T8" fmla="*/ 0 w 105"/>
                <a:gd name="T9" fmla="*/ 40 h 50"/>
              </a:gdLst>
              <a:ahLst/>
              <a:cxnLst>
                <a:cxn ang="0">
                  <a:pos x="T0" y="T1"/>
                </a:cxn>
                <a:cxn ang="0">
                  <a:pos x="T2" y="T3"/>
                </a:cxn>
                <a:cxn ang="0">
                  <a:pos x="T4" y="T5"/>
                </a:cxn>
                <a:cxn ang="0">
                  <a:pos x="T6" y="T7"/>
                </a:cxn>
                <a:cxn ang="0">
                  <a:pos x="T8" y="T9"/>
                </a:cxn>
              </a:cxnLst>
              <a:rect l="0" t="0" r="r" b="b"/>
              <a:pathLst>
                <a:path w="105" h="50">
                  <a:moveTo>
                    <a:pt x="0" y="40"/>
                  </a:moveTo>
                  <a:cubicBezTo>
                    <a:pt x="32" y="20"/>
                    <a:pt x="67" y="5"/>
                    <a:pt x="105" y="0"/>
                  </a:cubicBezTo>
                  <a:cubicBezTo>
                    <a:pt x="101" y="13"/>
                    <a:pt x="98" y="27"/>
                    <a:pt x="95" y="40"/>
                  </a:cubicBezTo>
                  <a:cubicBezTo>
                    <a:pt x="88" y="41"/>
                    <a:pt x="81" y="45"/>
                    <a:pt x="75" y="50"/>
                  </a:cubicBezTo>
                  <a:cubicBezTo>
                    <a:pt x="50" y="46"/>
                    <a:pt x="25" y="43"/>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1"/>
            <p:cNvSpPr>
              <a:spLocks/>
            </p:cNvSpPr>
            <p:nvPr/>
          </p:nvSpPr>
          <p:spPr bwMode="auto">
            <a:xfrm>
              <a:off x="6783388" y="3817937"/>
              <a:ext cx="288925" cy="176212"/>
            </a:xfrm>
            <a:custGeom>
              <a:avLst/>
              <a:gdLst>
                <a:gd name="T0" fmla="*/ 11 w 77"/>
                <a:gd name="T1" fmla="*/ 2 h 47"/>
                <a:gd name="T2" fmla="*/ 77 w 77"/>
                <a:gd name="T3" fmla="*/ 8 h 47"/>
                <a:gd name="T4" fmla="*/ 0 w 77"/>
                <a:gd name="T5" fmla="*/ 47 h 47"/>
                <a:gd name="T6" fmla="*/ 11 w 77"/>
                <a:gd name="T7" fmla="*/ 2 h 47"/>
              </a:gdLst>
              <a:ahLst/>
              <a:cxnLst>
                <a:cxn ang="0">
                  <a:pos x="T0" y="T1"/>
                </a:cxn>
                <a:cxn ang="0">
                  <a:pos x="T2" y="T3"/>
                </a:cxn>
                <a:cxn ang="0">
                  <a:pos x="T4" y="T5"/>
                </a:cxn>
                <a:cxn ang="0">
                  <a:pos x="T6" y="T7"/>
                </a:cxn>
              </a:cxnLst>
              <a:rect l="0" t="0" r="r" b="b"/>
              <a:pathLst>
                <a:path w="77" h="47">
                  <a:moveTo>
                    <a:pt x="11" y="2"/>
                  </a:moveTo>
                  <a:cubicBezTo>
                    <a:pt x="33" y="0"/>
                    <a:pt x="56" y="2"/>
                    <a:pt x="77" y="8"/>
                  </a:cubicBezTo>
                  <a:cubicBezTo>
                    <a:pt x="50" y="18"/>
                    <a:pt x="24" y="30"/>
                    <a:pt x="0" y="47"/>
                  </a:cubicBezTo>
                  <a:cubicBezTo>
                    <a:pt x="3" y="31"/>
                    <a:pt x="7" y="16"/>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3"/>
            <p:cNvSpPr>
              <a:spLocks/>
            </p:cNvSpPr>
            <p:nvPr/>
          </p:nvSpPr>
          <p:spPr bwMode="auto">
            <a:xfrm>
              <a:off x="6802438" y="3878262"/>
              <a:ext cx="661988" cy="511175"/>
            </a:xfrm>
            <a:custGeom>
              <a:avLst/>
              <a:gdLst>
                <a:gd name="T0" fmla="*/ 0 w 176"/>
                <a:gd name="T1" fmla="*/ 45 h 136"/>
                <a:gd name="T2" fmla="*/ 100 w 176"/>
                <a:gd name="T3" fmla="*/ 0 h 136"/>
                <a:gd name="T4" fmla="*/ 172 w 176"/>
                <a:gd name="T5" fmla="*/ 44 h 136"/>
                <a:gd name="T6" fmla="*/ 170 w 176"/>
                <a:gd name="T7" fmla="*/ 136 h 136"/>
                <a:gd name="T8" fmla="*/ 147 w 176"/>
                <a:gd name="T9" fmla="*/ 117 h 136"/>
                <a:gd name="T10" fmla="*/ 0 w 176"/>
                <a:gd name="T11" fmla="*/ 45 h 136"/>
              </a:gdLst>
              <a:ahLst/>
              <a:cxnLst>
                <a:cxn ang="0">
                  <a:pos x="T0" y="T1"/>
                </a:cxn>
                <a:cxn ang="0">
                  <a:pos x="T2" y="T3"/>
                </a:cxn>
                <a:cxn ang="0">
                  <a:pos x="T4" y="T5"/>
                </a:cxn>
                <a:cxn ang="0">
                  <a:pos x="T6" y="T7"/>
                </a:cxn>
                <a:cxn ang="0">
                  <a:pos x="T8" y="T9"/>
                </a:cxn>
                <a:cxn ang="0">
                  <a:pos x="T10" y="T11"/>
                </a:cxn>
              </a:cxnLst>
              <a:rect l="0" t="0" r="r" b="b"/>
              <a:pathLst>
                <a:path w="176" h="136">
                  <a:moveTo>
                    <a:pt x="0" y="45"/>
                  </a:moveTo>
                  <a:cubicBezTo>
                    <a:pt x="30" y="24"/>
                    <a:pt x="64" y="9"/>
                    <a:pt x="100" y="0"/>
                  </a:cubicBezTo>
                  <a:cubicBezTo>
                    <a:pt x="127" y="9"/>
                    <a:pt x="151" y="25"/>
                    <a:pt x="172" y="44"/>
                  </a:cubicBezTo>
                  <a:cubicBezTo>
                    <a:pt x="172" y="75"/>
                    <a:pt x="176" y="106"/>
                    <a:pt x="170" y="136"/>
                  </a:cubicBezTo>
                  <a:cubicBezTo>
                    <a:pt x="161" y="131"/>
                    <a:pt x="155" y="123"/>
                    <a:pt x="147" y="117"/>
                  </a:cubicBezTo>
                  <a:cubicBezTo>
                    <a:pt x="105" y="82"/>
                    <a:pt x="53" y="60"/>
                    <a:pt x="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4"/>
            <p:cNvSpPr>
              <a:spLocks/>
            </p:cNvSpPr>
            <p:nvPr/>
          </p:nvSpPr>
          <p:spPr bwMode="auto">
            <a:xfrm>
              <a:off x="6113463" y="4032249"/>
              <a:ext cx="541338" cy="782637"/>
            </a:xfrm>
            <a:custGeom>
              <a:avLst/>
              <a:gdLst>
                <a:gd name="T0" fmla="*/ 0 w 144"/>
                <a:gd name="T1" fmla="*/ 62 h 208"/>
                <a:gd name="T2" fmla="*/ 48 w 144"/>
                <a:gd name="T3" fmla="*/ 2 h 208"/>
                <a:gd name="T4" fmla="*/ 140 w 144"/>
                <a:gd name="T5" fmla="*/ 10 h 208"/>
                <a:gd name="T6" fmla="*/ 128 w 144"/>
                <a:gd name="T7" fmla="*/ 34 h 208"/>
                <a:gd name="T8" fmla="*/ 46 w 144"/>
                <a:gd name="T9" fmla="*/ 208 h 208"/>
                <a:gd name="T10" fmla="*/ 0 w 144"/>
                <a:gd name="T11" fmla="*/ 62 h 208"/>
              </a:gdLst>
              <a:ahLst/>
              <a:cxnLst>
                <a:cxn ang="0">
                  <a:pos x="T0" y="T1"/>
                </a:cxn>
                <a:cxn ang="0">
                  <a:pos x="T2" y="T3"/>
                </a:cxn>
                <a:cxn ang="0">
                  <a:pos x="T4" y="T5"/>
                </a:cxn>
                <a:cxn ang="0">
                  <a:pos x="T6" y="T7"/>
                </a:cxn>
                <a:cxn ang="0">
                  <a:pos x="T8" y="T9"/>
                </a:cxn>
                <a:cxn ang="0">
                  <a:pos x="T10" y="T11"/>
                </a:cxn>
              </a:cxnLst>
              <a:rect l="0" t="0" r="r" b="b"/>
              <a:pathLst>
                <a:path w="144" h="208">
                  <a:moveTo>
                    <a:pt x="0" y="62"/>
                  </a:moveTo>
                  <a:cubicBezTo>
                    <a:pt x="12" y="39"/>
                    <a:pt x="29" y="19"/>
                    <a:pt x="48" y="2"/>
                  </a:cubicBezTo>
                  <a:cubicBezTo>
                    <a:pt x="79" y="0"/>
                    <a:pt x="110" y="5"/>
                    <a:pt x="140" y="10"/>
                  </a:cubicBezTo>
                  <a:cubicBezTo>
                    <a:pt x="144" y="21"/>
                    <a:pt x="134" y="27"/>
                    <a:pt x="128" y="34"/>
                  </a:cubicBezTo>
                  <a:cubicBezTo>
                    <a:pt x="84" y="82"/>
                    <a:pt x="60" y="145"/>
                    <a:pt x="46" y="208"/>
                  </a:cubicBezTo>
                  <a:cubicBezTo>
                    <a:pt x="16" y="166"/>
                    <a:pt x="2" y="113"/>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7"/>
            <p:cNvSpPr>
              <a:spLocks/>
            </p:cNvSpPr>
            <p:nvPr/>
          </p:nvSpPr>
          <p:spPr bwMode="auto">
            <a:xfrm>
              <a:off x="6750051" y="4108449"/>
              <a:ext cx="673100" cy="923925"/>
            </a:xfrm>
            <a:custGeom>
              <a:avLst/>
              <a:gdLst>
                <a:gd name="T0" fmla="*/ 6 w 179"/>
                <a:gd name="T1" fmla="*/ 42 h 246"/>
                <a:gd name="T2" fmla="*/ 14 w 179"/>
                <a:gd name="T3" fmla="*/ 0 h 246"/>
                <a:gd name="T4" fmla="*/ 170 w 179"/>
                <a:gd name="T5" fmla="*/ 84 h 246"/>
                <a:gd name="T6" fmla="*/ 179 w 179"/>
                <a:gd name="T7" fmla="*/ 116 h 246"/>
                <a:gd name="T8" fmla="*/ 132 w 179"/>
                <a:gd name="T9" fmla="*/ 246 h 246"/>
                <a:gd name="T10" fmla="*/ 114 w 179"/>
                <a:gd name="T11" fmla="*/ 246 h 246"/>
                <a:gd name="T12" fmla="*/ 6 w 179"/>
                <a:gd name="T13" fmla="*/ 42 h 246"/>
              </a:gdLst>
              <a:ahLst/>
              <a:cxnLst>
                <a:cxn ang="0">
                  <a:pos x="T0" y="T1"/>
                </a:cxn>
                <a:cxn ang="0">
                  <a:pos x="T2" y="T3"/>
                </a:cxn>
                <a:cxn ang="0">
                  <a:pos x="T4" y="T5"/>
                </a:cxn>
                <a:cxn ang="0">
                  <a:pos x="T6" y="T7"/>
                </a:cxn>
                <a:cxn ang="0">
                  <a:pos x="T8" y="T9"/>
                </a:cxn>
                <a:cxn ang="0">
                  <a:pos x="T10" y="T11"/>
                </a:cxn>
                <a:cxn ang="0">
                  <a:pos x="T12" y="T13"/>
                </a:cxn>
              </a:cxnLst>
              <a:rect l="0" t="0" r="r" b="b"/>
              <a:pathLst>
                <a:path w="179" h="246">
                  <a:moveTo>
                    <a:pt x="6" y="42"/>
                  </a:moveTo>
                  <a:cubicBezTo>
                    <a:pt x="6" y="28"/>
                    <a:pt x="0" y="10"/>
                    <a:pt x="14" y="0"/>
                  </a:cubicBezTo>
                  <a:cubicBezTo>
                    <a:pt x="71" y="16"/>
                    <a:pt x="127" y="42"/>
                    <a:pt x="170" y="84"/>
                  </a:cubicBezTo>
                  <a:cubicBezTo>
                    <a:pt x="168" y="96"/>
                    <a:pt x="170" y="108"/>
                    <a:pt x="179" y="116"/>
                  </a:cubicBezTo>
                  <a:cubicBezTo>
                    <a:pt x="171" y="161"/>
                    <a:pt x="156" y="206"/>
                    <a:pt x="132" y="246"/>
                  </a:cubicBezTo>
                  <a:cubicBezTo>
                    <a:pt x="126" y="246"/>
                    <a:pt x="120" y="246"/>
                    <a:pt x="114" y="246"/>
                  </a:cubicBezTo>
                  <a:cubicBezTo>
                    <a:pt x="57" y="192"/>
                    <a:pt x="13" y="121"/>
                    <a:pt x="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8"/>
            <p:cNvSpPr>
              <a:spLocks/>
            </p:cNvSpPr>
            <p:nvPr/>
          </p:nvSpPr>
          <p:spPr bwMode="auto">
            <a:xfrm>
              <a:off x="7505701" y="4103687"/>
              <a:ext cx="277813" cy="766762"/>
            </a:xfrm>
            <a:custGeom>
              <a:avLst/>
              <a:gdLst>
                <a:gd name="T0" fmla="*/ 2 w 74"/>
                <a:gd name="T1" fmla="*/ 0 h 204"/>
                <a:gd name="T2" fmla="*/ 57 w 74"/>
                <a:gd name="T3" fmla="*/ 204 h 204"/>
                <a:gd name="T4" fmla="*/ 11 w 74"/>
                <a:gd name="T5" fmla="*/ 110 h 204"/>
                <a:gd name="T6" fmla="*/ 0 w 74"/>
                <a:gd name="T7" fmla="*/ 74 h 204"/>
                <a:gd name="T8" fmla="*/ 2 w 74"/>
                <a:gd name="T9" fmla="*/ 0 h 204"/>
              </a:gdLst>
              <a:ahLst/>
              <a:cxnLst>
                <a:cxn ang="0">
                  <a:pos x="T0" y="T1"/>
                </a:cxn>
                <a:cxn ang="0">
                  <a:pos x="T2" y="T3"/>
                </a:cxn>
                <a:cxn ang="0">
                  <a:pos x="T4" y="T5"/>
                </a:cxn>
                <a:cxn ang="0">
                  <a:pos x="T6" y="T7"/>
                </a:cxn>
                <a:cxn ang="0">
                  <a:pos x="T8" y="T9"/>
                </a:cxn>
              </a:cxnLst>
              <a:rect l="0" t="0" r="r" b="b"/>
              <a:pathLst>
                <a:path w="74" h="204">
                  <a:moveTo>
                    <a:pt x="2" y="0"/>
                  </a:moveTo>
                  <a:cubicBezTo>
                    <a:pt x="51" y="54"/>
                    <a:pt x="74" y="132"/>
                    <a:pt x="57" y="204"/>
                  </a:cubicBezTo>
                  <a:cubicBezTo>
                    <a:pt x="47" y="170"/>
                    <a:pt x="31" y="138"/>
                    <a:pt x="11" y="110"/>
                  </a:cubicBezTo>
                  <a:cubicBezTo>
                    <a:pt x="18" y="97"/>
                    <a:pt x="12" y="81"/>
                    <a:pt x="0" y="74"/>
                  </a:cubicBezTo>
                  <a:cubicBezTo>
                    <a:pt x="2" y="49"/>
                    <a:pt x="2" y="25"/>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1"/>
            <p:cNvSpPr>
              <a:spLocks/>
            </p:cNvSpPr>
            <p:nvPr/>
          </p:nvSpPr>
          <p:spPr bwMode="auto">
            <a:xfrm>
              <a:off x="6351588" y="4141787"/>
              <a:ext cx="796925" cy="1157287"/>
            </a:xfrm>
            <a:custGeom>
              <a:avLst/>
              <a:gdLst>
                <a:gd name="T0" fmla="*/ 83 w 212"/>
                <a:gd name="T1" fmla="*/ 7 h 308"/>
                <a:gd name="T2" fmla="*/ 96 w 212"/>
                <a:gd name="T3" fmla="*/ 0 h 308"/>
                <a:gd name="T4" fmla="*/ 158 w 212"/>
                <a:gd name="T5" fmla="*/ 189 h 308"/>
                <a:gd name="T6" fmla="*/ 208 w 212"/>
                <a:gd name="T7" fmla="*/ 247 h 308"/>
                <a:gd name="T8" fmla="*/ 212 w 212"/>
                <a:gd name="T9" fmla="*/ 273 h 308"/>
                <a:gd name="T10" fmla="*/ 180 w 212"/>
                <a:gd name="T11" fmla="*/ 304 h 308"/>
                <a:gd name="T12" fmla="*/ 151 w 212"/>
                <a:gd name="T13" fmla="*/ 308 h 308"/>
                <a:gd name="T14" fmla="*/ 8 w 212"/>
                <a:gd name="T15" fmla="*/ 211 h 308"/>
                <a:gd name="T16" fmla="*/ 0 w 212"/>
                <a:gd name="T17" fmla="*/ 178 h 308"/>
                <a:gd name="T18" fmla="*/ 83 w 212"/>
                <a:gd name="T19"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08">
                  <a:moveTo>
                    <a:pt x="83" y="7"/>
                  </a:moveTo>
                  <a:cubicBezTo>
                    <a:pt x="86" y="3"/>
                    <a:pt x="91" y="1"/>
                    <a:pt x="96" y="0"/>
                  </a:cubicBezTo>
                  <a:cubicBezTo>
                    <a:pt x="95" y="68"/>
                    <a:pt x="118" y="135"/>
                    <a:pt x="158" y="189"/>
                  </a:cubicBezTo>
                  <a:cubicBezTo>
                    <a:pt x="172" y="210"/>
                    <a:pt x="190" y="229"/>
                    <a:pt x="208" y="247"/>
                  </a:cubicBezTo>
                  <a:cubicBezTo>
                    <a:pt x="210" y="256"/>
                    <a:pt x="209" y="264"/>
                    <a:pt x="212" y="273"/>
                  </a:cubicBezTo>
                  <a:cubicBezTo>
                    <a:pt x="202" y="284"/>
                    <a:pt x="192" y="295"/>
                    <a:pt x="180" y="304"/>
                  </a:cubicBezTo>
                  <a:cubicBezTo>
                    <a:pt x="170" y="301"/>
                    <a:pt x="160" y="302"/>
                    <a:pt x="151" y="308"/>
                  </a:cubicBezTo>
                  <a:cubicBezTo>
                    <a:pt x="97" y="286"/>
                    <a:pt x="46" y="255"/>
                    <a:pt x="8" y="211"/>
                  </a:cubicBezTo>
                  <a:cubicBezTo>
                    <a:pt x="12" y="199"/>
                    <a:pt x="9" y="187"/>
                    <a:pt x="0" y="178"/>
                  </a:cubicBezTo>
                  <a:cubicBezTo>
                    <a:pt x="12" y="115"/>
                    <a:pt x="38" y="53"/>
                    <a:pt x="8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4"/>
            <p:cNvSpPr>
              <a:spLocks/>
            </p:cNvSpPr>
            <p:nvPr/>
          </p:nvSpPr>
          <p:spPr bwMode="auto">
            <a:xfrm>
              <a:off x="5929313" y="4364037"/>
              <a:ext cx="334963" cy="942975"/>
            </a:xfrm>
            <a:custGeom>
              <a:avLst/>
              <a:gdLst>
                <a:gd name="T0" fmla="*/ 88 w 89"/>
                <a:gd name="T1" fmla="*/ 251 h 251"/>
                <a:gd name="T2" fmla="*/ 36 w 89"/>
                <a:gd name="T3" fmla="*/ 0 h 251"/>
                <a:gd name="T4" fmla="*/ 79 w 89"/>
                <a:gd name="T5" fmla="*/ 124 h 251"/>
                <a:gd name="T6" fmla="*/ 89 w 89"/>
                <a:gd name="T7" fmla="*/ 162 h 251"/>
                <a:gd name="T8" fmla="*/ 88 w 89"/>
                <a:gd name="T9" fmla="*/ 251 h 251"/>
              </a:gdLst>
              <a:ahLst/>
              <a:cxnLst>
                <a:cxn ang="0">
                  <a:pos x="T0" y="T1"/>
                </a:cxn>
                <a:cxn ang="0">
                  <a:pos x="T2" y="T3"/>
                </a:cxn>
                <a:cxn ang="0">
                  <a:pos x="T4" y="T5"/>
                </a:cxn>
                <a:cxn ang="0">
                  <a:pos x="T6" y="T7"/>
                </a:cxn>
                <a:cxn ang="0">
                  <a:pos x="T8" y="T9"/>
                </a:cxn>
              </a:cxnLst>
              <a:rect l="0" t="0" r="r" b="b"/>
              <a:pathLst>
                <a:path w="89" h="251">
                  <a:moveTo>
                    <a:pt x="88" y="251"/>
                  </a:moveTo>
                  <a:cubicBezTo>
                    <a:pt x="21" y="188"/>
                    <a:pt x="0" y="84"/>
                    <a:pt x="36" y="0"/>
                  </a:cubicBezTo>
                  <a:cubicBezTo>
                    <a:pt x="41" y="44"/>
                    <a:pt x="56" y="86"/>
                    <a:pt x="79" y="124"/>
                  </a:cubicBezTo>
                  <a:cubicBezTo>
                    <a:pt x="74" y="138"/>
                    <a:pt x="75" y="154"/>
                    <a:pt x="89" y="162"/>
                  </a:cubicBezTo>
                  <a:cubicBezTo>
                    <a:pt x="88" y="192"/>
                    <a:pt x="85" y="221"/>
                    <a:pt x="88"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7"/>
            <p:cNvSpPr>
              <a:spLocks/>
            </p:cNvSpPr>
            <p:nvPr/>
          </p:nvSpPr>
          <p:spPr bwMode="auto">
            <a:xfrm>
              <a:off x="7294563" y="4532312"/>
              <a:ext cx="390525" cy="755650"/>
            </a:xfrm>
            <a:custGeom>
              <a:avLst/>
              <a:gdLst>
                <a:gd name="T0" fmla="*/ 48 w 104"/>
                <a:gd name="T1" fmla="*/ 13 h 201"/>
                <a:gd name="T2" fmla="*/ 56 w 104"/>
                <a:gd name="T3" fmla="*/ 7 h 201"/>
                <a:gd name="T4" fmla="*/ 104 w 104"/>
                <a:gd name="T5" fmla="*/ 120 h 201"/>
                <a:gd name="T6" fmla="*/ 56 w 104"/>
                <a:gd name="T7" fmla="*/ 201 h 201"/>
                <a:gd name="T8" fmla="*/ 3 w 104"/>
                <a:gd name="T9" fmla="*/ 164 h 201"/>
                <a:gd name="T10" fmla="*/ 0 w 104"/>
                <a:gd name="T11" fmla="*/ 140 h 201"/>
                <a:gd name="T12" fmla="*/ 48 w 104"/>
                <a:gd name="T13" fmla="*/ 13 h 201"/>
              </a:gdLst>
              <a:ahLst/>
              <a:cxnLst>
                <a:cxn ang="0">
                  <a:pos x="T0" y="T1"/>
                </a:cxn>
                <a:cxn ang="0">
                  <a:pos x="T2" y="T3"/>
                </a:cxn>
                <a:cxn ang="0">
                  <a:pos x="T4" y="T5"/>
                </a:cxn>
                <a:cxn ang="0">
                  <a:pos x="T6" y="T7"/>
                </a:cxn>
                <a:cxn ang="0">
                  <a:pos x="T8" y="T9"/>
                </a:cxn>
                <a:cxn ang="0">
                  <a:pos x="T10" y="T11"/>
                </a:cxn>
                <a:cxn ang="0">
                  <a:pos x="T12" y="T13"/>
                </a:cxn>
              </a:cxnLst>
              <a:rect l="0" t="0" r="r" b="b"/>
              <a:pathLst>
                <a:path w="104" h="201">
                  <a:moveTo>
                    <a:pt x="48" y="13"/>
                  </a:moveTo>
                  <a:cubicBezTo>
                    <a:pt x="48" y="8"/>
                    <a:pt x="51" y="0"/>
                    <a:pt x="56" y="7"/>
                  </a:cubicBezTo>
                  <a:cubicBezTo>
                    <a:pt x="80" y="41"/>
                    <a:pt x="97" y="80"/>
                    <a:pt x="104" y="120"/>
                  </a:cubicBezTo>
                  <a:cubicBezTo>
                    <a:pt x="95" y="150"/>
                    <a:pt x="76" y="177"/>
                    <a:pt x="56" y="201"/>
                  </a:cubicBezTo>
                  <a:cubicBezTo>
                    <a:pt x="37" y="190"/>
                    <a:pt x="20" y="177"/>
                    <a:pt x="3" y="164"/>
                  </a:cubicBezTo>
                  <a:cubicBezTo>
                    <a:pt x="3" y="156"/>
                    <a:pt x="2" y="148"/>
                    <a:pt x="0" y="140"/>
                  </a:cubicBezTo>
                  <a:cubicBezTo>
                    <a:pt x="23" y="101"/>
                    <a:pt x="39" y="58"/>
                    <a:pt x="4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2"/>
            <p:cNvSpPr>
              <a:spLocks/>
            </p:cNvSpPr>
            <p:nvPr/>
          </p:nvSpPr>
          <p:spPr bwMode="auto">
            <a:xfrm>
              <a:off x="6308726" y="4964112"/>
              <a:ext cx="587375" cy="546100"/>
            </a:xfrm>
            <a:custGeom>
              <a:avLst/>
              <a:gdLst>
                <a:gd name="T0" fmla="*/ 4 w 156"/>
                <a:gd name="T1" fmla="*/ 0 h 145"/>
                <a:gd name="T2" fmla="*/ 155 w 156"/>
                <a:gd name="T3" fmla="*/ 103 h 145"/>
                <a:gd name="T4" fmla="*/ 156 w 156"/>
                <a:gd name="T5" fmla="*/ 110 h 145"/>
                <a:gd name="T6" fmla="*/ 71 w 156"/>
                <a:gd name="T7" fmla="*/ 145 h 145"/>
                <a:gd name="T8" fmla="*/ 4 w 156"/>
                <a:gd name="T9" fmla="*/ 106 h 145"/>
                <a:gd name="T10" fmla="*/ 4 w 156"/>
                <a:gd name="T11" fmla="*/ 0 h 145"/>
              </a:gdLst>
              <a:ahLst/>
              <a:cxnLst>
                <a:cxn ang="0">
                  <a:pos x="T0" y="T1"/>
                </a:cxn>
                <a:cxn ang="0">
                  <a:pos x="T2" y="T3"/>
                </a:cxn>
                <a:cxn ang="0">
                  <a:pos x="T4" y="T5"/>
                </a:cxn>
                <a:cxn ang="0">
                  <a:pos x="T6" y="T7"/>
                </a:cxn>
                <a:cxn ang="0">
                  <a:pos x="T8" y="T9"/>
                </a:cxn>
                <a:cxn ang="0">
                  <a:pos x="T10" y="T11"/>
                </a:cxn>
              </a:cxnLst>
              <a:rect l="0" t="0" r="r" b="b"/>
              <a:pathLst>
                <a:path w="156" h="145">
                  <a:moveTo>
                    <a:pt x="4" y="0"/>
                  </a:moveTo>
                  <a:cubicBezTo>
                    <a:pt x="46" y="46"/>
                    <a:pt x="99" y="79"/>
                    <a:pt x="155" y="103"/>
                  </a:cubicBezTo>
                  <a:cubicBezTo>
                    <a:pt x="155" y="105"/>
                    <a:pt x="156" y="108"/>
                    <a:pt x="156" y="110"/>
                  </a:cubicBezTo>
                  <a:cubicBezTo>
                    <a:pt x="130" y="126"/>
                    <a:pt x="101" y="137"/>
                    <a:pt x="71" y="145"/>
                  </a:cubicBezTo>
                  <a:cubicBezTo>
                    <a:pt x="47" y="135"/>
                    <a:pt x="23" y="124"/>
                    <a:pt x="4" y="106"/>
                  </a:cubicBezTo>
                  <a:cubicBezTo>
                    <a:pt x="0" y="90"/>
                    <a:pt x="3" y="17"/>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7"/>
            <p:cNvSpPr>
              <a:spLocks/>
            </p:cNvSpPr>
            <p:nvPr/>
          </p:nvSpPr>
          <p:spPr bwMode="auto">
            <a:xfrm>
              <a:off x="7053263" y="5191124"/>
              <a:ext cx="406400" cy="250825"/>
            </a:xfrm>
            <a:custGeom>
              <a:avLst/>
              <a:gdLst>
                <a:gd name="T0" fmla="*/ 36 w 108"/>
                <a:gd name="T1" fmla="*/ 4 h 67"/>
                <a:gd name="T2" fmla="*/ 57 w 108"/>
                <a:gd name="T3" fmla="*/ 0 h 67"/>
                <a:gd name="T4" fmla="*/ 108 w 108"/>
                <a:gd name="T5" fmla="*/ 36 h 67"/>
                <a:gd name="T6" fmla="*/ 62 w 108"/>
                <a:gd name="T7" fmla="*/ 59 h 67"/>
                <a:gd name="T8" fmla="*/ 0 w 108"/>
                <a:gd name="T9" fmla="*/ 39 h 67"/>
                <a:gd name="T10" fmla="*/ 36 w 108"/>
                <a:gd name="T11" fmla="*/ 4 h 67"/>
              </a:gdLst>
              <a:ahLst/>
              <a:cxnLst>
                <a:cxn ang="0">
                  <a:pos x="T0" y="T1"/>
                </a:cxn>
                <a:cxn ang="0">
                  <a:pos x="T2" y="T3"/>
                </a:cxn>
                <a:cxn ang="0">
                  <a:pos x="T4" y="T5"/>
                </a:cxn>
                <a:cxn ang="0">
                  <a:pos x="T6" y="T7"/>
                </a:cxn>
                <a:cxn ang="0">
                  <a:pos x="T8" y="T9"/>
                </a:cxn>
                <a:cxn ang="0">
                  <a:pos x="T10" y="T11"/>
                </a:cxn>
              </a:cxnLst>
              <a:rect l="0" t="0" r="r" b="b"/>
              <a:pathLst>
                <a:path w="108" h="67">
                  <a:moveTo>
                    <a:pt x="36" y="4"/>
                  </a:moveTo>
                  <a:cubicBezTo>
                    <a:pt x="43" y="2"/>
                    <a:pt x="50" y="2"/>
                    <a:pt x="57" y="0"/>
                  </a:cubicBezTo>
                  <a:cubicBezTo>
                    <a:pt x="74" y="13"/>
                    <a:pt x="90" y="25"/>
                    <a:pt x="108" y="36"/>
                  </a:cubicBezTo>
                  <a:cubicBezTo>
                    <a:pt x="94" y="47"/>
                    <a:pt x="81" y="67"/>
                    <a:pt x="62" y="59"/>
                  </a:cubicBezTo>
                  <a:cubicBezTo>
                    <a:pt x="41" y="53"/>
                    <a:pt x="18" y="52"/>
                    <a:pt x="0" y="39"/>
                  </a:cubicBezTo>
                  <a:cubicBezTo>
                    <a:pt x="13" y="28"/>
                    <a:pt x="24" y="16"/>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8"/>
            <p:cNvSpPr>
              <a:spLocks/>
            </p:cNvSpPr>
            <p:nvPr/>
          </p:nvSpPr>
          <p:spPr bwMode="auto">
            <a:xfrm>
              <a:off x="6681788" y="5411787"/>
              <a:ext cx="574675" cy="169862"/>
            </a:xfrm>
            <a:custGeom>
              <a:avLst/>
              <a:gdLst>
                <a:gd name="T0" fmla="*/ 100 w 153"/>
                <a:gd name="T1" fmla="*/ 0 h 45"/>
                <a:gd name="T2" fmla="*/ 153 w 153"/>
                <a:gd name="T3" fmla="*/ 14 h 45"/>
                <a:gd name="T4" fmla="*/ 0 w 153"/>
                <a:gd name="T5" fmla="*/ 33 h 45"/>
                <a:gd name="T6" fmla="*/ 63 w 153"/>
                <a:gd name="T7" fmla="*/ 5 h 45"/>
                <a:gd name="T8" fmla="*/ 100 w 153"/>
                <a:gd name="T9" fmla="*/ 0 h 45"/>
              </a:gdLst>
              <a:ahLst/>
              <a:cxnLst>
                <a:cxn ang="0">
                  <a:pos x="T0" y="T1"/>
                </a:cxn>
                <a:cxn ang="0">
                  <a:pos x="T2" y="T3"/>
                </a:cxn>
                <a:cxn ang="0">
                  <a:pos x="T4" y="T5"/>
                </a:cxn>
                <a:cxn ang="0">
                  <a:pos x="T6" y="T7"/>
                </a:cxn>
                <a:cxn ang="0">
                  <a:pos x="T8" y="T9"/>
                </a:cxn>
              </a:cxnLst>
              <a:rect l="0" t="0" r="r" b="b"/>
              <a:pathLst>
                <a:path w="153" h="45">
                  <a:moveTo>
                    <a:pt x="100" y="0"/>
                  </a:moveTo>
                  <a:cubicBezTo>
                    <a:pt x="117" y="5"/>
                    <a:pt x="135" y="10"/>
                    <a:pt x="153" y="14"/>
                  </a:cubicBezTo>
                  <a:cubicBezTo>
                    <a:pt x="107" y="38"/>
                    <a:pt x="51" y="45"/>
                    <a:pt x="0" y="33"/>
                  </a:cubicBezTo>
                  <a:cubicBezTo>
                    <a:pt x="22" y="26"/>
                    <a:pt x="43" y="17"/>
                    <a:pt x="63" y="5"/>
                  </a:cubicBezTo>
                  <a:cubicBezTo>
                    <a:pt x="75" y="13"/>
                    <a:pt x="91" y="12"/>
                    <a:pt x="1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47" name="Straight Arrow Connector 75"/>
          <p:cNvCxnSpPr/>
          <p:nvPr/>
        </p:nvCxnSpPr>
        <p:spPr>
          <a:xfrm flipH="1" flipV="1">
            <a:off x="6812761" y="3513334"/>
            <a:ext cx="1174631" cy="179643"/>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75"/>
          <p:cNvCxnSpPr/>
          <p:nvPr/>
        </p:nvCxnSpPr>
        <p:spPr>
          <a:xfrm flipV="1">
            <a:off x="8886535" y="1736585"/>
            <a:ext cx="14158" cy="1167050"/>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75"/>
          <p:cNvCxnSpPr/>
          <p:nvPr/>
        </p:nvCxnSpPr>
        <p:spPr>
          <a:xfrm flipH="1">
            <a:off x="7765009" y="4603292"/>
            <a:ext cx="653072" cy="1011082"/>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75"/>
          <p:cNvCxnSpPr/>
          <p:nvPr/>
        </p:nvCxnSpPr>
        <p:spPr>
          <a:xfrm>
            <a:off x="9655463" y="4347498"/>
            <a:ext cx="958019" cy="684969"/>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6323382" y="3226380"/>
            <a:ext cx="453749" cy="453749"/>
            <a:chOff x="1179225" y="991203"/>
            <a:chExt cx="1402970" cy="1402971"/>
          </a:xfrm>
        </p:grpSpPr>
        <p:sp>
          <p:nvSpPr>
            <p:cNvPr id="52" name="Oval 51"/>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Group 52"/>
            <p:cNvGrpSpPr/>
            <p:nvPr/>
          </p:nvGrpSpPr>
          <p:grpSpPr>
            <a:xfrm>
              <a:off x="1375885" y="1198807"/>
              <a:ext cx="1009650" cy="1195367"/>
              <a:chOff x="1375885" y="1198807"/>
              <a:chExt cx="1009650" cy="1195367"/>
            </a:xfrm>
            <a:solidFill>
              <a:srgbClr val="037EB5"/>
            </a:solidFill>
          </p:grpSpPr>
          <p:grpSp>
            <p:nvGrpSpPr>
              <p:cNvPr id="54" name="Group 53"/>
              <p:cNvGrpSpPr/>
              <p:nvPr/>
            </p:nvGrpSpPr>
            <p:grpSpPr>
              <a:xfrm>
                <a:off x="1375885" y="1198807"/>
                <a:ext cx="1009650" cy="1139826"/>
                <a:chOff x="1368786" y="1195986"/>
                <a:chExt cx="1009650" cy="1139826"/>
              </a:xfrm>
              <a:grpFill/>
            </p:grpSpPr>
            <p:sp>
              <p:nvSpPr>
                <p:cNvPr id="5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9" name="Group 50"/>
          <p:cNvGrpSpPr/>
          <p:nvPr/>
        </p:nvGrpSpPr>
        <p:grpSpPr>
          <a:xfrm>
            <a:off x="8675086" y="1230121"/>
            <a:ext cx="453749" cy="453749"/>
            <a:chOff x="1179225" y="991203"/>
            <a:chExt cx="1402970" cy="1402971"/>
          </a:xfrm>
        </p:grpSpPr>
        <p:sp>
          <p:nvSpPr>
            <p:cNvPr id="60" name="Oval 51"/>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Group 52"/>
            <p:cNvGrpSpPr/>
            <p:nvPr/>
          </p:nvGrpSpPr>
          <p:grpSpPr>
            <a:xfrm>
              <a:off x="1375885" y="1198807"/>
              <a:ext cx="1009650" cy="1195367"/>
              <a:chOff x="1375885" y="1198807"/>
              <a:chExt cx="1009650" cy="1195367"/>
            </a:xfrm>
            <a:solidFill>
              <a:srgbClr val="037EB5"/>
            </a:solidFill>
          </p:grpSpPr>
          <p:grpSp>
            <p:nvGrpSpPr>
              <p:cNvPr id="62" name="Group 53"/>
              <p:cNvGrpSpPr/>
              <p:nvPr/>
            </p:nvGrpSpPr>
            <p:grpSpPr>
              <a:xfrm>
                <a:off x="1375885" y="1198807"/>
                <a:ext cx="1009650" cy="1139826"/>
                <a:chOff x="1368786" y="1195986"/>
                <a:chExt cx="1009650" cy="1139826"/>
              </a:xfrm>
              <a:grpFill/>
            </p:grpSpPr>
            <p:sp>
              <p:nvSpPr>
                <p:cNvPr id="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Group 50"/>
          <p:cNvGrpSpPr/>
          <p:nvPr/>
        </p:nvGrpSpPr>
        <p:grpSpPr>
          <a:xfrm>
            <a:off x="7375567" y="5602840"/>
            <a:ext cx="453749" cy="453749"/>
            <a:chOff x="1179225" y="991203"/>
            <a:chExt cx="1402970" cy="1402971"/>
          </a:xfrm>
        </p:grpSpPr>
        <p:sp>
          <p:nvSpPr>
            <p:cNvPr id="68" name="Oval 51"/>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Group 52"/>
            <p:cNvGrpSpPr/>
            <p:nvPr/>
          </p:nvGrpSpPr>
          <p:grpSpPr>
            <a:xfrm>
              <a:off x="1375885" y="1198807"/>
              <a:ext cx="1009650" cy="1195367"/>
              <a:chOff x="1375885" y="1198807"/>
              <a:chExt cx="1009650" cy="1195367"/>
            </a:xfrm>
            <a:solidFill>
              <a:srgbClr val="037EB5"/>
            </a:solidFill>
          </p:grpSpPr>
          <p:grpSp>
            <p:nvGrpSpPr>
              <p:cNvPr id="70" name="Group 53"/>
              <p:cNvGrpSpPr/>
              <p:nvPr/>
            </p:nvGrpSpPr>
            <p:grpSpPr>
              <a:xfrm>
                <a:off x="1375885" y="1198807"/>
                <a:ext cx="1009650" cy="1139826"/>
                <a:chOff x="1368786" y="1195986"/>
                <a:chExt cx="1009650" cy="1139826"/>
              </a:xfrm>
              <a:grpFill/>
            </p:grpSpPr>
            <p:sp>
              <p:nvSpPr>
                <p:cNvPr id="7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5" name="Group 50"/>
          <p:cNvGrpSpPr/>
          <p:nvPr/>
        </p:nvGrpSpPr>
        <p:grpSpPr>
          <a:xfrm>
            <a:off x="10633875" y="4955271"/>
            <a:ext cx="453749" cy="453749"/>
            <a:chOff x="1179225" y="991203"/>
            <a:chExt cx="1402970" cy="1402971"/>
          </a:xfrm>
        </p:grpSpPr>
        <p:sp>
          <p:nvSpPr>
            <p:cNvPr id="76" name="Oval 51"/>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Group 52"/>
            <p:cNvGrpSpPr/>
            <p:nvPr/>
          </p:nvGrpSpPr>
          <p:grpSpPr>
            <a:xfrm>
              <a:off x="1375885" y="1198807"/>
              <a:ext cx="1009650" cy="1195367"/>
              <a:chOff x="1375885" y="1198807"/>
              <a:chExt cx="1009650" cy="1195367"/>
            </a:xfrm>
            <a:solidFill>
              <a:srgbClr val="037EB5"/>
            </a:solidFill>
          </p:grpSpPr>
          <p:grpSp>
            <p:nvGrpSpPr>
              <p:cNvPr id="78" name="Group 53"/>
              <p:cNvGrpSpPr/>
              <p:nvPr/>
            </p:nvGrpSpPr>
            <p:grpSpPr>
              <a:xfrm>
                <a:off x="1375885" y="1198807"/>
                <a:ext cx="1009650" cy="1139826"/>
                <a:chOff x="1368786" y="1195986"/>
                <a:chExt cx="1009650" cy="1139826"/>
              </a:xfrm>
              <a:grpFill/>
            </p:grpSpPr>
            <p:sp>
              <p:nvSpPr>
                <p:cNvPr id="8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9"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83" name="Straight Arrow Connector 75"/>
          <p:cNvCxnSpPr/>
          <p:nvPr/>
        </p:nvCxnSpPr>
        <p:spPr>
          <a:xfrm flipH="1" flipV="1">
            <a:off x="7341061" y="2906737"/>
            <a:ext cx="120071" cy="761512"/>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75"/>
          <p:cNvCxnSpPr/>
          <p:nvPr/>
        </p:nvCxnSpPr>
        <p:spPr>
          <a:xfrm flipH="1">
            <a:off x="7456449" y="5032468"/>
            <a:ext cx="513627" cy="24285"/>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75"/>
          <p:cNvCxnSpPr/>
          <p:nvPr/>
        </p:nvCxnSpPr>
        <p:spPr>
          <a:xfrm flipH="1">
            <a:off x="7013652" y="3631601"/>
            <a:ext cx="433980" cy="537831"/>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98" name="Group 50"/>
          <p:cNvGrpSpPr/>
          <p:nvPr/>
        </p:nvGrpSpPr>
        <p:grpSpPr>
          <a:xfrm>
            <a:off x="7100399" y="3269271"/>
            <a:ext cx="664338" cy="664338"/>
            <a:chOff x="1179225" y="991203"/>
            <a:chExt cx="1402970" cy="1402971"/>
          </a:xfrm>
        </p:grpSpPr>
        <p:sp>
          <p:nvSpPr>
            <p:cNvPr id="99" name="Oval 51"/>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Group 52"/>
            <p:cNvGrpSpPr/>
            <p:nvPr/>
          </p:nvGrpSpPr>
          <p:grpSpPr>
            <a:xfrm>
              <a:off x="1375885" y="1198807"/>
              <a:ext cx="1009650" cy="1195367"/>
              <a:chOff x="1375885" y="1198807"/>
              <a:chExt cx="1009650" cy="1195367"/>
            </a:xfrm>
            <a:solidFill>
              <a:srgbClr val="037EB5"/>
            </a:solidFill>
          </p:grpSpPr>
          <p:grpSp>
            <p:nvGrpSpPr>
              <p:cNvPr id="101" name="Group 53"/>
              <p:cNvGrpSpPr/>
              <p:nvPr/>
            </p:nvGrpSpPr>
            <p:grpSpPr>
              <a:xfrm>
                <a:off x="1375885" y="1198807"/>
                <a:ext cx="1009650" cy="1139826"/>
                <a:chOff x="1368786" y="1195986"/>
                <a:chExt cx="1009650" cy="1139826"/>
              </a:xfrm>
              <a:grpFill/>
            </p:grpSpPr>
            <p:sp>
              <p:nvSpPr>
                <p:cNvPr id="10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2"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6" name="Group 50"/>
          <p:cNvGrpSpPr/>
          <p:nvPr/>
        </p:nvGrpSpPr>
        <p:grpSpPr>
          <a:xfrm>
            <a:off x="7074244" y="2382509"/>
            <a:ext cx="453749" cy="453749"/>
            <a:chOff x="1179223" y="991203"/>
            <a:chExt cx="1402969" cy="1402971"/>
          </a:xfrm>
        </p:grpSpPr>
        <p:sp>
          <p:nvSpPr>
            <p:cNvPr id="107" name="Oval 51"/>
            <p:cNvSpPr/>
            <p:nvPr/>
          </p:nvSpPr>
          <p:spPr>
            <a:xfrm>
              <a:off x="1179223" y="991203"/>
              <a:ext cx="1402969" cy="140297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52"/>
            <p:cNvGrpSpPr/>
            <p:nvPr/>
          </p:nvGrpSpPr>
          <p:grpSpPr>
            <a:xfrm>
              <a:off x="1375885" y="1198807"/>
              <a:ext cx="1009650" cy="1195367"/>
              <a:chOff x="1375885" y="1198807"/>
              <a:chExt cx="1009650" cy="1195367"/>
            </a:xfrm>
            <a:solidFill>
              <a:srgbClr val="037EB5"/>
            </a:solidFill>
          </p:grpSpPr>
          <p:grpSp>
            <p:nvGrpSpPr>
              <p:cNvPr id="109" name="Group 53"/>
              <p:cNvGrpSpPr/>
              <p:nvPr/>
            </p:nvGrpSpPr>
            <p:grpSpPr>
              <a:xfrm>
                <a:off x="1375885" y="1198807"/>
                <a:ext cx="1009650" cy="1139826"/>
                <a:chOff x="1368786" y="1195986"/>
                <a:chExt cx="1009650" cy="1139826"/>
              </a:xfrm>
              <a:grpFill/>
            </p:grpSpPr>
            <p:sp>
              <p:nvSpPr>
                <p:cNvPr id="111"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0"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4" name="Group 50"/>
          <p:cNvGrpSpPr/>
          <p:nvPr/>
        </p:nvGrpSpPr>
        <p:grpSpPr>
          <a:xfrm>
            <a:off x="6614889" y="4176521"/>
            <a:ext cx="453749" cy="453749"/>
            <a:chOff x="1179223" y="991203"/>
            <a:chExt cx="1402969" cy="1402971"/>
          </a:xfrm>
        </p:grpSpPr>
        <p:sp>
          <p:nvSpPr>
            <p:cNvPr id="115" name="Oval 51"/>
            <p:cNvSpPr/>
            <p:nvPr/>
          </p:nvSpPr>
          <p:spPr>
            <a:xfrm>
              <a:off x="1179223" y="991203"/>
              <a:ext cx="1402969" cy="140297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Group 52"/>
            <p:cNvGrpSpPr/>
            <p:nvPr/>
          </p:nvGrpSpPr>
          <p:grpSpPr>
            <a:xfrm>
              <a:off x="1375885" y="1198807"/>
              <a:ext cx="1009650" cy="1195367"/>
              <a:chOff x="1375885" y="1198807"/>
              <a:chExt cx="1009650" cy="1195367"/>
            </a:xfrm>
            <a:solidFill>
              <a:srgbClr val="037EB5"/>
            </a:solidFill>
          </p:grpSpPr>
          <p:grpSp>
            <p:nvGrpSpPr>
              <p:cNvPr id="117" name="Group 53"/>
              <p:cNvGrpSpPr/>
              <p:nvPr/>
            </p:nvGrpSpPr>
            <p:grpSpPr>
              <a:xfrm>
                <a:off x="1375885" y="1198807"/>
                <a:ext cx="1009650" cy="1139826"/>
                <a:chOff x="1368786" y="1195986"/>
                <a:chExt cx="1009650" cy="1139826"/>
              </a:xfrm>
              <a:grpFill/>
            </p:grpSpPr>
            <p:sp>
              <p:nvSpPr>
                <p:cNvPr id="11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8"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22" name="Straight Arrow Connector 75"/>
          <p:cNvCxnSpPr/>
          <p:nvPr/>
        </p:nvCxnSpPr>
        <p:spPr>
          <a:xfrm>
            <a:off x="8274310" y="5180255"/>
            <a:ext cx="306629" cy="518075"/>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23" name="Group 58"/>
          <p:cNvGrpSpPr/>
          <p:nvPr/>
        </p:nvGrpSpPr>
        <p:grpSpPr>
          <a:xfrm>
            <a:off x="7787332" y="4746531"/>
            <a:ext cx="664338" cy="664338"/>
            <a:chOff x="1179225" y="991203"/>
            <a:chExt cx="1402970" cy="1402971"/>
          </a:xfrm>
        </p:grpSpPr>
        <p:sp>
          <p:nvSpPr>
            <p:cNvPr id="124" name="Oval 59"/>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5" name="Group 60"/>
            <p:cNvGrpSpPr/>
            <p:nvPr/>
          </p:nvGrpSpPr>
          <p:grpSpPr>
            <a:xfrm>
              <a:off x="1375885" y="1198807"/>
              <a:ext cx="1009650" cy="1195367"/>
              <a:chOff x="1375885" y="1198807"/>
              <a:chExt cx="1009650" cy="1195367"/>
            </a:xfrm>
            <a:solidFill>
              <a:srgbClr val="037EB5"/>
            </a:solidFill>
          </p:grpSpPr>
          <p:grpSp>
            <p:nvGrpSpPr>
              <p:cNvPr id="126" name="Group 61"/>
              <p:cNvGrpSpPr/>
              <p:nvPr/>
            </p:nvGrpSpPr>
            <p:grpSpPr>
              <a:xfrm>
                <a:off x="1375885" y="1198807"/>
                <a:ext cx="1009650" cy="1139826"/>
                <a:chOff x="1368786" y="1195986"/>
                <a:chExt cx="1009650" cy="1139826"/>
              </a:xfrm>
              <a:grpFill/>
            </p:grpSpPr>
            <p:sp>
              <p:nvSpPr>
                <p:cNvPr id="1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7"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1" name="Group 50"/>
          <p:cNvGrpSpPr/>
          <p:nvPr/>
        </p:nvGrpSpPr>
        <p:grpSpPr>
          <a:xfrm>
            <a:off x="6936202" y="4830061"/>
            <a:ext cx="453749" cy="453749"/>
            <a:chOff x="1179223" y="991203"/>
            <a:chExt cx="1402969" cy="1402971"/>
          </a:xfrm>
        </p:grpSpPr>
        <p:sp>
          <p:nvSpPr>
            <p:cNvPr id="132" name="Oval 51"/>
            <p:cNvSpPr/>
            <p:nvPr/>
          </p:nvSpPr>
          <p:spPr>
            <a:xfrm>
              <a:off x="1179223" y="991203"/>
              <a:ext cx="1402969" cy="140297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3" name="Group 52"/>
            <p:cNvGrpSpPr/>
            <p:nvPr/>
          </p:nvGrpSpPr>
          <p:grpSpPr>
            <a:xfrm>
              <a:off x="1375885" y="1198807"/>
              <a:ext cx="1009650" cy="1195367"/>
              <a:chOff x="1375885" y="1198807"/>
              <a:chExt cx="1009650" cy="1195367"/>
            </a:xfrm>
            <a:solidFill>
              <a:srgbClr val="037EB5"/>
            </a:solidFill>
          </p:grpSpPr>
          <p:grpSp>
            <p:nvGrpSpPr>
              <p:cNvPr id="134" name="Group 53"/>
              <p:cNvGrpSpPr/>
              <p:nvPr/>
            </p:nvGrpSpPr>
            <p:grpSpPr>
              <a:xfrm>
                <a:off x="1375885" y="1198807"/>
                <a:ext cx="1009650" cy="1139826"/>
                <a:chOff x="1368786" y="1195986"/>
                <a:chExt cx="1009650" cy="1139826"/>
              </a:xfrm>
              <a:grpFill/>
            </p:grpSpPr>
            <p:sp>
              <p:nvSpPr>
                <p:cNvPr id="13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5"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9" name="Group 50"/>
          <p:cNvGrpSpPr/>
          <p:nvPr/>
        </p:nvGrpSpPr>
        <p:grpSpPr>
          <a:xfrm>
            <a:off x="8511815" y="5729108"/>
            <a:ext cx="453749" cy="453749"/>
            <a:chOff x="1179223" y="991203"/>
            <a:chExt cx="1402969" cy="1402971"/>
          </a:xfrm>
        </p:grpSpPr>
        <p:sp>
          <p:nvSpPr>
            <p:cNvPr id="140" name="Oval 51"/>
            <p:cNvSpPr/>
            <p:nvPr/>
          </p:nvSpPr>
          <p:spPr>
            <a:xfrm>
              <a:off x="1179223" y="991203"/>
              <a:ext cx="1402969" cy="140297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1" name="Group 52"/>
            <p:cNvGrpSpPr/>
            <p:nvPr/>
          </p:nvGrpSpPr>
          <p:grpSpPr>
            <a:xfrm>
              <a:off x="1375885" y="1198807"/>
              <a:ext cx="1009650" cy="1195367"/>
              <a:chOff x="1375885" y="1198807"/>
              <a:chExt cx="1009650" cy="1195367"/>
            </a:xfrm>
            <a:solidFill>
              <a:srgbClr val="037EB5"/>
            </a:solidFill>
          </p:grpSpPr>
          <p:grpSp>
            <p:nvGrpSpPr>
              <p:cNvPr id="142" name="Group 53"/>
              <p:cNvGrpSpPr/>
              <p:nvPr/>
            </p:nvGrpSpPr>
            <p:grpSpPr>
              <a:xfrm>
                <a:off x="1375885" y="1198807"/>
                <a:ext cx="1009650" cy="1139826"/>
                <a:chOff x="1368786" y="1195986"/>
                <a:chExt cx="1009650" cy="1139826"/>
              </a:xfrm>
              <a:grpFill/>
            </p:grpSpPr>
            <p:sp>
              <p:nvSpPr>
                <p:cNvPr id="14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47" name="Straight Arrow Connector 75"/>
          <p:cNvCxnSpPr/>
          <p:nvPr/>
        </p:nvCxnSpPr>
        <p:spPr>
          <a:xfrm flipH="1">
            <a:off x="9496936" y="4619186"/>
            <a:ext cx="545662" cy="443587"/>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48" name="Straight Arrow Connector 75"/>
          <p:cNvCxnSpPr/>
          <p:nvPr/>
        </p:nvCxnSpPr>
        <p:spPr>
          <a:xfrm>
            <a:off x="10076528" y="4716108"/>
            <a:ext cx="18578" cy="719008"/>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49" name="Group 66"/>
          <p:cNvGrpSpPr/>
          <p:nvPr/>
        </p:nvGrpSpPr>
        <p:grpSpPr>
          <a:xfrm>
            <a:off x="9748074" y="4300172"/>
            <a:ext cx="664338" cy="664338"/>
            <a:chOff x="1179225" y="991203"/>
            <a:chExt cx="1402970" cy="1402971"/>
          </a:xfrm>
        </p:grpSpPr>
        <p:sp>
          <p:nvSpPr>
            <p:cNvPr id="150" name="Oval 67"/>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1" name="Group 68"/>
            <p:cNvGrpSpPr/>
            <p:nvPr/>
          </p:nvGrpSpPr>
          <p:grpSpPr>
            <a:xfrm>
              <a:off x="1375885" y="1198807"/>
              <a:ext cx="1009650" cy="1195367"/>
              <a:chOff x="1375885" y="1198807"/>
              <a:chExt cx="1009650" cy="1195367"/>
            </a:xfrm>
            <a:solidFill>
              <a:srgbClr val="037EB5"/>
            </a:solidFill>
          </p:grpSpPr>
          <p:grpSp>
            <p:nvGrpSpPr>
              <p:cNvPr id="152" name="Group 69"/>
              <p:cNvGrpSpPr/>
              <p:nvPr/>
            </p:nvGrpSpPr>
            <p:grpSpPr>
              <a:xfrm>
                <a:off x="1375885" y="1198807"/>
                <a:ext cx="1009650" cy="1139826"/>
                <a:chOff x="1368786" y="1195986"/>
                <a:chExt cx="1009650" cy="1139826"/>
              </a:xfrm>
              <a:grpFill/>
            </p:grpSpPr>
            <p:sp>
              <p:nvSpPr>
                <p:cNvPr id="15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3" name="Freeform 70"/>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7" name="Group 50"/>
          <p:cNvGrpSpPr/>
          <p:nvPr/>
        </p:nvGrpSpPr>
        <p:grpSpPr>
          <a:xfrm>
            <a:off x="9030862" y="5023149"/>
            <a:ext cx="453749" cy="453749"/>
            <a:chOff x="1179225" y="991203"/>
            <a:chExt cx="1402970" cy="1402971"/>
          </a:xfrm>
        </p:grpSpPr>
        <p:sp>
          <p:nvSpPr>
            <p:cNvPr id="158" name="Oval 51"/>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9" name="Group 52"/>
            <p:cNvGrpSpPr/>
            <p:nvPr/>
          </p:nvGrpSpPr>
          <p:grpSpPr>
            <a:xfrm>
              <a:off x="1375885" y="1198807"/>
              <a:ext cx="1009650" cy="1195367"/>
              <a:chOff x="1375885" y="1198807"/>
              <a:chExt cx="1009650" cy="1195367"/>
            </a:xfrm>
            <a:solidFill>
              <a:srgbClr val="037EB5"/>
            </a:solidFill>
          </p:grpSpPr>
          <p:grpSp>
            <p:nvGrpSpPr>
              <p:cNvPr id="160" name="Group 53"/>
              <p:cNvGrpSpPr/>
              <p:nvPr/>
            </p:nvGrpSpPr>
            <p:grpSpPr>
              <a:xfrm>
                <a:off x="1375885" y="1198807"/>
                <a:ext cx="1009650" cy="1139826"/>
                <a:chOff x="1368786" y="1195986"/>
                <a:chExt cx="1009650" cy="1139826"/>
              </a:xfrm>
              <a:grpFill/>
            </p:grpSpPr>
            <p:sp>
              <p:nvSpPr>
                <p:cNvPr id="16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5" name="Group 50"/>
          <p:cNvGrpSpPr/>
          <p:nvPr/>
        </p:nvGrpSpPr>
        <p:grpSpPr>
          <a:xfrm>
            <a:off x="9872905" y="5502233"/>
            <a:ext cx="453749" cy="453749"/>
            <a:chOff x="1179225" y="991203"/>
            <a:chExt cx="1402970" cy="1402971"/>
          </a:xfrm>
        </p:grpSpPr>
        <p:sp>
          <p:nvSpPr>
            <p:cNvPr id="166" name="Oval 51"/>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7" name="Group 52"/>
            <p:cNvGrpSpPr/>
            <p:nvPr/>
          </p:nvGrpSpPr>
          <p:grpSpPr>
            <a:xfrm>
              <a:off x="1375885" y="1198807"/>
              <a:ext cx="1009650" cy="1195367"/>
              <a:chOff x="1375885" y="1198807"/>
              <a:chExt cx="1009650" cy="1195367"/>
            </a:xfrm>
            <a:solidFill>
              <a:srgbClr val="037EB5"/>
            </a:solidFill>
          </p:grpSpPr>
          <p:grpSp>
            <p:nvGrpSpPr>
              <p:cNvPr id="168" name="Group 53"/>
              <p:cNvGrpSpPr/>
              <p:nvPr/>
            </p:nvGrpSpPr>
            <p:grpSpPr>
              <a:xfrm>
                <a:off x="1375885" y="1198807"/>
                <a:ext cx="1009650" cy="1139826"/>
                <a:chOff x="1368786" y="1195986"/>
                <a:chExt cx="1009650" cy="1139826"/>
              </a:xfrm>
              <a:grpFill/>
            </p:grpSpPr>
            <p:sp>
              <p:nvSpPr>
                <p:cNvPr id="17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9"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73" name="Straight Arrow Connector 75"/>
          <p:cNvCxnSpPr/>
          <p:nvPr/>
        </p:nvCxnSpPr>
        <p:spPr>
          <a:xfrm flipV="1">
            <a:off x="9025615" y="2235826"/>
            <a:ext cx="541689" cy="145917"/>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74" name="Straight Arrow Connector 75"/>
          <p:cNvCxnSpPr/>
          <p:nvPr/>
        </p:nvCxnSpPr>
        <p:spPr>
          <a:xfrm flipH="1" flipV="1">
            <a:off x="8271850" y="2166219"/>
            <a:ext cx="452891" cy="204667"/>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75" name="Group 36"/>
          <p:cNvGrpSpPr/>
          <p:nvPr/>
        </p:nvGrpSpPr>
        <p:grpSpPr>
          <a:xfrm>
            <a:off x="8554365" y="2050340"/>
            <a:ext cx="664338" cy="664338"/>
            <a:chOff x="1179225" y="991203"/>
            <a:chExt cx="1402970" cy="1402971"/>
          </a:xfrm>
        </p:grpSpPr>
        <p:sp>
          <p:nvSpPr>
            <p:cNvPr id="176" name="Oval 23"/>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7" name="Group 35"/>
            <p:cNvGrpSpPr/>
            <p:nvPr/>
          </p:nvGrpSpPr>
          <p:grpSpPr>
            <a:xfrm>
              <a:off x="1375885" y="1198807"/>
              <a:ext cx="1009650" cy="1195367"/>
              <a:chOff x="1375885" y="1198807"/>
              <a:chExt cx="1009650" cy="1195367"/>
            </a:xfrm>
            <a:solidFill>
              <a:srgbClr val="037EB5"/>
            </a:solidFill>
          </p:grpSpPr>
          <p:grpSp>
            <p:nvGrpSpPr>
              <p:cNvPr id="178" name="Group 24"/>
              <p:cNvGrpSpPr/>
              <p:nvPr/>
            </p:nvGrpSpPr>
            <p:grpSpPr>
              <a:xfrm>
                <a:off x="1375885" y="1198807"/>
                <a:ext cx="1009650" cy="1139826"/>
                <a:chOff x="1368786" y="1195986"/>
                <a:chExt cx="1009650" cy="1139826"/>
              </a:xfrm>
              <a:grpFill/>
            </p:grpSpPr>
            <p:sp>
              <p:nvSpPr>
                <p:cNvPr id="18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9" name="Freeform 3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3" name="Group 50"/>
          <p:cNvGrpSpPr/>
          <p:nvPr/>
        </p:nvGrpSpPr>
        <p:grpSpPr>
          <a:xfrm>
            <a:off x="7753078" y="1855035"/>
            <a:ext cx="453749" cy="453749"/>
            <a:chOff x="1179223" y="991203"/>
            <a:chExt cx="1402969" cy="1402971"/>
          </a:xfrm>
        </p:grpSpPr>
        <p:sp>
          <p:nvSpPr>
            <p:cNvPr id="184" name="Oval 51"/>
            <p:cNvSpPr/>
            <p:nvPr/>
          </p:nvSpPr>
          <p:spPr>
            <a:xfrm>
              <a:off x="1179223" y="991203"/>
              <a:ext cx="1402969" cy="140297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5" name="Group 52"/>
            <p:cNvGrpSpPr/>
            <p:nvPr/>
          </p:nvGrpSpPr>
          <p:grpSpPr>
            <a:xfrm>
              <a:off x="1375885" y="1198807"/>
              <a:ext cx="1009650" cy="1195367"/>
              <a:chOff x="1375885" y="1198807"/>
              <a:chExt cx="1009650" cy="1195367"/>
            </a:xfrm>
            <a:solidFill>
              <a:srgbClr val="037EB5"/>
            </a:solidFill>
          </p:grpSpPr>
          <p:grpSp>
            <p:nvGrpSpPr>
              <p:cNvPr id="186" name="Group 53"/>
              <p:cNvGrpSpPr/>
              <p:nvPr/>
            </p:nvGrpSpPr>
            <p:grpSpPr>
              <a:xfrm>
                <a:off x="1375885" y="1198807"/>
                <a:ext cx="1009650" cy="1139826"/>
                <a:chOff x="1368786" y="1195986"/>
                <a:chExt cx="1009650" cy="1139826"/>
              </a:xfrm>
              <a:grpFill/>
            </p:grpSpPr>
            <p:sp>
              <p:nvSpPr>
                <p:cNvPr id="1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7"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91" name="Group 50"/>
          <p:cNvGrpSpPr/>
          <p:nvPr/>
        </p:nvGrpSpPr>
        <p:grpSpPr>
          <a:xfrm>
            <a:off x="9632230" y="1967842"/>
            <a:ext cx="453749" cy="453749"/>
            <a:chOff x="1179223" y="991203"/>
            <a:chExt cx="1402969" cy="1402971"/>
          </a:xfrm>
        </p:grpSpPr>
        <p:sp>
          <p:nvSpPr>
            <p:cNvPr id="192" name="Oval 51"/>
            <p:cNvSpPr/>
            <p:nvPr/>
          </p:nvSpPr>
          <p:spPr>
            <a:xfrm>
              <a:off x="1179223" y="991203"/>
              <a:ext cx="1402969" cy="140297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3" name="Group 52"/>
            <p:cNvGrpSpPr/>
            <p:nvPr/>
          </p:nvGrpSpPr>
          <p:grpSpPr>
            <a:xfrm>
              <a:off x="1375885" y="1198807"/>
              <a:ext cx="1009650" cy="1195367"/>
              <a:chOff x="1375885" y="1198807"/>
              <a:chExt cx="1009650" cy="1195367"/>
            </a:xfrm>
            <a:solidFill>
              <a:srgbClr val="037EB5"/>
            </a:solidFill>
          </p:grpSpPr>
          <p:grpSp>
            <p:nvGrpSpPr>
              <p:cNvPr id="194" name="Group 53"/>
              <p:cNvGrpSpPr/>
              <p:nvPr/>
            </p:nvGrpSpPr>
            <p:grpSpPr>
              <a:xfrm>
                <a:off x="1375885" y="1198807"/>
                <a:ext cx="1009650" cy="1139826"/>
                <a:chOff x="1368786" y="1195986"/>
                <a:chExt cx="1009650" cy="1139826"/>
              </a:xfrm>
              <a:grpFill/>
            </p:grpSpPr>
            <p:sp>
              <p:nvSpPr>
                <p:cNvPr id="19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5"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99" name="组合 198"/>
          <p:cNvGrpSpPr/>
          <p:nvPr/>
        </p:nvGrpSpPr>
        <p:grpSpPr>
          <a:xfrm>
            <a:off x="1104376" y="2258420"/>
            <a:ext cx="4435538" cy="3260323"/>
            <a:chOff x="1689401" y="2437541"/>
            <a:chExt cx="3264015" cy="2399200"/>
          </a:xfrm>
        </p:grpSpPr>
        <p:sp>
          <p:nvSpPr>
            <p:cNvPr id="200" name="矩形 55"/>
            <p:cNvSpPr/>
            <p:nvPr/>
          </p:nvSpPr>
          <p:spPr>
            <a:xfrm>
              <a:off x="1689401" y="3912678"/>
              <a:ext cx="3264015" cy="924063"/>
            </a:xfrm>
            <a:prstGeom prst="rect">
              <a:avLst/>
            </a:prstGeom>
          </p:spPr>
          <p:txBody>
            <a:bodyPr wrap="square" anchor="ctr">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amet, consectetur adipisicing elit, sed do eiusmod tempor incididunt ut labore et dolore magna consectetur adipisicing elit, sed do eiusmod tempor incididunt </a:t>
              </a:r>
              <a:r>
                <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a:p>
              <a:pPr>
                <a:lnSpc>
                  <a:spcPct val="120000"/>
                </a:lnSpc>
              </a:pPr>
              <a:endParaRPr lang="zh-CN" altLang="en-US" sz="800" dirty="0">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01" name="矩形 39"/>
            <p:cNvSpPr/>
            <p:nvPr/>
          </p:nvSpPr>
          <p:spPr>
            <a:xfrm>
              <a:off x="1689401" y="3037841"/>
              <a:ext cx="2943799" cy="294432"/>
            </a:xfrm>
            <a:prstGeom prst="rect">
              <a:avLst/>
            </a:prstGeom>
            <a:solidFill>
              <a:srgbClr val="53BAE9"/>
            </a:solidFill>
          </p:spPr>
          <p:txBody>
            <a:bodyPr wrap="none" anchor="ctr">
              <a:spAutoFit/>
            </a:bodyPr>
            <a:lstStyle/>
            <a:p>
              <a:r>
                <a:rPr lang="zh-CN" altLang="zh-CN" sz="2000" b="1" dirty="0" smtClean="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2000" b="1" dirty="0">
                <a:solidFill>
                  <a:schemeClr val="bg1"/>
                </a:solidFill>
                <a:latin typeface="微软雅黑" panose="020B0503020204020204" pitchFamily="34" charset="-122"/>
                <a:ea typeface="微软雅黑" panose="020B0503020204020204" pitchFamily="34" charset="-122"/>
              </a:endParaRPr>
            </a:p>
          </p:txBody>
        </p:sp>
        <p:sp>
          <p:nvSpPr>
            <p:cNvPr id="202" name="矩形 201"/>
            <p:cNvSpPr/>
            <p:nvPr/>
          </p:nvSpPr>
          <p:spPr>
            <a:xfrm>
              <a:off x="1689401" y="3485472"/>
              <a:ext cx="1996286" cy="294432"/>
            </a:xfrm>
            <a:prstGeom prst="rect">
              <a:avLst/>
            </a:prstGeom>
            <a:solidFill>
              <a:srgbClr val="53BAE9"/>
            </a:solidFill>
          </p:spPr>
          <p:txBody>
            <a:bodyPr wrap="none" anchor="ctr">
              <a:spAutoFit/>
            </a:bodyPr>
            <a:lstStyle/>
            <a:p>
              <a:r>
                <a:rPr lang="zh-CN" altLang="zh-CN" sz="2000" b="1" dirty="0" smtClean="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2000" b="1" dirty="0">
                <a:solidFill>
                  <a:schemeClr val="bg1"/>
                </a:solidFill>
                <a:latin typeface="微软雅黑" panose="020B0503020204020204" pitchFamily="34" charset="-122"/>
                <a:ea typeface="微软雅黑" panose="020B0503020204020204" pitchFamily="34" charset="-122"/>
              </a:endParaRPr>
            </a:p>
          </p:txBody>
        </p:sp>
        <p:sp>
          <p:nvSpPr>
            <p:cNvPr id="203" name="文本框 202"/>
            <p:cNvSpPr txBox="1"/>
            <p:nvPr/>
          </p:nvSpPr>
          <p:spPr>
            <a:xfrm>
              <a:off x="1689401" y="2437541"/>
              <a:ext cx="1282050" cy="475621"/>
            </a:xfrm>
            <a:prstGeom prst="rect">
              <a:avLst/>
            </a:prstGeom>
            <a:noFill/>
          </p:spPr>
          <p:txBody>
            <a:bodyPr wrap="square" rtlCol="0" anchor="ctr">
              <a:spAutoFit/>
            </a:bodyPr>
            <a:lstStyle/>
            <a:p>
              <a:r>
                <a:rPr lang="en-US" altLang="zh-CN" sz="3600" dirty="0">
                  <a:solidFill>
                    <a:srgbClr val="53BAE9"/>
                  </a:solidFill>
                  <a:latin typeface="华文细黑" panose="02010600040101010101" pitchFamily="2" charset="-122"/>
                  <a:ea typeface="华文细黑" panose="02010600040101010101" pitchFamily="2" charset="-122"/>
                </a:rPr>
                <a:t>9,300</a:t>
              </a:r>
              <a:endParaRPr lang="zh-CN" altLang="en-US" sz="3600" dirty="0">
                <a:solidFill>
                  <a:srgbClr val="53BAE9"/>
                </a:solidFill>
                <a:latin typeface="华文细黑" panose="02010600040101010101" pitchFamily="2" charset="-122"/>
                <a:ea typeface="华文细黑" panose="02010600040101010101" pitchFamily="2" charset="-122"/>
              </a:endParaRPr>
            </a:p>
          </p:txBody>
        </p:sp>
        <p:sp>
          <p:nvSpPr>
            <p:cNvPr id="204" name="文本框 203"/>
            <p:cNvSpPr txBox="1"/>
            <p:nvPr/>
          </p:nvSpPr>
          <p:spPr>
            <a:xfrm>
              <a:off x="2715776" y="2528135"/>
              <a:ext cx="744969" cy="294432"/>
            </a:xfrm>
            <a:prstGeom prst="rect">
              <a:avLst/>
            </a:prstGeom>
            <a:noFill/>
          </p:spPr>
          <p:txBody>
            <a:bodyPr wrap="square" rtlCol="0" anchor="ctr">
              <a:spAutoFit/>
            </a:bodyPr>
            <a:lstStyle/>
            <a:p>
              <a:pPr algn="ctr"/>
              <a:r>
                <a:rPr lang="en-US" altLang="zh-CN" sz="2000" dirty="0">
                  <a:latin typeface="华文细黑" panose="02010600040101010101" pitchFamily="2" charset="-122"/>
                  <a:ea typeface="华文细黑" panose="02010600040101010101" pitchFamily="2" charset="-122"/>
                </a:rPr>
                <a:t>Million</a:t>
              </a:r>
              <a:endParaRPr lang="zh-CN" altLang="en-US" sz="20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2945959969"/>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473</TotalTime>
  <Words>1310</Words>
  <Application>Microsoft Office PowerPoint</Application>
  <PresentationFormat>宽屏</PresentationFormat>
  <Paragraphs>209</Paragraphs>
  <Slides>23</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23</vt:i4>
      </vt:variant>
    </vt:vector>
  </HeadingPairs>
  <TitlesOfParts>
    <vt:vector size="42" baseType="lpstr">
      <vt:lpstr>Franklin Gothic Medium Cond</vt:lpstr>
      <vt:lpstr>HelveticaNeueLT Pro 67 MdCn</vt:lpstr>
      <vt:lpstr>Hiragino Sans GB W3</vt:lpstr>
      <vt:lpstr>Meiryo</vt:lpstr>
      <vt:lpstr>News Gothic MT</vt:lpstr>
      <vt:lpstr>Segoe UI Black</vt:lpstr>
      <vt:lpstr>华文细黑</vt:lpstr>
      <vt:lpstr>宋体</vt:lpstr>
      <vt:lpstr>微软雅黑</vt:lpstr>
      <vt:lpstr>Arial</vt:lpstr>
      <vt:lpstr>Calibri</vt:lpstr>
      <vt:lpstr>Calibri Light</vt:lpstr>
      <vt:lpstr>FontAwesome</vt:lpstr>
      <vt:lpstr>Open Sans</vt:lpstr>
      <vt:lpstr>Segoe UI Light</vt:lpstr>
      <vt:lpstr>Segoe UI Semibold</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ypppt</cp:lastModifiedBy>
  <cp:revision>19</cp:revision>
  <dcterms:created xsi:type="dcterms:W3CDTF">2015-05-12T15:24:33Z</dcterms:created>
  <dcterms:modified xsi:type="dcterms:W3CDTF">2016-11-15T00:51:17Z</dcterms:modified>
</cp:coreProperties>
</file>