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7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B4D7"/>
    <a:srgbClr val="E0E4E5"/>
    <a:srgbClr val="B19181"/>
    <a:srgbClr val="BB9E90"/>
    <a:srgbClr val="B9B5B4"/>
    <a:srgbClr val="91B7CC"/>
    <a:srgbClr val="91B6C8"/>
    <a:srgbClr val="7097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16D65-1DBC-44B5-9623-9F64B0F501F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CEAFF-9B10-474D-A047-B18969AD2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712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945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59293-13C3-431C-96B2-02565EACC1CC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F661C-49EA-4EA8-89D0-28E7AB4E67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9890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0599A-8BCF-49C3-80F0-6C4A394E546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DBC4E-EE93-48BD-8497-BC66B9D0F4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76393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A65C1-0015-42A9-B531-C8032FB2F9AA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4858F-E319-4BB9-9B32-97EA17271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5261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508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70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02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80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20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56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04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35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24C23-C459-4EC2-A65D-5AD826604240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269CB-243B-4FDE-A12F-27826699C6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69113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85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77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7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6488-FE22-4E2D-AFC5-505612EEA9B0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8581E-745F-4627-A917-65FA2EA33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6196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6CA7D-23F7-475C-BF17-2F5FF0339212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B88A9-6796-4A82-B1E8-DD5250975A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2909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5CD41-E322-4E89-855B-E319408550B3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B19CD-A1C7-49B9-B94C-7E64C628C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9198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55814-3944-48B5-8D86-3DC3E3CABF8C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83624-5C1E-4438-8F17-97072CCC20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808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39A7C-7890-4654-9131-1B20A336898E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8E92C-C462-4A67-9AEC-542B38A73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03681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B1826-AC8D-48F1-87C4-ACFEF4AEC024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D585F-F591-420E-9554-726C7C50D9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1057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C83A1-2BB6-401B-9742-AB19F94783C4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EC191-D937-4A92-8068-CABE790FF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277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D6D63A4-7BC2-4BB9-81EC-CD214106DA04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25418E0-FE0D-4F5B-BD5F-6DFC748BD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6076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3"/>
          <p:cNvSpPr>
            <a:spLocks noChangeArrowheads="1"/>
          </p:cNvSpPr>
          <p:nvPr/>
        </p:nvSpPr>
        <p:spPr bwMode="auto">
          <a:xfrm>
            <a:off x="2635250" y="2286000"/>
            <a:ext cx="7261225" cy="1963738"/>
          </a:xfrm>
          <a:prstGeom prst="rect">
            <a:avLst/>
          </a:prstGeom>
          <a:solidFill>
            <a:srgbClr val="0D0D0D">
              <a:alpha val="1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052" name="组合 4"/>
          <p:cNvGrpSpPr>
            <a:grpSpLocks/>
          </p:cNvGrpSpPr>
          <p:nvPr/>
        </p:nvGrpSpPr>
        <p:grpSpPr bwMode="auto">
          <a:xfrm>
            <a:off x="2452688" y="2978150"/>
            <a:ext cx="939800" cy="901700"/>
            <a:chOff x="0" y="0"/>
            <a:chExt cx="4262236" cy="4090401"/>
          </a:xfrm>
        </p:grpSpPr>
        <p:sp>
          <p:nvSpPr>
            <p:cNvPr id="2065" name="等腰三角形 5"/>
            <p:cNvSpPr>
              <a:spLocks noChangeArrowheads="1"/>
            </p:cNvSpPr>
            <p:nvPr/>
          </p:nvSpPr>
          <p:spPr bwMode="auto">
            <a:xfrm>
              <a:off x="0" y="0"/>
              <a:ext cx="3320425" cy="3450557"/>
            </a:xfrm>
            <a:prstGeom prst="triangle">
              <a:avLst>
                <a:gd name="adj" fmla="val 10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6" name="等腰三角形 6"/>
            <p:cNvSpPr>
              <a:spLocks noChangeArrowheads="1"/>
            </p:cNvSpPr>
            <p:nvPr/>
          </p:nvSpPr>
          <p:spPr bwMode="auto">
            <a:xfrm rot="5400000">
              <a:off x="2111240" y="1939404"/>
              <a:ext cx="2418364" cy="1883627"/>
            </a:xfrm>
            <a:prstGeom prst="triangle">
              <a:avLst>
                <a:gd name="adj" fmla="val 10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7" name="椭圆 7"/>
            <p:cNvSpPr>
              <a:spLocks noChangeArrowheads="1"/>
            </p:cNvSpPr>
            <p:nvPr/>
          </p:nvSpPr>
          <p:spPr bwMode="auto">
            <a:xfrm>
              <a:off x="3641610" y="1672038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053" name="组合 8"/>
          <p:cNvGrpSpPr>
            <a:grpSpLocks/>
          </p:cNvGrpSpPr>
          <p:nvPr/>
        </p:nvGrpSpPr>
        <p:grpSpPr bwMode="auto">
          <a:xfrm>
            <a:off x="9477375" y="3371850"/>
            <a:ext cx="839788" cy="877888"/>
            <a:chOff x="0" y="0"/>
            <a:chExt cx="3449737" cy="3606178"/>
          </a:xfrm>
        </p:grpSpPr>
        <p:sp>
          <p:nvSpPr>
            <p:cNvPr id="2062" name="等腰三角形 9"/>
            <p:cNvSpPr>
              <a:spLocks noChangeArrowheads="1"/>
            </p:cNvSpPr>
            <p:nvPr/>
          </p:nvSpPr>
          <p:spPr bwMode="auto"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3" name="等腰三角形 10"/>
            <p:cNvSpPr>
              <a:spLocks noChangeArrowheads="1"/>
            </p:cNvSpPr>
            <p:nvPr/>
          </p:nvSpPr>
          <p:spPr bwMode="auto"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64" name="椭圆 11"/>
            <p:cNvSpPr>
              <a:spLocks noChangeArrowheads="1"/>
            </p:cNvSpPr>
            <p:nvPr/>
          </p:nvSpPr>
          <p:spPr bwMode="auto">
            <a:xfrm>
              <a:off x="3390865" y="1639209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054" name="文本框 12"/>
          <p:cNvSpPr txBox="1">
            <a:spLocks noChangeArrowheads="1"/>
          </p:cNvSpPr>
          <p:nvPr/>
        </p:nvSpPr>
        <p:spPr bwMode="auto">
          <a:xfrm>
            <a:off x="3463925" y="2663825"/>
            <a:ext cx="68230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5" name="文本框 13"/>
          <p:cNvSpPr txBox="1">
            <a:spLocks noChangeArrowheads="1"/>
          </p:cNvSpPr>
          <p:nvPr/>
        </p:nvSpPr>
        <p:spPr bwMode="auto">
          <a:xfrm>
            <a:off x="4308475" y="3651250"/>
            <a:ext cx="2390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xiaojing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6" name="文本框 15"/>
          <p:cNvSpPr txBox="1">
            <a:spLocks noChangeArrowheads="1"/>
          </p:cNvSpPr>
          <p:nvPr/>
        </p:nvSpPr>
        <p:spPr bwMode="auto">
          <a:xfrm>
            <a:off x="6965950" y="3654425"/>
            <a:ext cx="281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57" name="直接连接符 16"/>
          <p:cNvCxnSpPr>
            <a:cxnSpLocks noChangeShapeType="1"/>
          </p:cNvCxnSpPr>
          <p:nvPr/>
        </p:nvCxnSpPr>
        <p:spPr bwMode="auto">
          <a:xfrm flipH="1">
            <a:off x="2687638" y="4551363"/>
            <a:ext cx="19827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8" name="直接连接符 17"/>
          <p:cNvCxnSpPr>
            <a:cxnSpLocks noChangeShapeType="1"/>
          </p:cNvCxnSpPr>
          <p:nvPr/>
        </p:nvCxnSpPr>
        <p:spPr bwMode="auto">
          <a:xfrm flipH="1">
            <a:off x="7850188" y="4551363"/>
            <a:ext cx="20335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9" name="椭圆 18"/>
          <p:cNvSpPr>
            <a:spLocks noChangeArrowheads="1"/>
          </p:cNvSpPr>
          <p:nvPr/>
        </p:nvSpPr>
        <p:spPr bwMode="auto">
          <a:xfrm>
            <a:off x="2638425" y="4514850"/>
            <a:ext cx="74613" cy="730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60" name="椭圆 19"/>
          <p:cNvSpPr>
            <a:spLocks noChangeArrowheads="1"/>
          </p:cNvSpPr>
          <p:nvPr/>
        </p:nvSpPr>
        <p:spPr bwMode="auto">
          <a:xfrm>
            <a:off x="9823450" y="4514850"/>
            <a:ext cx="74613" cy="730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61" name="文本框 23"/>
          <p:cNvSpPr txBox="1">
            <a:spLocks noChangeArrowheads="1"/>
          </p:cNvSpPr>
          <p:nvPr/>
        </p:nvSpPr>
        <p:spPr bwMode="auto">
          <a:xfrm>
            <a:off x="4938713" y="4384675"/>
            <a:ext cx="26590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处添加您的副标题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96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1297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1268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11269" name="Straight Connector 36"/>
          <p:cNvCxnSpPr>
            <a:cxnSpLocks noChangeShapeType="1"/>
          </p:cNvCxnSpPr>
          <p:nvPr/>
        </p:nvCxnSpPr>
        <p:spPr bwMode="auto">
          <a:xfrm>
            <a:off x="4410075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0" name="Straight Connector 42"/>
          <p:cNvCxnSpPr>
            <a:cxnSpLocks noChangeShapeType="1"/>
          </p:cNvCxnSpPr>
          <p:nvPr/>
        </p:nvCxnSpPr>
        <p:spPr bwMode="auto">
          <a:xfrm>
            <a:off x="7607300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71" name="Group 8"/>
          <p:cNvGrpSpPr>
            <a:grpSpLocks/>
          </p:cNvGrpSpPr>
          <p:nvPr/>
        </p:nvGrpSpPr>
        <p:grpSpPr bwMode="auto">
          <a:xfrm>
            <a:off x="2197100" y="2273300"/>
            <a:ext cx="1355725" cy="1357313"/>
            <a:chOff x="0" y="0"/>
            <a:chExt cx="2001212" cy="2001212"/>
          </a:xfrm>
        </p:grpSpPr>
        <p:sp>
          <p:nvSpPr>
            <p:cNvPr id="11290" name="Oval 6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1291" name="Group 7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1292" name="Folded Corner 3"/>
              <p:cNvSpPr>
                <a:spLocks noChangeArrowheads="1"/>
              </p:cNvSpPr>
              <p:nvPr/>
            </p:nvSpPr>
            <p:spPr bwMode="auto">
              <a:xfrm>
                <a:off x="-781" y="-781"/>
                <a:ext cx="989337" cy="989337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93" name="Rectangle 4"/>
              <p:cNvSpPr>
                <a:spLocks noChangeArrowheads="1"/>
              </p:cNvSpPr>
              <p:nvPr/>
            </p:nvSpPr>
            <p:spPr bwMode="auto">
              <a:xfrm>
                <a:off x="177849" y="229378"/>
                <a:ext cx="632077" cy="6526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94" name="Rectangle 27"/>
              <p:cNvSpPr>
                <a:spLocks noChangeArrowheads="1"/>
              </p:cNvSpPr>
              <p:nvPr/>
            </p:nvSpPr>
            <p:spPr bwMode="auto">
              <a:xfrm>
                <a:off x="177849" y="383961"/>
                <a:ext cx="632077" cy="618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95" name="Rectangle 28"/>
              <p:cNvSpPr>
                <a:spLocks noChangeArrowheads="1"/>
              </p:cNvSpPr>
              <p:nvPr/>
            </p:nvSpPr>
            <p:spPr bwMode="auto">
              <a:xfrm>
                <a:off x="177849" y="535110"/>
                <a:ext cx="632077" cy="65270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1272" name="Group 22"/>
          <p:cNvGrpSpPr>
            <a:grpSpLocks/>
          </p:cNvGrpSpPr>
          <p:nvPr/>
        </p:nvGrpSpPr>
        <p:grpSpPr bwMode="auto">
          <a:xfrm>
            <a:off x="5364163" y="2273300"/>
            <a:ext cx="1357312" cy="1357313"/>
            <a:chOff x="0" y="0"/>
            <a:chExt cx="2001212" cy="2001212"/>
          </a:xfrm>
        </p:grpSpPr>
        <p:sp>
          <p:nvSpPr>
            <p:cNvPr id="11284" name="Oval 23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1285" name="Group 24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1286" name="Folded Corner 25"/>
              <p:cNvSpPr>
                <a:spLocks noChangeArrowheads="1"/>
              </p:cNvSpPr>
              <p:nvPr/>
            </p:nvSpPr>
            <p:spPr bwMode="auto">
              <a:xfrm>
                <a:off x="-781" y="1627"/>
                <a:ext cx="989337" cy="984521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7" name="Rectangle 26"/>
              <p:cNvSpPr>
                <a:spLocks noChangeArrowheads="1"/>
              </p:cNvSpPr>
              <p:nvPr/>
            </p:nvSpPr>
            <p:spPr bwMode="auto">
              <a:xfrm>
                <a:off x="177849" y="231464"/>
                <a:ext cx="632077" cy="6517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8" name="Rectangle 29"/>
              <p:cNvSpPr>
                <a:spLocks noChangeArrowheads="1"/>
              </p:cNvSpPr>
              <p:nvPr/>
            </p:nvSpPr>
            <p:spPr bwMode="auto">
              <a:xfrm>
                <a:off x="177849" y="382401"/>
                <a:ext cx="632077" cy="6517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9" name="Rectangle 31"/>
              <p:cNvSpPr>
                <a:spLocks noChangeArrowheads="1"/>
              </p:cNvSpPr>
              <p:nvPr/>
            </p:nvSpPr>
            <p:spPr bwMode="auto">
              <a:xfrm>
                <a:off x="177849" y="536767"/>
                <a:ext cx="632077" cy="61747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1273" name="Group 32"/>
          <p:cNvGrpSpPr>
            <a:grpSpLocks/>
          </p:cNvGrpSpPr>
          <p:nvPr/>
        </p:nvGrpSpPr>
        <p:grpSpPr bwMode="auto">
          <a:xfrm>
            <a:off x="8562975" y="2273300"/>
            <a:ext cx="1355725" cy="1357313"/>
            <a:chOff x="0" y="0"/>
            <a:chExt cx="1367740" cy="1367740"/>
          </a:xfrm>
        </p:grpSpPr>
        <p:sp>
          <p:nvSpPr>
            <p:cNvPr id="11280" name="Oval 39"/>
            <p:cNvSpPr>
              <a:spLocks noChangeArrowheads="1"/>
            </p:cNvSpPr>
            <p:nvPr/>
          </p:nvSpPr>
          <p:spPr bwMode="auto">
            <a:xfrm>
              <a:off x="0" y="0"/>
              <a:ext cx="1367740" cy="1367740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1281" name="Group 19"/>
            <p:cNvGrpSpPr>
              <a:grpSpLocks/>
            </p:cNvGrpSpPr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1282" name="Folded Corner 41"/>
              <p:cNvSpPr>
                <a:spLocks noChangeArrowheads="1"/>
              </p:cNvSpPr>
              <p:nvPr/>
            </p:nvSpPr>
            <p:spPr bwMode="auto">
              <a:xfrm>
                <a:off x="-437" y="910"/>
                <a:ext cx="553243" cy="550550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3" name="Pie 44"/>
              <p:cNvSpPr>
                <a:spLocks/>
              </p:cNvSpPr>
              <p:nvPr/>
            </p:nvSpPr>
            <p:spPr bwMode="auto">
              <a:xfrm>
                <a:off x="109059" y="117926"/>
                <a:ext cx="295832" cy="293498"/>
              </a:xfrm>
              <a:custGeom>
                <a:avLst/>
                <a:gdLst>
                  <a:gd name="T0" fmla="*/ 295832 w 295832"/>
                  <a:gd name="T1" fmla="*/ 146749 h 293498"/>
                  <a:gd name="T2" fmla="*/ 147916 w 295832"/>
                  <a:gd name="T3" fmla="*/ 293498 h 293498"/>
                  <a:gd name="T4" fmla="*/ 0 w 295832"/>
                  <a:gd name="T5" fmla="*/ 146749 h 293498"/>
                  <a:gd name="T6" fmla="*/ 147916 w 295832"/>
                  <a:gd name="T7" fmla="*/ 0 h 293498"/>
                  <a:gd name="T8" fmla="*/ 147916 w 295832"/>
                  <a:gd name="T9" fmla="*/ 146749 h 293498"/>
                  <a:gd name="T10" fmla="*/ 295832 w 295832"/>
                  <a:gd name="T11" fmla="*/ 146749 h 2934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5832" h="293498">
                    <a:moveTo>
                      <a:pt x="295832" y="146749"/>
                    </a:moveTo>
                    <a:cubicBezTo>
                      <a:pt x="295832" y="227796"/>
                      <a:pt x="229608" y="293498"/>
                      <a:pt x="147916" y="293498"/>
                    </a:cubicBezTo>
                    <a:cubicBezTo>
                      <a:pt x="66224" y="293498"/>
                      <a:pt x="0" y="227796"/>
                      <a:pt x="0" y="146749"/>
                    </a:cubicBezTo>
                    <a:cubicBezTo>
                      <a:pt x="0" y="65702"/>
                      <a:pt x="66224" y="0"/>
                      <a:pt x="147916" y="0"/>
                    </a:cubicBezTo>
                    <a:lnTo>
                      <a:pt x="147916" y="146749"/>
                    </a:lnTo>
                    <a:lnTo>
                      <a:pt x="295832" y="1467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274" name="TextBox 11"/>
          <p:cNvSpPr txBox="1">
            <a:spLocks noChangeArrowheads="1"/>
          </p:cNvSpPr>
          <p:nvPr/>
        </p:nvSpPr>
        <p:spPr bwMode="auto">
          <a:xfrm>
            <a:off x="1889125" y="4270375"/>
            <a:ext cx="20478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TextBox 10"/>
          <p:cNvSpPr txBox="1">
            <a:spLocks noChangeArrowheads="1"/>
          </p:cNvSpPr>
          <p:nvPr/>
        </p:nvSpPr>
        <p:spPr bwMode="auto">
          <a:xfrm>
            <a:off x="2197100" y="3897313"/>
            <a:ext cx="1431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TextBox 11"/>
          <p:cNvSpPr txBox="1">
            <a:spLocks noChangeArrowheads="1"/>
          </p:cNvSpPr>
          <p:nvPr/>
        </p:nvSpPr>
        <p:spPr bwMode="auto">
          <a:xfrm>
            <a:off x="4987925" y="4270375"/>
            <a:ext cx="20478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TextBox 10"/>
          <p:cNvSpPr txBox="1">
            <a:spLocks noChangeArrowheads="1"/>
          </p:cNvSpPr>
          <p:nvPr/>
        </p:nvSpPr>
        <p:spPr bwMode="auto">
          <a:xfrm>
            <a:off x="5295900" y="3897313"/>
            <a:ext cx="1425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TextBox 11"/>
          <p:cNvSpPr txBox="1">
            <a:spLocks noChangeArrowheads="1"/>
          </p:cNvSpPr>
          <p:nvPr/>
        </p:nvSpPr>
        <p:spPr bwMode="auto">
          <a:xfrm>
            <a:off x="8216900" y="4270375"/>
            <a:ext cx="20478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TextBox 10"/>
          <p:cNvSpPr txBox="1">
            <a:spLocks noChangeArrowheads="1"/>
          </p:cNvSpPr>
          <p:nvPr/>
        </p:nvSpPr>
        <p:spPr bwMode="auto">
          <a:xfrm>
            <a:off x="8524875" y="3894138"/>
            <a:ext cx="1431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2302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2303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2292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2293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2105025"/>
            <a:ext cx="5499100" cy="3563938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Group 44"/>
          <p:cNvGrpSpPr>
            <a:grpSpLocks/>
          </p:cNvGrpSpPr>
          <p:nvPr/>
        </p:nvGrpSpPr>
        <p:grpSpPr bwMode="auto">
          <a:xfrm>
            <a:off x="5711825" y="1428750"/>
            <a:ext cx="1641475" cy="1641475"/>
            <a:chOff x="0" y="0"/>
            <a:chExt cx="2001212" cy="2001212"/>
          </a:xfrm>
        </p:grpSpPr>
        <p:sp>
          <p:nvSpPr>
            <p:cNvPr id="12296" name="Oval 47"/>
            <p:cNvSpPr>
              <a:spLocks noChangeArrowheads="1"/>
            </p:cNvSpPr>
            <p:nvPr/>
          </p:nvSpPr>
          <p:spPr bwMode="auto">
            <a:xfrm>
              <a:off x="-41" y="23"/>
              <a:ext cx="2002377" cy="2001165"/>
            </a:xfrm>
            <a:prstGeom prst="ellipse">
              <a:avLst/>
            </a:prstGeom>
            <a:solidFill>
              <a:srgbClr val="D9D9D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grpSp>
          <p:nvGrpSpPr>
            <p:cNvPr id="12297" name="Group 48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2298" name="Folded Corner 49"/>
              <p:cNvSpPr>
                <a:spLocks noChangeArrowheads="1"/>
              </p:cNvSpPr>
              <p:nvPr/>
            </p:nvSpPr>
            <p:spPr bwMode="auto">
              <a:xfrm>
                <a:off x="549" y="186"/>
                <a:ext cx="987999" cy="987400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9" name="Rectangle 50"/>
              <p:cNvSpPr>
                <a:spLocks noChangeArrowheads="1"/>
              </p:cNvSpPr>
              <p:nvPr/>
            </p:nvSpPr>
            <p:spPr bwMode="auto">
              <a:xfrm>
                <a:off x="179412" y="230013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0" name="Rectangle 51"/>
              <p:cNvSpPr>
                <a:spLocks noChangeArrowheads="1"/>
              </p:cNvSpPr>
              <p:nvPr/>
            </p:nvSpPr>
            <p:spPr bwMode="auto">
              <a:xfrm>
                <a:off x="179412" y="383230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1" name="Rectangle 52"/>
              <p:cNvSpPr>
                <a:spLocks noChangeArrowheads="1"/>
              </p:cNvSpPr>
              <p:nvPr/>
            </p:nvSpPr>
            <p:spPr bwMode="auto">
              <a:xfrm>
                <a:off x="179412" y="536447"/>
                <a:ext cx="630275" cy="62422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295" name="文本框 14"/>
          <p:cNvSpPr txBox="1">
            <a:spLocks noChangeArrowheads="1"/>
          </p:cNvSpPr>
          <p:nvPr/>
        </p:nvSpPr>
        <p:spPr bwMode="auto">
          <a:xfrm>
            <a:off x="7567613" y="2668588"/>
            <a:ext cx="3641725" cy="296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24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3325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3316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3317" name="Picture 1" descr="yat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7"/>
          <a:stretch>
            <a:fillRect/>
          </a:stretch>
        </p:blipFill>
        <p:spPr bwMode="auto">
          <a:xfrm>
            <a:off x="5997575" y="2025650"/>
            <a:ext cx="5495925" cy="3502025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8" name="Group 2"/>
          <p:cNvGrpSpPr>
            <a:grpSpLocks/>
          </p:cNvGrpSpPr>
          <p:nvPr/>
        </p:nvGrpSpPr>
        <p:grpSpPr bwMode="auto">
          <a:xfrm>
            <a:off x="4926013" y="2882900"/>
            <a:ext cx="1641475" cy="1641475"/>
            <a:chOff x="0" y="0"/>
            <a:chExt cx="1367740" cy="1367740"/>
          </a:xfrm>
        </p:grpSpPr>
        <p:sp>
          <p:nvSpPr>
            <p:cNvPr id="13320" name="Oval 47"/>
            <p:cNvSpPr>
              <a:spLocks noChangeArrowheads="1"/>
            </p:cNvSpPr>
            <p:nvPr/>
          </p:nvSpPr>
          <p:spPr bwMode="auto">
            <a:xfrm>
              <a:off x="-123" y="16"/>
              <a:ext cx="1368536" cy="1367708"/>
            </a:xfrm>
            <a:prstGeom prst="ellipse">
              <a:avLst/>
            </a:prstGeom>
            <a:solidFill>
              <a:srgbClr val="F2F2F2">
                <a:alpha val="8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grpSp>
          <p:nvGrpSpPr>
            <p:cNvPr id="13321" name="Group 24"/>
            <p:cNvGrpSpPr>
              <a:grpSpLocks/>
            </p:cNvGrpSpPr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3322" name="Folded Corner 25"/>
              <p:cNvSpPr>
                <a:spLocks noChangeArrowheads="1"/>
              </p:cNvSpPr>
              <p:nvPr/>
            </p:nvSpPr>
            <p:spPr bwMode="auto">
              <a:xfrm>
                <a:off x="212" y="104"/>
                <a:ext cx="552495" cy="552160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3" name="Pie 26"/>
              <p:cNvSpPr>
                <a:spLocks/>
              </p:cNvSpPr>
              <p:nvPr/>
            </p:nvSpPr>
            <p:spPr bwMode="auto">
              <a:xfrm>
                <a:off x="109759" y="117517"/>
                <a:ext cx="295299" cy="293534"/>
              </a:xfrm>
              <a:custGeom>
                <a:avLst/>
                <a:gdLst>
                  <a:gd name="T0" fmla="*/ 295299 w 295299"/>
                  <a:gd name="T1" fmla="*/ 146767 h 293534"/>
                  <a:gd name="T2" fmla="*/ 147649 w 295299"/>
                  <a:gd name="T3" fmla="*/ 293534 h 293534"/>
                  <a:gd name="T4" fmla="*/ -1 w 295299"/>
                  <a:gd name="T5" fmla="*/ 146767 h 293534"/>
                  <a:gd name="T6" fmla="*/ 147649 w 295299"/>
                  <a:gd name="T7" fmla="*/ 0 h 293534"/>
                  <a:gd name="T8" fmla="*/ 147650 w 295299"/>
                  <a:gd name="T9" fmla="*/ 146767 h 293534"/>
                  <a:gd name="T10" fmla="*/ 295299 w 295299"/>
                  <a:gd name="T11" fmla="*/ 146767 h 293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5299" h="293534">
                    <a:moveTo>
                      <a:pt x="295299" y="146767"/>
                    </a:moveTo>
                    <a:cubicBezTo>
                      <a:pt x="295299" y="227824"/>
                      <a:pt x="229194" y="293534"/>
                      <a:pt x="147649" y="293534"/>
                    </a:cubicBezTo>
                    <a:cubicBezTo>
                      <a:pt x="66104" y="293534"/>
                      <a:pt x="-1" y="227824"/>
                      <a:pt x="-1" y="146767"/>
                    </a:cubicBezTo>
                    <a:cubicBezTo>
                      <a:pt x="-1" y="65710"/>
                      <a:pt x="66104" y="0"/>
                      <a:pt x="147649" y="0"/>
                    </a:cubicBezTo>
                    <a:cubicBezTo>
                      <a:pt x="147649" y="48922"/>
                      <a:pt x="147650" y="97845"/>
                      <a:pt x="147650" y="146767"/>
                    </a:cubicBezTo>
                    <a:lnTo>
                      <a:pt x="295299" y="1467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19" name="文本框 12"/>
          <p:cNvSpPr txBox="1">
            <a:spLocks noChangeArrowheads="1"/>
          </p:cNvSpPr>
          <p:nvPr/>
        </p:nvSpPr>
        <p:spPr bwMode="auto">
          <a:xfrm>
            <a:off x="858838" y="2365375"/>
            <a:ext cx="36417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707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3076" name="组合 10"/>
          <p:cNvGrpSpPr>
            <a:grpSpLocks/>
          </p:cNvGrpSpPr>
          <p:nvPr/>
        </p:nvGrpSpPr>
        <p:grpSpPr bwMode="auto">
          <a:xfrm>
            <a:off x="3784600" y="2220913"/>
            <a:ext cx="508000" cy="765175"/>
            <a:chOff x="0" y="0"/>
            <a:chExt cx="1064175" cy="1605838"/>
          </a:xfrm>
        </p:grpSpPr>
        <p:sp>
          <p:nvSpPr>
            <p:cNvPr id="3097" name="任意多边形 9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8" name="任意多边形 6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75275 w 2970348"/>
                <a:gd name="T1" fmla="*/ 0 h 4484232"/>
                <a:gd name="T2" fmla="*/ 170433 w 2970348"/>
                <a:gd name="T3" fmla="*/ 245197 h 4484232"/>
                <a:gd name="T4" fmla="*/ 0 w 2970348"/>
                <a:gd name="T5" fmla="*/ 193963 h 4484232"/>
                <a:gd name="T6" fmla="*/ 75275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文本框 15"/>
          <p:cNvSpPr txBox="1">
            <a:spLocks noChangeArrowheads="1"/>
          </p:cNvSpPr>
          <p:nvPr/>
        </p:nvSpPr>
        <p:spPr bwMode="auto">
          <a:xfrm>
            <a:off x="311150" y="668338"/>
            <a:ext cx="5000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78" name="直接连接符 17"/>
          <p:cNvCxnSpPr>
            <a:cxnSpLocks noChangeShapeType="1"/>
          </p:cNvCxnSpPr>
          <p:nvPr/>
        </p:nvCxnSpPr>
        <p:spPr bwMode="auto">
          <a:xfrm flipV="1">
            <a:off x="419100" y="1727200"/>
            <a:ext cx="4252913" cy="95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20"/>
          <p:cNvCxnSpPr>
            <a:cxnSpLocks noChangeShapeType="1"/>
          </p:cNvCxnSpPr>
          <p:nvPr/>
        </p:nvCxnSpPr>
        <p:spPr bwMode="auto">
          <a:xfrm>
            <a:off x="419100" y="1854200"/>
            <a:ext cx="425291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文本框 21"/>
          <p:cNvSpPr txBox="1">
            <a:spLocks noChangeArrowheads="1"/>
          </p:cNvSpPr>
          <p:nvPr/>
        </p:nvSpPr>
        <p:spPr bwMode="auto">
          <a:xfrm>
            <a:off x="4672013" y="2317750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081" name="文本框 22"/>
          <p:cNvSpPr txBox="1">
            <a:spLocks noChangeArrowheads="1"/>
          </p:cNvSpPr>
          <p:nvPr/>
        </p:nvSpPr>
        <p:spPr bwMode="auto">
          <a:xfrm>
            <a:off x="5592763" y="2379663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082" name="组合 23"/>
          <p:cNvGrpSpPr>
            <a:grpSpLocks/>
          </p:cNvGrpSpPr>
          <p:nvPr/>
        </p:nvGrpSpPr>
        <p:grpSpPr bwMode="auto">
          <a:xfrm>
            <a:off x="3784600" y="3346450"/>
            <a:ext cx="508000" cy="765175"/>
            <a:chOff x="0" y="0"/>
            <a:chExt cx="1064175" cy="1605838"/>
          </a:xfrm>
        </p:grpSpPr>
        <p:sp>
          <p:nvSpPr>
            <p:cNvPr id="3095" name="任意多边形 24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6" name="任意多边形 25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75275 w 2970348"/>
                <a:gd name="T1" fmla="*/ 0 h 4484232"/>
                <a:gd name="T2" fmla="*/ 170433 w 2970348"/>
                <a:gd name="T3" fmla="*/ 245197 h 4484232"/>
                <a:gd name="T4" fmla="*/ 0 w 2970348"/>
                <a:gd name="T5" fmla="*/ 193963 h 4484232"/>
                <a:gd name="T6" fmla="*/ 75275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3" name="文本框 26"/>
          <p:cNvSpPr txBox="1">
            <a:spLocks noChangeArrowheads="1"/>
          </p:cNvSpPr>
          <p:nvPr/>
        </p:nvSpPr>
        <p:spPr bwMode="auto">
          <a:xfrm>
            <a:off x="4672013" y="3443288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5592763" y="3505200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085" name="组合 28"/>
          <p:cNvGrpSpPr>
            <a:grpSpLocks/>
          </p:cNvGrpSpPr>
          <p:nvPr/>
        </p:nvGrpSpPr>
        <p:grpSpPr bwMode="auto">
          <a:xfrm>
            <a:off x="3784600" y="4500563"/>
            <a:ext cx="508000" cy="763587"/>
            <a:chOff x="0" y="0"/>
            <a:chExt cx="1064175" cy="1605838"/>
          </a:xfrm>
        </p:grpSpPr>
        <p:sp>
          <p:nvSpPr>
            <p:cNvPr id="3093" name="任意多边形 29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4" name="任意多边形 30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75275 w 2970348"/>
                <a:gd name="T1" fmla="*/ 0 h 4484232"/>
                <a:gd name="T2" fmla="*/ 170433 w 2970348"/>
                <a:gd name="T3" fmla="*/ 245197 h 4484232"/>
                <a:gd name="T4" fmla="*/ 0 w 2970348"/>
                <a:gd name="T5" fmla="*/ 193963 h 4484232"/>
                <a:gd name="T6" fmla="*/ 75275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6" name="文本框 31"/>
          <p:cNvSpPr txBox="1">
            <a:spLocks noChangeArrowheads="1"/>
          </p:cNvSpPr>
          <p:nvPr/>
        </p:nvSpPr>
        <p:spPr bwMode="auto">
          <a:xfrm>
            <a:off x="4672013" y="4595813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3087" name="文本框 32"/>
          <p:cNvSpPr txBox="1">
            <a:spLocks noChangeArrowheads="1"/>
          </p:cNvSpPr>
          <p:nvPr/>
        </p:nvSpPr>
        <p:spPr bwMode="auto">
          <a:xfrm>
            <a:off x="5592763" y="4657725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088" name="组合 33"/>
          <p:cNvGrpSpPr>
            <a:grpSpLocks/>
          </p:cNvGrpSpPr>
          <p:nvPr/>
        </p:nvGrpSpPr>
        <p:grpSpPr bwMode="auto">
          <a:xfrm>
            <a:off x="3784600" y="5535613"/>
            <a:ext cx="508000" cy="765175"/>
            <a:chOff x="0" y="0"/>
            <a:chExt cx="1064175" cy="1605838"/>
          </a:xfrm>
        </p:grpSpPr>
        <p:sp>
          <p:nvSpPr>
            <p:cNvPr id="3091" name="任意多边形 34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2" name="任意多边形 35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75275 w 2970348"/>
                <a:gd name="T1" fmla="*/ 0 h 4484232"/>
                <a:gd name="T2" fmla="*/ 170433 w 2970348"/>
                <a:gd name="T3" fmla="*/ 245197 h 4484232"/>
                <a:gd name="T4" fmla="*/ 0 w 2970348"/>
                <a:gd name="T5" fmla="*/ 193963 h 4484232"/>
                <a:gd name="T6" fmla="*/ 75275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9" name="文本框 36"/>
          <p:cNvSpPr txBox="1">
            <a:spLocks noChangeArrowheads="1"/>
          </p:cNvSpPr>
          <p:nvPr/>
        </p:nvSpPr>
        <p:spPr bwMode="auto">
          <a:xfrm>
            <a:off x="4672013" y="5630863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3090" name="文本框 37"/>
          <p:cNvSpPr txBox="1">
            <a:spLocks noChangeArrowheads="1"/>
          </p:cNvSpPr>
          <p:nvPr/>
        </p:nvSpPr>
        <p:spPr bwMode="auto">
          <a:xfrm>
            <a:off x="5592763" y="5692775"/>
            <a:ext cx="40481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>
            <a:off x="8435975" y="974725"/>
            <a:ext cx="2833688" cy="2636838"/>
          </a:xfrm>
          <a:prstGeom prst="triangle">
            <a:avLst>
              <a:gd name="adj" fmla="val 16389"/>
            </a:avLst>
          </a:prstGeom>
          <a:solidFill>
            <a:schemeClr val="bg1">
              <a:alpha val="3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4101" name="直接连接符 10"/>
          <p:cNvCxnSpPr>
            <a:cxnSpLocks noChangeShapeType="1"/>
          </p:cNvCxnSpPr>
          <p:nvPr/>
        </p:nvCxnSpPr>
        <p:spPr bwMode="auto">
          <a:xfrm flipH="1">
            <a:off x="4329113" y="3937000"/>
            <a:ext cx="429736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02" name="组合 4"/>
          <p:cNvGrpSpPr>
            <a:grpSpLocks/>
          </p:cNvGrpSpPr>
          <p:nvPr/>
        </p:nvGrpSpPr>
        <p:grpSpPr bwMode="auto">
          <a:xfrm>
            <a:off x="1101725" y="2416175"/>
            <a:ext cx="3449638" cy="3605213"/>
            <a:chOff x="0" y="0"/>
            <a:chExt cx="3449737" cy="3606178"/>
          </a:xfrm>
        </p:grpSpPr>
        <p:sp>
          <p:nvSpPr>
            <p:cNvPr id="4105" name="等腰三角形 1"/>
            <p:cNvSpPr>
              <a:spLocks noChangeArrowheads="1"/>
            </p:cNvSpPr>
            <p:nvPr/>
          </p:nvSpPr>
          <p:spPr bwMode="auto"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107" name="椭圆 11"/>
            <p:cNvSpPr>
              <a:spLocks noChangeArrowheads="1"/>
            </p:cNvSpPr>
            <p:nvPr/>
          </p:nvSpPr>
          <p:spPr bwMode="auto">
            <a:xfrm>
              <a:off x="3390865" y="1639209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3" name="椭圆 13"/>
          <p:cNvSpPr>
            <a:spLocks noChangeArrowheads="1"/>
          </p:cNvSpPr>
          <p:nvPr/>
        </p:nvSpPr>
        <p:spPr bwMode="auto">
          <a:xfrm>
            <a:off x="8575675" y="3898900"/>
            <a:ext cx="74613" cy="746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4104" name="文本框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041650"/>
            <a:ext cx="35845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40"/>
          <p:cNvSpPr>
            <a:spLocks noChangeArrowheads="1"/>
          </p:cNvSpPr>
          <p:nvPr/>
        </p:nvSpPr>
        <p:spPr bwMode="auto">
          <a:xfrm>
            <a:off x="4986338" y="3498850"/>
            <a:ext cx="2505075" cy="15875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Rectangle 41"/>
          <p:cNvSpPr>
            <a:spLocks noChangeArrowheads="1"/>
          </p:cNvSpPr>
          <p:nvPr/>
        </p:nvSpPr>
        <p:spPr bwMode="auto">
          <a:xfrm>
            <a:off x="4954588" y="3498850"/>
            <a:ext cx="1906587" cy="158750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</a:p>
        </p:txBody>
      </p:sp>
      <p:sp>
        <p:nvSpPr>
          <p:cNvPr id="5125" name="Rectangle 42"/>
          <p:cNvSpPr>
            <a:spLocks noChangeArrowheads="1"/>
          </p:cNvSpPr>
          <p:nvPr/>
        </p:nvSpPr>
        <p:spPr bwMode="auto">
          <a:xfrm>
            <a:off x="4986338" y="4017963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Rectangle 43"/>
          <p:cNvSpPr>
            <a:spLocks noChangeArrowheads="1"/>
          </p:cNvSpPr>
          <p:nvPr/>
        </p:nvSpPr>
        <p:spPr bwMode="auto">
          <a:xfrm>
            <a:off x="4954588" y="4017963"/>
            <a:ext cx="2370137" cy="160337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</a:t>
            </a:r>
          </a:p>
        </p:txBody>
      </p:sp>
      <p:sp>
        <p:nvSpPr>
          <p:cNvPr id="5127" name="Rectangle 44"/>
          <p:cNvSpPr>
            <a:spLocks noChangeArrowheads="1"/>
          </p:cNvSpPr>
          <p:nvPr/>
        </p:nvSpPr>
        <p:spPr bwMode="auto">
          <a:xfrm>
            <a:off x="4986338" y="4538663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8" name="Rectangle 45"/>
          <p:cNvSpPr>
            <a:spLocks noChangeArrowheads="1"/>
          </p:cNvSpPr>
          <p:nvPr/>
        </p:nvSpPr>
        <p:spPr bwMode="auto">
          <a:xfrm>
            <a:off x="4954588" y="4538663"/>
            <a:ext cx="1347787" cy="160337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</a:p>
        </p:txBody>
      </p:sp>
      <p:sp>
        <p:nvSpPr>
          <p:cNvPr id="5129" name="Rectangle 46"/>
          <p:cNvSpPr>
            <a:spLocks noChangeArrowheads="1"/>
          </p:cNvSpPr>
          <p:nvPr/>
        </p:nvSpPr>
        <p:spPr bwMode="auto">
          <a:xfrm>
            <a:off x="4986338" y="5057775"/>
            <a:ext cx="2505075" cy="1603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Rectangle 47"/>
          <p:cNvSpPr>
            <a:spLocks noChangeArrowheads="1"/>
          </p:cNvSpPr>
          <p:nvPr/>
        </p:nvSpPr>
        <p:spPr bwMode="auto">
          <a:xfrm>
            <a:off x="4954588" y="5057775"/>
            <a:ext cx="1630362" cy="160338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</a:t>
            </a:r>
          </a:p>
        </p:txBody>
      </p:sp>
      <p:pic>
        <p:nvPicPr>
          <p:cNvPr id="5131" name="图片占位符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3513" y="1816457"/>
            <a:ext cx="2643187" cy="340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TextBox 35"/>
          <p:cNvSpPr txBox="1">
            <a:spLocks noChangeArrowheads="1"/>
          </p:cNvSpPr>
          <p:nvPr/>
        </p:nvSpPr>
        <p:spPr bwMode="auto">
          <a:xfrm>
            <a:off x="4810125" y="3155950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您的标题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5133" name="TextBox 35"/>
          <p:cNvSpPr txBox="1">
            <a:spLocks noChangeArrowheads="1"/>
          </p:cNvSpPr>
          <p:nvPr/>
        </p:nvSpPr>
        <p:spPr bwMode="auto">
          <a:xfrm>
            <a:off x="4805363" y="3684588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您的标题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5134" name="TextBox 35"/>
          <p:cNvSpPr txBox="1">
            <a:spLocks noChangeArrowheads="1"/>
          </p:cNvSpPr>
          <p:nvPr/>
        </p:nvSpPr>
        <p:spPr bwMode="auto">
          <a:xfrm>
            <a:off x="4805363" y="421322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您的标题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5135" name="TextBox 35"/>
          <p:cNvSpPr txBox="1">
            <a:spLocks noChangeArrowheads="1"/>
          </p:cNvSpPr>
          <p:nvPr/>
        </p:nvSpPr>
        <p:spPr bwMode="auto">
          <a:xfrm>
            <a:off x="4805363" y="472757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04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您的标题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5136" name="组合 16"/>
          <p:cNvGrpSpPr>
            <a:grpSpLocks/>
          </p:cNvGrpSpPr>
          <p:nvPr/>
        </p:nvGrpSpPr>
        <p:grpSpPr bwMode="auto">
          <a:xfrm>
            <a:off x="4879975" y="1809750"/>
            <a:ext cx="2444750" cy="1311275"/>
            <a:chOff x="0" y="0"/>
            <a:chExt cx="2444641" cy="1310812"/>
          </a:xfrm>
        </p:grpSpPr>
        <p:sp>
          <p:nvSpPr>
            <p:cNvPr id="5143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添</a:t>
              </a:r>
              <a:r>
                <a:rPr lang="zh-CN" altLang="en-US" sz="1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加文字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5144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请替换文字内容，点击添加相关标题文字，修改文字内容，也可以直接复制你的内容到此。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sp>
        <p:nvSpPr>
          <p:cNvPr id="5137" name="TextBox 35"/>
          <p:cNvSpPr txBox="1">
            <a:spLocks noChangeArrowheads="1"/>
          </p:cNvSpPr>
          <p:nvPr/>
        </p:nvSpPr>
        <p:spPr bwMode="auto">
          <a:xfrm>
            <a:off x="8134350" y="1806575"/>
            <a:ext cx="263366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5138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5141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142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9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40" name="矩形 24"/>
          <p:cNvSpPr>
            <a:spLocks noChangeArrowheads="1"/>
          </p:cNvSpPr>
          <p:nvPr/>
        </p:nvSpPr>
        <p:spPr bwMode="auto">
          <a:xfrm>
            <a:off x="1433513" y="1814513"/>
            <a:ext cx="2643187" cy="34036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6158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159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148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6149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5125" y="1640581"/>
            <a:ext cx="5686425" cy="424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3950" y="1645976"/>
            <a:ext cx="2063750" cy="205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8188" y="3832770"/>
            <a:ext cx="2062162" cy="20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2" name="组合 28"/>
          <p:cNvGrpSpPr>
            <a:grpSpLocks/>
          </p:cNvGrpSpPr>
          <p:nvPr/>
        </p:nvGrpSpPr>
        <p:grpSpPr bwMode="auto">
          <a:xfrm>
            <a:off x="3278188" y="1638300"/>
            <a:ext cx="2062162" cy="2062163"/>
            <a:chOff x="0" y="0"/>
            <a:chExt cx="2062480" cy="2062480"/>
          </a:xfrm>
        </p:grpSpPr>
        <p:sp>
          <p:nvSpPr>
            <p:cNvPr id="6156" name="矩形 29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5803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157" name="Freeform 252"/>
            <p:cNvSpPr>
              <a:spLocks noEditPoints="1"/>
            </p:cNvSpPr>
            <p:nvPr/>
          </p:nvSpPr>
          <p:spPr bwMode="auto">
            <a:xfrm>
              <a:off x="676592" y="695118"/>
              <a:ext cx="709295" cy="672244"/>
            </a:xfrm>
            <a:custGeom>
              <a:avLst/>
              <a:gdLst>
                <a:gd name="T0" fmla="*/ 1632556731 w 301"/>
                <a:gd name="T1" fmla="*/ 595315699 h 285"/>
                <a:gd name="T2" fmla="*/ 760748343 w 301"/>
                <a:gd name="T3" fmla="*/ 50073922 h 285"/>
                <a:gd name="T4" fmla="*/ 38869837 w 301"/>
                <a:gd name="T5" fmla="*/ 773354215 h 285"/>
                <a:gd name="T6" fmla="*/ 355387429 w 301"/>
                <a:gd name="T7" fmla="*/ 1212888571 h 285"/>
                <a:gd name="T8" fmla="*/ 199905723 w 301"/>
                <a:gd name="T9" fmla="*/ 1491072573 h 285"/>
                <a:gd name="T10" fmla="*/ 677454488 w 301"/>
                <a:gd name="T11" fmla="*/ 1318598350 h 285"/>
                <a:gd name="T12" fmla="*/ 910678225 w 301"/>
                <a:gd name="T13" fmla="*/ 1318598350 h 285"/>
                <a:gd name="T14" fmla="*/ 1632556731 w 301"/>
                <a:gd name="T15" fmla="*/ 595315699 h 285"/>
                <a:gd name="T16" fmla="*/ 444233108 w 301"/>
                <a:gd name="T17" fmla="*/ 795609030 h 285"/>
                <a:gd name="T18" fmla="*/ 333175420 w 301"/>
                <a:gd name="T19" fmla="*/ 684334957 h 285"/>
                <a:gd name="T20" fmla="*/ 444233108 w 301"/>
                <a:gd name="T21" fmla="*/ 573060884 h 285"/>
                <a:gd name="T22" fmla="*/ 555290796 w 301"/>
                <a:gd name="T23" fmla="*/ 684334957 h 285"/>
                <a:gd name="T24" fmla="*/ 444233108 w 301"/>
                <a:gd name="T25" fmla="*/ 795609030 h 285"/>
                <a:gd name="T26" fmla="*/ 838490374 w 301"/>
                <a:gd name="T27" fmla="*/ 795609030 h 285"/>
                <a:gd name="T28" fmla="*/ 727430330 w 301"/>
                <a:gd name="T29" fmla="*/ 684334957 h 285"/>
                <a:gd name="T30" fmla="*/ 838490374 w 301"/>
                <a:gd name="T31" fmla="*/ 573060884 h 285"/>
                <a:gd name="T32" fmla="*/ 955099886 w 301"/>
                <a:gd name="T33" fmla="*/ 684334957 h 285"/>
                <a:gd name="T34" fmla="*/ 838490374 w 301"/>
                <a:gd name="T35" fmla="*/ 795609030 h 285"/>
                <a:gd name="T36" fmla="*/ 1238299465 w 301"/>
                <a:gd name="T37" fmla="*/ 795609030 h 285"/>
                <a:gd name="T38" fmla="*/ 1127241777 w 301"/>
                <a:gd name="T39" fmla="*/ 684334957 h 285"/>
                <a:gd name="T40" fmla="*/ 1238299465 w 301"/>
                <a:gd name="T41" fmla="*/ 573060884 h 285"/>
                <a:gd name="T42" fmla="*/ 1349357152 w 301"/>
                <a:gd name="T43" fmla="*/ 684334957 h 285"/>
                <a:gd name="T44" fmla="*/ 1238299465 w 301"/>
                <a:gd name="T45" fmla="*/ 795609030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3" name="组合 31"/>
          <p:cNvGrpSpPr>
            <a:grpSpLocks/>
          </p:cNvGrpSpPr>
          <p:nvPr/>
        </p:nvGrpSpPr>
        <p:grpSpPr bwMode="auto">
          <a:xfrm>
            <a:off x="1123950" y="3832225"/>
            <a:ext cx="2063750" cy="2062163"/>
            <a:chOff x="0" y="0"/>
            <a:chExt cx="2062480" cy="2062480"/>
          </a:xfrm>
        </p:grpSpPr>
        <p:sp>
          <p:nvSpPr>
            <p:cNvPr id="6154" name="矩形 32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155" name="Freeform 337"/>
            <p:cNvSpPr>
              <a:spLocks noEditPoints="1"/>
            </p:cNvSpPr>
            <p:nvPr/>
          </p:nvSpPr>
          <p:spPr bwMode="auto">
            <a:xfrm>
              <a:off x="685964" y="686998"/>
              <a:ext cx="677536" cy="677536"/>
            </a:xfrm>
            <a:custGeom>
              <a:avLst/>
              <a:gdLst>
                <a:gd name="T0" fmla="*/ 796970540 w 288"/>
                <a:gd name="T1" fmla="*/ 0 h 288"/>
                <a:gd name="T2" fmla="*/ 0 w 288"/>
                <a:gd name="T3" fmla="*/ 796970540 h 288"/>
                <a:gd name="T4" fmla="*/ 796970540 w 288"/>
                <a:gd name="T5" fmla="*/ 1593941081 h 288"/>
                <a:gd name="T6" fmla="*/ 1593941081 w 288"/>
                <a:gd name="T7" fmla="*/ 796970540 h 288"/>
                <a:gd name="T8" fmla="*/ 796970540 w 288"/>
                <a:gd name="T9" fmla="*/ 0 h 288"/>
                <a:gd name="T10" fmla="*/ 846781199 w 288"/>
                <a:gd name="T11" fmla="*/ 1156713926 h 288"/>
                <a:gd name="T12" fmla="*/ 702884786 w 288"/>
                <a:gd name="T13" fmla="*/ 1156713926 h 288"/>
                <a:gd name="T14" fmla="*/ 398485270 w 288"/>
                <a:gd name="T15" fmla="*/ 1267404017 h 288"/>
                <a:gd name="T16" fmla="*/ 498106588 w 288"/>
                <a:gd name="T17" fmla="*/ 1090298930 h 288"/>
                <a:gd name="T18" fmla="*/ 298863953 w 288"/>
                <a:gd name="T19" fmla="*/ 813574878 h 288"/>
                <a:gd name="T20" fmla="*/ 752695445 w 288"/>
                <a:gd name="T21" fmla="*/ 359743385 h 288"/>
                <a:gd name="T22" fmla="*/ 1300612691 w 288"/>
                <a:gd name="T23" fmla="*/ 702884786 h 288"/>
                <a:gd name="T24" fmla="*/ 846781199 w 288"/>
                <a:gd name="T25" fmla="*/ 1156713926 h 2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53" y="209"/>
                  </a:moveTo>
                  <a:cubicBezTo>
                    <a:pt x="144" y="210"/>
                    <a:pt x="135" y="210"/>
                    <a:pt x="127" y="209"/>
                  </a:cubicBezTo>
                  <a:cubicBezTo>
                    <a:pt x="97" y="239"/>
                    <a:pt x="66" y="233"/>
                    <a:pt x="72" y="229"/>
                  </a:cubicBezTo>
                  <a:cubicBezTo>
                    <a:pt x="87" y="217"/>
                    <a:pt x="90" y="206"/>
                    <a:pt x="90" y="197"/>
                  </a:cubicBezTo>
                  <a:cubicBezTo>
                    <a:pt x="70" y="186"/>
                    <a:pt x="56" y="168"/>
                    <a:pt x="54" y="147"/>
                  </a:cubicBezTo>
                  <a:cubicBezTo>
                    <a:pt x="49" y="108"/>
                    <a:pt x="86" y="71"/>
                    <a:pt x="136" y="65"/>
                  </a:cubicBezTo>
                  <a:cubicBezTo>
                    <a:pt x="186" y="60"/>
                    <a:pt x="230" y="87"/>
                    <a:pt x="235" y="127"/>
                  </a:cubicBezTo>
                  <a:cubicBezTo>
                    <a:pt x="239" y="167"/>
                    <a:pt x="203" y="204"/>
                    <a:pt x="153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85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186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7172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0" y="1430338"/>
            <a:ext cx="12192000" cy="4800600"/>
          </a:xfrm>
          <a:prstGeom prst="rect">
            <a:avLst/>
          </a:prstGeom>
          <a:solidFill>
            <a:srgbClr val="7ACDEF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7174" name="组合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2236788"/>
            <a:ext cx="7254875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组合 183"/>
          <p:cNvGrpSpPr>
            <a:grpSpLocks/>
          </p:cNvGrpSpPr>
          <p:nvPr/>
        </p:nvGrpSpPr>
        <p:grpSpPr bwMode="auto">
          <a:xfrm>
            <a:off x="8137525" y="3067050"/>
            <a:ext cx="3332163" cy="1058863"/>
            <a:chOff x="0" y="0"/>
            <a:chExt cx="3331418" cy="1058930"/>
          </a:xfrm>
        </p:grpSpPr>
        <p:pic>
          <p:nvPicPr>
            <p:cNvPr id="7181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5640"/>
              <a:ext cx="591376" cy="59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2" name="组合 185"/>
            <p:cNvGrpSpPr>
              <a:grpSpLocks/>
            </p:cNvGrpSpPr>
            <p:nvPr/>
          </p:nvGrpSpPr>
          <p:grpSpPr bwMode="auto">
            <a:xfrm>
              <a:off x="704108" y="0"/>
              <a:ext cx="2627310" cy="1058930"/>
              <a:chOff x="0" y="0"/>
              <a:chExt cx="2627310" cy="1058930"/>
            </a:xfrm>
          </p:grpSpPr>
          <p:sp>
            <p:nvSpPr>
              <p:cNvPr id="7183" name="TextBox 1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5290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  <a:endPara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" name="TextBox 11"/>
              <p:cNvSpPr txBox="1">
                <a:spLocks noChangeArrowheads="1"/>
              </p:cNvSpPr>
              <p:nvPr/>
            </p:nvSpPr>
            <p:spPr bwMode="auto">
              <a:xfrm>
                <a:off x="63373" y="320266"/>
                <a:ext cx="2563937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请替换文字内容，点击添加相关标题文字，修改文字内容，也可以直接复制你的内容到此。</a:t>
                </a:r>
                <a:endPara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176" name="组合 188"/>
          <p:cNvGrpSpPr>
            <a:grpSpLocks/>
          </p:cNvGrpSpPr>
          <p:nvPr/>
        </p:nvGrpSpPr>
        <p:grpSpPr bwMode="auto">
          <a:xfrm>
            <a:off x="8177213" y="4402138"/>
            <a:ext cx="3281697" cy="1058910"/>
            <a:chOff x="0" y="0"/>
            <a:chExt cx="3281564" cy="1058978"/>
          </a:xfrm>
        </p:grpSpPr>
        <p:pic>
          <p:nvPicPr>
            <p:cNvPr id="7177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9402"/>
              <a:ext cx="537652" cy="53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8" name="组合 190"/>
            <p:cNvGrpSpPr>
              <a:grpSpLocks/>
            </p:cNvGrpSpPr>
            <p:nvPr/>
          </p:nvGrpSpPr>
          <p:grpSpPr bwMode="auto">
            <a:xfrm>
              <a:off x="680197" y="0"/>
              <a:ext cx="2601367" cy="1058978"/>
              <a:chOff x="0" y="0"/>
              <a:chExt cx="2601367" cy="1058978"/>
            </a:xfrm>
          </p:grpSpPr>
          <p:sp>
            <p:nvSpPr>
              <p:cNvPr id="7179" name="TextBox 1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5290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  <a:endParaRPr lang="en-US" altLang="zh-CN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" name="TextBox 11"/>
              <p:cNvSpPr txBox="1">
                <a:spLocks noChangeArrowheads="1"/>
              </p:cNvSpPr>
              <p:nvPr/>
            </p:nvSpPr>
            <p:spPr bwMode="auto">
              <a:xfrm>
                <a:off x="63373" y="320266"/>
                <a:ext cx="2537994" cy="73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请替换文字内容，点击添加相关标题文字，修改文字内容，也可以直接复制你的内容到此。</a:t>
                </a:r>
                <a:endPara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19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20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8196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0" y="1430338"/>
            <a:ext cx="12192000" cy="5099050"/>
          </a:xfrm>
          <a:prstGeom prst="rect">
            <a:avLst/>
          </a:prstGeom>
          <a:solidFill>
            <a:srgbClr val="7ACDE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8" name="任意多边形 7"/>
          <p:cNvSpPr>
            <a:spLocks/>
          </p:cNvSpPr>
          <p:nvPr/>
        </p:nvSpPr>
        <p:spPr bwMode="auto">
          <a:xfrm>
            <a:off x="1955800" y="2128838"/>
            <a:ext cx="2387600" cy="2389187"/>
          </a:xfrm>
          <a:custGeom>
            <a:avLst/>
            <a:gdLst>
              <a:gd name="T0" fmla="*/ 0 w 2388565"/>
              <a:gd name="T1" fmla="*/ 1194905 h 2388565"/>
              <a:gd name="T2" fmla="*/ 1193318 w 2388565"/>
              <a:gd name="T3" fmla="*/ 0 h 2388565"/>
              <a:gd name="T4" fmla="*/ 2386636 w 2388565"/>
              <a:gd name="T5" fmla="*/ 1194905 h 2388565"/>
              <a:gd name="T6" fmla="*/ 1193318 w 2388565"/>
              <a:gd name="T7" fmla="*/ 2389810 h 2388565"/>
              <a:gd name="T8" fmla="*/ 0 w 2388565"/>
              <a:gd name="T9" fmla="*/ 1194905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>
            <a:lvl1pPr defTabSz="28892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199" name="任意多边形 8"/>
          <p:cNvSpPr>
            <a:spLocks/>
          </p:cNvSpPr>
          <p:nvPr/>
        </p:nvSpPr>
        <p:spPr bwMode="auto">
          <a:xfrm>
            <a:off x="3865563" y="2128838"/>
            <a:ext cx="2389187" cy="2389187"/>
          </a:xfrm>
          <a:custGeom>
            <a:avLst/>
            <a:gdLst>
              <a:gd name="T0" fmla="*/ 0 w 2388565"/>
              <a:gd name="T1" fmla="*/ 1194905 h 2388565"/>
              <a:gd name="T2" fmla="*/ 1194905 w 2388565"/>
              <a:gd name="T3" fmla="*/ 0 h 2388565"/>
              <a:gd name="T4" fmla="*/ 2389810 w 2388565"/>
              <a:gd name="T5" fmla="*/ 1194905 h 2388565"/>
              <a:gd name="T6" fmla="*/ 1194905 w 2388565"/>
              <a:gd name="T7" fmla="*/ 2389810 h 2388565"/>
              <a:gd name="T8" fmla="*/ 0 w 2388565"/>
              <a:gd name="T9" fmla="*/ 1194905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>
            <a:lvl1pPr defTabSz="28892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200" name="任意多边形 9"/>
          <p:cNvSpPr>
            <a:spLocks/>
          </p:cNvSpPr>
          <p:nvPr/>
        </p:nvSpPr>
        <p:spPr bwMode="auto">
          <a:xfrm>
            <a:off x="5776913" y="2128838"/>
            <a:ext cx="2389187" cy="2389187"/>
          </a:xfrm>
          <a:custGeom>
            <a:avLst/>
            <a:gdLst>
              <a:gd name="T0" fmla="*/ 0 w 2388565"/>
              <a:gd name="T1" fmla="*/ 1194905 h 2388565"/>
              <a:gd name="T2" fmla="*/ 1194905 w 2388565"/>
              <a:gd name="T3" fmla="*/ 0 h 2388565"/>
              <a:gd name="T4" fmla="*/ 2389810 w 2388565"/>
              <a:gd name="T5" fmla="*/ 1194905 h 2388565"/>
              <a:gd name="T6" fmla="*/ 1194905 w 2388565"/>
              <a:gd name="T7" fmla="*/ 2389810 h 2388565"/>
              <a:gd name="T8" fmla="*/ 0 w 2388565"/>
              <a:gd name="T9" fmla="*/ 1194905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>
            <a:lvl1pPr defTabSz="28892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201" name="任意多边形 10"/>
          <p:cNvSpPr>
            <a:spLocks/>
          </p:cNvSpPr>
          <p:nvPr/>
        </p:nvSpPr>
        <p:spPr bwMode="auto">
          <a:xfrm>
            <a:off x="7688263" y="2128838"/>
            <a:ext cx="2387600" cy="2389187"/>
          </a:xfrm>
          <a:custGeom>
            <a:avLst/>
            <a:gdLst>
              <a:gd name="T0" fmla="*/ 0 w 2388565"/>
              <a:gd name="T1" fmla="*/ 1194905 h 2388565"/>
              <a:gd name="T2" fmla="*/ 1193318 w 2388565"/>
              <a:gd name="T3" fmla="*/ 0 h 2388565"/>
              <a:gd name="T4" fmla="*/ 2386636 w 2388565"/>
              <a:gd name="T5" fmla="*/ 1194905 h 2388565"/>
              <a:gd name="T6" fmla="*/ 1193318 w 2388565"/>
              <a:gd name="T7" fmla="*/ 2389810 h 2388565"/>
              <a:gd name="T8" fmla="*/ 0 w 2388565"/>
              <a:gd name="T9" fmla="*/ 1194905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>
            <a:lvl1pPr defTabSz="28892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28892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28892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202" name="Freeform 8"/>
          <p:cNvSpPr>
            <a:spLocks noEditPoints="1"/>
          </p:cNvSpPr>
          <p:nvPr/>
        </p:nvSpPr>
        <p:spPr bwMode="auto">
          <a:xfrm>
            <a:off x="2886075" y="2479675"/>
            <a:ext cx="466725" cy="438150"/>
          </a:xfrm>
          <a:custGeom>
            <a:avLst/>
            <a:gdLst>
              <a:gd name="T0" fmla="*/ 836974383 w 236"/>
              <a:gd name="T1" fmla="*/ 0 h 221"/>
              <a:gd name="T2" fmla="*/ 86043522 w 236"/>
              <a:gd name="T3" fmla="*/ 0 h 221"/>
              <a:gd name="T4" fmla="*/ 0 w 236"/>
              <a:gd name="T5" fmla="*/ 86474156 h 221"/>
              <a:gd name="T6" fmla="*/ 0 w 236"/>
              <a:gd name="T7" fmla="*/ 668204524 h 221"/>
              <a:gd name="T8" fmla="*/ 86043522 w 236"/>
              <a:gd name="T9" fmla="*/ 754678680 h 221"/>
              <a:gd name="T10" fmla="*/ 375464441 w 236"/>
              <a:gd name="T11" fmla="*/ 754678680 h 221"/>
              <a:gd name="T12" fmla="*/ 375464441 w 236"/>
              <a:gd name="T13" fmla="*/ 790053840 h 221"/>
              <a:gd name="T14" fmla="*/ 195553820 w 236"/>
              <a:gd name="T15" fmla="*/ 813638602 h 221"/>
              <a:gd name="T16" fmla="*/ 172089023 w 236"/>
              <a:gd name="T17" fmla="*/ 841152836 h 221"/>
              <a:gd name="T18" fmla="*/ 199465608 w 236"/>
              <a:gd name="T19" fmla="*/ 868667070 h 221"/>
              <a:gd name="T20" fmla="*/ 719640509 w 236"/>
              <a:gd name="T21" fmla="*/ 868667070 h 221"/>
              <a:gd name="T22" fmla="*/ 750928883 w 236"/>
              <a:gd name="T23" fmla="*/ 841152836 h 221"/>
              <a:gd name="T24" fmla="*/ 727464085 w 236"/>
              <a:gd name="T25" fmla="*/ 813638602 h 221"/>
              <a:gd name="T26" fmla="*/ 547553464 w 236"/>
              <a:gd name="T27" fmla="*/ 790053840 h 221"/>
              <a:gd name="T28" fmla="*/ 547553464 w 236"/>
              <a:gd name="T29" fmla="*/ 754678680 h 221"/>
              <a:gd name="T30" fmla="*/ 836974383 w 236"/>
              <a:gd name="T31" fmla="*/ 754678680 h 221"/>
              <a:gd name="T32" fmla="*/ 923017905 w 236"/>
              <a:gd name="T33" fmla="*/ 668204524 h 221"/>
              <a:gd name="T34" fmla="*/ 923017905 w 236"/>
              <a:gd name="T35" fmla="*/ 86474156 h 221"/>
              <a:gd name="T36" fmla="*/ 836974383 w 236"/>
              <a:gd name="T37" fmla="*/ 0 h 221"/>
              <a:gd name="T38" fmla="*/ 864350968 w 236"/>
              <a:gd name="T39" fmla="*/ 668204524 h 221"/>
              <a:gd name="T40" fmla="*/ 836974383 w 236"/>
              <a:gd name="T41" fmla="*/ 695720740 h 221"/>
              <a:gd name="T42" fmla="*/ 574930049 w 236"/>
              <a:gd name="T43" fmla="*/ 695720740 h 221"/>
              <a:gd name="T44" fmla="*/ 344176067 w 236"/>
              <a:gd name="T45" fmla="*/ 695720740 h 221"/>
              <a:gd name="T46" fmla="*/ 86043522 w 236"/>
              <a:gd name="T47" fmla="*/ 695720740 h 221"/>
              <a:gd name="T48" fmla="*/ 58666937 w 236"/>
              <a:gd name="T49" fmla="*/ 668204524 h 221"/>
              <a:gd name="T50" fmla="*/ 58666937 w 236"/>
              <a:gd name="T51" fmla="*/ 86474156 h 221"/>
              <a:gd name="T52" fmla="*/ 86043522 w 236"/>
              <a:gd name="T53" fmla="*/ 58959922 h 221"/>
              <a:gd name="T54" fmla="*/ 836974383 w 236"/>
              <a:gd name="T55" fmla="*/ 58959922 h 221"/>
              <a:gd name="T56" fmla="*/ 864350968 w 236"/>
              <a:gd name="T57" fmla="*/ 86474156 h 221"/>
              <a:gd name="T58" fmla="*/ 864350968 w 236"/>
              <a:gd name="T59" fmla="*/ 668204524 h 22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36" h="221">
                <a:moveTo>
                  <a:pt x="21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2"/>
                  <a:pt x="10" y="192"/>
                  <a:pt x="22" y="192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50" y="207"/>
                  <a:pt x="50" y="207"/>
                  <a:pt x="50" y="207"/>
                </a:cubicBezTo>
                <a:cubicBezTo>
                  <a:pt x="46" y="207"/>
                  <a:pt x="44" y="210"/>
                  <a:pt x="44" y="214"/>
                </a:cubicBezTo>
                <a:cubicBezTo>
                  <a:pt x="44" y="218"/>
                  <a:pt x="47" y="221"/>
                  <a:pt x="51" y="221"/>
                </a:cubicBezTo>
                <a:cubicBezTo>
                  <a:pt x="184" y="221"/>
                  <a:pt x="184" y="221"/>
                  <a:pt x="184" y="221"/>
                </a:cubicBezTo>
                <a:cubicBezTo>
                  <a:pt x="188" y="221"/>
                  <a:pt x="192" y="218"/>
                  <a:pt x="192" y="214"/>
                </a:cubicBezTo>
                <a:cubicBezTo>
                  <a:pt x="192" y="210"/>
                  <a:pt x="189" y="207"/>
                  <a:pt x="186" y="207"/>
                </a:cubicBezTo>
                <a:cubicBezTo>
                  <a:pt x="140" y="201"/>
                  <a:pt x="140" y="201"/>
                  <a:pt x="140" y="201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214" y="192"/>
                  <a:pt x="214" y="192"/>
                  <a:pt x="214" y="192"/>
                </a:cubicBezTo>
                <a:cubicBezTo>
                  <a:pt x="226" y="192"/>
                  <a:pt x="236" y="182"/>
                  <a:pt x="236" y="170"/>
                </a:cubicBezTo>
                <a:cubicBezTo>
                  <a:pt x="236" y="22"/>
                  <a:pt x="236" y="22"/>
                  <a:pt x="236" y="22"/>
                </a:cubicBezTo>
                <a:cubicBezTo>
                  <a:pt x="236" y="10"/>
                  <a:pt x="226" y="0"/>
                  <a:pt x="214" y="0"/>
                </a:cubicBezTo>
                <a:close/>
                <a:moveTo>
                  <a:pt x="221" y="170"/>
                </a:moveTo>
                <a:cubicBezTo>
                  <a:pt x="221" y="174"/>
                  <a:pt x="218" y="177"/>
                  <a:pt x="214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18" y="177"/>
                  <a:pt x="15" y="174"/>
                  <a:pt x="15" y="170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8"/>
                  <a:pt x="18" y="15"/>
                  <a:pt x="22" y="15"/>
                </a:cubicBezTo>
                <a:cubicBezTo>
                  <a:pt x="214" y="15"/>
                  <a:pt x="214" y="15"/>
                  <a:pt x="214" y="15"/>
                </a:cubicBezTo>
                <a:cubicBezTo>
                  <a:pt x="218" y="15"/>
                  <a:pt x="221" y="18"/>
                  <a:pt x="221" y="22"/>
                </a:cubicBezTo>
                <a:lnTo>
                  <a:pt x="221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8203" name="Freeform 11"/>
          <p:cNvSpPr>
            <a:spLocks noEditPoints="1"/>
          </p:cNvSpPr>
          <p:nvPr/>
        </p:nvSpPr>
        <p:spPr bwMode="auto">
          <a:xfrm>
            <a:off x="4956175" y="2452688"/>
            <a:ext cx="280988" cy="409575"/>
          </a:xfrm>
          <a:custGeom>
            <a:avLst/>
            <a:gdLst>
              <a:gd name="T0" fmla="*/ 445211712 w 153"/>
              <a:gd name="T1" fmla="*/ 0 h 222"/>
              <a:gd name="T2" fmla="*/ 70829178 w 153"/>
              <a:gd name="T3" fmla="*/ 0 h 222"/>
              <a:gd name="T4" fmla="*/ 0 w 153"/>
              <a:gd name="T5" fmla="*/ 71480062 h 222"/>
              <a:gd name="T6" fmla="*/ 0 w 153"/>
              <a:gd name="T7" fmla="*/ 687562039 h 222"/>
              <a:gd name="T8" fmla="*/ 70829178 w 153"/>
              <a:gd name="T9" fmla="*/ 755638201 h 222"/>
              <a:gd name="T10" fmla="*/ 445211712 w 153"/>
              <a:gd name="T11" fmla="*/ 755638201 h 222"/>
              <a:gd name="T12" fmla="*/ 516040890 w 153"/>
              <a:gd name="T13" fmla="*/ 687562039 h 222"/>
              <a:gd name="T14" fmla="*/ 516040890 w 153"/>
              <a:gd name="T15" fmla="*/ 71480062 h 222"/>
              <a:gd name="T16" fmla="*/ 445211712 w 153"/>
              <a:gd name="T17" fmla="*/ 0 h 222"/>
              <a:gd name="T18" fmla="*/ 468822050 w 153"/>
              <a:gd name="T19" fmla="*/ 687562039 h 222"/>
              <a:gd name="T20" fmla="*/ 445211712 w 153"/>
              <a:gd name="T21" fmla="*/ 707985441 h 222"/>
              <a:gd name="T22" fmla="*/ 70829178 w 153"/>
              <a:gd name="T23" fmla="*/ 707985441 h 222"/>
              <a:gd name="T24" fmla="*/ 47218840 w 153"/>
              <a:gd name="T25" fmla="*/ 687562039 h 222"/>
              <a:gd name="T26" fmla="*/ 47218840 w 153"/>
              <a:gd name="T27" fmla="*/ 639909279 h 222"/>
              <a:gd name="T28" fmla="*/ 468822050 w 153"/>
              <a:gd name="T29" fmla="*/ 639909279 h 222"/>
              <a:gd name="T30" fmla="*/ 468822050 w 153"/>
              <a:gd name="T31" fmla="*/ 687562039 h 222"/>
              <a:gd name="T32" fmla="*/ 468822050 w 153"/>
              <a:gd name="T33" fmla="*/ 616083822 h 222"/>
              <a:gd name="T34" fmla="*/ 47218840 w 153"/>
              <a:gd name="T35" fmla="*/ 616083822 h 222"/>
              <a:gd name="T36" fmla="*/ 47218840 w 153"/>
              <a:gd name="T37" fmla="*/ 139554379 h 222"/>
              <a:gd name="T38" fmla="*/ 468822050 w 153"/>
              <a:gd name="T39" fmla="*/ 139554379 h 222"/>
              <a:gd name="T40" fmla="*/ 468822050 w 153"/>
              <a:gd name="T41" fmla="*/ 616083822 h 222"/>
              <a:gd name="T42" fmla="*/ 468822050 w 153"/>
              <a:gd name="T43" fmla="*/ 115728922 h 222"/>
              <a:gd name="T44" fmla="*/ 47218840 w 153"/>
              <a:gd name="T45" fmla="*/ 115728922 h 222"/>
              <a:gd name="T46" fmla="*/ 47218840 w 153"/>
              <a:gd name="T47" fmla="*/ 71480062 h 222"/>
              <a:gd name="T48" fmla="*/ 70829178 w 153"/>
              <a:gd name="T49" fmla="*/ 47652760 h 222"/>
              <a:gd name="T50" fmla="*/ 445211712 w 153"/>
              <a:gd name="T51" fmla="*/ 47652760 h 222"/>
              <a:gd name="T52" fmla="*/ 468822050 w 153"/>
              <a:gd name="T53" fmla="*/ 71480062 h 222"/>
              <a:gd name="T54" fmla="*/ 468822050 w 153"/>
              <a:gd name="T55" fmla="*/ 115728922 h 22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53" h="222">
                <a:moveTo>
                  <a:pt x="13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13"/>
                  <a:pt x="9" y="222"/>
                  <a:pt x="21" y="222"/>
                </a:cubicBezTo>
                <a:cubicBezTo>
                  <a:pt x="132" y="222"/>
                  <a:pt x="132" y="222"/>
                  <a:pt x="132" y="222"/>
                </a:cubicBezTo>
                <a:cubicBezTo>
                  <a:pt x="143" y="222"/>
                  <a:pt x="153" y="213"/>
                  <a:pt x="153" y="202"/>
                </a:cubicBezTo>
                <a:cubicBezTo>
                  <a:pt x="153" y="21"/>
                  <a:pt x="153" y="21"/>
                  <a:pt x="153" y="21"/>
                </a:cubicBezTo>
                <a:cubicBezTo>
                  <a:pt x="153" y="9"/>
                  <a:pt x="143" y="0"/>
                  <a:pt x="132" y="0"/>
                </a:cubicBezTo>
                <a:close/>
                <a:moveTo>
                  <a:pt x="139" y="202"/>
                </a:moveTo>
                <a:cubicBezTo>
                  <a:pt x="139" y="205"/>
                  <a:pt x="136" y="208"/>
                  <a:pt x="13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17" y="208"/>
                  <a:pt x="14" y="205"/>
                  <a:pt x="14" y="202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39" y="188"/>
                  <a:pt x="139" y="188"/>
                  <a:pt x="139" y="188"/>
                </a:cubicBezTo>
                <a:lnTo>
                  <a:pt x="139" y="202"/>
                </a:lnTo>
                <a:close/>
                <a:moveTo>
                  <a:pt x="139" y="181"/>
                </a:moveTo>
                <a:cubicBezTo>
                  <a:pt x="14" y="181"/>
                  <a:pt x="14" y="181"/>
                  <a:pt x="14" y="18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9" y="41"/>
                  <a:pt x="139" y="41"/>
                  <a:pt x="139" y="41"/>
                </a:cubicBezTo>
                <a:lnTo>
                  <a:pt x="139" y="181"/>
                </a:lnTo>
                <a:close/>
                <a:moveTo>
                  <a:pt x="139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7" y="14"/>
                  <a:pt x="21" y="14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36" y="14"/>
                  <a:pt x="139" y="17"/>
                  <a:pt x="139" y="21"/>
                </a:cubicBezTo>
                <a:lnTo>
                  <a:pt x="13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8204" name="Freeform 10"/>
          <p:cNvSpPr>
            <a:spLocks noEditPoints="1"/>
          </p:cNvSpPr>
          <p:nvPr/>
        </p:nvSpPr>
        <p:spPr bwMode="auto">
          <a:xfrm>
            <a:off x="6754813" y="2498725"/>
            <a:ext cx="485775" cy="317500"/>
          </a:xfrm>
          <a:custGeom>
            <a:avLst/>
            <a:gdLst>
              <a:gd name="T0" fmla="*/ 712702279 w 290"/>
              <a:gd name="T1" fmla="*/ 0 h 190"/>
              <a:gd name="T2" fmla="*/ 101012724 w 290"/>
              <a:gd name="T3" fmla="*/ 0 h 190"/>
              <a:gd name="T4" fmla="*/ 0 w 290"/>
              <a:gd name="T5" fmla="*/ 100527184 h 190"/>
              <a:gd name="T6" fmla="*/ 0 w 290"/>
              <a:gd name="T7" fmla="*/ 430032026 h 190"/>
              <a:gd name="T8" fmla="*/ 101012724 w 290"/>
              <a:gd name="T9" fmla="*/ 530559211 h 190"/>
              <a:gd name="T10" fmla="*/ 712702279 w 290"/>
              <a:gd name="T11" fmla="*/ 530559211 h 190"/>
              <a:gd name="T12" fmla="*/ 813715002 w 290"/>
              <a:gd name="T13" fmla="*/ 430032026 h 190"/>
              <a:gd name="T14" fmla="*/ 813715002 w 290"/>
              <a:gd name="T15" fmla="*/ 100527184 h 190"/>
              <a:gd name="T16" fmla="*/ 712702279 w 290"/>
              <a:gd name="T17" fmla="*/ 0 h 190"/>
              <a:gd name="T18" fmla="*/ 50507199 w 290"/>
              <a:gd name="T19" fmla="*/ 131242803 h 190"/>
              <a:gd name="T20" fmla="*/ 227279047 w 290"/>
              <a:gd name="T21" fmla="*/ 265279605 h 190"/>
              <a:gd name="T22" fmla="*/ 50507199 w 290"/>
              <a:gd name="T23" fmla="*/ 399316408 h 190"/>
              <a:gd name="T24" fmla="*/ 50507199 w 290"/>
              <a:gd name="T25" fmla="*/ 131242803 h 190"/>
              <a:gd name="T26" fmla="*/ 763207803 w 290"/>
              <a:gd name="T27" fmla="*/ 430032026 h 190"/>
              <a:gd name="T28" fmla="*/ 712702279 w 290"/>
              <a:gd name="T29" fmla="*/ 480295618 h 190"/>
              <a:gd name="T30" fmla="*/ 101012724 w 290"/>
              <a:gd name="T31" fmla="*/ 480295618 h 190"/>
              <a:gd name="T32" fmla="*/ 50507199 w 290"/>
              <a:gd name="T33" fmla="*/ 430032026 h 190"/>
              <a:gd name="T34" fmla="*/ 249726877 w 290"/>
              <a:gd name="T35" fmla="*/ 282033579 h 190"/>
              <a:gd name="T36" fmla="*/ 361962678 w 290"/>
              <a:gd name="T37" fmla="*/ 365806789 h 190"/>
              <a:gd name="T38" fmla="*/ 406858339 w 290"/>
              <a:gd name="T39" fmla="*/ 379768434 h 190"/>
              <a:gd name="T40" fmla="*/ 451752324 w 290"/>
              <a:gd name="T41" fmla="*/ 365806789 h 190"/>
              <a:gd name="T42" fmla="*/ 563988125 w 290"/>
              <a:gd name="T43" fmla="*/ 282033579 h 190"/>
              <a:gd name="T44" fmla="*/ 763207803 w 290"/>
              <a:gd name="T45" fmla="*/ 430032026 h 190"/>
              <a:gd name="T46" fmla="*/ 763207803 w 290"/>
              <a:gd name="T47" fmla="*/ 399316408 h 190"/>
              <a:gd name="T48" fmla="*/ 586435955 w 290"/>
              <a:gd name="T49" fmla="*/ 265279605 h 190"/>
              <a:gd name="T50" fmla="*/ 763207803 w 290"/>
              <a:gd name="T51" fmla="*/ 131242803 h 190"/>
              <a:gd name="T52" fmla="*/ 763207803 w 290"/>
              <a:gd name="T53" fmla="*/ 399316408 h 190"/>
              <a:gd name="T54" fmla="*/ 437721802 w 290"/>
              <a:gd name="T55" fmla="*/ 343466487 h 190"/>
              <a:gd name="T56" fmla="*/ 406858339 w 290"/>
              <a:gd name="T57" fmla="*/ 354637474 h 190"/>
              <a:gd name="T58" fmla="*/ 375993200 w 290"/>
              <a:gd name="T59" fmla="*/ 343466487 h 190"/>
              <a:gd name="T60" fmla="*/ 272173032 w 290"/>
              <a:gd name="T61" fmla="*/ 265279605 h 190"/>
              <a:gd name="T62" fmla="*/ 249726877 w 290"/>
              <a:gd name="T63" fmla="*/ 248525632 h 190"/>
              <a:gd name="T64" fmla="*/ 50507199 w 290"/>
              <a:gd name="T65" fmla="*/ 100527184 h 190"/>
              <a:gd name="T66" fmla="*/ 50507199 w 290"/>
              <a:gd name="T67" fmla="*/ 100527184 h 190"/>
              <a:gd name="T68" fmla="*/ 101012724 w 290"/>
              <a:gd name="T69" fmla="*/ 50263592 h 190"/>
              <a:gd name="T70" fmla="*/ 712702279 w 290"/>
              <a:gd name="T71" fmla="*/ 50263592 h 190"/>
              <a:gd name="T72" fmla="*/ 763207803 w 290"/>
              <a:gd name="T73" fmla="*/ 100527184 h 190"/>
              <a:gd name="T74" fmla="*/ 437721802 w 290"/>
              <a:gd name="T75" fmla="*/ 34346648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90" h="190">
                <a:moveTo>
                  <a:pt x="254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16" y="190"/>
                  <a:pt x="36" y="190"/>
                </a:cubicBezTo>
                <a:cubicBezTo>
                  <a:pt x="254" y="190"/>
                  <a:pt x="254" y="190"/>
                  <a:pt x="254" y="190"/>
                </a:cubicBezTo>
                <a:cubicBezTo>
                  <a:pt x="274" y="190"/>
                  <a:pt x="290" y="174"/>
                  <a:pt x="290" y="154"/>
                </a:cubicBezTo>
                <a:cubicBezTo>
                  <a:pt x="290" y="36"/>
                  <a:pt x="290" y="36"/>
                  <a:pt x="290" y="36"/>
                </a:cubicBezTo>
                <a:cubicBezTo>
                  <a:pt x="290" y="16"/>
                  <a:pt x="274" y="0"/>
                  <a:pt x="254" y="0"/>
                </a:cubicBezTo>
                <a:close/>
                <a:moveTo>
                  <a:pt x="18" y="47"/>
                </a:moveTo>
                <a:cubicBezTo>
                  <a:pt x="81" y="95"/>
                  <a:pt x="81" y="95"/>
                  <a:pt x="81" y="95"/>
                </a:cubicBezTo>
                <a:cubicBezTo>
                  <a:pt x="18" y="143"/>
                  <a:pt x="18" y="143"/>
                  <a:pt x="18" y="143"/>
                </a:cubicBezTo>
                <a:lnTo>
                  <a:pt x="18" y="47"/>
                </a:lnTo>
                <a:close/>
                <a:moveTo>
                  <a:pt x="272" y="154"/>
                </a:moveTo>
                <a:cubicBezTo>
                  <a:pt x="272" y="164"/>
                  <a:pt x="264" y="172"/>
                  <a:pt x="254" y="172"/>
                </a:cubicBezTo>
                <a:cubicBezTo>
                  <a:pt x="36" y="172"/>
                  <a:pt x="36" y="172"/>
                  <a:pt x="36" y="172"/>
                </a:cubicBezTo>
                <a:cubicBezTo>
                  <a:pt x="26" y="172"/>
                  <a:pt x="18" y="164"/>
                  <a:pt x="18" y="154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29" y="131"/>
                  <a:pt x="129" y="131"/>
                  <a:pt x="129" y="131"/>
                </a:cubicBezTo>
                <a:cubicBezTo>
                  <a:pt x="134" y="134"/>
                  <a:pt x="139" y="136"/>
                  <a:pt x="145" y="136"/>
                </a:cubicBezTo>
                <a:cubicBezTo>
                  <a:pt x="151" y="136"/>
                  <a:pt x="157" y="134"/>
                  <a:pt x="161" y="131"/>
                </a:cubicBezTo>
                <a:cubicBezTo>
                  <a:pt x="201" y="101"/>
                  <a:pt x="201" y="101"/>
                  <a:pt x="201" y="101"/>
                </a:cubicBezTo>
                <a:cubicBezTo>
                  <a:pt x="272" y="154"/>
                  <a:pt x="272" y="154"/>
                  <a:pt x="272" y="154"/>
                </a:cubicBezTo>
                <a:close/>
                <a:moveTo>
                  <a:pt x="272" y="143"/>
                </a:moveTo>
                <a:cubicBezTo>
                  <a:pt x="209" y="95"/>
                  <a:pt x="209" y="95"/>
                  <a:pt x="209" y="95"/>
                </a:cubicBezTo>
                <a:cubicBezTo>
                  <a:pt x="272" y="47"/>
                  <a:pt x="272" y="47"/>
                  <a:pt x="272" y="47"/>
                </a:cubicBezTo>
                <a:lnTo>
                  <a:pt x="272" y="143"/>
                </a:lnTo>
                <a:close/>
                <a:moveTo>
                  <a:pt x="156" y="123"/>
                </a:moveTo>
                <a:cubicBezTo>
                  <a:pt x="153" y="126"/>
                  <a:pt x="149" y="127"/>
                  <a:pt x="145" y="127"/>
                </a:cubicBezTo>
                <a:cubicBezTo>
                  <a:pt x="141" y="127"/>
                  <a:pt x="137" y="126"/>
                  <a:pt x="134" y="123"/>
                </a:cubicBezTo>
                <a:cubicBezTo>
                  <a:pt x="97" y="95"/>
                  <a:pt x="97" y="95"/>
                  <a:pt x="97" y="95"/>
                </a:cubicBezTo>
                <a:cubicBezTo>
                  <a:pt x="89" y="89"/>
                  <a:pt x="89" y="89"/>
                  <a:pt x="89" y="89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26"/>
                  <a:pt x="26" y="18"/>
                  <a:pt x="36" y="18"/>
                </a:cubicBezTo>
                <a:cubicBezTo>
                  <a:pt x="254" y="18"/>
                  <a:pt x="254" y="18"/>
                  <a:pt x="254" y="18"/>
                </a:cubicBezTo>
                <a:cubicBezTo>
                  <a:pt x="264" y="18"/>
                  <a:pt x="272" y="26"/>
                  <a:pt x="272" y="36"/>
                </a:cubicBezTo>
                <a:lnTo>
                  <a:pt x="156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8205" name="Freeform 9"/>
          <p:cNvSpPr>
            <a:spLocks noEditPoints="1"/>
          </p:cNvSpPr>
          <p:nvPr/>
        </p:nvSpPr>
        <p:spPr bwMode="auto">
          <a:xfrm>
            <a:off x="8751888" y="2438400"/>
            <a:ext cx="422275" cy="423863"/>
          </a:xfrm>
          <a:custGeom>
            <a:avLst/>
            <a:gdLst>
              <a:gd name="T0" fmla="*/ 0 w 222"/>
              <a:gd name="T1" fmla="*/ 404640240 h 222"/>
              <a:gd name="T2" fmla="*/ 803226016 w 222"/>
              <a:gd name="T3" fmla="*/ 404640240 h 222"/>
              <a:gd name="T4" fmla="*/ 748954168 w 222"/>
              <a:gd name="T5" fmla="*/ 390057062 h 222"/>
              <a:gd name="T6" fmla="*/ 564429504 w 222"/>
              <a:gd name="T7" fmla="*/ 226014444 h 222"/>
              <a:gd name="T8" fmla="*/ 748954168 w 222"/>
              <a:gd name="T9" fmla="*/ 390057062 h 222"/>
              <a:gd name="T10" fmla="*/ 282214752 w 222"/>
              <a:gd name="T11" fmla="*/ 619718255 h 222"/>
              <a:gd name="T12" fmla="*/ 387140579 w 222"/>
              <a:gd name="T13" fmla="*/ 754598335 h 222"/>
              <a:gd name="T14" fmla="*/ 416085438 w 222"/>
              <a:gd name="T15" fmla="*/ 51035396 h 222"/>
              <a:gd name="T16" fmla="*/ 412467568 w 222"/>
              <a:gd name="T17" fmla="*/ 233306033 h 222"/>
              <a:gd name="T18" fmla="*/ 416085438 w 222"/>
              <a:gd name="T19" fmla="*/ 51035396 h 222"/>
              <a:gd name="T20" fmla="*/ 644028341 w 222"/>
              <a:gd name="T21" fmla="*/ 149461349 h 222"/>
              <a:gd name="T22" fmla="*/ 459503677 w 222"/>
              <a:gd name="T23" fmla="*/ 54680236 h 222"/>
              <a:gd name="T24" fmla="*/ 387140579 w 222"/>
              <a:gd name="T25" fmla="*/ 233306033 h 222"/>
              <a:gd name="T26" fmla="*/ 387140579 w 222"/>
              <a:gd name="T27" fmla="*/ 51035396 h 222"/>
              <a:gd name="T28" fmla="*/ 246032252 w 222"/>
              <a:gd name="T29" fmla="*/ 204141585 h 222"/>
              <a:gd name="T30" fmla="*/ 343722339 w 222"/>
              <a:gd name="T31" fmla="*/ 54680236 h 222"/>
              <a:gd name="T32" fmla="*/ 260505632 w 222"/>
              <a:gd name="T33" fmla="*/ 236950873 h 222"/>
              <a:gd name="T34" fmla="*/ 387140579 w 222"/>
              <a:gd name="T35" fmla="*/ 390057062 h 222"/>
              <a:gd name="T36" fmla="*/ 260505632 w 222"/>
              <a:gd name="T37" fmla="*/ 236950873 h 222"/>
              <a:gd name="T38" fmla="*/ 387140579 w 222"/>
              <a:gd name="T39" fmla="*/ 572327698 h 222"/>
              <a:gd name="T40" fmla="*/ 231560773 w 222"/>
              <a:gd name="T41" fmla="*/ 415574760 h 222"/>
              <a:gd name="T42" fmla="*/ 343722339 w 222"/>
              <a:gd name="T43" fmla="*/ 750951586 h 222"/>
              <a:gd name="T44" fmla="*/ 256887763 w 222"/>
              <a:gd name="T45" fmla="*/ 627007935 h 222"/>
              <a:gd name="T46" fmla="*/ 412467568 w 222"/>
              <a:gd name="T47" fmla="*/ 754598335 h 222"/>
              <a:gd name="T48" fmla="*/ 521011264 w 222"/>
              <a:gd name="T49" fmla="*/ 619718255 h 222"/>
              <a:gd name="T50" fmla="*/ 412467568 w 222"/>
              <a:gd name="T51" fmla="*/ 754598335 h 222"/>
              <a:gd name="T52" fmla="*/ 629554961 w 222"/>
              <a:gd name="T53" fmla="*/ 670753651 h 222"/>
              <a:gd name="T54" fmla="*/ 546338254 w 222"/>
              <a:gd name="T55" fmla="*/ 627007935 h 222"/>
              <a:gd name="T56" fmla="*/ 412467568 w 222"/>
              <a:gd name="T57" fmla="*/ 572327698 h 222"/>
              <a:gd name="T58" fmla="*/ 568047373 w 222"/>
              <a:gd name="T59" fmla="*/ 415574760 h 222"/>
              <a:gd name="T60" fmla="*/ 412467568 w 222"/>
              <a:gd name="T61" fmla="*/ 390057062 h 222"/>
              <a:gd name="T62" fmla="*/ 539102515 w 222"/>
              <a:gd name="T63" fmla="*/ 236950873 h 222"/>
              <a:gd name="T64" fmla="*/ 412467568 w 222"/>
              <a:gd name="T65" fmla="*/ 390057062 h 222"/>
              <a:gd name="T66" fmla="*/ 235178643 w 222"/>
              <a:gd name="T67" fmla="*/ 226014444 h 222"/>
              <a:gd name="T68" fmla="*/ 50653979 w 222"/>
              <a:gd name="T69" fmla="*/ 390057062 h 222"/>
              <a:gd name="T70" fmla="*/ 50653979 w 222"/>
              <a:gd name="T71" fmla="*/ 415574760 h 222"/>
              <a:gd name="T72" fmla="*/ 246032252 w 222"/>
              <a:gd name="T73" fmla="*/ 601490236 h 222"/>
              <a:gd name="T74" fmla="*/ 50653979 w 222"/>
              <a:gd name="T75" fmla="*/ 415574760 h 222"/>
              <a:gd name="T76" fmla="*/ 557193765 w 222"/>
              <a:gd name="T77" fmla="*/ 601490236 h 222"/>
              <a:gd name="T78" fmla="*/ 748954168 w 222"/>
              <a:gd name="T79" fmla="*/ 415574760 h 22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22" h="222">
                <a:moveTo>
                  <a:pt x="111" y="0"/>
                </a:moveTo>
                <a:cubicBezTo>
                  <a:pt x="49" y="0"/>
                  <a:pt x="0" y="49"/>
                  <a:pt x="0" y="111"/>
                </a:cubicBezTo>
                <a:cubicBezTo>
                  <a:pt x="0" y="172"/>
                  <a:pt x="49" y="222"/>
                  <a:pt x="111" y="222"/>
                </a:cubicBezTo>
                <a:cubicBezTo>
                  <a:pt x="172" y="222"/>
                  <a:pt x="222" y="172"/>
                  <a:pt x="222" y="111"/>
                </a:cubicBezTo>
                <a:cubicBezTo>
                  <a:pt x="222" y="49"/>
                  <a:pt x="172" y="0"/>
                  <a:pt x="111" y="0"/>
                </a:cubicBezTo>
                <a:close/>
                <a:moveTo>
                  <a:pt x="207" y="107"/>
                </a:moveTo>
                <a:cubicBezTo>
                  <a:pt x="164" y="107"/>
                  <a:pt x="164" y="107"/>
                  <a:pt x="164" y="107"/>
                </a:cubicBezTo>
                <a:cubicBezTo>
                  <a:pt x="164" y="91"/>
                  <a:pt x="161" y="76"/>
                  <a:pt x="156" y="62"/>
                </a:cubicBezTo>
                <a:cubicBezTo>
                  <a:pt x="166" y="58"/>
                  <a:pt x="175" y="53"/>
                  <a:pt x="183" y="46"/>
                </a:cubicBezTo>
                <a:cubicBezTo>
                  <a:pt x="197" y="63"/>
                  <a:pt x="206" y="84"/>
                  <a:pt x="207" y="107"/>
                </a:cubicBezTo>
                <a:close/>
                <a:moveTo>
                  <a:pt x="107" y="207"/>
                </a:moveTo>
                <a:cubicBezTo>
                  <a:pt x="95" y="197"/>
                  <a:pt x="85" y="184"/>
                  <a:pt x="78" y="170"/>
                </a:cubicBezTo>
                <a:cubicBezTo>
                  <a:pt x="87" y="167"/>
                  <a:pt x="97" y="165"/>
                  <a:pt x="107" y="165"/>
                </a:cubicBezTo>
                <a:cubicBezTo>
                  <a:pt x="107" y="207"/>
                  <a:pt x="107" y="207"/>
                  <a:pt x="107" y="207"/>
                </a:cubicBezTo>
                <a:cubicBezTo>
                  <a:pt x="107" y="207"/>
                  <a:pt x="107" y="207"/>
                  <a:pt x="107" y="207"/>
                </a:cubicBezTo>
                <a:close/>
                <a:moveTo>
                  <a:pt x="115" y="14"/>
                </a:moveTo>
                <a:cubicBezTo>
                  <a:pt x="128" y="25"/>
                  <a:pt x="139" y="40"/>
                  <a:pt x="147" y="58"/>
                </a:cubicBezTo>
                <a:cubicBezTo>
                  <a:pt x="136" y="62"/>
                  <a:pt x="126" y="64"/>
                  <a:pt x="114" y="64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4" y="14"/>
                  <a:pt x="115" y="14"/>
                  <a:pt x="115" y="14"/>
                </a:cubicBezTo>
                <a:close/>
                <a:moveTo>
                  <a:pt x="127" y="15"/>
                </a:moveTo>
                <a:cubicBezTo>
                  <a:pt x="146" y="19"/>
                  <a:pt x="164" y="28"/>
                  <a:pt x="178" y="41"/>
                </a:cubicBezTo>
                <a:cubicBezTo>
                  <a:pt x="170" y="47"/>
                  <a:pt x="162" y="52"/>
                  <a:pt x="153" y="56"/>
                </a:cubicBezTo>
                <a:cubicBezTo>
                  <a:pt x="147" y="40"/>
                  <a:pt x="138" y="26"/>
                  <a:pt x="127" y="15"/>
                </a:cubicBezTo>
                <a:close/>
                <a:moveTo>
                  <a:pt x="107" y="14"/>
                </a:moveTo>
                <a:cubicBezTo>
                  <a:pt x="107" y="64"/>
                  <a:pt x="107" y="64"/>
                  <a:pt x="107" y="64"/>
                </a:cubicBezTo>
                <a:cubicBezTo>
                  <a:pt x="96" y="64"/>
                  <a:pt x="85" y="62"/>
                  <a:pt x="75" y="58"/>
                </a:cubicBezTo>
                <a:cubicBezTo>
                  <a:pt x="82" y="40"/>
                  <a:pt x="93" y="25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lose/>
                <a:moveTo>
                  <a:pt x="68" y="56"/>
                </a:moveTo>
                <a:cubicBezTo>
                  <a:pt x="59" y="52"/>
                  <a:pt x="51" y="47"/>
                  <a:pt x="43" y="41"/>
                </a:cubicBezTo>
                <a:cubicBezTo>
                  <a:pt x="57" y="28"/>
                  <a:pt x="75" y="19"/>
                  <a:pt x="95" y="15"/>
                </a:cubicBezTo>
                <a:cubicBezTo>
                  <a:pt x="84" y="26"/>
                  <a:pt x="75" y="40"/>
                  <a:pt x="68" y="56"/>
                </a:cubicBezTo>
                <a:close/>
                <a:moveTo>
                  <a:pt x="72" y="65"/>
                </a:moveTo>
                <a:cubicBezTo>
                  <a:pt x="83" y="68"/>
                  <a:pt x="95" y="71"/>
                  <a:pt x="107" y="71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5" y="92"/>
                  <a:pt x="67" y="78"/>
                  <a:pt x="72" y="65"/>
                </a:cubicBezTo>
                <a:close/>
                <a:moveTo>
                  <a:pt x="107" y="114"/>
                </a:moveTo>
                <a:cubicBezTo>
                  <a:pt x="107" y="157"/>
                  <a:pt x="107" y="157"/>
                  <a:pt x="107" y="157"/>
                </a:cubicBezTo>
                <a:cubicBezTo>
                  <a:pt x="96" y="158"/>
                  <a:pt x="85" y="160"/>
                  <a:pt x="75" y="163"/>
                </a:cubicBezTo>
                <a:cubicBezTo>
                  <a:pt x="68" y="148"/>
                  <a:pt x="65" y="132"/>
                  <a:pt x="64" y="114"/>
                </a:cubicBezTo>
                <a:lnTo>
                  <a:pt x="107" y="114"/>
                </a:lnTo>
                <a:close/>
                <a:moveTo>
                  <a:pt x="95" y="206"/>
                </a:moveTo>
                <a:cubicBezTo>
                  <a:pt x="77" y="203"/>
                  <a:pt x="61" y="195"/>
                  <a:pt x="48" y="184"/>
                </a:cubicBezTo>
                <a:cubicBezTo>
                  <a:pt x="55" y="179"/>
                  <a:pt x="63" y="175"/>
                  <a:pt x="71" y="172"/>
                </a:cubicBezTo>
                <a:cubicBezTo>
                  <a:pt x="77" y="185"/>
                  <a:pt x="85" y="196"/>
                  <a:pt x="95" y="206"/>
                </a:cubicBezTo>
                <a:close/>
                <a:moveTo>
                  <a:pt x="114" y="207"/>
                </a:moveTo>
                <a:cubicBezTo>
                  <a:pt x="114" y="165"/>
                  <a:pt x="114" y="165"/>
                  <a:pt x="114" y="165"/>
                </a:cubicBezTo>
                <a:cubicBezTo>
                  <a:pt x="125" y="165"/>
                  <a:pt x="135" y="167"/>
                  <a:pt x="144" y="170"/>
                </a:cubicBezTo>
                <a:cubicBezTo>
                  <a:pt x="137" y="184"/>
                  <a:pt x="127" y="197"/>
                  <a:pt x="115" y="207"/>
                </a:cubicBezTo>
                <a:cubicBezTo>
                  <a:pt x="115" y="207"/>
                  <a:pt x="114" y="207"/>
                  <a:pt x="114" y="207"/>
                </a:cubicBezTo>
                <a:close/>
                <a:moveTo>
                  <a:pt x="151" y="172"/>
                </a:moveTo>
                <a:cubicBezTo>
                  <a:pt x="159" y="175"/>
                  <a:pt x="166" y="179"/>
                  <a:pt x="174" y="184"/>
                </a:cubicBezTo>
                <a:cubicBezTo>
                  <a:pt x="160" y="195"/>
                  <a:pt x="144" y="203"/>
                  <a:pt x="127" y="206"/>
                </a:cubicBezTo>
                <a:cubicBezTo>
                  <a:pt x="136" y="196"/>
                  <a:pt x="144" y="185"/>
                  <a:pt x="151" y="172"/>
                </a:cubicBezTo>
                <a:close/>
                <a:moveTo>
                  <a:pt x="147" y="163"/>
                </a:moveTo>
                <a:cubicBezTo>
                  <a:pt x="137" y="160"/>
                  <a:pt x="126" y="158"/>
                  <a:pt x="114" y="15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57" y="132"/>
                  <a:pt x="153" y="148"/>
                  <a:pt x="147" y="163"/>
                </a:cubicBezTo>
                <a:close/>
                <a:moveTo>
                  <a:pt x="114" y="107"/>
                </a:moveTo>
                <a:cubicBezTo>
                  <a:pt x="114" y="71"/>
                  <a:pt x="114" y="71"/>
                  <a:pt x="114" y="71"/>
                </a:cubicBezTo>
                <a:cubicBezTo>
                  <a:pt x="127" y="71"/>
                  <a:pt x="138" y="69"/>
                  <a:pt x="149" y="65"/>
                </a:cubicBezTo>
                <a:cubicBezTo>
                  <a:pt x="154" y="78"/>
                  <a:pt x="157" y="92"/>
                  <a:pt x="157" y="107"/>
                </a:cubicBezTo>
                <a:cubicBezTo>
                  <a:pt x="114" y="107"/>
                  <a:pt x="114" y="107"/>
                  <a:pt x="114" y="107"/>
                </a:cubicBezTo>
                <a:close/>
                <a:moveTo>
                  <a:pt x="39" y="46"/>
                </a:moveTo>
                <a:cubicBezTo>
                  <a:pt x="47" y="53"/>
                  <a:pt x="56" y="58"/>
                  <a:pt x="65" y="62"/>
                </a:cubicBezTo>
                <a:cubicBezTo>
                  <a:pt x="60" y="76"/>
                  <a:pt x="57" y="91"/>
                  <a:pt x="57" y="107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5" y="84"/>
                  <a:pt x="24" y="63"/>
                  <a:pt x="39" y="46"/>
                </a:cubicBezTo>
                <a:close/>
                <a:moveTo>
                  <a:pt x="14" y="114"/>
                </a:moveTo>
                <a:cubicBezTo>
                  <a:pt x="57" y="114"/>
                  <a:pt x="57" y="114"/>
                  <a:pt x="57" y="114"/>
                </a:cubicBezTo>
                <a:cubicBezTo>
                  <a:pt x="58" y="133"/>
                  <a:pt x="61" y="150"/>
                  <a:pt x="68" y="165"/>
                </a:cubicBezTo>
                <a:cubicBezTo>
                  <a:pt x="59" y="169"/>
                  <a:pt x="50" y="174"/>
                  <a:pt x="42" y="179"/>
                </a:cubicBezTo>
                <a:cubicBezTo>
                  <a:pt x="26" y="163"/>
                  <a:pt x="15" y="140"/>
                  <a:pt x="14" y="114"/>
                </a:cubicBezTo>
                <a:close/>
                <a:moveTo>
                  <a:pt x="179" y="179"/>
                </a:moveTo>
                <a:cubicBezTo>
                  <a:pt x="171" y="174"/>
                  <a:pt x="163" y="169"/>
                  <a:pt x="154" y="165"/>
                </a:cubicBezTo>
                <a:cubicBezTo>
                  <a:pt x="160" y="150"/>
                  <a:pt x="164" y="133"/>
                  <a:pt x="164" y="114"/>
                </a:cubicBezTo>
                <a:cubicBezTo>
                  <a:pt x="207" y="114"/>
                  <a:pt x="207" y="114"/>
                  <a:pt x="207" y="114"/>
                </a:cubicBezTo>
                <a:cubicBezTo>
                  <a:pt x="206" y="140"/>
                  <a:pt x="196" y="163"/>
                  <a:pt x="179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grpSp>
        <p:nvGrpSpPr>
          <p:cNvPr id="8206" name="组合 15"/>
          <p:cNvGrpSpPr>
            <a:grpSpLocks/>
          </p:cNvGrpSpPr>
          <p:nvPr/>
        </p:nvGrpSpPr>
        <p:grpSpPr bwMode="auto">
          <a:xfrm>
            <a:off x="2433638" y="3048000"/>
            <a:ext cx="1466850" cy="911225"/>
            <a:chOff x="0" y="0"/>
            <a:chExt cx="1466917" cy="911892"/>
          </a:xfrm>
        </p:grpSpPr>
        <p:sp>
          <p:nvSpPr>
            <p:cNvPr id="8217" name="文本框 16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8" name="矩形 17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8207" name="组合 18"/>
          <p:cNvGrpSpPr>
            <a:grpSpLocks/>
          </p:cNvGrpSpPr>
          <p:nvPr/>
        </p:nvGrpSpPr>
        <p:grpSpPr bwMode="auto">
          <a:xfrm>
            <a:off x="4395788" y="3048000"/>
            <a:ext cx="1466850" cy="911225"/>
            <a:chOff x="0" y="0"/>
            <a:chExt cx="1466917" cy="911892"/>
          </a:xfrm>
        </p:grpSpPr>
        <p:sp>
          <p:nvSpPr>
            <p:cNvPr id="8215" name="文本框 19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6" name="矩形 24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8208" name="组合 25"/>
          <p:cNvGrpSpPr>
            <a:grpSpLocks/>
          </p:cNvGrpSpPr>
          <p:nvPr/>
        </p:nvGrpSpPr>
        <p:grpSpPr bwMode="auto">
          <a:xfrm>
            <a:off x="6303963" y="3046413"/>
            <a:ext cx="1466850" cy="911225"/>
            <a:chOff x="0" y="0"/>
            <a:chExt cx="1466917" cy="911892"/>
          </a:xfrm>
        </p:grpSpPr>
        <p:sp>
          <p:nvSpPr>
            <p:cNvPr id="8213" name="文本框 26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4" name="矩形 27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8209" name="组合 28"/>
          <p:cNvGrpSpPr>
            <a:grpSpLocks/>
          </p:cNvGrpSpPr>
          <p:nvPr/>
        </p:nvGrpSpPr>
        <p:grpSpPr bwMode="auto">
          <a:xfrm>
            <a:off x="8307388" y="3046413"/>
            <a:ext cx="1466850" cy="911225"/>
            <a:chOff x="0" y="0"/>
            <a:chExt cx="1466917" cy="911892"/>
          </a:xfrm>
        </p:grpSpPr>
        <p:sp>
          <p:nvSpPr>
            <p:cNvPr id="8211" name="文本框 29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2" name="矩形 30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sp>
        <p:nvSpPr>
          <p:cNvPr id="8210" name="文本框 31"/>
          <p:cNvSpPr txBox="1">
            <a:spLocks noChangeArrowheads="1"/>
          </p:cNvSpPr>
          <p:nvPr/>
        </p:nvSpPr>
        <p:spPr bwMode="auto">
          <a:xfrm>
            <a:off x="1728788" y="4867275"/>
            <a:ext cx="8593137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49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0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0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9221" name="组合 6"/>
          <p:cNvGrpSpPr>
            <a:grpSpLocks/>
          </p:cNvGrpSpPr>
          <p:nvPr/>
        </p:nvGrpSpPr>
        <p:grpSpPr bwMode="auto">
          <a:xfrm>
            <a:off x="1136650" y="1976438"/>
            <a:ext cx="2286000" cy="3657600"/>
            <a:chOff x="0" y="0"/>
            <a:chExt cx="2286000" cy="3657600"/>
          </a:xfrm>
        </p:grpSpPr>
        <p:sp>
          <p:nvSpPr>
            <p:cNvPr id="9243" name="矩形 7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9244" name="组合 8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47" name="Freeform 451"/>
              <p:cNvSpPr>
                <a:spLocks noEditPoints="1"/>
              </p:cNvSpPr>
              <p:nvPr/>
            </p:nvSpPr>
            <p:spPr bwMode="auto">
              <a:xfrm>
                <a:off x="244349" y="244349"/>
                <a:ext cx="449438" cy="449438"/>
              </a:xfrm>
              <a:custGeom>
                <a:avLst/>
                <a:gdLst>
                  <a:gd name="T0" fmla="*/ 694004307 w 287"/>
                  <a:gd name="T1" fmla="*/ 569862415 h 288"/>
                  <a:gd name="T2" fmla="*/ 605721843 w 287"/>
                  <a:gd name="T3" fmla="*/ 506544716 h 288"/>
                  <a:gd name="T4" fmla="*/ 333514316 w 287"/>
                  <a:gd name="T5" fmla="*/ 233790469 h 288"/>
                  <a:gd name="T6" fmla="*/ 348228321 w 287"/>
                  <a:gd name="T7" fmla="*/ 180213714 h 288"/>
                  <a:gd name="T8" fmla="*/ 166757158 w 287"/>
                  <a:gd name="T9" fmla="*/ 0 h 288"/>
                  <a:gd name="T10" fmla="*/ 149590819 w 287"/>
                  <a:gd name="T11" fmla="*/ 17047433 h 288"/>
                  <a:gd name="T12" fmla="*/ 218256176 w 287"/>
                  <a:gd name="T13" fmla="*/ 124200943 h 288"/>
                  <a:gd name="T14" fmla="*/ 122615143 w 287"/>
                  <a:gd name="T15" fmla="*/ 219177492 h 288"/>
                  <a:gd name="T16" fmla="*/ 14714005 w 287"/>
                  <a:gd name="T17" fmla="*/ 150989320 h 288"/>
                  <a:gd name="T18" fmla="*/ 0 w 287"/>
                  <a:gd name="T19" fmla="*/ 168036753 h 288"/>
                  <a:gd name="T20" fmla="*/ 181471163 w 287"/>
                  <a:gd name="T21" fmla="*/ 348248907 h 288"/>
                  <a:gd name="T22" fmla="*/ 232970181 w 287"/>
                  <a:gd name="T23" fmla="*/ 333637490 h 288"/>
                  <a:gd name="T24" fmla="*/ 507628476 w 287"/>
                  <a:gd name="T25" fmla="*/ 606393298 h 288"/>
                  <a:gd name="T26" fmla="*/ 571389165 w 287"/>
                  <a:gd name="T27" fmla="*/ 691628902 h 288"/>
                  <a:gd name="T28" fmla="*/ 605721843 w 287"/>
                  <a:gd name="T29" fmla="*/ 701369847 h 288"/>
                  <a:gd name="T30" fmla="*/ 703813644 w 287"/>
                  <a:gd name="T31" fmla="*/ 606393298 h 288"/>
                  <a:gd name="T32" fmla="*/ 694004307 w 287"/>
                  <a:gd name="T33" fmla="*/ 569862415 h 288"/>
                  <a:gd name="T34" fmla="*/ 598364841 w 287"/>
                  <a:gd name="T35" fmla="*/ 635616131 h 288"/>
                  <a:gd name="T36" fmla="*/ 556675160 w 287"/>
                  <a:gd name="T37" fmla="*/ 594216337 h 288"/>
                  <a:gd name="T38" fmla="*/ 598364841 w 287"/>
                  <a:gd name="T39" fmla="*/ 555250999 h 288"/>
                  <a:gd name="T40" fmla="*/ 637600621 w 287"/>
                  <a:gd name="T41" fmla="*/ 594216337 h 288"/>
                  <a:gd name="T42" fmla="*/ 598364841 w 287"/>
                  <a:gd name="T43" fmla="*/ 635616131 h 28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8" name="椭圆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5" name="TextBox 11"/>
            <p:cNvSpPr txBox="1">
              <a:spLocks noChangeArrowheads="1"/>
            </p:cNvSpPr>
            <p:nvPr/>
          </p:nvSpPr>
          <p:spPr bwMode="auto">
            <a:xfrm>
              <a:off x="95003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6" name="TextBox 10"/>
            <p:cNvSpPr txBox="1">
              <a:spLocks noChangeArrowheads="1"/>
            </p:cNvSpPr>
            <p:nvPr/>
          </p:nvSpPr>
          <p:spPr bwMode="auto">
            <a:xfrm>
              <a:off x="402938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组合 13"/>
          <p:cNvGrpSpPr>
            <a:grpSpLocks/>
          </p:cNvGrpSpPr>
          <p:nvPr/>
        </p:nvGrpSpPr>
        <p:grpSpPr bwMode="auto">
          <a:xfrm>
            <a:off x="3684588" y="1976438"/>
            <a:ext cx="2286000" cy="3657600"/>
            <a:chOff x="0" y="0"/>
            <a:chExt cx="2286000" cy="3657600"/>
          </a:xfrm>
        </p:grpSpPr>
        <p:sp>
          <p:nvSpPr>
            <p:cNvPr id="9237" name="矩形 14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D9D9D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9238" name="组合 15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41" name="组合 1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772" y="243204"/>
                <a:ext cx="451104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42" name="椭圆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39" name="TextBox 11"/>
            <p:cNvSpPr txBox="1">
              <a:spLocks noChangeArrowheads="1"/>
            </p:cNvSpPr>
            <p:nvPr/>
          </p:nvSpPr>
          <p:spPr bwMode="auto">
            <a:xfrm>
              <a:off x="92536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0" name="TextBox 10"/>
            <p:cNvSpPr txBox="1">
              <a:spLocks noChangeArrowheads="1"/>
            </p:cNvSpPr>
            <p:nvPr/>
          </p:nvSpPr>
          <p:spPr bwMode="auto">
            <a:xfrm>
              <a:off x="40047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3" name="组合 27"/>
          <p:cNvGrpSpPr>
            <a:grpSpLocks/>
          </p:cNvGrpSpPr>
          <p:nvPr/>
        </p:nvGrpSpPr>
        <p:grpSpPr bwMode="auto">
          <a:xfrm>
            <a:off x="6232525" y="1976438"/>
            <a:ext cx="2286000" cy="3657600"/>
            <a:chOff x="0" y="0"/>
            <a:chExt cx="2286000" cy="3657600"/>
          </a:xfrm>
        </p:grpSpPr>
        <p:sp>
          <p:nvSpPr>
            <p:cNvPr id="9231" name="矩形 28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9232" name="组合 29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35" name="Freeform 304"/>
              <p:cNvSpPr>
                <a:spLocks/>
              </p:cNvSpPr>
              <p:nvPr/>
            </p:nvSpPr>
            <p:spPr bwMode="auto">
              <a:xfrm>
                <a:off x="271003" y="247860"/>
                <a:ext cx="466994" cy="466996"/>
              </a:xfrm>
              <a:custGeom>
                <a:avLst/>
                <a:gdLst>
                  <a:gd name="T0" fmla="*/ 724398891 w 297"/>
                  <a:gd name="T1" fmla="*/ 573589016 h 297"/>
                  <a:gd name="T2" fmla="*/ 568639883 w 297"/>
                  <a:gd name="T3" fmla="*/ 482112833 h 297"/>
                  <a:gd name="T4" fmla="*/ 543915931 w 297"/>
                  <a:gd name="T5" fmla="*/ 484584610 h 297"/>
                  <a:gd name="T6" fmla="*/ 496941366 w 297"/>
                  <a:gd name="T7" fmla="*/ 531559376 h 297"/>
                  <a:gd name="T8" fmla="*/ 469745648 w 297"/>
                  <a:gd name="T9" fmla="*/ 543921405 h 297"/>
                  <a:gd name="T10" fmla="*/ 301626236 w 297"/>
                  <a:gd name="T11" fmla="*/ 435136495 h 297"/>
                  <a:gd name="T12" fmla="*/ 192843364 w 297"/>
                  <a:gd name="T13" fmla="*/ 267016363 h 297"/>
                  <a:gd name="T14" fmla="*/ 202732001 w 297"/>
                  <a:gd name="T15" fmla="*/ 237347179 h 297"/>
                  <a:gd name="T16" fmla="*/ 242289695 w 297"/>
                  <a:gd name="T17" fmla="*/ 197789316 h 297"/>
                  <a:gd name="T18" fmla="*/ 247234800 w 297"/>
                  <a:gd name="T19" fmla="*/ 173065258 h 297"/>
                  <a:gd name="T20" fmla="*/ 160702541 w 297"/>
                  <a:gd name="T21" fmla="*/ 9890252 h 297"/>
                  <a:gd name="T22" fmla="*/ 143395461 w 297"/>
                  <a:gd name="T23" fmla="*/ 7416903 h 297"/>
                  <a:gd name="T24" fmla="*/ 34612589 w 297"/>
                  <a:gd name="T25" fmla="*/ 113728464 h 297"/>
                  <a:gd name="T26" fmla="*/ 22250613 w 297"/>
                  <a:gd name="T27" fmla="*/ 140924298 h 297"/>
                  <a:gd name="T28" fmla="*/ 220039082 w 297"/>
                  <a:gd name="T29" fmla="*/ 516725571 h 297"/>
                  <a:gd name="T30" fmla="*/ 593363834 w 297"/>
                  <a:gd name="T31" fmla="*/ 712043110 h 297"/>
                  <a:gd name="T32" fmla="*/ 623031318 w 297"/>
                  <a:gd name="T33" fmla="*/ 699681081 h 297"/>
                  <a:gd name="T34" fmla="*/ 729342424 w 297"/>
                  <a:gd name="T35" fmla="*/ 593369520 h 297"/>
                  <a:gd name="T36" fmla="*/ 724398891 w 297"/>
                  <a:gd name="T37" fmla="*/ 573589016 h 2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6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33" name="TextBox 11"/>
            <p:cNvSpPr txBox="1">
              <a:spLocks noChangeArrowheads="1"/>
            </p:cNvSpPr>
            <p:nvPr/>
          </p:nvSpPr>
          <p:spPr bwMode="auto">
            <a:xfrm>
              <a:off x="138256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4" name="TextBox 10"/>
            <p:cNvSpPr txBox="1">
              <a:spLocks noChangeArrowheads="1"/>
            </p:cNvSpPr>
            <p:nvPr/>
          </p:nvSpPr>
          <p:spPr bwMode="auto">
            <a:xfrm>
              <a:off x="44619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4" name="组合 34"/>
          <p:cNvGrpSpPr>
            <a:grpSpLocks/>
          </p:cNvGrpSpPr>
          <p:nvPr/>
        </p:nvGrpSpPr>
        <p:grpSpPr bwMode="auto">
          <a:xfrm>
            <a:off x="8780463" y="1976438"/>
            <a:ext cx="2286000" cy="3657600"/>
            <a:chOff x="0" y="0"/>
            <a:chExt cx="2286000" cy="3657600"/>
          </a:xfrm>
        </p:grpSpPr>
        <p:sp>
          <p:nvSpPr>
            <p:cNvPr id="9225" name="矩形 35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D9D9D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9226" name="组合 36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29" name="组合 3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964" y="243204"/>
                <a:ext cx="426720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0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27" name="TextBox 11"/>
            <p:cNvSpPr txBox="1">
              <a:spLocks noChangeArrowheads="1"/>
            </p:cNvSpPr>
            <p:nvPr/>
          </p:nvSpPr>
          <p:spPr bwMode="auto">
            <a:xfrm>
              <a:off x="104827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8" name="TextBox 10"/>
            <p:cNvSpPr txBox="1">
              <a:spLocks noChangeArrowheads="1"/>
            </p:cNvSpPr>
            <p:nvPr/>
          </p:nvSpPr>
          <p:spPr bwMode="auto">
            <a:xfrm>
              <a:off x="412762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63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64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0244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0245" name="Group 8"/>
          <p:cNvGrpSpPr>
            <a:grpSpLocks/>
          </p:cNvGrpSpPr>
          <p:nvPr/>
        </p:nvGrpSpPr>
        <p:grpSpPr bwMode="auto">
          <a:xfrm>
            <a:off x="1633538" y="1868488"/>
            <a:ext cx="1379537" cy="1379537"/>
            <a:chOff x="0" y="0"/>
            <a:chExt cx="2001212" cy="2001212"/>
          </a:xfrm>
        </p:grpSpPr>
        <p:sp>
          <p:nvSpPr>
            <p:cNvPr id="10257" name="Oval 6"/>
            <p:cNvSpPr>
              <a:spLocks noChangeArrowheads="1"/>
            </p:cNvSpPr>
            <p:nvPr/>
          </p:nvSpPr>
          <p:spPr bwMode="auto">
            <a:xfrm>
              <a:off x="-1" y="0"/>
              <a:ext cx="2000161" cy="200023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58" name="Group 7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0259" name="Folded Corner 3"/>
              <p:cNvSpPr>
                <a:spLocks noChangeArrowheads="1"/>
              </p:cNvSpPr>
              <p:nvPr/>
            </p:nvSpPr>
            <p:spPr bwMode="auto">
              <a:xfrm>
                <a:off x="637" y="665"/>
                <a:ext cx="979536" cy="979566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0" name="Rectangle 4"/>
              <p:cNvSpPr>
                <a:spLocks noChangeArrowheads="1"/>
              </p:cNvSpPr>
              <p:nvPr/>
            </p:nvSpPr>
            <p:spPr bwMode="auto">
              <a:xfrm>
                <a:off x="179509" y="230650"/>
                <a:ext cx="621791" cy="65305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1" name="Rectangle 27"/>
              <p:cNvSpPr>
                <a:spLocks noChangeArrowheads="1"/>
              </p:cNvSpPr>
              <p:nvPr/>
            </p:nvSpPr>
            <p:spPr bwMode="auto">
              <a:xfrm>
                <a:off x="179509" y="383973"/>
                <a:ext cx="621791" cy="62465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2" name="Rectangle 28"/>
              <p:cNvSpPr>
                <a:spLocks noChangeArrowheads="1"/>
              </p:cNvSpPr>
              <p:nvPr/>
            </p:nvSpPr>
            <p:spPr bwMode="auto">
              <a:xfrm>
                <a:off x="179509" y="534458"/>
                <a:ext cx="621791" cy="6530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0246" name="Group 44"/>
          <p:cNvGrpSpPr>
            <a:grpSpLocks/>
          </p:cNvGrpSpPr>
          <p:nvPr/>
        </p:nvGrpSpPr>
        <p:grpSpPr bwMode="auto">
          <a:xfrm>
            <a:off x="1641475" y="4291013"/>
            <a:ext cx="1376363" cy="1374775"/>
            <a:chOff x="0" y="0"/>
            <a:chExt cx="1367740" cy="1367740"/>
          </a:xfrm>
        </p:grpSpPr>
        <p:sp>
          <p:nvSpPr>
            <p:cNvPr id="10254" name="Oval 30"/>
            <p:cNvSpPr>
              <a:spLocks noChangeArrowheads="1"/>
            </p:cNvSpPr>
            <p:nvPr/>
          </p:nvSpPr>
          <p:spPr bwMode="auto">
            <a:xfrm>
              <a:off x="-1" y="-645"/>
              <a:ext cx="1367022" cy="136865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0255" name="Folded Corner 32"/>
            <p:cNvSpPr>
              <a:spLocks noChangeArrowheads="1"/>
            </p:cNvSpPr>
            <p:nvPr/>
          </p:nvSpPr>
          <p:spPr bwMode="auto">
            <a:xfrm>
              <a:off x="408041" y="407412"/>
              <a:ext cx="550938" cy="552543"/>
            </a:xfrm>
            <a:prstGeom prst="foldedCorner">
              <a:avLst>
                <a:gd name="adj" fmla="val 32255"/>
              </a:avLst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0256" name="Pie 42"/>
            <p:cNvSpPr>
              <a:spLocks/>
            </p:cNvSpPr>
            <p:nvPr/>
          </p:nvSpPr>
          <p:spPr bwMode="auto">
            <a:xfrm>
              <a:off x="536647" y="516967"/>
              <a:ext cx="293727" cy="293738"/>
            </a:xfrm>
            <a:custGeom>
              <a:avLst/>
              <a:gdLst>
                <a:gd name="T0" fmla="*/ 293727 w 293727"/>
                <a:gd name="T1" fmla="*/ 146869 h 293738"/>
                <a:gd name="T2" fmla="*/ 146863 w 293727"/>
                <a:gd name="T3" fmla="*/ 293738 h 293738"/>
                <a:gd name="T4" fmla="*/ -1 w 293727"/>
                <a:gd name="T5" fmla="*/ 146869 h 293738"/>
                <a:gd name="T6" fmla="*/ 146863 w 293727"/>
                <a:gd name="T7" fmla="*/ 0 h 293738"/>
                <a:gd name="T8" fmla="*/ 146864 w 293727"/>
                <a:gd name="T9" fmla="*/ 146869 h 293738"/>
                <a:gd name="T10" fmla="*/ 293727 w 293727"/>
                <a:gd name="T11" fmla="*/ 146869 h 2937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3727" h="293738">
                  <a:moveTo>
                    <a:pt x="293727" y="146869"/>
                  </a:moveTo>
                  <a:cubicBezTo>
                    <a:pt x="293727" y="227983"/>
                    <a:pt x="227974" y="293738"/>
                    <a:pt x="146863" y="293738"/>
                  </a:cubicBezTo>
                  <a:cubicBezTo>
                    <a:pt x="65752" y="293738"/>
                    <a:pt x="-1" y="227983"/>
                    <a:pt x="-1" y="146869"/>
                  </a:cubicBezTo>
                  <a:cubicBezTo>
                    <a:pt x="-1" y="65755"/>
                    <a:pt x="65752" y="0"/>
                    <a:pt x="146863" y="0"/>
                  </a:cubicBezTo>
                  <a:cubicBezTo>
                    <a:pt x="146863" y="48956"/>
                    <a:pt x="146864" y="97913"/>
                    <a:pt x="146864" y="146869"/>
                  </a:cubicBezTo>
                  <a:lnTo>
                    <a:pt x="293727" y="146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cxnSp>
        <p:nvCxnSpPr>
          <p:cNvPr id="10247" name="Straight Connector 38"/>
          <p:cNvCxnSpPr>
            <a:cxnSpLocks noChangeShapeType="1"/>
          </p:cNvCxnSpPr>
          <p:nvPr/>
        </p:nvCxnSpPr>
        <p:spPr bwMode="auto">
          <a:xfrm>
            <a:off x="1871663" y="3797300"/>
            <a:ext cx="859948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8" name="组合 18"/>
          <p:cNvGrpSpPr>
            <a:grpSpLocks/>
          </p:cNvGrpSpPr>
          <p:nvPr/>
        </p:nvGrpSpPr>
        <p:grpSpPr bwMode="auto">
          <a:xfrm>
            <a:off x="3135313" y="1770063"/>
            <a:ext cx="7234237" cy="1363662"/>
            <a:chOff x="0" y="0"/>
            <a:chExt cx="7234425" cy="1363688"/>
          </a:xfrm>
        </p:grpSpPr>
        <p:sp>
          <p:nvSpPr>
            <p:cNvPr id="10252" name="文本框 19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9" name="组合 25"/>
          <p:cNvGrpSpPr>
            <a:grpSpLocks/>
          </p:cNvGrpSpPr>
          <p:nvPr/>
        </p:nvGrpSpPr>
        <p:grpSpPr bwMode="auto">
          <a:xfrm>
            <a:off x="3144838" y="4291013"/>
            <a:ext cx="7234237" cy="1363662"/>
            <a:chOff x="0" y="0"/>
            <a:chExt cx="7234425" cy="1363688"/>
          </a:xfrm>
        </p:grpSpPr>
        <p:sp>
          <p:nvSpPr>
            <p:cNvPr id="10250" name="文本框 26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1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Pages>0</Pages>
  <Words>1757</Words>
  <Characters>0</Characters>
  <Application>Microsoft Office PowerPoint</Application>
  <DocSecurity>0</DocSecurity>
  <PresentationFormat>宽屏</PresentationFormat>
  <Lines>0</Lines>
  <Paragraphs>77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Gill Sans</vt:lpstr>
      <vt:lpstr>Meiryo</vt:lpstr>
      <vt:lpstr>Roboto Regular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2015-05-15T10:48:06Z</dcterms:created>
  <dcterms:modified xsi:type="dcterms:W3CDTF">2018-06-03T12:58:27Z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