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62" r:id="rId2"/>
  </p:sldMasterIdLst>
  <p:notesMasterIdLst>
    <p:notesMasterId r:id="rId30"/>
  </p:notesMasterIdLst>
  <p:handoutMasterIdLst>
    <p:handoutMasterId r:id="rId31"/>
  </p:handoutMasterIdLst>
  <p:sldIdLst>
    <p:sldId id="3086" r:id="rId3"/>
    <p:sldId id="3087" r:id="rId4"/>
    <p:sldId id="3088" r:id="rId5"/>
    <p:sldId id="3089" r:id="rId6"/>
    <p:sldId id="3090" r:id="rId7"/>
    <p:sldId id="3092" r:id="rId8"/>
    <p:sldId id="3108" r:id="rId9"/>
    <p:sldId id="3093" r:id="rId10"/>
    <p:sldId id="3116" r:id="rId11"/>
    <p:sldId id="3091" r:id="rId12"/>
    <p:sldId id="3094" r:id="rId13"/>
    <p:sldId id="3095" r:id="rId14"/>
    <p:sldId id="3096" r:id="rId15"/>
    <p:sldId id="3112" r:id="rId16"/>
    <p:sldId id="3117" r:id="rId17"/>
    <p:sldId id="3097" r:id="rId18"/>
    <p:sldId id="3098" r:id="rId19"/>
    <p:sldId id="3113" r:id="rId20"/>
    <p:sldId id="3099" r:id="rId21"/>
    <p:sldId id="3100" r:id="rId22"/>
    <p:sldId id="3118" r:id="rId23"/>
    <p:sldId id="3114" r:id="rId24"/>
    <p:sldId id="3101" r:id="rId25"/>
    <p:sldId id="3115" r:id="rId26"/>
    <p:sldId id="3102" r:id="rId27"/>
    <p:sldId id="3119" r:id="rId28"/>
    <p:sldId id="3120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8" autoAdjust="0"/>
    <p:restoredTop sz="92986" autoAdjust="0"/>
  </p:normalViewPr>
  <p:slideViewPr>
    <p:cSldViewPr>
      <p:cViewPr varScale="1">
        <p:scale>
          <a:sx n="107" d="100"/>
          <a:sy n="107" d="100"/>
        </p:scale>
        <p:origin x="678" y="10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0E3B-45C1-AB8C-6D02399A62A6}"/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0E3B-45C1-AB8C-6D02399A62A6}"/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0E3B-45C1-AB8C-6D02399A62A6}"/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0E3B-45C1-AB8C-6D02399A6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79190032"/>
        <c:axId val="679190592"/>
      </c:areaChart>
      <c:catAx>
        <c:axId val="67919003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679190592"/>
        <c:crosses val="autoZero"/>
        <c:auto val="1"/>
        <c:lblAlgn val="ctr"/>
        <c:lblOffset val="100"/>
        <c:noMultiLvlLbl val="1"/>
      </c:catAx>
      <c:valAx>
        <c:axId val="6791905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67919003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532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5166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49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800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679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83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5423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934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837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144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20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47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2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0083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492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4"/>
            </a:lvl1pPr>
            <a:lvl2pPr>
              <a:defRPr sz="2952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66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4"/>
            </a:lvl1pPr>
            <a:lvl2pPr marL="482042" indent="0">
              <a:buNone/>
              <a:defRPr sz="2952"/>
            </a:lvl2pPr>
            <a:lvl3pPr marL="964085" indent="0">
              <a:buNone/>
              <a:defRPr sz="2531"/>
            </a:lvl3pPr>
            <a:lvl4pPr marL="1446128" indent="0">
              <a:buNone/>
              <a:defRPr sz="2109"/>
            </a:lvl4pPr>
            <a:lvl5pPr marL="1928171" indent="0">
              <a:buNone/>
              <a:defRPr sz="2109"/>
            </a:lvl5pPr>
            <a:lvl6pPr marL="2410213" indent="0">
              <a:buNone/>
              <a:defRPr sz="2109"/>
            </a:lvl6pPr>
            <a:lvl7pPr marL="2892255" indent="0">
              <a:buNone/>
              <a:defRPr sz="2109"/>
            </a:lvl7pPr>
            <a:lvl8pPr marL="3374298" indent="0">
              <a:buNone/>
              <a:defRPr sz="2109"/>
            </a:lvl8pPr>
            <a:lvl9pPr marL="3856341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422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37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84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 flipH="1">
            <a:off x="-1" y="348756"/>
            <a:ext cx="2527264" cy="713220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rgbClr val="00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rgbClr val="00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042" indent="0" algn="ctr">
              <a:buNone/>
              <a:defRPr sz="2109"/>
            </a:lvl2pPr>
            <a:lvl3pPr marL="964085" indent="0" algn="ctr">
              <a:buNone/>
              <a:defRPr sz="1898"/>
            </a:lvl3pPr>
            <a:lvl4pPr marL="1446128" indent="0" algn="ctr">
              <a:buNone/>
              <a:defRPr sz="1687"/>
            </a:lvl4pPr>
            <a:lvl5pPr marL="1928171" indent="0" algn="ctr">
              <a:buNone/>
              <a:defRPr sz="1687"/>
            </a:lvl5pPr>
            <a:lvl6pPr marL="2410213" indent="0" algn="ctr">
              <a:buNone/>
              <a:defRPr sz="1687"/>
            </a:lvl6pPr>
            <a:lvl7pPr marL="2892255" indent="0" algn="ctr">
              <a:buNone/>
              <a:defRPr sz="1687"/>
            </a:lvl7pPr>
            <a:lvl8pPr marL="3374298" indent="0" algn="ctr">
              <a:buNone/>
              <a:defRPr sz="1687"/>
            </a:lvl8pPr>
            <a:lvl9pPr marL="3856341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994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27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042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085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12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17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213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25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429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634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6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715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4" y="1773004"/>
            <a:ext cx="543985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4" y="2641926"/>
            <a:ext cx="543985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3" y="1773004"/>
            <a:ext cx="546664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3" y="2641926"/>
            <a:ext cx="546664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9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67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93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40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40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2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440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l" defTabSz="964085" rtl="0" eaLnBrk="1" latinLnBrk="0" hangingPunct="1">
        <a:lnSpc>
          <a:spcPct val="90000"/>
        </a:lnSpc>
        <a:spcBef>
          <a:spcPct val="0"/>
        </a:spcBef>
        <a:buNone/>
        <a:defRPr sz="4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21" indent="-241021" algn="l" defTabSz="96408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2" kern="1200">
          <a:solidFill>
            <a:schemeClr val="tx1"/>
          </a:solidFill>
          <a:latin typeface="+mn-lt"/>
          <a:ea typeface="+mn-ea"/>
          <a:cs typeface="+mn-cs"/>
        </a:defRPr>
      </a:lvl1pPr>
      <a:lvl2pPr marL="72306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10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149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191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23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327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5320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7362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042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08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12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17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213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25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429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634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24" b="-92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335" y="3544317"/>
            <a:ext cx="6789415" cy="295232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0317807" y="3721820"/>
            <a:ext cx="223101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6600" cap="all" dirty="0" smtClean="0">
                <a:solidFill>
                  <a:srgbClr val="00B3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zh-CN" altLang="en-US" sz="6600" cap="all" dirty="0">
              <a:solidFill>
                <a:srgbClr val="00B3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8507915" y="5596646"/>
            <a:ext cx="4040911" cy="40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Year-end work reporting on activities report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7976884" y="591746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069335" y="4688681"/>
            <a:ext cx="647949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6000" cap="all" dirty="0" smtClean="0">
                <a:solidFill>
                  <a:srgbClr val="0070C0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年终工作述职报告</a:t>
            </a:r>
            <a:endParaRPr lang="zh-CN" altLang="en-US" sz="6000" cap="all" dirty="0">
              <a:solidFill>
                <a:srgbClr val="0070C0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4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6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17" grpId="0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6"/>
          <p:cNvCxnSpPr/>
          <p:nvPr/>
        </p:nvCxnSpPr>
        <p:spPr>
          <a:xfrm>
            <a:off x="6171220" y="4093589"/>
            <a:ext cx="4315329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28885" y="2341796"/>
            <a:ext cx="0" cy="350359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228735" y="2892593"/>
            <a:ext cx="2250717" cy="2737307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116686">
              <a:lnSpc>
                <a:spcPct val="120000"/>
              </a:lnSpc>
              <a:defRPr/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334" y="2341795"/>
            <a:ext cx="600183" cy="617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084333" y="3218244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9096613" y="3206613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9096613" y="4622412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084333" y="4622412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39722" y="2341795"/>
            <a:ext cx="600183" cy="6173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4334" y="5226967"/>
            <a:ext cx="600183" cy="617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39722" y="5226967"/>
            <a:ext cx="600183" cy="617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67138" y="487021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067138" y="5097853"/>
            <a:ext cx="3341651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1985" y="1936886"/>
            <a:ext cx="3236298" cy="2706663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784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18" grpId="0"/>
      <p:bldP spid="19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5020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10612" y="2968253"/>
            <a:ext cx="1708317" cy="170831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10611" y="4174751"/>
            <a:ext cx="1708317" cy="5018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2560" y="3114442"/>
            <a:ext cx="904415" cy="561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54%</a:t>
            </a:r>
            <a:endParaRPr lang="en-GB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87016" y="2965780"/>
            <a:ext cx="1708317" cy="170831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87015" y="4172278"/>
            <a:ext cx="1708317" cy="50181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8962" y="3111969"/>
            <a:ext cx="904415" cy="561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68%</a:t>
            </a:r>
            <a:endParaRPr lang="en-GB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953304" y="2974393"/>
            <a:ext cx="1708317" cy="1708316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63417" y="4180891"/>
            <a:ext cx="1708317" cy="50181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65366" y="3120582"/>
            <a:ext cx="904414" cy="561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72%</a:t>
            </a:r>
            <a:endParaRPr lang="en-GB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39824" y="2965779"/>
            <a:ext cx="1708317" cy="1708316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739823" y="4172277"/>
            <a:ext cx="1708317" cy="50181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41772" y="3111968"/>
            <a:ext cx="904415" cy="561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23"/>
          <p:cNvSpPr/>
          <p:nvPr/>
        </p:nvSpPr>
        <p:spPr>
          <a:xfrm>
            <a:off x="1321802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4054801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25"/>
          <p:cNvSpPr/>
          <p:nvPr/>
        </p:nvSpPr>
        <p:spPr>
          <a:xfrm>
            <a:off x="6906656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26"/>
          <p:cNvSpPr/>
          <p:nvPr/>
        </p:nvSpPr>
        <p:spPr>
          <a:xfrm>
            <a:off x="9671425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1332448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065448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21365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1499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rgbClr val="00B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12410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00B3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rgbClr val="00B36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29" b="1" dirty="0">
              <a:solidFill>
                <a:srgbClr val="00B36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381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07" y="4715489"/>
            <a:ext cx="12857339" cy="25169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732290" y="4561860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90928" y="4561860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854837" y="4561860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43931" y="1565031"/>
            <a:ext cx="10674174" cy="2768971"/>
            <a:chOff x="894415" y="1483855"/>
            <a:chExt cx="10121809" cy="2625683"/>
          </a:xfrm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295670"/>
              <a:ext cx="1781907" cy="178190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670448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660204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3561" tIns="53561" rIns="53561" bIns="53561" anchor="ctr"/>
            <a:lstStyle/>
            <a:p>
              <a:pPr algn="just" defTabSz="481991">
                <a:lnSpc>
                  <a:spcPct val="120000"/>
                </a:lnSpc>
                <a:defRPr/>
              </a:pPr>
              <a:endParaRPr lang="es-ES" sz="949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639691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44294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507992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919374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46138" y="1621003"/>
              <a:ext cx="633211" cy="49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406890" y="1629881"/>
              <a:ext cx="651855" cy="49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573895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64709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724890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136560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08665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287754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26067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6912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214" r="-22214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934" r="-33934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648" r="-28648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139" r="-19139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33265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9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1438876" y="2483165"/>
            <a:ext cx="2274242" cy="132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7998" dirty="0">
                <a:solidFill>
                  <a:srgbClr val="1A8CE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sym typeface="+mn-lt"/>
              </a:rPr>
              <a:t>目录</a:t>
            </a:r>
            <a:endParaRPr lang="zh-CN" altLang="en-US" sz="7998" dirty="0">
              <a:solidFill>
                <a:srgbClr val="1A8CE1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27970" y="3521234"/>
            <a:ext cx="2496052" cy="68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cap="all" dirty="0">
                <a:solidFill>
                  <a:srgbClr val="000000"/>
                </a:solidFill>
                <a:latin typeface="Franklin Gothic Book" panose="020B050302010202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3200" cap="all" dirty="0">
              <a:solidFill>
                <a:srgbClr val="000000"/>
              </a:solidFill>
              <a:latin typeface="Franklin Gothic Book" panose="020B0503020102020204" pitchFamily="34" charset="0"/>
              <a:cs typeface="+mn-ea"/>
              <a:sym typeface="+mn-lt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439653" y="1723569"/>
            <a:ext cx="6165068" cy="615860"/>
          </a:xfrm>
          <a:prstGeom prst="roundRect">
            <a:avLst/>
          </a:prstGeom>
          <a:noFill/>
          <a:ln w="19050">
            <a:solidFill>
              <a:srgbClr val="00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07268" y="1816348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00B369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655624" y="1785103"/>
            <a:ext cx="492796" cy="492796"/>
          </a:xfrm>
          <a:prstGeom prst="ellipse">
            <a:avLst/>
          </a:prstGeom>
          <a:solidFill>
            <a:srgbClr val="00B369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39653" y="2494903"/>
            <a:ext cx="6165068" cy="615860"/>
          </a:xfrm>
          <a:prstGeom prst="roundRect">
            <a:avLst/>
          </a:prstGeom>
          <a:noFill/>
          <a:ln w="19050">
            <a:solidFill>
              <a:srgbClr val="00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307268" y="2587682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00B369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655624" y="2556437"/>
            <a:ext cx="492796" cy="492796"/>
          </a:xfrm>
          <a:prstGeom prst="ellipse">
            <a:avLst/>
          </a:prstGeom>
          <a:solidFill>
            <a:srgbClr val="00B369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439653" y="3266238"/>
            <a:ext cx="6165068" cy="615860"/>
          </a:xfrm>
          <a:prstGeom prst="roundRect">
            <a:avLst/>
          </a:prstGeom>
          <a:noFill/>
          <a:ln w="19050">
            <a:solidFill>
              <a:srgbClr val="00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BD2D39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07268" y="3359017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00B369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655624" y="3327771"/>
            <a:ext cx="492796" cy="492796"/>
          </a:xfrm>
          <a:prstGeom prst="ellipse">
            <a:avLst/>
          </a:prstGeom>
          <a:solidFill>
            <a:srgbClr val="00B369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4439653" y="4047096"/>
            <a:ext cx="6165068" cy="615860"/>
          </a:xfrm>
          <a:prstGeom prst="roundRect">
            <a:avLst/>
          </a:prstGeom>
          <a:noFill/>
          <a:ln w="19050">
            <a:solidFill>
              <a:srgbClr val="00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07268" y="4139874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00B369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655624" y="4108629"/>
            <a:ext cx="492796" cy="492796"/>
          </a:xfrm>
          <a:prstGeom prst="ellipse">
            <a:avLst/>
          </a:prstGeom>
          <a:solidFill>
            <a:srgbClr val="00B369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4439653" y="4846998"/>
            <a:ext cx="6165068" cy="615860"/>
          </a:xfrm>
          <a:prstGeom prst="roundRect">
            <a:avLst/>
          </a:prstGeom>
          <a:noFill/>
          <a:ln w="19050">
            <a:solidFill>
              <a:srgbClr val="00B3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307268" y="4939777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rgbClr val="00B369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rgbClr val="00B369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655624" y="4908531"/>
            <a:ext cx="492796" cy="492796"/>
          </a:xfrm>
          <a:prstGeom prst="ellipse">
            <a:avLst/>
          </a:prstGeom>
          <a:solidFill>
            <a:srgbClr val="00B369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2248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19" grpId="0"/>
      <p:bldP spid="120" grpId="0"/>
      <p:bldP spid="80" grpId="0" animBg="1"/>
      <p:bldP spid="80" grpId="1" animBg="1"/>
      <p:bldP spid="81" grpId="0"/>
      <p:bldP spid="82" grpId="0" animBg="1"/>
      <p:bldP spid="83" grpId="0" animBg="1"/>
      <p:bldP spid="83" grpId="1" animBg="1"/>
      <p:bldP spid="84" grpId="0"/>
      <p:bldP spid="85" grpId="0" animBg="1"/>
      <p:bldP spid="86" grpId="0" animBg="1"/>
      <p:bldP spid="86" grpId="1" animBg="1"/>
      <p:bldP spid="87" grpId="0"/>
      <p:bldP spid="88" grpId="0" animBg="1"/>
      <p:bldP spid="89" grpId="0" animBg="1"/>
      <p:bldP spid="89" grpId="1" animBg="1"/>
      <p:bldP spid="90" grpId="0"/>
      <p:bldP spid="91" grpId="0" animBg="1"/>
      <p:bldP spid="92" grpId="0" animBg="1"/>
      <p:bldP spid="92" grpId="1" animBg="1"/>
      <p:bldP spid="93" grpId="0"/>
      <p:bldP spid="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28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00B3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rgbClr val="00B36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29" b="1" dirty="0">
              <a:solidFill>
                <a:srgbClr val="00B36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49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19154" y="4687829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959054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3382" y="522525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14097" y="5496480"/>
            <a:ext cx="1898571" cy="98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05936" y="5451275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456651" y="5722500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23830" y="5236974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74545" y="5508199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694526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965751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5" name="Flowchart: Merge 24"/>
          <p:cNvSpPr>
            <a:spLocks noChangeAspect="1"/>
          </p:cNvSpPr>
          <p:nvPr/>
        </p:nvSpPr>
        <p:spPr>
          <a:xfrm>
            <a:off x="1128780" y="2412558"/>
            <a:ext cx="2379074" cy="2201605"/>
          </a:xfrm>
          <a:prstGeom prst="flowChartMerg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293" r="-27293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lowchart: Merge 25"/>
          <p:cNvSpPr>
            <a:spLocks noChangeAspect="1"/>
          </p:cNvSpPr>
          <p:nvPr/>
        </p:nvSpPr>
        <p:spPr>
          <a:xfrm>
            <a:off x="3188076" y="2951658"/>
            <a:ext cx="2379074" cy="2201605"/>
          </a:xfrm>
          <a:prstGeom prst="flowChartMerg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lowchart: Merge 27"/>
          <p:cNvSpPr>
            <a:spLocks noChangeAspect="1"/>
          </p:cNvSpPr>
          <p:nvPr/>
        </p:nvSpPr>
        <p:spPr>
          <a:xfrm>
            <a:off x="7335131" y="2955007"/>
            <a:ext cx="2379073" cy="2201605"/>
          </a:xfrm>
          <a:prstGeom prst="flowChartMerg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893" r="-22893"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lowchart: Merge 28"/>
          <p:cNvSpPr>
            <a:spLocks noChangeAspect="1"/>
          </p:cNvSpPr>
          <p:nvPr/>
        </p:nvSpPr>
        <p:spPr>
          <a:xfrm>
            <a:off x="9424564" y="2405861"/>
            <a:ext cx="2379073" cy="2201605"/>
          </a:xfrm>
          <a:prstGeom prst="flowChartMerg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lowchart: Merge 29"/>
          <p:cNvSpPr>
            <a:spLocks noChangeAspect="1"/>
          </p:cNvSpPr>
          <p:nvPr/>
        </p:nvSpPr>
        <p:spPr>
          <a:xfrm>
            <a:off x="4567637" y="1968888"/>
            <a:ext cx="3691666" cy="3417093"/>
          </a:xfrm>
          <a:prstGeom prst="flowChartMerg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8244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763756973"/>
      </p:ext>
    </p:extLst>
  </p:cSld>
  <p:clrMapOvr>
    <a:masterClrMapping/>
  </p:clrMapOvr>
  <p:transition spd="slow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20" grpId="0"/>
      <p:bldP spid="24" grpId="0"/>
      <p:bldP spid="25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63959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862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06622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24" b="-92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9335" y="3544317"/>
            <a:ext cx="6789415" cy="295232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0317807" y="3721820"/>
            <a:ext cx="223101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6600" cap="all" dirty="0" smtClean="0">
                <a:solidFill>
                  <a:srgbClr val="00B3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zh-CN" altLang="en-US" sz="6600" cap="all" dirty="0">
              <a:solidFill>
                <a:srgbClr val="00B3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8507915" y="5596646"/>
            <a:ext cx="4040911" cy="40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Year-end work reporting on activities report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7976884" y="5917462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6069335" y="4688681"/>
            <a:ext cx="64794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5400" cap="all" dirty="0" smtClean="0">
                <a:solidFill>
                  <a:srgbClr val="1A8CE1"/>
                </a:solidFill>
                <a:cs typeface="Arial" panose="020B0604020202020204" pitchFamily="34" charset="0"/>
              </a:rPr>
              <a:t>感谢聆听 批评指导</a:t>
            </a:r>
            <a:endParaRPr lang="zh-CN" altLang="en-US" sz="5400" cap="all" dirty="0">
              <a:solidFill>
                <a:srgbClr val="1A8CE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91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4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6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" grpId="0" animBg="1"/>
      <p:bldP spid="17" grpId="0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6436" y="3107344"/>
            <a:ext cx="629344" cy="6924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8066" y="3111147"/>
            <a:ext cx="9868657" cy="6929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784" tIns="0" rIns="189784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2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2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8" y="2301642"/>
            <a:ext cx="9818445" cy="8174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4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0471" y="2297382"/>
            <a:ext cx="900104" cy="82167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4193" y="4135092"/>
            <a:ext cx="7281807" cy="17847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155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00B3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>
                <a:solidFill>
                  <a:srgbClr val="00B36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29" b="1" dirty="0">
              <a:solidFill>
                <a:srgbClr val="00B36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92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6467" y="2392189"/>
            <a:ext cx="12639904" cy="283516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89701" y="2992038"/>
            <a:ext cx="791180" cy="8100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104" y="3249358"/>
            <a:ext cx="330379" cy="295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272" y="2943545"/>
            <a:ext cx="791180" cy="8100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00" y="2923375"/>
            <a:ext cx="791180" cy="8100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697" y="2943545"/>
            <a:ext cx="791180" cy="8100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958" y="2943545"/>
            <a:ext cx="791180" cy="8100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621" y="3196685"/>
            <a:ext cx="303767" cy="303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0" y="3164144"/>
            <a:ext cx="337100" cy="328509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109" tIns="128555" rIns="257109" bIns="12855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1160" y="3194918"/>
            <a:ext cx="296254" cy="307301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911" y="3167147"/>
            <a:ext cx="375275" cy="36284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4359" y="4007437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338" y="4042215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340" y="3974190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614" y="4053179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2348" y="4042215"/>
            <a:ext cx="165440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3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>
            <a:spLocks/>
          </p:cNvSpPr>
          <p:nvPr/>
        </p:nvSpPr>
        <p:spPr bwMode="auto">
          <a:xfrm rot="10800000">
            <a:off x="1643726" y="2286102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 rot="5400000" flipH="1">
            <a:off x="1903982" y="4006128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 flipH="1">
            <a:off x="3624008" y="3745873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 rot="5400000">
            <a:off x="3884267" y="202584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 rot="10800000">
            <a:off x="5604293" y="2286102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5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 rot="5400000" flipH="1">
            <a:off x="5864549" y="4006127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1899499" y="2903175"/>
            <a:ext cx="264741" cy="230801"/>
            <a:chOff x="7540014" y="4306907"/>
            <a:chExt cx="389342" cy="339426"/>
          </a:xfrm>
          <a:solidFill>
            <a:schemeClr val="accent1"/>
          </a:solidFill>
        </p:grpSpPr>
        <p:sp>
          <p:nvSpPr>
            <p:cNvPr id="35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3875054" y="4880867"/>
            <a:ext cx="226333" cy="230801"/>
            <a:chOff x="7160655" y="2178006"/>
            <a:chExt cx="379359" cy="386846"/>
          </a:xfrm>
          <a:solidFill>
            <a:schemeClr val="accent3"/>
          </a:solidFill>
        </p:grpSpPr>
        <p:sp>
          <p:nvSpPr>
            <p:cNvPr id="47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>
            <a:grpSpLocks noChangeAspect="1"/>
          </p:cNvGrpSpPr>
          <p:nvPr/>
        </p:nvGrpSpPr>
        <p:grpSpPr>
          <a:xfrm>
            <a:off x="2242685" y="4505212"/>
            <a:ext cx="262159" cy="230801"/>
            <a:chOff x="6040049" y="4182118"/>
            <a:chExt cx="521619" cy="459224"/>
          </a:xfrm>
          <a:solidFill>
            <a:schemeClr val="accent2"/>
          </a:solidFill>
        </p:grpSpPr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Freeform 21"/>
          <p:cNvSpPr>
            <a:spLocks noChangeAspect="1" noEditPoints="1"/>
          </p:cNvSpPr>
          <p:nvPr/>
        </p:nvSpPr>
        <p:spPr bwMode="auto">
          <a:xfrm>
            <a:off x="4219781" y="3257644"/>
            <a:ext cx="259273" cy="23080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49"/>
          <p:cNvSpPr>
            <a:spLocks noChangeAspect="1" noEditPoints="1"/>
          </p:cNvSpPr>
          <p:nvPr/>
        </p:nvSpPr>
        <p:spPr bwMode="auto">
          <a:xfrm>
            <a:off x="6198683" y="4501210"/>
            <a:ext cx="270988" cy="230801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6"/>
          <p:cNvSpPr>
            <a:spLocks noChangeAspect="1" noEditPoints="1"/>
          </p:cNvSpPr>
          <p:nvPr/>
        </p:nvSpPr>
        <p:spPr bwMode="auto">
          <a:xfrm>
            <a:off x="5839823" y="2904872"/>
            <a:ext cx="230259" cy="230801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2216953" y="2888756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930340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4142403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3849754" y="2893890"/>
            <a:ext cx="1064191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6114496" y="2891016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890905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7538982" y="2231504"/>
            <a:ext cx="1593794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7538983" y="2496953"/>
            <a:ext cx="3580452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38981" y="3299239"/>
            <a:ext cx="3580453" cy="254310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388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6" grpId="0"/>
      <p:bldP spid="67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 rot="16200000" flipH="1">
            <a:off x="1393237" y="1947938"/>
            <a:ext cx="708749" cy="279496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10366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607865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5367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观点一：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0793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5367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5367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流程图: 数据 10"/>
          <p:cNvSpPr/>
          <p:nvPr/>
        </p:nvSpPr>
        <p:spPr>
          <a:xfrm rot="16200000" flipH="1">
            <a:off x="6556995" y="1947938"/>
            <a:ext cx="708749" cy="279496"/>
          </a:xfrm>
          <a:prstGeom prst="flowChartInputOutpu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974123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771623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9123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结论一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4550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79123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79123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1784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9277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514859" y="3399234"/>
            <a:ext cx="3675708" cy="679548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630821" y="3399234"/>
            <a:ext cx="3684606" cy="679548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7142958" y="1895073"/>
            <a:ext cx="4049674" cy="907007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630822" y="1895073"/>
            <a:ext cx="4064124" cy="907007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7129675" y="4735475"/>
            <a:ext cx="4081025" cy="907007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630820" y="4735475"/>
            <a:ext cx="4064117" cy="907007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631640" y="2140616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631640" y="3646761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631640" y="5222079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10988607" y="2140616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10988607" y="3646761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10988607" y="5222079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12"/>
          <p:cNvSpPr txBox="1">
            <a:spLocks/>
          </p:cNvSpPr>
          <p:nvPr/>
        </p:nvSpPr>
        <p:spPr>
          <a:xfrm>
            <a:off x="2110114" y="2086522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12"/>
          <p:cNvSpPr txBox="1">
            <a:spLocks/>
          </p:cNvSpPr>
          <p:nvPr/>
        </p:nvSpPr>
        <p:spPr>
          <a:xfrm>
            <a:off x="2110114" y="3587403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12"/>
          <p:cNvSpPr txBox="1">
            <a:spLocks/>
          </p:cNvSpPr>
          <p:nvPr/>
        </p:nvSpPr>
        <p:spPr>
          <a:xfrm>
            <a:off x="2110112" y="5148846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12"/>
          <p:cNvSpPr txBox="1">
            <a:spLocks/>
          </p:cNvSpPr>
          <p:nvPr/>
        </p:nvSpPr>
        <p:spPr>
          <a:xfrm>
            <a:off x="7959492" y="2086522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12"/>
          <p:cNvSpPr txBox="1">
            <a:spLocks/>
          </p:cNvSpPr>
          <p:nvPr/>
        </p:nvSpPr>
        <p:spPr>
          <a:xfrm>
            <a:off x="7959492" y="3587403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12"/>
          <p:cNvSpPr txBox="1">
            <a:spLocks/>
          </p:cNvSpPr>
          <p:nvPr/>
        </p:nvSpPr>
        <p:spPr>
          <a:xfrm>
            <a:off x="7959491" y="5148846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12"/>
          <p:cNvSpPr txBox="1">
            <a:spLocks/>
          </p:cNvSpPr>
          <p:nvPr/>
        </p:nvSpPr>
        <p:spPr>
          <a:xfrm>
            <a:off x="2110111" y="2656166"/>
            <a:ext cx="2496763" cy="52813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12"/>
          <p:cNvSpPr txBox="1">
            <a:spLocks/>
          </p:cNvSpPr>
          <p:nvPr/>
        </p:nvSpPr>
        <p:spPr>
          <a:xfrm>
            <a:off x="2110110" y="4164583"/>
            <a:ext cx="2496763" cy="52813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12"/>
          <p:cNvSpPr txBox="1">
            <a:spLocks/>
          </p:cNvSpPr>
          <p:nvPr/>
        </p:nvSpPr>
        <p:spPr>
          <a:xfrm>
            <a:off x="2110110" y="5764097"/>
            <a:ext cx="2496763" cy="52813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12"/>
          <p:cNvSpPr txBox="1">
            <a:spLocks/>
          </p:cNvSpPr>
          <p:nvPr/>
        </p:nvSpPr>
        <p:spPr>
          <a:xfrm>
            <a:off x="8353130" y="2663295"/>
            <a:ext cx="2365640" cy="52084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12"/>
          <p:cNvSpPr txBox="1">
            <a:spLocks/>
          </p:cNvSpPr>
          <p:nvPr/>
        </p:nvSpPr>
        <p:spPr>
          <a:xfrm>
            <a:off x="8353128" y="4171711"/>
            <a:ext cx="2365640" cy="52084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12"/>
          <p:cNvSpPr txBox="1">
            <a:spLocks/>
          </p:cNvSpPr>
          <p:nvPr/>
        </p:nvSpPr>
        <p:spPr>
          <a:xfrm>
            <a:off x="8353128" y="5771226"/>
            <a:ext cx="2365640" cy="52084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16109" y="2359512"/>
            <a:ext cx="2809304" cy="2809302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53572" tIns="53572" rIns="53572" bIns="53572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年度工作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内容概述</a:t>
              </a:r>
            </a:p>
          </p:txBody>
        </p:sp>
      </p:grpSp>
      <p:sp>
        <p:nvSpPr>
          <p:cNvPr id="4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1861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007FD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00B3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rgbClr val="00B3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rgbClr val="00B36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29" b="1" dirty="0">
              <a:solidFill>
                <a:srgbClr val="00B369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49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heme/theme1.xml><?xml version="1.0" encoding="utf-8"?>
<a:theme xmlns:a="http://schemas.openxmlformats.org/drawingml/2006/main" name="1_自定义设计方案">
  <a:themeElements>
    <a:clrScheme name="自定义 3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8CE3"/>
      </a:accent1>
      <a:accent2>
        <a:srgbClr val="00B369"/>
      </a:accent2>
      <a:accent3>
        <a:srgbClr val="188CE3"/>
      </a:accent3>
      <a:accent4>
        <a:srgbClr val="00B369"/>
      </a:accent4>
      <a:accent5>
        <a:srgbClr val="188CE3"/>
      </a:accent5>
      <a:accent6>
        <a:srgbClr val="00B369"/>
      </a:accent6>
      <a:hlink>
        <a:srgbClr val="188CE3"/>
      </a:hlink>
      <a:folHlink>
        <a:srgbClr val="00B36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4203</Words>
  <Application>Microsoft Office PowerPoint</Application>
  <PresentationFormat>自定义</PresentationFormat>
  <Paragraphs>282</Paragraphs>
  <Slides>27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Meiryo</vt:lpstr>
      <vt:lpstr>方正正准黑简体</vt:lpstr>
      <vt:lpstr>方正稚艺简体</vt:lpstr>
      <vt:lpstr>宋体</vt:lpstr>
      <vt:lpstr>微软雅黑</vt:lpstr>
      <vt:lpstr>Agency FB</vt:lpstr>
      <vt:lpstr>Arial</vt:lpstr>
      <vt:lpstr>Calibri</vt:lpstr>
      <vt:lpstr>Calibri Light</vt:lpstr>
      <vt:lpstr>Cambria Math</vt:lpstr>
      <vt:lpstr>Franklin Gothic Book</vt:lpstr>
      <vt:lpstr>Franklin Gothic Medium</vt:lpstr>
      <vt:lpstr>Impact</vt:lpstr>
      <vt:lpstr>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2016-10-17T14:00:15Z</dcterms:created>
  <dcterms:modified xsi:type="dcterms:W3CDTF">2018-06-03T12:48:49Z</dcterms:modified>
</cp:coreProperties>
</file>