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279" r:id="rId2"/>
    <p:sldId id="275" r:id="rId3"/>
    <p:sldId id="282" r:id="rId4"/>
    <p:sldId id="280" r:id="rId5"/>
    <p:sldId id="283" r:id="rId6"/>
    <p:sldId id="290" r:id="rId7"/>
    <p:sldId id="300" r:id="rId8"/>
    <p:sldId id="294" r:id="rId9"/>
    <p:sldId id="287" r:id="rId10"/>
    <p:sldId id="307" r:id="rId11"/>
    <p:sldId id="298" r:id="rId12"/>
    <p:sldId id="308" r:id="rId13"/>
    <p:sldId id="309" r:id="rId14"/>
    <p:sldId id="310" r:id="rId15"/>
    <p:sldId id="317" r:id="rId16"/>
    <p:sldId id="320" r:id="rId17"/>
    <p:sldId id="321" r:id="rId18"/>
    <p:sldId id="322" r:id="rId19"/>
    <p:sldId id="324" r:id="rId20"/>
  </p:sldIdLst>
  <p:sldSz cx="9144000" cy="5143500" type="screen16x9"/>
  <p:notesSz cx="6858000" cy="9144000"/>
  <p:embeddedFontLst>
    <p:embeddedFont>
      <p:font typeface="Unsteady Oversteer" panose="00000400000000000000" pitchFamily="2" charset="0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E5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10" autoAdjust="0"/>
    <p:restoredTop sz="94660"/>
  </p:normalViewPr>
  <p:slideViewPr>
    <p:cSldViewPr>
      <p:cViewPr varScale="1">
        <p:scale>
          <a:sx n="149" d="100"/>
          <a:sy n="149" d="100"/>
        </p:scale>
        <p:origin x="462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76E8ED-FE0A-4012-BCC8-861C48A19F96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18092D-0C8A-4AF8-B1A3-929FC34922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258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65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12" Type="http://schemas.microsoft.com/office/2007/relationships/hdphoto" Target="../media/hdphoto3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11" Type="http://schemas.openxmlformats.org/officeDocument/2006/relationships/image" Target="../media/image64.png"/><Relationship Id="rId5" Type="http://schemas.openxmlformats.org/officeDocument/2006/relationships/image" Target="../media/image60.png"/><Relationship Id="rId10" Type="http://schemas.microsoft.com/office/2007/relationships/hdphoto" Target="../media/hdphoto2.wdp"/><Relationship Id="rId4" Type="http://schemas.openxmlformats.org/officeDocument/2006/relationships/image" Target="../media/image59.png"/><Relationship Id="rId9" Type="http://schemas.openxmlformats.org/officeDocument/2006/relationships/image" Target="../media/image63.png"/><Relationship Id="rId1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13" Type="http://schemas.openxmlformats.org/officeDocument/2006/relationships/image" Target="../media/image75.jpeg"/><Relationship Id="rId18" Type="http://schemas.openxmlformats.org/officeDocument/2006/relationships/image" Target="../media/image64.png"/><Relationship Id="rId3" Type="http://schemas.microsoft.com/office/2007/relationships/hdphoto" Target="../media/hdphoto4.wdp"/><Relationship Id="rId7" Type="http://schemas.openxmlformats.org/officeDocument/2006/relationships/image" Target="../media/image69.jpeg"/><Relationship Id="rId12" Type="http://schemas.openxmlformats.org/officeDocument/2006/relationships/image" Target="../media/image74.png"/><Relationship Id="rId17" Type="http://schemas.openxmlformats.org/officeDocument/2006/relationships/image" Target="../media/image79.png"/><Relationship Id="rId2" Type="http://schemas.openxmlformats.org/officeDocument/2006/relationships/image" Target="../media/image65.png"/><Relationship Id="rId16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11" Type="http://schemas.openxmlformats.org/officeDocument/2006/relationships/image" Target="../media/image73.png"/><Relationship Id="rId5" Type="http://schemas.openxmlformats.org/officeDocument/2006/relationships/image" Target="../media/image67.jpeg"/><Relationship Id="rId15" Type="http://schemas.openxmlformats.org/officeDocument/2006/relationships/image" Target="../media/image77.jpeg"/><Relationship Id="rId10" Type="http://schemas.openxmlformats.org/officeDocument/2006/relationships/image" Target="../media/image72.jpeg"/><Relationship Id="rId19" Type="http://schemas.microsoft.com/office/2007/relationships/hdphoto" Target="../media/hdphoto3.wdp"/><Relationship Id="rId4" Type="http://schemas.openxmlformats.org/officeDocument/2006/relationships/image" Target="../media/image66.png"/><Relationship Id="rId9" Type="http://schemas.openxmlformats.org/officeDocument/2006/relationships/image" Target="../media/image71.png"/><Relationship Id="rId14" Type="http://schemas.openxmlformats.org/officeDocument/2006/relationships/image" Target="../media/image7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85.png"/><Relationship Id="rId18" Type="http://schemas.openxmlformats.org/officeDocument/2006/relationships/image" Target="../media/image89.png"/><Relationship Id="rId3" Type="http://schemas.openxmlformats.org/officeDocument/2006/relationships/image" Target="../media/image61.png"/><Relationship Id="rId21" Type="http://schemas.openxmlformats.org/officeDocument/2006/relationships/image" Target="../media/image92.png"/><Relationship Id="rId7" Type="http://schemas.microsoft.com/office/2007/relationships/hdphoto" Target="../media/hdphoto6.wdp"/><Relationship Id="rId12" Type="http://schemas.openxmlformats.org/officeDocument/2006/relationships/image" Target="../media/image84.png"/><Relationship Id="rId17" Type="http://schemas.openxmlformats.org/officeDocument/2006/relationships/image" Target="../media/image88.png"/><Relationship Id="rId2" Type="http://schemas.openxmlformats.org/officeDocument/2006/relationships/image" Target="../media/image54.png"/><Relationship Id="rId16" Type="http://schemas.openxmlformats.org/officeDocument/2006/relationships/image" Target="../media/image87.png"/><Relationship Id="rId20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11" Type="http://schemas.microsoft.com/office/2007/relationships/hdphoto" Target="../media/hdphoto8.wdp"/><Relationship Id="rId5" Type="http://schemas.microsoft.com/office/2007/relationships/hdphoto" Target="../media/hdphoto5.wdp"/><Relationship Id="rId15" Type="http://schemas.openxmlformats.org/officeDocument/2006/relationships/image" Target="../media/image86.png"/><Relationship Id="rId23" Type="http://schemas.openxmlformats.org/officeDocument/2006/relationships/image" Target="../media/image94.png"/><Relationship Id="rId10" Type="http://schemas.openxmlformats.org/officeDocument/2006/relationships/image" Target="../media/image83.png"/><Relationship Id="rId19" Type="http://schemas.openxmlformats.org/officeDocument/2006/relationships/image" Target="../media/image90.png"/><Relationship Id="rId4" Type="http://schemas.openxmlformats.org/officeDocument/2006/relationships/image" Target="../media/image80.png"/><Relationship Id="rId9" Type="http://schemas.microsoft.com/office/2007/relationships/hdphoto" Target="../media/hdphoto7.wdp"/><Relationship Id="rId14" Type="http://schemas.microsoft.com/office/2007/relationships/hdphoto" Target="../media/hdphoto9.wdp"/><Relationship Id="rId22" Type="http://schemas.openxmlformats.org/officeDocument/2006/relationships/image" Target="../media/image9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10" Type="http://schemas.openxmlformats.org/officeDocument/2006/relationships/image" Target="../media/image103.png"/><Relationship Id="rId4" Type="http://schemas.openxmlformats.org/officeDocument/2006/relationships/image" Target="../media/image97.png"/><Relationship Id="rId9" Type="http://schemas.openxmlformats.org/officeDocument/2006/relationships/image" Target="../media/image10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13" Type="http://schemas.microsoft.com/office/2007/relationships/hdphoto" Target="../media/hdphoto10.wdp"/><Relationship Id="rId18" Type="http://schemas.openxmlformats.org/officeDocument/2006/relationships/image" Target="../media/image115.png"/><Relationship Id="rId3" Type="http://schemas.openxmlformats.org/officeDocument/2006/relationships/image" Target="../media/image105.png"/><Relationship Id="rId21" Type="http://schemas.openxmlformats.org/officeDocument/2006/relationships/image" Target="../media/image118.png"/><Relationship Id="rId7" Type="http://schemas.openxmlformats.org/officeDocument/2006/relationships/image" Target="../media/image109.png"/><Relationship Id="rId12" Type="http://schemas.openxmlformats.org/officeDocument/2006/relationships/image" Target="../media/image112.png"/><Relationship Id="rId17" Type="http://schemas.microsoft.com/office/2007/relationships/hdphoto" Target="../media/hdphoto12.wdp"/><Relationship Id="rId2" Type="http://schemas.openxmlformats.org/officeDocument/2006/relationships/image" Target="../media/image104.png"/><Relationship Id="rId16" Type="http://schemas.openxmlformats.org/officeDocument/2006/relationships/image" Target="../media/image114.png"/><Relationship Id="rId20" Type="http://schemas.openxmlformats.org/officeDocument/2006/relationships/image" Target="../media/image1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png"/><Relationship Id="rId11" Type="http://schemas.openxmlformats.org/officeDocument/2006/relationships/image" Target="../media/image90.png"/><Relationship Id="rId24" Type="http://schemas.openxmlformats.org/officeDocument/2006/relationships/image" Target="../media/image120.png"/><Relationship Id="rId5" Type="http://schemas.openxmlformats.org/officeDocument/2006/relationships/image" Target="../media/image107.png"/><Relationship Id="rId15" Type="http://schemas.microsoft.com/office/2007/relationships/hdphoto" Target="../media/hdphoto11.wdp"/><Relationship Id="rId23" Type="http://schemas.microsoft.com/office/2007/relationships/hdphoto" Target="../media/hdphoto13.wdp"/><Relationship Id="rId10" Type="http://schemas.openxmlformats.org/officeDocument/2006/relationships/image" Target="../media/image89.png"/><Relationship Id="rId19" Type="http://schemas.openxmlformats.org/officeDocument/2006/relationships/image" Target="../media/image116.png"/><Relationship Id="rId4" Type="http://schemas.openxmlformats.org/officeDocument/2006/relationships/image" Target="../media/image106.png"/><Relationship Id="rId9" Type="http://schemas.openxmlformats.org/officeDocument/2006/relationships/image" Target="../media/image111.png"/><Relationship Id="rId14" Type="http://schemas.openxmlformats.org/officeDocument/2006/relationships/image" Target="../media/image113.png"/><Relationship Id="rId22" Type="http://schemas.openxmlformats.org/officeDocument/2006/relationships/image" Target="../media/image119.png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1.png"/><Relationship Id="rId18" Type="http://schemas.openxmlformats.org/officeDocument/2006/relationships/image" Target="../media/image136.png"/><Relationship Id="rId26" Type="http://schemas.microsoft.com/office/2007/relationships/hdphoto" Target="../media/hdphoto15.wdp"/><Relationship Id="rId39" Type="http://schemas.openxmlformats.org/officeDocument/2006/relationships/image" Target="../media/image147.png"/><Relationship Id="rId21" Type="http://schemas.openxmlformats.org/officeDocument/2006/relationships/image" Target="../media/image89.png"/><Relationship Id="rId34" Type="http://schemas.microsoft.com/office/2007/relationships/hdphoto" Target="../media/hdphoto17.wdp"/><Relationship Id="rId42" Type="http://schemas.openxmlformats.org/officeDocument/2006/relationships/image" Target="../media/image150.png"/><Relationship Id="rId7" Type="http://schemas.openxmlformats.org/officeDocument/2006/relationships/image" Target="../media/image125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4.png"/><Relationship Id="rId20" Type="http://schemas.openxmlformats.org/officeDocument/2006/relationships/image" Target="../media/image138.png"/><Relationship Id="rId29" Type="http://schemas.openxmlformats.org/officeDocument/2006/relationships/image" Target="../media/image115.png"/><Relationship Id="rId41" Type="http://schemas.openxmlformats.org/officeDocument/2006/relationships/image" Target="../media/image149.png"/><Relationship Id="rId1" Type="http://schemas.openxmlformats.org/officeDocument/2006/relationships/tags" Target="../tags/tag1.xml"/><Relationship Id="rId6" Type="http://schemas.openxmlformats.org/officeDocument/2006/relationships/image" Target="../media/image124.png"/><Relationship Id="rId11" Type="http://schemas.openxmlformats.org/officeDocument/2006/relationships/image" Target="../media/image129.png"/><Relationship Id="rId24" Type="http://schemas.microsoft.com/office/2007/relationships/hdphoto" Target="../media/hdphoto14.wdp"/><Relationship Id="rId32" Type="http://schemas.openxmlformats.org/officeDocument/2006/relationships/image" Target="../media/image118.png"/><Relationship Id="rId37" Type="http://schemas.openxmlformats.org/officeDocument/2006/relationships/image" Target="../media/image145.png"/><Relationship Id="rId40" Type="http://schemas.openxmlformats.org/officeDocument/2006/relationships/image" Target="../media/image148.png"/><Relationship Id="rId5" Type="http://schemas.openxmlformats.org/officeDocument/2006/relationships/image" Target="../media/image123.png"/><Relationship Id="rId15" Type="http://schemas.openxmlformats.org/officeDocument/2006/relationships/image" Target="../media/image133.png"/><Relationship Id="rId23" Type="http://schemas.openxmlformats.org/officeDocument/2006/relationships/image" Target="../media/image139.png"/><Relationship Id="rId28" Type="http://schemas.microsoft.com/office/2007/relationships/hdphoto" Target="../media/hdphoto16.wdp"/><Relationship Id="rId36" Type="http://schemas.openxmlformats.org/officeDocument/2006/relationships/image" Target="../media/image144.png"/><Relationship Id="rId10" Type="http://schemas.openxmlformats.org/officeDocument/2006/relationships/image" Target="../media/image128.png"/><Relationship Id="rId19" Type="http://schemas.openxmlformats.org/officeDocument/2006/relationships/image" Target="../media/image137.png"/><Relationship Id="rId31" Type="http://schemas.openxmlformats.org/officeDocument/2006/relationships/image" Target="../media/image117.png"/><Relationship Id="rId4" Type="http://schemas.openxmlformats.org/officeDocument/2006/relationships/image" Target="../media/image122.png"/><Relationship Id="rId9" Type="http://schemas.openxmlformats.org/officeDocument/2006/relationships/image" Target="../media/image127.png"/><Relationship Id="rId14" Type="http://schemas.openxmlformats.org/officeDocument/2006/relationships/image" Target="../media/image132.png"/><Relationship Id="rId22" Type="http://schemas.openxmlformats.org/officeDocument/2006/relationships/image" Target="../media/image90.png"/><Relationship Id="rId27" Type="http://schemas.openxmlformats.org/officeDocument/2006/relationships/image" Target="../media/image141.png"/><Relationship Id="rId30" Type="http://schemas.openxmlformats.org/officeDocument/2006/relationships/image" Target="../media/image116.png"/><Relationship Id="rId35" Type="http://schemas.openxmlformats.org/officeDocument/2006/relationships/image" Target="../media/image143.png"/><Relationship Id="rId43" Type="http://schemas.openxmlformats.org/officeDocument/2006/relationships/image" Target="../media/image151.png"/><Relationship Id="rId8" Type="http://schemas.openxmlformats.org/officeDocument/2006/relationships/image" Target="../media/image126.png"/><Relationship Id="rId3" Type="http://schemas.openxmlformats.org/officeDocument/2006/relationships/image" Target="../media/image121.png"/><Relationship Id="rId12" Type="http://schemas.openxmlformats.org/officeDocument/2006/relationships/image" Target="../media/image130.png"/><Relationship Id="rId17" Type="http://schemas.openxmlformats.org/officeDocument/2006/relationships/image" Target="../media/image135.png"/><Relationship Id="rId25" Type="http://schemas.openxmlformats.org/officeDocument/2006/relationships/image" Target="../media/image140.png"/><Relationship Id="rId33" Type="http://schemas.openxmlformats.org/officeDocument/2006/relationships/image" Target="../media/image142.png"/><Relationship Id="rId38" Type="http://schemas.openxmlformats.org/officeDocument/2006/relationships/image" Target="../media/image14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13" Type="http://schemas.openxmlformats.org/officeDocument/2006/relationships/image" Target="../media/image160.png"/><Relationship Id="rId18" Type="http://schemas.openxmlformats.org/officeDocument/2006/relationships/image" Target="../media/image165.png"/><Relationship Id="rId3" Type="http://schemas.openxmlformats.org/officeDocument/2006/relationships/image" Target="../media/image149.png"/><Relationship Id="rId7" Type="http://schemas.openxmlformats.org/officeDocument/2006/relationships/image" Target="../media/image154.png"/><Relationship Id="rId12" Type="http://schemas.openxmlformats.org/officeDocument/2006/relationships/image" Target="../media/image159.png"/><Relationship Id="rId17" Type="http://schemas.openxmlformats.org/officeDocument/2006/relationships/image" Target="../media/image164.png"/><Relationship Id="rId2" Type="http://schemas.openxmlformats.org/officeDocument/2006/relationships/image" Target="../media/image148.png"/><Relationship Id="rId16" Type="http://schemas.openxmlformats.org/officeDocument/2006/relationships/image" Target="../media/image1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3.png"/><Relationship Id="rId11" Type="http://schemas.openxmlformats.org/officeDocument/2006/relationships/image" Target="../media/image158.png"/><Relationship Id="rId5" Type="http://schemas.openxmlformats.org/officeDocument/2006/relationships/image" Target="../media/image152.png"/><Relationship Id="rId15" Type="http://schemas.openxmlformats.org/officeDocument/2006/relationships/image" Target="../media/image162.png"/><Relationship Id="rId10" Type="http://schemas.openxmlformats.org/officeDocument/2006/relationships/image" Target="../media/image157.png"/><Relationship Id="rId19" Type="http://schemas.openxmlformats.org/officeDocument/2006/relationships/image" Target="../media/image166.png"/><Relationship Id="rId4" Type="http://schemas.openxmlformats.org/officeDocument/2006/relationships/image" Target="../media/image147.png"/><Relationship Id="rId9" Type="http://schemas.openxmlformats.org/officeDocument/2006/relationships/image" Target="../media/image156.png"/><Relationship Id="rId14" Type="http://schemas.openxmlformats.org/officeDocument/2006/relationships/image" Target="../media/image16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3" Type="http://schemas.openxmlformats.org/officeDocument/2006/relationships/image" Target="../media/image168.png"/><Relationship Id="rId7" Type="http://schemas.openxmlformats.org/officeDocument/2006/relationships/image" Target="../media/image172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1.png"/><Relationship Id="rId5" Type="http://schemas.openxmlformats.org/officeDocument/2006/relationships/image" Target="../media/image170.png"/><Relationship Id="rId4" Type="http://schemas.openxmlformats.org/officeDocument/2006/relationships/image" Target="../media/image169.png"/><Relationship Id="rId9" Type="http://schemas.openxmlformats.org/officeDocument/2006/relationships/image" Target="../media/image17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9.png"/><Relationship Id="rId18" Type="http://schemas.openxmlformats.org/officeDocument/2006/relationships/image" Target="../media/image27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6.png"/><Relationship Id="rId2" Type="http://schemas.openxmlformats.org/officeDocument/2006/relationships/image" Target="../media/image12.pn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4.png"/><Relationship Id="rId10" Type="http://schemas.openxmlformats.org/officeDocument/2006/relationships/image" Target="../media/image20.png"/><Relationship Id="rId19" Type="http://schemas.openxmlformats.org/officeDocument/2006/relationships/image" Target="../media/image28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3" Type="http://schemas.openxmlformats.org/officeDocument/2006/relationships/image" Target="../media/image45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52.png"/><Relationship Id="rId5" Type="http://schemas.openxmlformats.org/officeDocument/2006/relationships/image" Target="../media/image47.png"/><Relationship Id="rId15" Type="http://schemas.openxmlformats.org/officeDocument/2006/relationships/image" Target="../media/image56.png"/><Relationship Id="rId10" Type="http://schemas.openxmlformats.org/officeDocument/2006/relationships/image" Target="../media/image51.png"/><Relationship Id="rId4" Type="http://schemas.openxmlformats.org/officeDocument/2006/relationships/image" Target="../media/image46.png"/><Relationship Id="rId9" Type="http://schemas.openxmlformats.org/officeDocument/2006/relationships/image" Target="../media/image50.png"/><Relationship Id="rId14" Type="http://schemas.openxmlformats.org/officeDocument/2006/relationships/image" Target="../media/image5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07904" y="2315438"/>
            <a:ext cx="9092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latin typeface="Unsteady Oversteer" pitchFamily="2" charset="0"/>
              </a:defRPr>
            </a:lvl1pPr>
          </a:lstStyle>
          <a:p>
            <a:r>
              <a:rPr lang="en-US" altLang="zh-CN" sz="1100" dirty="0"/>
              <a:t>splendor</a:t>
            </a:r>
            <a:endParaRPr lang="zh-CN" altLang="en-US" sz="1100" dirty="0"/>
          </a:p>
        </p:txBody>
      </p:sp>
      <p:sp>
        <p:nvSpPr>
          <p:cNvPr id="11" name="TextBox 10"/>
          <p:cNvSpPr txBox="1"/>
          <p:nvPr/>
        </p:nvSpPr>
        <p:spPr>
          <a:xfrm>
            <a:off x="3707904" y="1977102"/>
            <a:ext cx="1156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Unsteady Oversteer" pitchFamily="2" charset="0"/>
              </a:rPr>
              <a:t>memory</a:t>
            </a:r>
            <a:endParaRPr lang="zh-CN" altLang="en-US" dirty="0">
              <a:latin typeface="Unsteady Oversteer" pitchFamily="2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88940" y="3177068"/>
            <a:ext cx="1759124" cy="866481"/>
            <a:chOff x="884126" y="501807"/>
            <a:chExt cx="1759124" cy="866481"/>
          </a:xfrm>
        </p:grpSpPr>
        <p:sp>
          <p:nvSpPr>
            <p:cNvPr id="6" name="任意多边形 5"/>
            <p:cNvSpPr/>
            <p:nvPr/>
          </p:nvSpPr>
          <p:spPr>
            <a:xfrm>
              <a:off x="1763688" y="501807"/>
              <a:ext cx="879562" cy="433241"/>
            </a:xfrm>
            <a:custGeom>
              <a:avLst/>
              <a:gdLst>
                <a:gd name="connsiteX0" fmla="*/ 0 w 936434"/>
                <a:gd name="connsiteY0" fmla="*/ 433241 h 433241"/>
                <a:gd name="connsiteX1" fmla="*/ 0 w 936434"/>
                <a:gd name="connsiteY1" fmla="*/ 433241 h 433241"/>
                <a:gd name="connsiteX2" fmla="*/ 55084 w 936434"/>
                <a:gd name="connsiteY2" fmla="*/ 356123 h 433241"/>
                <a:gd name="connsiteX3" fmla="*/ 110169 w 936434"/>
                <a:gd name="connsiteY3" fmla="*/ 345106 h 433241"/>
                <a:gd name="connsiteX4" fmla="*/ 154236 w 936434"/>
                <a:gd name="connsiteY4" fmla="*/ 323072 h 433241"/>
                <a:gd name="connsiteX5" fmla="*/ 209321 w 936434"/>
                <a:gd name="connsiteY5" fmla="*/ 301038 h 433241"/>
                <a:gd name="connsiteX6" fmla="*/ 308472 w 936434"/>
                <a:gd name="connsiteY6" fmla="*/ 267988 h 433241"/>
                <a:gd name="connsiteX7" fmla="*/ 363557 w 936434"/>
                <a:gd name="connsiteY7" fmla="*/ 245954 h 433241"/>
                <a:gd name="connsiteX8" fmla="*/ 407624 w 936434"/>
                <a:gd name="connsiteY8" fmla="*/ 234937 h 433241"/>
                <a:gd name="connsiteX9" fmla="*/ 451692 w 936434"/>
                <a:gd name="connsiteY9" fmla="*/ 212903 h 433241"/>
                <a:gd name="connsiteX10" fmla="*/ 495759 w 936434"/>
                <a:gd name="connsiteY10" fmla="*/ 201886 h 433241"/>
                <a:gd name="connsiteX11" fmla="*/ 550843 w 936434"/>
                <a:gd name="connsiteY11" fmla="*/ 179853 h 433241"/>
                <a:gd name="connsiteX12" fmla="*/ 661012 w 936434"/>
                <a:gd name="connsiteY12" fmla="*/ 157819 h 433241"/>
                <a:gd name="connsiteX13" fmla="*/ 727113 w 936434"/>
                <a:gd name="connsiteY13" fmla="*/ 146802 h 433241"/>
                <a:gd name="connsiteX14" fmla="*/ 793215 w 936434"/>
                <a:gd name="connsiteY14" fmla="*/ 124768 h 433241"/>
                <a:gd name="connsiteX15" fmla="*/ 826265 w 936434"/>
                <a:gd name="connsiteY15" fmla="*/ 113751 h 433241"/>
                <a:gd name="connsiteX16" fmla="*/ 749147 w 936434"/>
                <a:gd name="connsiteY16" fmla="*/ 124768 h 433241"/>
                <a:gd name="connsiteX17" fmla="*/ 583894 w 936434"/>
                <a:gd name="connsiteY17" fmla="*/ 157819 h 433241"/>
                <a:gd name="connsiteX18" fmla="*/ 517793 w 936434"/>
                <a:gd name="connsiteY18" fmla="*/ 179853 h 433241"/>
                <a:gd name="connsiteX19" fmla="*/ 418641 w 936434"/>
                <a:gd name="connsiteY19" fmla="*/ 201886 h 433241"/>
                <a:gd name="connsiteX20" fmla="*/ 341523 w 936434"/>
                <a:gd name="connsiteY20" fmla="*/ 234937 h 433241"/>
                <a:gd name="connsiteX21" fmla="*/ 275422 w 936434"/>
                <a:gd name="connsiteY21" fmla="*/ 290021 h 433241"/>
                <a:gd name="connsiteX22" fmla="*/ 242371 w 936434"/>
                <a:gd name="connsiteY22" fmla="*/ 312055 h 433241"/>
                <a:gd name="connsiteX23" fmla="*/ 209321 w 936434"/>
                <a:gd name="connsiteY23" fmla="*/ 323072 h 433241"/>
                <a:gd name="connsiteX24" fmla="*/ 176270 w 936434"/>
                <a:gd name="connsiteY24" fmla="*/ 345106 h 433241"/>
                <a:gd name="connsiteX25" fmla="*/ 242371 w 936434"/>
                <a:gd name="connsiteY25" fmla="*/ 334089 h 433241"/>
                <a:gd name="connsiteX26" fmla="*/ 484742 w 936434"/>
                <a:gd name="connsiteY26" fmla="*/ 223920 h 433241"/>
                <a:gd name="connsiteX27" fmla="*/ 539827 w 936434"/>
                <a:gd name="connsiteY27" fmla="*/ 201886 h 433241"/>
                <a:gd name="connsiteX28" fmla="*/ 649995 w 936434"/>
                <a:gd name="connsiteY28" fmla="*/ 157819 h 433241"/>
                <a:gd name="connsiteX29" fmla="*/ 683046 w 936434"/>
                <a:gd name="connsiteY29" fmla="*/ 124768 h 433241"/>
                <a:gd name="connsiteX30" fmla="*/ 605928 w 936434"/>
                <a:gd name="connsiteY30" fmla="*/ 135785 h 433241"/>
                <a:gd name="connsiteX31" fmla="*/ 506776 w 936434"/>
                <a:gd name="connsiteY31" fmla="*/ 179853 h 433241"/>
                <a:gd name="connsiteX32" fmla="*/ 429658 w 936434"/>
                <a:gd name="connsiteY32" fmla="*/ 212903 h 433241"/>
                <a:gd name="connsiteX33" fmla="*/ 396607 w 936434"/>
                <a:gd name="connsiteY33" fmla="*/ 245954 h 433241"/>
                <a:gd name="connsiteX34" fmla="*/ 363557 w 936434"/>
                <a:gd name="connsiteY34" fmla="*/ 256971 h 433241"/>
                <a:gd name="connsiteX35" fmla="*/ 319489 w 936434"/>
                <a:gd name="connsiteY35" fmla="*/ 279004 h 433241"/>
                <a:gd name="connsiteX36" fmla="*/ 253388 w 936434"/>
                <a:gd name="connsiteY36" fmla="*/ 323072 h 433241"/>
                <a:gd name="connsiteX37" fmla="*/ 220337 w 936434"/>
                <a:gd name="connsiteY37" fmla="*/ 345106 h 433241"/>
                <a:gd name="connsiteX38" fmla="*/ 154236 w 936434"/>
                <a:gd name="connsiteY38" fmla="*/ 367139 h 433241"/>
                <a:gd name="connsiteX39" fmla="*/ 396607 w 936434"/>
                <a:gd name="connsiteY39" fmla="*/ 290021 h 433241"/>
                <a:gd name="connsiteX40" fmla="*/ 561860 w 936434"/>
                <a:gd name="connsiteY40" fmla="*/ 234937 h 433241"/>
                <a:gd name="connsiteX41" fmla="*/ 594911 w 936434"/>
                <a:gd name="connsiteY41" fmla="*/ 223920 h 433241"/>
                <a:gd name="connsiteX42" fmla="*/ 661012 w 936434"/>
                <a:gd name="connsiteY42" fmla="*/ 190870 h 433241"/>
                <a:gd name="connsiteX43" fmla="*/ 716096 w 936434"/>
                <a:gd name="connsiteY43" fmla="*/ 157819 h 433241"/>
                <a:gd name="connsiteX44" fmla="*/ 782198 w 936434"/>
                <a:gd name="connsiteY44" fmla="*/ 124768 h 433241"/>
                <a:gd name="connsiteX45" fmla="*/ 815248 w 936434"/>
                <a:gd name="connsiteY45" fmla="*/ 102735 h 433241"/>
                <a:gd name="connsiteX46" fmla="*/ 848299 w 936434"/>
                <a:gd name="connsiteY46" fmla="*/ 91718 h 433241"/>
                <a:gd name="connsiteX47" fmla="*/ 583894 w 936434"/>
                <a:gd name="connsiteY47" fmla="*/ 102735 h 433241"/>
                <a:gd name="connsiteX48" fmla="*/ 749147 w 936434"/>
                <a:gd name="connsiteY48" fmla="*/ 47650 h 433241"/>
                <a:gd name="connsiteX49" fmla="*/ 815248 w 936434"/>
                <a:gd name="connsiteY49" fmla="*/ 25617 h 433241"/>
                <a:gd name="connsiteX50" fmla="*/ 881349 w 936434"/>
                <a:gd name="connsiteY50" fmla="*/ 14600 h 433241"/>
                <a:gd name="connsiteX51" fmla="*/ 914400 w 936434"/>
                <a:gd name="connsiteY51" fmla="*/ 3583 h 433241"/>
                <a:gd name="connsiteX52" fmla="*/ 881349 w 936434"/>
                <a:gd name="connsiteY52" fmla="*/ 25617 h 433241"/>
                <a:gd name="connsiteX53" fmla="*/ 749147 w 936434"/>
                <a:gd name="connsiteY53" fmla="*/ 58667 h 433241"/>
                <a:gd name="connsiteX54" fmla="*/ 605928 w 936434"/>
                <a:gd name="connsiteY54" fmla="*/ 47650 h 433241"/>
                <a:gd name="connsiteX55" fmla="*/ 649995 w 936434"/>
                <a:gd name="connsiteY55" fmla="*/ 25617 h 433241"/>
                <a:gd name="connsiteX56" fmla="*/ 936434 w 936434"/>
                <a:gd name="connsiteY56" fmla="*/ 36633 h 433241"/>
                <a:gd name="connsiteX57" fmla="*/ 881349 w 936434"/>
                <a:gd name="connsiteY57" fmla="*/ 102735 h 433241"/>
                <a:gd name="connsiteX58" fmla="*/ 859316 w 936434"/>
                <a:gd name="connsiteY58" fmla="*/ 168836 h 433241"/>
                <a:gd name="connsiteX59" fmla="*/ 848299 w 936434"/>
                <a:gd name="connsiteY59" fmla="*/ 201886 h 433241"/>
                <a:gd name="connsiteX60" fmla="*/ 815248 w 936434"/>
                <a:gd name="connsiteY60" fmla="*/ 267988 h 433241"/>
                <a:gd name="connsiteX61" fmla="*/ 804231 w 936434"/>
                <a:gd name="connsiteY61" fmla="*/ 179853 h 433241"/>
                <a:gd name="connsiteX62" fmla="*/ 826265 w 936434"/>
                <a:gd name="connsiteY62" fmla="*/ 190870 h 433241"/>
                <a:gd name="connsiteX63" fmla="*/ 859316 w 936434"/>
                <a:gd name="connsiteY63" fmla="*/ 168836 h 433241"/>
                <a:gd name="connsiteX64" fmla="*/ 870333 w 936434"/>
                <a:gd name="connsiteY64" fmla="*/ 124768 h 433241"/>
                <a:gd name="connsiteX65" fmla="*/ 815248 w 936434"/>
                <a:gd name="connsiteY65" fmla="*/ 179853 h 433241"/>
                <a:gd name="connsiteX66" fmla="*/ 738130 w 936434"/>
                <a:gd name="connsiteY66" fmla="*/ 201886 h 433241"/>
                <a:gd name="connsiteX67" fmla="*/ 672029 w 936434"/>
                <a:gd name="connsiteY67" fmla="*/ 223920 h 433241"/>
                <a:gd name="connsiteX68" fmla="*/ 638978 w 936434"/>
                <a:gd name="connsiteY68" fmla="*/ 234937 h 433241"/>
                <a:gd name="connsiteX69" fmla="*/ 605928 w 936434"/>
                <a:gd name="connsiteY69" fmla="*/ 256971 h 433241"/>
                <a:gd name="connsiteX70" fmla="*/ 506776 w 936434"/>
                <a:gd name="connsiteY70" fmla="*/ 279004 h 433241"/>
                <a:gd name="connsiteX71" fmla="*/ 462709 w 936434"/>
                <a:gd name="connsiteY71" fmla="*/ 290021 h 433241"/>
                <a:gd name="connsiteX72" fmla="*/ 385590 w 936434"/>
                <a:gd name="connsiteY72" fmla="*/ 323072 h 433241"/>
                <a:gd name="connsiteX73" fmla="*/ 341523 w 936434"/>
                <a:gd name="connsiteY73" fmla="*/ 334089 h 433241"/>
                <a:gd name="connsiteX74" fmla="*/ 275422 w 936434"/>
                <a:gd name="connsiteY74" fmla="*/ 356123 h 433241"/>
                <a:gd name="connsiteX75" fmla="*/ 242371 w 936434"/>
                <a:gd name="connsiteY75" fmla="*/ 367139 h 433241"/>
                <a:gd name="connsiteX76" fmla="*/ 165253 w 936434"/>
                <a:gd name="connsiteY76" fmla="*/ 378156 h 433241"/>
                <a:gd name="connsiteX77" fmla="*/ 44068 w 936434"/>
                <a:gd name="connsiteY77" fmla="*/ 411207 h 433241"/>
                <a:gd name="connsiteX78" fmla="*/ 0 w 936434"/>
                <a:gd name="connsiteY78" fmla="*/ 422224 h 433241"/>
                <a:gd name="connsiteX79" fmla="*/ 88135 w 936434"/>
                <a:gd name="connsiteY79" fmla="*/ 345106 h 433241"/>
                <a:gd name="connsiteX80" fmla="*/ 132202 w 936434"/>
                <a:gd name="connsiteY80" fmla="*/ 323072 h 433241"/>
                <a:gd name="connsiteX81" fmla="*/ 33051 w 936434"/>
                <a:gd name="connsiteY81" fmla="*/ 433241 h 433241"/>
                <a:gd name="connsiteX82" fmla="*/ 165253 w 936434"/>
                <a:gd name="connsiteY82" fmla="*/ 389173 h 433241"/>
                <a:gd name="connsiteX83" fmla="*/ 198304 w 936434"/>
                <a:gd name="connsiteY83" fmla="*/ 378156 h 433241"/>
                <a:gd name="connsiteX84" fmla="*/ 143219 w 936434"/>
                <a:gd name="connsiteY84" fmla="*/ 411207 h 433241"/>
                <a:gd name="connsiteX85" fmla="*/ 77118 w 936434"/>
                <a:gd name="connsiteY85" fmla="*/ 433241 h 433241"/>
                <a:gd name="connsiteX86" fmla="*/ 66101 w 936434"/>
                <a:gd name="connsiteY86" fmla="*/ 433241 h 43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936434" h="433241">
                  <a:moveTo>
                    <a:pt x="0" y="433241"/>
                  </a:moveTo>
                  <a:lnTo>
                    <a:pt x="0" y="433241"/>
                  </a:lnTo>
                  <a:cubicBezTo>
                    <a:pt x="18361" y="407535"/>
                    <a:pt x="30416" y="375857"/>
                    <a:pt x="55084" y="356123"/>
                  </a:cubicBezTo>
                  <a:cubicBezTo>
                    <a:pt x="69706" y="344425"/>
                    <a:pt x="92405" y="351028"/>
                    <a:pt x="110169" y="345106"/>
                  </a:cubicBezTo>
                  <a:cubicBezTo>
                    <a:pt x="125749" y="339913"/>
                    <a:pt x="139229" y="329742"/>
                    <a:pt x="154236" y="323072"/>
                  </a:cubicBezTo>
                  <a:cubicBezTo>
                    <a:pt x="172308" y="315040"/>
                    <a:pt x="190697" y="307689"/>
                    <a:pt x="209321" y="301038"/>
                  </a:cubicBezTo>
                  <a:cubicBezTo>
                    <a:pt x="242129" y="289321"/>
                    <a:pt x="276126" y="280927"/>
                    <a:pt x="308472" y="267988"/>
                  </a:cubicBezTo>
                  <a:cubicBezTo>
                    <a:pt x="326834" y="260643"/>
                    <a:pt x="344796" y="252208"/>
                    <a:pt x="363557" y="245954"/>
                  </a:cubicBezTo>
                  <a:cubicBezTo>
                    <a:pt x="377921" y="241166"/>
                    <a:pt x="393447" y="240253"/>
                    <a:pt x="407624" y="234937"/>
                  </a:cubicBezTo>
                  <a:cubicBezTo>
                    <a:pt x="423001" y="229170"/>
                    <a:pt x="436315" y="218670"/>
                    <a:pt x="451692" y="212903"/>
                  </a:cubicBezTo>
                  <a:cubicBezTo>
                    <a:pt x="465869" y="207587"/>
                    <a:pt x="481395" y="206674"/>
                    <a:pt x="495759" y="201886"/>
                  </a:cubicBezTo>
                  <a:cubicBezTo>
                    <a:pt x="514520" y="195632"/>
                    <a:pt x="531735" y="184948"/>
                    <a:pt x="550843" y="179853"/>
                  </a:cubicBezTo>
                  <a:cubicBezTo>
                    <a:pt x="587029" y="170204"/>
                    <a:pt x="624071" y="163976"/>
                    <a:pt x="661012" y="157819"/>
                  </a:cubicBezTo>
                  <a:cubicBezTo>
                    <a:pt x="683046" y="154147"/>
                    <a:pt x="705442" y="152220"/>
                    <a:pt x="727113" y="146802"/>
                  </a:cubicBezTo>
                  <a:cubicBezTo>
                    <a:pt x="749645" y="141169"/>
                    <a:pt x="771181" y="132113"/>
                    <a:pt x="793215" y="124768"/>
                  </a:cubicBezTo>
                  <a:cubicBezTo>
                    <a:pt x="804232" y="121096"/>
                    <a:pt x="837761" y="112109"/>
                    <a:pt x="826265" y="113751"/>
                  </a:cubicBezTo>
                  <a:lnTo>
                    <a:pt x="749147" y="124768"/>
                  </a:lnTo>
                  <a:cubicBezTo>
                    <a:pt x="594584" y="176290"/>
                    <a:pt x="787619" y="117073"/>
                    <a:pt x="583894" y="157819"/>
                  </a:cubicBezTo>
                  <a:cubicBezTo>
                    <a:pt x="561119" y="162374"/>
                    <a:pt x="540039" y="173179"/>
                    <a:pt x="517793" y="179853"/>
                  </a:cubicBezTo>
                  <a:cubicBezTo>
                    <a:pt x="486672" y="189189"/>
                    <a:pt x="450096" y="195596"/>
                    <a:pt x="418641" y="201886"/>
                  </a:cubicBezTo>
                  <a:cubicBezTo>
                    <a:pt x="335664" y="257204"/>
                    <a:pt x="441121" y="192252"/>
                    <a:pt x="341523" y="234937"/>
                  </a:cubicBezTo>
                  <a:cubicBezTo>
                    <a:pt x="307733" y="249418"/>
                    <a:pt x="303450" y="266664"/>
                    <a:pt x="275422" y="290021"/>
                  </a:cubicBezTo>
                  <a:cubicBezTo>
                    <a:pt x="265250" y="298498"/>
                    <a:pt x="254214" y="306133"/>
                    <a:pt x="242371" y="312055"/>
                  </a:cubicBezTo>
                  <a:cubicBezTo>
                    <a:pt x="231984" y="317248"/>
                    <a:pt x="219708" y="317879"/>
                    <a:pt x="209321" y="323072"/>
                  </a:cubicBezTo>
                  <a:cubicBezTo>
                    <a:pt x="197478" y="328994"/>
                    <a:pt x="163709" y="340919"/>
                    <a:pt x="176270" y="345106"/>
                  </a:cubicBezTo>
                  <a:cubicBezTo>
                    <a:pt x="197461" y="352170"/>
                    <a:pt x="220337" y="337761"/>
                    <a:pt x="242371" y="334089"/>
                  </a:cubicBezTo>
                  <a:cubicBezTo>
                    <a:pt x="387113" y="261717"/>
                    <a:pt x="324090" y="290071"/>
                    <a:pt x="484742" y="223920"/>
                  </a:cubicBezTo>
                  <a:cubicBezTo>
                    <a:pt x="503029" y="216390"/>
                    <a:pt x="521066" y="208140"/>
                    <a:pt x="539827" y="201886"/>
                  </a:cubicBezTo>
                  <a:cubicBezTo>
                    <a:pt x="569931" y="191852"/>
                    <a:pt x="621625" y="178083"/>
                    <a:pt x="649995" y="157819"/>
                  </a:cubicBezTo>
                  <a:cubicBezTo>
                    <a:pt x="662673" y="148763"/>
                    <a:pt x="696981" y="131736"/>
                    <a:pt x="683046" y="124768"/>
                  </a:cubicBezTo>
                  <a:cubicBezTo>
                    <a:pt x="659821" y="113155"/>
                    <a:pt x="631634" y="132113"/>
                    <a:pt x="605928" y="135785"/>
                  </a:cubicBezTo>
                  <a:cubicBezTo>
                    <a:pt x="531132" y="185649"/>
                    <a:pt x="624765" y="127414"/>
                    <a:pt x="506776" y="179853"/>
                  </a:cubicBezTo>
                  <a:cubicBezTo>
                    <a:pt x="408959" y="223327"/>
                    <a:pt x="546226" y="183760"/>
                    <a:pt x="429658" y="212903"/>
                  </a:cubicBezTo>
                  <a:cubicBezTo>
                    <a:pt x="418641" y="223920"/>
                    <a:pt x="409571" y="237311"/>
                    <a:pt x="396607" y="245954"/>
                  </a:cubicBezTo>
                  <a:cubicBezTo>
                    <a:pt x="386945" y="252396"/>
                    <a:pt x="374231" y="252397"/>
                    <a:pt x="363557" y="256971"/>
                  </a:cubicBezTo>
                  <a:cubicBezTo>
                    <a:pt x="348462" y="263440"/>
                    <a:pt x="334178" y="271660"/>
                    <a:pt x="319489" y="279004"/>
                  </a:cubicBezTo>
                  <a:cubicBezTo>
                    <a:pt x="256838" y="341657"/>
                    <a:pt x="317163" y="291185"/>
                    <a:pt x="253388" y="323072"/>
                  </a:cubicBezTo>
                  <a:cubicBezTo>
                    <a:pt x="241545" y="328993"/>
                    <a:pt x="232437" y="339728"/>
                    <a:pt x="220337" y="345106"/>
                  </a:cubicBezTo>
                  <a:cubicBezTo>
                    <a:pt x="199113" y="354539"/>
                    <a:pt x="132888" y="376288"/>
                    <a:pt x="154236" y="367139"/>
                  </a:cubicBezTo>
                  <a:cubicBezTo>
                    <a:pt x="335685" y="289375"/>
                    <a:pt x="252969" y="307976"/>
                    <a:pt x="396607" y="290021"/>
                  </a:cubicBezTo>
                  <a:lnTo>
                    <a:pt x="561860" y="234937"/>
                  </a:lnTo>
                  <a:cubicBezTo>
                    <a:pt x="572877" y="231265"/>
                    <a:pt x="585248" y="230362"/>
                    <a:pt x="594911" y="223920"/>
                  </a:cubicBezTo>
                  <a:cubicBezTo>
                    <a:pt x="689637" y="160769"/>
                    <a:pt x="569784" y="236484"/>
                    <a:pt x="661012" y="190870"/>
                  </a:cubicBezTo>
                  <a:cubicBezTo>
                    <a:pt x="680164" y="181294"/>
                    <a:pt x="697938" y="169168"/>
                    <a:pt x="716096" y="157819"/>
                  </a:cubicBezTo>
                  <a:cubicBezTo>
                    <a:pt x="842373" y="78895"/>
                    <a:pt x="663295" y="184218"/>
                    <a:pt x="782198" y="124768"/>
                  </a:cubicBezTo>
                  <a:cubicBezTo>
                    <a:pt x="794041" y="118847"/>
                    <a:pt x="803405" y="108656"/>
                    <a:pt x="815248" y="102735"/>
                  </a:cubicBezTo>
                  <a:cubicBezTo>
                    <a:pt x="825635" y="97542"/>
                    <a:pt x="859912" y="91718"/>
                    <a:pt x="848299" y="91718"/>
                  </a:cubicBezTo>
                  <a:cubicBezTo>
                    <a:pt x="760088" y="91718"/>
                    <a:pt x="672029" y="99063"/>
                    <a:pt x="583894" y="102735"/>
                  </a:cubicBezTo>
                  <a:lnTo>
                    <a:pt x="749147" y="47650"/>
                  </a:lnTo>
                  <a:cubicBezTo>
                    <a:pt x="749151" y="47649"/>
                    <a:pt x="815243" y="25618"/>
                    <a:pt x="815248" y="25617"/>
                  </a:cubicBezTo>
                  <a:cubicBezTo>
                    <a:pt x="837282" y="21945"/>
                    <a:pt x="859543" y="19446"/>
                    <a:pt x="881349" y="14600"/>
                  </a:cubicBezTo>
                  <a:cubicBezTo>
                    <a:pt x="892685" y="12081"/>
                    <a:pt x="914400" y="-8030"/>
                    <a:pt x="914400" y="3583"/>
                  </a:cubicBezTo>
                  <a:cubicBezTo>
                    <a:pt x="914400" y="16824"/>
                    <a:pt x="893449" y="20239"/>
                    <a:pt x="881349" y="25617"/>
                  </a:cubicBezTo>
                  <a:cubicBezTo>
                    <a:pt x="828976" y="48894"/>
                    <a:pt x="804573" y="49429"/>
                    <a:pt x="749147" y="58667"/>
                  </a:cubicBezTo>
                  <a:cubicBezTo>
                    <a:pt x="701407" y="54995"/>
                    <a:pt x="651352" y="62791"/>
                    <a:pt x="605928" y="47650"/>
                  </a:cubicBezTo>
                  <a:cubicBezTo>
                    <a:pt x="590348" y="42457"/>
                    <a:pt x="633581" y="26164"/>
                    <a:pt x="649995" y="25617"/>
                  </a:cubicBezTo>
                  <a:lnTo>
                    <a:pt x="936434" y="36633"/>
                  </a:lnTo>
                  <a:cubicBezTo>
                    <a:pt x="915679" y="57388"/>
                    <a:pt x="893619" y="75126"/>
                    <a:pt x="881349" y="102735"/>
                  </a:cubicBezTo>
                  <a:cubicBezTo>
                    <a:pt x="871916" y="123959"/>
                    <a:pt x="866660" y="146802"/>
                    <a:pt x="859316" y="168836"/>
                  </a:cubicBezTo>
                  <a:cubicBezTo>
                    <a:pt x="855644" y="179853"/>
                    <a:pt x="854741" y="192224"/>
                    <a:pt x="848299" y="201886"/>
                  </a:cubicBezTo>
                  <a:cubicBezTo>
                    <a:pt x="819823" y="244600"/>
                    <a:pt x="830452" y="222376"/>
                    <a:pt x="815248" y="267988"/>
                  </a:cubicBezTo>
                  <a:lnTo>
                    <a:pt x="804231" y="179853"/>
                  </a:lnTo>
                  <a:cubicBezTo>
                    <a:pt x="830646" y="100608"/>
                    <a:pt x="798598" y="177036"/>
                    <a:pt x="826265" y="190870"/>
                  </a:cubicBezTo>
                  <a:cubicBezTo>
                    <a:pt x="838108" y="196791"/>
                    <a:pt x="848299" y="176181"/>
                    <a:pt x="859316" y="168836"/>
                  </a:cubicBezTo>
                  <a:cubicBezTo>
                    <a:pt x="862988" y="154147"/>
                    <a:pt x="881040" y="135475"/>
                    <a:pt x="870333" y="124768"/>
                  </a:cubicBezTo>
                  <a:lnTo>
                    <a:pt x="815248" y="179853"/>
                  </a:lnTo>
                  <a:cubicBezTo>
                    <a:pt x="807841" y="185779"/>
                    <a:pt x="741300" y="200935"/>
                    <a:pt x="738130" y="201886"/>
                  </a:cubicBezTo>
                  <a:cubicBezTo>
                    <a:pt x="715884" y="208560"/>
                    <a:pt x="694063" y="216575"/>
                    <a:pt x="672029" y="223920"/>
                  </a:cubicBezTo>
                  <a:lnTo>
                    <a:pt x="638978" y="234937"/>
                  </a:lnTo>
                  <a:cubicBezTo>
                    <a:pt x="627961" y="242282"/>
                    <a:pt x="617771" y="251050"/>
                    <a:pt x="605928" y="256971"/>
                  </a:cubicBezTo>
                  <a:cubicBezTo>
                    <a:pt x="577340" y="271265"/>
                    <a:pt x="534987" y="273362"/>
                    <a:pt x="506776" y="279004"/>
                  </a:cubicBezTo>
                  <a:cubicBezTo>
                    <a:pt x="491929" y="281973"/>
                    <a:pt x="477268" y="285861"/>
                    <a:pt x="462709" y="290021"/>
                  </a:cubicBezTo>
                  <a:cubicBezTo>
                    <a:pt x="386107" y="311908"/>
                    <a:pt x="479602" y="287817"/>
                    <a:pt x="385590" y="323072"/>
                  </a:cubicBezTo>
                  <a:cubicBezTo>
                    <a:pt x="371413" y="328388"/>
                    <a:pt x="356026" y="329738"/>
                    <a:pt x="341523" y="334089"/>
                  </a:cubicBezTo>
                  <a:cubicBezTo>
                    <a:pt x="319277" y="340763"/>
                    <a:pt x="297456" y="348779"/>
                    <a:pt x="275422" y="356123"/>
                  </a:cubicBezTo>
                  <a:cubicBezTo>
                    <a:pt x="264405" y="359795"/>
                    <a:pt x="253867" y="365497"/>
                    <a:pt x="242371" y="367139"/>
                  </a:cubicBezTo>
                  <a:lnTo>
                    <a:pt x="165253" y="378156"/>
                  </a:lnTo>
                  <a:cubicBezTo>
                    <a:pt x="103475" y="398749"/>
                    <a:pt x="143466" y="386357"/>
                    <a:pt x="44068" y="411207"/>
                  </a:cubicBezTo>
                  <a:lnTo>
                    <a:pt x="0" y="422224"/>
                  </a:lnTo>
                  <a:cubicBezTo>
                    <a:pt x="48469" y="373755"/>
                    <a:pt x="35034" y="383035"/>
                    <a:pt x="88135" y="345106"/>
                  </a:cubicBezTo>
                  <a:cubicBezTo>
                    <a:pt x="121834" y="321035"/>
                    <a:pt x="108613" y="323072"/>
                    <a:pt x="132202" y="323072"/>
                  </a:cubicBezTo>
                  <a:lnTo>
                    <a:pt x="33051" y="433241"/>
                  </a:lnTo>
                  <a:lnTo>
                    <a:pt x="165253" y="389173"/>
                  </a:lnTo>
                  <a:cubicBezTo>
                    <a:pt x="176270" y="385501"/>
                    <a:pt x="208262" y="372181"/>
                    <a:pt x="198304" y="378156"/>
                  </a:cubicBezTo>
                  <a:cubicBezTo>
                    <a:pt x="179942" y="389173"/>
                    <a:pt x="162713" y="402346"/>
                    <a:pt x="143219" y="411207"/>
                  </a:cubicBezTo>
                  <a:cubicBezTo>
                    <a:pt x="122075" y="420818"/>
                    <a:pt x="77118" y="433241"/>
                    <a:pt x="77118" y="433241"/>
                  </a:cubicBezTo>
                  <a:lnTo>
                    <a:pt x="66101" y="433241"/>
                  </a:lnTo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flipH="1" flipV="1">
              <a:off x="884126" y="935047"/>
              <a:ext cx="879562" cy="433241"/>
            </a:xfrm>
            <a:custGeom>
              <a:avLst/>
              <a:gdLst>
                <a:gd name="connsiteX0" fmla="*/ 0 w 936434"/>
                <a:gd name="connsiteY0" fmla="*/ 433241 h 433241"/>
                <a:gd name="connsiteX1" fmla="*/ 0 w 936434"/>
                <a:gd name="connsiteY1" fmla="*/ 433241 h 433241"/>
                <a:gd name="connsiteX2" fmla="*/ 55084 w 936434"/>
                <a:gd name="connsiteY2" fmla="*/ 356123 h 433241"/>
                <a:gd name="connsiteX3" fmla="*/ 110169 w 936434"/>
                <a:gd name="connsiteY3" fmla="*/ 345106 h 433241"/>
                <a:gd name="connsiteX4" fmla="*/ 154236 w 936434"/>
                <a:gd name="connsiteY4" fmla="*/ 323072 h 433241"/>
                <a:gd name="connsiteX5" fmla="*/ 209321 w 936434"/>
                <a:gd name="connsiteY5" fmla="*/ 301038 h 433241"/>
                <a:gd name="connsiteX6" fmla="*/ 308472 w 936434"/>
                <a:gd name="connsiteY6" fmla="*/ 267988 h 433241"/>
                <a:gd name="connsiteX7" fmla="*/ 363557 w 936434"/>
                <a:gd name="connsiteY7" fmla="*/ 245954 h 433241"/>
                <a:gd name="connsiteX8" fmla="*/ 407624 w 936434"/>
                <a:gd name="connsiteY8" fmla="*/ 234937 h 433241"/>
                <a:gd name="connsiteX9" fmla="*/ 451692 w 936434"/>
                <a:gd name="connsiteY9" fmla="*/ 212903 h 433241"/>
                <a:gd name="connsiteX10" fmla="*/ 495759 w 936434"/>
                <a:gd name="connsiteY10" fmla="*/ 201886 h 433241"/>
                <a:gd name="connsiteX11" fmla="*/ 550843 w 936434"/>
                <a:gd name="connsiteY11" fmla="*/ 179853 h 433241"/>
                <a:gd name="connsiteX12" fmla="*/ 661012 w 936434"/>
                <a:gd name="connsiteY12" fmla="*/ 157819 h 433241"/>
                <a:gd name="connsiteX13" fmla="*/ 727113 w 936434"/>
                <a:gd name="connsiteY13" fmla="*/ 146802 h 433241"/>
                <a:gd name="connsiteX14" fmla="*/ 793215 w 936434"/>
                <a:gd name="connsiteY14" fmla="*/ 124768 h 433241"/>
                <a:gd name="connsiteX15" fmla="*/ 826265 w 936434"/>
                <a:gd name="connsiteY15" fmla="*/ 113751 h 433241"/>
                <a:gd name="connsiteX16" fmla="*/ 749147 w 936434"/>
                <a:gd name="connsiteY16" fmla="*/ 124768 h 433241"/>
                <a:gd name="connsiteX17" fmla="*/ 583894 w 936434"/>
                <a:gd name="connsiteY17" fmla="*/ 157819 h 433241"/>
                <a:gd name="connsiteX18" fmla="*/ 517793 w 936434"/>
                <a:gd name="connsiteY18" fmla="*/ 179853 h 433241"/>
                <a:gd name="connsiteX19" fmla="*/ 418641 w 936434"/>
                <a:gd name="connsiteY19" fmla="*/ 201886 h 433241"/>
                <a:gd name="connsiteX20" fmla="*/ 341523 w 936434"/>
                <a:gd name="connsiteY20" fmla="*/ 234937 h 433241"/>
                <a:gd name="connsiteX21" fmla="*/ 275422 w 936434"/>
                <a:gd name="connsiteY21" fmla="*/ 290021 h 433241"/>
                <a:gd name="connsiteX22" fmla="*/ 242371 w 936434"/>
                <a:gd name="connsiteY22" fmla="*/ 312055 h 433241"/>
                <a:gd name="connsiteX23" fmla="*/ 209321 w 936434"/>
                <a:gd name="connsiteY23" fmla="*/ 323072 h 433241"/>
                <a:gd name="connsiteX24" fmla="*/ 176270 w 936434"/>
                <a:gd name="connsiteY24" fmla="*/ 345106 h 433241"/>
                <a:gd name="connsiteX25" fmla="*/ 242371 w 936434"/>
                <a:gd name="connsiteY25" fmla="*/ 334089 h 433241"/>
                <a:gd name="connsiteX26" fmla="*/ 484742 w 936434"/>
                <a:gd name="connsiteY26" fmla="*/ 223920 h 433241"/>
                <a:gd name="connsiteX27" fmla="*/ 539827 w 936434"/>
                <a:gd name="connsiteY27" fmla="*/ 201886 h 433241"/>
                <a:gd name="connsiteX28" fmla="*/ 649995 w 936434"/>
                <a:gd name="connsiteY28" fmla="*/ 157819 h 433241"/>
                <a:gd name="connsiteX29" fmla="*/ 683046 w 936434"/>
                <a:gd name="connsiteY29" fmla="*/ 124768 h 433241"/>
                <a:gd name="connsiteX30" fmla="*/ 605928 w 936434"/>
                <a:gd name="connsiteY30" fmla="*/ 135785 h 433241"/>
                <a:gd name="connsiteX31" fmla="*/ 506776 w 936434"/>
                <a:gd name="connsiteY31" fmla="*/ 179853 h 433241"/>
                <a:gd name="connsiteX32" fmla="*/ 429658 w 936434"/>
                <a:gd name="connsiteY32" fmla="*/ 212903 h 433241"/>
                <a:gd name="connsiteX33" fmla="*/ 396607 w 936434"/>
                <a:gd name="connsiteY33" fmla="*/ 245954 h 433241"/>
                <a:gd name="connsiteX34" fmla="*/ 363557 w 936434"/>
                <a:gd name="connsiteY34" fmla="*/ 256971 h 433241"/>
                <a:gd name="connsiteX35" fmla="*/ 319489 w 936434"/>
                <a:gd name="connsiteY35" fmla="*/ 279004 h 433241"/>
                <a:gd name="connsiteX36" fmla="*/ 253388 w 936434"/>
                <a:gd name="connsiteY36" fmla="*/ 323072 h 433241"/>
                <a:gd name="connsiteX37" fmla="*/ 220337 w 936434"/>
                <a:gd name="connsiteY37" fmla="*/ 345106 h 433241"/>
                <a:gd name="connsiteX38" fmla="*/ 154236 w 936434"/>
                <a:gd name="connsiteY38" fmla="*/ 367139 h 433241"/>
                <a:gd name="connsiteX39" fmla="*/ 396607 w 936434"/>
                <a:gd name="connsiteY39" fmla="*/ 290021 h 433241"/>
                <a:gd name="connsiteX40" fmla="*/ 561860 w 936434"/>
                <a:gd name="connsiteY40" fmla="*/ 234937 h 433241"/>
                <a:gd name="connsiteX41" fmla="*/ 594911 w 936434"/>
                <a:gd name="connsiteY41" fmla="*/ 223920 h 433241"/>
                <a:gd name="connsiteX42" fmla="*/ 661012 w 936434"/>
                <a:gd name="connsiteY42" fmla="*/ 190870 h 433241"/>
                <a:gd name="connsiteX43" fmla="*/ 716096 w 936434"/>
                <a:gd name="connsiteY43" fmla="*/ 157819 h 433241"/>
                <a:gd name="connsiteX44" fmla="*/ 782198 w 936434"/>
                <a:gd name="connsiteY44" fmla="*/ 124768 h 433241"/>
                <a:gd name="connsiteX45" fmla="*/ 815248 w 936434"/>
                <a:gd name="connsiteY45" fmla="*/ 102735 h 433241"/>
                <a:gd name="connsiteX46" fmla="*/ 848299 w 936434"/>
                <a:gd name="connsiteY46" fmla="*/ 91718 h 433241"/>
                <a:gd name="connsiteX47" fmla="*/ 583894 w 936434"/>
                <a:gd name="connsiteY47" fmla="*/ 102735 h 433241"/>
                <a:gd name="connsiteX48" fmla="*/ 749147 w 936434"/>
                <a:gd name="connsiteY48" fmla="*/ 47650 h 433241"/>
                <a:gd name="connsiteX49" fmla="*/ 815248 w 936434"/>
                <a:gd name="connsiteY49" fmla="*/ 25617 h 433241"/>
                <a:gd name="connsiteX50" fmla="*/ 881349 w 936434"/>
                <a:gd name="connsiteY50" fmla="*/ 14600 h 433241"/>
                <a:gd name="connsiteX51" fmla="*/ 914400 w 936434"/>
                <a:gd name="connsiteY51" fmla="*/ 3583 h 433241"/>
                <a:gd name="connsiteX52" fmla="*/ 881349 w 936434"/>
                <a:gd name="connsiteY52" fmla="*/ 25617 h 433241"/>
                <a:gd name="connsiteX53" fmla="*/ 749147 w 936434"/>
                <a:gd name="connsiteY53" fmla="*/ 58667 h 433241"/>
                <a:gd name="connsiteX54" fmla="*/ 605928 w 936434"/>
                <a:gd name="connsiteY54" fmla="*/ 47650 h 433241"/>
                <a:gd name="connsiteX55" fmla="*/ 649995 w 936434"/>
                <a:gd name="connsiteY55" fmla="*/ 25617 h 433241"/>
                <a:gd name="connsiteX56" fmla="*/ 936434 w 936434"/>
                <a:gd name="connsiteY56" fmla="*/ 36633 h 433241"/>
                <a:gd name="connsiteX57" fmla="*/ 881349 w 936434"/>
                <a:gd name="connsiteY57" fmla="*/ 102735 h 433241"/>
                <a:gd name="connsiteX58" fmla="*/ 859316 w 936434"/>
                <a:gd name="connsiteY58" fmla="*/ 168836 h 433241"/>
                <a:gd name="connsiteX59" fmla="*/ 848299 w 936434"/>
                <a:gd name="connsiteY59" fmla="*/ 201886 h 433241"/>
                <a:gd name="connsiteX60" fmla="*/ 815248 w 936434"/>
                <a:gd name="connsiteY60" fmla="*/ 267988 h 433241"/>
                <a:gd name="connsiteX61" fmla="*/ 804231 w 936434"/>
                <a:gd name="connsiteY61" fmla="*/ 179853 h 433241"/>
                <a:gd name="connsiteX62" fmla="*/ 826265 w 936434"/>
                <a:gd name="connsiteY62" fmla="*/ 190870 h 433241"/>
                <a:gd name="connsiteX63" fmla="*/ 859316 w 936434"/>
                <a:gd name="connsiteY63" fmla="*/ 168836 h 433241"/>
                <a:gd name="connsiteX64" fmla="*/ 870333 w 936434"/>
                <a:gd name="connsiteY64" fmla="*/ 124768 h 433241"/>
                <a:gd name="connsiteX65" fmla="*/ 815248 w 936434"/>
                <a:gd name="connsiteY65" fmla="*/ 179853 h 433241"/>
                <a:gd name="connsiteX66" fmla="*/ 738130 w 936434"/>
                <a:gd name="connsiteY66" fmla="*/ 201886 h 433241"/>
                <a:gd name="connsiteX67" fmla="*/ 672029 w 936434"/>
                <a:gd name="connsiteY67" fmla="*/ 223920 h 433241"/>
                <a:gd name="connsiteX68" fmla="*/ 638978 w 936434"/>
                <a:gd name="connsiteY68" fmla="*/ 234937 h 433241"/>
                <a:gd name="connsiteX69" fmla="*/ 605928 w 936434"/>
                <a:gd name="connsiteY69" fmla="*/ 256971 h 433241"/>
                <a:gd name="connsiteX70" fmla="*/ 506776 w 936434"/>
                <a:gd name="connsiteY70" fmla="*/ 279004 h 433241"/>
                <a:gd name="connsiteX71" fmla="*/ 462709 w 936434"/>
                <a:gd name="connsiteY71" fmla="*/ 290021 h 433241"/>
                <a:gd name="connsiteX72" fmla="*/ 385590 w 936434"/>
                <a:gd name="connsiteY72" fmla="*/ 323072 h 433241"/>
                <a:gd name="connsiteX73" fmla="*/ 341523 w 936434"/>
                <a:gd name="connsiteY73" fmla="*/ 334089 h 433241"/>
                <a:gd name="connsiteX74" fmla="*/ 275422 w 936434"/>
                <a:gd name="connsiteY74" fmla="*/ 356123 h 433241"/>
                <a:gd name="connsiteX75" fmla="*/ 242371 w 936434"/>
                <a:gd name="connsiteY75" fmla="*/ 367139 h 433241"/>
                <a:gd name="connsiteX76" fmla="*/ 165253 w 936434"/>
                <a:gd name="connsiteY76" fmla="*/ 378156 h 433241"/>
                <a:gd name="connsiteX77" fmla="*/ 44068 w 936434"/>
                <a:gd name="connsiteY77" fmla="*/ 411207 h 433241"/>
                <a:gd name="connsiteX78" fmla="*/ 0 w 936434"/>
                <a:gd name="connsiteY78" fmla="*/ 422224 h 433241"/>
                <a:gd name="connsiteX79" fmla="*/ 88135 w 936434"/>
                <a:gd name="connsiteY79" fmla="*/ 345106 h 433241"/>
                <a:gd name="connsiteX80" fmla="*/ 132202 w 936434"/>
                <a:gd name="connsiteY80" fmla="*/ 323072 h 433241"/>
                <a:gd name="connsiteX81" fmla="*/ 33051 w 936434"/>
                <a:gd name="connsiteY81" fmla="*/ 433241 h 433241"/>
                <a:gd name="connsiteX82" fmla="*/ 165253 w 936434"/>
                <a:gd name="connsiteY82" fmla="*/ 389173 h 433241"/>
                <a:gd name="connsiteX83" fmla="*/ 198304 w 936434"/>
                <a:gd name="connsiteY83" fmla="*/ 378156 h 433241"/>
                <a:gd name="connsiteX84" fmla="*/ 143219 w 936434"/>
                <a:gd name="connsiteY84" fmla="*/ 411207 h 433241"/>
                <a:gd name="connsiteX85" fmla="*/ 77118 w 936434"/>
                <a:gd name="connsiteY85" fmla="*/ 433241 h 433241"/>
                <a:gd name="connsiteX86" fmla="*/ 66101 w 936434"/>
                <a:gd name="connsiteY86" fmla="*/ 433241 h 43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936434" h="433241">
                  <a:moveTo>
                    <a:pt x="0" y="433241"/>
                  </a:moveTo>
                  <a:lnTo>
                    <a:pt x="0" y="433241"/>
                  </a:lnTo>
                  <a:cubicBezTo>
                    <a:pt x="18361" y="407535"/>
                    <a:pt x="30416" y="375857"/>
                    <a:pt x="55084" y="356123"/>
                  </a:cubicBezTo>
                  <a:cubicBezTo>
                    <a:pt x="69706" y="344425"/>
                    <a:pt x="92405" y="351028"/>
                    <a:pt x="110169" y="345106"/>
                  </a:cubicBezTo>
                  <a:cubicBezTo>
                    <a:pt x="125749" y="339913"/>
                    <a:pt x="139229" y="329742"/>
                    <a:pt x="154236" y="323072"/>
                  </a:cubicBezTo>
                  <a:cubicBezTo>
                    <a:pt x="172308" y="315040"/>
                    <a:pt x="190697" y="307689"/>
                    <a:pt x="209321" y="301038"/>
                  </a:cubicBezTo>
                  <a:cubicBezTo>
                    <a:pt x="242129" y="289321"/>
                    <a:pt x="276126" y="280927"/>
                    <a:pt x="308472" y="267988"/>
                  </a:cubicBezTo>
                  <a:cubicBezTo>
                    <a:pt x="326834" y="260643"/>
                    <a:pt x="344796" y="252208"/>
                    <a:pt x="363557" y="245954"/>
                  </a:cubicBezTo>
                  <a:cubicBezTo>
                    <a:pt x="377921" y="241166"/>
                    <a:pt x="393447" y="240253"/>
                    <a:pt x="407624" y="234937"/>
                  </a:cubicBezTo>
                  <a:cubicBezTo>
                    <a:pt x="423001" y="229170"/>
                    <a:pt x="436315" y="218670"/>
                    <a:pt x="451692" y="212903"/>
                  </a:cubicBezTo>
                  <a:cubicBezTo>
                    <a:pt x="465869" y="207587"/>
                    <a:pt x="481395" y="206674"/>
                    <a:pt x="495759" y="201886"/>
                  </a:cubicBezTo>
                  <a:cubicBezTo>
                    <a:pt x="514520" y="195632"/>
                    <a:pt x="531735" y="184948"/>
                    <a:pt x="550843" y="179853"/>
                  </a:cubicBezTo>
                  <a:cubicBezTo>
                    <a:pt x="587029" y="170204"/>
                    <a:pt x="624071" y="163976"/>
                    <a:pt x="661012" y="157819"/>
                  </a:cubicBezTo>
                  <a:cubicBezTo>
                    <a:pt x="683046" y="154147"/>
                    <a:pt x="705442" y="152220"/>
                    <a:pt x="727113" y="146802"/>
                  </a:cubicBezTo>
                  <a:cubicBezTo>
                    <a:pt x="749645" y="141169"/>
                    <a:pt x="771181" y="132113"/>
                    <a:pt x="793215" y="124768"/>
                  </a:cubicBezTo>
                  <a:cubicBezTo>
                    <a:pt x="804232" y="121096"/>
                    <a:pt x="837761" y="112109"/>
                    <a:pt x="826265" y="113751"/>
                  </a:cubicBezTo>
                  <a:lnTo>
                    <a:pt x="749147" y="124768"/>
                  </a:lnTo>
                  <a:cubicBezTo>
                    <a:pt x="594584" y="176290"/>
                    <a:pt x="787619" y="117073"/>
                    <a:pt x="583894" y="157819"/>
                  </a:cubicBezTo>
                  <a:cubicBezTo>
                    <a:pt x="561119" y="162374"/>
                    <a:pt x="540039" y="173179"/>
                    <a:pt x="517793" y="179853"/>
                  </a:cubicBezTo>
                  <a:cubicBezTo>
                    <a:pt x="486672" y="189189"/>
                    <a:pt x="450096" y="195596"/>
                    <a:pt x="418641" y="201886"/>
                  </a:cubicBezTo>
                  <a:cubicBezTo>
                    <a:pt x="335664" y="257204"/>
                    <a:pt x="441121" y="192252"/>
                    <a:pt x="341523" y="234937"/>
                  </a:cubicBezTo>
                  <a:cubicBezTo>
                    <a:pt x="307733" y="249418"/>
                    <a:pt x="303450" y="266664"/>
                    <a:pt x="275422" y="290021"/>
                  </a:cubicBezTo>
                  <a:cubicBezTo>
                    <a:pt x="265250" y="298498"/>
                    <a:pt x="254214" y="306133"/>
                    <a:pt x="242371" y="312055"/>
                  </a:cubicBezTo>
                  <a:cubicBezTo>
                    <a:pt x="231984" y="317248"/>
                    <a:pt x="219708" y="317879"/>
                    <a:pt x="209321" y="323072"/>
                  </a:cubicBezTo>
                  <a:cubicBezTo>
                    <a:pt x="197478" y="328994"/>
                    <a:pt x="163709" y="340919"/>
                    <a:pt x="176270" y="345106"/>
                  </a:cubicBezTo>
                  <a:cubicBezTo>
                    <a:pt x="197461" y="352170"/>
                    <a:pt x="220337" y="337761"/>
                    <a:pt x="242371" y="334089"/>
                  </a:cubicBezTo>
                  <a:cubicBezTo>
                    <a:pt x="387113" y="261717"/>
                    <a:pt x="324090" y="290071"/>
                    <a:pt x="484742" y="223920"/>
                  </a:cubicBezTo>
                  <a:cubicBezTo>
                    <a:pt x="503029" y="216390"/>
                    <a:pt x="521066" y="208140"/>
                    <a:pt x="539827" y="201886"/>
                  </a:cubicBezTo>
                  <a:cubicBezTo>
                    <a:pt x="569931" y="191852"/>
                    <a:pt x="621625" y="178083"/>
                    <a:pt x="649995" y="157819"/>
                  </a:cubicBezTo>
                  <a:cubicBezTo>
                    <a:pt x="662673" y="148763"/>
                    <a:pt x="696981" y="131736"/>
                    <a:pt x="683046" y="124768"/>
                  </a:cubicBezTo>
                  <a:cubicBezTo>
                    <a:pt x="659821" y="113155"/>
                    <a:pt x="631634" y="132113"/>
                    <a:pt x="605928" y="135785"/>
                  </a:cubicBezTo>
                  <a:cubicBezTo>
                    <a:pt x="531132" y="185649"/>
                    <a:pt x="624765" y="127414"/>
                    <a:pt x="506776" y="179853"/>
                  </a:cubicBezTo>
                  <a:cubicBezTo>
                    <a:pt x="408959" y="223327"/>
                    <a:pt x="546226" y="183760"/>
                    <a:pt x="429658" y="212903"/>
                  </a:cubicBezTo>
                  <a:cubicBezTo>
                    <a:pt x="418641" y="223920"/>
                    <a:pt x="409571" y="237311"/>
                    <a:pt x="396607" y="245954"/>
                  </a:cubicBezTo>
                  <a:cubicBezTo>
                    <a:pt x="386945" y="252396"/>
                    <a:pt x="374231" y="252397"/>
                    <a:pt x="363557" y="256971"/>
                  </a:cubicBezTo>
                  <a:cubicBezTo>
                    <a:pt x="348462" y="263440"/>
                    <a:pt x="334178" y="271660"/>
                    <a:pt x="319489" y="279004"/>
                  </a:cubicBezTo>
                  <a:cubicBezTo>
                    <a:pt x="256838" y="341657"/>
                    <a:pt x="317163" y="291185"/>
                    <a:pt x="253388" y="323072"/>
                  </a:cubicBezTo>
                  <a:cubicBezTo>
                    <a:pt x="241545" y="328993"/>
                    <a:pt x="232437" y="339728"/>
                    <a:pt x="220337" y="345106"/>
                  </a:cubicBezTo>
                  <a:cubicBezTo>
                    <a:pt x="199113" y="354539"/>
                    <a:pt x="132888" y="376288"/>
                    <a:pt x="154236" y="367139"/>
                  </a:cubicBezTo>
                  <a:cubicBezTo>
                    <a:pt x="335685" y="289375"/>
                    <a:pt x="252969" y="307976"/>
                    <a:pt x="396607" y="290021"/>
                  </a:cubicBezTo>
                  <a:lnTo>
                    <a:pt x="561860" y="234937"/>
                  </a:lnTo>
                  <a:cubicBezTo>
                    <a:pt x="572877" y="231265"/>
                    <a:pt x="585248" y="230362"/>
                    <a:pt x="594911" y="223920"/>
                  </a:cubicBezTo>
                  <a:cubicBezTo>
                    <a:pt x="689637" y="160769"/>
                    <a:pt x="569784" y="236484"/>
                    <a:pt x="661012" y="190870"/>
                  </a:cubicBezTo>
                  <a:cubicBezTo>
                    <a:pt x="680164" y="181294"/>
                    <a:pt x="697938" y="169168"/>
                    <a:pt x="716096" y="157819"/>
                  </a:cubicBezTo>
                  <a:cubicBezTo>
                    <a:pt x="842373" y="78895"/>
                    <a:pt x="663295" y="184218"/>
                    <a:pt x="782198" y="124768"/>
                  </a:cubicBezTo>
                  <a:cubicBezTo>
                    <a:pt x="794041" y="118847"/>
                    <a:pt x="803405" y="108656"/>
                    <a:pt x="815248" y="102735"/>
                  </a:cubicBezTo>
                  <a:cubicBezTo>
                    <a:pt x="825635" y="97542"/>
                    <a:pt x="859912" y="91718"/>
                    <a:pt x="848299" y="91718"/>
                  </a:cubicBezTo>
                  <a:cubicBezTo>
                    <a:pt x="760088" y="91718"/>
                    <a:pt x="672029" y="99063"/>
                    <a:pt x="583894" y="102735"/>
                  </a:cubicBezTo>
                  <a:lnTo>
                    <a:pt x="749147" y="47650"/>
                  </a:lnTo>
                  <a:cubicBezTo>
                    <a:pt x="749151" y="47649"/>
                    <a:pt x="815243" y="25618"/>
                    <a:pt x="815248" y="25617"/>
                  </a:cubicBezTo>
                  <a:cubicBezTo>
                    <a:pt x="837282" y="21945"/>
                    <a:pt x="859543" y="19446"/>
                    <a:pt x="881349" y="14600"/>
                  </a:cubicBezTo>
                  <a:cubicBezTo>
                    <a:pt x="892685" y="12081"/>
                    <a:pt x="914400" y="-8030"/>
                    <a:pt x="914400" y="3583"/>
                  </a:cubicBezTo>
                  <a:cubicBezTo>
                    <a:pt x="914400" y="16824"/>
                    <a:pt x="893449" y="20239"/>
                    <a:pt x="881349" y="25617"/>
                  </a:cubicBezTo>
                  <a:cubicBezTo>
                    <a:pt x="828976" y="48894"/>
                    <a:pt x="804573" y="49429"/>
                    <a:pt x="749147" y="58667"/>
                  </a:cubicBezTo>
                  <a:cubicBezTo>
                    <a:pt x="701407" y="54995"/>
                    <a:pt x="651352" y="62791"/>
                    <a:pt x="605928" y="47650"/>
                  </a:cubicBezTo>
                  <a:cubicBezTo>
                    <a:pt x="590348" y="42457"/>
                    <a:pt x="633581" y="26164"/>
                    <a:pt x="649995" y="25617"/>
                  </a:cubicBezTo>
                  <a:lnTo>
                    <a:pt x="936434" y="36633"/>
                  </a:lnTo>
                  <a:cubicBezTo>
                    <a:pt x="915679" y="57388"/>
                    <a:pt x="893619" y="75126"/>
                    <a:pt x="881349" y="102735"/>
                  </a:cubicBezTo>
                  <a:cubicBezTo>
                    <a:pt x="871916" y="123959"/>
                    <a:pt x="866660" y="146802"/>
                    <a:pt x="859316" y="168836"/>
                  </a:cubicBezTo>
                  <a:cubicBezTo>
                    <a:pt x="855644" y="179853"/>
                    <a:pt x="854741" y="192224"/>
                    <a:pt x="848299" y="201886"/>
                  </a:cubicBezTo>
                  <a:cubicBezTo>
                    <a:pt x="819823" y="244600"/>
                    <a:pt x="830452" y="222376"/>
                    <a:pt x="815248" y="267988"/>
                  </a:cubicBezTo>
                  <a:lnTo>
                    <a:pt x="804231" y="179853"/>
                  </a:lnTo>
                  <a:cubicBezTo>
                    <a:pt x="830646" y="100608"/>
                    <a:pt x="798598" y="177036"/>
                    <a:pt x="826265" y="190870"/>
                  </a:cubicBezTo>
                  <a:cubicBezTo>
                    <a:pt x="838108" y="196791"/>
                    <a:pt x="848299" y="176181"/>
                    <a:pt x="859316" y="168836"/>
                  </a:cubicBezTo>
                  <a:cubicBezTo>
                    <a:pt x="862988" y="154147"/>
                    <a:pt x="881040" y="135475"/>
                    <a:pt x="870333" y="124768"/>
                  </a:cubicBezTo>
                  <a:lnTo>
                    <a:pt x="815248" y="179853"/>
                  </a:lnTo>
                  <a:cubicBezTo>
                    <a:pt x="807841" y="185779"/>
                    <a:pt x="741300" y="200935"/>
                    <a:pt x="738130" y="201886"/>
                  </a:cubicBezTo>
                  <a:cubicBezTo>
                    <a:pt x="715884" y="208560"/>
                    <a:pt x="694063" y="216575"/>
                    <a:pt x="672029" y="223920"/>
                  </a:cubicBezTo>
                  <a:lnTo>
                    <a:pt x="638978" y="234937"/>
                  </a:lnTo>
                  <a:cubicBezTo>
                    <a:pt x="627961" y="242282"/>
                    <a:pt x="617771" y="251050"/>
                    <a:pt x="605928" y="256971"/>
                  </a:cubicBezTo>
                  <a:cubicBezTo>
                    <a:pt x="577340" y="271265"/>
                    <a:pt x="534987" y="273362"/>
                    <a:pt x="506776" y="279004"/>
                  </a:cubicBezTo>
                  <a:cubicBezTo>
                    <a:pt x="491929" y="281973"/>
                    <a:pt x="477268" y="285861"/>
                    <a:pt x="462709" y="290021"/>
                  </a:cubicBezTo>
                  <a:cubicBezTo>
                    <a:pt x="386107" y="311908"/>
                    <a:pt x="479602" y="287817"/>
                    <a:pt x="385590" y="323072"/>
                  </a:cubicBezTo>
                  <a:cubicBezTo>
                    <a:pt x="371413" y="328388"/>
                    <a:pt x="356026" y="329738"/>
                    <a:pt x="341523" y="334089"/>
                  </a:cubicBezTo>
                  <a:cubicBezTo>
                    <a:pt x="319277" y="340763"/>
                    <a:pt x="297456" y="348779"/>
                    <a:pt x="275422" y="356123"/>
                  </a:cubicBezTo>
                  <a:cubicBezTo>
                    <a:pt x="264405" y="359795"/>
                    <a:pt x="253867" y="365497"/>
                    <a:pt x="242371" y="367139"/>
                  </a:cubicBezTo>
                  <a:lnTo>
                    <a:pt x="165253" y="378156"/>
                  </a:lnTo>
                  <a:cubicBezTo>
                    <a:pt x="103475" y="398749"/>
                    <a:pt x="143466" y="386357"/>
                    <a:pt x="44068" y="411207"/>
                  </a:cubicBezTo>
                  <a:lnTo>
                    <a:pt x="0" y="422224"/>
                  </a:lnTo>
                  <a:cubicBezTo>
                    <a:pt x="48469" y="373755"/>
                    <a:pt x="35034" y="383035"/>
                    <a:pt x="88135" y="345106"/>
                  </a:cubicBezTo>
                  <a:cubicBezTo>
                    <a:pt x="121834" y="321035"/>
                    <a:pt x="108613" y="323072"/>
                    <a:pt x="132202" y="323072"/>
                  </a:cubicBezTo>
                  <a:lnTo>
                    <a:pt x="33051" y="433241"/>
                  </a:lnTo>
                  <a:lnTo>
                    <a:pt x="165253" y="389173"/>
                  </a:lnTo>
                  <a:cubicBezTo>
                    <a:pt x="176270" y="385501"/>
                    <a:pt x="208262" y="372181"/>
                    <a:pt x="198304" y="378156"/>
                  </a:cubicBezTo>
                  <a:cubicBezTo>
                    <a:pt x="179942" y="389173"/>
                    <a:pt x="162713" y="402346"/>
                    <a:pt x="143219" y="411207"/>
                  </a:cubicBezTo>
                  <a:cubicBezTo>
                    <a:pt x="122075" y="420818"/>
                    <a:pt x="77118" y="433241"/>
                    <a:pt x="77118" y="433241"/>
                  </a:cubicBezTo>
                  <a:lnTo>
                    <a:pt x="66101" y="433241"/>
                  </a:lnTo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44342" y="3393688"/>
            <a:ext cx="1470354" cy="372932"/>
            <a:chOff x="5889051" y="2678967"/>
            <a:chExt cx="1470354" cy="372932"/>
          </a:xfrm>
        </p:grpSpPr>
        <p:sp>
          <p:nvSpPr>
            <p:cNvPr id="7" name="任意多边形 6"/>
            <p:cNvSpPr/>
            <p:nvPr/>
          </p:nvSpPr>
          <p:spPr>
            <a:xfrm>
              <a:off x="6588224" y="2779675"/>
              <a:ext cx="771181" cy="272224"/>
            </a:xfrm>
            <a:custGeom>
              <a:avLst/>
              <a:gdLst>
                <a:gd name="connsiteX0" fmla="*/ 0 w 771181"/>
                <a:gd name="connsiteY0" fmla="*/ 121274 h 417647"/>
                <a:gd name="connsiteX1" fmla="*/ 0 w 771181"/>
                <a:gd name="connsiteY1" fmla="*/ 121274 h 417647"/>
                <a:gd name="connsiteX2" fmla="*/ 198304 w 771181"/>
                <a:gd name="connsiteY2" fmla="*/ 143308 h 417647"/>
                <a:gd name="connsiteX3" fmla="*/ 341523 w 771181"/>
                <a:gd name="connsiteY3" fmla="*/ 165342 h 417647"/>
                <a:gd name="connsiteX4" fmla="*/ 374574 w 771181"/>
                <a:gd name="connsiteY4" fmla="*/ 176358 h 417647"/>
                <a:gd name="connsiteX5" fmla="*/ 418641 w 771181"/>
                <a:gd name="connsiteY5" fmla="*/ 187375 h 417647"/>
                <a:gd name="connsiteX6" fmla="*/ 451692 w 771181"/>
                <a:gd name="connsiteY6" fmla="*/ 198392 h 417647"/>
                <a:gd name="connsiteX7" fmla="*/ 550844 w 771181"/>
                <a:gd name="connsiteY7" fmla="*/ 209409 h 417647"/>
                <a:gd name="connsiteX8" fmla="*/ 627962 w 771181"/>
                <a:gd name="connsiteY8" fmla="*/ 231443 h 417647"/>
                <a:gd name="connsiteX9" fmla="*/ 716097 w 771181"/>
                <a:gd name="connsiteY9" fmla="*/ 253477 h 417647"/>
                <a:gd name="connsiteX10" fmla="*/ 528810 w 771181"/>
                <a:gd name="connsiteY10" fmla="*/ 253477 h 417647"/>
                <a:gd name="connsiteX11" fmla="*/ 451692 w 771181"/>
                <a:gd name="connsiteY11" fmla="*/ 231443 h 417647"/>
                <a:gd name="connsiteX12" fmla="*/ 374574 w 771181"/>
                <a:gd name="connsiteY12" fmla="*/ 220426 h 417647"/>
                <a:gd name="connsiteX13" fmla="*/ 308472 w 771181"/>
                <a:gd name="connsiteY13" fmla="*/ 198392 h 417647"/>
                <a:gd name="connsiteX14" fmla="*/ 187287 w 771181"/>
                <a:gd name="connsiteY14" fmla="*/ 187375 h 417647"/>
                <a:gd name="connsiteX15" fmla="*/ 143219 w 771181"/>
                <a:gd name="connsiteY15" fmla="*/ 176358 h 417647"/>
                <a:gd name="connsiteX16" fmla="*/ 110169 w 771181"/>
                <a:gd name="connsiteY16" fmla="*/ 165342 h 417647"/>
                <a:gd name="connsiteX17" fmla="*/ 297456 w 771181"/>
                <a:gd name="connsiteY17" fmla="*/ 187375 h 417647"/>
                <a:gd name="connsiteX18" fmla="*/ 352540 w 771181"/>
                <a:gd name="connsiteY18" fmla="*/ 209409 h 417647"/>
                <a:gd name="connsiteX19" fmla="*/ 561860 w 771181"/>
                <a:gd name="connsiteY19" fmla="*/ 242460 h 417647"/>
                <a:gd name="connsiteX20" fmla="*/ 605928 w 771181"/>
                <a:gd name="connsiteY20" fmla="*/ 253477 h 417647"/>
                <a:gd name="connsiteX21" fmla="*/ 661012 w 771181"/>
                <a:gd name="connsiteY21" fmla="*/ 264493 h 417647"/>
                <a:gd name="connsiteX22" fmla="*/ 473726 w 771181"/>
                <a:gd name="connsiteY22" fmla="*/ 253477 h 417647"/>
                <a:gd name="connsiteX23" fmla="*/ 385591 w 771181"/>
                <a:gd name="connsiteY23" fmla="*/ 231443 h 417647"/>
                <a:gd name="connsiteX24" fmla="*/ 308472 w 771181"/>
                <a:gd name="connsiteY24" fmla="*/ 198392 h 417647"/>
                <a:gd name="connsiteX25" fmla="*/ 264405 w 771181"/>
                <a:gd name="connsiteY25" fmla="*/ 187375 h 417647"/>
                <a:gd name="connsiteX26" fmla="*/ 198304 w 771181"/>
                <a:gd name="connsiteY26" fmla="*/ 165342 h 417647"/>
                <a:gd name="connsiteX27" fmla="*/ 165253 w 771181"/>
                <a:gd name="connsiteY27" fmla="*/ 143308 h 417647"/>
                <a:gd name="connsiteX28" fmla="*/ 539827 w 771181"/>
                <a:gd name="connsiteY28" fmla="*/ 176358 h 417647"/>
                <a:gd name="connsiteX29" fmla="*/ 627962 w 771181"/>
                <a:gd name="connsiteY29" fmla="*/ 187375 h 417647"/>
                <a:gd name="connsiteX30" fmla="*/ 583894 w 771181"/>
                <a:gd name="connsiteY30" fmla="*/ 88224 h 417647"/>
                <a:gd name="connsiteX31" fmla="*/ 572877 w 771181"/>
                <a:gd name="connsiteY31" fmla="*/ 55173 h 417647"/>
                <a:gd name="connsiteX32" fmla="*/ 649995 w 771181"/>
                <a:gd name="connsiteY32" fmla="*/ 66190 h 417647"/>
                <a:gd name="connsiteX33" fmla="*/ 705080 w 771181"/>
                <a:gd name="connsiteY33" fmla="*/ 132291 h 417647"/>
                <a:gd name="connsiteX34" fmla="*/ 727113 w 771181"/>
                <a:gd name="connsiteY34" fmla="*/ 220426 h 417647"/>
                <a:gd name="connsiteX35" fmla="*/ 738130 w 771181"/>
                <a:gd name="connsiteY35" fmla="*/ 253477 h 417647"/>
                <a:gd name="connsiteX36" fmla="*/ 760164 w 771181"/>
                <a:gd name="connsiteY36" fmla="*/ 352628 h 417647"/>
                <a:gd name="connsiteX37" fmla="*/ 771181 w 771181"/>
                <a:gd name="connsiteY37" fmla="*/ 396696 h 417647"/>
                <a:gd name="connsiteX38" fmla="*/ 517793 w 771181"/>
                <a:gd name="connsiteY38" fmla="*/ 396696 h 417647"/>
                <a:gd name="connsiteX39" fmla="*/ 528810 w 771181"/>
                <a:gd name="connsiteY39" fmla="*/ 363645 h 417647"/>
                <a:gd name="connsiteX40" fmla="*/ 561860 w 771181"/>
                <a:gd name="connsiteY40" fmla="*/ 341611 h 417647"/>
                <a:gd name="connsiteX41" fmla="*/ 616945 w 771181"/>
                <a:gd name="connsiteY41" fmla="*/ 286527 h 417647"/>
                <a:gd name="connsiteX42" fmla="*/ 638979 w 771181"/>
                <a:gd name="connsiteY42" fmla="*/ 253477 h 417647"/>
                <a:gd name="connsiteX43" fmla="*/ 616945 w 771181"/>
                <a:gd name="connsiteY43" fmla="*/ 143308 h 417647"/>
                <a:gd name="connsiteX44" fmla="*/ 627962 w 771181"/>
                <a:gd name="connsiteY44" fmla="*/ 132291 h 417647"/>
                <a:gd name="connsiteX45" fmla="*/ 638979 w 771181"/>
                <a:gd name="connsiteY45" fmla="*/ 176358 h 417647"/>
                <a:gd name="connsiteX46" fmla="*/ 649995 w 771181"/>
                <a:gd name="connsiteY46" fmla="*/ 209409 h 417647"/>
                <a:gd name="connsiteX47" fmla="*/ 672029 w 771181"/>
                <a:gd name="connsiteY47" fmla="*/ 286527 h 417647"/>
                <a:gd name="connsiteX48" fmla="*/ 705080 w 771181"/>
                <a:gd name="connsiteY48" fmla="*/ 363645 h 417647"/>
                <a:gd name="connsiteX49" fmla="*/ 672029 w 771181"/>
                <a:gd name="connsiteY49" fmla="*/ 385679 h 417647"/>
                <a:gd name="connsiteX50" fmla="*/ 649995 w 771181"/>
                <a:gd name="connsiteY50" fmla="*/ 352628 h 417647"/>
                <a:gd name="connsiteX51" fmla="*/ 627962 w 771181"/>
                <a:gd name="connsiteY51" fmla="*/ 352628 h 417647"/>
                <a:gd name="connsiteX52" fmla="*/ 616945 w 771181"/>
                <a:gd name="connsiteY52" fmla="*/ 396696 h 417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771181" h="417647">
                  <a:moveTo>
                    <a:pt x="0" y="121274"/>
                  </a:moveTo>
                  <a:lnTo>
                    <a:pt x="0" y="121274"/>
                  </a:lnTo>
                  <a:cubicBezTo>
                    <a:pt x="100751" y="131349"/>
                    <a:pt x="104737" y="130832"/>
                    <a:pt x="198304" y="143308"/>
                  </a:cubicBezTo>
                  <a:cubicBezTo>
                    <a:pt x="220272" y="146237"/>
                    <a:pt x="316272" y="159731"/>
                    <a:pt x="341523" y="165342"/>
                  </a:cubicBezTo>
                  <a:cubicBezTo>
                    <a:pt x="352859" y="167861"/>
                    <a:pt x="363408" y="173168"/>
                    <a:pt x="374574" y="176358"/>
                  </a:cubicBezTo>
                  <a:cubicBezTo>
                    <a:pt x="389133" y="180517"/>
                    <a:pt x="404082" y="183215"/>
                    <a:pt x="418641" y="187375"/>
                  </a:cubicBezTo>
                  <a:cubicBezTo>
                    <a:pt x="429807" y="190565"/>
                    <a:pt x="440237" y="196483"/>
                    <a:pt x="451692" y="198392"/>
                  </a:cubicBezTo>
                  <a:cubicBezTo>
                    <a:pt x="484494" y="203859"/>
                    <a:pt x="517793" y="205737"/>
                    <a:pt x="550844" y="209409"/>
                  </a:cubicBezTo>
                  <a:cubicBezTo>
                    <a:pt x="587650" y="221678"/>
                    <a:pt x="586459" y="222220"/>
                    <a:pt x="627962" y="231443"/>
                  </a:cubicBezTo>
                  <a:cubicBezTo>
                    <a:pt x="707727" y="249169"/>
                    <a:pt x="657037" y="233790"/>
                    <a:pt x="716097" y="253477"/>
                  </a:cubicBezTo>
                  <a:cubicBezTo>
                    <a:pt x="637484" y="279679"/>
                    <a:pt x="679822" y="270256"/>
                    <a:pt x="528810" y="253477"/>
                  </a:cubicBezTo>
                  <a:cubicBezTo>
                    <a:pt x="467200" y="246632"/>
                    <a:pt x="503920" y="241889"/>
                    <a:pt x="451692" y="231443"/>
                  </a:cubicBezTo>
                  <a:cubicBezTo>
                    <a:pt x="426229" y="226350"/>
                    <a:pt x="400280" y="224098"/>
                    <a:pt x="374574" y="220426"/>
                  </a:cubicBezTo>
                  <a:cubicBezTo>
                    <a:pt x="352540" y="213081"/>
                    <a:pt x="331344" y="202428"/>
                    <a:pt x="308472" y="198392"/>
                  </a:cubicBezTo>
                  <a:cubicBezTo>
                    <a:pt x="268528" y="191343"/>
                    <a:pt x="227493" y="192736"/>
                    <a:pt x="187287" y="187375"/>
                  </a:cubicBezTo>
                  <a:cubicBezTo>
                    <a:pt x="172278" y="185374"/>
                    <a:pt x="157778" y="180518"/>
                    <a:pt x="143219" y="176358"/>
                  </a:cubicBezTo>
                  <a:cubicBezTo>
                    <a:pt x="132053" y="173168"/>
                    <a:pt x="98586" y="164515"/>
                    <a:pt x="110169" y="165342"/>
                  </a:cubicBezTo>
                  <a:cubicBezTo>
                    <a:pt x="172869" y="169821"/>
                    <a:pt x="235027" y="180031"/>
                    <a:pt x="297456" y="187375"/>
                  </a:cubicBezTo>
                  <a:cubicBezTo>
                    <a:pt x="315817" y="194720"/>
                    <a:pt x="333290" y="204879"/>
                    <a:pt x="352540" y="209409"/>
                  </a:cubicBezTo>
                  <a:cubicBezTo>
                    <a:pt x="459925" y="234676"/>
                    <a:pt x="469828" y="225727"/>
                    <a:pt x="561860" y="242460"/>
                  </a:cubicBezTo>
                  <a:cubicBezTo>
                    <a:pt x="576757" y="245169"/>
                    <a:pt x="591147" y="250192"/>
                    <a:pt x="605928" y="253477"/>
                  </a:cubicBezTo>
                  <a:cubicBezTo>
                    <a:pt x="624207" y="257539"/>
                    <a:pt x="679737" y="264493"/>
                    <a:pt x="661012" y="264493"/>
                  </a:cubicBezTo>
                  <a:cubicBezTo>
                    <a:pt x="598475" y="264493"/>
                    <a:pt x="536155" y="257149"/>
                    <a:pt x="473726" y="253477"/>
                  </a:cubicBezTo>
                  <a:cubicBezTo>
                    <a:pt x="398176" y="228294"/>
                    <a:pt x="491946" y="258032"/>
                    <a:pt x="385591" y="231443"/>
                  </a:cubicBezTo>
                  <a:cubicBezTo>
                    <a:pt x="330875" y="217764"/>
                    <a:pt x="371531" y="222040"/>
                    <a:pt x="308472" y="198392"/>
                  </a:cubicBezTo>
                  <a:cubicBezTo>
                    <a:pt x="294295" y="193076"/>
                    <a:pt x="278908" y="191726"/>
                    <a:pt x="264405" y="187375"/>
                  </a:cubicBezTo>
                  <a:cubicBezTo>
                    <a:pt x="242159" y="180701"/>
                    <a:pt x="198304" y="165342"/>
                    <a:pt x="198304" y="165342"/>
                  </a:cubicBezTo>
                  <a:cubicBezTo>
                    <a:pt x="187287" y="157997"/>
                    <a:pt x="152035" y="144086"/>
                    <a:pt x="165253" y="143308"/>
                  </a:cubicBezTo>
                  <a:cubicBezTo>
                    <a:pt x="307532" y="134939"/>
                    <a:pt x="404550" y="159448"/>
                    <a:pt x="539827" y="176358"/>
                  </a:cubicBezTo>
                  <a:lnTo>
                    <a:pt x="627962" y="187375"/>
                  </a:lnTo>
                  <a:cubicBezTo>
                    <a:pt x="601741" y="108713"/>
                    <a:pt x="618811" y="140599"/>
                    <a:pt x="583894" y="88224"/>
                  </a:cubicBezTo>
                  <a:cubicBezTo>
                    <a:pt x="580222" y="77207"/>
                    <a:pt x="572877" y="66786"/>
                    <a:pt x="572877" y="55173"/>
                  </a:cubicBezTo>
                  <a:cubicBezTo>
                    <a:pt x="572877" y="-47595"/>
                    <a:pt x="599156" y="15352"/>
                    <a:pt x="649995" y="66190"/>
                  </a:cubicBezTo>
                  <a:cubicBezTo>
                    <a:pt x="692411" y="108605"/>
                    <a:pt x="674402" y="86274"/>
                    <a:pt x="705080" y="132291"/>
                  </a:cubicBezTo>
                  <a:cubicBezTo>
                    <a:pt x="712424" y="161669"/>
                    <a:pt x="717537" y="191698"/>
                    <a:pt x="727113" y="220426"/>
                  </a:cubicBezTo>
                  <a:cubicBezTo>
                    <a:pt x="730785" y="231443"/>
                    <a:pt x="734940" y="242311"/>
                    <a:pt x="738130" y="253477"/>
                  </a:cubicBezTo>
                  <a:cubicBezTo>
                    <a:pt x="751564" y="300496"/>
                    <a:pt x="748805" y="301512"/>
                    <a:pt x="760164" y="352628"/>
                  </a:cubicBezTo>
                  <a:cubicBezTo>
                    <a:pt x="763449" y="367409"/>
                    <a:pt x="767509" y="382007"/>
                    <a:pt x="771181" y="396696"/>
                  </a:cubicBezTo>
                  <a:cubicBezTo>
                    <a:pt x="676797" y="420292"/>
                    <a:pt x="661629" y="428660"/>
                    <a:pt x="517793" y="396696"/>
                  </a:cubicBezTo>
                  <a:cubicBezTo>
                    <a:pt x="506457" y="394177"/>
                    <a:pt x="521556" y="372713"/>
                    <a:pt x="528810" y="363645"/>
                  </a:cubicBezTo>
                  <a:cubicBezTo>
                    <a:pt x="537081" y="353306"/>
                    <a:pt x="550843" y="348956"/>
                    <a:pt x="561860" y="341611"/>
                  </a:cubicBezTo>
                  <a:cubicBezTo>
                    <a:pt x="620617" y="253479"/>
                    <a:pt x="543499" y="359972"/>
                    <a:pt x="616945" y="286527"/>
                  </a:cubicBezTo>
                  <a:cubicBezTo>
                    <a:pt x="626308" y="277165"/>
                    <a:pt x="631634" y="264494"/>
                    <a:pt x="638979" y="253477"/>
                  </a:cubicBezTo>
                  <a:lnTo>
                    <a:pt x="616945" y="143308"/>
                  </a:lnTo>
                  <a:cubicBezTo>
                    <a:pt x="612613" y="121648"/>
                    <a:pt x="588866" y="28037"/>
                    <a:pt x="627962" y="132291"/>
                  </a:cubicBezTo>
                  <a:cubicBezTo>
                    <a:pt x="633278" y="146468"/>
                    <a:pt x="634820" y="161799"/>
                    <a:pt x="638979" y="176358"/>
                  </a:cubicBezTo>
                  <a:cubicBezTo>
                    <a:pt x="642169" y="187524"/>
                    <a:pt x="646323" y="198392"/>
                    <a:pt x="649995" y="209409"/>
                  </a:cubicBezTo>
                  <a:cubicBezTo>
                    <a:pt x="672531" y="119266"/>
                    <a:pt x="655137" y="168281"/>
                    <a:pt x="672029" y="286527"/>
                  </a:cubicBezTo>
                  <a:cubicBezTo>
                    <a:pt x="675271" y="309222"/>
                    <a:pt x="696192" y="345869"/>
                    <a:pt x="705080" y="363645"/>
                  </a:cubicBezTo>
                  <a:cubicBezTo>
                    <a:pt x="694063" y="370990"/>
                    <a:pt x="685013" y="388276"/>
                    <a:pt x="672029" y="385679"/>
                  </a:cubicBezTo>
                  <a:cubicBezTo>
                    <a:pt x="659045" y="383082"/>
                    <a:pt x="660588" y="360573"/>
                    <a:pt x="649995" y="352628"/>
                  </a:cubicBezTo>
                  <a:cubicBezTo>
                    <a:pt x="644120" y="348221"/>
                    <a:pt x="635306" y="352628"/>
                    <a:pt x="627962" y="352628"/>
                  </a:cubicBezTo>
                  <a:lnTo>
                    <a:pt x="616945" y="396696"/>
                  </a:lnTo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flipH="1" flipV="1">
              <a:off x="5889051" y="2678967"/>
              <a:ext cx="771181" cy="272224"/>
            </a:xfrm>
            <a:custGeom>
              <a:avLst/>
              <a:gdLst>
                <a:gd name="connsiteX0" fmla="*/ 0 w 771181"/>
                <a:gd name="connsiteY0" fmla="*/ 121274 h 417647"/>
                <a:gd name="connsiteX1" fmla="*/ 0 w 771181"/>
                <a:gd name="connsiteY1" fmla="*/ 121274 h 417647"/>
                <a:gd name="connsiteX2" fmla="*/ 198304 w 771181"/>
                <a:gd name="connsiteY2" fmla="*/ 143308 h 417647"/>
                <a:gd name="connsiteX3" fmla="*/ 341523 w 771181"/>
                <a:gd name="connsiteY3" fmla="*/ 165342 h 417647"/>
                <a:gd name="connsiteX4" fmla="*/ 374574 w 771181"/>
                <a:gd name="connsiteY4" fmla="*/ 176358 h 417647"/>
                <a:gd name="connsiteX5" fmla="*/ 418641 w 771181"/>
                <a:gd name="connsiteY5" fmla="*/ 187375 h 417647"/>
                <a:gd name="connsiteX6" fmla="*/ 451692 w 771181"/>
                <a:gd name="connsiteY6" fmla="*/ 198392 h 417647"/>
                <a:gd name="connsiteX7" fmla="*/ 550844 w 771181"/>
                <a:gd name="connsiteY7" fmla="*/ 209409 h 417647"/>
                <a:gd name="connsiteX8" fmla="*/ 627962 w 771181"/>
                <a:gd name="connsiteY8" fmla="*/ 231443 h 417647"/>
                <a:gd name="connsiteX9" fmla="*/ 716097 w 771181"/>
                <a:gd name="connsiteY9" fmla="*/ 253477 h 417647"/>
                <a:gd name="connsiteX10" fmla="*/ 528810 w 771181"/>
                <a:gd name="connsiteY10" fmla="*/ 253477 h 417647"/>
                <a:gd name="connsiteX11" fmla="*/ 451692 w 771181"/>
                <a:gd name="connsiteY11" fmla="*/ 231443 h 417647"/>
                <a:gd name="connsiteX12" fmla="*/ 374574 w 771181"/>
                <a:gd name="connsiteY12" fmla="*/ 220426 h 417647"/>
                <a:gd name="connsiteX13" fmla="*/ 308472 w 771181"/>
                <a:gd name="connsiteY13" fmla="*/ 198392 h 417647"/>
                <a:gd name="connsiteX14" fmla="*/ 187287 w 771181"/>
                <a:gd name="connsiteY14" fmla="*/ 187375 h 417647"/>
                <a:gd name="connsiteX15" fmla="*/ 143219 w 771181"/>
                <a:gd name="connsiteY15" fmla="*/ 176358 h 417647"/>
                <a:gd name="connsiteX16" fmla="*/ 110169 w 771181"/>
                <a:gd name="connsiteY16" fmla="*/ 165342 h 417647"/>
                <a:gd name="connsiteX17" fmla="*/ 297456 w 771181"/>
                <a:gd name="connsiteY17" fmla="*/ 187375 h 417647"/>
                <a:gd name="connsiteX18" fmla="*/ 352540 w 771181"/>
                <a:gd name="connsiteY18" fmla="*/ 209409 h 417647"/>
                <a:gd name="connsiteX19" fmla="*/ 561860 w 771181"/>
                <a:gd name="connsiteY19" fmla="*/ 242460 h 417647"/>
                <a:gd name="connsiteX20" fmla="*/ 605928 w 771181"/>
                <a:gd name="connsiteY20" fmla="*/ 253477 h 417647"/>
                <a:gd name="connsiteX21" fmla="*/ 661012 w 771181"/>
                <a:gd name="connsiteY21" fmla="*/ 264493 h 417647"/>
                <a:gd name="connsiteX22" fmla="*/ 473726 w 771181"/>
                <a:gd name="connsiteY22" fmla="*/ 253477 h 417647"/>
                <a:gd name="connsiteX23" fmla="*/ 385591 w 771181"/>
                <a:gd name="connsiteY23" fmla="*/ 231443 h 417647"/>
                <a:gd name="connsiteX24" fmla="*/ 308472 w 771181"/>
                <a:gd name="connsiteY24" fmla="*/ 198392 h 417647"/>
                <a:gd name="connsiteX25" fmla="*/ 264405 w 771181"/>
                <a:gd name="connsiteY25" fmla="*/ 187375 h 417647"/>
                <a:gd name="connsiteX26" fmla="*/ 198304 w 771181"/>
                <a:gd name="connsiteY26" fmla="*/ 165342 h 417647"/>
                <a:gd name="connsiteX27" fmla="*/ 165253 w 771181"/>
                <a:gd name="connsiteY27" fmla="*/ 143308 h 417647"/>
                <a:gd name="connsiteX28" fmla="*/ 539827 w 771181"/>
                <a:gd name="connsiteY28" fmla="*/ 176358 h 417647"/>
                <a:gd name="connsiteX29" fmla="*/ 627962 w 771181"/>
                <a:gd name="connsiteY29" fmla="*/ 187375 h 417647"/>
                <a:gd name="connsiteX30" fmla="*/ 583894 w 771181"/>
                <a:gd name="connsiteY30" fmla="*/ 88224 h 417647"/>
                <a:gd name="connsiteX31" fmla="*/ 572877 w 771181"/>
                <a:gd name="connsiteY31" fmla="*/ 55173 h 417647"/>
                <a:gd name="connsiteX32" fmla="*/ 649995 w 771181"/>
                <a:gd name="connsiteY32" fmla="*/ 66190 h 417647"/>
                <a:gd name="connsiteX33" fmla="*/ 705080 w 771181"/>
                <a:gd name="connsiteY33" fmla="*/ 132291 h 417647"/>
                <a:gd name="connsiteX34" fmla="*/ 727113 w 771181"/>
                <a:gd name="connsiteY34" fmla="*/ 220426 h 417647"/>
                <a:gd name="connsiteX35" fmla="*/ 738130 w 771181"/>
                <a:gd name="connsiteY35" fmla="*/ 253477 h 417647"/>
                <a:gd name="connsiteX36" fmla="*/ 760164 w 771181"/>
                <a:gd name="connsiteY36" fmla="*/ 352628 h 417647"/>
                <a:gd name="connsiteX37" fmla="*/ 771181 w 771181"/>
                <a:gd name="connsiteY37" fmla="*/ 396696 h 417647"/>
                <a:gd name="connsiteX38" fmla="*/ 517793 w 771181"/>
                <a:gd name="connsiteY38" fmla="*/ 396696 h 417647"/>
                <a:gd name="connsiteX39" fmla="*/ 528810 w 771181"/>
                <a:gd name="connsiteY39" fmla="*/ 363645 h 417647"/>
                <a:gd name="connsiteX40" fmla="*/ 561860 w 771181"/>
                <a:gd name="connsiteY40" fmla="*/ 341611 h 417647"/>
                <a:gd name="connsiteX41" fmla="*/ 616945 w 771181"/>
                <a:gd name="connsiteY41" fmla="*/ 286527 h 417647"/>
                <a:gd name="connsiteX42" fmla="*/ 638979 w 771181"/>
                <a:gd name="connsiteY42" fmla="*/ 253477 h 417647"/>
                <a:gd name="connsiteX43" fmla="*/ 616945 w 771181"/>
                <a:gd name="connsiteY43" fmla="*/ 143308 h 417647"/>
                <a:gd name="connsiteX44" fmla="*/ 627962 w 771181"/>
                <a:gd name="connsiteY44" fmla="*/ 132291 h 417647"/>
                <a:gd name="connsiteX45" fmla="*/ 638979 w 771181"/>
                <a:gd name="connsiteY45" fmla="*/ 176358 h 417647"/>
                <a:gd name="connsiteX46" fmla="*/ 649995 w 771181"/>
                <a:gd name="connsiteY46" fmla="*/ 209409 h 417647"/>
                <a:gd name="connsiteX47" fmla="*/ 672029 w 771181"/>
                <a:gd name="connsiteY47" fmla="*/ 286527 h 417647"/>
                <a:gd name="connsiteX48" fmla="*/ 705080 w 771181"/>
                <a:gd name="connsiteY48" fmla="*/ 363645 h 417647"/>
                <a:gd name="connsiteX49" fmla="*/ 672029 w 771181"/>
                <a:gd name="connsiteY49" fmla="*/ 385679 h 417647"/>
                <a:gd name="connsiteX50" fmla="*/ 649995 w 771181"/>
                <a:gd name="connsiteY50" fmla="*/ 352628 h 417647"/>
                <a:gd name="connsiteX51" fmla="*/ 627962 w 771181"/>
                <a:gd name="connsiteY51" fmla="*/ 352628 h 417647"/>
                <a:gd name="connsiteX52" fmla="*/ 616945 w 771181"/>
                <a:gd name="connsiteY52" fmla="*/ 396696 h 417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771181" h="417647">
                  <a:moveTo>
                    <a:pt x="0" y="121274"/>
                  </a:moveTo>
                  <a:lnTo>
                    <a:pt x="0" y="121274"/>
                  </a:lnTo>
                  <a:cubicBezTo>
                    <a:pt x="100751" y="131349"/>
                    <a:pt x="104737" y="130832"/>
                    <a:pt x="198304" y="143308"/>
                  </a:cubicBezTo>
                  <a:cubicBezTo>
                    <a:pt x="220272" y="146237"/>
                    <a:pt x="316272" y="159731"/>
                    <a:pt x="341523" y="165342"/>
                  </a:cubicBezTo>
                  <a:cubicBezTo>
                    <a:pt x="352859" y="167861"/>
                    <a:pt x="363408" y="173168"/>
                    <a:pt x="374574" y="176358"/>
                  </a:cubicBezTo>
                  <a:cubicBezTo>
                    <a:pt x="389133" y="180517"/>
                    <a:pt x="404082" y="183215"/>
                    <a:pt x="418641" y="187375"/>
                  </a:cubicBezTo>
                  <a:cubicBezTo>
                    <a:pt x="429807" y="190565"/>
                    <a:pt x="440237" y="196483"/>
                    <a:pt x="451692" y="198392"/>
                  </a:cubicBezTo>
                  <a:cubicBezTo>
                    <a:pt x="484494" y="203859"/>
                    <a:pt x="517793" y="205737"/>
                    <a:pt x="550844" y="209409"/>
                  </a:cubicBezTo>
                  <a:cubicBezTo>
                    <a:pt x="587650" y="221678"/>
                    <a:pt x="586459" y="222220"/>
                    <a:pt x="627962" y="231443"/>
                  </a:cubicBezTo>
                  <a:cubicBezTo>
                    <a:pt x="707727" y="249169"/>
                    <a:pt x="657037" y="233790"/>
                    <a:pt x="716097" y="253477"/>
                  </a:cubicBezTo>
                  <a:cubicBezTo>
                    <a:pt x="637484" y="279679"/>
                    <a:pt x="679822" y="270256"/>
                    <a:pt x="528810" y="253477"/>
                  </a:cubicBezTo>
                  <a:cubicBezTo>
                    <a:pt x="467200" y="246632"/>
                    <a:pt x="503920" y="241889"/>
                    <a:pt x="451692" y="231443"/>
                  </a:cubicBezTo>
                  <a:cubicBezTo>
                    <a:pt x="426229" y="226350"/>
                    <a:pt x="400280" y="224098"/>
                    <a:pt x="374574" y="220426"/>
                  </a:cubicBezTo>
                  <a:cubicBezTo>
                    <a:pt x="352540" y="213081"/>
                    <a:pt x="331344" y="202428"/>
                    <a:pt x="308472" y="198392"/>
                  </a:cubicBezTo>
                  <a:cubicBezTo>
                    <a:pt x="268528" y="191343"/>
                    <a:pt x="227493" y="192736"/>
                    <a:pt x="187287" y="187375"/>
                  </a:cubicBezTo>
                  <a:cubicBezTo>
                    <a:pt x="172278" y="185374"/>
                    <a:pt x="157778" y="180518"/>
                    <a:pt x="143219" y="176358"/>
                  </a:cubicBezTo>
                  <a:cubicBezTo>
                    <a:pt x="132053" y="173168"/>
                    <a:pt x="98586" y="164515"/>
                    <a:pt x="110169" y="165342"/>
                  </a:cubicBezTo>
                  <a:cubicBezTo>
                    <a:pt x="172869" y="169821"/>
                    <a:pt x="235027" y="180031"/>
                    <a:pt x="297456" y="187375"/>
                  </a:cubicBezTo>
                  <a:cubicBezTo>
                    <a:pt x="315817" y="194720"/>
                    <a:pt x="333290" y="204879"/>
                    <a:pt x="352540" y="209409"/>
                  </a:cubicBezTo>
                  <a:cubicBezTo>
                    <a:pt x="459925" y="234676"/>
                    <a:pt x="469828" y="225727"/>
                    <a:pt x="561860" y="242460"/>
                  </a:cubicBezTo>
                  <a:cubicBezTo>
                    <a:pt x="576757" y="245169"/>
                    <a:pt x="591147" y="250192"/>
                    <a:pt x="605928" y="253477"/>
                  </a:cubicBezTo>
                  <a:cubicBezTo>
                    <a:pt x="624207" y="257539"/>
                    <a:pt x="679737" y="264493"/>
                    <a:pt x="661012" y="264493"/>
                  </a:cubicBezTo>
                  <a:cubicBezTo>
                    <a:pt x="598475" y="264493"/>
                    <a:pt x="536155" y="257149"/>
                    <a:pt x="473726" y="253477"/>
                  </a:cubicBezTo>
                  <a:cubicBezTo>
                    <a:pt x="398176" y="228294"/>
                    <a:pt x="491946" y="258032"/>
                    <a:pt x="385591" y="231443"/>
                  </a:cubicBezTo>
                  <a:cubicBezTo>
                    <a:pt x="330875" y="217764"/>
                    <a:pt x="371531" y="222040"/>
                    <a:pt x="308472" y="198392"/>
                  </a:cubicBezTo>
                  <a:cubicBezTo>
                    <a:pt x="294295" y="193076"/>
                    <a:pt x="278908" y="191726"/>
                    <a:pt x="264405" y="187375"/>
                  </a:cubicBezTo>
                  <a:cubicBezTo>
                    <a:pt x="242159" y="180701"/>
                    <a:pt x="198304" y="165342"/>
                    <a:pt x="198304" y="165342"/>
                  </a:cubicBezTo>
                  <a:cubicBezTo>
                    <a:pt x="187287" y="157997"/>
                    <a:pt x="152035" y="144086"/>
                    <a:pt x="165253" y="143308"/>
                  </a:cubicBezTo>
                  <a:cubicBezTo>
                    <a:pt x="307532" y="134939"/>
                    <a:pt x="404550" y="159448"/>
                    <a:pt x="539827" y="176358"/>
                  </a:cubicBezTo>
                  <a:lnTo>
                    <a:pt x="627962" y="187375"/>
                  </a:lnTo>
                  <a:cubicBezTo>
                    <a:pt x="601741" y="108713"/>
                    <a:pt x="618811" y="140599"/>
                    <a:pt x="583894" y="88224"/>
                  </a:cubicBezTo>
                  <a:cubicBezTo>
                    <a:pt x="580222" y="77207"/>
                    <a:pt x="572877" y="66786"/>
                    <a:pt x="572877" y="55173"/>
                  </a:cubicBezTo>
                  <a:cubicBezTo>
                    <a:pt x="572877" y="-47595"/>
                    <a:pt x="599156" y="15352"/>
                    <a:pt x="649995" y="66190"/>
                  </a:cubicBezTo>
                  <a:cubicBezTo>
                    <a:pt x="692411" y="108605"/>
                    <a:pt x="674402" y="86274"/>
                    <a:pt x="705080" y="132291"/>
                  </a:cubicBezTo>
                  <a:cubicBezTo>
                    <a:pt x="712424" y="161669"/>
                    <a:pt x="717537" y="191698"/>
                    <a:pt x="727113" y="220426"/>
                  </a:cubicBezTo>
                  <a:cubicBezTo>
                    <a:pt x="730785" y="231443"/>
                    <a:pt x="734940" y="242311"/>
                    <a:pt x="738130" y="253477"/>
                  </a:cubicBezTo>
                  <a:cubicBezTo>
                    <a:pt x="751564" y="300496"/>
                    <a:pt x="748805" y="301512"/>
                    <a:pt x="760164" y="352628"/>
                  </a:cubicBezTo>
                  <a:cubicBezTo>
                    <a:pt x="763449" y="367409"/>
                    <a:pt x="767509" y="382007"/>
                    <a:pt x="771181" y="396696"/>
                  </a:cubicBezTo>
                  <a:cubicBezTo>
                    <a:pt x="676797" y="420292"/>
                    <a:pt x="661629" y="428660"/>
                    <a:pt x="517793" y="396696"/>
                  </a:cubicBezTo>
                  <a:cubicBezTo>
                    <a:pt x="506457" y="394177"/>
                    <a:pt x="521556" y="372713"/>
                    <a:pt x="528810" y="363645"/>
                  </a:cubicBezTo>
                  <a:cubicBezTo>
                    <a:pt x="537081" y="353306"/>
                    <a:pt x="550843" y="348956"/>
                    <a:pt x="561860" y="341611"/>
                  </a:cubicBezTo>
                  <a:cubicBezTo>
                    <a:pt x="620617" y="253479"/>
                    <a:pt x="543499" y="359972"/>
                    <a:pt x="616945" y="286527"/>
                  </a:cubicBezTo>
                  <a:cubicBezTo>
                    <a:pt x="626308" y="277165"/>
                    <a:pt x="631634" y="264494"/>
                    <a:pt x="638979" y="253477"/>
                  </a:cubicBezTo>
                  <a:lnTo>
                    <a:pt x="616945" y="143308"/>
                  </a:lnTo>
                  <a:cubicBezTo>
                    <a:pt x="612613" y="121648"/>
                    <a:pt x="588866" y="28037"/>
                    <a:pt x="627962" y="132291"/>
                  </a:cubicBezTo>
                  <a:cubicBezTo>
                    <a:pt x="633278" y="146468"/>
                    <a:pt x="634820" y="161799"/>
                    <a:pt x="638979" y="176358"/>
                  </a:cubicBezTo>
                  <a:cubicBezTo>
                    <a:pt x="642169" y="187524"/>
                    <a:pt x="646323" y="198392"/>
                    <a:pt x="649995" y="209409"/>
                  </a:cubicBezTo>
                  <a:cubicBezTo>
                    <a:pt x="672531" y="119266"/>
                    <a:pt x="655137" y="168281"/>
                    <a:pt x="672029" y="286527"/>
                  </a:cubicBezTo>
                  <a:cubicBezTo>
                    <a:pt x="675271" y="309222"/>
                    <a:pt x="696192" y="345869"/>
                    <a:pt x="705080" y="363645"/>
                  </a:cubicBezTo>
                  <a:cubicBezTo>
                    <a:pt x="694063" y="370990"/>
                    <a:pt x="685013" y="388276"/>
                    <a:pt x="672029" y="385679"/>
                  </a:cubicBezTo>
                  <a:cubicBezTo>
                    <a:pt x="659045" y="383082"/>
                    <a:pt x="660588" y="360573"/>
                    <a:pt x="649995" y="352628"/>
                  </a:cubicBezTo>
                  <a:cubicBezTo>
                    <a:pt x="644120" y="348221"/>
                    <a:pt x="635306" y="352628"/>
                    <a:pt x="627962" y="352628"/>
                  </a:cubicBezTo>
                  <a:lnTo>
                    <a:pt x="616945" y="396696"/>
                  </a:lnTo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  <a14:imgEffect>
                      <a14:colorTemperature colorTemp="59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442" y="1891037"/>
            <a:ext cx="1932272" cy="81070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442" y="1891037"/>
            <a:ext cx="1932272" cy="8107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442" y="1891035"/>
            <a:ext cx="1932272" cy="81070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648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962"/>
    </mc:Choice>
    <mc:Fallback xmlns="">
      <p:transition spd="slow" advTm="269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animClr clrSpc="rgb" dir="cw">
                                      <p:cBhvr>
                                        <p:cTn id="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8" presetClass="emph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animClr clrSpc="rgb" dir="cw">
                                      <p:cBhvr>
                                        <p:cTn id="1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8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20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900000">
                                      <p:cBhvr>
                                        <p:cTn id="2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900000">
                                      <p:cBhvr>
                                        <p:cTn id="24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900000">
                                      <p:cBhvr>
                                        <p:cTn id="2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900000">
                                      <p:cBhvr>
                                        <p:cTn id="2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900000">
                                      <p:cBhvr>
                                        <p:cTn id="30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900000">
                                      <p:cBhvr>
                                        <p:cTn id="3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900000">
                                      <p:cBhvr>
                                        <p:cTn id="34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900000">
                                      <p:cBhvr>
                                        <p:cTn id="3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Rot by="900000">
                                      <p:cBhvr>
                                        <p:cTn id="3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Rot by="900000">
                                      <p:cBhvr>
                                        <p:cTn id="40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Rot by="900000">
                                      <p:cBhvr>
                                        <p:cTn id="4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Rot by="900000">
                                      <p:cBhvr>
                                        <p:cTn id="44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Rot by="900000">
                                      <p:cBhvr>
                                        <p:cTn id="4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Rot by="900000">
                                      <p:cBhvr>
                                        <p:cTn id="4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Rot by="900000">
                                      <p:cBhvr>
                                        <p:cTn id="50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Rot by="900000">
                                      <p:cBhvr>
                                        <p:cTn id="5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Rot by="900000">
                                      <p:cBhvr>
                                        <p:cTn id="54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Rot by="900000">
                                      <p:cBhvr>
                                        <p:cTn id="5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Rot by="900000">
                                      <p:cBhvr>
                                        <p:cTn id="5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10" presetClass="entr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3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" presetClass="emph" presetSubtype="2" fill="hold" grpId="1" nodeType="withEffect">
                                  <p:stCondLst>
                                    <p:cond delay="7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5" dur="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6" presetID="3" presetClass="emph" presetSubtype="2" fill="hold" grpId="2" nodeType="withEffect">
                                  <p:stCondLst>
                                    <p:cond delay="7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4" nodeType="withEffect">
                                  <p:stCondLst>
                                    <p:cond delay="72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5" nodeType="withEffect">
                                  <p:stCondLst>
                                    <p:cond delay="72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3" presetClass="emph" presetSubtype="2" fill="hold" grpId="2" nodeType="withEffect">
                                  <p:stCondLst>
                                    <p:cond delay="14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75" dur="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6" presetID="3" presetClass="emph" presetSubtype="2" fill="hold" grpId="3" nodeType="withEffect">
                                  <p:stCondLst>
                                    <p:cond delay="14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7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4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5" nodeType="withEffect">
                                  <p:stCondLst>
                                    <p:cond delay="14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14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" presetClass="emph" presetSubtype="2" fill="hold" grpId="3" nodeType="withEffect">
                                  <p:stCondLst>
                                    <p:cond delay="18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86" dur="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8D8D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18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3" presetClass="emph" presetSubtype="2" fill="hold" grpId="4" nodeType="withEffect">
                                  <p:stCondLst>
                                    <p:cond delay="18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9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8D8D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6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7" nodeType="withEffect">
                                  <p:stCondLst>
                                    <p:cond delay="18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18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9100"/>
                            </p:stCondLst>
                            <p:childTnLst>
                              <p:par>
                                <p:cTn id="99" presetID="8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Rot by="900000">
                                      <p:cBhvr>
                                        <p:cTn id="100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200"/>
                            </p:stCondLst>
                            <p:childTnLst>
                              <p:par>
                                <p:cTn id="102" presetID="8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Rot by="900000">
                                      <p:cBhvr>
                                        <p:cTn id="103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1300"/>
                            </p:stCondLst>
                            <p:childTnLst>
                              <p:par>
                                <p:cTn id="105" presetID="8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Rot by="900000">
                                      <p:cBhvr>
                                        <p:cTn id="10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2400"/>
                            </p:stCondLst>
                            <p:childTnLst>
                              <p:par>
                                <p:cTn id="108" presetID="8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Rot by="900000">
                                      <p:cBhvr>
                                        <p:cTn id="10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0" presetID="10" presetClass="entr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3900"/>
                            </p:stCondLst>
                            <p:childTnLst>
                              <p:par>
                                <p:cTn id="114" presetID="8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900000">
                                      <p:cBhvr>
                                        <p:cTn id="11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4500"/>
                            </p:stCondLst>
                            <p:childTnLst>
                              <p:par>
                                <p:cTn id="117" presetID="8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Rot by="900000">
                                      <p:cBhvr>
                                        <p:cTn id="11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11" grpId="0" build="allAtOnce"/>
      <p:bldP spid="11" grpId="1" build="allAtOnce"/>
      <p:bldP spid="11" grpId="2" build="allAtOnce"/>
      <p:bldP spid="11" grpId="3" build="allAtOnce"/>
      <p:bldP spid="11" grpId="4" build="allAtOnce"/>
      <p:bldP spid="13" grpId="2" animBg="1"/>
      <p:bldP spid="13" grpId="3" animBg="1"/>
      <p:bldP spid="13" grpId="4" animBg="1"/>
      <p:bldP spid="13" grpId="5" animBg="1"/>
      <p:bldP spid="13" grpId="6" animBg="1"/>
      <p:bldP spid="13" grpId="7" animBg="1"/>
      <p:bldP spid="13" grpId="8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482" y="978431"/>
            <a:ext cx="325115" cy="1153533"/>
          </a:xfrm>
          <a:prstGeom prst="rect">
            <a:avLst/>
          </a:prstGeom>
        </p:spPr>
      </p:pic>
      <p:pic>
        <p:nvPicPr>
          <p:cNvPr id="3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133" y="978432"/>
            <a:ext cx="325115" cy="1153533"/>
          </a:xfrm>
          <a:prstGeom prst="rect">
            <a:avLst/>
          </a:prstGeom>
        </p:spPr>
      </p:pic>
      <p:pic>
        <p:nvPicPr>
          <p:cNvPr id="4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346" y="970696"/>
            <a:ext cx="325115" cy="1153533"/>
          </a:xfrm>
          <a:prstGeom prst="rect">
            <a:avLst/>
          </a:prstGeom>
        </p:spPr>
      </p:pic>
      <p:pic>
        <p:nvPicPr>
          <p:cNvPr id="5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878" y="978432"/>
            <a:ext cx="325115" cy="1153533"/>
          </a:xfrm>
          <a:prstGeom prst="rect">
            <a:avLst/>
          </a:prstGeom>
        </p:spPr>
      </p:pic>
      <p:pic>
        <p:nvPicPr>
          <p:cNvPr id="6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218" y="970695"/>
            <a:ext cx="325115" cy="1153533"/>
          </a:xfrm>
          <a:prstGeom prst="rect">
            <a:avLst/>
          </a:prstGeom>
        </p:spPr>
      </p:pic>
      <p:pic>
        <p:nvPicPr>
          <p:cNvPr id="7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116" y="997319"/>
            <a:ext cx="325115" cy="1153533"/>
          </a:xfrm>
          <a:prstGeom prst="rect">
            <a:avLst/>
          </a:prstGeom>
        </p:spPr>
      </p:pic>
      <p:pic>
        <p:nvPicPr>
          <p:cNvPr id="8" name="酒瓶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524" y="986169"/>
            <a:ext cx="325115" cy="1153533"/>
          </a:xfrm>
          <a:prstGeom prst="rect">
            <a:avLst/>
          </a:prstGeom>
        </p:spPr>
      </p:pic>
      <p:pic>
        <p:nvPicPr>
          <p:cNvPr id="9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480" y="2291455"/>
            <a:ext cx="325115" cy="1153533"/>
          </a:xfrm>
          <a:prstGeom prst="rect">
            <a:avLst/>
          </a:prstGeom>
        </p:spPr>
      </p:pic>
      <p:pic>
        <p:nvPicPr>
          <p:cNvPr id="10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133" y="2283719"/>
            <a:ext cx="325115" cy="1153533"/>
          </a:xfrm>
          <a:prstGeom prst="rect">
            <a:avLst/>
          </a:prstGeom>
        </p:spPr>
      </p:pic>
      <p:pic>
        <p:nvPicPr>
          <p:cNvPr id="11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514" y="2291455"/>
            <a:ext cx="325115" cy="1153533"/>
          </a:xfrm>
          <a:prstGeom prst="rect">
            <a:avLst/>
          </a:prstGeom>
        </p:spPr>
      </p:pic>
      <p:pic>
        <p:nvPicPr>
          <p:cNvPr id="12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552" y="2283718"/>
            <a:ext cx="325115" cy="1153533"/>
          </a:xfrm>
          <a:prstGeom prst="rect">
            <a:avLst/>
          </a:prstGeom>
        </p:spPr>
      </p:pic>
      <p:pic>
        <p:nvPicPr>
          <p:cNvPr id="13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345" y="2299191"/>
            <a:ext cx="325115" cy="1153533"/>
          </a:xfrm>
          <a:prstGeom prst="rect">
            <a:avLst/>
          </a:prstGeom>
        </p:spPr>
      </p:pic>
      <p:pic>
        <p:nvPicPr>
          <p:cNvPr id="14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733" y="2299192"/>
            <a:ext cx="325115" cy="1153533"/>
          </a:xfrm>
          <a:prstGeom prst="rect">
            <a:avLst/>
          </a:prstGeom>
        </p:spPr>
      </p:pic>
      <p:pic>
        <p:nvPicPr>
          <p:cNvPr id="15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813" y="2291456"/>
            <a:ext cx="325115" cy="1153533"/>
          </a:xfrm>
          <a:prstGeom prst="rect">
            <a:avLst/>
          </a:prstGeom>
        </p:spPr>
      </p:pic>
      <p:pic>
        <p:nvPicPr>
          <p:cNvPr id="16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283717"/>
            <a:ext cx="325115" cy="1153533"/>
          </a:xfrm>
          <a:prstGeom prst="rect">
            <a:avLst/>
          </a:prstGeom>
        </p:spPr>
      </p:pic>
      <p:pic>
        <p:nvPicPr>
          <p:cNvPr id="17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049" y="995851"/>
            <a:ext cx="316966" cy="1124619"/>
          </a:xfrm>
          <a:prstGeom prst="rect">
            <a:avLst/>
          </a:prstGeom>
        </p:spPr>
      </p:pic>
      <p:pic>
        <p:nvPicPr>
          <p:cNvPr id="18" name="1.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25000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371" y="1022009"/>
            <a:ext cx="306989" cy="1152000"/>
          </a:xfrm>
          <a:prstGeom prst="rect">
            <a:avLst/>
          </a:prstGeom>
        </p:spPr>
      </p:pic>
      <p:pic>
        <p:nvPicPr>
          <p:cNvPr id="19" name="1.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25000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686" y="1006534"/>
            <a:ext cx="306989" cy="1152000"/>
          </a:xfrm>
          <a:prstGeom prst="rect">
            <a:avLst/>
          </a:prstGeom>
        </p:spPr>
      </p:pic>
      <p:pic>
        <p:nvPicPr>
          <p:cNvPr id="20" name="1.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25000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304" y="1059361"/>
            <a:ext cx="306989" cy="1152000"/>
          </a:xfrm>
          <a:prstGeom prst="rect">
            <a:avLst/>
          </a:prstGeom>
        </p:spPr>
      </p:pic>
      <p:pic>
        <p:nvPicPr>
          <p:cNvPr id="21" name="1.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25000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653" y="1043436"/>
            <a:ext cx="306989" cy="1152000"/>
          </a:xfrm>
          <a:prstGeom prst="rect">
            <a:avLst/>
          </a:prstGeom>
        </p:spPr>
      </p:pic>
      <p:pic>
        <p:nvPicPr>
          <p:cNvPr id="22" name="1.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25000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082" y="1059710"/>
            <a:ext cx="306989" cy="1152000"/>
          </a:xfrm>
          <a:prstGeom prst="rect">
            <a:avLst/>
          </a:prstGeom>
        </p:spPr>
      </p:pic>
      <p:pic>
        <p:nvPicPr>
          <p:cNvPr id="23" name="1.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25000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422" y="1059710"/>
            <a:ext cx="306989" cy="1152000"/>
          </a:xfrm>
          <a:prstGeom prst="rect">
            <a:avLst/>
          </a:prstGeom>
        </p:spPr>
      </p:pic>
      <p:pic>
        <p:nvPicPr>
          <p:cNvPr id="24" name="1.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25000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287" y="1055183"/>
            <a:ext cx="306989" cy="1152000"/>
          </a:xfrm>
          <a:prstGeom prst="rect">
            <a:avLst/>
          </a:prstGeom>
        </p:spPr>
      </p:pic>
      <p:pic>
        <p:nvPicPr>
          <p:cNvPr id="25" name="1.1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059710"/>
            <a:ext cx="306989" cy="1152000"/>
          </a:xfrm>
          <a:prstGeom prst="rect">
            <a:avLst/>
          </a:prstGeom>
        </p:spPr>
      </p:pic>
      <p:pic>
        <p:nvPicPr>
          <p:cNvPr id="26" name="1.1"/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872" y="2225652"/>
            <a:ext cx="306989" cy="1152000"/>
          </a:xfrm>
          <a:prstGeom prst="rect">
            <a:avLst/>
          </a:prstGeom>
        </p:spPr>
      </p:pic>
      <p:pic>
        <p:nvPicPr>
          <p:cNvPr id="27" name="1.1"/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792" y="2233389"/>
            <a:ext cx="306989" cy="1152000"/>
          </a:xfrm>
          <a:prstGeom prst="rect">
            <a:avLst/>
          </a:prstGeom>
        </p:spPr>
      </p:pic>
      <p:pic>
        <p:nvPicPr>
          <p:cNvPr id="28" name="1.1"/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8404" y="2233389"/>
            <a:ext cx="306989" cy="1152000"/>
          </a:xfrm>
          <a:prstGeom prst="rect">
            <a:avLst/>
          </a:prstGeom>
        </p:spPr>
      </p:pic>
      <p:pic>
        <p:nvPicPr>
          <p:cNvPr id="29" name="1.1"/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611" y="2211710"/>
            <a:ext cx="306989" cy="1152000"/>
          </a:xfrm>
          <a:prstGeom prst="rect">
            <a:avLst/>
          </a:prstGeom>
        </p:spPr>
      </p:pic>
      <p:pic>
        <p:nvPicPr>
          <p:cNvPr id="30" name="1.1"/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113" y="2211710"/>
            <a:ext cx="306989" cy="1152000"/>
          </a:xfrm>
          <a:prstGeom prst="rect">
            <a:avLst/>
          </a:prstGeom>
        </p:spPr>
      </p:pic>
      <p:pic>
        <p:nvPicPr>
          <p:cNvPr id="31" name="1.1"/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259" y="2220263"/>
            <a:ext cx="306989" cy="1152000"/>
          </a:xfrm>
          <a:prstGeom prst="rect">
            <a:avLst/>
          </a:prstGeom>
        </p:spPr>
      </p:pic>
      <p:pic>
        <p:nvPicPr>
          <p:cNvPr id="32" name="1.1"/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076" y="2217342"/>
            <a:ext cx="306989" cy="1152000"/>
          </a:xfrm>
          <a:prstGeom prst="rect">
            <a:avLst/>
          </a:prstGeom>
        </p:spPr>
      </p:pic>
      <p:pic>
        <p:nvPicPr>
          <p:cNvPr id="33" name="1.1"/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674" y="2217342"/>
            <a:ext cx="306989" cy="1152000"/>
          </a:xfrm>
          <a:prstGeom prst="rect">
            <a:avLst/>
          </a:prstGeom>
        </p:spPr>
      </p:pic>
      <p:pic>
        <p:nvPicPr>
          <p:cNvPr id="34" name="1.2"/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LineDrawing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371" y="1166025"/>
            <a:ext cx="315050" cy="1152000"/>
          </a:xfrm>
          <a:prstGeom prst="rect">
            <a:avLst/>
          </a:prstGeom>
        </p:spPr>
      </p:pic>
      <p:pic>
        <p:nvPicPr>
          <p:cNvPr id="35" name="1.2"/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LineDrawing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686" y="1150550"/>
            <a:ext cx="315050" cy="1152000"/>
          </a:xfrm>
          <a:prstGeom prst="rect">
            <a:avLst/>
          </a:prstGeom>
        </p:spPr>
      </p:pic>
      <p:pic>
        <p:nvPicPr>
          <p:cNvPr id="36" name="1.2"/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LineDrawing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304" y="1203377"/>
            <a:ext cx="315050" cy="1152000"/>
          </a:xfrm>
          <a:prstGeom prst="rect">
            <a:avLst/>
          </a:prstGeom>
        </p:spPr>
      </p:pic>
      <p:pic>
        <p:nvPicPr>
          <p:cNvPr id="37" name="1.2"/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LineDrawing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653" y="1187452"/>
            <a:ext cx="315050" cy="1152000"/>
          </a:xfrm>
          <a:prstGeom prst="rect">
            <a:avLst/>
          </a:prstGeom>
        </p:spPr>
      </p:pic>
      <p:pic>
        <p:nvPicPr>
          <p:cNvPr id="38" name="1.2"/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LineDrawing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082" y="1203726"/>
            <a:ext cx="315050" cy="1152000"/>
          </a:xfrm>
          <a:prstGeom prst="rect">
            <a:avLst/>
          </a:prstGeom>
        </p:spPr>
      </p:pic>
      <p:pic>
        <p:nvPicPr>
          <p:cNvPr id="39" name="1.2"/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LineDrawing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422" y="1203726"/>
            <a:ext cx="315050" cy="1152000"/>
          </a:xfrm>
          <a:prstGeom prst="rect">
            <a:avLst/>
          </a:prstGeom>
        </p:spPr>
      </p:pic>
      <p:pic>
        <p:nvPicPr>
          <p:cNvPr id="40" name="1.2"/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LineDrawing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287" y="1199199"/>
            <a:ext cx="315050" cy="1152000"/>
          </a:xfrm>
          <a:prstGeom prst="rect">
            <a:avLst/>
          </a:prstGeom>
        </p:spPr>
      </p:pic>
      <p:pic>
        <p:nvPicPr>
          <p:cNvPr id="41" name="1.2"/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LineDrawing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203726"/>
            <a:ext cx="315050" cy="1152000"/>
          </a:xfrm>
          <a:prstGeom prst="rect">
            <a:avLst/>
          </a:prstGeom>
        </p:spPr>
      </p:pic>
      <p:pic>
        <p:nvPicPr>
          <p:cNvPr id="42" name="1.2"/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LineDrawing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811" y="2081636"/>
            <a:ext cx="315050" cy="1152000"/>
          </a:xfrm>
          <a:prstGeom prst="rect">
            <a:avLst/>
          </a:prstGeom>
        </p:spPr>
      </p:pic>
      <p:pic>
        <p:nvPicPr>
          <p:cNvPr id="43" name="1.2"/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LineDrawing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731" y="2089373"/>
            <a:ext cx="315050" cy="1152000"/>
          </a:xfrm>
          <a:prstGeom prst="rect">
            <a:avLst/>
          </a:prstGeom>
        </p:spPr>
      </p:pic>
      <p:pic>
        <p:nvPicPr>
          <p:cNvPr id="44" name="1.2"/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LineDrawing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343" y="2089373"/>
            <a:ext cx="315050" cy="1152000"/>
          </a:xfrm>
          <a:prstGeom prst="rect">
            <a:avLst/>
          </a:prstGeom>
        </p:spPr>
      </p:pic>
      <p:pic>
        <p:nvPicPr>
          <p:cNvPr id="45" name="1.2"/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LineDrawing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550" y="2067694"/>
            <a:ext cx="315050" cy="1152000"/>
          </a:xfrm>
          <a:prstGeom prst="rect">
            <a:avLst/>
          </a:prstGeom>
        </p:spPr>
      </p:pic>
      <p:pic>
        <p:nvPicPr>
          <p:cNvPr id="46" name="1.2"/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LineDrawing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052" y="2067694"/>
            <a:ext cx="315050" cy="1152000"/>
          </a:xfrm>
          <a:prstGeom prst="rect">
            <a:avLst/>
          </a:prstGeom>
        </p:spPr>
      </p:pic>
      <p:pic>
        <p:nvPicPr>
          <p:cNvPr id="47" name="1.2"/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LineDrawing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198" y="2076247"/>
            <a:ext cx="315050" cy="1152000"/>
          </a:xfrm>
          <a:prstGeom prst="rect">
            <a:avLst/>
          </a:prstGeom>
        </p:spPr>
      </p:pic>
      <p:pic>
        <p:nvPicPr>
          <p:cNvPr id="48" name="1.2"/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LineDrawing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015" y="2073326"/>
            <a:ext cx="315050" cy="1152000"/>
          </a:xfrm>
          <a:prstGeom prst="rect">
            <a:avLst/>
          </a:prstGeom>
        </p:spPr>
      </p:pic>
      <p:pic>
        <p:nvPicPr>
          <p:cNvPr id="49" name="1.2"/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LineDrawing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613" y="2073326"/>
            <a:ext cx="315050" cy="1152000"/>
          </a:xfrm>
          <a:prstGeom prst="rect">
            <a:avLst/>
          </a:prstGeom>
        </p:spPr>
      </p:pic>
      <p:pic>
        <p:nvPicPr>
          <p:cNvPr id="50" name="1.3"/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63" y="1310041"/>
            <a:ext cx="310652" cy="1152000"/>
          </a:xfrm>
          <a:prstGeom prst="rect">
            <a:avLst/>
          </a:prstGeom>
        </p:spPr>
      </p:pic>
      <p:pic>
        <p:nvPicPr>
          <p:cNvPr id="51" name="1.3"/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678" y="1294566"/>
            <a:ext cx="310652" cy="1152000"/>
          </a:xfrm>
          <a:prstGeom prst="rect">
            <a:avLst/>
          </a:prstGeom>
        </p:spPr>
      </p:pic>
      <p:pic>
        <p:nvPicPr>
          <p:cNvPr id="52" name="1.3"/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296" y="1347393"/>
            <a:ext cx="310652" cy="1152000"/>
          </a:xfrm>
          <a:prstGeom prst="rect">
            <a:avLst/>
          </a:prstGeom>
        </p:spPr>
      </p:pic>
      <p:pic>
        <p:nvPicPr>
          <p:cNvPr id="53" name="1.3"/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645" y="1331468"/>
            <a:ext cx="310652" cy="1152000"/>
          </a:xfrm>
          <a:prstGeom prst="rect">
            <a:avLst/>
          </a:prstGeom>
        </p:spPr>
      </p:pic>
      <p:pic>
        <p:nvPicPr>
          <p:cNvPr id="54" name="1.3"/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074" y="1347742"/>
            <a:ext cx="310652" cy="1152000"/>
          </a:xfrm>
          <a:prstGeom prst="rect">
            <a:avLst/>
          </a:prstGeom>
        </p:spPr>
      </p:pic>
      <p:pic>
        <p:nvPicPr>
          <p:cNvPr id="55" name="1.3"/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414" y="1347742"/>
            <a:ext cx="310652" cy="1152000"/>
          </a:xfrm>
          <a:prstGeom prst="rect">
            <a:avLst/>
          </a:prstGeom>
        </p:spPr>
      </p:pic>
      <p:pic>
        <p:nvPicPr>
          <p:cNvPr id="56" name="1.3"/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279" y="1343215"/>
            <a:ext cx="310652" cy="1152000"/>
          </a:xfrm>
          <a:prstGeom prst="rect">
            <a:avLst/>
          </a:prstGeom>
        </p:spPr>
      </p:pic>
      <p:pic>
        <p:nvPicPr>
          <p:cNvPr id="57" name="1.3"/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347742"/>
            <a:ext cx="310652" cy="1152000"/>
          </a:xfrm>
          <a:prstGeom prst="rect">
            <a:avLst/>
          </a:prstGeom>
        </p:spPr>
      </p:pic>
      <p:pic>
        <p:nvPicPr>
          <p:cNvPr id="58" name="1.3"/>
          <p:cNvPicPr>
            <a:picLocks noChangeAspect="1"/>
          </p:cNvPicPr>
          <p:nvPr/>
        </p:nvPicPr>
        <p:blipFill>
          <a:blip r:embed="rId1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937620"/>
            <a:ext cx="310652" cy="1152000"/>
          </a:xfrm>
          <a:prstGeom prst="rect">
            <a:avLst/>
          </a:prstGeom>
        </p:spPr>
      </p:pic>
      <p:pic>
        <p:nvPicPr>
          <p:cNvPr id="59" name="1.3"/>
          <p:cNvPicPr>
            <a:picLocks noChangeAspect="1"/>
          </p:cNvPicPr>
          <p:nvPr/>
        </p:nvPicPr>
        <p:blipFill>
          <a:blip r:embed="rId1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672" y="1945357"/>
            <a:ext cx="310652" cy="1152000"/>
          </a:xfrm>
          <a:prstGeom prst="rect">
            <a:avLst/>
          </a:prstGeom>
        </p:spPr>
      </p:pic>
      <p:pic>
        <p:nvPicPr>
          <p:cNvPr id="60" name="1.3"/>
          <p:cNvPicPr>
            <a:picLocks noChangeAspect="1"/>
          </p:cNvPicPr>
          <p:nvPr/>
        </p:nvPicPr>
        <p:blipFill>
          <a:blip r:embed="rId1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284" y="1945357"/>
            <a:ext cx="310652" cy="1152000"/>
          </a:xfrm>
          <a:prstGeom prst="rect">
            <a:avLst/>
          </a:prstGeom>
        </p:spPr>
      </p:pic>
      <p:pic>
        <p:nvPicPr>
          <p:cNvPr id="61" name="1.3"/>
          <p:cNvPicPr>
            <a:picLocks noChangeAspect="1"/>
          </p:cNvPicPr>
          <p:nvPr/>
        </p:nvPicPr>
        <p:blipFill>
          <a:blip r:embed="rId1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491" y="1923678"/>
            <a:ext cx="310652" cy="1152000"/>
          </a:xfrm>
          <a:prstGeom prst="rect">
            <a:avLst/>
          </a:prstGeom>
        </p:spPr>
      </p:pic>
      <p:pic>
        <p:nvPicPr>
          <p:cNvPr id="62" name="1.3"/>
          <p:cNvPicPr>
            <a:picLocks noChangeAspect="1"/>
          </p:cNvPicPr>
          <p:nvPr/>
        </p:nvPicPr>
        <p:blipFill>
          <a:blip r:embed="rId1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993" y="1923678"/>
            <a:ext cx="310652" cy="1152000"/>
          </a:xfrm>
          <a:prstGeom prst="rect">
            <a:avLst/>
          </a:prstGeom>
        </p:spPr>
      </p:pic>
      <p:pic>
        <p:nvPicPr>
          <p:cNvPr id="63" name="1.3"/>
          <p:cNvPicPr>
            <a:picLocks noChangeAspect="1"/>
          </p:cNvPicPr>
          <p:nvPr/>
        </p:nvPicPr>
        <p:blipFill>
          <a:blip r:embed="rId1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139" y="1932231"/>
            <a:ext cx="310652" cy="1152000"/>
          </a:xfrm>
          <a:prstGeom prst="rect">
            <a:avLst/>
          </a:prstGeom>
        </p:spPr>
      </p:pic>
      <p:pic>
        <p:nvPicPr>
          <p:cNvPr id="64" name="1.3"/>
          <p:cNvPicPr>
            <a:picLocks noChangeAspect="1"/>
          </p:cNvPicPr>
          <p:nvPr/>
        </p:nvPicPr>
        <p:blipFill>
          <a:blip r:embed="rId1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956" y="1929310"/>
            <a:ext cx="310652" cy="1152000"/>
          </a:xfrm>
          <a:prstGeom prst="rect">
            <a:avLst/>
          </a:prstGeom>
        </p:spPr>
      </p:pic>
      <p:pic>
        <p:nvPicPr>
          <p:cNvPr id="65" name="1.3"/>
          <p:cNvPicPr>
            <a:picLocks noChangeAspect="1"/>
          </p:cNvPicPr>
          <p:nvPr/>
        </p:nvPicPr>
        <p:blipFill>
          <a:blip r:embed="rId1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554" y="1929310"/>
            <a:ext cx="310652" cy="1152000"/>
          </a:xfrm>
          <a:prstGeom prst="rect">
            <a:avLst/>
          </a:prstGeom>
        </p:spPr>
      </p:pic>
      <p:pic>
        <p:nvPicPr>
          <p:cNvPr id="66" name="1.3"/>
          <p:cNvPicPr>
            <a:picLocks noChangeAspect="1"/>
          </p:cNvPicPr>
          <p:nvPr/>
        </p:nvPicPr>
        <p:blipFill>
          <a:blip r:embed="rId1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649588"/>
            <a:ext cx="310652" cy="1152000"/>
          </a:xfrm>
          <a:prstGeom prst="rect">
            <a:avLst/>
          </a:prstGeom>
        </p:spPr>
      </p:pic>
      <p:pic>
        <p:nvPicPr>
          <p:cNvPr id="67" name="1.3"/>
          <p:cNvPicPr>
            <a:picLocks noChangeAspect="1"/>
          </p:cNvPicPr>
          <p:nvPr/>
        </p:nvPicPr>
        <p:blipFill>
          <a:blip r:embed="rId1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672" y="1657325"/>
            <a:ext cx="310652" cy="1152000"/>
          </a:xfrm>
          <a:prstGeom prst="rect">
            <a:avLst/>
          </a:prstGeom>
        </p:spPr>
      </p:pic>
      <p:pic>
        <p:nvPicPr>
          <p:cNvPr id="68" name="1.3"/>
          <p:cNvPicPr>
            <a:picLocks noChangeAspect="1"/>
          </p:cNvPicPr>
          <p:nvPr/>
        </p:nvPicPr>
        <p:blipFill>
          <a:blip r:embed="rId1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284" y="1657325"/>
            <a:ext cx="310652" cy="1152000"/>
          </a:xfrm>
          <a:prstGeom prst="rect">
            <a:avLst/>
          </a:prstGeom>
        </p:spPr>
      </p:pic>
      <p:pic>
        <p:nvPicPr>
          <p:cNvPr id="69" name="1.3"/>
          <p:cNvPicPr>
            <a:picLocks noChangeAspect="1"/>
          </p:cNvPicPr>
          <p:nvPr/>
        </p:nvPicPr>
        <p:blipFill>
          <a:blip r:embed="rId1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491" y="1635646"/>
            <a:ext cx="310652" cy="1152000"/>
          </a:xfrm>
          <a:prstGeom prst="rect">
            <a:avLst/>
          </a:prstGeom>
        </p:spPr>
      </p:pic>
      <p:pic>
        <p:nvPicPr>
          <p:cNvPr id="70" name="1.3"/>
          <p:cNvPicPr>
            <a:picLocks noChangeAspect="1"/>
          </p:cNvPicPr>
          <p:nvPr/>
        </p:nvPicPr>
        <p:blipFill>
          <a:blip r:embed="rId1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993" y="1635646"/>
            <a:ext cx="310652" cy="1152000"/>
          </a:xfrm>
          <a:prstGeom prst="rect">
            <a:avLst/>
          </a:prstGeom>
        </p:spPr>
      </p:pic>
      <p:pic>
        <p:nvPicPr>
          <p:cNvPr id="71" name="1.3"/>
          <p:cNvPicPr>
            <a:picLocks noChangeAspect="1"/>
          </p:cNvPicPr>
          <p:nvPr/>
        </p:nvPicPr>
        <p:blipFill>
          <a:blip r:embed="rId1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139" y="1644199"/>
            <a:ext cx="310652" cy="1152000"/>
          </a:xfrm>
          <a:prstGeom prst="rect">
            <a:avLst/>
          </a:prstGeom>
        </p:spPr>
      </p:pic>
      <p:pic>
        <p:nvPicPr>
          <p:cNvPr id="72" name="1.3"/>
          <p:cNvPicPr>
            <a:picLocks noChangeAspect="1"/>
          </p:cNvPicPr>
          <p:nvPr/>
        </p:nvPicPr>
        <p:blipFill>
          <a:blip r:embed="rId1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956" y="1641278"/>
            <a:ext cx="310652" cy="1152000"/>
          </a:xfrm>
          <a:prstGeom prst="rect">
            <a:avLst/>
          </a:prstGeom>
        </p:spPr>
      </p:pic>
      <p:pic>
        <p:nvPicPr>
          <p:cNvPr id="73" name="1.3"/>
          <p:cNvPicPr>
            <a:picLocks noChangeAspect="1"/>
          </p:cNvPicPr>
          <p:nvPr/>
        </p:nvPicPr>
        <p:blipFill>
          <a:blip r:embed="rId1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554" y="1641278"/>
            <a:ext cx="310652" cy="1152000"/>
          </a:xfrm>
          <a:prstGeom prst="rect">
            <a:avLst/>
          </a:prstGeom>
        </p:spPr>
      </p:pic>
      <p:pic>
        <p:nvPicPr>
          <p:cNvPr id="74" name="1.3"/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63" y="1598073"/>
            <a:ext cx="310652" cy="1152000"/>
          </a:xfrm>
          <a:prstGeom prst="rect">
            <a:avLst/>
          </a:prstGeom>
        </p:spPr>
      </p:pic>
      <p:pic>
        <p:nvPicPr>
          <p:cNvPr id="75" name="1.3"/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678" y="1582598"/>
            <a:ext cx="310652" cy="1152000"/>
          </a:xfrm>
          <a:prstGeom prst="rect">
            <a:avLst/>
          </a:prstGeom>
        </p:spPr>
      </p:pic>
      <p:pic>
        <p:nvPicPr>
          <p:cNvPr id="76" name="1.3"/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296" y="1635425"/>
            <a:ext cx="310652" cy="1152000"/>
          </a:xfrm>
          <a:prstGeom prst="rect">
            <a:avLst/>
          </a:prstGeom>
        </p:spPr>
      </p:pic>
      <p:pic>
        <p:nvPicPr>
          <p:cNvPr id="77" name="1.3"/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645" y="1619500"/>
            <a:ext cx="310652" cy="1152000"/>
          </a:xfrm>
          <a:prstGeom prst="rect">
            <a:avLst/>
          </a:prstGeom>
        </p:spPr>
      </p:pic>
      <p:pic>
        <p:nvPicPr>
          <p:cNvPr id="78" name="1.3"/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074" y="1635774"/>
            <a:ext cx="310652" cy="1152000"/>
          </a:xfrm>
          <a:prstGeom prst="rect">
            <a:avLst/>
          </a:prstGeom>
        </p:spPr>
      </p:pic>
      <p:pic>
        <p:nvPicPr>
          <p:cNvPr id="79" name="1.3"/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414" y="1635774"/>
            <a:ext cx="310652" cy="1152000"/>
          </a:xfrm>
          <a:prstGeom prst="rect">
            <a:avLst/>
          </a:prstGeom>
        </p:spPr>
      </p:pic>
      <p:pic>
        <p:nvPicPr>
          <p:cNvPr id="80" name="1.3"/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279" y="1631247"/>
            <a:ext cx="310652" cy="1152000"/>
          </a:xfrm>
          <a:prstGeom prst="rect">
            <a:avLst/>
          </a:prstGeom>
        </p:spPr>
      </p:pic>
      <p:pic>
        <p:nvPicPr>
          <p:cNvPr id="81" name="1.3"/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635774"/>
            <a:ext cx="310652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60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33"/>
    </mc:Choice>
    <mc:Fallback xmlns="">
      <p:transition spd="slow" advTm="19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4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"/>
                            </p:stCondLst>
                            <p:childTnLst>
                              <p:par>
                                <p:cTn id="3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3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5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9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3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5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7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9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3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5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7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9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2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4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6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8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0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2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4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6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8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0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2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4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6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8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0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2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"/>
                            </p:stCondLst>
                            <p:childTnLst>
                              <p:par>
                                <p:cTn id="10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5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7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9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1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3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5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7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9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1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3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5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7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9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1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3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5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00"/>
                            </p:stCondLst>
                            <p:childTnLst>
                              <p:par>
                                <p:cTn id="1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.33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649588"/>
            <a:ext cx="310652" cy="1152000"/>
          </a:xfrm>
          <a:prstGeom prst="rect">
            <a:avLst/>
          </a:prstGeom>
        </p:spPr>
      </p:pic>
      <p:pic>
        <p:nvPicPr>
          <p:cNvPr id="3" name="1.38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672" y="1657325"/>
            <a:ext cx="310652" cy="1152000"/>
          </a:xfrm>
          <a:prstGeom prst="rect">
            <a:avLst/>
          </a:prstGeom>
        </p:spPr>
      </p:pic>
      <p:pic>
        <p:nvPicPr>
          <p:cNvPr id="4" name="1.31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284" y="1657325"/>
            <a:ext cx="310652" cy="1152000"/>
          </a:xfrm>
          <a:prstGeom prst="rect">
            <a:avLst/>
          </a:prstGeom>
        </p:spPr>
      </p:pic>
      <p:pic>
        <p:nvPicPr>
          <p:cNvPr id="5" name="1.36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491" y="1635646"/>
            <a:ext cx="310652" cy="1152000"/>
          </a:xfrm>
          <a:prstGeom prst="rect">
            <a:avLst/>
          </a:prstGeom>
        </p:spPr>
      </p:pic>
      <p:pic>
        <p:nvPicPr>
          <p:cNvPr id="6" name="1.35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993" y="1635646"/>
            <a:ext cx="310652" cy="1152000"/>
          </a:xfrm>
          <a:prstGeom prst="rect">
            <a:avLst/>
          </a:prstGeom>
        </p:spPr>
      </p:pic>
      <p:pic>
        <p:nvPicPr>
          <p:cNvPr id="7" name="1.37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139" y="1644199"/>
            <a:ext cx="310652" cy="1152000"/>
          </a:xfrm>
          <a:prstGeom prst="rect">
            <a:avLst/>
          </a:prstGeom>
        </p:spPr>
      </p:pic>
      <p:pic>
        <p:nvPicPr>
          <p:cNvPr id="8" name="1.34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956" y="1641278"/>
            <a:ext cx="310652" cy="1152000"/>
          </a:xfrm>
          <a:prstGeom prst="rect">
            <a:avLst/>
          </a:prstGeom>
        </p:spPr>
      </p:pic>
      <p:pic>
        <p:nvPicPr>
          <p:cNvPr id="9" name="1.32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554" y="1641278"/>
            <a:ext cx="310652" cy="1152000"/>
          </a:xfrm>
          <a:prstGeom prst="rect">
            <a:avLst/>
          </a:prstGeom>
        </p:spPr>
      </p:pic>
      <p:pic>
        <p:nvPicPr>
          <p:cNvPr id="50" name="1.33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967" y="1650107"/>
            <a:ext cx="310652" cy="1152000"/>
          </a:xfrm>
          <a:prstGeom prst="rect">
            <a:avLst/>
          </a:prstGeom>
        </p:spPr>
      </p:pic>
      <p:pic>
        <p:nvPicPr>
          <p:cNvPr id="52" name="1.38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672" y="1644199"/>
            <a:ext cx="310652" cy="1152000"/>
          </a:xfrm>
          <a:prstGeom prst="rect">
            <a:avLst/>
          </a:prstGeom>
        </p:spPr>
      </p:pic>
      <p:pic>
        <p:nvPicPr>
          <p:cNvPr id="53" name="1.31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284" y="1649588"/>
            <a:ext cx="310652" cy="1152000"/>
          </a:xfrm>
          <a:prstGeom prst="rect">
            <a:avLst/>
          </a:prstGeom>
        </p:spPr>
      </p:pic>
      <p:pic>
        <p:nvPicPr>
          <p:cNvPr id="54" name="1.36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491" y="1631931"/>
            <a:ext cx="310652" cy="1152000"/>
          </a:xfrm>
          <a:prstGeom prst="rect">
            <a:avLst/>
          </a:prstGeom>
        </p:spPr>
      </p:pic>
      <p:pic>
        <p:nvPicPr>
          <p:cNvPr id="55" name="1.35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993" y="1631931"/>
            <a:ext cx="310652" cy="1152000"/>
          </a:xfrm>
          <a:prstGeom prst="rect">
            <a:avLst/>
          </a:prstGeom>
        </p:spPr>
      </p:pic>
      <p:pic>
        <p:nvPicPr>
          <p:cNvPr id="56" name="1.37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139" y="1641456"/>
            <a:ext cx="310652" cy="1152000"/>
          </a:xfrm>
          <a:prstGeom prst="rect">
            <a:avLst/>
          </a:prstGeom>
        </p:spPr>
      </p:pic>
      <p:pic>
        <p:nvPicPr>
          <p:cNvPr id="57" name="1.34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956" y="1641456"/>
            <a:ext cx="310652" cy="1152000"/>
          </a:xfrm>
          <a:prstGeom prst="rect">
            <a:avLst/>
          </a:prstGeom>
        </p:spPr>
      </p:pic>
      <p:pic>
        <p:nvPicPr>
          <p:cNvPr id="58" name="1.32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554" y="1631931"/>
            <a:ext cx="310652" cy="1152000"/>
          </a:xfrm>
          <a:prstGeom prst="rect">
            <a:avLst/>
          </a:prstGeom>
        </p:spPr>
      </p:pic>
      <p:pic>
        <p:nvPicPr>
          <p:cNvPr id="34" name="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32911">
            <a:off x="3406502" y="3091950"/>
            <a:ext cx="408766" cy="468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2" descr="QQ个性网www.qq7.com提供--水墨随笔画·音乐符号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5272">
            <a:off x="6209202" y="448588"/>
            <a:ext cx="468052" cy="449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90744">
            <a:off x="3366129" y="3650023"/>
            <a:ext cx="470993" cy="535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15" descr="QQ个性网www.qq7.com提供--水墨随笔画·音乐符号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81496" flipH="1">
            <a:off x="2942194" y="4300531"/>
            <a:ext cx="468052" cy="449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14" descr="QQ个性网www.qq7.com提供--水墨随笔画·音乐符号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7498">
            <a:off x="2991108" y="3692262"/>
            <a:ext cx="588119" cy="46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1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4900" flipV="1">
            <a:off x="3687537" y="3350017"/>
            <a:ext cx="470993" cy="535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9" descr="QQ个性网www.qq7.com提供--水墨随笔画·音乐符号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579" y="2694490"/>
            <a:ext cx="342799" cy="591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10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978" y="2968649"/>
            <a:ext cx="381149" cy="714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8" descr="QQ个性网www.qq7.com提供--水墨随笔画·音乐符号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378" y="2145922"/>
            <a:ext cx="748427" cy="718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8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504" y="2343506"/>
            <a:ext cx="520105" cy="398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7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01431">
            <a:off x="4965054" y="1852035"/>
            <a:ext cx="399113" cy="564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6" descr="QQ个性网www.qq7.com提供--水墨随笔画·音乐符号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46814" y="1259608"/>
            <a:ext cx="618313" cy="106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3" descr="QQ个性网www.qq7.com提供--水墨随笔画·音乐符号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25583" y="893871"/>
            <a:ext cx="1193645" cy="1145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5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12543">
            <a:off x="5797339" y="1390628"/>
            <a:ext cx="661513" cy="936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4" descr="QQ个性网www.qq7.com提供--水墨随笔画·音乐符号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27652">
            <a:off x="5399369" y="790427"/>
            <a:ext cx="936104" cy="74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1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88357">
            <a:off x="6611250" y="149455"/>
            <a:ext cx="9715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7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08" y="702706"/>
            <a:ext cx="2096851" cy="855755"/>
          </a:xfrm>
          <a:prstGeom prst="rect">
            <a:avLst/>
          </a:prstGeom>
        </p:spPr>
      </p:pic>
      <p:pic>
        <p:nvPicPr>
          <p:cNvPr id="14" name="1.3"/>
          <p:cNvPicPr>
            <a:picLocks noChangeAspect="1"/>
          </p:cNvPicPr>
          <p:nvPr/>
        </p:nvPicPr>
        <p:blipFill>
          <a:blip r:embed="rId18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074" y="1635774"/>
            <a:ext cx="310652" cy="1152000"/>
          </a:xfrm>
          <a:prstGeom prst="rect">
            <a:avLst/>
          </a:prstGeom>
        </p:spPr>
      </p:pic>
      <p:pic>
        <p:nvPicPr>
          <p:cNvPr id="15" name="1.3"/>
          <p:cNvPicPr>
            <a:picLocks noChangeAspect="1"/>
          </p:cNvPicPr>
          <p:nvPr/>
        </p:nvPicPr>
        <p:blipFill>
          <a:blip r:embed="rId18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414" y="1635774"/>
            <a:ext cx="310652" cy="1152000"/>
          </a:xfrm>
          <a:prstGeom prst="rect">
            <a:avLst/>
          </a:prstGeom>
        </p:spPr>
      </p:pic>
      <p:pic>
        <p:nvPicPr>
          <p:cNvPr id="16" name="1.3"/>
          <p:cNvPicPr>
            <a:picLocks noChangeAspect="1"/>
          </p:cNvPicPr>
          <p:nvPr/>
        </p:nvPicPr>
        <p:blipFill>
          <a:blip r:embed="rId18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279" y="1631247"/>
            <a:ext cx="310652" cy="1152000"/>
          </a:xfrm>
          <a:prstGeom prst="rect">
            <a:avLst/>
          </a:prstGeom>
        </p:spPr>
      </p:pic>
      <p:pic>
        <p:nvPicPr>
          <p:cNvPr id="17" name="1.3"/>
          <p:cNvPicPr>
            <a:picLocks noChangeAspect="1"/>
          </p:cNvPicPr>
          <p:nvPr/>
        </p:nvPicPr>
        <p:blipFill>
          <a:blip r:embed="rId18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635774"/>
            <a:ext cx="310652" cy="1152000"/>
          </a:xfrm>
          <a:prstGeom prst="rect">
            <a:avLst/>
          </a:prstGeom>
        </p:spPr>
      </p:pic>
      <p:pic>
        <p:nvPicPr>
          <p:cNvPr id="10" name="1.3"/>
          <p:cNvPicPr>
            <a:picLocks noChangeAspect="1"/>
          </p:cNvPicPr>
          <p:nvPr/>
        </p:nvPicPr>
        <p:blipFill>
          <a:blip r:embed="rId18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63" y="1598073"/>
            <a:ext cx="310652" cy="1152000"/>
          </a:xfrm>
          <a:prstGeom prst="rect">
            <a:avLst/>
          </a:prstGeom>
        </p:spPr>
      </p:pic>
      <p:pic>
        <p:nvPicPr>
          <p:cNvPr id="11" name="1.3"/>
          <p:cNvPicPr>
            <a:picLocks noChangeAspect="1"/>
          </p:cNvPicPr>
          <p:nvPr/>
        </p:nvPicPr>
        <p:blipFill>
          <a:blip r:embed="rId18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678" y="1582598"/>
            <a:ext cx="310652" cy="1152000"/>
          </a:xfrm>
          <a:prstGeom prst="rect">
            <a:avLst/>
          </a:prstGeom>
        </p:spPr>
      </p:pic>
      <p:pic>
        <p:nvPicPr>
          <p:cNvPr id="12" name="1.3"/>
          <p:cNvPicPr>
            <a:picLocks noChangeAspect="1"/>
          </p:cNvPicPr>
          <p:nvPr/>
        </p:nvPicPr>
        <p:blipFill>
          <a:blip r:embed="rId18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296" y="1635425"/>
            <a:ext cx="310652" cy="1152000"/>
          </a:xfrm>
          <a:prstGeom prst="rect">
            <a:avLst/>
          </a:prstGeom>
        </p:spPr>
      </p:pic>
      <p:pic>
        <p:nvPicPr>
          <p:cNvPr id="13" name="1.3"/>
          <p:cNvPicPr>
            <a:picLocks noChangeAspect="1"/>
          </p:cNvPicPr>
          <p:nvPr/>
        </p:nvPicPr>
        <p:blipFill>
          <a:blip r:embed="rId18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artisticLineDrawing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645" y="1619500"/>
            <a:ext cx="310652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89"/>
    </mc:Choice>
    <mc:Fallback xmlns="">
      <p:transition spd="slow" advTm="65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7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xit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47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47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7" presetClass="exit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7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7" presetClass="exit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42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7" presetClass="exit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47" presetClass="exit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7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酒瓶" hidden="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482" y="978431"/>
            <a:ext cx="325115" cy="1153533"/>
          </a:xfrm>
          <a:prstGeom prst="rect">
            <a:avLst/>
          </a:prstGeom>
        </p:spPr>
      </p:pic>
      <p:pic>
        <p:nvPicPr>
          <p:cNvPr id="7" name="酒瓶" hidden="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133" y="978432"/>
            <a:ext cx="325115" cy="1153533"/>
          </a:xfrm>
          <a:prstGeom prst="rect">
            <a:avLst/>
          </a:prstGeom>
        </p:spPr>
      </p:pic>
      <p:pic>
        <p:nvPicPr>
          <p:cNvPr id="8" name="酒瓶" hidden="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346" y="970696"/>
            <a:ext cx="325115" cy="1153533"/>
          </a:xfrm>
          <a:prstGeom prst="rect">
            <a:avLst/>
          </a:prstGeom>
        </p:spPr>
      </p:pic>
      <p:pic>
        <p:nvPicPr>
          <p:cNvPr id="9" name="酒瓶" hidden="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878" y="978432"/>
            <a:ext cx="325115" cy="1153533"/>
          </a:xfrm>
          <a:prstGeom prst="rect">
            <a:avLst/>
          </a:prstGeom>
        </p:spPr>
      </p:pic>
      <p:pic>
        <p:nvPicPr>
          <p:cNvPr id="10" name="酒瓶" hidden="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218" y="970695"/>
            <a:ext cx="325115" cy="1153533"/>
          </a:xfrm>
          <a:prstGeom prst="rect">
            <a:avLst/>
          </a:prstGeom>
        </p:spPr>
      </p:pic>
      <p:pic>
        <p:nvPicPr>
          <p:cNvPr id="11" name="酒瓶" hidden="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116" y="997319"/>
            <a:ext cx="325115" cy="1153533"/>
          </a:xfrm>
          <a:prstGeom prst="rect">
            <a:avLst/>
          </a:prstGeom>
        </p:spPr>
      </p:pic>
      <p:pic>
        <p:nvPicPr>
          <p:cNvPr id="12" name="酒瓶" hidden="1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524" y="986169"/>
            <a:ext cx="325115" cy="1153533"/>
          </a:xfrm>
          <a:prstGeom prst="rect">
            <a:avLst/>
          </a:prstGeom>
        </p:spPr>
      </p:pic>
      <p:pic>
        <p:nvPicPr>
          <p:cNvPr id="13" name="酒瓶" hidden="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480" y="2291455"/>
            <a:ext cx="325115" cy="1153533"/>
          </a:xfrm>
          <a:prstGeom prst="rect">
            <a:avLst/>
          </a:prstGeom>
        </p:spPr>
      </p:pic>
      <p:pic>
        <p:nvPicPr>
          <p:cNvPr id="14" name="酒瓶" hidden="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133" y="2283719"/>
            <a:ext cx="325115" cy="1153533"/>
          </a:xfrm>
          <a:prstGeom prst="rect">
            <a:avLst/>
          </a:prstGeom>
        </p:spPr>
      </p:pic>
      <p:pic>
        <p:nvPicPr>
          <p:cNvPr id="15" name="酒瓶" hidden="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514" y="2291455"/>
            <a:ext cx="325115" cy="1153533"/>
          </a:xfrm>
          <a:prstGeom prst="rect">
            <a:avLst/>
          </a:prstGeom>
        </p:spPr>
      </p:pic>
      <p:pic>
        <p:nvPicPr>
          <p:cNvPr id="16" name="酒瓶" hidden="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552" y="2283718"/>
            <a:ext cx="325115" cy="1153533"/>
          </a:xfrm>
          <a:prstGeom prst="rect">
            <a:avLst/>
          </a:prstGeom>
        </p:spPr>
      </p:pic>
      <p:pic>
        <p:nvPicPr>
          <p:cNvPr id="17" name="酒瓶" hidden="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345" y="2299191"/>
            <a:ext cx="325115" cy="1153533"/>
          </a:xfrm>
          <a:prstGeom prst="rect">
            <a:avLst/>
          </a:prstGeom>
        </p:spPr>
      </p:pic>
      <p:pic>
        <p:nvPicPr>
          <p:cNvPr id="18" name="酒瓶" hidden="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733" y="2299192"/>
            <a:ext cx="325115" cy="1153533"/>
          </a:xfrm>
          <a:prstGeom prst="rect">
            <a:avLst/>
          </a:prstGeom>
        </p:spPr>
      </p:pic>
      <p:pic>
        <p:nvPicPr>
          <p:cNvPr id="19" name="酒瓶" hidden="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813" y="2291456"/>
            <a:ext cx="325115" cy="1153533"/>
          </a:xfrm>
          <a:prstGeom prst="rect">
            <a:avLst/>
          </a:prstGeom>
        </p:spPr>
      </p:pic>
      <p:pic>
        <p:nvPicPr>
          <p:cNvPr id="20" name="酒瓶" hidden="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283717"/>
            <a:ext cx="325115" cy="1153533"/>
          </a:xfrm>
          <a:prstGeom prst="rect">
            <a:avLst/>
          </a:prstGeom>
        </p:spPr>
      </p:pic>
      <p:pic>
        <p:nvPicPr>
          <p:cNvPr id="25" name="酒瓶" hidden="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049" y="995851"/>
            <a:ext cx="316966" cy="1124619"/>
          </a:xfrm>
          <a:prstGeom prst="rect">
            <a:avLst/>
          </a:prstGeom>
        </p:spPr>
      </p:pic>
      <p:pic>
        <p:nvPicPr>
          <p:cNvPr id="26" name="1.1" hidden="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263" y="968470"/>
            <a:ext cx="306989" cy="1152000"/>
          </a:xfrm>
          <a:prstGeom prst="rect">
            <a:avLst/>
          </a:prstGeom>
        </p:spPr>
      </p:pic>
      <p:pic>
        <p:nvPicPr>
          <p:cNvPr id="27" name="1.2" hidden="1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232" y="952995"/>
            <a:ext cx="315050" cy="1152000"/>
          </a:xfrm>
          <a:prstGeom prst="rect">
            <a:avLst/>
          </a:prstGeom>
        </p:spPr>
      </p:pic>
      <p:pic>
        <p:nvPicPr>
          <p:cNvPr id="30" name="1.1" hidden="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578" y="952995"/>
            <a:ext cx="306989" cy="1152000"/>
          </a:xfrm>
          <a:prstGeom prst="rect">
            <a:avLst/>
          </a:prstGeom>
        </p:spPr>
      </p:pic>
      <p:pic>
        <p:nvPicPr>
          <p:cNvPr id="31" name="1.2" hidden="1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547" y="937520"/>
            <a:ext cx="315050" cy="1152000"/>
          </a:xfrm>
          <a:prstGeom prst="rect">
            <a:avLst/>
          </a:prstGeom>
        </p:spPr>
      </p:pic>
      <p:pic>
        <p:nvPicPr>
          <p:cNvPr id="34" name="1.1" hidden="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196" y="1005822"/>
            <a:ext cx="306989" cy="1152000"/>
          </a:xfrm>
          <a:prstGeom prst="rect">
            <a:avLst/>
          </a:prstGeom>
        </p:spPr>
      </p:pic>
      <p:pic>
        <p:nvPicPr>
          <p:cNvPr id="35" name="1.2" hidden="1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165" y="990347"/>
            <a:ext cx="315050" cy="1152000"/>
          </a:xfrm>
          <a:prstGeom prst="rect">
            <a:avLst/>
          </a:prstGeom>
        </p:spPr>
      </p:pic>
      <p:pic>
        <p:nvPicPr>
          <p:cNvPr id="42" name="1.1" hidden="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545" y="989897"/>
            <a:ext cx="306989" cy="1152000"/>
          </a:xfrm>
          <a:prstGeom prst="rect">
            <a:avLst/>
          </a:prstGeom>
        </p:spPr>
      </p:pic>
      <p:pic>
        <p:nvPicPr>
          <p:cNvPr id="43" name="1.2" hidden="1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514" y="974422"/>
            <a:ext cx="315050" cy="1152000"/>
          </a:xfrm>
          <a:prstGeom prst="rect">
            <a:avLst/>
          </a:prstGeom>
        </p:spPr>
      </p:pic>
      <p:pic>
        <p:nvPicPr>
          <p:cNvPr id="46" name="1.1" hidden="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974" y="1006171"/>
            <a:ext cx="306989" cy="1152000"/>
          </a:xfrm>
          <a:prstGeom prst="rect">
            <a:avLst/>
          </a:prstGeom>
        </p:spPr>
      </p:pic>
      <p:pic>
        <p:nvPicPr>
          <p:cNvPr id="47" name="1.2" hidden="1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1943" y="990696"/>
            <a:ext cx="315050" cy="1152000"/>
          </a:xfrm>
          <a:prstGeom prst="rect">
            <a:avLst/>
          </a:prstGeom>
        </p:spPr>
      </p:pic>
      <p:pic>
        <p:nvPicPr>
          <p:cNvPr id="50" name="1.1" hidden="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314" y="1006171"/>
            <a:ext cx="306989" cy="1152000"/>
          </a:xfrm>
          <a:prstGeom prst="rect">
            <a:avLst/>
          </a:prstGeom>
        </p:spPr>
      </p:pic>
      <p:pic>
        <p:nvPicPr>
          <p:cNvPr id="51" name="1.2" hidden="1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283" y="990696"/>
            <a:ext cx="315050" cy="1152000"/>
          </a:xfrm>
          <a:prstGeom prst="rect">
            <a:avLst/>
          </a:prstGeom>
        </p:spPr>
      </p:pic>
      <p:pic>
        <p:nvPicPr>
          <p:cNvPr id="54" name="1.1" hidden="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79" y="1001644"/>
            <a:ext cx="306989" cy="1152000"/>
          </a:xfrm>
          <a:prstGeom prst="rect">
            <a:avLst/>
          </a:prstGeom>
        </p:spPr>
      </p:pic>
      <p:pic>
        <p:nvPicPr>
          <p:cNvPr id="55" name="1.2" hidden="1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148" y="986169"/>
            <a:ext cx="315050" cy="1152000"/>
          </a:xfrm>
          <a:prstGeom prst="rect">
            <a:avLst/>
          </a:prstGeom>
        </p:spPr>
      </p:pic>
      <p:pic>
        <p:nvPicPr>
          <p:cNvPr id="58" name="1.1" hidden="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620" y="1006171"/>
            <a:ext cx="306989" cy="1152000"/>
          </a:xfrm>
          <a:prstGeom prst="rect">
            <a:avLst/>
          </a:prstGeom>
        </p:spPr>
      </p:pic>
      <p:pic>
        <p:nvPicPr>
          <p:cNvPr id="59" name="1.2" hidden="1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589" y="990696"/>
            <a:ext cx="315050" cy="1152000"/>
          </a:xfrm>
          <a:prstGeom prst="rect">
            <a:avLst/>
          </a:prstGeom>
        </p:spPr>
      </p:pic>
      <p:pic>
        <p:nvPicPr>
          <p:cNvPr id="62" name="1.1" hidden="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909" y="2306930"/>
            <a:ext cx="306989" cy="1152000"/>
          </a:xfrm>
          <a:prstGeom prst="rect">
            <a:avLst/>
          </a:prstGeom>
        </p:spPr>
      </p:pic>
      <p:pic>
        <p:nvPicPr>
          <p:cNvPr id="63" name="1.2" hidden="1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878" y="2291455"/>
            <a:ext cx="315050" cy="1152000"/>
          </a:xfrm>
          <a:prstGeom prst="rect">
            <a:avLst/>
          </a:prstGeom>
        </p:spPr>
      </p:pic>
      <p:pic>
        <p:nvPicPr>
          <p:cNvPr id="64" name="1.3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LineDraw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649588"/>
            <a:ext cx="310652" cy="1152000"/>
          </a:xfrm>
          <a:prstGeom prst="rect">
            <a:avLst/>
          </a:prstGeom>
        </p:spPr>
      </p:pic>
      <p:pic>
        <p:nvPicPr>
          <p:cNvPr id="66" name="1.1" hidden="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829" y="2314667"/>
            <a:ext cx="306989" cy="1152000"/>
          </a:xfrm>
          <a:prstGeom prst="rect">
            <a:avLst/>
          </a:prstGeom>
        </p:spPr>
      </p:pic>
      <p:pic>
        <p:nvPicPr>
          <p:cNvPr id="67" name="1.2" hidden="1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798" y="2299192"/>
            <a:ext cx="315050" cy="1152000"/>
          </a:xfrm>
          <a:prstGeom prst="rect">
            <a:avLst/>
          </a:prstGeom>
        </p:spPr>
      </p:pic>
      <p:pic>
        <p:nvPicPr>
          <p:cNvPr id="68" name="1.3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LineDraw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672" y="1657325"/>
            <a:ext cx="310652" cy="1152000"/>
          </a:xfrm>
          <a:prstGeom prst="rect">
            <a:avLst/>
          </a:prstGeom>
        </p:spPr>
      </p:pic>
      <p:pic>
        <p:nvPicPr>
          <p:cNvPr id="70" name="1.1" hidden="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441" y="2314667"/>
            <a:ext cx="306989" cy="1152000"/>
          </a:xfrm>
          <a:prstGeom prst="rect">
            <a:avLst/>
          </a:prstGeom>
        </p:spPr>
      </p:pic>
      <p:pic>
        <p:nvPicPr>
          <p:cNvPr id="71" name="1.2" hidden="1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410" y="2299192"/>
            <a:ext cx="315050" cy="1152000"/>
          </a:xfrm>
          <a:prstGeom prst="rect">
            <a:avLst/>
          </a:prstGeom>
        </p:spPr>
      </p:pic>
      <p:pic>
        <p:nvPicPr>
          <p:cNvPr id="72" name="1.3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LineDraw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284" y="1657325"/>
            <a:ext cx="310652" cy="1152000"/>
          </a:xfrm>
          <a:prstGeom prst="rect">
            <a:avLst/>
          </a:prstGeom>
        </p:spPr>
      </p:pic>
      <p:pic>
        <p:nvPicPr>
          <p:cNvPr id="74" name="1.1" hidden="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648" y="2292988"/>
            <a:ext cx="306989" cy="1152000"/>
          </a:xfrm>
          <a:prstGeom prst="rect">
            <a:avLst/>
          </a:prstGeom>
        </p:spPr>
      </p:pic>
      <p:pic>
        <p:nvPicPr>
          <p:cNvPr id="75" name="1.2" hidden="1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617" y="2277513"/>
            <a:ext cx="315050" cy="1152000"/>
          </a:xfrm>
          <a:prstGeom prst="rect">
            <a:avLst/>
          </a:prstGeom>
        </p:spPr>
      </p:pic>
      <p:pic>
        <p:nvPicPr>
          <p:cNvPr id="76" name="1.3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LineDraw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491" y="1635646"/>
            <a:ext cx="310652" cy="1152000"/>
          </a:xfrm>
          <a:prstGeom prst="rect">
            <a:avLst/>
          </a:prstGeom>
        </p:spPr>
      </p:pic>
      <p:pic>
        <p:nvPicPr>
          <p:cNvPr id="78" name="1.1" hidden="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150" y="2292988"/>
            <a:ext cx="306989" cy="1152000"/>
          </a:xfrm>
          <a:prstGeom prst="rect">
            <a:avLst/>
          </a:prstGeom>
        </p:spPr>
      </p:pic>
      <p:pic>
        <p:nvPicPr>
          <p:cNvPr id="79" name="1.2" hidden="1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119" y="2277513"/>
            <a:ext cx="315050" cy="1152000"/>
          </a:xfrm>
          <a:prstGeom prst="rect">
            <a:avLst/>
          </a:prstGeom>
        </p:spPr>
      </p:pic>
      <p:pic>
        <p:nvPicPr>
          <p:cNvPr id="80" name="1.3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LineDraw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993" y="1635646"/>
            <a:ext cx="310652" cy="1152000"/>
          </a:xfrm>
          <a:prstGeom prst="rect">
            <a:avLst/>
          </a:prstGeom>
        </p:spPr>
      </p:pic>
      <p:pic>
        <p:nvPicPr>
          <p:cNvPr id="82" name="1.1" hidden="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296" y="2301541"/>
            <a:ext cx="306989" cy="1152000"/>
          </a:xfrm>
          <a:prstGeom prst="rect">
            <a:avLst/>
          </a:prstGeom>
        </p:spPr>
      </p:pic>
      <p:pic>
        <p:nvPicPr>
          <p:cNvPr id="83" name="1.2" hidden="1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265" y="2286066"/>
            <a:ext cx="315050" cy="1152000"/>
          </a:xfrm>
          <a:prstGeom prst="rect">
            <a:avLst/>
          </a:prstGeom>
        </p:spPr>
      </p:pic>
      <p:pic>
        <p:nvPicPr>
          <p:cNvPr id="84" name="1.3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LineDraw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139" y="1644199"/>
            <a:ext cx="310652" cy="1152000"/>
          </a:xfrm>
          <a:prstGeom prst="rect">
            <a:avLst/>
          </a:prstGeom>
        </p:spPr>
      </p:pic>
      <p:pic>
        <p:nvPicPr>
          <p:cNvPr id="86" name="1.1" hidden="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113" y="2298620"/>
            <a:ext cx="306989" cy="1152000"/>
          </a:xfrm>
          <a:prstGeom prst="rect">
            <a:avLst/>
          </a:prstGeom>
        </p:spPr>
      </p:pic>
      <p:pic>
        <p:nvPicPr>
          <p:cNvPr id="87" name="1.2" hidden="1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082" y="2283145"/>
            <a:ext cx="315050" cy="1152000"/>
          </a:xfrm>
          <a:prstGeom prst="rect">
            <a:avLst/>
          </a:prstGeom>
        </p:spPr>
      </p:pic>
      <p:pic>
        <p:nvPicPr>
          <p:cNvPr id="88" name="1.3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956" y="1641278"/>
            <a:ext cx="310652" cy="1152000"/>
          </a:xfrm>
          <a:prstGeom prst="rect">
            <a:avLst/>
          </a:prstGeom>
        </p:spPr>
      </p:pic>
      <p:pic>
        <p:nvPicPr>
          <p:cNvPr id="90" name="1.1" hidden="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711" y="2298620"/>
            <a:ext cx="306989" cy="1152000"/>
          </a:xfrm>
          <a:prstGeom prst="rect">
            <a:avLst/>
          </a:prstGeom>
        </p:spPr>
      </p:pic>
      <p:pic>
        <p:nvPicPr>
          <p:cNvPr id="91" name="1.2" hidden="1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680" y="2283145"/>
            <a:ext cx="315050" cy="1152000"/>
          </a:xfrm>
          <a:prstGeom prst="rect">
            <a:avLst/>
          </a:prstGeom>
        </p:spPr>
      </p:pic>
      <p:pic>
        <p:nvPicPr>
          <p:cNvPr id="92" name="1.3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LineDraw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554" y="1641278"/>
            <a:ext cx="310652" cy="1152000"/>
          </a:xfrm>
          <a:prstGeom prst="rect">
            <a:avLst/>
          </a:prstGeom>
        </p:spPr>
      </p:pic>
      <p:pic>
        <p:nvPicPr>
          <p:cNvPr id="28" name="1.3"/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63" y="1598073"/>
            <a:ext cx="310652" cy="1152000"/>
          </a:xfrm>
          <a:prstGeom prst="rect">
            <a:avLst/>
          </a:prstGeom>
        </p:spPr>
      </p:pic>
      <p:pic>
        <p:nvPicPr>
          <p:cNvPr id="32" name="1.3"/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678" y="1582598"/>
            <a:ext cx="310652" cy="1152000"/>
          </a:xfrm>
          <a:prstGeom prst="rect">
            <a:avLst/>
          </a:prstGeom>
        </p:spPr>
      </p:pic>
      <p:pic>
        <p:nvPicPr>
          <p:cNvPr id="36" name="1.3"/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296" y="1635425"/>
            <a:ext cx="310652" cy="1152000"/>
          </a:xfrm>
          <a:prstGeom prst="rect">
            <a:avLst/>
          </a:prstGeom>
        </p:spPr>
      </p:pic>
      <p:pic>
        <p:nvPicPr>
          <p:cNvPr id="44" name="1.3"/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645" y="1619500"/>
            <a:ext cx="310652" cy="1152000"/>
          </a:xfrm>
          <a:prstGeom prst="rect">
            <a:avLst/>
          </a:prstGeom>
        </p:spPr>
      </p:pic>
      <p:pic>
        <p:nvPicPr>
          <p:cNvPr id="48" name="1.3"/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074" y="1635774"/>
            <a:ext cx="310652" cy="1152000"/>
          </a:xfrm>
          <a:prstGeom prst="rect">
            <a:avLst/>
          </a:prstGeom>
        </p:spPr>
      </p:pic>
      <p:pic>
        <p:nvPicPr>
          <p:cNvPr id="52" name="1.3"/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414" y="1635774"/>
            <a:ext cx="310652" cy="1152000"/>
          </a:xfrm>
          <a:prstGeom prst="rect">
            <a:avLst/>
          </a:prstGeom>
        </p:spPr>
      </p:pic>
      <p:pic>
        <p:nvPicPr>
          <p:cNvPr id="56" name="1.3"/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279" y="1631247"/>
            <a:ext cx="310652" cy="1152000"/>
          </a:xfrm>
          <a:prstGeom prst="rect">
            <a:avLst/>
          </a:prstGeom>
        </p:spPr>
      </p:pic>
      <p:pic>
        <p:nvPicPr>
          <p:cNvPr id="60" name="1.3"/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635774"/>
            <a:ext cx="310652" cy="1152000"/>
          </a:xfrm>
          <a:prstGeom prst="rect">
            <a:avLst/>
          </a:prstGeom>
        </p:spPr>
      </p:pic>
      <p:pic>
        <p:nvPicPr>
          <p:cNvPr id="69" name="1.3"/>
          <p:cNvPicPr>
            <a:picLocks noChangeAspect="1"/>
          </p:cNvPicPr>
          <p:nvPr/>
        </p:nvPicPr>
        <p:blipFill>
          <a:blip r:embed="rId12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68348">
            <a:off x="5688447" y="1485085"/>
            <a:ext cx="136391" cy="505782"/>
          </a:xfrm>
          <a:prstGeom prst="rect">
            <a:avLst/>
          </a:prstGeom>
        </p:spPr>
      </p:pic>
      <p:pic>
        <p:nvPicPr>
          <p:cNvPr id="73" name="1.3"/>
          <p:cNvPicPr>
            <a:picLocks noChangeAspect="1"/>
          </p:cNvPicPr>
          <p:nvPr/>
        </p:nvPicPr>
        <p:blipFill>
          <a:blip r:embed="rId13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89292">
            <a:off x="5333178" y="1539366"/>
            <a:ext cx="165517" cy="647058"/>
          </a:xfrm>
          <a:prstGeom prst="rect">
            <a:avLst/>
          </a:prstGeom>
        </p:spPr>
      </p:pic>
      <p:pic>
        <p:nvPicPr>
          <p:cNvPr id="77" name="1.3"/>
          <p:cNvPicPr>
            <a:picLocks noChangeAspect="1"/>
          </p:cNvPicPr>
          <p:nvPr/>
        </p:nvPicPr>
        <p:blipFill>
          <a:blip r:embed="rId15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2341">
            <a:off x="4875363" y="1564392"/>
            <a:ext cx="225399" cy="878913"/>
          </a:xfrm>
          <a:prstGeom prst="rect">
            <a:avLst/>
          </a:prstGeom>
        </p:spPr>
      </p:pic>
      <p:pic>
        <p:nvPicPr>
          <p:cNvPr id="81" name="1.3"/>
          <p:cNvPicPr>
            <a:picLocks noChangeAspect="1"/>
          </p:cNvPicPr>
          <p:nvPr/>
        </p:nvPicPr>
        <p:blipFill>
          <a:blip r:embed="rId16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34811">
            <a:off x="4352671" y="1581138"/>
            <a:ext cx="301555" cy="1098243"/>
          </a:xfrm>
          <a:prstGeom prst="rect">
            <a:avLst/>
          </a:prstGeom>
        </p:spPr>
      </p:pic>
      <p:pic>
        <p:nvPicPr>
          <p:cNvPr id="85" name="1.3"/>
          <p:cNvPicPr>
            <a:picLocks noChangeAspect="1"/>
          </p:cNvPicPr>
          <p:nvPr/>
        </p:nvPicPr>
        <p:blipFill>
          <a:blip r:embed="rId17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3256">
            <a:off x="3869080" y="1579035"/>
            <a:ext cx="310652" cy="1373007"/>
          </a:xfrm>
          <a:prstGeom prst="rect">
            <a:avLst/>
          </a:prstGeom>
        </p:spPr>
      </p:pic>
      <p:pic>
        <p:nvPicPr>
          <p:cNvPr id="89" name="1.3"/>
          <p:cNvPicPr>
            <a:picLocks noChangeAspect="1"/>
          </p:cNvPicPr>
          <p:nvPr/>
        </p:nvPicPr>
        <p:blipFill>
          <a:blip r:embed="rId17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18153">
            <a:off x="3230059" y="1502281"/>
            <a:ext cx="310652" cy="1754556"/>
          </a:xfrm>
          <a:prstGeom prst="rect">
            <a:avLst/>
          </a:prstGeom>
        </p:spPr>
      </p:pic>
      <p:pic>
        <p:nvPicPr>
          <p:cNvPr id="93" name="1.3"/>
          <p:cNvPicPr>
            <a:picLocks noChangeAspect="1"/>
          </p:cNvPicPr>
          <p:nvPr/>
        </p:nvPicPr>
        <p:blipFill>
          <a:blip r:embed="rId17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4776">
            <a:off x="2645067" y="1608695"/>
            <a:ext cx="310652" cy="1972914"/>
          </a:xfrm>
          <a:prstGeom prst="rect">
            <a:avLst/>
          </a:prstGeom>
        </p:spPr>
      </p:pic>
      <p:pic>
        <p:nvPicPr>
          <p:cNvPr id="94" name="1.3"/>
          <p:cNvPicPr>
            <a:picLocks noChangeAspect="1"/>
          </p:cNvPicPr>
          <p:nvPr/>
        </p:nvPicPr>
        <p:blipFill>
          <a:blip r:embed="rId17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39508">
            <a:off x="2051720" y="1635774"/>
            <a:ext cx="310652" cy="2304128"/>
          </a:xfrm>
          <a:prstGeom prst="rect">
            <a:avLst/>
          </a:prstGeom>
        </p:spPr>
      </p:pic>
      <p:pic>
        <p:nvPicPr>
          <p:cNvPr id="95" name="1.3"/>
          <p:cNvPicPr>
            <a:picLocks noChangeAspect="1"/>
          </p:cNvPicPr>
          <p:nvPr/>
        </p:nvPicPr>
        <p:blipFill>
          <a:blip r:embed="rId18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53548">
            <a:off x="5228997" y="1490175"/>
            <a:ext cx="141371" cy="587253"/>
          </a:xfrm>
          <a:prstGeom prst="rect">
            <a:avLst/>
          </a:prstGeom>
        </p:spPr>
      </p:pic>
      <p:pic>
        <p:nvPicPr>
          <p:cNvPr id="96" name="1.3"/>
          <p:cNvPicPr>
            <a:picLocks noChangeAspect="1"/>
          </p:cNvPicPr>
          <p:nvPr/>
        </p:nvPicPr>
        <p:blipFill>
          <a:blip r:embed="rId19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8904">
            <a:off x="4961398" y="1535008"/>
            <a:ext cx="171560" cy="740201"/>
          </a:xfrm>
          <a:prstGeom prst="rect">
            <a:avLst/>
          </a:prstGeom>
        </p:spPr>
      </p:pic>
      <p:pic>
        <p:nvPicPr>
          <p:cNvPr id="97" name="1.3"/>
          <p:cNvPicPr>
            <a:picLocks noChangeAspect="1"/>
          </p:cNvPicPr>
          <p:nvPr/>
        </p:nvPicPr>
        <p:blipFill>
          <a:blip r:embed="rId15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55644">
            <a:off x="4642332" y="1602315"/>
            <a:ext cx="205069" cy="896201"/>
          </a:xfrm>
          <a:prstGeom prst="rect">
            <a:avLst/>
          </a:prstGeom>
        </p:spPr>
      </p:pic>
      <p:pic>
        <p:nvPicPr>
          <p:cNvPr id="98" name="1.3"/>
          <p:cNvPicPr>
            <a:picLocks noChangeAspect="1"/>
          </p:cNvPicPr>
          <p:nvPr/>
        </p:nvPicPr>
        <p:blipFill>
          <a:blip r:embed="rId20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33371">
            <a:off x="4174288" y="1716036"/>
            <a:ext cx="286028" cy="1070194"/>
          </a:xfrm>
          <a:prstGeom prst="rect">
            <a:avLst/>
          </a:prstGeom>
        </p:spPr>
      </p:pic>
      <p:pic>
        <p:nvPicPr>
          <p:cNvPr id="99" name="1.3"/>
          <p:cNvPicPr>
            <a:picLocks noChangeAspect="1"/>
          </p:cNvPicPr>
          <p:nvPr/>
        </p:nvPicPr>
        <p:blipFill>
          <a:blip r:embed="rId17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44456">
            <a:off x="3649274" y="1811493"/>
            <a:ext cx="321994" cy="1420187"/>
          </a:xfrm>
          <a:prstGeom prst="rect">
            <a:avLst/>
          </a:prstGeom>
        </p:spPr>
      </p:pic>
      <p:pic>
        <p:nvPicPr>
          <p:cNvPr id="100" name="1.3"/>
          <p:cNvPicPr>
            <a:picLocks noChangeAspect="1"/>
          </p:cNvPicPr>
          <p:nvPr/>
        </p:nvPicPr>
        <p:blipFill>
          <a:blip r:embed="rId17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9273">
            <a:off x="3057497" y="1841729"/>
            <a:ext cx="321994" cy="1814295"/>
          </a:xfrm>
          <a:prstGeom prst="rect">
            <a:avLst/>
          </a:prstGeom>
        </p:spPr>
      </p:pic>
      <p:pic>
        <p:nvPicPr>
          <p:cNvPr id="101" name="1.3"/>
          <p:cNvPicPr>
            <a:picLocks noChangeAspect="1"/>
          </p:cNvPicPr>
          <p:nvPr/>
        </p:nvPicPr>
        <p:blipFill>
          <a:blip r:embed="rId17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7149">
            <a:off x="2451423" y="1859790"/>
            <a:ext cx="321994" cy="2277546"/>
          </a:xfrm>
          <a:prstGeom prst="rect">
            <a:avLst/>
          </a:prstGeom>
        </p:spPr>
      </p:pic>
      <p:pic>
        <p:nvPicPr>
          <p:cNvPr id="102" name="1.3"/>
          <p:cNvPicPr>
            <a:picLocks noChangeAspect="1"/>
          </p:cNvPicPr>
          <p:nvPr/>
        </p:nvPicPr>
        <p:blipFill>
          <a:blip r:embed="rId17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31751">
            <a:off x="1836942" y="1855555"/>
            <a:ext cx="404632" cy="2822732"/>
          </a:xfrm>
          <a:prstGeom prst="rect">
            <a:avLst/>
          </a:prstGeom>
        </p:spPr>
      </p:pic>
      <p:pic>
        <p:nvPicPr>
          <p:cNvPr id="127" name="1.3"/>
          <p:cNvPicPr>
            <a:picLocks noChangeAspect="1"/>
          </p:cNvPicPr>
          <p:nvPr/>
        </p:nvPicPr>
        <p:blipFill>
          <a:blip r:embed="rId18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68303">
            <a:off x="5370160" y="1394979"/>
            <a:ext cx="159732" cy="675482"/>
          </a:xfrm>
          <a:prstGeom prst="rect">
            <a:avLst/>
          </a:prstGeom>
        </p:spPr>
      </p:pic>
      <p:pic>
        <p:nvPicPr>
          <p:cNvPr id="128" name="1.3"/>
          <p:cNvPicPr>
            <a:picLocks noChangeAspect="1"/>
          </p:cNvPicPr>
          <p:nvPr/>
        </p:nvPicPr>
        <p:blipFill>
          <a:blip r:embed="rId19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50747">
            <a:off x="5054600" y="1535110"/>
            <a:ext cx="193842" cy="864159"/>
          </a:xfrm>
          <a:prstGeom prst="rect">
            <a:avLst/>
          </a:prstGeom>
        </p:spPr>
      </p:pic>
      <p:pic>
        <p:nvPicPr>
          <p:cNvPr id="129" name="1.3"/>
          <p:cNvPicPr>
            <a:picLocks noChangeAspect="1"/>
          </p:cNvPicPr>
          <p:nvPr/>
        </p:nvPicPr>
        <p:blipFill>
          <a:blip r:embed="rId15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91134">
            <a:off x="4723078" y="1708776"/>
            <a:ext cx="204140" cy="1116295"/>
          </a:xfrm>
          <a:prstGeom prst="rect">
            <a:avLst/>
          </a:prstGeom>
        </p:spPr>
      </p:pic>
      <p:pic>
        <p:nvPicPr>
          <p:cNvPr id="130" name="1.3"/>
          <p:cNvPicPr>
            <a:picLocks noChangeAspect="1"/>
          </p:cNvPicPr>
          <p:nvPr/>
        </p:nvPicPr>
        <p:blipFill>
          <a:blip r:embed="rId20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97322">
            <a:off x="4211407" y="1853966"/>
            <a:ext cx="298201" cy="1333015"/>
          </a:xfrm>
          <a:prstGeom prst="rect">
            <a:avLst/>
          </a:prstGeom>
        </p:spPr>
      </p:pic>
      <p:pic>
        <p:nvPicPr>
          <p:cNvPr id="131" name="1.3"/>
          <p:cNvPicPr>
            <a:picLocks noChangeAspect="1"/>
          </p:cNvPicPr>
          <p:nvPr/>
        </p:nvPicPr>
        <p:blipFill>
          <a:blip r:embed="rId17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7934">
            <a:off x="3573934" y="2028428"/>
            <a:ext cx="363814" cy="1677007"/>
          </a:xfrm>
          <a:prstGeom prst="rect">
            <a:avLst/>
          </a:prstGeom>
        </p:spPr>
      </p:pic>
      <p:pic>
        <p:nvPicPr>
          <p:cNvPr id="132" name="1.3"/>
          <p:cNvPicPr>
            <a:picLocks noChangeAspect="1"/>
          </p:cNvPicPr>
          <p:nvPr/>
        </p:nvPicPr>
        <p:blipFill>
          <a:blip r:embed="rId17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91933">
            <a:off x="2953607" y="2142859"/>
            <a:ext cx="363814" cy="2259858"/>
          </a:xfrm>
          <a:prstGeom prst="rect">
            <a:avLst/>
          </a:prstGeom>
        </p:spPr>
      </p:pic>
      <p:pic>
        <p:nvPicPr>
          <p:cNvPr id="133" name="1.3"/>
          <p:cNvPicPr>
            <a:picLocks noChangeAspect="1"/>
          </p:cNvPicPr>
          <p:nvPr/>
        </p:nvPicPr>
        <p:blipFill>
          <a:blip r:embed="rId17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07658">
            <a:off x="2335079" y="2236834"/>
            <a:ext cx="363814" cy="2749599"/>
          </a:xfrm>
          <a:prstGeom prst="rect">
            <a:avLst/>
          </a:prstGeom>
        </p:spPr>
      </p:pic>
      <p:pic>
        <p:nvPicPr>
          <p:cNvPr id="134" name="1.3"/>
          <p:cNvPicPr>
            <a:picLocks noChangeAspect="1"/>
          </p:cNvPicPr>
          <p:nvPr/>
        </p:nvPicPr>
        <p:blipFill>
          <a:blip r:embed="rId17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43450">
            <a:off x="1667583" y="2287940"/>
            <a:ext cx="457184" cy="3515947"/>
          </a:xfrm>
          <a:prstGeom prst="rect">
            <a:avLst/>
          </a:prstGeom>
        </p:spPr>
      </p:pic>
      <p:pic>
        <p:nvPicPr>
          <p:cNvPr id="135" name="1.3"/>
          <p:cNvPicPr>
            <a:picLocks noChangeAspect="1"/>
          </p:cNvPicPr>
          <p:nvPr/>
        </p:nvPicPr>
        <p:blipFill>
          <a:blip r:embed="rId18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26256">
            <a:off x="5422398" y="1912051"/>
            <a:ext cx="190220" cy="988347"/>
          </a:xfrm>
          <a:prstGeom prst="rect">
            <a:avLst/>
          </a:prstGeom>
        </p:spPr>
      </p:pic>
      <p:pic>
        <p:nvPicPr>
          <p:cNvPr id="136" name="1.3"/>
          <p:cNvPicPr>
            <a:picLocks noChangeAspect="1"/>
          </p:cNvPicPr>
          <p:nvPr/>
        </p:nvPicPr>
        <p:blipFill>
          <a:blip r:embed="rId19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92427">
            <a:off x="5041361" y="2010549"/>
            <a:ext cx="230841" cy="1265768"/>
          </a:xfrm>
          <a:prstGeom prst="rect">
            <a:avLst/>
          </a:prstGeom>
        </p:spPr>
      </p:pic>
      <p:pic>
        <p:nvPicPr>
          <p:cNvPr id="137" name="1.3"/>
          <p:cNvPicPr>
            <a:picLocks noChangeAspect="1"/>
          </p:cNvPicPr>
          <p:nvPr/>
        </p:nvPicPr>
        <p:blipFill>
          <a:blip r:embed="rId15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44688">
            <a:off x="4624684" y="2077308"/>
            <a:ext cx="314355" cy="1729729"/>
          </a:xfrm>
          <a:prstGeom prst="rect">
            <a:avLst/>
          </a:prstGeom>
        </p:spPr>
      </p:pic>
      <p:pic>
        <p:nvPicPr>
          <p:cNvPr id="138" name="1.3"/>
          <p:cNvPicPr>
            <a:picLocks noChangeAspect="1"/>
          </p:cNvPicPr>
          <p:nvPr/>
        </p:nvPicPr>
        <p:blipFill>
          <a:blip r:embed="rId20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09947">
            <a:off x="4131286" y="2255547"/>
            <a:ext cx="310844" cy="1974603"/>
          </a:xfrm>
          <a:prstGeom prst="rect">
            <a:avLst/>
          </a:prstGeom>
        </p:spPr>
      </p:pic>
      <p:pic>
        <p:nvPicPr>
          <p:cNvPr id="139" name="1.3"/>
          <p:cNvPicPr>
            <a:picLocks noChangeAspect="1"/>
          </p:cNvPicPr>
          <p:nvPr/>
        </p:nvPicPr>
        <p:blipFill>
          <a:blip r:embed="rId17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56848">
            <a:off x="3506398" y="2419431"/>
            <a:ext cx="433256" cy="2468446"/>
          </a:xfrm>
          <a:prstGeom prst="rect">
            <a:avLst/>
          </a:prstGeom>
        </p:spPr>
      </p:pic>
      <p:pic>
        <p:nvPicPr>
          <p:cNvPr id="140" name="1.3"/>
          <p:cNvPicPr>
            <a:picLocks noChangeAspect="1"/>
          </p:cNvPicPr>
          <p:nvPr/>
        </p:nvPicPr>
        <p:blipFill>
          <a:blip r:embed="rId17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40847">
            <a:off x="2828140" y="2556754"/>
            <a:ext cx="433256" cy="2988433"/>
          </a:xfrm>
          <a:prstGeom prst="rect">
            <a:avLst/>
          </a:prstGeom>
        </p:spPr>
      </p:pic>
      <p:pic>
        <p:nvPicPr>
          <p:cNvPr id="141" name="1.3"/>
          <p:cNvPicPr>
            <a:picLocks noChangeAspect="1"/>
          </p:cNvPicPr>
          <p:nvPr/>
        </p:nvPicPr>
        <p:blipFill>
          <a:blip r:embed="rId17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56572">
            <a:off x="2149786" y="2647804"/>
            <a:ext cx="433256" cy="3471790"/>
          </a:xfrm>
          <a:prstGeom prst="rect">
            <a:avLst/>
          </a:prstGeom>
        </p:spPr>
      </p:pic>
      <p:pic>
        <p:nvPicPr>
          <p:cNvPr id="142" name="1.3"/>
          <p:cNvPicPr>
            <a:picLocks noChangeAspect="1"/>
          </p:cNvPicPr>
          <p:nvPr/>
        </p:nvPicPr>
        <p:blipFill>
          <a:blip r:embed="rId17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92364">
            <a:off x="1424314" y="2610550"/>
            <a:ext cx="544448" cy="4439423"/>
          </a:xfrm>
          <a:prstGeom prst="rect">
            <a:avLst/>
          </a:prstGeom>
        </p:spPr>
      </p:pic>
      <p:pic>
        <p:nvPicPr>
          <p:cNvPr id="144" name="图片 143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6635">
            <a:off x="-120616" y="-386477"/>
            <a:ext cx="8533695" cy="4553336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6635">
            <a:off x="4635627" y="-321372"/>
            <a:ext cx="4204883" cy="5519665"/>
          </a:xfrm>
          <a:prstGeom prst="rect">
            <a:avLst/>
          </a:prstGeom>
        </p:spPr>
      </p:pic>
      <p:pic>
        <p:nvPicPr>
          <p:cNvPr id="146" name="1.3"/>
          <p:cNvPicPr>
            <a:picLocks noChangeAspect="1"/>
          </p:cNvPicPr>
          <p:nvPr/>
        </p:nvPicPr>
        <p:blipFill>
          <a:blip r:embed="rId18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25559">
            <a:off x="5908840" y="917493"/>
            <a:ext cx="418569" cy="2304651"/>
          </a:xfrm>
          <a:prstGeom prst="rect">
            <a:avLst/>
          </a:prstGeom>
        </p:spPr>
      </p:pic>
      <p:pic>
        <p:nvPicPr>
          <p:cNvPr id="147" name="1.3"/>
          <p:cNvPicPr>
            <a:picLocks noChangeAspect="1"/>
          </p:cNvPicPr>
          <p:nvPr/>
        </p:nvPicPr>
        <p:blipFill>
          <a:blip r:embed="rId19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92677">
            <a:off x="5435357" y="1223970"/>
            <a:ext cx="408111" cy="2674981"/>
          </a:xfrm>
          <a:prstGeom prst="rect">
            <a:avLst/>
          </a:prstGeom>
        </p:spPr>
      </p:pic>
      <p:pic>
        <p:nvPicPr>
          <p:cNvPr id="148" name="1.3"/>
          <p:cNvPicPr>
            <a:picLocks noChangeAspect="1"/>
          </p:cNvPicPr>
          <p:nvPr/>
        </p:nvPicPr>
        <p:blipFill>
          <a:blip r:embed="rId15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79541">
            <a:off x="4821027" y="1448821"/>
            <a:ext cx="435083" cy="3193898"/>
          </a:xfrm>
          <a:prstGeom prst="rect">
            <a:avLst/>
          </a:prstGeom>
        </p:spPr>
      </p:pic>
      <p:pic>
        <p:nvPicPr>
          <p:cNvPr id="149" name="1.3"/>
          <p:cNvPicPr>
            <a:picLocks noChangeAspect="1"/>
          </p:cNvPicPr>
          <p:nvPr/>
        </p:nvPicPr>
        <p:blipFill>
          <a:blip r:embed="rId20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89925">
            <a:off x="4148593" y="1672248"/>
            <a:ext cx="493279" cy="3817965"/>
          </a:xfrm>
          <a:prstGeom prst="rect">
            <a:avLst/>
          </a:prstGeom>
        </p:spPr>
      </p:pic>
      <p:pic>
        <p:nvPicPr>
          <p:cNvPr id="150" name="1.3"/>
          <p:cNvPicPr>
            <a:picLocks noChangeAspect="1"/>
          </p:cNvPicPr>
          <p:nvPr/>
        </p:nvPicPr>
        <p:blipFill>
          <a:blip r:embed="rId17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90820">
            <a:off x="3199055" y="2017587"/>
            <a:ext cx="551882" cy="3910727"/>
          </a:xfrm>
          <a:prstGeom prst="rect">
            <a:avLst/>
          </a:prstGeom>
        </p:spPr>
      </p:pic>
      <p:pic>
        <p:nvPicPr>
          <p:cNvPr id="151" name="1.3"/>
          <p:cNvPicPr>
            <a:picLocks noChangeAspect="1"/>
          </p:cNvPicPr>
          <p:nvPr/>
        </p:nvPicPr>
        <p:blipFill>
          <a:blip r:embed="rId17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65885">
            <a:off x="1891302" y="2502157"/>
            <a:ext cx="617036" cy="3142479"/>
          </a:xfrm>
          <a:prstGeom prst="rect">
            <a:avLst/>
          </a:prstGeom>
        </p:spPr>
      </p:pic>
      <p:pic>
        <p:nvPicPr>
          <p:cNvPr id="152" name="1.3"/>
          <p:cNvPicPr>
            <a:picLocks noChangeAspect="1"/>
          </p:cNvPicPr>
          <p:nvPr/>
        </p:nvPicPr>
        <p:blipFill>
          <a:blip r:embed="rId17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56572">
            <a:off x="734452" y="2538183"/>
            <a:ext cx="578883" cy="3272995"/>
          </a:xfrm>
          <a:prstGeom prst="rect">
            <a:avLst/>
          </a:prstGeom>
        </p:spPr>
      </p:pic>
      <p:pic>
        <p:nvPicPr>
          <p:cNvPr id="153" name="1.3"/>
          <p:cNvPicPr>
            <a:picLocks noChangeAspect="1"/>
          </p:cNvPicPr>
          <p:nvPr/>
        </p:nvPicPr>
        <p:blipFill>
          <a:blip r:embed="rId17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92364">
            <a:off x="-180321" y="4125201"/>
            <a:ext cx="596438" cy="1486032"/>
          </a:xfrm>
          <a:prstGeom prst="rect">
            <a:avLst/>
          </a:prstGeom>
        </p:spPr>
      </p:pic>
      <p:pic>
        <p:nvPicPr>
          <p:cNvPr id="154" name="1.3"/>
          <p:cNvPicPr>
            <a:picLocks noChangeAspect="1"/>
          </p:cNvPicPr>
          <p:nvPr/>
        </p:nvPicPr>
        <p:blipFill>
          <a:blip r:embed="rId18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18385">
            <a:off x="6332084" y="696735"/>
            <a:ext cx="330415" cy="1920417"/>
          </a:xfrm>
          <a:prstGeom prst="rect">
            <a:avLst/>
          </a:prstGeom>
        </p:spPr>
      </p:pic>
      <p:pic>
        <p:nvPicPr>
          <p:cNvPr id="155" name="1.3"/>
          <p:cNvPicPr>
            <a:picLocks noChangeAspect="1"/>
          </p:cNvPicPr>
          <p:nvPr/>
        </p:nvPicPr>
        <p:blipFill>
          <a:blip r:embed="rId18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48443">
            <a:off x="6773763" y="449587"/>
            <a:ext cx="216000" cy="1713794"/>
          </a:xfrm>
          <a:prstGeom prst="rect">
            <a:avLst/>
          </a:prstGeom>
        </p:spPr>
      </p:pic>
      <p:pic>
        <p:nvPicPr>
          <p:cNvPr id="156" name="1.3"/>
          <p:cNvPicPr>
            <a:picLocks noChangeAspect="1"/>
          </p:cNvPicPr>
          <p:nvPr/>
        </p:nvPicPr>
        <p:blipFill>
          <a:blip r:embed="rId18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48443">
            <a:off x="7062900" y="196014"/>
            <a:ext cx="216000" cy="1551717"/>
          </a:xfrm>
          <a:prstGeom prst="rect">
            <a:avLst/>
          </a:prstGeom>
        </p:spPr>
      </p:pic>
      <p:pic>
        <p:nvPicPr>
          <p:cNvPr id="157" name="1.3"/>
          <p:cNvPicPr>
            <a:picLocks noChangeAspect="1"/>
          </p:cNvPicPr>
          <p:nvPr/>
        </p:nvPicPr>
        <p:blipFill>
          <a:blip r:embed="rId18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48443">
            <a:off x="7391496" y="59810"/>
            <a:ext cx="181954" cy="1297851"/>
          </a:xfrm>
          <a:prstGeom prst="rect">
            <a:avLst/>
          </a:prstGeom>
        </p:spPr>
      </p:pic>
      <p:pic>
        <p:nvPicPr>
          <p:cNvPr id="158" name="1.3"/>
          <p:cNvPicPr>
            <a:picLocks noChangeAspect="1"/>
          </p:cNvPicPr>
          <p:nvPr/>
        </p:nvPicPr>
        <p:blipFill>
          <a:blip r:embed="rId18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48443">
            <a:off x="7665434" y="-87731"/>
            <a:ext cx="140935" cy="1068212"/>
          </a:xfrm>
          <a:prstGeom prst="rect">
            <a:avLst/>
          </a:prstGeom>
        </p:spPr>
      </p:pic>
      <p:pic>
        <p:nvPicPr>
          <p:cNvPr id="159" name="1.3"/>
          <p:cNvPicPr>
            <a:picLocks noChangeAspect="1"/>
          </p:cNvPicPr>
          <p:nvPr/>
        </p:nvPicPr>
        <p:blipFill>
          <a:blip r:embed="rId18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24733">
            <a:off x="7843379" y="-219226"/>
            <a:ext cx="140935" cy="932955"/>
          </a:xfrm>
          <a:prstGeom prst="rect">
            <a:avLst/>
          </a:prstGeom>
        </p:spPr>
      </p:pic>
      <p:pic>
        <p:nvPicPr>
          <p:cNvPr id="160" name="1.3"/>
          <p:cNvPicPr>
            <a:picLocks noChangeAspect="1"/>
          </p:cNvPicPr>
          <p:nvPr/>
        </p:nvPicPr>
        <p:blipFill>
          <a:blip r:embed="rId18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24733">
            <a:off x="8001862" y="-434721"/>
            <a:ext cx="140935" cy="932955"/>
          </a:xfrm>
          <a:prstGeom prst="rect">
            <a:avLst/>
          </a:prstGeom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23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005" y="384889"/>
            <a:ext cx="2096851" cy="104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03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65"/>
    </mc:Choice>
    <mc:Fallback xmlns="">
      <p:transition spd="slow" advTm="61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4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"/>
                            </p:stCondLst>
                            <p:childTnLst>
                              <p:par>
                                <p:cTn id="3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3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5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9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3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"/>
                            </p:stCondLst>
                            <p:childTnLst>
                              <p:par>
                                <p:cTn id="5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8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0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2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4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8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0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"/>
                            </p:stCondLst>
                            <p:childTnLst>
                              <p:par>
                                <p:cTn id="7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3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5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7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9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1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3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5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7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"/>
                            </p:stCondLst>
                            <p:childTnLst>
                              <p:par>
                                <p:cTn id="8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0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2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4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6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8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0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2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4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50"/>
                            </p:stCondLst>
                            <p:childTnLst>
                              <p:par>
                                <p:cTn id="10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34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26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7094" y="-559597"/>
            <a:ext cx="9502068" cy="62781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3103" y="169639"/>
            <a:ext cx="8778235" cy="56705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66" y="748353"/>
            <a:ext cx="7137826" cy="49858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404" y="1506797"/>
            <a:ext cx="4131512" cy="37243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257" y="1688609"/>
            <a:ext cx="2204563" cy="309041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450" y="1570471"/>
            <a:ext cx="2062787" cy="31879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725" y="1654700"/>
            <a:ext cx="1651556" cy="30599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187" y="1959767"/>
            <a:ext cx="1383678" cy="236505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68" y="1275606"/>
            <a:ext cx="2316289" cy="104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11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25"/>
    </mc:Choice>
    <mc:Fallback xmlns="">
      <p:transition spd="slow" advTm="28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"/>
                            </p:stCondLst>
                            <p:childTnLst>
                              <p:par>
                                <p:cTn id="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1" presetClass="entr" presetSubtype="0" fill="hold" nodeType="withEffect">
                                  <p:stCondLst>
                                    <p:cond delay="15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1" presetClass="entr" presetSubtype="0" fill="hold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1" presetClass="entr" presetSubtype="0" fill="hold" nodeType="withEffect">
                                  <p:stCondLst>
                                    <p:cond delay="45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1" presetClass="entr" presetSubtype="0" fill="hold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1" presetClass="entr" presetSubtype="0" fill="hold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831">
            <a:off x="3892466" y="2173536"/>
            <a:ext cx="787306" cy="73071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831">
            <a:off x="3803400" y="1524094"/>
            <a:ext cx="944323" cy="149426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831">
            <a:off x="3924405" y="1952505"/>
            <a:ext cx="838209" cy="101476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831">
            <a:off x="3923953" y="1745618"/>
            <a:ext cx="713857" cy="119882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831">
            <a:off x="3827587" y="1343340"/>
            <a:ext cx="977531" cy="175191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831">
            <a:off x="3799110" y="1218344"/>
            <a:ext cx="1099611" cy="197070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831">
            <a:off x="3716611" y="975642"/>
            <a:ext cx="1292049" cy="227918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831">
            <a:off x="3703141" y="1040156"/>
            <a:ext cx="1228925" cy="215960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 rot="18957677">
            <a:off x="3877443" y="2517002"/>
            <a:ext cx="1555696" cy="1688767"/>
            <a:chOff x="2900983" y="1284459"/>
            <a:chExt cx="4715679" cy="3722334"/>
          </a:xfrm>
        </p:grpSpPr>
        <p:pic>
          <p:nvPicPr>
            <p:cNvPr id="11" name="1.3"/>
            <p:cNvPicPr>
              <a:picLocks noChangeAspect="1"/>
            </p:cNvPicPr>
            <p:nvPr/>
          </p:nvPicPr>
          <p:blipFill>
            <a:blip r:embed="rId10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425559">
              <a:off x="4954333" y="1557192"/>
              <a:ext cx="418568" cy="1472342"/>
            </a:xfrm>
            <a:prstGeom prst="rect">
              <a:avLst/>
            </a:prstGeom>
          </p:spPr>
        </p:pic>
        <p:pic>
          <p:nvPicPr>
            <p:cNvPr id="12" name="1.3"/>
            <p:cNvPicPr>
              <a:picLocks noChangeAspect="1"/>
            </p:cNvPicPr>
            <p:nvPr/>
          </p:nvPicPr>
          <p:blipFill>
            <a:blip r:embed="rId11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592677">
              <a:off x="4618799" y="1469792"/>
              <a:ext cx="408111" cy="2014375"/>
            </a:xfrm>
            <a:prstGeom prst="rect">
              <a:avLst/>
            </a:prstGeom>
          </p:spPr>
        </p:pic>
        <p:pic>
          <p:nvPicPr>
            <p:cNvPr id="13" name="1.3"/>
            <p:cNvPicPr>
              <a:picLocks noChangeAspect="1"/>
            </p:cNvPicPr>
            <p:nvPr/>
          </p:nvPicPr>
          <p:blipFill>
            <a:blip r:embed="rId12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679541">
              <a:off x="4394118" y="1549037"/>
              <a:ext cx="435083" cy="2451554"/>
            </a:xfrm>
            <a:prstGeom prst="rect">
              <a:avLst/>
            </a:prstGeom>
          </p:spPr>
        </p:pic>
        <p:pic>
          <p:nvPicPr>
            <p:cNvPr id="14" name="1.3"/>
            <p:cNvPicPr>
              <a:picLocks noChangeAspect="1"/>
            </p:cNvPicPr>
            <p:nvPr/>
          </p:nvPicPr>
          <p:blipFill>
            <a:blip r:embed="rId14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779362">
              <a:off x="4131044" y="1767260"/>
              <a:ext cx="493279" cy="2705471"/>
            </a:xfrm>
            <a:prstGeom prst="rect">
              <a:avLst/>
            </a:prstGeom>
          </p:spPr>
        </p:pic>
        <p:pic>
          <p:nvPicPr>
            <p:cNvPr id="15" name="1.3"/>
            <p:cNvPicPr>
              <a:picLocks noChangeAspect="1"/>
            </p:cNvPicPr>
            <p:nvPr/>
          </p:nvPicPr>
          <p:blipFill>
            <a:blip r:embed="rId16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45699">
              <a:off x="3813464" y="2335946"/>
              <a:ext cx="551882" cy="2259191"/>
            </a:xfrm>
            <a:prstGeom prst="rect">
              <a:avLst/>
            </a:prstGeom>
          </p:spPr>
        </p:pic>
        <p:pic>
          <p:nvPicPr>
            <p:cNvPr id="16" name="1.3"/>
            <p:cNvPicPr>
              <a:picLocks noChangeAspect="1"/>
            </p:cNvPicPr>
            <p:nvPr/>
          </p:nvPicPr>
          <p:blipFill>
            <a:blip r:embed="rId18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149847">
              <a:off x="3455438" y="2637871"/>
              <a:ext cx="617036" cy="2221491"/>
            </a:xfrm>
            <a:prstGeom prst="rect">
              <a:avLst/>
            </a:prstGeom>
          </p:spPr>
        </p:pic>
        <p:pic>
          <p:nvPicPr>
            <p:cNvPr id="17" name="1.3"/>
            <p:cNvPicPr>
              <a:picLocks noChangeAspect="1"/>
            </p:cNvPicPr>
            <p:nvPr/>
          </p:nvPicPr>
          <p:blipFill>
            <a:blip r:embed="rId19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20424">
              <a:off x="3161084" y="3038338"/>
              <a:ext cx="578884" cy="1942328"/>
            </a:xfrm>
            <a:prstGeom prst="rect">
              <a:avLst/>
            </a:prstGeom>
          </p:spPr>
        </p:pic>
        <p:pic>
          <p:nvPicPr>
            <p:cNvPr id="18" name="1.3"/>
            <p:cNvPicPr>
              <a:picLocks noChangeAspect="1"/>
            </p:cNvPicPr>
            <p:nvPr/>
          </p:nvPicPr>
          <p:blipFill>
            <a:blip r:embed="rId20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16222">
              <a:off x="2900983" y="3464272"/>
              <a:ext cx="596440" cy="1542521"/>
            </a:xfrm>
            <a:prstGeom prst="rect">
              <a:avLst/>
            </a:prstGeom>
          </p:spPr>
        </p:pic>
        <p:pic>
          <p:nvPicPr>
            <p:cNvPr id="19" name="1.3"/>
            <p:cNvPicPr>
              <a:picLocks noChangeAspect="1"/>
            </p:cNvPicPr>
            <p:nvPr/>
          </p:nvPicPr>
          <p:blipFill>
            <a:blip r:embed="rId10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318385">
              <a:off x="5212565" y="1554055"/>
              <a:ext cx="330415" cy="1050900"/>
            </a:xfrm>
            <a:prstGeom prst="rect">
              <a:avLst/>
            </a:prstGeom>
          </p:spPr>
        </p:pic>
        <p:pic>
          <p:nvPicPr>
            <p:cNvPr id="20" name="1.3"/>
            <p:cNvPicPr>
              <a:picLocks noChangeAspect="1"/>
            </p:cNvPicPr>
            <p:nvPr/>
          </p:nvPicPr>
          <p:blipFill>
            <a:blip r:embed="rId21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48443">
              <a:off x="5484548" y="1339394"/>
              <a:ext cx="201690" cy="1124811"/>
            </a:xfrm>
            <a:prstGeom prst="rect">
              <a:avLst/>
            </a:prstGeom>
          </p:spPr>
        </p:pic>
        <p:pic>
          <p:nvPicPr>
            <p:cNvPr id="21" name="1.3"/>
            <p:cNvPicPr>
              <a:picLocks noChangeAspect="1"/>
            </p:cNvPicPr>
            <p:nvPr/>
          </p:nvPicPr>
          <p:blipFill>
            <a:blip r:embed="rId22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48443">
              <a:off x="5716064" y="1151695"/>
              <a:ext cx="216000" cy="1306167"/>
            </a:xfrm>
            <a:prstGeom prst="rect">
              <a:avLst/>
            </a:prstGeom>
          </p:spPr>
        </p:pic>
        <p:pic>
          <p:nvPicPr>
            <p:cNvPr id="22" name="1.3"/>
            <p:cNvPicPr>
              <a:picLocks noChangeAspect="1"/>
            </p:cNvPicPr>
            <p:nvPr/>
          </p:nvPicPr>
          <p:blipFill>
            <a:blip r:embed="rId10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48443">
              <a:off x="5859135" y="894480"/>
              <a:ext cx="181954" cy="1586756"/>
            </a:xfrm>
            <a:prstGeom prst="rect">
              <a:avLst/>
            </a:prstGeom>
          </p:spPr>
        </p:pic>
        <p:pic>
          <p:nvPicPr>
            <p:cNvPr id="23" name="1.3"/>
            <p:cNvPicPr>
              <a:picLocks noChangeAspect="1"/>
            </p:cNvPicPr>
            <p:nvPr/>
          </p:nvPicPr>
          <p:blipFill>
            <a:blip r:embed="rId10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48443">
              <a:off x="6113990" y="646909"/>
              <a:ext cx="140935" cy="1927515"/>
            </a:xfrm>
            <a:prstGeom prst="rect">
              <a:avLst/>
            </a:prstGeom>
          </p:spPr>
        </p:pic>
        <p:pic>
          <p:nvPicPr>
            <p:cNvPr id="24" name="1.3"/>
            <p:cNvPicPr>
              <a:picLocks noChangeAspect="1"/>
            </p:cNvPicPr>
            <p:nvPr/>
          </p:nvPicPr>
          <p:blipFill>
            <a:blip r:embed="rId10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48279">
              <a:off x="6192496" y="345406"/>
              <a:ext cx="182000" cy="2241081"/>
            </a:xfrm>
            <a:prstGeom prst="rect">
              <a:avLst/>
            </a:prstGeom>
          </p:spPr>
        </p:pic>
        <p:pic>
          <p:nvPicPr>
            <p:cNvPr id="25" name="1.3"/>
            <p:cNvPicPr>
              <a:picLocks noChangeAspect="1"/>
            </p:cNvPicPr>
            <p:nvPr/>
          </p:nvPicPr>
          <p:blipFill>
            <a:blip r:embed="rId10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447350">
              <a:off x="6234849" y="56518"/>
              <a:ext cx="153871" cy="2609754"/>
            </a:xfrm>
            <a:prstGeom prst="rect">
              <a:avLst/>
            </a:prstGeom>
          </p:spPr>
        </p:pic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24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873092"/>
            <a:ext cx="1536065" cy="493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895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54"/>
    </mc:Choice>
    <mc:Fallback xmlns="">
      <p:transition spd="slow" advTm="27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1" presetClass="entr" presetSubtype="0" fill="hold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1" presetClass="entr" presetSubtype="0" fill="hold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1" presetClass="entr" presetSubtype="0" fill="hold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1" presetClass="entr" presetSubtype="0" fill="hold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1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9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1" presetClass="entr" presetSubtype="0" fill="hold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11"/>
          <p:cNvPicPr>
            <a:picLocks noChangeAspect="1"/>
          </p:cNvPicPr>
          <p:nvPr/>
        </p:nvPicPr>
        <p:blipFill>
          <a:blip r:embed="rId3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515" y="3561414"/>
            <a:ext cx="573543" cy="534732"/>
          </a:xfrm>
          <a:prstGeom prst="rect">
            <a:avLst/>
          </a:prstGeom>
        </p:spPr>
      </p:pic>
      <p:pic>
        <p:nvPicPr>
          <p:cNvPr id="34" name="12"/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981" y="3502368"/>
            <a:ext cx="608611" cy="585901"/>
          </a:xfrm>
          <a:prstGeom prst="rect">
            <a:avLst/>
          </a:prstGeom>
        </p:spPr>
      </p:pic>
      <p:pic>
        <p:nvPicPr>
          <p:cNvPr id="35" name="13"/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42" y="3535508"/>
            <a:ext cx="660988" cy="519621"/>
          </a:xfrm>
          <a:prstGeom prst="rect">
            <a:avLst/>
          </a:prstGeom>
        </p:spPr>
      </p:pic>
      <p:pic>
        <p:nvPicPr>
          <p:cNvPr id="36" name="14"/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004" y="3454975"/>
            <a:ext cx="576064" cy="566245"/>
          </a:xfrm>
          <a:prstGeom prst="rect">
            <a:avLst/>
          </a:prstGeom>
        </p:spPr>
      </p:pic>
      <p:pic>
        <p:nvPicPr>
          <p:cNvPr id="37" name="15"/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890" y="3417876"/>
            <a:ext cx="680276" cy="617722"/>
          </a:xfrm>
          <a:prstGeom prst="rect">
            <a:avLst/>
          </a:prstGeom>
        </p:spPr>
      </p:pic>
      <p:pic>
        <p:nvPicPr>
          <p:cNvPr id="38" name="16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87" y="3457642"/>
            <a:ext cx="693546" cy="577955"/>
          </a:xfrm>
          <a:prstGeom prst="rect">
            <a:avLst/>
          </a:prstGeom>
        </p:spPr>
      </p:pic>
      <p:sp>
        <p:nvSpPr>
          <p:cNvPr id="41" name="pao"/>
          <p:cNvSpPr txBox="1"/>
          <p:nvPr/>
        </p:nvSpPr>
        <p:spPr>
          <a:xfrm>
            <a:off x="539552" y="3435278"/>
            <a:ext cx="1368152" cy="72008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-10000" dirty="0" smtClean="0">
                <a:blipFill dpi="0" rotWithShape="1">
                  <a:blip r:embed="rId9"/>
                  <a:srcRect/>
                  <a:tile tx="0" ty="0" sx="40000" sy="40000" flip="none" algn="tl"/>
                </a:blipFill>
              </a:rPr>
              <a:t>-</a:t>
            </a:r>
            <a:r>
              <a:rPr lang="en-US" altLang="zh-CN" spc="-10000" dirty="0" smtClean="0">
                <a:blipFill dpi="0" rotWithShape="1">
                  <a:blip r:embed="rId10"/>
                  <a:srcRect/>
                  <a:tile tx="0" ty="0" sx="40000" sy="40000" flip="none" algn="tl"/>
                </a:blipFill>
              </a:rPr>
              <a:t>-</a:t>
            </a:r>
            <a:r>
              <a:rPr lang="en-US" altLang="zh-CN" spc="-10000" dirty="0" smtClean="0">
                <a:blipFill dpi="0" rotWithShape="1">
                  <a:blip r:embed="rId11"/>
                  <a:srcRect/>
                  <a:tile tx="0" ty="0" sx="40000" sy="40000" flip="none" algn="tl"/>
                </a:blipFill>
              </a:rPr>
              <a:t>-</a:t>
            </a:r>
            <a:r>
              <a:rPr lang="en-US" altLang="zh-CN" spc="-10000" dirty="0" smtClean="0">
                <a:blipFill dpi="0" rotWithShape="1">
                  <a:blip r:embed="rId12"/>
                  <a:srcRect/>
                  <a:tile tx="0" ty="0" sx="40000" sy="40000" flip="none" algn="tl"/>
                </a:blipFill>
              </a:rPr>
              <a:t>-</a:t>
            </a:r>
            <a:r>
              <a:rPr lang="en-US" altLang="zh-CN" spc="-10000" dirty="0" smtClean="0">
                <a:blipFill dpi="0" rotWithShape="1">
                  <a:blip r:embed="rId13"/>
                  <a:srcRect/>
                  <a:tile tx="0" ty="0" sx="40000" sy="40000" flip="none" algn="tl"/>
                </a:blipFill>
              </a:rPr>
              <a:t>-</a:t>
            </a:r>
            <a:r>
              <a:rPr lang="en-US" altLang="zh-CN" spc="-10000" dirty="0" smtClean="0">
                <a:blipFill dpi="0" rotWithShape="1">
                  <a:blip r:embed="rId14"/>
                  <a:srcRect/>
                  <a:tile tx="0" ty="0" sx="40000" sy="40000" flip="none" algn="tl"/>
                </a:blipFill>
              </a:rPr>
              <a:t>-</a:t>
            </a:r>
            <a:endParaRPr lang="zh-CN" altLang="en-US" spc="-10000" dirty="0">
              <a:blipFill dpi="0" rotWithShape="1">
                <a:blip r:embed="rId14"/>
                <a:srcRect/>
                <a:tile tx="0" ty="0" sx="40000" sy="40000" flip="none" algn="tl"/>
              </a:blipFill>
            </a:endParaRPr>
          </a:p>
        </p:txBody>
      </p:sp>
      <p:pic>
        <p:nvPicPr>
          <p:cNvPr id="48" name="21"/>
          <p:cNvPicPr>
            <a:picLocks noChangeAspect="1"/>
          </p:cNvPicPr>
          <p:nvPr/>
        </p:nvPicPr>
        <p:blipFill>
          <a:blip r:embed="rId15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7477">
            <a:off x="3667999" y="1361283"/>
            <a:ext cx="1254290" cy="1790356"/>
          </a:xfrm>
          <a:prstGeom prst="rect">
            <a:avLst/>
          </a:prstGeom>
        </p:spPr>
      </p:pic>
      <p:pic>
        <p:nvPicPr>
          <p:cNvPr id="49" name="22"/>
          <p:cNvPicPr>
            <a:picLocks noChangeAspect="1"/>
          </p:cNvPicPr>
          <p:nvPr/>
        </p:nvPicPr>
        <p:blipFill>
          <a:blip r:embed="rId16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4707">
            <a:off x="3736881" y="1599881"/>
            <a:ext cx="1308686" cy="1564519"/>
          </a:xfrm>
          <a:prstGeom prst="rect">
            <a:avLst/>
          </a:prstGeom>
        </p:spPr>
      </p:pic>
      <p:pic>
        <p:nvPicPr>
          <p:cNvPr id="50" name="23"/>
          <p:cNvPicPr>
            <a:picLocks noChangeAspect="1"/>
          </p:cNvPicPr>
          <p:nvPr/>
        </p:nvPicPr>
        <p:blipFill>
          <a:blip r:embed="rId17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057" y="1853321"/>
            <a:ext cx="1003791" cy="1467471"/>
          </a:xfrm>
          <a:prstGeom prst="rect">
            <a:avLst/>
          </a:prstGeom>
        </p:spPr>
      </p:pic>
      <p:pic>
        <p:nvPicPr>
          <p:cNvPr id="51" name="24"/>
          <p:cNvPicPr>
            <a:picLocks noChangeAspect="1"/>
          </p:cNvPicPr>
          <p:nvPr/>
        </p:nvPicPr>
        <p:blipFill>
          <a:blip r:embed="rId18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5901">
            <a:off x="3990164" y="1929086"/>
            <a:ext cx="737555" cy="1578734"/>
          </a:xfrm>
          <a:prstGeom prst="rect">
            <a:avLst/>
          </a:prstGeom>
        </p:spPr>
      </p:pic>
      <p:pic>
        <p:nvPicPr>
          <p:cNvPr id="52" name="25"/>
          <p:cNvPicPr>
            <a:picLocks noChangeAspect="1"/>
          </p:cNvPicPr>
          <p:nvPr/>
        </p:nvPicPr>
        <p:blipFill>
          <a:blip r:embed="rId19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975" y="2147163"/>
            <a:ext cx="633932" cy="1475110"/>
          </a:xfrm>
          <a:prstGeom prst="rect">
            <a:avLst/>
          </a:prstGeom>
        </p:spPr>
      </p:pic>
      <p:pic>
        <p:nvPicPr>
          <p:cNvPr id="53" name="26"/>
          <p:cNvPicPr>
            <a:picLocks noChangeAspect="1"/>
          </p:cNvPicPr>
          <p:nvPr/>
        </p:nvPicPr>
        <p:blipFill>
          <a:blip r:embed="rId20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547" y="2255596"/>
            <a:ext cx="469353" cy="1036234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 rot="18957677">
            <a:off x="3877443" y="2517002"/>
            <a:ext cx="1555696" cy="1688767"/>
            <a:chOff x="2900983" y="1284459"/>
            <a:chExt cx="4715679" cy="3722334"/>
          </a:xfrm>
        </p:grpSpPr>
        <p:pic>
          <p:nvPicPr>
            <p:cNvPr id="11" name="1.3"/>
            <p:cNvPicPr>
              <a:picLocks noChangeAspect="1"/>
            </p:cNvPicPr>
            <p:nvPr/>
          </p:nvPicPr>
          <p:blipFill>
            <a:blip r:embed="rId21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425559">
              <a:off x="4954333" y="1557192"/>
              <a:ext cx="418568" cy="1472342"/>
            </a:xfrm>
            <a:prstGeom prst="rect">
              <a:avLst/>
            </a:prstGeom>
          </p:spPr>
        </p:pic>
        <p:pic>
          <p:nvPicPr>
            <p:cNvPr id="12" name="1.3"/>
            <p:cNvPicPr>
              <a:picLocks noChangeAspect="1"/>
            </p:cNvPicPr>
            <p:nvPr/>
          </p:nvPicPr>
          <p:blipFill>
            <a:blip r:embed="rId22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592677">
              <a:off x="4618799" y="1469792"/>
              <a:ext cx="408111" cy="2014375"/>
            </a:xfrm>
            <a:prstGeom prst="rect">
              <a:avLst/>
            </a:prstGeom>
          </p:spPr>
        </p:pic>
        <p:pic>
          <p:nvPicPr>
            <p:cNvPr id="13" name="1.3"/>
            <p:cNvPicPr>
              <a:picLocks noChangeAspect="1"/>
            </p:cNvPicPr>
            <p:nvPr/>
          </p:nvPicPr>
          <p:blipFill>
            <a:blip r:embed="rId23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679541">
              <a:off x="4394118" y="1549037"/>
              <a:ext cx="435083" cy="2451554"/>
            </a:xfrm>
            <a:prstGeom prst="rect">
              <a:avLst/>
            </a:prstGeom>
          </p:spPr>
        </p:pic>
        <p:pic>
          <p:nvPicPr>
            <p:cNvPr id="14" name="1.3"/>
            <p:cNvPicPr>
              <a:picLocks noChangeAspect="1"/>
            </p:cNvPicPr>
            <p:nvPr/>
          </p:nvPicPr>
          <p:blipFill>
            <a:blip r:embed="rId25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 r:embed="rId26"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779362">
              <a:off x="4131044" y="1767260"/>
              <a:ext cx="493279" cy="2705471"/>
            </a:xfrm>
            <a:prstGeom prst="rect">
              <a:avLst/>
            </a:prstGeom>
          </p:spPr>
        </p:pic>
        <p:pic>
          <p:nvPicPr>
            <p:cNvPr id="15" name="1.3"/>
            <p:cNvPicPr>
              <a:picLocks noChangeAspect="1"/>
            </p:cNvPicPr>
            <p:nvPr/>
          </p:nvPicPr>
          <p:blipFill>
            <a:blip r:embed="rId27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 r:embed="rId28"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45699">
              <a:off x="3813464" y="2335946"/>
              <a:ext cx="551882" cy="2259191"/>
            </a:xfrm>
            <a:prstGeom prst="rect">
              <a:avLst/>
            </a:prstGeom>
          </p:spPr>
        </p:pic>
        <p:pic>
          <p:nvPicPr>
            <p:cNvPr id="16" name="1.3"/>
            <p:cNvPicPr>
              <a:picLocks noChangeAspect="1"/>
            </p:cNvPicPr>
            <p:nvPr/>
          </p:nvPicPr>
          <p:blipFill>
            <a:blip r:embed="rId29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149847">
              <a:off x="3455438" y="2637871"/>
              <a:ext cx="617036" cy="2221491"/>
            </a:xfrm>
            <a:prstGeom prst="rect">
              <a:avLst/>
            </a:prstGeom>
          </p:spPr>
        </p:pic>
        <p:pic>
          <p:nvPicPr>
            <p:cNvPr id="17" name="1.3"/>
            <p:cNvPicPr>
              <a:picLocks noChangeAspect="1"/>
            </p:cNvPicPr>
            <p:nvPr/>
          </p:nvPicPr>
          <p:blipFill>
            <a:blip r:embed="rId30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20424">
              <a:off x="3161084" y="3038338"/>
              <a:ext cx="578884" cy="1942328"/>
            </a:xfrm>
            <a:prstGeom prst="rect">
              <a:avLst/>
            </a:prstGeom>
          </p:spPr>
        </p:pic>
        <p:pic>
          <p:nvPicPr>
            <p:cNvPr id="18" name="1.3"/>
            <p:cNvPicPr>
              <a:picLocks noChangeAspect="1"/>
            </p:cNvPicPr>
            <p:nvPr/>
          </p:nvPicPr>
          <p:blipFill>
            <a:blip r:embed="rId31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16222">
              <a:off x="2900983" y="3464272"/>
              <a:ext cx="596440" cy="1542521"/>
            </a:xfrm>
            <a:prstGeom prst="rect">
              <a:avLst/>
            </a:prstGeom>
          </p:spPr>
        </p:pic>
        <p:pic>
          <p:nvPicPr>
            <p:cNvPr id="19" name="1.3"/>
            <p:cNvPicPr>
              <a:picLocks noChangeAspect="1"/>
            </p:cNvPicPr>
            <p:nvPr/>
          </p:nvPicPr>
          <p:blipFill>
            <a:blip r:embed="rId21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318385">
              <a:off x="5212565" y="1554055"/>
              <a:ext cx="330415" cy="1050900"/>
            </a:xfrm>
            <a:prstGeom prst="rect">
              <a:avLst/>
            </a:prstGeom>
          </p:spPr>
        </p:pic>
        <p:pic>
          <p:nvPicPr>
            <p:cNvPr id="20" name="1.3"/>
            <p:cNvPicPr>
              <a:picLocks noChangeAspect="1"/>
            </p:cNvPicPr>
            <p:nvPr/>
          </p:nvPicPr>
          <p:blipFill>
            <a:blip r:embed="rId32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48443">
              <a:off x="5484548" y="1339394"/>
              <a:ext cx="201690" cy="1124811"/>
            </a:xfrm>
            <a:prstGeom prst="rect">
              <a:avLst/>
            </a:prstGeom>
          </p:spPr>
        </p:pic>
        <p:pic>
          <p:nvPicPr>
            <p:cNvPr id="21" name="1.3"/>
            <p:cNvPicPr>
              <a:picLocks noChangeAspect="1"/>
            </p:cNvPicPr>
            <p:nvPr/>
          </p:nvPicPr>
          <p:blipFill>
            <a:blip r:embed="rId33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 r:embed="rId34"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48443">
              <a:off x="5716064" y="1151695"/>
              <a:ext cx="216000" cy="1306167"/>
            </a:xfrm>
            <a:prstGeom prst="rect">
              <a:avLst/>
            </a:prstGeom>
          </p:spPr>
        </p:pic>
        <p:pic>
          <p:nvPicPr>
            <p:cNvPr id="22" name="1.3"/>
            <p:cNvPicPr>
              <a:picLocks noChangeAspect="1"/>
            </p:cNvPicPr>
            <p:nvPr/>
          </p:nvPicPr>
          <p:blipFill>
            <a:blip r:embed="rId21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48443">
              <a:off x="5859135" y="894480"/>
              <a:ext cx="181954" cy="1586756"/>
            </a:xfrm>
            <a:prstGeom prst="rect">
              <a:avLst/>
            </a:prstGeom>
          </p:spPr>
        </p:pic>
        <p:pic>
          <p:nvPicPr>
            <p:cNvPr id="23" name="1.3"/>
            <p:cNvPicPr>
              <a:picLocks noChangeAspect="1"/>
            </p:cNvPicPr>
            <p:nvPr/>
          </p:nvPicPr>
          <p:blipFill>
            <a:blip r:embed="rId21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48443">
              <a:off x="6113990" y="646909"/>
              <a:ext cx="140935" cy="1927515"/>
            </a:xfrm>
            <a:prstGeom prst="rect">
              <a:avLst/>
            </a:prstGeom>
          </p:spPr>
        </p:pic>
        <p:pic>
          <p:nvPicPr>
            <p:cNvPr id="24" name="1.3"/>
            <p:cNvPicPr>
              <a:picLocks noChangeAspect="1"/>
            </p:cNvPicPr>
            <p:nvPr/>
          </p:nvPicPr>
          <p:blipFill>
            <a:blip r:embed="rId21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48279">
              <a:off x="6192496" y="345406"/>
              <a:ext cx="182000" cy="2241081"/>
            </a:xfrm>
            <a:prstGeom prst="rect">
              <a:avLst/>
            </a:prstGeom>
          </p:spPr>
        </p:pic>
        <p:pic>
          <p:nvPicPr>
            <p:cNvPr id="25" name="1.3"/>
            <p:cNvPicPr>
              <a:picLocks noChangeAspect="1"/>
            </p:cNvPicPr>
            <p:nvPr/>
          </p:nvPicPr>
          <p:blipFill>
            <a:blip r:embed="rId21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447350">
              <a:off x="6234849" y="56518"/>
              <a:ext cx="153871" cy="2609754"/>
            </a:xfrm>
            <a:prstGeom prst="rect">
              <a:avLst/>
            </a:prstGeom>
          </p:spPr>
        </p:pic>
      </p:grpSp>
      <p:pic>
        <p:nvPicPr>
          <p:cNvPr id="55" name="feihua"/>
          <p:cNvPicPr>
            <a:picLocks noChangeAspect="1"/>
          </p:cNvPicPr>
          <p:nvPr/>
        </p:nvPicPr>
        <p:blipFill>
          <a:blip r:embed="rId35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873" y="1074282"/>
            <a:ext cx="648072" cy="60421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515" y="2382222"/>
            <a:ext cx="1883508" cy="190789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622" y="2332907"/>
            <a:ext cx="2602777" cy="196884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458" y="2274551"/>
            <a:ext cx="3681680" cy="201760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724" y="2224604"/>
            <a:ext cx="4443617" cy="2072469"/>
          </a:xfrm>
          <a:prstGeom prst="rect">
            <a:avLst/>
          </a:prstGeom>
        </p:spPr>
      </p:pic>
      <p:sp>
        <p:nvSpPr>
          <p:cNvPr id="43" name="pao"/>
          <p:cNvSpPr txBox="1"/>
          <p:nvPr/>
        </p:nvSpPr>
        <p:spPr>
          <a:xfrm rot="21400314">
            <a:off x="5779131" y="1692627"/>
            <a:ext cx="1368152" cy="72008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-10000" dirty="0" smtClean="0">
                <a:blipFill dpi="0" rotWithShape="1">
                  <a:blip r:embed="rId9"/>
                  <a:srcRect/>
                  <a:tile tx="0" ty="0" sx="40000" sy="40000" flip="none" algn="tl"/>
                </a:blipFill>
              </a:rPr>
              <a:t>-</a:t>
            </a:r>
            <a:r>
              <a:rPr lang="en-US" altLang="zh-CN" spc="-10000" dirty="0" smtClean="0">
                <a:blipFill dpi="0" rotWithShape="1">
                  <a:blip r:embed="rId10"/>
                  <a:srcRect/>
                  <a:tile tx="0" ty="0" sx="40000" sy="40000" flip="none" algn="tl"/>
                </a:blipFill>
              </a:rPr>
              <a:t>-</a:t>
            </a:r>
            <a:r>
              <a:rPr lang="en-US" altLang="zh-CN" spc="-10000" dirty="0" smtClean="0">
                <a:blipFill dpi="0" rotWithShape="1">
                  <a:blip r:embed="rId11"/>
                  <a:srcRect/>
                  <a:tile tx="0" ty="0" sx="40000" sy="40000" flip="none" algn="tl"/>
                </a:blipFill>
              </a:rPr>
              <a:t>-</a:t>
            </a:r>
            <a:r>
              <a:rPr lang="en-US" altLang="zh-CN" spc="-10000" dirty="0" smtClean="0">
                <a:blipFill dpi="0" rotWithShape="1">
                  <a:blip r:embed="rId12"/>
                  <a:srcRect/>
                  <a:tile tx="0" ty="0" sx="40000" sy="40000" flip="none" algn="tl"/>
                </a:blipFill>
              </a:rPr>
              <a:t>-</a:t>
            </a:r>
            <a:r>
              <a:rPr lang="en-US" altLang="zh-CN" spc="-10000" dirty="0" smtClean="0">
                <a:blipFill dpi="0" rotWithShape="1">
                  <a:blip r:embed="rId13"/>
                  <a:srcRect/>
                  <a:tile tx="0" ty="0" sx="40000" sy="40000" flip="none" algn="tl"/>
                </a:blipFill>
              </a:rPr>
              <a:t>-</a:t>
            </a:r>
            <a:r>
              <a:rPr lang="en-US" altLang="zh-CN" spc="-10000" dirty="0" smtClean="0">
                <a:blipFill dpi="0" rotWithShape="1">
                  <a:blip r:embed="rId14"/>
                  <a:srcRect/>
                  <a:tile tx="0" ty="0" sx="40000" sy="40000" flip="none" algn="tl"/>
                </a:blipFill>
              </a:rPr>
              <a:t>-</a:t>
            </a:r>
            <a:endParaRPr lang="zh-CN" altLang="en-US" spc="-10000" dirty="0">
              <a:blipFill dpi="0" rotWithShape="1">
                <a:blip r:embed="rId14"/>
                <a:srcRect/>
                <a:tile tx="0" ty="0" sx="40000" sy="40000" flip="none" algn="tl"/>
              </a:blipFill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40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6505" y="1402438"/>
            <a:ext cx="740860" cy="446656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1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0122" y="1722711"/>
            <a:ext cx="936104" cy="371767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0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16803" y="1640665"/>
            <a:ext cx="740860" cy="44665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1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643186" y="1960938"/>
            <a:ext cx="936104" cy="371767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0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58093" y="1853593"/>
            <a:ext cx="740860" cy="44665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2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873092"/>
            <a:ext cx="1536065" cy="4937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3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87" y="1417268"/>
            <a:ext cx="2187618" cy="8239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6305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427"/>
    </mc:Choice>
    <mc:Fallback xmlns="">
      <p:transition spd="slow" advTm="154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1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77692E-8 C -0.01701 0.02561 -0.06302 0.10953 -0.10243 0.15366 C -0.14184 0.19778 -0.20747 0.23295 -0.23629 0.26566 C -0.2651 0.29836 -0.26129 0.31503 -0.2757 0.34989 C -0.2901 0.38476 -0.31302 0.44955 -0.32292 0.47578 " pathEditMode="relative" rAng="0" ptsTypes="aassa">
                                      <p:cBhvr>
                                        <p:cTn id="10" dur="1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46" y="2378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9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1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1" presetClass="entr" presetSubtype="0" fill="hold" nodeType="withEffect">
                                  <p:stCondLst>
                                    <p:cond delay="65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6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1" presetClass="entr" presetSubtype="0" fill="hold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1" presetClass="entr" presetSubtype="0" fill="hold" nodeType="withEffect">
                                  <p:stCondLst>
                                    <p:cond delay="95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1" presetClass="entr" presetSubtype="0" fill="hold" nodeType="withEffect">
                                  <p:stCondLst>
                                    <p:cond delay="105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1" presetClass="entr" presetSubtype="0" fill="hold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"/>
                            </p:stCondLst>
                            <p:childTnLst>
                              <p:par>
                                <p:cTn id="3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4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"/>
                            </p:stCondLst>
                            <p:childTnLst>
                              <p:par>
                                <p:cTn id="4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9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"/>
                            </p:stCondLst>
                            <p:childTnLst>
                              <p:par>
                                <p:cTn id="5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4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"/>
                            </p:stCondLst>
                            <p:childTnLst>
                              <p:par>
                                <p:cTn id="5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7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"/>
                            </p:stCondLst>
                            <p:childTnLst>
                              <p:par>
                                <p:cTn id="6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2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1" presetClass="entr" presetSubtype="0" repeatCount="6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4" dur="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0" presetClass="path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.10451 0.01234 L 0.33941 -0.29334 L 0.58125 -0.34732 " pathEditMode="relative" ptsTypes="AAAA">
                                      <p:cBhvr>
                                        <p:cTn id="66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6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1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2" dur="1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0833 -0.00864 C 0.0375 -0.0614 0.12378 -0.29435 0.18368 -0.32613 C 0.24375 -0.35791 0.32986 -0.22555 0.36857 -0.19932 " pathEditMode="relative" rAng="0" ptsTypes="asa">
                                      <p:cBhvr>
                                        <p:cTn id="74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3" y="-17464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1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3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1" presetClass="exit" presetSubtype="0" repeatCount="indefinite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9" dur="3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5E-6 3.20988E-6 C -0.03195 -0.02439 -0.14098 -0.15772 -0.19132 -0.14599 C -0.23941 -0.13426 -0.25973 0.0395 -0.30244 0.07129 C -0.34514 0.10308 -0.45764 -0.02377 -0.53438 -0.07932 C -0.61112 -0.13488 -0.68889 -0.26451 -0.74827 -0.26358 C -0.80782 -0.26266 -0.84098 -0.10494 -0.89132 -0.07315 C -0.94167 -0.04136 -0.99619 -0.09105 -1.05 -0.07315 C -1.10382 -0.05556 -1.18021 0.00987 -1.21441 0.03179 " pathEditMode="relative" rAng="0" ptsTypes="asssassa">
                                      <p:cBhvr>
                                        <p:cTn id="82" dur="3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729" y="-8086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61111E-6 -3.7037E-6 C -0.03194 -0.02438 -0.1434 -0.15771 -0.19132 -0.14598 C -0.23941 -0.13426 -0.23055 0.05865 -0.2875 0.06976 C -0.34461 0.08087 -0.45764 -0.02376 -0.53437 -0.07932 C -0.61111 -0.13487 -0.68889 -0.2645 -0.74826 -0.26358 C -0.80781 -0.26265 -0.84097 -0.10493 -0.89132 -0.07314 C -0.94166 -0.04135 -0.99618 -0.09074 -1.05 -0.07314 C -1.10382 -0.05555 -1.1802 0.00988 -1.21441 0.03179 " pathEditMode="relative" rAng="0" ptsTypes="asssassa">
                                      <p:cBhvr>
                                        <p:cTn id="84" dur="3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729" y="-9198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1" presetClass="exit" presetSubtype="0" repeatCount="13000" fill="hold" nodeType="withEffect">
                                  <p:stCondLst>
                                    <p:cond delay="41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1" presetClass="exit" presetSubtype="0" repeatCount="13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3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2.22222E-6 4.32099E-6 C 0.02621 0.01851 0.10052 0.08456 0.15816 0.11111 C 0.21423 0.13765 0.28559 0.20833 0.34114 0.15864 C 0.3967 0.10895 0.43732 -0.15402 0.49114 -0.18735 C 0.54496 -0.22068 0.60677 -0.05 0.66423 -0.04105 C 0.7217 -0.0321 0.78732 -0.14599 0.83576 -0.13334 C 0.8842 -0.12068 0.93055 4.32099E-6 0.95538 0.03487 " pathEditMode="relative" rAng="0" ptsTypes="aasasaa">
                                      <p:cBhvr>
                                        <p:cTn id="94" dur="503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760" y="-617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778E-6 -3.95062E-6 C 0.02622 0.01852 0.10052 0.08457 0.15782 0.11112 C 0.21407 0.13766 0.28542 0.20834 0.34115 0.15865 C 0.3967 0.10895 0.43733 -0.15401 0.49115 -0.18734 C 0.54497 -0.22068 0.60677 -0.05 0.66424 -0.04105 C 0.7217 -0.03209 0.78733 -0.14598 0.83577 -0.13333 C 0.8842 -0.12068 0.93056 -3.95062E-6 0.95538 0.03488 " pathEditMode="relative" rAng="0" ptsTypes="asasasa">
                                      <p:cBhvr>
                                        <p:cTn id="96" dur="503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760" y="-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1" grpId="1"/>
      <p:bldP spid="43" grpId="0"/>
      <p:bldP spid="4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1 1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58093" y="1853593"/>
            <a:ext cx="740860" cy="446656"/>
          </a:xfrm>
          <a:prstGeom prst="rect">
            <a:avLst/>
          </a:prstGeom>
        </p:spPr>
      </p:pic>
      <p:pic>
        <p:nvPicPr>
          <p:cNvPr id="8" name="1 2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45915" y="1780387"/>
            <a:ext cx="936104" cy="371767"/>
          </a:xfrm>
          <a:prstGeom prst="rect">
            <a:avLst/>
          </a:prstGeom>
        </p:spPr>
      </p:pic>
      <p:pic>
        <p:nvPicPr>
          <p:cNvPr id="9" name="1 3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9016" flipH="1">
            <a:off x="6898952" y="1344772"/>
            <a:ext cx="740860" cy="446656"/>
          </a:xfrm>
          <a:prstGeom prst="rect">
            <a:avLst/>
          </a:prstGeom>
        </p:spPr>
      </p:pic>
      <p:pic>
        <p:nvPicPr>
          <p:cNvPr id="10" name="1 4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57309" flipH="1">
            <a:off x="7210548" y="1124221"/>
            <a:ext cx="936104" cy="371767"/>
          </a:xfrm>
          <a:prstGeom prst="rect">
            <a:avLst/>
          </a:prstGeom>
        </p:spPr>
      </p:pic>
      <p:pic>
        <p:nvPicPr>
          <p:cNvPr id="11" name="1 5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19462" flipH="1">
            <a:off x="7275739" y="615921"/>
            <a:ext cx="740860" cy="446656"/>
          </a:xfrm>
          <a:prstGeom prst="rect">
            <a:avLst/>
          </a:prstGeom>
        </p:spPr>
      </p:pic>
      <p:pic>
        <p:nvPicPr>
          <p:cNvPr id="12" name="1 6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34">
            <a:off x="6712458" y="258508"/>
            <a:ext cx="936104" cy="371767"/>
          </a:xfrm>
          <a:prstGeom prst="rect">
            <a:avLst/>
          </a:prstGeom>
        </p:spPr>
      </p:pic>
      <p:pic>
        <p:nvPicPr>
          <p:cNvPr id="13" name="1 7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52793">
            <a:off x="6233238" y="94900"/>
            <a:ext cx="740860" cy="446656"/>
          </a:xfrm>
          <a:prstGeom prst="rect">
            <a:avLst/>
          </a:prstGeom>
        </p:spPr>
      </p:pic>
      <p:pic>
        <p:nvPicPr>
          <p:cNvPr id="14" name="1 8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6403">
            <a:off x="5582472" y="252633"/>
            <a:ext cx="936104" cy="371767"/>
          </a:xfrm>
          <a:prstGeom prst="rect">
            <a:avLst/>
          </a:prstGeom>
        </p:spPr>
      </p:pic>
      <p:pic>
        <p:nvPicPr>
          <p:cNvPr id="15" name="1 9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55299">
            <a:off x="5178221" y="434038"/>
            <a:ext cx="740860" cy="446656"/>
          </a:xfrm>
          <a:prstGeom prst="rect">
            <a:avLst/>
          </a:prstGeom>
        </p:spPr>
      </p:pic>
      <p:pic>
        <p:nvPicPr>
          <p:cNvPr id="16" name="1 10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6178">
            <a:off x="4635650" y="773747"/>
            <a:ext cx="936104" cy="371767"/>
          </a:xfrm>
          <a:prstGeom prst="rect">
            <a:avLst/>
          </a:prstGeom>
        </p:spPr>
      </p:pic>
      <p:pic>
        <p:nvPicPr>
          <p:cNvPr id="17" name="1 11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58654">
            <a:off x="4465025" y="1164395"/>
            <a:ext cx="740860" cy="446656"/>
          </a:xfrm>
          <a:prstGeom prst="rect">
            <a:avLst/>
          </a:prstGeom>
        </p:spPr>
      </p:pic>
      <p:pic>
        <p:nvPicPr>
          <p:cNvPr id="18" name="2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623" y="2204963"/>
            <a:ext cx="4443617" cy="2072469"/>
          </a:xfrm>
          <a:prstGeom prst="rect">
            <a:avLst/>
          </a:prstGeom>
          <a:ln>
            <a:noFill/>
          </a:ln>
        </p:spPr>
      </p:pic>
      <p:pic>
        <p:nvPicPr>
          <p:cNvPr id="19" name="2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216" y="2204963"/>
            <a:ext cx="4455808" cy="2072469"/>
          </a:xfrm>
          <a:prstGeom prst="rect">
            <a:avLst/>
          </a:prstGeom>
        </p:spPr>
      </p:pic>
      <p:pic>
        <p:nvPicPr>
          <p:cNvPr id="20" name="2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179420"/>
            <a:ext cx="4809347" cy="2017609"/>
          </a:xfrm>
          <a:prstGeom prst="rect">
            <a:avLst/>
          </a:prstGeom>
        </p:spPr>
      </p:pic>
      <p:pic>
        <p:nvPicPr>
          <p:cNvPr id="21" name="2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116" y="2165773"/>
            <a:ext cx="4833729" cy="1651880"/>
          </a:xfrm>
          <a:prstGeom prst="rect">
            <a:avLst/>
          </a:prstGeom>
        </p:spPr>
      </p:pic>
      <p:pic>
        <p:nvPicPr>
          <p:cNvPr id="22" name="2 5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820" y="2139702"/>
            <a:ext cx="4992212" cy="1523874"/>
          </a:xfrm>
          <a:prstGeom prst="rect">
            <a:avLst/>
          </a:prstGeom>
        </p:spPr>
      </p:pic>
      <p:pic>
        <p:nvPicPr>
          <p:cNvPr id="23" name="2 6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820" y="2147141"/>
            <a:ext cx="4986116" cy="1505588"/>
          </a:xfrm>
          <a:prstGeom prst="rect">
            <a:avLst/>
          </a:prstGeom>
        </p:spPr>
      </p:pic>
      <p:pic>
        <p:nvPicPr>
          <p:cNvPr id="24" name="2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131" y="2177224"/>
            <a:ext cx="4833729" cy="1426346"/>
          </a:xfrm>
          <a:prstGeom prst="rect">
            <a:avLst/>
          </a:prstGeom>
        </p:spPr>
      </p:pic>
      <p:pic>
        <p:nvPicPr>
          <p:cNvPr id="25" name="3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260" y="2188827"/>
            <a:ext cx="4833729" cy="1426346"/>
          </a:xfrm>
          <a:prstGeom prst="rect">
            <a:avLst/>
          </a:prstGeom>
        </p:spPr>
      </p:pic>
      <p:pic>
        <p:nvPicPr>
          <p:cNvPr id="26" name="3 2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59" y="1635646"/>
            <a:ext cx="5832648" cy="1792822"/>
          </a:xfrm>
          <a:prstGeom prst="rect">
            <a:avLst/>
          </a:prstGeom>
        </p:spPr>
      </p:pic>
      <p:pic>
        <p:nvPicPr>
          <p:cNvPr id="27" name="3 3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088" y="1552521"/>
            <a:ext cx="4596939" cy="1637024"/>
          </a:xfrm>
          <a:prstGeom prst="rect">
            <a:avLst/>
          </a:prstGeom>
        </p:spPr>
      </p:pic>
      <p:pic>
        <p:nvPicPr>
          <p:cNvPr id="28" name="3 4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5124">
            <a:off x="454770" y="1827551"/>
            <a:ext cx="4071662" cy="1141716"/>
          </a:xfrm>
          <a:prstGeom prst="rect">
            <a:avLst/>
          </a:prstGeom>
        </p:spPr>
      </p:pic>
      <p:pic>
        <p:nvPicPr>
          <p:cNvPr id="29" name="3 5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1923677"/>
            <a:ext cx="3750705" cy="1017527"/>
          </a:xfrm>
          <a:prstGeom prst="rect">
            <a:avLst/>
          </a:prstGeom>
        </p:spPr>
      </p:pic>
      <p:pic>
        <p:nvPicPr>
          <p:cNvPr id="31" name="1 13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6178">
            <a:off x="4188961" y="1629933"/>
            <a:ext cx="936104" cy="37176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2" b="60121"/>
          <a:stretch/>
        </p:blipFill>
        <p:spPr>
          <a:xfrm>
            <a:off x="3995936" y="1248033"/>
            <a:ext cx="1706020" cy="113556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9252"/>
          <a:stretch/>
        </p:blipFill>
        <p:spPr>
          <a:xfrm rot="231222">
            <a:off x="4657011" y="504722"/>
            <a:ext cx="2883693" cy="3267186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153" b="57585"/>
          <a:stretch/>
        </p:blipFill>
        <p:spPr>
          <a:xfrm rot="656984">
            <a:off x="6764469" y="149862"/>
            <a:ext cx="1765536" cy="1344405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7338060" y="1103922"/>
            <a:ext cx="676741" cy="381978"/>
            <a:chOff x="7338060" y="1103922"/>
            <a:chExt cx="676741" cy="381978"/>
          </a:xfrm>
        </p:grpSpPr>
        <p:sp>
          <p:nvSpPr>
            <p:cNvPr id="36" name="任意多边形 35"/>
            <p:cNvSpPr/>
            <p:nvPr/>
          </p:nvSpPr>
          <p:spPr>
            <a:xfrm>
              <a:off x="7540370" y="1245870"/>
              <a:ext cx="38364" cy="240030"/>
            </a:xfrm>
            <a:custGeom>
              <a:avLst/>
              <a:gdLst>
                <a:gd name="connsiteX0" fmla="*/ 26290 w 38364"/>
                <a:gd name="connsiteY0" fmla="*/ 0 h 240030"/>
                <a:gd name="connsiteX1" fmla="*/ 14860 w 38364"/>
                <a:gd name="connsiteY1" fmla="*/ 57150 h 240030"/>
                <a:gd name="connsiteX2" fmla="*/ 37720 w 38364"/>
                <a:gd name="connsiteY2" fmla="*/ 125730 h 240030"/>
                <a:gd name="connsiteX3" fmla="*/ 26290 w 38364"/>
                <a:gd name="connsiteY3" fmla="*/ 194310 h 240030"/>
                <a:gd name="connsiteX4" fmla="*/ 14860 w 38364"/>
                <a:gd name="connsiteY4" fmla="*/ 137160 h 240030"/>
                <a:gd name="connsiteX5" fmla="*/ 3430 w 38364"/>
                <a:gd name="connsiteY5" fmla="*/ 91440 h 240030"/>
                <a:gd name="connsiteX6" fmla="*/ 14860 w 38364"/>
                <a:gd name="connsiteY6" fmla="*/ 91440 h 240030"/>
                <a:gd name="connsiteX7" fmla="*/ 26290 w 38364"/>
                <a:gd name="connsiteY7" fmla="*/ 22860 h 240030"/>
                <a:gd name="connsiteX8" fmla="*/ 37720 w 38364"/>
                <a:gd name="connsiteY8" fmla="*/ 57150 h 240030"/>
                <a:gd name="connsiteX9" fmla="*/ 26290 w 38364"/>
                <a:gd name="connsiteY9" fmla="*/ 171450 h 240030"/>
                <a:gd name="connsiteX10" fmla="*/ 3430 w 38364"/>
                <a:gd name="connsiteY10" fmla="*/ 240030 h 24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364" h="240030">
                  <a:moveTo>
                    <a:pt x="26290" y="0"/>
                  </a:moveTo>
                  <a:cubicBezTo>
                    <a:pt x="22480" y="19050"/>
                    <a:pt x="13101" y="37803"/>
                    <a:pt x="14860" y="57150"/>
                  </a:cubicBezTo>
                  <a:cubicBezTo>
                    <a:pt x="17042" y="81148"/>
                    <a:pt x="37720" y="125730"/>
                    <a:pt x="37720" y="125730"/>
                  </a:cubicBezTo>
                  <a:cubicBezTo>
                    <a:pt x="33910" y="148590"/>
                    <a:pt x="47019" y="183946"/>
                    <a:pt x="26290" y="194310"/>
                  </a:cubicBezTo>
                  <a:cubicBezTo>
                    <a:pt x="8914" y="202998"/>
                    <a:pt x="19074" y="156125"/>
                    <a:pt x="14860" y="137160"/>
                  </a:cubicBezTo>
                  <a:cubicBezTo>
                    <a:pt x="11452" y="121825"/>
                    <a:pt x="-7678" y="102548"/>
                    <a:pt x="3430" y="91440"/>
                  </a:cubicBezTo>
                  <a:cubicBezTo>
                    <a:pt x="14509" y="80361"/>
                    <a:pt x="46828" y="187345"/>
                    <a:pt x="14860" y="91440"/>
                  </a:cubicBezTo>
                  <a:cubicBezTo>
                    <a:pt x="18670" y="68580"/>
                    <a:pt x="13435" y="42143"/>
                    <a:pt x="26290" y="22860"/>
                  </a:cubicBezTo>
                  <a:cubicBezTo>
                    <a:pt x="32973" y="12835"/>
                    <a:pt x="37720" y="45102"/>
                    <a:pt x="37720" y="57150"/>
                  </a:cubicBezTo>
                  <a:cubicBezTo>
                    <a:pt x="37720" y="95440"/>
                    <a:pt x="34900" y="134141"/>
                    <a:pt x="26290" y="171450"/>
                  </a:cubicBezTo>
                  <a:cubicBezTo>
                    <a:pt x="-2910" y="297984"/>
                    <a:pt x="3430" y="123164"/>
                    <a:pt x="3430" y="24003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7938952" y="1103922"/>
              <a:ext cx="75849" cy="210528"/>
            </a:xfrm>
            <a:custGeom>
              <a:avLst/>
              <a:gdLst>
                <a:gd name="connsiteX0" fmla="*/ 27758 w 75849"/>
                <a:gd name="connsiteY0" fmla="*/ 4788 h 210528"/>
                <a:gd name="connsiteX1" fmla="*/ 4898 w 75849"/>
                <a:gd name="connsiteY1" fmla="*/ 164808 h 210528"/>
                <a:gd name="connsiteX2" fmla="*/ 16328 w 75849"/>
                <a:gd name="connsiteY2" fmla="*/ 130518 h 210528"/>
                <a:gd name="connsiteX3" fmla="*/ 39188 w 75849"/>
                <a:gd name="connsiteY3" fmla="*/ 39078 h 210528"/>
                <a:gd name="connsiteX4" fmla="*/ 73478 w 75849"/>
                <a:gd name="connsiteY4" fmla="*/ 61938 h 210528"/>
                <a:gd name="connsiteX5" fmla="*/ 62048 w 75849"/>
                <a:gd name="connsiteY5" fmla="*/ 153378 h 210528"/>
                <a:gd name="connsiteX6" fmla="*/ 50618 w 75849"/>
                <a:gd name="connsiteY6" fmla="*/ 119088 h 210528"/>
                <a:gd name="connsiteX7" fmla="*/ 62048 w 75849"/>
                <a:gd name="connsiteY7" fmla="*/ 4788 h 210528"/>
                <a:gd name="connsiteX8" fmla="*/ 39188 w 75849"/>
                <a:gd name="connsiteY8" fmla="*/ 73368 h 210528"/>
                <a:gd name="connsiteX9" fmla="*/ 16328 w 75849"/>
                <a:gd name="connsiteY9" fmla="*/ 210528 h 210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849" h="210528">
                  <a:moveTo>
                    <a:pt x="27758" y="4788"/>
                  </a:moveTo>
                  <a:cubicBezTo>
                    <a:pt x="20138" y="58128"/>
                    <a:pt x="-12141" y="215925"/>
                    <a:pt x="4898" y="164808"/>
                  </a:cubicBezTo>
                  <a:cubicBezTo>
                    <a:pt x="8708" y="153378"/>
                    <a:pt x="13158" y="142142"/>
                    <a:pt x="16328" y="130518"/>
                  </a:cubicBezTo>
                  <a:cubicBezTo>
                    <a:pt x="24595" y="100207"/>
                    <a:pt x="39188" y="39078"/>
                    <a:pt x="39188" y="39078"/>
                  </a:cubicBezTo>
                  <a:cubicBezTo>
                    <a:pt x="50618" y="46698"/>
                    <a:pt x="70784" y="48468"/>
                    <a:pt x="73478" y="61938"/>
                  </a:cubicBezTo>
                  <a:cubicBezTo>
                    <a:pt x="79502" y="92059"/>
                    <a:pt x="73456" y="124858"/>
                    <a:pt x="62048" y="153378"/>
                  </a:cubicBezTo>
                  <a:cubicBezTo>
                    <a:pt x="57573" y="164565"/>
                    <a:pt x="54428" y="130518"/>
                    <a:pt x="50618" y="119088"/>
                  </a:cubicBezTo>
                  <a:cubicBezTo>
                    <a:pt x="54428" y="80988"/>
                    <a:pt x="71335" y="41935"/>
                    <a:pt x="62048" y="4788"/>
                  </a:cubicBezTo>
                  <a:cubicBezTo>
                    <a:pt x="56204" y="-18589"/>
                    <a:pt x="45032" y="49991"/>
                    <a:pt x="39188" y="73368"/>
                  </a:cubicBezTo>
                  <a:cubicBezTo>
                    <a:pt x="12632" y="179593"/>
                    <a:pt x="16328" y="133390"/>
                    <a:pt x="16328" y="210528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7338060" y="1177290"/>
              <a:ext cx="45720" cy="194310"/>
            </a:xfrm>
            <a:custGeom>
              <a:avLst/>
              <a:gdLst>
                <a:gd name="connsiteX0" fmla="*/ 0 w 45720"/>
                <a:gd name="connsiteY0" fmla="*/ 0 h 194310"/>
                <a:gd name="connsiteX1" fmla="*/ 11430 w 45720"/>
                <a:gd name="connsiteY1" fmla="*/ 57150 h 194310"/>
                <a:gd name="connsiteX2" fmla="*/ 34290 w 45720"/>
                <a:gd name="connsiteY2" fmla="*/ 91440 h 194310"/>
                <a:gd name="connsiteX3" fmla="*/ 45720 w 45720"/>
                <a:gd name="connsiteY3" fmla="*/ 148590 h 194310"/>
                <a:gd name="connsiteX4" fmla="*/ 34290 w 45720"/>
                <a:gd name="connsiteY4" fmla="*/ 102870 h 194310"/>
                <a:gd name="connsiteX5" fmla="*/ 22860 w 45720"/>
                <a:gd name="connsiteY5" fmla="*/ 194310 h 19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720" h="194310">
                  <a:moveTo>
                    <a:pt x="0" y="0"/>
                  </a:moveTo>
                  <a:cubicBezTo>
                    <a:pt x="3810" y="19050"/>
                    <a:pt x="4609" y="38960"/>
                    <a:pt x="11430" y="57150"/>
                  </a:cubicBezTo>
                  <a:cubicBezTo>
                    <a:pt x="16253" y="70012"/>
                    <a:pt x="29467" y="78578"/>
                    <a:pt x="34290" y="91440"/>
                  </a:cubicBezTo>
                  <a:cubicBezTo>
                    <a:pt x="41111" y="109630"/>
                    <a:pt x="45720" y="129163"/>
                    <a:pt x="45720" y="148590"/>
                  </a:cubicBezTo>
                  <a:cubicBezTo>
                    <a:pt x="45720" y="164299"/>
                    <a:pt x="38100" y="118110"/>
                    <a:pt x="34290" y="102870"/>
                  </a:cubicBezTo>
                  <a:cubicBezTo>
                    <a:pt x="16836" y="155232"/>
                    <a:pt x="22860" y="125112"/>
                    <a:pt x="22860" y="19431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333973" y="1234440"/>
            <a:ext cx="701450" cy="448972"/>
            <a:chOff x="7333973" y="1234440"/>
            <a:chExt cx="701450" cy="448972"/>
          </a:xfrm>
        </p:grpSpPr>
        <p:sp>
          <p:nvSpPr>
            <p:cNvPr id="40" name="任意多边形 39"/>
            <p:cNvSpPr/>
            <p:nvPr/>
          </p:nvSpPr>
          <p:spPr>
            <a:xfrm>
              <a:off x="7955280" y="1234440"/>
              <a:ext cx="80143" cy="308610"/>
            </a:xfrm>
            <a:custGeom>
              <a:avLst/>
              <a:gdLst>
                <a:gd name="connsiteX0" fmla="*/ 0 w 80143"/>
                <a:gd name="connsiteY0" fmla="*/ 0 h 308610"/>
                <a:gd name="connsiteX1" fmla="*/ 22860 w 80143"/>
                <a:gd name="connsiteY1" fmla="*/ 91440 h 308610"/>
                <a:gd name="connsiteX2" fmla="*/ 45720 w 80143"/>
                <a:gd name="connsiteY2" fmla="*/ 125730 h 308610"/>
                <a:gd name="connsiteX3" fmla="*/ 68580 w 80143"/>
                <a:gd name="connsiteY3" fmla="*/ 194310 h 308610"/>
                <a:gd name="connsiteX4" fmla="*/ 57150 w 80143"/>
                <a:gd name="connsiteY4" fmla="*/ 80010 h 308610"/>
                <a:gd name="connsiteX5" fmla="*/ 45720 w 80143"/>
                <a:gd name="connsiteY5" fmla="*/ 34290 h 308610"/>
                <a:gd name="connsiteX6" fmla="*/ 34290 w 80143"/>
                <a:gd name="connsiteY6" fmla="*/ 182880 h 308610"/>
                <a:gd name="connsiteX7" fmla="*/ 11430 w 80143"/>
                <a:gd name="connsiteY7" fmla="*/ 114300 h 308610"/>
                <a:gd name="connsiteX8" fmla="*/ 57150 w 80143"/>
                <a:gd name="connsiteY8" fmla="*/ 217170 h 308610"/>
                <a:gd name="connsiteX9" fmla="*/ 68580 w 80143"/>
                <a:gd name="connsiteY9" fmla="*/ 251460 h 308610"/>
                <a:gd name="connsiteX10" fmla="*/ 80010 w 80143"/>
                <a:gd name="connsiteY10" fmla="*/ 217170 h 308610"/>
                <a:gd name="connsiteX11" fmla="*/ 34290 w 80143"/>
                <a:gd name="connsiteY11" fmla="*/ 114300 h 308610"/>
                <a:gd name="connsiteX12" fmla="*/ 11430 w 80143"/>
                <a:gd name="connsiteY12" fmla="*/ 45720 h 308610"/>
                <a:gd name="connsiteX13" fmla="*/ 22860 w 80143"/>
                <a:gd name="connsiteY13" fmla="*/ 137160 h 308610"/>
                <a:gd name="connsiteX14" fmla="*/ 45720 w 80143"/>
                <a:gd name="connsiteY14" fmla="*/ 240030 h 308610"/>
                <a:gd name="connsiteX15" fmla="*/ 68580 w 80143"/>
                <a:gd name="connsiteY15" fmla="*/ 308610 h 308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0143" h="308610">
                  <a:moveTo>
                    <a:pt x="0" y="0"/>
                  </a:moveTo>
                  <a:cubicBezTo>
                    <a:pt x="4347" y="21737"/>
                    <a:pt x="11144" y="68009"/>
                    <a:pt x="22860" y="91440"/>
                  </a:cubicBezTo>
                  <a:cubicBezTo>
                    <a:pt x="29003" y="103727"/>
                    <a:pt x="40141" y="113177"/>
                    <a:pt x="45720" y="125730"/>
                  </a:cubicBezTo>
                  <a:cubicBezTo>
                    <a:pt x="55507" y="147750"/>
                    <a:pt x="68580" y="194310"/>
                    <a:pt x="68580" y="194310"/>
                  </a:cubicBezTo>
                  <a:cubicBezTo>
                    <a:pt x="64770" y="156210"/>
                    <a:pt x="62565" y="117915"/>
                    <a:pt x="57150" y="80010"/>
                  </a:cubicBezTo>
                  <a:cubicBezTo>
                    <a:pt x="54928" y="64459"/>
                    <a:pt x="49128" y="18955"/>
                    <a:pt x="45720" y="34290"/>
                  </a:cubicBezTo>
                  <a:cubicBezTo>
                    <a:pt x="34944" y="82783"/>
                    <a:pt x="38100" y="133350"/>
                    <a:pt x="34290" y="182880"/>
                  </a:cubicBezTo>
                  <a:cubicBezTo>
                    <a:pt x="26670" y="160020"/>
                    <a:pt x="-1936" y="94250"/>
                    <a:pt x="11430" y="114300"/>
                  </a:cubicBezTo>
                  <a:cubicBezTo>
                    <a:pt x="47656" y="168640"/>
                    <a:pt x="29946" y="135558"/>
                    <a:pt x="57150" y="217170"/>
                  </a:cubicBezTo>
                  <a:lnTo>
                    <a:pt x="68580" y="251460"/>
                  </a:lnTo>
                  <a:cubicBezTo>
                    <a:pt x="72390" y="240030"/>
                    <a:pt x="81341" y="229145"/>
                    <a:pt x="80010" y="217170"/>
                  </a:cubicBezTo>
                  <a:cubicBezTo>
                    <a:pt x="69927" y="126421"/>
                    <a:pt x="60756" y="173849"/>
                    <a:pt x="34290" y="114300"/>
                  </a:cubicBezTo>
                  <a:cubicBezTo>
                    <a:pt x="24503" y="92280"/>
                    <a:pt x="11430" y="45720"/>
                    <a:pt x="11430" y="45720"/>
                  </a:cubicBezTo>
                  <a:cubicBezTo>
                    <a:pt x="15240" y="76200"/>
                    <a:pt x="18189" y="106800"/>
                    <a:pt x="22860" y="137160"/>
                  </a:cubicBezTo>
                  <a:cubicBezTo>
                    <a:pt x="26295" y="159485"/>
                    <a:pt x="38534" y="216078"/>
                    <a:pt x="45720" y="240030"/>
                  </a:cubicBezTo>
                  <a:cubicBezTo>
                    <a:pt x="52644" y="263110"/>
                    <a:pt x="68580" y="308610"/>
                    <a:pt x="68580" y="30861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7563470" y="1421665"/>
              <a:ext cx="29349" cy="261747"/>
            </a:xfrm>
            <a:custGeom>
              <a:avLst/>
              <a:gdLst>
                <a:gd name="connsiteX0" fmla="*/ 3190 w 29349"/>
                <a:gd name="connsiteY0" fmla="*/ 7085 h 261747"/>
                <a:gd name="connsiteX1" fmla="*/ 14620 w 29349"/>
                <a:gd name="connsiteY1" fmla="*/ 75665 h 261747"/>
                <a:gd name="connsiteX2" fmla="*/ 26050 w 29349"/>
                <a:gd name="connsiteY2" fmla="*/ 121385 h 261747"/>
                <a:gd name="connsiteX3" fmla="*/ 14620 w 29349"/>
                <a:gd name="connsiteY3" fmla="*/ 18515 h 261747"/>
                <a:gd name="connsiteX4" fmla="*/ 14620 w 29349"/>
                <a:gd name="connsiteY4" fmla="*/ 167105 h 261747"/>
                <a:gd name="connsiteX5" fmla="*/ 26050 w 29349"/>
                <a:gd name="connsiteY5" fmla="*/ 212825 h 261747"/>
                <a:gd name="connsiteX6" fmla="*/ 3190 w 29349"/>
                <a:gd name="connsiteY6" fmla="*/ 178535 h 261747"/>
                <a:gd name="connsiteX7" fmla="*/ 14620 w 29349"/>
                <a:gd name="connsiteY7" fmla="*/ 212825 h 261747"/>
                <a:gd name="connsiteX8" fmla="*/ 26050 w 29349"/>
                <a:gd name="connsiteY8" fmla="*/ 258545 h 261747"/>
                <a:gd name="connsiteX9" fmla="*/ 3190 w 29349"/>
                <a:gd name="connsiteY9" fmla="*/ 7085 h 26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349" h="261747">
                  <a:moveTo>
                    <a:pt x="3190" y="7085"/>
                  </a:moveTo>
                  <a:cubicBezTo>
                    <a:pt x="1285" y="-23395"/>
                    <a:pt x="10075" y="52940"/>
                    <a:pt x="14620" y="75665"/>
                  </a:cubicBezTo>
                  <a:cubicBezTo>
                    <a:pt x="17701" y="91069"/>
                    <a:pt x="26050" y="137094"/>
                    <a:pt x="26050" y="121385"/>
                  </a:cubicBezTo>
                  <a:cubicBezTo>
                    <a:pt x="26050" y="86884"/>
                    <a:pt x="18430" y="52805"/>
                    <a:pt x="14620" y="18515"/>
                  </a:cubicBezTo>
                  <a:cubicBezTo>
                    <a:pt x="-7726" y="85554"/>
                    <a:pt x="-1798" y="52182"/>
                    <a:pt x="14620" y="167105"/>
                  </a:cubicBezTo>
                  <a:cubicBezTo>
                    <a:pt x="16842" y="182656"/>
                    <a:pt x="37158" y="201717"/>
                    <a:pt x="26050" y="212825"/>
                  </a:cubicBezTo>
                  <a:cubicBezTo>
                    <a:pt x="16336" y="222539"/>
                    <a:pt x="-1154" y="165503"/>
                    <a:pt x="3190" y="178535"/>
                  </a:cubicBezTo>
                  <a:cubicBezTo>
                    <a:pt x="7000" y="189965"/>
                    <a:pt x="11698" y="201136"/>
                    <a:pt x="14620" y="212825"/>
                  </a:cubicBezTo>
                  <a:cubicBezTo>
                    <a:pt x="18430" y="228065"/>
                    <a:pt x="25005" y="274219"/>
                    <a:pt x="26050" y="258545"/>
                  </a:cubicBezTo>
                  <a:cubicBezTo>
                    <a:pt x="30865" y="186315"/>
                    <a:pt x="5095" y="37565"/>
                    <a:pt x="3190" y="7085"/>
                  </a:cubicBezTo>
                  <a:close/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7333973" y="1371600"/>
              <a:ext cx="26947" cy="205740"/>
            </a:xfrm>
            <a:custGeom>
              <a:avLst/>
              <a:gdLst>
                <a:gd name="connsiteX0" fmla="*/ 26947 w 26947"/>
                <a:gd name="connsiteY0" fmla="*/ 0 h 205740"/>
                <a:gd name="connsiteX1" fmla="*/ 4087 w 26947"/>
                <a:gd name="connsiteY1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47" h="205740">
                  <a:moveTo>
                    <a:pt x="26947" y="0"/>
                  </a:moveTo>
                  <a:cubicBezTo>
                    <a:pt x="-14308" y="103137"/>
                    <a:pt x="4087" y="36633"/>
                    <a:pt x="4087" y="20574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324531" y="1203649"/>
            <a:ext cx="729467" cy="895739"/>
            <a:chOff x="7324531" y="1203649"/>
            <a:chExt cx="729467" cy="895739"/>
          </a:xfrm>
        </p:grpSpPr>
        <p:sp>
          <p:nvSpPr>
            <p:cNvPr id="44" name="任意多边形 43"/>
            <p:cNvSpPr/>
            <p:nvPr/>
          </p:nvSpPr>
          <p:spPr>
            <a:xfrm>
              <a:off x="7613780" y="1651518"/>
              <a:ext cx="47687" cy="447870"/>
            </a:xfrm>
            <a:custGeom>
              <a:avLst/>
              <a:gdLst>
                <a:gd name="connsiteX0" fmla="*/ 0 w 47687"/>
                <a:gd name="connsiteY0" fmla="*/ 37323 h 447870"/>
                <a:gd name="connsiteX1" fmla="*/ 9330 w 47687"/>
                <a:gd name="connsiteY1" fmla="*/ 139960 h 447870"/>
                <a:gd name="connsiteX2" fmla="*/ 27991 w 47687"/>
                <a:gd name="connsiteY2" fmla="*/ 195943 h 447870"/>
                <a:gd name="connsiteX3" fmla="*/ 37322 w 47687"/>
                <a:gd name="connsiteY3" fmla="*/ 270588 h 447870"/>
                <a:gd name="connsiteX4" fmla="*/ 27991 w 47687"/>
                <a:gd name="connsiteY4" fmla="*/ 55984 h 447870"/>
                <a:gd name="connsiteX5" fmla="*/ 9330 w 47687"/>
                <a:gd name="connsiteY5" fmla="*/ 0 h 447870"/>
                <a:gd name="connsiteX6" fmla="*/ 0 w 47687"/>
                <a:gd name="connsiteY6" fmla="*/ 27992 h 447870"/>
                <a:gd name="connsiteX7" fmla="*/ 9330 w 47687"/>
                <a:gd name="connsiteY7" fmla="*/ 55984 h 447870"/>
                <a:gd name="connsiteX8" fmla="*/ 18661 w 47687"/>
                <a:gd name="connsiteY8" fmla="*/ 139960 h 447870"/>
                <a:gd name="connsiteX9" fmla="*/ 27991 w 47687"/>
                <a:gd name="connsiteY9" fmla="*/ 111968 h 447870"/>
                <a:gd name="connsiteX10" fmla="*/ 0 w 47687"/>
                <a:gd name="connsiteY10" fmla="*/ 55984 h 447870"/>
                <a:gd name="connsiteX11" fmla="*/ 9330 w 47687"/>
                <a:gd name="connsiteY11" fmla="*/ 205274 h 447870"/>
                <a:gd name="connsiteX12" fmla="*/ 37322 w 47687"/>
                <a:gd name="connsiteY12" fmla="*/ 298580 h 447870"/>
                <a:gd name="connsiteX13" fmla="*/ 46653 w 47687"/>
                <a:gd name="connsiteY13" fmla="*/ 335902 h 447870"/>
                <a:gd name="connsiteX14" fmla="*/ 46653 w 47687"/>
                <a:gd name="connsiteY14" fmla="*/ 447870 h 447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687" h="447870">
                  <a:moveTo>
                    <a:pt x="0" y="37323"/>
                  </a:moveTo>
                  <a:cubicBezTo>
                    <a:pt x="3110" y="71535"/>
                    <a:pt x="3360" y="106129"/>
                    <a:pt x="9330" y="139960"/>
                  </a:cubicBezTo>
                  <a:cubicBezTo>
                    <a:pt x="12748" y="159331"/>
                    <a:pt x="27991" y="195943"/>
                    <a:pt x="27991" y="195943"/>
                  </a:cubicBezTo>
                  <a:cubicBezTo>
                    <a:pt x="31101" y="220825"/>
                    <a:pt x="37322" y="295663"/>
                    <a:pt x="37322" y="270588"/>
                  </a:cubicBezTo>
                  <a:cubicBezTo>
                    <a:pt x="37322" y="198986"/>
                    <a:pt x="35359" y="127206"/>
                    <a:pt x="27991" y="55984"/>
                  </a:cubicBezTo>
                  <a:cubicBezTo>
                    <a:pt x="25967" y="36418"/>
                    <a:pt x="9330" y="0"/>
                    <a:pt x="9330" y="0"/>
                  </a:cubicBezTo>
                  <a:cubicBezTo>
                    <a:pt x="6220" y="9331"/>
                    <a:pt x="0" y="18157"/>
                    <a:pt x="0" y="27992"/>
                  </a:cubicBezTo>
                  <a:cubicBezTo>
                    <a:pt x="0" y="37827"/>
                    <a:pt x="7713" y="46282"/>
                    <a:pt x="9330" y="55984"/>
                  </a:cubicBezTo>
                  <a:cubicBezTo>
                    <a:pt x="13960" y="83765"/>
                    <a:pt x="15551" y="111968"/>
                    <a:pt x="18661" y="139960"/>
                  </a:cubicBezTo>
                  <a:cubicBezTo>
                    <a:pt x="21771" y="130629"/>
                    <a:pt x="27991" y="121803"/>
                    <a:pt x="27991" y="111968"/>
                  </a:cubicBezTo>
                  <a:cubicBezTo>
                    <a:pt x="27991" y="92652"/>
                    <a:pt x="9436" y="70138"/>
                    <a:pt x="0" y="55984"/>
                  </a:cubicBezTo>
                  <a:cubicBezTo>
                    <a:pt x="3110" y="105747"/>
                    <a:pt x="4369" y="155661"/>
                    <a:pt x="9330" y="205274"/>
                  </a:cubicBezTo>
                  <a:cubicBezTo>
                    <a:pt x="11797" y="229948"/>
                    <a:pt x="32453" y="279105"/>
                    <a:pt x="37322" y="298580"/>
                  </a:cubicBezTo>
                  <a:cubicBezTo>
                    <a:pt x="40432" y="311021"/>
                    <a:pt x="45853" y="323103"/>
                    <a:pt x="46653" y="335902"/>
                  </a:cubicBezTo>
                  <a:cubicBezTo>
                    <a:pt x="48981" y="373152"/>
                    <a:pt x="46653" y="410547"/>
                    <a:pt x="46653" y="44787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8014996" y="1455576"/>
              <a:ext cx="39002" cy="188645"/>
            </a:xfrm>
            <a:custGeom>
              <a:avLst/>
              <a:gdLst>
                <a:gd name="connsiteX0" fmla="*/ 0 w 39002"/>
                <a:gd name="connsiteY0" fmla="*/ 0 h 188645"/>
                <a:gd name="connsiteX1" fmla="*/ 9331 w 39002"/>
                <a:gd name="connsiteY1" fmla="*/ 158620 h 188645"/>
                <a:gd name="connsiteX2" fmla="*/ 18661 w 39002"/>
                <a:gd name="connsiteY2" fmla="*/ 186612 h 188645"/>
                <a:gd name="connsiteX3" fmla="*/ 27992 w 39002"/>
                <a:gd name="connsiteY3" fmla="*/ 18661 h 188645"/>
                <a:gd name="connsiteX4" fmla="*/ 37322 w 39002"/>
                <a:gd name="connsiteY4" fmla="*/ 149289 h 18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02" h="188645">
                  <a:moveTo>
                    <a:pt x="0" y="0"/>
                  </a:moveTo>
                  <a:cubicBezTo>
                    <a:pt x="3110" y="52873"/>
                    <a:pt x="4061" y="105918"/>
                    <a:pt x="9331" y="158620"/>
                  </a:cubicBezTo>
                  <a:cubicBezTo>
                    <a:pt x="10310" y="168407"/>
                    <a:pt x="17361" y="196361"/>
                    <a:pt x="18661" y="186612"/>
                  </a:cubicBezTo>
                  <a:cubicBezTo>
                    <a:pt x="26071" y="131034"/>
                    <a:pt x="24882" y="74645"/>
                    <a:pt x="27992" y="18661"/>
                  </a:cubicBezTo>
                  <a:cubicBezTo>
                    <a:pt x="44865" y="86156"/>
                    <a:pt x="37322" y="43159"/>
                    <a:pt x="37322" y="149289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7324531" y="1558212"/>
              <a:ext cx="93306" cy="354564"/>
            </a:xfrm>
            <a:custGeom>
              <a:avLst/>
              <a:gdLst>
                <a:gd name="connsiteX0" fmla="*/ 0 w 93306"/>
                <a:gd name="connsiteY0" fmla="*/ 0 h 354564"/>
                <a:gd name="connsiteX1" fmla="*/ 37322 w 93306"/>
                <a:gd name="connsiteY1" fmla="*/ 111968 h 354564"/>
                <a:gd name="connsiteX2" fmla="*/ 27991 w 93306"/>
                <a:gd name="connsiteY2" fmla="*/ 139959 h 354564"/>
                <a:gd name="connsiteX3" fmla="*/ 37322 w 93306"/>
                <a:gd name="connsiteY3" fmla="*/ 177282 h 354564"/>
                <a:gd name="connsiteX4" fmla="*/ 46653 w 93306"/>
                <a:gd name="connsiteY4" fmla="*/ 205274 h 354564"/>
                <a:gd name="connsiteX5" fmla="*/ 74645 w 93306"/>
                <a:gd name="connsiteY5" fmla="*/ 298580 h 354564"/>
                <a:gd name="connsiteX6" fmla="*/ 83975 w 93306"/>
                <a:gd name="connsiteY6" fmla="*/ 326572 h 354564"/>
                <a:gd name="connsiteX7" fmla="*/ 93306 w 93306"/>
                <a:gd name="connsiteY7" fmla="*/ 354564 h 354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306" h="354564">
                  <a:moveTo>
                    <a:pt x="0" y="0"/>
                  </a:moveTo>
                  <a:cubicBezTo>
                    <a:pt x="49115" y="81860"/>
                    <a:pt x="13531" y="8874"/>
                    <a:pt x="37322" y="111968"/>
                  </a:cubicBezTo>
                  <a:cubicBezTo>
                    <a:pt x="51022" y="171336"/>
                    <a:pt x="76019" y="187987"/>
                    <a:pt x="27991" y="139959"/>
                  </a:cubicBezTo>
                  <a:cubicBezTo>
                    <a:pt x="31101" y="152400"/>
                    <a:pt x="33799" y="164952"/>
                    <a:pt x="37322" y="177282"/>
                  </a:cubicBezTo>
                  <a:cubicBezTo>
                    <a:pt x="40024" y="186739"/>
                    <a:pt x="43951" y="195817"/>
                    <a:pt x="46653" y="205274"/>
                  </a:cubicBezTo>
                  <a:cubicBezTo>
                    <a:pt x="74862" y="304006"/>
                    <a:pt x="30286" y="165503"/>
                    <a:pt x="74645" y="298580"/>
                  </a:cubicBezTo>
                  <a:lnTo>
                    <a:pt x="83975" y="326572"/>
                  </a:lnTo>
                  <a:lnTo>
                    <a:pt x="93306" y="354564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7781731" y="1250302"/>
              <a:ext cx="56528" cy="214604"/>
            </a:xfrm>
            <a:custGeom>
              <a:avLst/>
              <a:gdLst>
                <a:gd name="connsiteX0" fmla="*/ 0 w 56528"/>
                <a:gd name="connsiteY0" fmla="*/ 0 h 214604"/>
                <a:gd name="connsiteX1" fmla="*/ 18661 w 56528"/>
                <a:gd name="connsiteY1" fmla="*/ 46653 h 214604"/>
                <a:gd name="connsiteX2" fmla="*/ 18661 w 56528"/>
                <a:gd name="connsiteY2" fmla="*/ 37322 h 214604"/>
                <a:gd name="connsiteX3" fmla="*/ 9330 w 56528"/>
                <a:gd name="connsiteY3" fmla="*/ 65314 h 214604"/>
                <a:gd name="connsiteX4" fmla="*/ 18661 w 56528"/>
                <a:gd name="connsiteY4" fmla="*/ 93306 h 214604"/>
                <a:gd name="connsiteX5" fmla="*/ 46653 w 56528"/>
                <a:gd name="connsiteY5" fmla="*/ 149290 h 214604"/>
                <a:gd name="connsiteX6" fmla="*/ 55983 w 56528"/>
                <a:gd name="connsiteY6" fmla="*/ 214604 h 21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528" h="214604">
                  <a:moveTo>
                    <a:pt x="0" y="0"/>
                  </a:moveTo>
                  <a:cubicBezTo>
                    <a:pt x="6220" y="15551"/>
                    <a:pt x="11171" y="31672"/>
                    <a:pt x="18661" y="46653"/>
                  </a:cubicBezTo>
                  <a:cubicBezTo>
                    <a:pt x="20052" y="49435"/>
                    <a:pt x="18661" y="37322"/>
                    <a:pt x="18661" y="37322"/>
                  </a:cubicBezTo>
                  <a:cubicBezTo>
                    <a:pt x="15551" y="46653"/>
                    <a:pt x="9330" y="55479"/>
                    <a:pt x="9330" y="65314"/>
                  </a:cubicBezTo>
                  <a:cubicBezTo>
                    <a:pt x="9330" y="75149"/>
                    <a:pt x="15959" y="83849"/>
                    <a:pt x="18661" y="93306"/>
                  </a:cubicBezTo>
                  <a:cubicBezTo>
                    <a:pt x="32418" y="141457"/>
                    <a:pt x="17349" y="119988"/>
                    <a:pt x="46653" y="149290"/>
                  </a:cubicBezTo>
                  <a:cubicBezTo>
                    <a:pt x="59917" y="189084"/>
                    <a:pt x="55983" y="167447"/>
                    <a:pt x="55983" y="214604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7735078" y="1203649"/>
              <a:ext cx="96034" cy="254836"/>
            </a:xfrm>
            <a:custGeom>
              <a:avLst/>
              <a:gdLst>
                <a:gd name="connsiteX0" fmla="*/ 0 w 96034"/>
                <a:gd name="connsiteY0" fmla="*/ 0 h 254836"/>
                <a:gd name="connsiteX1" fmla="*/ 83975 w 96034"/>
                <a:gd name="connsiteY1" fmla="*/ 74645 h 254836"/>
                <a:gd name="connsiteX2" fmla="*/ 93306 w 96034"/>
                <a:gd name="connsiteY2" fmla="*/ 102637 h 254836"/>
                <a:gd name="connsiteX3" fmla="*/ 65314 w 96034"/>
                <a:gd name="connsiteY3" fmla="*/ 83975 h 254836"/>
                <a:gd name="connsiteX4" fmla="*/ 46653 w 96034"/>
                <a:gd name="connsiteY4" fmla="*/ 55984 h 254836"/>
                <a:gd name="connsiteX5" fmla="*/ 37322 w 96034"/>
                <a:gd name="connsiteY5" fmla="*/ 27992 h 254836"/>
                <a:gd name="connsiteX6" fmla="*/ 55983 w 96034"/>
                <a:gd name="connsiteY6" fmla="*/ 55984 h 254836"/>
                <a:gd name="connsiteX7" fmla="*/ 65314 w 96034"/>
                <a:gd name="connsiteY7" fmla="*/ 214604 h 254836"/>
                <a:gd name="connsiteX8" fmla="*/ 83975 w 96034"/>
                <a:gd name="connsiteY8" fmla="*/ 251927 h 254836"/>
                <a:gd name="connsiteX9" fmla="*/ 74644 w 96034"/>
                <a:gd name="connsiteY9" fmla="*/ 177282 h 254836"/>
                <a:gd name="connsiteX10" fmla="*/ 83975 w 96034"/>
                <a:gd name="connsiteY10" fmla="*/ 205273 h 254836"/>
                <a:gd name="connsiteX11" fmla="*/ 83975 w 96034"/>
                <a:gd name="connsiteY11" fmla="*/ 233265 h 25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6034" h="254836">
                  <a:moveTo>
                    <a:pt x="0" y="0"/>
                  </a:moveTo>
                  <a:cubicBezTo>
                    <a:pt x="47395" y="18958"/>
                    <a:pt x="64253" y="15481"/>
                    <a:pt x="83975" y="74645"/>
                  </a:cubicBezTo>
                  <a:cubicBezTo>
                    <a:pt x="87085" y="83976"/>
                    <a:pt x="102103" y="98239"/>
                    <a:pt x="93306" y="102637"/>
                  </a:cubicBezTo>
                  <a:cubicBezTo>
                    <a:pt x="83276" y="107652"/>
                    <a:pt x="74645" y="90196"/>
                    <a:pt x="65314" y="83975"/>
                  </a:cubicBezTo>
                  <a:cubicBezTo>
                    <a:pt x="59094" y="74645"/>
                    <a:pt x="51668" y="66014"/>
                    <a:pt x="46653" y="55984"/>
                  </a:cubicBezTo>
                  <a:cubicBezTo>
                    <a:pt x="42254" y="47187"/>
                    <a:pt x="27487" y="27992"/>
                    <a:pt x="37322" y="27992"/>
                  </a:cubicBezTo>
                  <a:cubicBezTo>
                    <a:pt x="48536" y="27992"/>
                    <a:pt x="49763" y="46653"/>
                    <a:pt x="55983" y="55984"/>
                  </a:cubicBezTo>
                  <a:cubicBezTo>
                    <a:pt x="59093" y="108857"/>
                    <a:pt x="57824" y="162172"/>
                    <a:pt x="65314" y="214604"/>
                  </a:cubicBezTo>
                  <a:cubicBezTo>
                    <a:pt x="67281" y="228374"/>
                    <a:pt x="80602" y="265421"/>
                    <a:pt x="83975" y="251927"/>
                  </a:cubicBezTo>
                  <a:cubicBezTo>
                    <a:pt x="90056" y="227600"/>
                    <a:pt x="74644" y="202357"/>
                    <a:pt x="74644" y="177282"/>
                  </a:cubicBezTo>
                  <a:cubicBezTo>
                    <a:pt x="74644" y="167447"/>
                    <a:pt x="82358" y="195572"/>
                    <a:pt x="83975" y="205273"/>
                  </a:cubicBezTo>
                  <a:cubicBezTo>
                    <a:pt x="85509" y="214477"/>
                    <a:pt x="83975" y="223934"/>
                    <a:pt x="83975" y="233265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18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108" y="877865"/>
            <a:ext cx="1871317" cy="49373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9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989" y="2285189"/>
            <a:ext cx="1871317" cy="493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64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00"/>
    </mc:Choice>
    <mc:Fallback xmlns="">
      <p:transition spd="slow" advTm="4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7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9.24784E-7 L -0.11336 0.00154 " pathEditMode="relative" rAng="0" ptsTypes="AA">
                                      <p:cBhvr>
                                        <p:cTn id="11" dur="1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77" y="6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8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94444E-6 3.05795E-6 L -0.11111 0.0077 " pathEditMode="relative" rAng="0" ptsTypes="AA">
                                      <p:cBhvr>
                                        <p:cTn id="16" dur="18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56" y="37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1" presetClass="entr" presetSubtype="0" fill="hold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1" presetClass="entr" presetSubtype="0" fill="hold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1" presetClass="entr" presetSubtype="0" fill="hold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1" presetClass="entr" presetSubtype="0" fill="hold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1" presetClass="entr" presetSubtype="0" fill="hold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1" presetClass="entr" presetSubtype="0" fill="hold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1" presetClass="entr" presetSubtype="0" fill="hold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1" presetClass="entr" presetSubtype="0" fill="hold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1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4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1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1" presetClass="entr" presetSubtype="0" fill="hold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1" presetClass="entr" presetSubtype="0" fill="hold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1" presetClass="entr" presetSubtype="0" fill="hold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1" presetClass="entr" presetSubtype="0" fill="hold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4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1" presetClass="entr" presetSubtype="0" fill="hold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1" presetClass="entr" presetSubtype="0" fill="hold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1" presetClass="entr" presetSubtype="0" fill="hold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1" presetClass="entr" presetSubtype="0" fill="hold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1" presetClass="entr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4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1" presetClass="entr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1" presetClass="entr" presetSubtype="0" fill="hold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1" presetClass="entr" presetSubtype="0" fill="hold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remove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1.94444E-6 -5.86058E-7 L -0.03941 0.00031 " pathEditMode="relative" ptsTypes="AA">
                                      <p:cBhvr>
                                        <p:cTn id="64" dur="1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fill="remove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-480000">
                                      <p:cBhvr>
                                        <p:cTn id="66" dur="1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1" presetClass="entr" presetSubtype="0" fill="hold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8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1" presetClass="entr" presetSubtype="0" fill="hold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11"/>
          <p:cNvGrpSpPr/>
          <p:nvPr/>
        </p:nvGrpSpPr>
        <p:grpSpPr>
          <a:xfrm>
            <a:off x="528653" y="4026427"/>
            <a:ext cx="268223" cy="372292"/>
            <a:chOff x="2550186" y="2201091"/>
            <a:chExt cx="268223" cy="372292"/>
          </a:xfrm>
          <a:noFill/>
        </p:grpSpPr>
        <p:sp>
          <p:nvSpPr>
            <p:cNvPr id="35" name="任意多边形 34"/>
            <p:cNvSpPr/>
            <p:nvPr/>
          </p:nvSpPr>
          <p:spPr>
            <a:xfrm>
              <a:off x="2550186" y="2426426"/>
              <a:ext cx="160357" cy="146957"/>
            </a:xfrm>
            <a:custGeom>
              <a:avLst/>
              <a:gdLst>
                <a:gd name="connsiteX0" fmla="*/ 160357 w 160357"/>
                <a:gd name="connsiteY0" fmla="*/ 146957 h 146957"/>
                <a:gd name="connsiteX1" fmla="*/ 153825 w 160357"/>
                <a:gd name="connsiteY1" fmla="*/ 130628 h 146957"/>
                <a:gd name="connsiteX2" fmla="*/ 147294 w 160357"/>
                <a:gd name="connsiteY2" fmla="*/ 88174 h 146957"/>
                <a:gd name="connsiteX3" fmla="*/ 144028 w 160357"/>
                <a:gd name="connsiteY3" fmla="*/ 13063 h 146957"/>
                <a:gd name="connsiteX4" fmla="*/ 137497 w 160357"/>
                <a:gd name="connsiteY4" fmla="*/ 6531 h 146957"/>
                <a:gd name="connsiteX5" fmla="*/ 127700 w 160357"/>
                <a:gd name="connsiteY5" fmla="*/ 3265 h 146957"/>
                <a:gd name="connsiteX6" fmla="*/ 101574 w 160357"/>
                <a:gd name="connsiteY6" fmla="*/ 0 h 146957"/>
                <a:gd name="connsiteX7" fmla="*/ 39525 w 160357"/>
                <a:gd name="connsiteY7" fmla="*/ 3265 h 146957"/>
                <a:gd name="connsiteX8" fmla="*/ 29728 w 160357"/>
                <a:gd name="connsiteY8" fmla="*/ 6531 h 146957"/>
                <a:gd name="connsiteX9" fmla="*/ 16665 w 160357"/>
                <a:gd name="connsiteY9" fmla="*/ 19594 h 146957"/>
                <a:gd name="connsiteX10" fmla="*/ 6868 w 160357"/>
                <a:gd name="connsiteY10" fmla="*/ 26125 h 146957"/>
                <a:gd name="connsiteX11" fmla="*/ 3603 w 160357"/>
                <a:gd name="connsiteY11" fmla="*/ 62048 h 146957"/>
                <a:gd name="connsiteX12" fmla="*/ 19931 w 160357"/>
                <a:gd name="connsiteY12" fmla="*/ 78377 h 146957"/>
                <a:gd name="connsiteX13" fmla="*/ 26463 w 160357"/>
                <a:gd name="connsiteY13" fmla="*/ 84908 h 146957"/>
                <a:gd name="connsiteX14" fmla="*/ 55854 w 160357"/>
                <a:gd name="connsiteY14" fmla="*/ 94705 h 146957"/>
                <a:gd name="connsiteX15" fmla="*/ 65651 w 160357"/>
                <a:gd name="connsiteY15" fmla="*/ 97971 h 146957"/>
                <a:gd name="connsiteX16" fmla="*/ 75448 w 160357"/>
                <a:gd name="connsiteY16" fmla="*/ 101237 h 146957"/>
                <a:gd name="connsiteX17" fmla="*/ 85245 w 160357"/>
                <a:gd name="connsiteY17" fmla="*/ 97971 h 146957"/>
                <a:gd name="connsiteX18" fmla="*/ 98308 w 160357"/>
                <a:gd name="connsiteY18" fmla="*/ 84908 h 146957"/>
                <a:gd name="connsiteX19" fmla="*/ 98308 w 160357"/>
                <a:gd name="connsiteY19" fmla="*/ 58783 h 146957"/>
                <a:gd name="connsiteX20" fmla="*/ 78714 w 160357"/>
                <a:gd name="connsiteY20" fmla="*/ 52251 h 146957"/>
                <a:gd name="connsiteX21" fmla="*/ 62385 w 160357"/>
                <a:gd name="connsiteY21" fmla="*/ 55517 h 146957"/>
                <a:gd name="connsiteX22" fmla="*/ 59120 w 160357"/>
                <a:gd name="connsiteY22" fmla="*/ 78377 h 146957"/>
                <a:gd name="connsiteX23" fmla="*/ 62385 w 160357"/>
                <a:gd name="connsiteY23" fmla="*/ 78377 h 14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0357" h="146957">
                  <a:moveTo>
                    <a:pt x="160357" y="146957"/>
                  </a:moveTo>
                  <a:cubicBezTo>
                    <a:pt x="158180" y="141514"/>
                    <a:pt x="154975" y="136377"/>
                    <a:pt x="153825" y="130628"/>
                  </a:cubicBezTo>
                  <a:cubicBezTo>
                    <a:pt x="141197" y="67487"/>
                    <a:pt x="156858" y="116864"/>
                    <a:pt x="147294" y="88174"/>
                  </a:cubicBezTo>
                  <a:cubicBezTo>
                    <a:pt x="146205" y="63137"/>
                    <a:pt x="147014" y="37945"/>
                    <a:pt x="144028" y="13063"/>
                  </a:cubicBezTo>
                  <a:cubicBezTo>
                    <a:pt x="143661" y="10006"/>
                    <a:pt x="140137" y="8115"/>
                    <a:pt x="137497" y="6531"/>
                  </a:cubicBezTo>
                  <a:cubicBezTo>
                    <a:pt x="134545" y="4760"/>
                    <a:pt x="131087" y="3881"/>
                    <a:pt x="127700" y="3265"/>
                  </a:cubicBezTo>
                  <a:cubicBezTo>
                    <a:pt x="119065" y="1695"/>
                    <a:pt x="110283" y="1088"/>
                    <a:pt x="101574" y="0"/>
                  </a:cubicBezTo>
                  <a:cubicBezTo>
                    <a:pt x="80891" y="1088"/>
                    <a:pt x="60152" y="1390"/>
                    <a:pt x="39525" y="3265"/>
                  </a:cubicBezTo>
                  <a:cubicBezTo>
                    <a:pt x="36097" y="3577"/>
                    <a:pt x="32529" y="4530"/>
                    <a:pt x="29728" y="6531"/>
                  </a:cubicBezTo>
                  <a:cubicBezTo>
                    <a:pt x="24717" y="10110"/>
                    <a:pt x="21019" y="15240"/>
                    <a:pt x="16665" y="19594"/>
                  </a:cubicBezTo>
                  <a:cubicBezTo>
                    <a:pt x="13890" y="22369"/>
                    <a:pt x="10134" y="23948"/>
                    <a:pt x="6868" y="26125"/>
                  </a:cubicBezTo>
                  <a:cubicBezTo>
                    <a:pt x="2671" y="38717"/>
                    <a:pt x="-4310" y="48860"/>
                    <a:pt x="3603" y="62048"/>
                  </a:cubicBezTo>
                  <a:cubicBezTo>
                    <a:pt x="7563" y="68648"/>
                    <a:pt x="14488" y="72934"/>
                    <a:pt x="19931" y="78377"/>
                  </a:cubicBezTo>
                  <a:cubicBezTo>
                    <a:pt x="22108" y="80554"/>
                    <a:pt x="23542" y="83934"/>
                    <a:pt x="26463" y="84908"/>
                  </a:cubicBezTo>
                  <a:lnTo>
                    <a:pt x="55854" y="94705"/>
                  </a:lnTo>
                  <a:lnTo>
                    <a:pt x="65651" y="97971"/>
                  </a:lnTo>
                  <a:lnTo>
                    <a:pt x="75448" y="101237"/>
                  </a:lnTo>
                  <a:cubicBezTo>
                    <a:pt x="78714" y="100148"/>
                    <a:pt x="82444" y="99972"/>
                    <a:pt x="85245" y="97971"/>
                  </a:cubicBezTo>
                  <a:cubicBezTo>
                    <a:pt x="90256" y="94392"/>
                    <a:pt x="98308" y="84908"/>
                    <a:pt x="98308" y="84908"/>
                  </a:cubicBezTo>
                  <a:cubicBezTo>
                    <a:pt x="100885" y="77177"/>
                    <a:pt x="106190" y="66665"/>
                    <a:pt x="98308" y="58783"/>
                  </a:cubicBezTo>
                  <a:cubicBezTo>
                    <a:pt x="93440" y="53915"/>
                    <a:pt x="78714" y="52251"/>
                    <a:pt x="78714" y="52251"/>
                  </a:cubicBezTo>
                  <a:cubicBezTo>
                    <a:pt x="73271" y="53340"/>
                    <a:pt x="67204" y="52763"/>
                    <a:pt x="62385" y="55517"/>
                  </a:cubicBezTo>
                  <a:cubicBezTo>
                    <a:pt x="52975" y="60894"/>
                    <a:pt x="55348" y="70832"/>
                    <a:pt x="59120" y="78377"/>
                  </a:cubicBezTo>
                  <a:cubicBezTo>
                    <a:pt x="59607" y="79350"/>
                    <a:pt x="61297" y="78377"/>
                    <a:pt x="62385" y="78377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2694214" y="2380706"/>
              <a:ext cx="124195" cy="84908"/>
            </a:xfrm>
            <a:custGeom>
              <a:avLst/>
              <a:gdLst>
                <a:gd name="connsiteX0" fmla="*/ 0 w 124195"/>
                <a:gd name="connsiteY0" fmla="*/ 42454 h 84908"/>
                <a:gd name="connsiteX1" fmla="*/ 3266 w 124195"/>
                <a:gd name="connsiteY1" fmla="*/ 13063 h 84908"/>
                <a:gd name="connsiteX2" fmla="*/ 6532 w 124195"/>
                <a:gd name="connsiteY2" fmla="*/ 3265 h 84908"/>
                <a:gd name="connsiteX3" fmla="*/ 32657 w 124195"/>
                <a:gd name="connsiteY3" fmla="*/ 0 h 84908"/>
                <a:gd name="connsiteX4" fmla="*/ 91440 w 124195"/>
                <a:gd name="connsiteY4" fmla="*/ 3265 h 84908"/>
                <a:gd name="connsiteX5" fmla="*/ 111035 w 124195"/>
                <a:gd name="connsiteY5" fmla="*/ 9797 h 84908"/>
                <a:gd name="connsiteX6" fmla="*/ 117566 w 124195"/>
                <a:gd name="connsiteY6" fmla="*/ 19594 h 84908"/>
                <a:gd name="connsiteX7" fmla="*/ 124097 w 124195"/>
                <a:gd name="connsiteY7" fmla="*/ 39188 h 84908"/>
                <a:gd name="connsiteX8" fmla="*/ 120832 w 124195"/>
                <a:gd name="connsiteY8" fmla="*/ 75111 h 84908"/>
                <a:gd name="connsiteX9" fmla="*/ 101237 w 124195"/>
                <a:gd name="connsiteY9" fmla="*/ 81643 h 84908"/>
                <a:gd name="connsiteX10" fmla="*/ 91440 w 124195"/>
                <a:gd name="connsiteY10" fmla="*/ 84908 h 84908"/>
                <a:gd name="connsiteX11" fmla="*/ 55517 w 124195"/>
                <a:gd name="connsiteY11" fmla="*/ 78377 h 84908"/>
                <a:gd name="connsiteX12" fmla="*/ 48986 w 124195"/>
                <a:gd name="connsiteY12" fmla="*/ 71845 h 84908"/>
                <a:gd name="connsiteX13" fmla="*/ 39189 w 124195"/>
                <a:gd name="connsiteY13" fmla="*/ 58783 h 84908"/>
                <a:gd name="connsiteX14" fmla="*/ 35923 w 124195"/>
                <a:gd name="connsiteY14" fmla="*/ 48985 h 84908"/>
                <a:gd name="connsiteX15" fmla="*/ 39189 w 124195"/>
                <a:gd name="connsiteY15" fmla="*/ 39188 h 84908"/>
                <a:gd name="connsiteX16" fmla="*/ 48986 w 124195"/>
                <a:gd name="connsiteY16" fmla="*/ 35923 h 84908"/>
                <a:gd name="connsiteX17" fmla="*/ 78377 w 124195"/>
                <a:gd name="connsiteY17" fmla="*/ 35923 h 8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4195" h="84908">
                  <a:moveTo>
                    <a:pt x="0" y="42454"/>
                  </a:moveTo>
                  <a:cubicBezTo>
                    <a:pt x="1089" y="32657"/>
                    <a:pt x="1645" y="22786"/>
                    <a:pt x="3266" y="13063"/>
                  </a:cubicBezTo>
                  <a:cubicBezTo>
                    <a:pt x="3832" y="9667"/>
                    <a:pt x="3386" y="4663"/>
                    <a:pt x="6532" y="3265"/>
                  </a:cubicBezTo>
                  <a:cubicBezTo>
                    <a:pt x="14552" y="-299"/>
                    <a:pt x="23949" y="1088"/>
                    <a:pt x="32657" y="0"/>
                  </a:cubicBezTo>
                  <a:cubicBezTo>
                    <a:pt x="52251" y="1088"/>
                    <a:pt x="71967" y="831"/>
                    <a:pt x="91440" y="3265"/>
                  </a:cubicBezTo>
                  <a:cubicBezTo>
                    <a:pt x="98272" y="4119"/>
                    <a:pt x="111035" y="9797"/>
                    <a:pt x="111035" y="9797"/>
                  </a:cubicBezTo>
                  <a:cubicBezTo>
                    <a:pt x="113212" y="13063"/>
                    <a:pt x="115972" y="16007"/>
                    <a:pt x="117566" y="19594"/>
                  </a:cubicBezTo>
                  <a:cubicBezTo>
                    <a:pt x="120362" y="25885"/>
                    <a:pt x="124097" y="39188"/>
                    <a:pt x="124097" y="39188"/>
                  </a:cubicBezTo>
                  <a:cubicBezTo>
                    <a:pt x="123009" y="51162"/>
                    <a:pt x="126532" y="64524"/>
                    <a:pt x="120832" y="75111"/>
                  </a:cubicBezTo>
                  <a:cubicBezTo>
                    <a:pt x="117568" y="81173"/>
                    <a:pt x="107769" y="79466"/>
                    <a:pt x="101237" y="81643"/>
                  </a:cubicBezTo>
                  <a:lnTo>
                    <a:pt x="91440" y="84908"/>
                  </a:lnTo>
                  <a:cubicBezTo>
                    <a:pt x="87837" y="84458"/>
                    <a:pt x="63466" y="83147"/>
                    <a:pt x="55517" y="78377"/>
                  </a:cubicBezTo>
                  <a:cubicBezTo>
                    <a:pt x="52877" y="76793"/>
                    <a:pt x="50957" y="74210"/>
                    <a:pt x="48986" y="71845"/>
                  </a:cubicBezTo>
                  <a:cubicBezTo>
                    <a:pt x="45502" y="67664"/>
                    <a:pt x="42455" y="63137"/>
                    <a:pt x="39189" y="58783"/>
                  </a:cubicBezTo>
                  <a:cubicBezTo>
                    <a:pt x="38100" y="55517"/>
                    <a:pt x="35923" y="52428"/>
                    <a:pt x="35923" y="48985"/>
                  </a:cubicBezTo>
                  <a:cubicBezTo>
                    <a:pt x="35923" y="45543"/>
                    <a:pt x="36755" y="41622"/>
                    <a:pt x="39189" y="39188"/>
                  </a:cubicBezTo>
                  <a:cubicBezTo>
                    <a:pt x="41623" y="36754"/>
                    <a:pt x="45556" y="36209"/>
                    <a:pt x="48986" y="35923"/>
                  </a:cubicBezTo>
                  <a:cubicBezTo>
                    <a:pt x="58749" y="35110"/>
                    <a:pt x="68580" y="35923"/>
                    <a:pt x="78377" y="35923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2588151" y="2289265"/>
              <a:ext cx="99532" cy="91441"/>
            </a:xfrm>
            <a:custGeom>
              <a:avLst/>
              <a:gdLst>
                <a:gd name="connsiteX0" fmla="*/ 99532 w 99532"/>
                <a:gd name="connsiteY0" fmla="*/ 88175 h 91441"/>
                <a:gd name="connsiteX1" fmla="*/ 96266 w 99532"/>
                <a:gd name="connsiteY1" fmla="*/ 19595 h 91441"/>
                <a:gd name="connsiteX2" fmla="*/ 93000 w 99532"/>
                <a:gd name="connsiteY2" fmla="*/ 9798 h 91441"/>
                <a:gd name="connsiteX3" fmla="*/ 86469 w 99532"/>
                <a:gd name="connsiteY3" fmla="*/ 1 h 91441"/>
                <a:gd name="connsiteX4" fmla="*/ 24420 w 99532"/>
                <a:gd name="connsiteY4" fmla="*/ 6533 h 91441"/>
                <a:gd name="connsiteX5" fmla="*/ 14623 w 99532"/>
                <a:gd name="connsiteY5" fmla="*/ 13064 h 91441"/>
                <a:gd name="connsiteX6" fmla="*/ 4826 w 99532"/>
                <a:gd name="connsiteY6" fmla="*/ 58784 h 91441"/>
                <a:gd name="connsiteX7" fmla="*/ 17889 w 99532"/>
                <a:gd name="connsiteY7" fmla="*/ 71847 h 91441"/>
                <a:gd name="connsiteX8" fmla="*/ 21155 w 99532"/>
                <a:gd name="connsiteY8" fmla="*/ 81644 h 91441"/>
                <a:gd name="connsiteX9" fmla="*/ 40749 w 99532"/>
                <a:gd name="connsiteY9" fmla="*/ 91441 h 91441"/>
                <a:gd name="connsiteX10" fmla="*/ 57078 w 99532"/>
                <a:gd name="connsiteY10" fmla="*/ 88175 h 91441"/>
                <a:gd name="connsiteX11" fmla="*/ 60343 w 99532"/>
                <a:gd name="connsiteY11" fmla="*/ 78378 h 91441"/>
                <a:gd name="connsiteX12" fmla="*/ 50546 w 99532"/>
                <a:gd name="connsiteY12" fmla="*/ 58784 h 91441"/>
                <a:gd name="connsiteX13" fmla="*/ 47280 w 99532"/>
                <a:gd name="connsiteY13" fmla="*/ 52253 h 9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532" h="91441">
                  <a:moveTo>
                    <a:pt x="99532" y="88175"/>
                  </a:moveTo>
                  <a:cubicBezTo>
                    <a:pt x="98443" y="65315"/>
                    <a:pt x="98167" y="42402"/>
                    <a:pt x="96266" y="19595"/>
                  </a:cubicBezTo>
                  <a:cubicBezTo>
                    <a:pt x="95980" y="16165"/>
                    <a:pt x="94539" y="12877"/>
                    <a:pt x="93000" y="9798"/>
                  </a:cubicBezTo>
                  <a:cubicBezTo>
                    <a:pt x="91245" y="6288"/>
                    <a:pt x="88646" y="3267"/>
                    <a:pt x="86469" y="1"/>
                  </a:cubicBezTo>
                  <a:cubicBezTo>
                    <a:pt x="81668" y="301"/>
                    <a:pt x="40735" y="-1624"/>
                    <a:pt x="24420" y="6533"/>
                  </a:cubicBezTo>
                  <a:cubicBezTo>
                    <a:pt x="20910" y="8288"/>
                    <a:pt x="17889" y="10887"/>
                    <a:pt x="14623" y="13064"/>
                  </a:cubicBezTo>
                  <a:cubicBezTo>
                    <a:pt x="2136" y="31794"/>
                    <a:pt x="-5501" y="34000"/>
                    <a:pt x="4826" y="58784"/>
                  </a:cubicBezTo>
                  <a:cubicBezTo>
                    <a:pt x="7194" y="64468"/>
                    <a:pt x="17889" y="71847"/>
                    <a:pt x="17889" y="71847"/>
                  </a:cubicBezTo>
                  <a:cubicBezTo>
                    <a:pt x="18978" y="75113"/>
                    <a:pt x="19005" y="78956"/>
                    <a:pt x="21155" y="81644"/>
                  </a:cubicBezTo>
                  <a:cubicBezTo>
                    <a:pt x="25759" y="87398"/>
                    <a:pt x="34296" y="89290"/>
                    <a:pt x="40749" y="91441"/>
                  </a:cubicBezTo>
                  <a:cubicBezTo>
                    <a:pt x="46192" y="90352"/>
                    <a:pt x="52459" y="91254"/>
                    <a:pt x="57078" y="88175"/>
                  </a:cubicBezTo>
                  <a:cubicBezTo>
                    <a:pt x="59942" y="86266"/>
                    <a:pt x="60343" y="81820"/>
                    <a:pt x="60343" y="78378"/>
                  </a:cubicBezTo>
                  <a:cubicBezTo>
                    <a:pt x="60343" y="62960"/>
                    <a:pt x="57500" y="68055"/>
                    <a:pt x="50546" y="58784"/>
                  </a:cubicBezTo>
                  <a:cubicBezTo>
                    <a:pt x="49085" y="56837"/>
                    <a:pt x="48369" y="54430"/>
                    <a:pt x="47280" y="52253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2687683" y="2263140"/>
              <a:ext cx="99105" cy="65314"/>
            </a:xfrm>
            <a:custGeom>
              <a:avLst/>
              <a:gdLst>
                <a:gd name="connsiteX0" fmla="*/ 0 w 99105"/>
                <a:gd name="connsiteY0" fmla="*/ 52251 h 65314"/>
                <a:gd name="connsiteX1" fmla="*/ 6531 w 99105"/>
                <a:gd name="connsiteY1" fmla="*/ 22860 h 65314"/>
                <a:gd name="connsiteX2" fmla="*/ 19594 w 99105"/>
                <a:gd name="connsiteY2" fmla="*/ 9797 h 65314"/>
                <a:gd name="connsiteX3" fmla="*/ 26126 w 99105"/>
                <a:gd name="connsiteY3" fmla="*/ 3266 h 65314"/>
                <a:gd name="connsiteX4" fmla="*/ 35923 w 99105"/>
                <a:gd name="connsiteY4" fmla="*/ 0 h 65314"/>
                <a:gd name="connsiteX5" fmla="*/ 78377 w 99105"/>
                <a:gd name="connsiteY5" fmla="*/ 6531 h 65314"/>
                <a:gd name="connsiteX6" fmla="*/ 88174 w 99105"/>
                <a:gd name="connsiteY6" fmla="*/ 13063 h 65314"/>
                <a:gd name="connsiteX7" fmla="*/ 94706 w 99105"/>
                <a:gd name="connsiteY7" fmla="*/ 19594 h 65314"/>
                <a:gd name="connsiteX8" fmla="*/ 94706 w 99105"/>
                <a:gd name="connsiteY8" fmla="*/ 62049 h 65314"/>
                <a:gd name="connsiteX9" fmla="*/ 84908 w 99105"/>
                <a:gd name="connsiteY9" fmla="*/ 65314 h 65314"/>
                <a:gd name="connsiteX10" fmla="*/ 55517 w 99105"/>
                <a:gd name="connsiteY10" fmla="*/ 55517 h 65314"/>
                <a:gd name="connsiteX11" fmla="*/ 52251 w 99105"/>
                <a:gd name="connsiteY11" fmla="*/ 42454 h 65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105" h="65314">
                  <a:moveTo>
                    <a:pt x="0" y="52251"/>
                  </a:moveTo>
                  <a:cubicBezTo>
                    <a:pt x="245" y="50781"/>
                    <a:pt x="3037" y="27751"/>
                    <a:pt x="6531" y="22860"/>
                  </a:cubicBezTo>
                  <a:cubicBezTo>
                    <a:pt x="10110" y="17849"/>
                    <a:pt x="15240" y="14151"/>
                    <a:pt x="19594" y="9797"/>
                  </a:cubicBezTo>
                  <a:cubicBezTo>
                    <a:pt x="21771" y="7620"/>
                    <a:pt x="23205" y="4240"/>
                    <a:pt x="26126" y="3266"/>
                  </a:cubicBezTo>
                  <a:lnTo>
                    <a:pt x="35923" y="0"/>
                  </a:lnTo>
                  <a:cubicBezTo>
                    <a:pt x="45276" y="935"/>
                    <a:pt x="66611" y="648"/>
                    <a:pt x="78377" y="6531"/>
                  </a:cubicBezTo>
                  <a:cubicBezTo>
                    <a:pt x="81888" y="8286"/>
                    <a:pt x="85109" y="10611"/>
                    <a:pt x="88174" y="13063"/>
                  </a:cubicBezTo>
                  <a:cubicBezTo>
                    <a:pt x="90578" y="14986"/>
                    <a:pt x="92529" y="17417"/>
                    <a:pt x="94706" y="19594"/>
                  </a:cubicBezTo>
                  <a:cubicBezTo>
                    <a:pt x="98649" y="35369"/>
                    <a:pt x="102228" y="43245"/>
                    <a:pt x="94706" y="62049"/>
                  </a:cubicBezTo>
                  <a:cubicBezTo>
                    <a:pt x="93427" y="65245"/>
                    <a:pt x="88174" y="64226"/>
                    <a:pt x="84908" y="65314"/>
                  </a:cubicBezTo>
                  <a:cubicBezTo>
                    <a:pt x="75344" y="63720"/>
                    <a:pt x="62582" y="64349"/>
                    <a:pt x="55517" y="55517"/>
                  </a:cubicBezTo>
                  <a:cubicBezTo>
                    <a:pt x="51907" y="51004"/>
                    <a:pt x="52251" y="47165"/>
                    <a:pt x="52251" y="42454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651633" y="2201091"/>
              <a:ext cx="42581" cy="84909"/>
            </a:xfrm>
            <a:custGeom>
              <a:avLst/>
              <a:gdLst>
                <a:gd name="connsiteX0" fmla="*/ 6658 w 42581"/>
                <a:gd name="connsiteY0" fmla="*/ 35923 h 84909"/>
                <a:gd name="connsiteX1" fmla="*/ 3393 w 42581"/>
                <a:gd name="connsiteY1" fmla="*/ 6532 h 84909"/>
                <a:gd name="connsiteX2" fmla="*/ 9924 w 42581"/>
                <a:gd name="connsiteY2" fmla="*/ 0 h 84909"/>
                <a:gd name="connsiteX3" fmla="*/ 29518 w 42581"/>
                <a:gd name="connsiteY3" fmla="*/ 3266 h 84909"/>
                <a:gd name="connsiteX4" fmla="*/ 42581 w 42581"/>
                <a:gd name="connsiteY4" fmla="*/ 22860 h 84909"/>
                <a:gd name="connsiteX5" fmla="*/ 39316 w 42581"/>
                <a:gd name="connsiteY5" fmla="*/ 42455 h 84909"/>
                <a:gd name="connsiteX6" fmla="*/ 32784 w 42581"/>
                <a:gd name="connsiteY6" fmla="*/ 62049 h 84909"/>
                <a:gd name="connsiteX7" fmla="*/ 29518 w 42581"/>
                <a:gd name="connsiteY7" fmla="*/ 71846 h 84909"/>
                <a:gd name="connsiteX8" fmla="*/ 29518 w 42581"/>
                <a:gd name="connsiteY8" fmla="*/ 84909 h 8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581" h="84909">
                  <a:moveTo>
                    <a:pt x="6658" y="35923"/>
                  </a:moveTo>
                  <a:cubicBezTo>
                    <a:pt x="1181" y="22229"/>
                    <a:pt x="-3378" y="20074"/>
                    <a:pt x="3393" y="6532"/>
                  </a:cubicBezTo>
                  <a:cubicBezTo>
                    <a:pt x="4770" y="3778"/>
                    <a:pt x="7747" y="2177"/>
                    <a:pt x="9924" y="0"/>
                  </a:cubicBezTo>
                  <a:cubicBezTo>
                    <a:pt x="16455" y="1089"/>
                    <a:pt x="24094" y="-531"/>
                    <a:pt x="29518" y="3266"/>
                  </a:cubicBezTo>
                  <a:cubicBezTo>
                    <a:pt x="35949" y="7768"/>
                    <a:pt x="42581" y="22860"/>
                    <a:pt x="42581" y="22860"/>
                  </a:cubicBezTo>
                  <a:cubicBezTo>
                    <a:pt x="41493" y="29392"/>
                    <a:pt x="40922" y="36031"/>
                    <a:pt x="39316" y="42455"/>
                  </a:cubicBezTo>
                  <a:cubicBezTo>
                    <a:pt x="37646" y="49134"/>
                    <a:pt x="34961" y="55518"/>
                    <a:pt x="32784" y="62049"/>
                  </a:cubicBezTo>
                  <a:cubicBezTo>
                    <a:pt x="31695" y="65315"/>
                    <a:pt x="29518" y="68404"/>
                    <a:pt x="29518" y="71846"/>
                  </a:cubicBezTo>
                  <a:lnTo>
                    <a:pt x="29518" y="84909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48" name="12"/>
          <p:cNvGrpSpPr/>
          <p:nvPr/>
        </p:nvGrpSpPr>
        <p:grpSpPr>
          <a:xfrm>
            <a:off x="890633" y="4101878"/>
            <a:ext cx="252373" cy="378978"/>
            <a:chOff x="3176004" y="2075464"/>
            <a:chExt cx="252373" cy="378978"/>
          </a:xfrm>
          <a:noFill/>
        </p:grpSpPr>
        <p:sp>
          <p:nvSpPr>
            <p:cNvPr id="40" name="任意多边形 39"/>
            <p:cNvSpPr/>
            <p:nvPr/>
          </p:nvSpPr>
          <p:spPr>
            <a:xfrm>
              <a:off x="3176004" y="2338939"/>
              <a:ext cx="154337" cy="115503"/>
            </a:xfrm>
            <a:custGeom>
              <a:avLst/>
              <a:gdLst>
                <a:gd name="connsiteX0" fmla="*/ 154337 w 154337"/>
                <a:gd name="connsiteY0" fmla="*/ 115503 h 115503"/>
                <a:gd name="connsiteX1" fmla="*/ 135087 w 154337"/>
                <a:gd name="connsiteY1" fmla="*/ 67377 h 115503"/>
                <a:gd name="connsiteX2" fmla="*/ 115836 w 154337"/>
                <a:gd name="connsiteY2" fmla="*/ 9625 h 115503"/>
                <a:gd name="connsiteX3" fmla="*/ 86960 w 154337"/>
                <a:gd name="connsiteY3" fmla="*/ 0 h 115503"/>
                <a:gd name="connsiteX4" fmla="*/ 9958 w 154337"/>
                <a:gd name="connsiteY4" fmla="*/ 9625 h 115503"/>
                <a:gd name="connsiteX5" fmla="*/ 9958 w 154337"/>
                <a:gd name="connsiteY5" fmla="*/ 67377 h 115503"/>
                <a:gd name="connsiteX6" fmla="*/ 38834 w 154337"/>
                <a:gd name="connsiteY6" fmla="*/ 77002 h 115503"/>
                <a:gd name="connsiteX7" fmla="*/ 77335 w 154337"/>
                <a:gd name="connsiteY7" fmla="*/ 48126 h 115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337" h="115503">
                  <a:moveTo>
                    <a:pt x="154337" y="115503"/>
                  </a:moveTo>
                  <a:cubicBezTo>
                    <a:pt x="147920" y="99461"/>
                    <a:pt x="140992" y="83614"/>
                    <a:pt x="135087" y="67377"/>
                  </a:cubicBezTo>
                  <a:cubicBezTo>
                    <a:pt x="128152" y="48307"/>
                    <a:pt x="135087" y="16042"/>
                    <a:pt x="115836" y="9625"/>
                  </a:cubicBezTo>
                  <a:lnTo>
                    <a:pt x="86960" y="0"/>
                  </a:lnTo>
                  <a:cubicBezTo>
                    <a:pt x="61293" y="3208"/>
                    <a:pt x="33596" y="-881"/>
                    <a:pt x="9958" y="9625"/>
                  </a:cubicBezTo>
                  <a:cubicBezTo>
                    <a:pt x="-7811" y="17522"/>
                    <a:pt x="2061" y="59480"/>
                    <a:pt x="9958" y="67377"/>
                  </a:cubicBezTo>
                  <a:cubicBezTo>
                    <a:pt x="17132" y="74551"/>
                    <a:pt x="29209" y="73794"/>
                    <a:pt x="38834" y="77002"/>
                  </a:cubicBezTo>
                  <a:cubicBezTo>
                    <a:pt x="83560" y="65821"/>
                    <a:pt x="77335" y="80606"/>
                    <a:pt x="77335" y="48126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318749" y="2292229"/>
              <a:ext cx="109628" cy="77238"/>
            </a:xfrm>
            <a:custGeom>
              <a:avLst/>
              <a:gdLst>
                <a:gd name="connsiteX0" fmla="*/ 0 w 109628"/>
                <a:gd name="connsiteY0" fmla="*/ 72255 h 77238"/>
                <a:gd name="connsiteX1" fmla="*/ 2491 w 109628"/>
                <a:gd name="connsiteY1" fmla="*/ 27407 h 77238"/>
                <a:gd name="connsiteX2" fmla="*/ 7474 w 109628"/>
                <a:gd name="connsiteY2" fmla="*/ 19932 h 77238"/>
                <a:gd name="connsiteX3" fmla="*/ 14949 w 109628"/>
                <a:gd name="connsiteY3" fmla="*/ 17441 h 77238"/>
                <a:gd name="connsiteX4" fmla="*/ 19932 w 109628"/>
                <a:gd name="connsiteY4" fmla="*/ 9966 h 77238"/>
                <a:gd name="connsiteX5" fmla="*/ 34882 w 109628"/>
                <a:gd name="connsiteY5" fmla="*/ 0 h 77238"/>
                <a:gd name="connsiteX6" fmla="*/ 94679 w 109628"/>
                <a:gd name="connsiteY6" fmla="*/ 4983 h 77238"/>
                <a:gd name="connsiteX7" fmla="*/ 104645 w 109628"/>
                <a:gd name="connsiteY7" fmla="*/ 9966 h 77238"/>
                <a:gd name="connsiteX8" fmla="*/ 109628 w 109628"/>
                <a:gd name="connsiteY8" fmla="*/ 39865 h 77238"/>
                <a:gd name="connsiteX9" fmla="*/ 107137 w 109628"/>
                <a:gd name="connsiteY9" fmla="*/ 57306 h 77238"/>
                <a:gd name="connsiteX10" fmla="*/ 84713 w 109628"/>
                <a:gd name="connsiteY10" fmla="*/ 67272 h 77238"/>
                <a:gd name="connsiteX11" fmla="*/ 77238 w 109628"/>
                <a:gd name="connsiteY11" fmla="*/ 69763 h 77238"/>
                <a:gd name="connsiteX12" fmla="*/ 62289 w 109628"/>
                <a:gd name="connsiteY12" fmla="*/ 77238 h 77238"/>
                <a:gd name="connsiteX13" fmla="*/ 49831 w 109628"/>
                <a:gd name="connsiteY13" fmla="*/ 74746 h 77238"/>
                <a:gd name="connsiteX14" fmla="*/ 42356 w 109628"/>
                <a:gd name="connsiteY14" fmla="*/ 69763 h 77238"/>
                <a:gd name="connsiteX15" fmla="*/ 39865 w 109628"/>
                <a:gd name="connsiteY15" fmla="*/ 62289 h 77238"/>
                <a:gd name="connsiteX16" fmla="*/ 49831 w 109628"/>
                <a:gd name="connsiteY16" fmla="*/ 39865 h 77238"/>
                <a:gd name="connsiteX17" fmla="*/ 57305 w 109628"/>
                <a:gd name="connsiteY17" fmla="*/ 39865 h 7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9628" h="77238">
                  <a:moveTo>
                    <a:pt x="0" y="72255"/>
                  </a:moveTo>
                  <a:cubicBezTo>
                    <a:pt x="830" y="57306"/>
                    <a:pt x="374" y="42229"/>
                    <a:pt x="2491" y="27407"/>
                  </a:cubicBezTo>
                  <a:cubicBezTo>
                    <a:pt x="2914" y="24443"/>
                    <a:pt x="5136" y="21803"/>
                    <a:pt x="7474" y="19932"/>
                  </a:cubicBezTo>
                  <a:cubicBezTo>
                    <a:pt x="9525" y="18291"/>
                    <a:pt x="12457" y="18271"/>
                    <a:pt x="14949" y="17441"/>
                  </a:cubicBezTo>
                  <a:cubicBezTo>
                    <a:pt x="16610" y="14949"/>
                    <a:pt x="17678" y="11938"/>
                    <a:pt x="19932" y="9966"/>
                  </a:cubicBezTo>
                  <a:cubicBezTo>
                    <a:pt x="24439" y="6022"/>
                    <a:pt x="34882" y="0"/>
                    <a:pt x="34882" y="0"/>
                  </a:cubicBezTo>
                  <a:lnTo>
                    <a:pt x="94679" y="4983"/>
                  </a:lnTo>
                  <a:cubicBezTo>
                    <a:pt x="98321" y="5711"/>
                    <a:pt x="101323" y="8305"/>
                    <a:pt x="104645" y="9966"/>
                  </a:cubicBezTo>
                  <a:cubicBezTo>
                    <a:pt x="106061" y="17044"/>
                    <a:pt x="109628" y="33678"/>
                    <a:pt x="109628" y="39865"/>
                  </a:cubicBezTo>
                  <a:cubicBezTo>
                    <a:pt x="109628" y="45738"/>
                    <a:pt x="109522" y="51939"/>
                    <a:pt x="107137" y="57306"/>
                  </a:cubicBezTo>
                  <a:cubicBezTo>
                    <a:pt x="105077" y="61941"/>
                    <a:pt x="85338" y="67064"/>
                    <a:pt x="84713" y="67272"/>
                  </a:cubicBezTo>
                  <a:lnTo>
                    <a:pt x="77238" y="69763"/>
                  </a:lnTo>
                  <a:cubicBezTo>
                    <a:pt x="73461" y="72281"/>
                    <a:pt x="67445" y="77238"/>
                    <a:pt x="62289" y="77238"/>
                  </a:cubicBezTo>
                  <a:cubicBezTo>
                    <a:pt x="58054" y="77238"/>
                    <a:pt x="53984" y="75577"/>
                    <a:pt x="49831" y="74746"/>
                  </a:cubicBezTo>
                  <a:cubicBezTo>
                    <a:pt x="47339" y="73085"/>
                    <a:pt x="44227" y="72101"/>
                    <a:pt x="42356" y="69763"/>
                  </a:cubicBezTo>
                  <a:cubicBezTo>
                    <a:pt x="40715" y="67712"/>
                    <a:pt x="39865" y="64915"/>
                    <a:pt x="39865" y="62289"/>
                  </a:cubicBezTo>
                  <a:cubicBezTo>
                    <a:pt x="39865" y="53317"/>
                    <a:pt x="40925" y="44318"/>
                    <a:pt x="49831" y="39865"/>
                  </a:cubicBezTo>
                  <a:cubicBezTo>
                    <a:pt x="52059" y="38751"/>
                    <a:pt x="54814" y="39865"/>
                    <a:pt x="57305" y="39865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201337" y="2197550"/>
              <a:ext cx="112429" cy="119594"/>
            </a:xfrm>
            <a:custGeom>
              <a:avLst/>
              <a:gdLst>
                <a:gd name="connsiteX0" fmla="*/ 112429 w 112429"/>
                <a:gd name="connsiteY0" fmla="*/ 119594 h 119594"/>
                <a:gd name="connsiteX1" fmla="*/ 109937 w 112429"/>
                <a:gd name="connsiteY1" fmla="*/ 39865 h 119594"/>
                <a:gd name="connsiteX2" fmla="*/ 99971 w 112429"/>
                <a:gd name="connsiteY2" fmla="*/ 24915 h 119594"/>
                <a:gd name="connsiteX3" fmla="*/ 97479 w 112429"/>
                <a:gd name="connsiteY3" fmla="*/ 14949 h 119594"/>
                <a:gd name="connsiteX4" fmla="*/ 85022 w 112429"/>
                <a:gd name="connsiteY4" fmla="*/ 2491 h 119594"/>
                <a:gd name="connsiteX5" fmla="*/ 77547 w 112429"/>
                <a:gd name="connsiteY5" fmla="*/ 0 h 119594"/>
                <a:gd name="connsiteX6" fmla="*/ 52631 w 112429"/>
                <a:gd name="connsiteY6" fmla="*/ 2491 h 119594"/>
                <a:gd name="connsiteX7" fmla="*/ 37682 w 112429"/>
                <a:gd name="connsiteY7" fmla="*/ 7475 h 119594"/>
                <a:gd name="connsiteX8" fmla="*/ 20241 w 112429"/>
                <a:gd name="connsiteY8" fmla="*/ 12458 h 119594"/>
                <a:gd name="connsiteX9" fmla="*/ 7783 w 112429"/>
                <a:gd name="connsiteY9" fmla="*/ 24915 h 119594"/>
                <a:gd name="connsiteX10" fmla="*/ 2800 w 112429"/>
                <a:gd name="connsiteY10" fmla="*/ 32390 h 119594"/>
                <a:gd name="connsiteX11" fmla="*/ 2800 w 112429"/>
                <a:gd name="connsiteY11" fmla="*/ 64780 h 119594"/>
                <a:gd name="connsiteX12" fmla="*/ 20241 w 112429"/>
                <a:gd name="connsiteY12" fmla="*/ 84713 h 119594"/>
                <a:gd name="connsiteX13" fmla="*/ 42665 w 112429"/>
                <a:gd name="connsiteY13" fmla="*/ 102154 h 119594"/>
                <a:gd name="connsiteX14" fmla="*/ 50140 w 112429"/>
                <a:gd name="connsiteY14" fmla="*/ 104645 h 119594"/>
                <a:gd name="connsiteX15" fmla="*/ 57614 w 112429"/>
                <a:gd name="connsiteY15" fmla="*/ 102154 h 119594"/>
                <a:gd name="connsiteX16" fmla="*/ 75055 w 112429"/>
                <a:gd name="connsiteY16" fmla="*/ 82221 h 119594"/>
                <a:gd name="connsiteX17" fmla="*/ 67581 w 112429"/>
                <a:gd name="connsiteY17" fmla="*/ 59797 h 119594"/>
                <a:gd name="connsiteX18" fmla="*/ 60106 w 112429"/>
                <a:gd name="connsiteY18" fmla="*/ 57306 h 1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2429" h="119594">
                  <a:moveTo>
                    <a:pt x="112429" y="119594"/>
                  </a:moveTo>
                  <a:cubicBezTo>
                    <a:pt x="111598" y="93018"/>
                    <a:pt x="113406" y="66227"/>
                    <a:pt x="109937" y="39865"/>
                  </a:cubicBezTo>
                  <a:cubicBezTo>
                    <a:pt x="109156" y="33927"/>
                    <a:pt x="99971" y="24915"/>
                    <a:pt x="99971" y="24915"/>
                  </a:cubicBezTo>
                  <a:cubicBezTo>
                    <a:pt x="99140" y="21593"/>
                    <a:pt x="98828" y="18096"/>
                    <a:pt x="97479" y="14949"/>
                  </a:cubicBezTo>
                  <a:cubicBezTo>
                    <a:pt x="94762" y="8609"/>
                    <a:pt x="91060" y="5510"/>
                    <a:pt x="85022" y="2491"/>
                  </a:cubicBezTo>
                  <a:cubicBezTo>
                    <a:pt x="82673" y="1316"/>
                    <a:pt x="80039" y="830"/>
                    <a:pt x="77547" y="0"/>
                  </a:cubicBezTo>
                  <a:cubicBezTo>
                    <a:pt x="69242" y="830"/>
                    <a:pt x="60835" y="953"/>
                    <a:pt x="52631" y="2491"/>
                  </a:cubicBezTo>
                  <a:cubicBezTo>
                    <a:pt x="47468" y="3459"/>
                    <a:pt x="42665" y="5814"/>
                    <a:pt x="37682" y="7475"/>
                  </a:cubicBezTo>
                  <a:cubicBezTo>
                    <a:pt x="26972" y="11045"/>
                    <a:pt x="32737" y="9333"/>
                    <a:pt x="20241" y="12458"/>
                  </a:cubicBezTo>
                  <a:cubicBezTo>
                    <a:pt x="6951" y="32392"/>
                    <a:pt x="24396" y="8302"/>
                    <a:pt x="7783" y="24915"/>
                  </a:cubicBezTo>
                  <a:cubicBezTo>
                    <a:pt x="5666" y="27032"/>
                    <a:pt x="4461" y="29898"/>
                    <a:pt x="2800" y="32390"/>
                  </a:cubicBezTo>
                  <a:cubicBezTo>
                    <a:pt x="-50" y="46643"/>
                    <a:pt x="-1724" y="48189"/>
                    <a:pt x="2800" y="64780"/>
                  </a:cubicBezTo>
                  <a:cubicBezTo>
                    <a:pt x="4345" y="70446"/>
                    <a:pt x="18796" y="83268"/>
                    <a:pt x="20241" y="84713"/>
                  </a:cubicBezTo>
                  <a:cubicBezTo>
                    <a:pt x="26688" y="91159"/>
                    <a:pt x="33731" y="99177"/>
                    <a:pt x="42665" y="102154"/>
                  </a:cubicBezTo>
                  <a:lnTo>
                    <a:pt x="50140" y="104645"/>
                  </a:lnTo>
                  <a:cubicBezTo>
                    <a:pt x="52631" y="103815"/>
                    <a:pt x="55513" y="103730"/>
                    <a:pt x="57614" y="102154"/>
                  </a:cubicBezTo>
                  <a:cubicBezTo>
                    <a:pt x="67332" y="94866"/>
                    <a:pt x="69292" y="90867"/>
                    <a:pt x="75055" y="82221"/>
                  </a:cubicBezTo>
                  <a:cubicBezTo>
                    <a:pt x="73840" y="74927"/>
                    <a:pt x="74318" y="65186"/>
                    <a:pt x="67581" y="59797"/>
                  </a:cubicBezTo>
                  <a:cubicBezTo>
                    <a:pt x="65530" y="58156"/>
                    <a:pt x="60106" y="57306"/>
                    <a:pt x="60106" y="57306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3306291" y="2175126"/>
              <a:ext cx="112120" cy="77238"/>
            </a:xfrm>
            <a:custGeom>
              <a:avLst/>
              <a:gdLst>
                <a:gd name="connsiteX0" fmla="*/ 0 w 112120"/>
                <a:gd name="connsiteY0" fmla="*/ 39865 h 77238"/>
                <a:gd name="connsiteX1" fmla="*/ 24916 w 112120"/>
                <a:gd name="connsiteY1" fmla="*/ 12458 h 77238"/>
                <a:gd name="connsiteX2" fmla="*/ 32390 w 112120"/>
                <a:gd name="connsiteY2" fmla="*/ 9966 h 77238"/>
                <a:gd name="connsiteX3" fmla="*/ 47340 w 112120"/>
                <a:gd name="connsiteY3" fmla="*/ 0 h 77238"/>
                <a:gd name="connsiteX4" fmla="*/ 87204 w 112120"/>
                <a:gd name="connsiteY4" fmla="*/ 7475 h 77238"/>
                <a:gd name="connsiteX5" fmla="*/ 94679 w 112120"/>
                <a:gd name="connsiteY5" fmla="*/ 12458 h 77238"/>
                <a:gd name="connsiteX6" fmla="*/ 99662 w 112120"/>
                <a:gd name="connsiteY6" fmla="*/ 19932 h 77238"/>
                <a:gd name="connsiteX7" fmla="*/ 107137 w 112120"/>
                <a:gd name="connsiteY7" fmla="*/ 27407 h 77238"/>
                <a:gd name="connsiteX8" fmla="*/ 112120 w 112120"/>
                <a:gd name="connsiteY8" fmla="*/ 42356 h 77238"/>
                <a:gd name="connsiteX9" fmla="*/ 109628 w 112120"/>
                <a:gd name="connsiteY9" fmla="*/ 57306 h 77238"/>
                <a:gd name="connsiteX10" fmla="*/ 97171 w 112120"/>
                <a:gd name="connsiteY10" fmla="*/ 69763 h 77238"/>
                <a:gd name="connsiteX11" fmla="*/ 72255 w 112120"/>
                <a:gd name="connsiteY11" fmla="*/ 77238 h 77238"/>
                <a:gd name="connsiteX12" fmla="*/ 49831 w 112120"/>
                <a:gd name="connsiteY12" fmla="*/ 74746 h 77238"/>
                <a:gd name="connsiteX13" fmla="*/ 44848 w 112120"/>
                <a:gd name="connsiteY13" fmla="*/ 59797 h 77238"/>
                <a:gd name="connsiteX14" fmla="*/ 52323 w 112120"/>
                <a:gd name="connsiteY14" fmla="*/ 39865 h 7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120" h="77238">
                  <a:moveTo>
                    <a:pt x="0" y="39865"/>
                  </a:moveTo>
                  <a:cubicBezTo>
                    <a:pt x="4102" y="34738"/>
                    <a:pt x="19811" y="14160"/>
                    <a:pt x="24916" y="12458"/>
                  </a:cubicBezTo>
                  <a:cubicBezTo>
                    <a:pt x="27407" y="11627"/>
                    <a:pt x="30094" y="11241"/>
                    <a:pt x="32390" y="9966"/>
                  </a:cubicBezTo>
                  <a:cubicBezTo>
                    <a:pt x="37625" y="7057"/>
                    <a:pt x="47340" y="0"/>
                    <a:pt x="47340" y="0"/>
                  </a:cubicBezTo>
                  <a:cubicBezTo>
                    <a:pt x="56114" y="877"/>
                    <a:pt x="77784" y="1196"/>
                    <a:pt x="87204" y="7475"/>
                  </a:cubicBezTo>
                  <a:lnTo>
                    <a:pt x="94679" y="12458"/>
                  </a:lnTo>
                  <a:cubicBezTo>
                    <a:pt x="96340" y="14949"/>
                    <a:pt x="97745" y="17632"/>
                    <a:pt x="99662" y="19932"/>
                  </a:cubicBezTo>
                  <a:cubicBezTo>
                    <a:pt x="101918" y="22639"/>
                    <a:pt x="105426" y="24327"/>
                    <a:pt x="107137" y="27407"/>
                  </a:cubicBezTo>
                  <a:cubicBezTo>
                    <a:pt x="109688" y="31999"/>
                    <a:pt x="112120" y="42356"/>
                    <a:pt x="112120" y="42356"/>
                  </a:cubicBezTo>
                  <a:cubicBezTo>
                    <a:pt x="111289" y="47339"/>
                    <a:pt x="111226" y="52513"/>
                    <a:pt x="109628" y="57306"/>
                  </a:cubicBezTo>
                  <a:cubicBezTo>
                    <a:pt x="107751" y="62938"/>
                    <a:pt x="102370" y="67453"/>
                    <a:pt x="97171" y="69763"/>
                  </a:cubicBezTo>
                  <a:cubicBezTo>
                    <a:pt x="89376" y="73227"/>
                    <a:pt x="80535" y="75168"/>
                    <a:pt x="72255" y="77238"/>
                  </a:cubicBezTo>
                  <a:cubicBezTo>
                    <a:pt x="64780" y="76407"/>
                    <a:pt x="56176" y="78784"/>
                    <a:pt x="49831" y="74746"/>
                  </a:cubicBezTo>
                  <a:cubicBezTo>
                    <a:pt x="45400" y="71926"/>
                    <a:pt x="44848" y="59797"/>
                    <a:pt x="44848" y="59797"/>
                  </a:cubicBezTo>
                  <a:cubicBezTo>
                    <a:pt x="47546" y="38217"/>
                    <a:pt x="40644" y="39865"/>
                    <a:pt x="52323" y="39865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3196443" y="2089231"/>
              <a:ext cx="114831" cy="100844"/>
            </a:xfrm>
            <a:custGeom>
              <a:avLst/>
              <a:gdLst>
                <a:gd name="connsiteX0" fmla="*/ 114831 w 114831"/>
                <a:gd name="connsiteY0" fmla="*/ 100844 h 100844"/>
                <a:gd name="connsiteX1" fmla="*/ 109848 w 114831"/>
                <a:gd name="connsiteY1" fmla="*/ 60979 h 100844"/>
                <a:gd name="connsiteX2" fmla="*/ 104865 w 114831"/>
                <a:gd name="connsiteY2" fmla="*/ 43538 h 100844"/>
                <a:gd name="connsiteX3" fmla="*/ 102373 w 114831"/>
                <a:gd name="connsiteY3" fmla="*/ 23606 h 100844"/>
                <a:gd name="connsiteX4" fmla="*/ 94899 w 114831"/>
                <a:gd name="connsiteY4" fmla="*/ 6165 h 100844"/>
                <a:gd name="connsiteX5" fmla="*/ 72475 w 114831"/>
                <a:gd name="connsiteY5" fmla="*/ 1182 h 100844"/>
                <a:gd name="connsiteX6" fmla="*/ 12677 w 114831"/>
                <a:gd name="connsiteY6" fmla="*/ 8657 h 100844"/>
                <a:gd name="connsiteX7" fmla="*/ 5203 w 114831"/>
                <a:gd name="connsiteY7" fmla="*/ 16131 h 100844"/>
                <a:gd name="connsiteX8" fmla="*/ 220 w 114831"/>
                <a:gd name="connsiteY8" fmla="*/ 31081 h 100844"/>
                <a:gd name="connsiteX9" fmla="*/ 2711 w 114831"/>
                <a:gd name="connsiteY9" fmla="*/ 41047 h 100844"/>
                <a:gd name="connsiteX10" fmla="*/ 25135 w 114831"/>
                <a:gd name="connsiteY10" fmla="*/ 53505 h 100844"/>
                <a:gd name="connsiteX11" fmla="*/ 47559 w 114831"/>
                <a:gd name="connsiteY11" fmla="*/ 43538 h 100844"/>
                <a:gd name="connsiteX12" fmla="*/ 47559 w 114831"/>
                <a:gd name="connsiteY12" fmla="*/ 41047 h 100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831" h="100844">
                  <a:moveTo>
                    <a:pt x="114831" y="100844"/>
                  </a:moveTo>
                  <a:cubicBezTo>
                    <a:pt x="113170" y="87556"/>
                    <a:pt x="114084" y="73683"/>
                    <a:pt x="109848" y="60979"/>
                  </a:cubicBezTo>
                  <a:cubicBezTo>
                    <a:pt x="107871" y="55048"/>
                    <a:pt x="105909" y="49804"/>
                    <a:pt x="104865" y="43538"/>
                  </a:cubicBezTo>
                  <a:cubicBezTo>
                    <a:pt x="103764" y="36933"/>
                    <a:pt x="103474" y="30211"/>
                    <a:pt x="102373" y="23606"/>
                  </a:cubicBezTo>
                  <a:cubicBezTo>
                    <a:pt x="101452" y="18082"/>
                    <a:pt x="99773" y="10064"/>
                    <a:pt x="94899" y="6165"/>
                  </a:cubicBezTo>
                  <a:cubicBezTo>
                    <a:pt x="91673" y="3584"/>
                    <a:pt x="72624" y="1207"/>
                    <a:pt x="72475" y="1182"/>
                  </a:cubicBezTo>
                  <a:cubicBezTo>
                    <a:pt x="44379" y="2520"/>
                    <a:pt x="30013" y="-5789"/>
                    <a:pt x="12677" y="8657"/>
                  </a:cubicBezTo>
                  <a:cubicBezTo>
                    <a:pt x="9970" y="10912"/>
                    <a:pt x="7694" y="13640"/>
                    <a:pt x="5203" y="16131"/>
                  </a:cubicBezTo>
                  <a:cubicBezTo>
                    <a:pt x="3542" y="21114"/>
                    <a:pt x="-1054" y="25985"/>
                    <a:pt x="220" y="31081"/>
                  </a:cubicBezTo>
                  <a:cubicBezTo>
                    <a:pt x="1050" y="34403"/>
                    <a:pt x="456" y="38470"/>
                    <a:pt x="2711" y="41047"/>
                  </a:cubicBezTo>
                  <a:cubicBezTo>
                    <a:pt x="9765" y="49108"/>
                    <a:pt x="16400" y="50593"/>
                    <a:pt x="25135" y="53505"/>
                  </a:cubicBezTo>
                  <a:cubicBezTo>
                    <a:pt x="39036" y="51188"/>
                    <a:pt x="39668" y="54060"/>
                    <a:pt x="47559" y="43538"/>
                  </a:cubicBezTo>
                  <a:cubicBezTo>
                    <a:pt x="48057" y="42874"/>
                    <a:pt x="47559" y="41877"/>
                    <a:pt x="47559" y="41047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3300716" y="2075464"/>
              <a:ext cx="75338" cy="49831"/>
            </a:xfrm>
            <a:custGeom>
              <a:avLst/>
              <a:gdLst>
                <a:gd name="connsiteX0" fmla="*/ 3083 w 75338"/>
                <a:gd name="connsiteY0" fmla="*/ 49831 h 57422"/>
                <a:gd name="connsiteX1" fmla="*/ 5575 w 75338"/>
                <a:gd name="connsiteY1" fmla="*/ 37373 h 57422"/>
                <a:gd name="connsiteX2" fmla="*/ 13050 w 75338"/>
                <a:gd name="connsiteY2" fmla="*/ 27407 h 57422"/>
                <a:gd name="connsiteX3" fmla="*/ 18033 w 75338"/>
                <a:gd name="connsiteY3" fmla="*/ 19932 h 57422"/>
                <a:gd name="connsiteX4" fmla="*/ 30491 w 75338"/>
                <a:gd name="connsiteY4" fmla="*/ 7474 h 57422"/>
                <a:gd name="connsiteX5" fmla="*/ 37965 w 75338"/>
                <a:gd name="connsiteY5" fmla="*/ 0 h 57422"/>
                <a:gd name="connsiteX6" fmla="*/ 70355 w 75338"/>
                <a:gd name="connsiteY6" fmla="*/ 7474 h 57422"/>
                <a:gd name="connsiteX7" fmla="*/ 75338 w 75338"/>
                <a:gd name="connsiteY7" fmla="*/ 14949 h 57422"/>
                <a:gd name="connsiteX8" fmla="*/ 72847 w 75338"/>
                <a:gd name="connsiteY8" fmla="*/ 37373 h 57422"/>
                <a:gd name="connsiteX9" fmla="*/ 50423 w 75338"/>
                <a:gd name="connsiteY9" fmla="*/ 57305 h 57422"/>
                <a:gd name="connsiteX10" fmla="*/ 3083 w 75338"/>
                <a:gd name="connsiteY10" fmla="*/ 49831 h 57422"/>
                <a:gd name="connsiteX0" fmla="*/ 3083 w 141863"/>
                <a:gd name="connsiteY0" fmla="*/ 49831 h 148745"/>
                <a:gd name="connsiteX1" fmla="*/ 5575 w 141863"/>
                <a:gd name="connsiteY1" fmla="*/ 37373 h 148745"/>
                <a:gd name="connsiteX2" fmla="*/ 13050 w 141863"/>
                <a:gd name="connsiteY2" fmla="*/ 27407 h 148745"/>
                <a:gd name="connsiteX3" fmla="*/ 18033 w 141863"/>
                <a:gd name="connsiteY3" fmla="*/ 19932 h 148745"/>
                <a:gd name="connsiteX4" fmla="*/ 30491 w 141863"/>
                <a:gd name="connsiteY4" fmla="*/ 7474 h 148745"/>
                <a:gd name="connsiteX5" fmla="*/ 37965 w 141863"/>
                <a:gd name="connsiteY5" fmla="*/ 0 h 148745"/>
                <a:gd name="connsiteX6" fmla="*/ 70355 w 141863"/>
                <a:gd name="connsiteY6" fmla="*/ 7474 h 148745"/>
                <a:gd name="connsiteX7" fmla="*/ 75338 w 141863"/>
                <a:gd name="connsiteY7" fmla="*/ 14949 h 148745"/>
                <a:gd name="connsiteX8" fmla="*/ 72847 w 141863"/>
                <a:gd name="connsiteY8" fmla="*/ 37373 h 148745"/>
                <a:gd name="connsiteX9" fmla="*/ 141863 w 141863"/>
                <a:gd name="connsiteY9" fmla="*/ 148745 h 148745"/>
                <a:gd name="connsiteX0" fmla="*/ 3083 w 75338"/>
                <a:gd name="connsiteY0" fmla="*/ 49831 h 49831"/>
                <a:gd name="connsiteX1" fmla="*/ 5575 w 75338"/>
                <a:gd name="connsiteY1" fmla="*/ 37373 h 49831"/>
                <a:gd name="connsiteX2" fmla="*/ 13050 w 75338"/>
                <a:gd name="connsiteY2" fmla="*/ 27407 h 49831"/>
                <a:gd name="connsiteX3" fmla="*/ 18033 w 75338"/>
                <a:gd name="connsiteY3" fmla="*/ 19932 h 49831"/>
                <a:gd name="connsiteX4" fmla="*/ 30491 w 75338"/>
                <a:gd name="connsiteY4" fmla="*/ 7474 h 49831"/>
                <a:gd name="connsiteX5" fmla="*/ 37965 w 75338"/>
                <a:gd name="connsiteY5" fmla="*/ 0 h 49831"/>
                <a:gd name="connsiteX6" fmla="*/ 70355 w 75338"/>
                <a:gd name="connsiteY6" fmla="*/ 7474 h 49831"/>
                <a:gd name="connsiteX7" fmla="*/ 75338 w 75338"/>
                <a:gd name="connsiteY7" fmla="*/ 14949 h 49831"/>
                <a:gd name="connsiteX8" fmla="*/ 72847 w 75338"/>
                <a:gd name="connsiteY8" fmla="*/ 37373 h 49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338" h="49831">
                  <a:moveTo>
                    <a:pt x="3083" y="49831"/>
                  </a:moveTo>
                  <a:cubicBezTo>
                    <a:pt x="-4392" y="46509"/>
                    <a:pt x="3855" y="41243"/>
                    <a:pt x="5575" y="37373"/>
                  </a:cubicBezTo>
                  <a:cubicBezTo>
                    <a:pt x="7262" y="33578"/>
                    <a:pt x="10636" y="30786"/>
                    <a:pt x="13050" y="27407"/>
                  </a:cubicBezTo>
                  <a:cubicBezTo>
                    <a:pt x="14791" y="24970"/>
                    <a:pt x="16061" y="22186"/>
                    <a:pt x="18033" y="19932"/>
                  </a:cubicBezTo>
                  <a:cubicBezTo>
                    <a:pt x="21900" y="15512"/>
                    <a:pt x="26338" y="11627"/>
                    <a:pt x="30491" y="7474"/>
                  </a:cubicBezTo>
                  <a:lnTo>
                    <a:pt x="37965" y="0"/>
                  </a:lnTo>
                  <a:cubicBezTo>
                    <a:pt x="50974" y="1301"/>
                    <a:pt x="61276" y="-1605"/>
                    <a:pt x="70355" y="7474"/>
                  </a:cubicBezTo>
                  <a:cubicBezTo>
                    <a:pt x="72472" y="9592"/>
                    <a:pt x="73677" y="12457"/>
                    <a:pt x="75338" y="14949"/>
                  </a:cubicBezTo>
                  <a:cubicBezTo>
                    <a:pt x="74508" y="22424"/>
                    <a:pt x="76027" y="30558"/>
                    <a:pt x="72847" y="37373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51" name="33"/>
          <p:cNvGrpSpPr/>
          <p:nvPr/>
        </p:nvGrpSpPr>
        <p:grpSpPr>
          <a:xfrm>
            <a:off x="4470254" y="3772132"/>
            <a:ext cx="783422" cy="447843"/>
            <a:chOff x="4329869" y="1663581"/>
            <a:chExt cx="783422" cy="447843"/>
          </a:xfrm>
          <a:noFill/>
        </p:grpSpPr>
        <p:sp>
          <p:nvSpPr>
            <p:cNvPr id="46" name="任意多边形 45"/>
            <p:cNvSpPr/>
            <p:nvPr/>
          </p:nvSpPr>
          <p:spPr>
            <a:xfrm>
              <a:off x="4688793" y="1974079"/>
              <a:ext cx="168638" cy="136732"/>
            </a:xfrm>
            <a:custGeom>
              <a:avLst/>
              <a:gdLst>
                <a:gd name="connsiteX0" fmla="*/ 0 w 168638"/>
                <a:gd name="connsiteY0" fmla="*/ 113943 h 136732"/>
                <a:gd name="connsiteX1" fmla="*/ 17091 w 168638"/>
                <a:gd name="connsiteY1" fmla="*/ 131035 h 136732"/>
                <a:gd name="connsiteX2" fmla="*/ 25637 w 168638"/>
                <a:gd name="connsiteY2" fmla="*/ 125338 h 136732"/>
                <a:gd name="connsiteX3" fmla="*/ 31334 w 168638"/>
                <a:gd name="connsiteY3" fmla="*/ 105398 h 136732"/>
                <a:gd name="connsiteX4" fmla="*/ 37031 w 168638"/>
                <a:gd name="connsiteY4" fmla="*/ 85457 h 136732"/>
                <a:gd name="connsiteX5" fmla="*/ 48426 w 168638"/>
                <a:gd name="connsiteY5" fmla="*/ 71214 h 136732"/>
                <a:gd name="connsiteX6" fmla="*/ 54123 w 168638"/>
                <a:gd name="connsiteY6" fmla="*/ 62669 h 136732"/>
                <a:gd name="connsiteX7" fmla="*/ 62669 w 168638"/>
                <a:gd name="connsiteY7" fmla="*/ 48426 h 136732"/>
                <a:gd name="connsiteX8" fmla="*/ 71214 w 168638"/>
                <a:gd name="connsiteY8" fmla="*/ 54123 h 136732"/>
                <a:gd name="connsiteX9" fmla="*/ 85457 w 168638"/>
                <a:gd name="connsiteY9" fmla="*/ 68366 h 136732"/>
                <a:gd name="connsiteX10" fmla="*/ 91155 w 168638"/>
                <a:gd name="connsiteY10" fmla="*/ 74063 h 136732"/>
                <a:gd name="connsiteX11" fmla="*/ 96852 w 168638"/>
                <a:gd name="connsiteY11" fmla="*/ 82609 h 136732"/>
                <a:gd name="connsiteX12" fmla="*/ 105398 w 168638"/>
                <a:gd name="connsiteY12" fmla="*/ 88306 h 136732"/>
                <a:gd name="connsiteX13" fmla="*/ 119641 w 168638"/>
                <a:gd name="connsiteY13" fmla="*/ 102549 h 136732"/>
                <a:gd name="connsiteX14" fmla="*/ 145278 w 168638"/>
                <a:gd name="connsiteY14" fmla="*/ 116792 h 136732"/>
                <a:gd name="connsiteX15" fmla="*/ 162370 w 168638"/>
                <a:gd name="connsiteY15" fmla="*/ 128186 h 136732"/>
                <a:gd name="connsiteX16" fmla="*/ 168067 w 168638"/>
                <a:gd name="connsiteY16" fmla="*/ 133884 h 136732"/>
                <a:gd name="connsiteX17" fmla="*/ 142429 w 168638"/>
                <a:gd name="connsiteY17" fmla="*/ 119641 h 136732"/>
                <a:gd name="connsiteX18" fmla="*/ 128186 w 168638"/>
                <a:gd name="connsiteY18" fmla="*/ 108246 h 136732"/>
                <a:gd name="connsiteX19" fmla="*/ 113943 w 168638"/>
                <a:gd name="connsiteY19" fmla="*/ 94003 h 136732"/>
                <a:gd name="connsiteX20" fmla="*/ 111095 w 168638"/>
                <a:gd name="connsiteY20" fmla="*/ 85457 h 136732"/>
                <a:gd name="connsiteX21" fmla="*/ 99700 w 168638"/>
                <a:gd name="connsiteY21" fmla="*/ 68366 h 136732"/>
                <a:gd name="connsiteX22" fmla="*/ 91155 w 168638"/>
                <a:gd name="connsiteY22" fmla="*/ 51274 h 136732"/>
                <a:gd name="connsiteX23" fmla="*/ 85457 w 168638"/>
                <a:gd name="connsiteY23" fmla="*/ 34183 h 136732"/>
                <a:gd name="connsiteX24" fmla="*/ 82609 w 168638"/>
                <a:gd name="connsiteY24" fmla="*/ 25637 h 136732"/>
                <a:gd name="connsiteX25" fmla="*/ 74063 w 168638"/>
                <a:gd name="connsiteY25" fmla="*/ 8545 h 136732"/>
                <a:gd name="connsiteX26" fmla="*/ 68366 w 168638"/>
                <a:gd name="connsiteY26" fmla="*/ 0 h 136732"/>
                <a:gd name="connsiteX27" fmla="*/ 56971 w 168638"/>
                <a:gd name="connsiteY27" fmla="*/ 2848 h 136732"/>
                <a:gd name="connsiteX28" fmla="*/ 54123 w 168638"/>
                <a:gd name="connsiteY28" fmla="*/ 11394 h 136732"/>
                <a:gd name="connsiteX29" fmla="*/ 48426 w 168638"/>
                <a:gd name="connsiteY29" fmla="*/ 19940 h 136732"/>
                <a:gd name="connsiteX30" fmla="*/ 42728 w 168638"/>
                <a:gd name="connsiteY30" fmla="*/ 37031 h 136732"/>
                <a:gd name="connsiteX31" fmla="*/ 39880 w 168638"/>
                <a:gd name="connsiteY31" fmla="*/ 45577 h 136732"/>
                <a:gd name="connsiteX32" fmla="*/ 37031 w 168638"/>
                <a:gd name="connsiteY32" fmla="*/ 54123 h 136732"/>
                <a:gd name="connsiteX33" fmla="*/ 45577 w 168638"/>
                <a:gd name="connsiteY33" fmla="*/ 42728 h 136732"/>
                <a:gd name="connsiteX34" fmla="*/ 51274 w 168638"/>
                <a:gd name="connsiteY34" fmla="*/ 34183 h 136732"/>
                <a:gd name="connsiteX35" fmla="*/ 56971 w 168638"/>
                <a:gd name="connsiteY35" fmla="*/ 28485 h 136732"/>
                <a:gd name="connsiteX36" fmla="*/ 59820 w 168638"/>
                <a:gd name="connsiteY36" fmla="*/ 19940 h 136732"/>
                <a:gd name="connsiteX37" fmla="*/ 56971 w 168638"/>
                <a:gd name="connsiteY37" fmla="*/ 31334 h 136732"/>
                <a:gd name="connsiteX38" fmla="*/ 45577 w 168638"/>
                <a:gd name="connsiteY38" fmla="*/ 48426 h 136732"/>
                <a:gd name="connsiteX39" fmla="*/ 42728 w 168638"/>
                <a:gd name="connsiteY39" fmla="*/ 14242 h 136732"/>
                <a:gd name="connsiteX40" fmla="*/ 37031 w 168638"/>
                <a:gd name="connsiteY40" fmla="*/ 19940 h 136732"/>
                <a:gd name="connsiteX41" fmla="*/ 34183 w 168638"/>
                <a:gd name="connsiteY41" fmla="*/ 28485 h 136732"/>
                <a:gd name="connsiteX42" fmla="*/ 28486 w 168638"/>
                <a:gd name="connsiteY42" fmla="*/ 37031 h 136732"/>
                <a:gd name="connsiteX43" fmla="*/ 22788 w 168638"/>
                <a:gd name="connsiteY43" fmla="*/ 56971 h 136732"/>
                <a:gd name="connsiteX44" fmla="*/ 14243 w 168638"/>
                <a:gd name="connsiteY44" fmla="*/ 82609 h 136732"/>
                <a:gd name="connsiteX45" fmla="*/ 11394 w 168638"/>
                <a:gd name="connsiteY45" fmla="*/ 91155 h 136732"/>
                <a:gd name="connsiteX46" fmla="*/ 8545 w 168638"/>
                <a:gd name="connsiteY46" fmla="*/ 102549 h 136732"/>
                <a:gd name="connsiteX47" fmla="*/ 17091 w 168638"/>
                <a:gd name="connsiteY47" fmla="*/ 85457 h 136732"/>
                <a:gd name="connsiteX48" fmla="*/ 19940 w 168638"/>
                <a:gd name="connsiteY48" fmla="*/ 76912 h 136732"/>
                <a:gd name="connsiteX49" fmla="*/ 37031 w 168638"/>
                <a:gd name="connsiteY49" fmla="*/ 54123 h 136732"/>
                <a:gd name="connsiteX50" fmla="*/ 39880 w 168638"/>
                <a:gd name="connsiteY50" fmla="*/ 45577 h 136732"/>
                <a:gd name="connsiteX51" fmla="*/ 48426 w 168638"/>
                <a:gd name="connsiteY51" fmla="*/ 37031 h 136732"/>
                <a:gd name="connsiteX52" fmla="*/ 54123 w 168638"/>
                <a:gd name="connsiteY52" fmla="*/ 28485 h 136732"/>
                <a:gd name="connsiteX53" fmla="*/ 56971 w 168638"/>
                <a:gd name="connsiteY53" fmla="*/ 19940 h 136732"/>
                <a:gd name="connsiteX54" fmla="*/ 62669 w 168638"/>
                <a:gd name="connsiteY54" fmla="*/ 25637 h 136732"/>
                <a:gd name="connsiteX55" fmla="*/ 74063 w 168638"/>
                <a:gd name="connsiteY55" fmla="*/ 42728 h 136732"/>
                <a:gd name="connsiteX56" fmla="*/ 88306 w 168638"/>
                <a:gd name="connsiteY56" fmla="*/ 54123 h 136732"/>
                <a:gd name="connsiteX57" fmla="*/ 108246 w 168638"/>
                <a:gd name="connsiteY57" fmla="*/ 74063 h 136732"/>
                <a:gd name="connsiteX58" fmla="*/ 113943 w 168638"/>
                <a:gd name="connsiteY58" fmla="*/ 82609 h 136732"/>
                <a:gd name="connsiteX59" fmla="*/ 119641 w 168638"/>
                <a:gd name="connsiteY59" fmla="*/ 88306 h 136732"/>
                <a:gd name="connsiteX60" fmla="*/ 131035 w 168638"/>
                <a:gd name="connsiteY60" fmla="*/ 105398 h 136732"/>
                <a:gd name="connsiteX61" fmla="*/ 148127 w 168638"/>
                <a:gd name="connsiteY61" fmla="*/ 116792 h 136732"/>
                <a:gd name="connsiteX62" fmla="*/ 150975 w 168638"/>
                <a:gd name="connsiteY62" fmla="*/ 125338 h 136732"/>
                <a:gd name="connsiteX63" fmla="*/ 162370 w 168638"/>
                <a:gd name="connsiteY63" fmla="*/ 136732 h 136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68638" h="136732">
                  <a:moveTo>
                    <a:pt x="0" y="113943"/>
                  </a:moveTo>
                  <a:cubicBezTo>
                    <a:pt x="3152" y="119196"/>
                    <a:pt x="7056" y="132707"/>
                    <a:pt x="17091" y="131035"/>
                  </a:cubicBezTo>
                  <a:cubicBezTo>
                    <a:pt x="20468" y="130472"/>
                    <a:pt x="22788" y="127237"/>
                    <a:pt x="25637" y="125338"/>
                  </a:cubicBezTo>
                  <a:cubicBezTo>
                    <a:pt x="34544" y="89711"/>
                    <a:pt x="23161" y="134006"/>
                    <a:pt x="31334" y="105398"/>
                  </a:cubicBezTo>
                  <a:cubicBezTo>
                    <a:pt x="32549" y="101146"/>
                    <a:pt x="34757" y="90005"/>
                    <a:pt x="37031" y="85457"/>
                  </a:cubicBezTo>
                  <a:cubicBezTo>
                    <a:pt x="42873" y="73772"/>
                    <a:pt x="41363" y="80043"/>
                    <a:pt x="48426" y="71214"/>
                  </a:cubicBezTo>
                  <a:cubicBezTo>
                    <a:pt x="50565" y="68541"/>
                    <a:pt x="52224" y="65517"/>
                    <a:pt x="54123" y="62669"/>
                  </a:cubicBezTo>
                  <a:cubicBezTo>
                    <a:pt x="54907" y="60318"/>
                    <a:pt x="57454" y="48426"/>
                    <a:pt x="62669" y="48426"/>
                  </a:cubicBezTo>
                  <a:cubicBezTo>
                    <a:pt x="66092" y="48426"/>
                    <a:pt x="68638" y="51869"/>
                    <a:pt x="71214" y="54123"/>
                  </a:cubicBezTo>
                  <a:cubicBezTo>
                    <a:pt x="76267" y="58544"/>
                    <a:pt x="80709" y="63618"/>
                    <a:pt x="85457" y="68366"/>
                  </a:cubicBezTo>
                  <a:cubicBezTo>
                    <a:pt x="87356" y="70265"/>
                    <a:pt x="89665" y="71828"/>
                    <a:pt x="91155" y="74063"/>
                  </a:cubicBezTo>
                  <a:cubicBezTo>
                    <a:pt x="93054" y="76912"/>
                    <a:pt x="94431" y="80188"/>
                    <a:pt x="96852" y="82609"/>
                  </a:cubicBezTo>
                  <a:cubicBezTo>
                    <a:pt x="99273" y="85030"/>
                    <a:pt x="102821" y="86052"/>
                    <a:pt x="105398" y="88306"/>
                  </a:cubicBezTo>
                  <a:cubicBezTo>
                    <a:pt x="110451" y="92727"/>
                    <a:pt x="114054" y="98825"/>
                    <a:pt x="119641" y="102549"/>
                  </a:cubicBezTo>
                  <a:cubicBezTo>
                    <a:pt x="139230" y="115609"/>
                    <a:pt x="130236" y="111778"/>
                    <a:pt x="145278" y="116792"/>
                  </a:cubicBezTo>
                  <a:cubicBezTo>
                    <a:pt x="167014" y="138528"/>
                    <a:pt x="141754" y="115816"/>
                    <a:pt x="162370" y="128186"/>
                  </a:cubicBezTo>
                  <a:cubicBezTo>
                    <a:pt x="164673" y="129568"/>
                    <a:pt x="170469" y="135085"/>
                    <a:pt x="168067" y="133884"/>
                  </a:cubicBezTo>
                  <a:cubicBezTo>
                    <a:pt x="128883" y="114294"/>
                    <a:pt x="166063" y="127517"/>
                    <a:pt x="142429" y="119641"/>
                  </a:cubicBezTo>
                  <a:cubicBezTo>
                    <a:pt x="120236" y="97444"/>
                    <a:pt x="156909" y="133378"/>
                    <a:pt x="128186" y="108246"/>
                  </a:cubicBezTo>
                  <a:cubicBezTo>
                    <a:pt x="123133" y="103825"/>
                    <a:pt x="113943" y="94003"/>
                    <a:pt x="113943" y="94003"/>
                  </a:cubicBezTo>
                  <a:cubicBezTo>
                    <a:pt x="112994" y="91154"/>
                    <a:pt x="112553" y="88082"/>
                    <a:pt x="111095" y="85457"/>
                  </a:cubicBezTo>
                  <a:cubicBezTo>
                    <a:pt x="107770" y="79472"/>
                    <a:pt x="99700" y="68366"/>
                    <a:pt x="99700" y="68366"/>
                  </a:cubicBezTo>
                  <a:cubicBezTo>
                    <a:pt x="89322" y="37224"/>
                    <a:pt x="105869" y="84379"/>
                    <a:pt x="91155" y="51274"/>
                  </a:cubicBezTo>
                  <a:cubicBezTo>
                    <a:pt x="88716" y="45786"/>
                    <a:pt x="87356" y="39880"/>
                    <a:pt x="85457" y="34183"/>
                  </a:cubicBezTo>
                  <a:cubicBezTo>
                    <a:pt x="84507" y="31334"/>
                    <a:pt x="84275" y="28135"/>
                    <a:pt x="82609" y="25637"/>
                  </a:cubicBezTo>
                  <a:cubicBezTo>
                    <a:pt x="66279" y="1141"/>
                    <a:pt x="85860" y="32137"/>
                    <a:pt x="74063" y="8545"/>
                  </a:cubicBezTo>
                  <a:cubicBezTo>
                    <a:pt x="72532" y="5483"/>
                    <a:pt x="70265" y="2848"/>
                    <a:pt x="68366" y="0"/>
                  </a:cubicBezTo>
                  <a:cubicBezTo>
                    <a:pt x="64568" y="949"/>
                    <a:pt x="60028" y="402"/>
                    <a:pt x="56971" y="2848"/>
                  </a:cubicBezTo>
                  <a:cubicBezTo>
                    <a:pt x="54626" y="4724"/>
                    <a:pt x="55466" y="8708"/>
                    <a:pt x="54123" y="11394"/>
                  </a:cubicBezTo>
                  <a:cubicBezTo>
                    <a:pt x="52592" y="14456"/>
                    <a:pt x="49817" y="16812"/>
                    <a:pt x="48426" y="19940"/>
                  </a:cubicBezTo>
                  <a:cubicBezTo>
                    <a:pt x="45987" y="25428"/>
                    <a:pt x="44627" y="31334"/>
                    <a:pt x="42728" y="37031"/>
                  </a:cubicBezTo>
                  <a:lnTo>
                    <a:pt x="39880" y="45577"/>
                  </a:lnTo>
                  <a:cubicBezTo>
                    <a:pt x="38930" y="48426"/>
                    <a:pt x="35229" y="56525"/>
                    <a:pt x="37031" y="54123"/>
                  </a:cubicBezTo>
                  <a:cubicBezTo>
                    <a:pt x="39880" y="50325"/>
                    <a:pt x="42817" y="46591"/>
                    <a:pt x="45577" y="42728"/>
                  </a:cubicBezTo>
                  <a:cubicBezTo>
                    <a:pt x="47567" y="39942"/>
                    <a:pt x="49136" y="36856"/>
                    <a:pt x="51274" y="34183"/>
                  </a:cubicBezTo>
                  <a:cubicBezTo>
                    <a:pt x="52952" y="32086"/>
                    <a:pt x="55072" y="30384"/>
                    <a:pt x="56971" y="28485"/>
                  </a:cubicBezTo>
                  <a:cubicBezTo>
                    <a:pt x="57921" y="25637"/>
                    <a:pt x="59820" y="16938"/>
                    <a:pt x="59820" y="19940"/>
                  </a:cubicBezTo>
                  <a:cubicBezTo>
                    <a:pt x="59820" y="23855"/>
                    <a:pt x="58722" y="27832"/>
                    <a:pt x="56971" y="31334"/>
                  </a:cubicBezTo>
                  <a:cubicBezTo>
                    <a:pt x="53909" y="37458"/>
                    <a:pt x="45577" y="48426"/>
                    <a:pt x="45577" y="48426"/>
                  </a:cubicBezTo>
                  <a:cubicBezTo>
                    <a:pt x="44627" y="37031"/>
                    <a:pt x="46014" y="25194"/>
                    <a:pt x="42728" y="14242"/>
                  </a:cubicBezTo>
                  <a:cubicBezTo>
                    <a:pt x="41956" y="11669"/>
                    <a:pt x="38413" y="17637"/>
                    <a:pt x="37031" y="19940"/>
                  </a:cubicBezTo>
                  <a:cubicBezTo>
                    <a:pt x="35486" y="22515"/>
                    <a:pt x="35526" y="25800"/>
                    <a:pt x="34183" y="28485"/>
                  </a:cubicBezTo>
                  <a:cubicBezTo>
                    <a:pt x="32652" y="31547"/>
                    <a:pt x="30017" y="33969"/>
                    <a:pt x="28486" y="37031"/>
                  </a:cubicBezTo>
                  <a:cubicBezTo>
                    <a:pt x="26093" y="41818"/>
                    <a:pt x="24157" y="52407"/>
                    <a:pt x="22788" y="56971"/>
                  </a:cubicBezTo>
                  <a:cubicBezTo>
                    <a:pt x="20199" y="65599"/>
                    <a:pt x="17091" y="74063"/>
                    <a:pt x="14243" y="82609"/>
                  </a:cubicBezTo>
                  <a:cubicBezTo>
                    <a:pt x="13293" y="85458"/>
                    <a:pt x="12122" y="88242"/>
                    <a:pt x="11394" y="91155"/>
                  </a:cubicBezTo>
                  <a:cubicBezTo>
                    <a:pt x="10444" y="94953"/>
                    <a:pt x="7307" y="106263"/>
                    <a:pt x="8545" y="102549"/>
                  </a:cubicBezTo>
                  <a:cubicBezTo>
                    <a:pt x="15705" y="81072"/>
                    <a:pt x="6048" y="107542"/>
                    <a:pt x="17091" y="85457"/>
                  </a:cubicBezTo>
                  <a:cubicBezTo>
                    <a:pt x="18434" y="82772"/>
                    <a:pt x="18395" y="79487"/>
                    <a:pt x="19940" y="76912"/>
                  </a:cubicBezTo>
                  <a:cubicBezTo>
                    <a:pt x="30061" y="60044"/>
                    <a:pt x="25210" y="89581"/>
                    <a:pt x="37031" y="54123"/>
                  </a:cubicBezTo>
                  <a:cubicBezTo>
                    <a:pt x="37981" y="51274"/>
                    <a:pt x="38214" y="48075"/>
                    <a:pt x="39880" y="45577"/>
                  </a:cubicBezTo>
                  <a:cubicBezTo>
                    <a:pt x="42115" y="42225"/>
                    <a:pt x="45847" y="40126"/>
                    <a:pt x="48426" y="37031"/>
                  </a:cubicBezTo>
                  <a:cubicBezTo>
                    <a:pt x="50618" y="34401"/>
                    <a:pt x="52224" y="31334"/>
                    <a:pt x="54123" y="28485"/>
                  </a:cubicBezTo>
                  <a:cubicBezTo>
                    <a:pt x="55072" y="25637"/>
                    <a:pt x="54123" y="20889"/>
                    <a:pt x="56971" y="19940"/>
                  </a:cubicBezTo>
                  <a:cubicBezTo>
                    <a:pt x="59519" y="19091"/>
                    <a:pt x="61057" y="23488"/>
                    <a:pt x="62669" y="25637"/>
                  </a:cubicBezTo>
                  <a:cubicBezTo>
                    <a:pt x="66777" y="31114"/>
                    <a:pt x="69222" y="37886"/>
                    <a:pt x="74063" y="42728"/>
                  </a:cubicBezTo>
                  <a:cubicBezTo>
                    <a:pt x="82181" y="50847"/>
                    <a:pt x="77525" y="46936"/>
                    <a:pt x="88306" y="54123"/>
                  </a:cubicBezTo>
                  <a:cubicBezTo>
                    <a:pt x="101366" y="73712"/>
                    <a:pt x="93204" y="69049"/>
                    <a:pt x="108246" y="74063"/>
                  </a:cubicBezTo>
                  <a:cubicBezTo>
                    <a:pt x="110145" y="76912"/>
                    <a:pt x="111804" y="79936"/>
                    <a:pt x="113943" y="82609"/>
                  </a:cubicBezTo>
                  <a:cubicBezTo>
                    <a:pt x="115621" y="84706"/>
                    <a:pt x="118029" y="86157"/>
                    <a:pt x="119641" y="88306"/>
                  </a:cubicBezTo>
                  <a:cubicBezTo>
                    <a:pt x="123749" y="93784"/>
                    <a:pt x="125338" y="101600"/>
                    <a:pt x="131035" y="105398"/>
                  </a:cubicBezTo>
                  <a:lnTo>
                    <a:pt x="148127" y="116792"/>
                  </a:lnTo>
                  <a:cubicBezTo>
                    <a:pt x="149076" y="119641"/>
                    <a:pt x="149099" y="122993"/>
                    <a:pt x="150975" y="125338"/>
                  </a:cubicBezTo>
                  <a:cubicBezTo>
                    <a:pt x="169314" y="148263"/>
                    <a:pt x="153012" y="118019"/>
                    <a:pt x="162370" y="13673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4508196" y="1840194"/>
              <a:ext cx="137868" cy="173765"/>
            </a:xfrm>
            <a:custGeom>
              <a:avLst/>
              <a:gdLst>
                <a:gd name="connsiteX0" fmla="*/ 6832 w 137868"/>
                <a:gd name="connsiteY0" fmla="*/ 153825 h 173765"/>
                <a:gd name="connsiteX1" fmla="*/ 9681 w 137868"/>
                <a:gd name="connsiteY1" fmla="*/ 128187 h 173765"/>
                <a:gd name="connsiteX2" fmla="*/ 15378 w 137868"/>
                <a:gd name="connsiteY2" fmla="*/ 119642 h 173765"/>
                <a:gd name="connsiteX3" fmla="*/ 23924 w 137868"/>
                <a:gd name="connsiteY3" fmla="*/ 99701 h 173765"/>
                <a:gd name="connsiteX4" fmla="*/ 29621 w 137868"/>
                <a:gd name="connsiteY4" fmla="*/ 91156 h 173765"/>
                <a:gd name="connsiteX5" fmla="*/ 32469 w 137868"/>
                <a:gd name="connsiteY5" fmla="*/ 82610 h 173765"/>
                <a:gd name="connsiteX6" fmla="*/ 38167 w 137868"/>
                <a:gd name="connsiteY6" fmla="*/ 74064 h 173765"/>
                <a:gd name="connsiteX7" fmla="*/ 43864 w 137868"/>
                <a:gd name="connsiteY7" fmla="*/ 48427 h 173765"/>
                <a:gd name="connsiteX8" fmla="*/ 55258 w 137868"/>
                <a:gd name="connsiteY8" fmla="*/ 8546 h 173765"/>
                <a:gd name="connsiteX9" fmla="*/ 60955 w 137868"/>
                <a:gd name="connsiteY9" fmla="*/ 0 h 173765"/>
                <a:gd name="connsiteX10" fmla="*/ 66653 w 137868"/>
                <a:gd name="connsiteY10" fmla="*/ 22789 h 173765"/>
                <a:gd name="connsiteX11" fmla="*/ 72350 w 137868"/>
                <a:gd name="connsiteY11" fmla="*/ 42729 h 173765"/>
                <a:gd name="connsiteX12" fmla="*/ 78047 w 137868"/>
                <a:gd name="connsiteY12" fmla="*/ 68367 h 173765"/>
                <a:gd name="connsiteX13" fmla="*/ 80896 w 137868"/>
                <a:gd name="connsiteY13" fmla="*/ 79761 h 173765"/>
                <a:gd name="connsiteX14" fmla="*/ 86593 w 137868"/>
                <a:gd name="connsiteY14" fmla="*/ 88307 h 173765"/>
                <a:gd name="connsiteX15" fmla="*/ 95139 w 137868"/>
                <a:gd name="connsiteY15" fmla="*/ 108247 h 173765"/>
                <a:gd name="connsiteX16" fmla="*/ 97987 w 137868"/>
                <a:gd name="connsiteY16" fmla="*/ 116793 h 173765"/>
                <a:gd name="connsiteX17" fmla="*/ 103684 w 137868"/>
                <a:gd name="connsiteY17" fmla="*/ 125339 h 173765"/>
                <a:gd name="connsiteX18" fmla="*/ 106533 w 137868"/>
                <a:gd name="connsiteY18" fmla="*/ 133885 h 173765"/>
                <a:gd name="connsiteX19" fmla="*/ 112230 w 137868"/>
                <a:gd name="connsiteY19" fmla="*/ 142430 h 173765"/>
                <a:gd name="connsiteX20" fmla="*/ 120776 w 137868"/>
                <a:gd name="connsiteY20" fmla="*/ 159522 h 173765"/>
                <a:gd name="connsiteX21" fmla="*/ 137868 w 137868"/>
                <a:gd name="connsiteY21" fmla="*/ 173765 h 173765"/>
                <a:gd name="connsiteX22" fmla="*/ 132170 w 137868"/>
                <a:gd name="connsiteY22" fmla="*/ 156673 h 173765"/>
                <a:gd name="connsiteX23" fmla="*/ 120776 w 137868"/>
                <a:gd name="connsiteY23" fmla="*/ 139582 h 173765"/>
                <a:gd name="connsiteX24" fmla="*/ 115079 w 137868"/>
                <a:gd name="connsiteY24" fmla="*/ 131036 h 173765"/>
                <a:gd name="connsiteX25" fmla="*/ 103684 w 137868"/>
                <a:gd name="connsiteY25" fmla="*/ 111096 h 173765"/>
                <a:gd name="connsiteX26" fmla="*/ 100836 w 137868"/>
                <a:gd name="connsiteY26" fmla="*/ 102550 h 173765"/>
                <a:gd name="connsiteX27" fmla="*/ 89441 w 137868"/>
                <a:gd name="connsiteY27" fmla="*/ 88307 h 173765"/>
                <a:gd name="connsiteX28" fmla="*/ 78047 w 137868"/>
                <a:gd name="connsiteY28" fmla="*/ 62670 h 173765"/>
                <a:gd name="connsiteX29" fmla="*/ 72350 w 137868"/>
                <a:gd name="connsiteY29" fmla="*/ 56972 h 173765"/>
                <a:gd name="connsiteX30" fmla="*/ 69501 w 137868"/>
                <a:gd name="connsiteY30" fmla="*/ 48427 h 173765"/>
                <a:gd name="connsiteX31" fmla="*/ 63804 w 137868"/>
                <a:gd name="connsiteY31" fmla="*/ 39881 h 173765"/>
                <a:gd name="connsiteX32" fmla="*/ 60955 w 137868"/>
                <a:gd name="connsiteY32" fmla="*/ 28486 h 173765"/>
                <a:gd name="connsiteX33" fmla="*/ 49561 w 137868"/>
                <a:gd name="connsiteY33" fmla="*/ 14243 h 173765"/>
                <a:gd name="connsiteX34" fmla="*/ 35318 w 137868"/>
                <a:gd name="connsiteY34" fmla="*/ 34184 h 173765"/>
                <a:gd name="connsiteX35" fmla="*/ 32469 w 137868"/>
                <a:gd name="connsiteY35" fmla="*/ 42729 h 173765"/>
                <a:gd name="connsiteX36" fmla="*/ 26772 w 137868"/>
                <a:gd name="connsiteY36" fmla="*/ 62670 h 173765"/>
                <a:gd name="connsiteX37" fmla="*/ 21075 w 137868"/>
                <a:gd name="connsiteY37" fmla="*/ 71215 h 173765"/>
                <a:gd name="connsiteX38" fmla="*/ 12529 w 137868"/>
                <a:gd name="connsiteY38" fmla="*/ 88307 h 173765"/>
                <a:gd name="connsiteX39" fmla="*/ 6832 w 137868"/>
                <a:gd name="connsiteY39" fmla="*/ 105399 h 173765"/>
                <a:gd name="connsiteX40" fmla="*/ 3983 w 137868"/>
                <a:gd name="connsiteY40" fmla="*/ 113944 h 173765"/>
                <a:gd name="connsiteX41" fmla="*/ 1135 w 137868"/>
                <a:gd name="connsiteY41" fmla="*/ 128187 h 173765"/>
                <a:gd name="connsiteX42" fmla="*/ 6832 w 137868"/>
                <a:gd name="connsiteY42" fmla="*/ 111096 h 173765"/>
                <a:gd name="connsiteX43" fmla="*/ 15378 w 137868"/>
                <a:gd name="connsiteY43" fmla="*/ 94004 h 173765"/>
                <a:gd name="connsiteX44" fmla="*/ 18226 w 137868"/>
                <a:gd name="connsiteY44" fmla="*/ 85458 h 173765"/>
                <a:gd name="connsiteX45" fmla="*/ 23924 w 137868"/>
                <a:gd name="connsiteY45" fmla="*/ 62670 h 173765"/>
                <a:gd name="connsiteX46" fmla="*/ 32469 w 137868"/>
                <a:gd name="connsiteY46" fmla="*/ 31335 h 173765"/>
                <a:gd name="connsiteX47" fmla="*/ 46712 w 137868"/>
                <a:gd name="connsiteY47" fmla="*/ 5698 h 173765"/>
                <a:gd name="connsiteX48" fmla="*/ 69501 w 137868"/>
                <a:gd name="connsiteY48" fmla="*/ 8546 h 173765"/>
                <a:gd name="connsiteX49" fmla="*/ 63804 w 137868"/>
                <a:gd name="connsiteY49" fmla="*/ 65518 h 173765"/>
                <a:gd name="connsiteX50" fmla="*/ 58107 w 137868"/>
                <a:gd name="connsiteY50" fmla="*/ 48427 h 17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7868" h="173765">
                  <a:moveTo>
                    <a:pt x="6832" y="153825"/>
                  </a:moveTo>
                  <a:cubicBezTo>
                    <a:pt x="7782" y="145279"/>
                    <a:pt x="7595" y="136529"/>
                    <a:pt x="9681" y="128187"/>
                  </a:cubicBezTo>
                  <a:cubicBezTo>
                    <a:pt x="10511" y="124866"/>
                    <a:pt x="13680" y="122614"/>
                    <a:pt x="15378" y="119642"/>
                  </a:cubicBezTo>
                  <a:cubicBezTo>
                    <a:pt x="39093" y="78139"/>
                    <a:pt x="7941" y="131666"/>
                    <a:pt x="23924" y="99701"/>
                  </a:cubicBezTo>
                  <a:cubicBezTo>
                    <a:pt x="25455" y="96639"/>
                    <a:pt x="27722" y="94004"/>
                    <a:pt x="29621" y="91156"/>
                  </a:cubicBezTo>
                  <a:cubicBezTo>
                    <a:pt x="30570" y="88307"/>
                    <a:pt x="31126" y="85296"/>
                    <a:pt x="32469" y="82610"/>
                  </a:cubicBezTo>
                  <a:cubicBezTo>
                    <a:pt x="34000" y="79548"/>
                    <a:pt x="36818" y="77211"/>
                    <a:pt x="38167" y="74064"/>
                  </a:cubicBezTo>
                  <a:cubicBezTo>
                    <a:pt x="39810" y="70231"/>
                    <a:pt x="43190" y="51348"/>
                    <a:pt x="43864" y="48427"/>
                  </a:cubicBezTo>
                  <a:cubicBezTo>
                    <a:pt x="44534" y="45522"/>
                    <a:pt x="52057" y="13347"/>
                    <a:pt x="55258" y="8546"/>
                  </a:cubicBezTo>
                  <a:lnTo>
                    <a:pt x="60955" y="0"/>
                  </a:lnTo>
                  <a:cubicBezTo>
                    <a:pt x="66752" y="28979"/>
                    <a:pt x="60810" y="2337"/>
                    <a:pt x="66653" y="22789"/>
                  </a:cubicBezTo>
                  <a:cubicBezTo>
                    <a:pt x="73804" y="47819"/>
                    <a:pt x="65521" y="22247"/>
                    <a:pt x="72350" y="42729"/>
                  </a:cubicBezTo>
                  <a:cubicBezTo>
                    <a:pt x="77488" y="73566"/>
                    <a:pt x="72437" y="48736"/>
                    <a:pt x="78047" y="68367"/>
                  </a:cubicBezTo>
                  <a:cubicBezTo>
                    <a:pt x="79123" y="72131"/>
                    <a:pt x="79354" y="76163"/>
                    <a:pt x="80896" y="79761"/>
                  </a:cubicBezTo>
                  <a:cubicBezTo>
                    <a:pt x="82245" y="82908"/>
                    <a:pt x="84694" y="85458"/>
                    <a:pt x="86593" y="88307"/>
                  </a:cubicBezTo>
                  <a:cubicBezTo>
                    <a:pt x="93272" y="108349"/>
                    <a:pt x="84579" y="83607"/>
                    <a:pt x="95139" y="108247"/>
                  </a:cubicBezTo>
                  <a:cubicBezTo>
                    <a:pt x="96322" y="111007"/>
                    <a:pt x="96644" y="114107"/>
                    <a:pt x="97987" y="116793"/>
                  </a:cubicBezTo>
                  <a:cubicBezTo>
                    <a:pt x="99518" y="119855"/>
                    <a:pt x="102153" y="122277"/>
                    <a:pt x="103684" y="125339"/>
                  </a:cubicBezTo>
                  <a:cubicBezTo>
                    <a:pt x="105027" y="128025"/>
                    <a:pt x="105190" y="131199"/>
                    <a:pt x="106533" y="133885"/>
                  </a:cubicBezTo>
                  <a:cubicBezTo>
                    <a:pt x="108064" y="136947"/>
                    <a:pt x="110699" y="139368"/>
                    <a:pt x="112230" y="142430"/>
                  </a:cubicBezTo>
                  <a:cubicBezTo>
                    <a:pt x="118654" y="155277"/>
                    <a:pt x="110572" y="147277"/>
                    <a:pt x="120776" y="159522"/>
                  </a:cubicBezTo>
                  <a:cubicBezTo>
                    <a:pt x="127630" y="167747"/>
                    <a:pt x="129465" y="168163"/>
                    <a:pt x="137868" y="173765"/>
                  </a:cubicBezTo>
                  <a:cubicBezTo>
                    <a:pt x="135969" y="168068"/>
                    <a:pt x="135501" y="161670"/>
                    <a:pt x="132170" y="156673"/>
                  </a:cubicBezTo>
                  <a:lnTo>
                    <a:pt x="120776" y="139582"/>
                  </a:lnTo>
                  <a:cubicBezTo>
                    <a:pt x="118877" y="136733"/>
                    <a:pt x="116610" y="134098"/>
                    <a:pt x="115079" y="131036"/>
                  </a:cubicBezTo>
                  <a:cubicBezTo>
                    <a:pt x="107851" y="116580"/>
                    <a:pt x="111738" y="123175"/>
                    <a:pt x="103684" y="111096"/>
                  </a:cubicBezTo>
                  <a:cubicBezTo>
                    <a:pt x="102735" y="108247"/>
                    <a:pt x="102179" y="105236"/>
                    <a:pt x="100836" y="102550"/>
                  </a:cubicBezTo>
                  <a:cubicBezTo>
                    <a:pt x="97242" y="95362"/>
                    <a:pt x="94741" y="93606"/>
                    <a:pt x="89441" y="88307"/>
                  </a:cubicBezTo>
                  <a:cubicBezTo>
                    <a:pt x="84923" y="74751"/>
                    <a:pt x="85786" y="72345"/>
                    <a:pt x="78047" y="62670"/>
                  </a:cubicBezTo>
                  <a:cubicBezTo>
                    <a:pt x="76369" y="60573"/>
                    <a:pt x="74249" y="58871"/>
                    <a:pt x="72350" y="56972"/>
                  </a:cubicBezTo>
                  <a:cubicBezTo>
                    <a:pt x="71400" y="54124"/>
                    <a:pt x="70844" y="51112"/>
                    <a:pt x="69501" y="48427"/>
                  </a:cubicBezTo>
                  <a:cubicBezTo>
                    <a:pt x="67970" y="45365"/>
                    <a:pt x="65153" y="43028"/>
                    <a:pt x="63804" y="39881"/>
                  </a:cubicBezTo>
                  <a:cubicBezTo>
                    <a:pt x="62262" y="36282"/>
                    <a:pt x="62497" y="32085"/>
                    <a:pt x="60955" y="28486"/>
                  </a:cubicBezTo>
                  <a:cubicBezTo>
                    <a:pt x="58261" y="22200"/>
                    <a:pt x="54154" y="18836"/>
                    <a:pt x="49561" y="14243"/>
                  </a:cubicBezTo>
                  <a:cubicBezTo>
                    <a:pt x="35317" y="18991"/>
                    <a:pt x="41965" y="14243"/>
                    <a:pt x="35318" y="34184"/>
                  </a:cubicBezTo>
                  <a:cubicBezTo>
                    <a:pt x="34368" y="37032"/>
                    <a:pt x="33197" y="39816"/>
                    <a:pt x="32469" y="42729"/>
                  </a:cubicBezTo>
                  <a:cubicBezTo>
                    <a:pt x="31555" y="46385"/>
                    <a:pt x="28817" y="58580"/>
                    <a:pt x="26772" y="62670"/>
                  </a:cubicBezTo>
                  <a:cubicBezTo>
                    <a:pt x="25241" y="65732"/>
                    <a:pt x="22606" y="68153"/>
                    <a:pt x="21075" y="71215"/>
                  </a:cubicBezTo>
                  <a:cubicBezTo>
                    <a:pt x="9278" y="94807"/>
                    <a:pt x="28859" y="63811"/>
                    <a:pt x="12529" y="88307"/>
                  </a:cubicBezTo>
                  <a:lnTo>
                    <a:pt x="6832" y="105399"/>
                  </a:lnTo>
                  <a:cubicBezTo>
                    <a:pt x="5882" y="108247"/>
                    <a:pt x="4572" y="111000"/>
                    <a:pt x="3983" y="113944"/>
                  </a:cubicBezTo>
                  <a:cubicBezTo>
                    <a:pt x="3034" y="118692"/>
                    <a:pt x="-2289" y="131610"/>
                    <a:pt x="1135" y="128187"/>
                  </a:cubicBezTo>
                  <a:cubicBezTo>
                    <a:pt x="5382" y="123941"/>
                    <a:pt x="4933" y="116793"/>
                    <a:pt x="6832" y="111096"/>
                  </a:cubicBezTo>
                  <a:cubicBezTo>
                    <a:pt x="10763" y="99303"/>
                    <a:pt x="8016" y="105047"/>
                    <a:pt x="15378" y="94004"/>
                  </a:cubicBezTo>
                  <a:cubicBezTo>
                    <a:pt x="16327" y="91155"/>
                    <a:pt x="17436" y="88355"/>
                    <a:pt x="18226" y="85458"/>
                  </a:cubicBezTo>
                  <a:cubicBezTo>
                    <a:pt x="20286" y="77904"/>
                    <a:pt x="21448" y="70098"/>
                    <a:pt x="23924" y="62670"/>
                  </a:cubicBezTo>
                  <a:cubicBezTo>
                    <a:pt x="33653" y="33480"/>
                    <a:pt x="26427" y="57517"/>
                    <a:pt x="32469" y="31335"/>
                  </a:cubicBezTo>
                  <a:cubicBezTo>
                    <a:pt x="38359" y="5812"/>
                    <a:pt x="30944" y="10953"/>
                    <a:pt x="46712" y="5698"/>
                  </a:cubicBezTo>
                  <a:cubicBezTo>
                    <a:pt x="54308" y="6647"/>
                    <a:pt x="66359" y="1565"/>
                    <a:pt x="69501" y="8546"/>
                  </a:cubicBezTo>
                  <a:cubicBezTo>
                    <a:pt x="92247" y="59091"/>
                    <a:pt x="86209" y="58051"/>
                    <a:pt x="63804" y="65518"/>
                  </a:cubicBezTo>
                  <a:cubicBezTo>
                    <a:pt x="56527" y="54602"/>
                    <a:pt x="58107" y="60396"/>
                    <a:pt x="58107" y="48427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4625573" y="1768979"/>
              <a:ext cx="211824" cy="202379"/>
            </a:xfrm>
            <a:custGeom>
              <a:avLst/>
              <a:gdLst>
                <a:gd name="connsiteX0" fmla="*/ 211347 w 211824"/>
                <a:gd name="connsiteY0" fmla="*/ 202251 h 202379"/>
                <a:gd name="connsiteX1" fmla="*/ 199952 w 211824"/>
                <a:gd name="connsiteY1" fmla="*/ 188008 h 202379"/>
                <a:gd name="connsiteX2" fmla="*/ 188558 w 211824"/>
                <a:gd name="connsiteY2" fmla="*/ 170916 h 202379"/>
                <a:gd name="connsiteX3" fmla="*/ 174315 w 211824"/>
                <a:gd name="connsiteY3" fmla="*/ 156673 h 202379"/>
                <a:gd name="connsiteX4" fmla="*/ 165769 w 211824"/>
                <a:gd name="connsiteY4" fmla="*/ 148128 h 202379"/>
                <a:gd name="connsiteX5" fmla="*/ 154375 w 211824"/>
                <a:gd name="connsiteY5" fmla="*/ 131036 h 202379"/>
                <a:gd name="connsiteX6" fmla="*/ 148677 w 211824"/>
                <a:gd name="connsiteY6" fmla="*/ 125339 h 202379"/>
                <a:gd name="connsiteX7" fmla="*/ 142980 w 211824"/>
                <a:gd name="connsiteY7" fmla="*/ 116793 h 202379"/>
                <a:gd name="connsiteX8" fmla="*/ 134434 w 211824"/>
                <a:gd name="connsiteY8" fmla="*/ 108247 h 202379"/>
                <a:gd name="connsiteX9" fmla="*/ 123040 w 211824"/>
                <a:gd name="connsiteY9" fmla="*/ 91156 h 202379"/>
                <a:gd name="connsiteX10" fmla="*/ 117343 w 211824"/>
                <a:gd name="connsiteY10" fmla="*/ 85458 h 202379"/>
                <a:gd name="connsiteX11" fmla="*/ 105948 w 211824"/>
                <a:gd name="connsiteY11" fmla="*/ 68367 h 202379"/>
                <a:gd name="connsiteX12" fmla="*/ 91706 w 211824"/>
                <a:gd name="connsiteY12" fmla="*/ 51275 h 202379"/>
                <a:gd name="connsiteX13" fmla="*/ 88857 w 211824"/>
                <a:gd name="connsiteY13" fmla="*/ 42729 h 202379"/>
                <a:gd name="connsiteX14" fmla="*/ 77463 w 211824"/>
                <a:gd name="connsiteY14" fmla="*/ 17092 h 202379"/>
                <a:gd name="connsiteX15" fmla="*/ 74614 w 211824"/>
                <a:gd name="connsiteY15" fmla="*/ 8546 h 202379"/>
                <a:gd name="connsiteX16" fmla="*/ 71765 w 211824"/>
                <a:gd name="connsiteY16" fmla="*/ 0 h 202379"/>
                <a:gd name="connsiteX17" fmla="*/ 57522 w 211824"/>
                <a:gd name="connsiteY17" fmla="*/ 19941 h 202379"/>
                <a:gd name="connsiteX18" fmla="*/ 48977 w 211824"/>
                <a:gd name="connsiteY18" fmla="*/ 28486 h 202379"/>
                <a:gd name="connsiteX19" fmla="*/ 40431 w 211824"/>
                <a:gd name="connsiteY19" fmla="*/ 45578 h 202379"/>
                <a:gd name="connsiteX20" fmla="*/ 31885 w 211824"/>
                <a:gd name="connsiteY20" fmla="*/ 65518 h 202379"/>
                <a:gd name="connsiteX21" fmla="*/ 23339 w 211824"/>
                <a:gd name="connsiteY21" fmla="*/ 74064 h 202379"/>
                <a:gd name="connsiteX22" fmla="*/ 11945 w 211824"/>
                <a:gd name="connsiteY22" fmla="*/ 99701 h 202379"/>
                <a:gd name="connsiteX23" fmla="*/ 6248 w 211824"/>
                <a:gd name="connsiteY23" fmla="*/ 105399 h 202379"/>
                <a:gd name="connsiteX24" fmla="*/ 6248 w 211824"/>
                <a:gd name="connsiteY24" fmla="*/ 128187 h 202379"/>
                <a:gd name="connsiteX25" fmla="*/ 20491 w 211824"/>
                <a:gd name="connsiteY25" fmla="*/ 125339 h 202379"/>
                <a:gd name="connsiteX26" fmla="*/ 31885 w 211824"/>
                <a:gd name="connsiteY26" fmla="*/ 108247 h 202379"/>
                <a:gd name="connsiteX27" fmla="*/ 40431 w 211824"/>
                <a:gd name="connsiteY27" fmla="*/ 88307 h 202379"/>
                <a:gd name="connsiteX28" fmla="*/ 48977 w 211824"/>
                <a:gd name="connsiteY28" fmla="*/ 71215 h 202379"/>
                <a:gd name="connsiteX29" fmla="*/ 51825 w 211824"/>
                <a:gd name="connsiteY29" fmla="*/ 62670 h 202379"/>
                <a:gd name="connsiteX30" fmla="*/ 60371 w 211824"/>
                <a:gd name="connsiteY30" fmla="*/ 45578 h 202379"/>
                <a:gd name="connsiteX31" fmla="*/ 66068 w 211824"/>
                <a:gd name="connsiteY31" fmla="*/ 62670 h 202379"/>
                <a:gd name="connsiteX32" fmla="*/ 68917 w 211824"/>
                <a:gd name="connsiteY32" fmla="*/ 71215 h 202379"/>
                <a:gd name="connsiteX33" fmla="*/ 74614 w 211824"/>
                <a:gd name="connsiteY33" fmla="*/ 76913 h 202379"/>
                <a:gd name="connsiteX34" fmla="*/ 91706 w 211824"/>
                <a:gd name="connsiteY34" fmla="*/ 96853 h 202379"/>
                <a:gd name="connsiteX35" fmla="*/ 108797 w 211824"/>
                <a:gd name="connsiteY35" fmla="*/ 108247 h 202379"/>
                <a:gd name="connsiteX36" fmla="*/ 117343 w 211824"/>
                <a:gd name="connsiteY36" fmla="*/ 113944 h 202379"/>
                <a:gd name="connsiteX37" fmla="*/ 131586 w 211824"/>
                <a:gd name="connsiteY37" fmla="*/ 128187 h 202379"/>
                <a:gd name="connsiteX38" fmla="*/ 145829 w 211824"/>
                <a:gd name="connsiteY38" fmla="*/ 148128 h 202379"/>
                <a:gd name="connsiteX39" fmla="*/ 151526 w 211824"/>
                <a:gd name="connsiteY39" fmla="*/ 156673 h 202379"/>
                <a:gd name="connsiteX40" fmla="*/ 168618 w 211824"/>
                <a:gd name="connsiteY40" fmla="*/ 168068 h 202379"/>
                <a:gd name="connsiteX41" fmla="*/ 182861 w 211824"/>
                <a:gd name="connsiteY41" fmla="*/ 179462 h 202379"/>
                <a:gd name="connsiteX42" fmla="*/ 211347 w 211824"/>
                <a:gd name="connsiteY42" fmla="*/ 202251 h 20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11824" h="202379">
                  <a:moveTo>
                    <a:pt x="211347" y="202251"/>
                  </a:moveTo>
                  <a:cubicBezTo>
                    <a:pt x="214195" y="203675"/>
                    <a:pt x="203528" y="192925"/>
                    <a:pt x="199952" y="188008"/>
                  </a:cubicBezTo>
                  <a:cubicBezTo>
                    <a:pt x="195925" y="182470"/>
                    <a:pt x="193400" y="175758"/>
                    <a:pt x="188558" y="170916"/>
                  </a:cubicBezTo>
                  <a:lnTo>
                    <a:pt x="174315" y="156673"/>
                  </a:lnTo>
                  <a:cubicBezTo>
                    <a:pt x="171466" y="153825"/>
                    <a:pt x="168003" y="151480"/>
                    <a:pt x="165769" y="148128"/>
                  </a:cubicBezTo>
                  <a:cubicBezTo>
                    <a:pt x="161971" y="142431"/>
                    <a:pt x="159217" y="135877"/>
                    <a:pt x="154375" y="131036"/>
                  </a:cubicBezTo>
                  <a:cubicBezTo>
                    <a:pt x="152476" y="129137"/>
                    <a:pt x="150355" y="127436"/>
                    <a:pt x="148677" y="125339"/>
                  </a:cubicBezTo>
                  <a:cubicBezTo>
                    <a:pt x="146538" y="122666"/>
                    <a:pt x="145172" y="119423"/>
                    <a:pt x="142980" y="116793"/>
                  </a:cubicBezTo>
                  <a:cubicBezTo>
                    <a:pt x="140401" y="113698"/>
                    <a:pt x="136907" y="111427"/>
                    <a:pt x="134434" y="108247"/>
                  </a:cubicBezTo>
                  <a:cubicBezTo>
                    <a:pt x="130230" y="102842"/>
                    <a:pt x="127881" y="95998"/>
                    <a:pt x="123040" y="91156"/>
                  </a:cubicBezTo>
                  <a:cubicBezTo>
                    <a:pt x="121141" y="89257"/>
                    <a:pt x="118955" y="87607"/>
                    <a:pt x="117343" y="85458"/>
                  </a:cubicBezTo>
                  <a:cubicBezTo>
                    <a:pt x="113235" y="79980"/>
                    <a:pt x="110789" y="73209"/>
                    <a:pt x="105948" y="68367"/>
                  </a:cubicBezTo>
                  <a:cubicBezTo>
                    <a:pt x="99648" y="62067"/>
                    <a:pt x="95672" y="59207"/>
                    <a:pt x="91706" y="51275"/>
                  </a:cubicBezTo>
                  <a:cubicBezTo>
                    <a:pt x="90363" y="48589"/>
                    <a:pt x="90200" y="45415"/>
                    <a:pt x="88857" y="42729"/>
                  </a:cubicBezTo>
                  <a:cubicBezTo>
                    <a:pt x="75315" y="15646"/>
                    <a:pt x="92161" y="61187"/>
                    <a:pt x="77463" y="17092"/>
                  </a:cubicBezTo>
                  <a:lnTo>
                    <a:pt x="74614" y="8546"/>
                  </a:lnTo>
                  <a:lnTo>
                    <a:pt x="71765" y="0"/>
                  </a:lnTo>
                  <a:cubicBezTo>
                    <a:pt x="49546" y="22222"/>
                    <a:pt x="76272" y="-6309"/>
                    <a:pt x="57522" y="19941"/>
                  </a:cubicBezTo>
                  <a:cubicBezTo>
                    <a:pt x="55181" y="23219"/>
                    <a:pt x="51825" y="25638"/>
                    <a:pt x="48977" y="28486"/>
                  </a:cubicBezTo>
                  <a:cubicBezTo>
                    <a:pt x="41816" y="49967"/>
                    <a:pt x="51476" y="23489"/>
                    <a:pt x="40431" y="45578"/>
                  </a:cubicBezTo>
                  <a:cubicBezTo>
                    <a:pt x="34233" y="57973"/>
                    <a:pt x="41761" y="51692"/>
                    <a:pt x="31885" y="65518"/>
                  </a:cubicBezTo>
                  <a:cubicBezTo>
                    <a:pt x="29543" y="68796"/>
                    <a:pt x="26188" y="71215"/>
                    <a:pt x="23339" y="74064"/>
                  </a:cubicBezTo>
                  <a:cubicBezTo>
                    <a:pt x="18821" y="87620"/>
                    <a:pt x="19684" y="90026"/>
                    <a:pt x="11945" y="99701"/>
                  </a:cubicBezTo>
                  <a:cubicBezTo>
                    <a:pt x="10267" y="101798"/>
                    <a:pt x="8147" y="103500"/>
                    <a:pt x="6248" y="105399"/>
                  </a:cubicBezTo>
                  <a:cubicBezTo>
                    <a:pt x="-299" y="125038"/>
                    <a:pt x="-3697" y="118244"/>
                    <a:pt x="6248" y="128187"/>
                  </a:cubicBezTo>
                  <a:cubicBezTo>
                    <a:pt x="10996" y="127238"/>
                    <a:pt x="16669" y="128311"/>
                    <a:pt x="20491" y="125339"/>
                  </a:cubicBezTo>
                  <a:cubicBezTo>
                    <a:pt x="25896" y="121135"/>
                    <a:pt x="31885" y="108247"/>
                    <a:pt x="31885" y="108247"/>
                  </a:cubicBezTo>
                  <a:cubicBezTo>
                    <a:pt x="37816" y="84529"/>
                    <a:pt x="30594" y="107984"/>
                    <a:pt x="40431" y="88307"/>
                  </a:cubicBezTo>
                  <a:cubicBezTo>
                    <a:pt x="52220" y="64727"/>
                    <a:pt x="32653" y="95698"/>
                    <a:pt x="48977" y="71215"/>
                  </a:cubicBezTo>
                  <a:cubicBezTo>
                    <a:pt x="49926" y="68367"/>
                    <a:pt x="50482" y="65355"/>
                    <a:pt x="51825" y="62670"/>
                  </a:cubicBezTo>
                  <a:cubicBezTo>
                    <a:pt x="62871" y="40577"/>
                    <a:pt x="53209" y="67062"/>
                    <a:pt x="60371" y="45578"/>
                  </a:cubicBezTo>
                  <a:lnTo>
                    <a:pt x="66068" y="62670"/>
                  </a:lnTo>
                  <a:cubicBezTo>
                    <a:pt x="67018" y="65518"/>
                    <a:pt x="66794" y="69092"/>
                    <a:pt x="68917" y="71215"/>
                  </a:cubicBezTo>
                  <a:cubicBezTo>
                    <a:pt x="70816" y="73114"/>
                    <a:pt x="72936" y="74816"/>
                    <a:pt x="74614" y="76913"/>
                  </a:cubicBezTo>
                  <a:cubicBezTo>
                    <a:pt x="81976" y="86116"/>
                    <a:pt x="79953" y="89018"/>
                    <a:pt x="91706" y="96853"/>
                  </a:cubicBezTo>
                  <a:lnTo>
                    <a:pt x="108797" y="108247"/>
                  </a:lnTo>
                  <a:cubicBezTo>
                    <a:pt x="111646" y="110146"/>
                    <a:pt x="114922" y="111523"/>
                    <a:pt x="117343" y="113944"/>
                  </a:cubicBezTo>
                  <a:lnTo>
                    <a:pt x="131586" y="128187"/>
                  </a:lnTo>
                  <a:cubicBezTo>
                    <a:pt x="138649" y="149382"/>
                    <a:pt x="127808" y="121098"/>
                    <a:pt x="145829" y="148128"/>
                  </a:cubicBezTo>
                  <a:cubicBezTo>
                    <a:pt x="147728" y="150976"/>
                    <a:pt x="148950" y="154419"/>
                    <a:pt x="151526" y="156673"/>
                  </a:cubicBezTo>
                  <a:cubicBezTo>
                    <a:pt x="156679" y="161182"/>
                    <a:pt x="162921" y="164270"/>
                    <a:pt x="168618" y="168068"/>
                  </a:cubicBezTo>
                  <a:cubicBezTo>
                    <a:pt x="174960" y="172296"/>
                    <a:pt x="178224" y="173666"/>
                    <a:pt x="182861" y="179462"/>
                  </a:cubicBezTo>
                  <a:cubicBezTo>
                    <a:pt x="185000" y="182135"/>
                    <a:pt x="208499" y="200827"/>
                    <a:pt x="211347" y="20225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4782796" y="1786071"/>
              <a:ext cx="154685" cy="137019"/>
            </a:xfrm>
            <a:custGeom>
              <a:avLst/>
              <a:gdLst>
                <a:gd name="connsiteX0" fmla="*/ 0 w 154685"/>
                <a:gd name="connsiteY0" fmla="*/ 99701 h 137019"/>
                <a:gd name="connsiteX1" fmla="*/ 14243 w 154685"/>
                <a:gd name="connsiteY1" fmla="*/ 85458 h 137019"/>
                <a:gd name="connsiteX2" fmla="*/ 25638 w 154685"/>
                <a:gd name="connsiteY2" fmla="*/ 62669 h 137019"/>
                <a:gd name="connsiteX3" fmla="*/ 31335 w 154685"/>
                <a:gd name="connsiteY3" fmla="*/ 45578 h 137019"/>
                <a:gd name="connsiteX4" fmla="*/ 45578 w 154685"/>
                <a:gd name="connsiteY4" fmla="*/ 31335 h 137019"/>
                <a:gd name="connsiteX5" fmla="*/ 54124 w 154685"/>
                <a:gd name="connsiteY5" fmla="*/ 17092 h 137019"/>
                <a:gd name="connsiteX6" fmla="*/ 56972 w 154685"/>
                <a:gd name="connsiteY6" fmla="*/ 8546 h 137019"/>
                <a:gd name="connsiteX7" fmla="*/ 62669 w 154685"/>
                <a:gd name="connsiteY7" fmla="*/ 0 h 137019"/>
                <a:gd name="connsiteX8" fmla="*/ 71215 w 154685"/>
                <a:gd name="connsiteY8" fmla="*/ 2849 h 137019"/>
                <a:gd name="connsiteX9" fmla="*/ 74064 w 154685"/>
                <a:gd name="connsiteY9" fmla="*/ 11394 h 137019"/>
                <a:gd name="connsiteX10" fmla="*/ 79761 w 154685"/>
                <a:gd name="connsiteY10" fmla="*/ 19940 h 137019"/>
                <a:gd name="connsiteX11" fmla="*/ 85458 w 154685"/>
                <a:gd name="connsiteY11" fmla="*/ 37032 h 137019"/>
                <a:gd name="connsiteX12" fmla="*/ 88307 w 154685"/>
                <a:gd name="connsiteY12" fmla="*/ 45578 h 137019"/>
                <a:gd name="connsiteX13" fmla="*/ 94004 w 154685"/>
                <a:gd name="connsiteY13" fmla="*/ 54123 h 137019"/>
                <a:gd name="connsiteX14" fmla="*/ 99701 w 154685"/>
                <a:gd name="connsiteY14" fmla="*/ 71215 h 137019"/>
                <a:gd name="connsiteX15" fmla="*/ 105398 w 154685"/>
                <a:gd name="connsiteY15" fmla="*/ 79761 h 137019"/>
                <a:gd name="connsiteX16" fmla="*/ 122490 w 154685"/>
                <a:gd name="connsiteY16" fmla="*/ 94004 h 137019"/>
                <a:gd name="connsiteX17" fmla="*/ 128187 w 154685"/>
                <a:gd name="connsiteY17" fmla="*/ 102550 h 137019"/>
                <a:gd name="connsiteX18" fmla="*/ 145279 w 154685"/>
                <a:gd name="connsiteY18" fmla="*/ 116793 h 137019"/>
                <a:gd name="connsiteX19" fmla="*/ 150976 w 154685"/>
                <a:gd name="connsiteY19" fmla="*/ 128187 h 137019"/>
                <a:gd name="connsiteX20" fmla="*/ 153825 w 154685"/>
                <a:gd name="connsiteY20" fmla="*/ 136733 h 137019"/>
                <a:gd name="connsiteX21" fmla="*/ 145279 w 154685"/>
                <a:gd name="connsiteY21" fmla="*/ 131036 h 137019"/>
                <a:gd name="connsiteX22" fmla="*/ 133884 w 154685"/>
                <a:gd name="connsiteY22" fmla="*/ 119641 h 137019"/>
                <a:gd name="connsiteX23" fmla="*/ 128187 w 154685"/>
                <a:gd name="connsiteY23" fmla="*/ 111095 h 137019"/>
                <a:gd name="connsiteX24" fmla="*/ 113944 w 154685"/>
                <a:gd name="connsiteY24" fmla="*/ 96852 h 137019"/>
                <a:gd name="connsiteX25" fmla="*/ 102550 w 154685"/>
                <a:gd name="connsiteY25" fmla="*/ 82609 h 137019"/>
                <a:gd name="connsiteX26" fmla="*/ 99701 w 154685"/>
                <a:gd name="connsiteY26" fmla="*/ 74064 h 137019"/>
                <a:gd name="connsiteX27" fmla="*/ 94004 w 154685"/>
                <a:gd name="connsiteY27" fmla="*/ 68366 h 137019"/>
                <a:gd name="connsiteX28" fmla="*/ 88307 w 154685"/>
                <a:gd name="connsiteY28" fmla="*/ 59821 h 137019"/>
                <a:gd name="connsiteX29" fmla="*/ 76912 w 154685"/>
                <a:gd name="connsiteY29" fmla="*/ 45578 h 137019"/>
                <a:gd name="connsiteX30" fmla="*/ 68367 w 154685"/>
                <a:gd name="connsiteY30" fmla="*/ 28486 h 137019"/>
                <a:gd name="connsiteX31" fmla="*/ 59821 w 154685"/>
                <a:gd name="connsiteY31" fmla="*/ 31335 h 137019"/>
                <a:gd name="connsiteX32" fmla="*/ 54124 w 154685"/>
                <a:gd name="connsiteY32" fmla="*/ 42729 h 137019"/>
                <a:gd name="connsiteX33" fmla="*/ 48426 w 154685"/>
                <a:gd name="connsiteY33" fmla="*/ 59821 h 137019"/>
                <a:gd name="connsiteX34" fmla="*/ 42729 w 154685"/>
                <a:gd name="connsiteY34" fmla="*/ 68366 h 137019"/>
                <a:gd name="connsiteX35" fmla="*/ 39881 w 154685"/>
                <a:gd name="connsiteY35" fmla="*/ 76912 h 137019"/>
                <a:gd name="connsiteX36" fmla="*/ 45578 w 154685"/>
                <a:gd name="connsiteY36" fmla="*/ 68366 h 137019"/>
                <a:gd name="connsiteX37" fmla="*/ 34183 w 154685"/>
                <a:gd name="connsiteY37" fmla="*/ 79761 h 137019"/>
                <a:gd name="connsiteX38" fmla="*/ 25638 w 154685"/>
                <a:gd name="connsiteY38" fmla="*/ 85458 h 137019"/>
                <a:gd name="connsiteX39" fmla="*/ 14243 w 154685"/>
                <a:gd name="connsiteY39" fmla="*/ 102550 h 137019"/>
                <a:gd name="connsiteX40" fmla="*/ 11395 w 154685"/>
                <a:gd name="connsiteY40" fmla="*/ 94004 h 137019"/>
                <a:gd name="connsiteX41" fmla="*/ 19940 w 154685"/>
                <a:gd name="connsiteY41" fmla="*/ 76912 h 137019"/>
                <a:gd name="connsiteX42" fmla="*/ 22789 w 154685"/>
                <a:gd name="connsiteY42" fmla="*/ 68366 h 137019"/>
                <a:gd name="connsiteX43" fmla="*/ 37032 w 154685"/>
                <a:gd name="connsiteY43" fmla="*/ 54123 h 137019"/>
                <a:gd name="connsiteX44" fmla="*/ 48426 w 154685"/>
                <a:gd name="connsiteY44" fmla="*/ 37032 h 137019"/>
                <a:gd name="connsiteX45" fmla="*/ 54124 w 154685"/>
                <a:gd name="connsiteY45" fmla="*/ 31335 h 13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54685" h="137019">
                  <a:moveTo>
                    <a:pt x="0" y="99701"/>
                  </a:moveTo>
                  <a:cubicBezTo>
                    <a:pt x="4748" y="94953"/>
                    <a:pt x="10638" y="91123"/>
                    <a:pt x="14243" y="85458"/>
                  </a:cubicBezTo>
                  <a:cubicBezTo>
                    <a:pt x="37151" y="49460"/>
                    <a:pt x="8376" y="79928"/>
                    <a:pt x="25638" y="62669"/>
                  </a:cubicBezTo>
                  <a:cubicBezTo>
                    <a:pt x="27537" y="56972"/>
                    <a:pt x="27089" y="49824"/>
                    <a:pt x="31335" y="45578"/>
                  </a:cubicBezTo>
                  <a:lnTo>
                    <a:pt x="45578" y="31335"/>
                  </a:lnTo>
                  <a:cubicBezTo>
                    <a:pt x="53646" y="7126"/>
                    <a:pt x="42393" y="36643"/>
                    <a:pt x="54124" y="17092"/>
                  </a:cubicBezTo>
                  <a:cubicBezTo>
                    <a:pt x="55669" y="14517"/>
                    <a:pt x="55629" y="11232"/>
                    <a:pt x="56972" y="8546"/>
                  </a:cubicBezTo>
                  <a:cubicBezTo>
                    <a:pt x="58503" y="5484"/>
                    <a:pt x="60770" y="2849"/>
                    <a:pt x="62669" y="0"/>
                  </a:cubicBezTo>
                  <a:cubicBezTo>
                    <a:pt x="65518" y="950"/>
                    <a:pt x="69092" y="726"/>
                    <a:pt x="71215" y="2849"/>
                  </a:cubicBezTo>
                  <a:cubicBezTo>
                    <a:pt x="73338" y="4972"/>
                    <a:pt x="72721" y="8709"/>
                    <a:pt x="74064" y="11394"/>
                  </a:cubicBezTo>
                  <a:cubicBezTo>
                    <a:pt x="75595" y="14456"/>
                    <a:pt x="78371" y="16811"/>
                    <a:pt x="79761" y="19940"/>
                  </a:cubicBezTo>
                  <a:cubicBezTo>
                    <a:pt x="82200" y="25428"/>
                    <a:pt x="83559" y="31335"/>
                    <a:pt x="85458" y="37032"/>
                  </a:cubicBezTo>
                  <a:cubicBezTo>
                    <a:pt x="86408" y="39881"/>
                    <a:pt x="86641" y="43080"/>
                    <a:pt x="88307" y="45578"/>
                  </a:cubicBezTo>
                  <a:cubicBezTo>
                    <a:pt x="90206" y="48426"/>
                    <a:pt x="92614" y="50995"/>
                    <a:pt x="94004" y="54123"/>
                  </a:cubicBezTo>
                  <a:cubicBezTo>
                    <a:pt x="96443" y="59611"/>
                    <a:pt x="96370" y="66218"/>
                    <a:pt x="99701" y="71215"/>
                  </a:cubicBezTo>
                  <a:cubicBezTo>
                    <a:pt x="101600" y="74064"/>
                    <a:pt x="102977" y="77340"/>
                    <a:pt x="105398" y="79761"/>
                  </a:cubicBezTo>
                  <a:cubicBezTo>
                    <a:pt x="127806" y="102169"/>
                    <a:pt x="99156" y="66003"/>
                    <a:pt x="122490" y="94004"/>
                  </a:cubicBezTo>
                  <a:cubicBezTo>
                    <a:pt x="124682" y="96634"/>
                    <a:pt x="125766" y="100129"/>
                    <a:pt x="128187" y="102550"/>
                  </a:cubicBezTo>
                  <a:cubicBezTo>
                    <a:pt x="140682" y="115045"/>
                    <a:pt x="133610" y="100457"/>
                    <a:pt x="145279" y="116793"/>
                  </a:cubicBezTo>
                  <a:cubicBezTo>
                    <a:pt x="147747" y="120248"/>
                    <a:pt x="149303" y="124284"/>
                    <a:pt x="150976" y="128187"/>
                  </a:cubicBezTo>
                  <a:cubicBezTo>
                    <a:pt x="152159" y="130947"/>
                    <a:pt x="156511" y="135390"/>
                    <a:pt x="153825" y="136733"/>
                  </a:cubicBezTo>
                  <a:cubicBezTo>
                    <a:pt x="150763" y="138264"/>
                    <a:pt x="147878" y="133264"/>
                    <a:pt x="145279" y="131036"/>
                  </a:cubicBezTo>
                  <a:cubicBezTo>
                    <a:pt x="141201" y="127540"/>
                    <a:pt x="136864" y="124111"/>
                    <a:pt x="133884" y="119641"/>
                  </a:cubicBezTo>
                  <a:cubicBezTo>
                    <a:pt x="131985" y="116792"/>
                    <a:pt x="130441" y="113672"/>
                    <a:pt x="128187" y="111095"/>
                  </a:cubicBezTo>
                  <a:cubicBezTo>
                    <a:pt x="123766" y="106042"/>
                    <a:pt x="117669" y="102438"/>
                    <a:pt x="113944" y="96852"/>
                  </a:cubicBezTo>
                  <a:cubicBezTo>
                    <a:pt x="106757" y="86072"/>
                    <a:pt x="110667" y="90728"/>
                    <a:pt x="102550" y="82609"/>
                  </a:cubicBezTo>
                  <a:cubicBezTo>
                    <a:pt x="101600" y="79761"/>
                    <a:pt x="101246" y="76639"/>
                    <a:pt x="99701" y="74064"/>
                  </a:cubicBezTo>
                  <a:cubicBezTo>
                    <a:pt x="98319" y="71761"/>
                    <a:pt x="95682" y="70463"/>
                    <a:pt x="94004" y="68366"/>
                  </a:cubicBezTo>
                  <a:cubicBezTo>
                    <a:pt x="91866" y="65693"/>
                    <a:pt x="90445" y="62494"/>
                    <a:pt x="88307" y="59821"/>
                  </a:cubicBezTo>
                  <a:cubicBezTo>
                    <a:pt x="72063" y="39516"/>
                    <a:pt x="94458" y="71891"/>
                    <a:pt x="76912" y="45578"/>
                  </a:cubicBezTo>
                  <a:cubicBezTo>
                    <a:pt x="75713" y="41980"/>
                    <a:pt x="72615" y="30185"/>
                    <a:pt x="68367" y="28486"/>
                  </a:cubicBezTo>
                  <a:cubicBezTo>
                    <a:pt x="65579" y="27371"/>
                    <a:pt x="62670" y="30385"/>
                    <a:pt x="59821" y="31335"/>
                  </a:cubicBezTo>
                  <a:cubicBezTo>
                    <a:pt x="57922" y="35133"/>
                    <a:pt x="55701" y="38786"/>
                    <a:pt x="54124" y="42729"/>
                  </a:cubicBezTo>
                  <a:cubicBezTo>
                    <a:pt x="51893" y="48305"/>
                    <a:pt x="51757" y="54824"/>
                    <a:pt x="48426" y="59821"/>
                  </a:cubicBezTo>
                  <a:lnTo>
                    <a:pt x="42729" y="68366"/>
                  </a:lnTo>
                  <a:cubicBezTo>
                    <a:pt x="41780" y="71215"/>
                    <a:pt x="36878" y="76912"/>
                    <a:pt x="39881" y="76912"/>
                  </a:cubicBezTo>
                  <a:cubicBezTo>
                    <a:pt x="43305" y="76912"/>
                    <a:pt x="48640" y="66835"/>
                    <a:pt x="45578" y="68366"/>
                  </a:cubicBezTo>
                  <a:cubicBezTo>
                    <a:pt x="40773" y="70768"/>
                    <a:pt x="38652" y="76781"/>
                    <a:pt x="34183" y="79761"/>
                  </a:cubicBezTo>
                  <a:lnTo>
                    <a:pt x="25638" y="85458"/>
                  </a:lnTo>
                  <a:cubicBezTo>
                    <a:pt x="24166" y="89873"/>
                    <a:pt x="21355" y="102550"/>
                    <a:pt x="14243" y="102550"/>
                  </a:cubicBezTo>
                  <a:cubicBezTo>
                    <a:pt x="11240" y="102550"/>
                    <a:pt x="12344" y="96853"/>
                    <a:pt x="11395" y="94004"/>
                  </a:cubicBezTo>
                  <a:cubicBezTo>
                    <a:pt x="18551" y="72530"/>
                    <a:pt x="8899" y="98993"/>
                    <a:pt x="19940" y="76912"/>
                  </a:cubicBezTo>
                  <a:cubicBezTo>
                    <a:pt x="21283" y="74226"/>
                    <a:pt x="20987" y="70768"/>
                    <a:pt x="22789" y="68366"/>
                  </a:cubicBezTo>
                  <a:cubicBezTo>
                    <a:pt x="26818" y="62995"/>
                    <a:pt x="33308" y="59710"/>
                    <a:pt x="37032" y="54123"/>
                  </a:cubicBezTo>
                  <a:cubicBezTo>
                    <a:pt x="40830" y="48426"/>
                    <a:pt x="43584" y="41873"/>
                    <a:pt x="48426" y="37032"/>
                  </a:cubicBezTo>
                  <a:lnTo>
                    <a:pt x="54124" y="31335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4737219" y="1663581"/>
              <a:ext cx="176613" cy="114608"/>
            </a:xfrm>
            <a:custGeom>
              <a:avLst/>
              <a:gdLst>
                <a:gd name="connsiteX0" fmla="*/ 0 w 176613"/>
                <a:gd name="connsiteY0" fmla="*/ 96853 h 114608"/>
                <a:gd name="connsiteX1" fmla="*/ 8545 w 176613"/>
                <a:gd name="connsiteY1" fmla="*/ 111096 h 114608"/>
                <a:gd name="connsiteX2" fmla="*/ 34183 w 176613"/>
                <a:gd name="connsiteY2" fmla="*/ 111096 h 114608"/>
                <a:gd name="connsiteX3" fmla="*/ 51274 w 176613"/>
                <a:gd name="connsiteY3" fmla="*/ 88307 h 114608"/>
                <a:gd name="connsiteX4" fmla="*/ 54123 w 176613"/>
                <a:gd name="connsiteY4" fmla="*/ 79761 h 114608"/>
                <a:gd name="connsiteX5" fmla="*/ 65517 w 176613"/>
                <a:gd name="connsiteY5" fmla="*/ 62669 h 114608"/>
                <a:gd name="connsiteX6" fmla="*/ 76912 w 176613"/>
                <a:gd name="connsiteY6" fmla="*/ 37032 h 114608"/>
                <a:gd name="connsiteX7" fmla="*/ 79760 w 176613"/>
                <a:gd name="connsiteY7" fmla="*/ 19940 h 114608"/>
                <a:gd name="connsiteX8" fmla="*/ 85458 w 176613"/>
                <a:gd name="connsiteY8" fmla="*/ 14243 h 114608"/>
                <a:gd name="connsiteX9" fmla="*/ 94003 w 176613"/>
                <a:gd name="connsiteY9" fmla="*/ 22789 h 114608"/>
                <a:gd name="connsiteX10" fmla="*/ 105398 w 176613"/>
                <a:gd name="connsiteY10" fmla="*/ 39881 h 114608"/>
                <a:gd name="connsiteX11" fmla="*/ 108246 w 176613"/>
                <a:gd name="connsiteY11" fmla="*/ 48426 h 114608"/>
                <a:gd name="connsiteX12" fmla="*/ 113944 w 176613"/>
                <a:gd name="connsiteY12" fmla="*/ 54124 h 114608"/>
                <a:gd name="connsiteX13" fmla="*/ 119641 w 176613"/>
                <a:gd name="connsiteY13" fmla="*/ 62669 h 114608"/>
                <a:gd name="connsiteX14" fmla="*/ 125338 w 176613"/>
                <a:gd name="connsiteY14" fmla="*/ 68367 h 114608"/>
                <a:gd name="connsiteX15" fmla="*/ 136732 w 176613"/>
                <a:gd name="connsiteY15" fmla="*/ 82610 h 114608"/>
                <a:gd name="connsiteX16" fmla="*/ 145278 w 176613"/>
                <a:gd name="connsiteY16" fmla="*/ 85458 h 114608"/>
                <a:gd name="connsiteX17" fmla="*/ 159521 w 176613"/>
                <a:gd name="connsiteY17" fmla="*/ 99701 h 114608"/>
                <a:gd name="connsiteX18" fmla="*/ 176613 w 176613"/>
                <a:gd name="connsiteY18" fmla="*/ 105398 h 114608"/>
                <a:gd name="connsiteX19" fmla="*/ 153824 w 176613"/>
                <a:gd name="connsiteY19" fmla="*/ 82610 h 114608"/>
                <a:gd name="connsiteX20" fmla="*/ 139581 w 176613"/>
                <a:gd name="connsiteY20" fmla="*/ 68367 h 114608"/>
                <a:gd name="connsiteX21" fmla="*/ 133884 w 176613"/>
                <a:gd name="connsiteY21" fmla="*/ 62669 h 114608"/>
                <a:gd name="connsiteX22" fmla="*/ 116792 w 176613"/>
                <a:gd name="connsiteY22" fmla="*/ 51275 h 114608"/>
                <a:gd name="connsiteX23" fmla="*/ 102549 w 176613"/>
                <a:gd name="connsiteY23" fmla="*/ 37032 h 114608"/>
                <a:gd name="connsiteX24" fmla="*/ 85458 w 176613"/>
                <a:gd name="connsiteY24" fmla="*/ 19940 h 114608"/>
                <a:gd name="connsiteX25" fmla="*/ 79760 w 176613"/>
                <a:gd name="connsiteY25" fmla="*/ 14243 h 114608"/>
                <a:gd name="connsiteX26" fmla="*/ 68366 w 176613"/>
                <a:gd name="connsiteY26" fmla="*/ 0 h 114608"/>
                <a:gd name="connsiteX27" fmla="*/ 56972 w 176613"/>
                <a:gd name="connsiteY27" fmla="*/ 14243 h 114608"/>
                <a:gd name="connsiteX28" fmla="*/ 51274 w 176613"/>
                <a:gd name="connsiteY28" fmla="*/ 31335 h 114608"/>
                <a:gd name="connsiteX29" fmla="*/ 45577 w 176613"/>
                <a:gd name="connsiteY29" fmla="*/ 42729 h 114608"/>
                <a:gd name="connsiteX30" fmla="*/ 34183 w 176613"/>
                <a:gd name="connsiteY30" fmla="*/ 59821 h 114608"/>
                <a:gd name="connsiteX31" fmla="*/ 31334 w 176613"/>
                <a:gd name="connsiteY31" fmla="*/ 68367 h 114608"/>
                <a:gd name="connsiteX32" fmla="*/ 19940 w 176613"/>
                <a:gd name="connsiteY32" fmla="*/ 85458 h 114608"/>
                <a:gd name="connsiteX33" fmla="*/ 14243 w 176613"/>
                <a:gd name="connsiteY33" fmla="*/ 94004 h 114608"/>
                <a:gd name="connsiteX34" fmla="*/ 8545 w 176613"/>
                <a:gd name="connsiteY34" fmla="*/ 102550 h 114608"/>
                <a:gd name="connsiteX35" fmla="*/ 22788 w 176613"/>
                <a:gd name="connsiteY35" fmla="*/ 76912 h 114608"/>
                <a:gd name="connsiteX36" fmla="*/ 22788 w 176613"/>
                <a:gd name="connsiteY36" fmla="*/ 65518 h 114608"/>
                <a:gd name="connsiteX37" fmla="*/ 19940 w 176613"/>
                <a:gd name="connsiteY37" fmla="*/ 74064 h 114608"/>
                <a:gd name="connsiteX38" fmla="*/ 14243 w 176613"/>
                <a:gd name="connsiteY38" fmla="*/ 82610 h 114608"/>
                <a:gd name="connsiteX39" fmla="*/ 11394 w 176613"/>
                <a:gd name="connsiteY39" fmla="*/ 96853 h 114608"/>
                <a:gd name="connsiteX40" fmla="*/ 17091 w 176613"/>
                <a:gd name="connsiteY40" fmla="*/ 113944 h 114608"/>
                <a:gd name="connsiteX41" fmla="*/ 25637 w 176613"/>
                <a:gd name="connsiteY41" fmla="*/ 111096 h 114608"/>
                <a:gd name="connsiteX42" fmla="*/ 42729 w 176613"/>
                <a:gd name="connsiteY42" fmla="*/ 99701 h 114608"/>
                <a:gd name="connsiteX43" fmla="*/ 54123 w 176613"/>
                <a:gd name="connsiteY43" fmla="*/ 76912 h 114608"/>
                <a:gd name="connsiteX44" fmla="*/ 59820 w 176613"/>
                <a:gd name="connsiteY44" fmla="*/ 59821 h 114608"/>
                <a:gd name="connsiteX45" fmla="*/ 51274 w 176613"/>
                <a:gd name="connsiteY45" fmla="*/ 59821 h 114608"/>
                <a:gd name="connsiteX46" fmla="*/ 28486 w 176613"/>
                <a:gd name="connsiteY46" fmla="*/ 91155 h 114608"/>
                <a:gd name="connsiteX47" fmla="*/ 22788 w 176613"/>
                <a:gd name="connsiteY47" fmla="*/ 96853 h 114608"/>
                <a:gd name="connsiteX48" fmla="*/ 17091 w 176613"/>
                <a:gd name="connsiteY48" fmla="*/ 105398 h 114608"/>
                <a:gd name="connsiteX49" fmla="*/ 25637 w 176613"/>
                <a:gd name="connsiteY49" fmla="*/ 96853 h 114608"/>
                <a:gd name="connsiteX50" fmla="*/ 34183 w 176613"/>
                <a:gd name="connsiteY50" fmla="*/ 79761 h 114608"/>
                <a:gd name="connsiteX51" fmla="*/ 42729 w 176613"/>
                <a:gd name="connsiteY51" fmla="*/ 65518 h 114608"/>
                <a:gd name="connsiteX52" fmla="*/ 48426 w 176613"/>
                <a:gd name="connsiteY52" fmla="*/ 45578 h 114608"/>
                <a:gd name="connsiteX53" fmla="*/ 54123 w 176613"/>
                <a:gd name="connsiteY53" fmla="*/ 34183 h 114608"/>
                <a:gd name="connsiteX54" fmla="*/ 56972 w 176613"/>
                <a:gd name="connsiteY54" fmla="*/ 25638 h 114608"/>
                <a:gd name="connsiteX55" fmla="*/ 62669 w 176613"/>
                <a:gd name="connsiteY55" fmla="*/ 17092 h 11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76613" h="114608">
                  <a:moveTo>
                    <a:pt x="0" y="96853"/>
                  </a:moveTo>
                  <a:cubicBezTo>
                    <a:pt x="2848" y="101601"/>
                    <a:pt x="4630" y="107181"/>
                    <a:pt x="8545" y="111096"/>
                  </a:cubicBezTo>
                  <a:cubicBezTo>
                    <a:pt x="14555" y="117106"/>
                    <a:pt x="29548" y="111868"/>
                    <a:pt x="34183" y="111096"/>
                  </a:cubicBezTo>
                  <a:cubicBezTo>
                    <a:pt x="40931" y="104347"/>
                    <a:pt x="48053" y="97968"/>
                    <a:pt x="51274" y="88307"/>
                  </a:cubicBezTo>
                  <a:cubicBezTo>
                    <a:pt x="52224" y="85458"/>
                    <a:pt x="52665" y="82386"/>
                    <a:pt x="54123" y="79761"/>
                  </a:cubicBezTo>
                  <a:cubicBezTo>
                    <a:pt x="57448" y="73775"/>
                    <a:pt x="63351" y="69165"/>
                    <a:pt x="65517" y="62669"/>
                  </a:cubicBezTo>
                  <a:cubicBezTo>
                    <a:pt x="72298" y="42330"/>
                    <a:pt x="67884" y="50575"/>
                    <a:pt x="76912" y="37032"/>
                  </a:cubicBezTo>
                  <a:cubicBezTo>
                    <a:pt x="77861" y="31335"/>
                    <a:pt x="77732" y="25348"/>
                    <a:pt x="79760" y="19940"/>
                  </a:cubicBezTo>
                  <a:cubicBezTo>
                    <a:pt x="80703" y="17425"/>
                    <a:pt x="82824" y="13716"/>
                    <a:pt x="85458" y="14243"/>
                  </a:cubicBezTo>
                  <a:cubicBezTo>
                    <a:pt x="89408" y="15033"/>
                    <a:pt x="91530" y="19609"/>
                    <a:pt x="94003" y="22789"/>
                  </a:cubicBezTo>
                  <a:cubicBezTo>
                    <a:pt x="98207" y="28194"/>
                    <a:pt x="105398" y="39881"/>
                    <a:pt x="105398" y="39881"/>
                  </a:cubicBezTo>
                  <a:cubicBezTo>
                    <a:pt x="106347" y="42729"/>
                    <a:pt x="106701" y="45852"/>
                    <a:pt x="108246" y="48426"/>
                  </a:cubicBezTo>
                  <a:cubicBezTo>
                    <a:pt x="109628" y="50729"/>
                    <a:pt x="112266" y="52027"/>
                    <a:pt x="113944" y="54124"/>
                  </a:cubicBezTo>
                  <a:cubicBezTo>
                    <a:pt x="116083" y="56797"/>
                    <a:pt x="117503" y="59996"/>
                    <a:pt x="119641" y="62669"/>
                  </a:cubicBezTo>
                  <a:cubicBezTo>
                    <a:pt x="121319" y="64766"/>
                    <a:pt x="123660" y="66270"/>
                    <a:pt x="125338" y="68367"/>
                  </a:cubicBezTo>
                  <a:cubicBezTo>
                    <a:pt x="128918" y="72842"/>
                    <a:pt x="131444" y="79437"/>
                    <a:pt x="136732" y="82610"/>
                  </a:cubicBezTo>
                  <a:cubicBezTo>
                    <a:pt x="139307" y="84155"/>
                    <a:pt x="142429" y="84509"/>
                    <a:pt x="145278" y="85458"/>
                  </a:cubicBezTo>
                  <a:cubicBezTo>
                    <a:pt x="150476" y="93255"/>
                    <a:pt x="150525" y="95703"/>
                    <a:pt x="159521" y="99701"/>
                  </a:cubicBezTo>
                  <a:cubicBezTo>
                    <a:pt x="165009" y="102140"/>
                    <a:pt x="176613" y="105398"/>
                    <a:pt x="176613" y="105398"/>
                  </a:cubicBezTo>
                  <a:cubicBezTo>
                    <a:pt x="162862" y="84774"/>
                    <a:pt x="171342" y="91369"/>
                    <a:pt x="153824" y="82610"/>
                  </a:cubicBezTo>
                  <a:cubicBezTo>
                    <a:pt x="144056" y="67958"/>
                    <a:pt x="153147" y="79221"/>
                    <a:pt x="139581" y="68367"/>
                  </a:cubicBezTo>
                  <a:cubicBezTo>
                    <a:pt x="137484" y="66689"/>
                    <a:pt x="136033" y="64281"/>
                    <a:pt x="133884" y="62669"/>
                  </a:cubicBezTo>
                  <a:cubicBezTo>
                    <a:pt x="128406" y="58561"/>
                    <a:pt x="116792" y="51275"/>
                    <a:pt x="116792" y="51275"/>
                  </a:cubicBezTo>
                  <a:cubicBezTo>
                    <a:pt x="105052" y="33664"/>
                    <a:pt x="118088" y="50845"/>
                    <a:pt x="102549" y="37032"/>
                  </a:cubicBezTo>
                  <a:cubicBezTo>
                    <a:pt x="96527" y="31679"/>
                    <a:pt x="91155" y="25637"/>
                    <a:pt x="85458" y="19940"/>
                  </a:cubicBezTo>
                  <a:cubicBezTo>
                    <a:pt x="83559" y="18041"/>
                    <a:pt x="81250" y="16478"/>
                    <a:pt x="79760" y="14243"/>
                  </a:cubicBezTo>
                  <a:cubicBezTo>
                    <a:pt x="72573" y="3463"/>
                    <a:pt x="76483" y="8119"/>
                    <a:pt x="68366" y="0"/>
                  </a:cubicBezTo>
                  <a:cubicBezTo>
                    <a:pt x="63632" y="4735"/>
                    <a:pt x="59846" y="7777"/>
                    <a:pt x="56972" y="14243"/>
                  </a:cubicBezTo>
                  <a:cubicBezTo>
                    <a:pt x="54533" y="19731"/>
                    <a:pt x="53960" y="25963"/>
                    <a:pt x="51274" y="31335"/>
                  </a:cubicBezTo>
                  <a:cubicBezTo>
                    <a:pt x="49375" y="35133"/>
                    <a:pt x="47762" y="39088"/>
                    <a:pt x="45577" y="42729"/>
                  </a:cubicBezTo>
                  <a:cubicBezTo>
                    <a:pt x="42054" y="48600"/>
                    <a:pt x="36349" y="53325"/>
                    <a:pt x="34183" y="59821"/>
                  </a:cubicBezTo>
                  <a:cubicBezTo>
                    <a:pt x="33233" y="62670"/>
                    <a:pt x="32792" y="65742"/>
                    <a:pt x="31334" y="68367"/>
                  </a:cubicBezTo>
                  <a:cubicBezTo>
                    <a:pt x="28009" y="74352"/>
                    <a:pt x="23738" y="79761"/>
                    <a:pt x="19940" y="85458"/>
                  </a:cubicBezTo>
                  <a:lnTo>
                    <a:pt x="14243" y="94004"/>
                  </a:lnTo>
                  <a:cubicBezTo>
                    <a:pt x="12344" y="96853"/>
                    <a:pt x="7462" y="105798"/>
                    <a:pt x="8545" y="102550"/>
                  </a:cubicBezTo>
                  <a:cubicBezTo>
                    <a:pt x="15517" y="81636"/>
                    <a:pt x="9997" y="89705"/>
                    <a:pt x="22788" y="76912"/>
                  </a:cubicBezTo>
                  <a:cubicBezTo>
                    <a:pt x="29335" y="57273"/>
                    <a:pt x="32733" y="55575"/>
                    <a:pt x="22788" y="65518"/>
                  </a:cubicBezTo>
                  <a:cubicBezTo>
                    <a:pt x="21839" y="68367"/>
                    <a:pt x="21283" y="71378"/>
                    <a:pt x="19940" y="74064"/>
                  </a:cubicBezTo>
                  <a:cubicBezTo>
                    <a:pt x="18409" y="77126"/>
                    <a:pt x="15445" y="79404"/>
                    <a:pt x="14243" y="82610"/>
                  </a:cubicBezTo>
                  <a:cubicBezTo>
                    <a:pt x="12543" y="87143"/>
                    <a:pt x="12344" y="92105"/>
                    <a:pt x="11394" y="96853"/>
                  </a:cubicBezTo>
                  <a:cubicBezTo>
                    <a:pt x="13293" y="102550"/>
                    <a:pt x="12845" y="109698"/>
                    <a:pt x="17091" y="113944"/>
                  </a:cubicBezTo>
                  <a:cubicBezTo>
                    <a:pt x="19214" y="116067"/>
                    <a:pt x="23012" y="112554"/>
                    <a:pt x="25637" y="111096"/>
                  </a:cubicBezTo>
                  <a:cubicBezTo>
                    <a:pt x="31623" y="107771"/>
                    <a:pt x="42729" y="99701"/>
                    <a:pt x="42729" y="99701"/>
                  </a:cubicBezTo>
                  <a:cubicBezTo>
                    <a:pt x="49275" y="80062"/>
                    <a:pt x="44180" y="86857"/>
                    <a:pt x="54123" y="76912"/>
                  </a:cubicBezTo>
                  <a:lnTo>
                    <a:pt x="59820" y="59821"/>
                  </a:lnTo>
                  <a:cubicBezTo>
                    <a:pt x="64170" y="46771"/>
                    <a:pt x="65072" y="49473"/>
                    <a:pt x="51274" y="59821"/>
                  </a:cubicBezTo>
                  <a:cubicBezTo>
                    <a:pt x="44912" y="69365"/>
                    <a:pt x="34870" y="84771"/>
                    <a:pt x="28486" y="91155"/>
                  </a:cubicBezTo>
                  <a:cubicBezTo>
                    <a:pt x="26587" y="93054"/>
                    <a:pt x="24466" y="94756"/>
                    <a:pt x="22788" y="96853"/>
                  </a:cubicBezTo>
                  <a:cubicBezTo>
                    <a:pt x="20649" y="99526"/>
                    <a:pt x="13668" y="105398"/>
                    <a:pt x="17091" y="105398"/>
                  </a:cubicBezTo>
                  <a:cubicBezTo>
                    <a:pt x="21119" y="105398"/>
                    <a:pt x="22788" y="99701"/>
                    <a:pt x="25637" y="96853"/>
                  </a:cubicBezTo>
                  <a:cubicBezTo>
                    <a:pt x="32800" y="75365"/>
                    <a:pt x="23136" y="101858"/>
                    <a:pt x="34183" y="79761"/>
                  </a:cubicBezTo>
                  <a:cubicBezTo>
                    <a:pt x="41578" y="64970"/>
                    <a:pt x="31600" y="76645"/>
                    <a:pt x="42729" y="65518"/>
                  </a:cubicBezTo>
                  <a:cubicBezTo>
                    <a:pt x="44176" y="59730"/>
                    <a:pt x="45972" y="51304"/>
                    <a:pt x="48426" y="45578"/>
                  </a:cubicBezTo>
                  <a:cubicBezTo>
                    <a:pt x="50099" y="41675"/>
                    <a:pt x="52450" y="38086"/>
                    <a:pt x="54123" y="34183"/>
                  </a:cubicBezTo>
                  <a:cubicBezTo>
                    <a:pt x="55306" y="31423"/>
                    <a:pt x="55629" y="28323"/>
                    <a:pt x="56972" y="25638"/>
                  </a:cubicBezTo>
                  <a:cubicBezTo>
                    <a:pt x="58503" y="22576"/>
                    <a:pt x="62669" y="17092"/>
                    <a:pt x="62669" y="1709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4868254" y="1694916"/>
              <a:ext cx="245037" cy="190856"/>
            </a:xfrm>
            <a:custGeom>
              <a:avLst/>
              <a:gdLst>
                <a:gd name="connsiteX0" fmla="*/ 28486 w 245037"/>
                <a:gd name="connsiteY0" fmla="*/ 156673 h 190856"/>
                <a:gd name="connsiteX1" fmla="*/ 42729 w 245037"/>
                <a:gd name="connsiteY1" fmla="*/ 145278 h 190856"/>
                <a:gd name="connsiteX2" fmla="*/ 54124 w 245037"/>
                <a:gd name="connsiteY2" fmla="*/ 128187 h 190856"/>
                <a:gd name="connsiteX3" fmla="*/ 59821 w 245037"/>
                <a:gd name="connsiteY3" fmla="*/ 111095 h 190856"/>
                <a:gd name="connsiteX4" fmla="*/ 71215 w 245037"/>
                <a:gd name="connsiteY4" fmla="*/ 94004 h 190856"/>
                <a:gd name="connsiteX5" fmla="*/ 74064 w 245037"/>
                <a:gd name="connsiteY5" fmla="*/ 85458 h 190856"/>
                <a:gd name="connsiteX6" fmla="*/ 85458 w 245037"/>
                <a:gd name="connsiteY6" fmla="*/ 68366 h 190856"/>
                <a:gd name="connsiteX7" fmla="*/ 91155 w 245037"/>
                <a:gd name="connsiteY7" fmla="*/ 59820 h 190856"/>
                <a:gd name="connsiteX8" fmla="*/ 102550 w 245037"/>
                <a:gd name="connsiteY8" fmla="*/ 34183 h 190856"/>
                <a:gd name="connsiteX9" fmla="*/ 108247 w 245037"/>
                <a:gd name="connsiteY9" fmla="*/ 17091 h 190856"/>
                <a:gd name="connsiteX10" fmla="*/ 111096 w 245037"/>
                <a:gd name="connsiteY10" fmla="*/ 8546 h 190856"/>
                <a:gd name="connsiteX11" fmla="*/ 116793 w 245037"/>
                <a:gd name="connsiteY11" fmla="*/ 0 h 190856"/>
                <a:gd name="connsiteX12" fmla="*/ 119641 w 245037"/>
                <a:gd name="connsiteY12" fmla="*/ 8546 h 190856"/>
                <a:gd name="connsiteX13" fmla="*/ 125339 w 245037"/>
                <a:gd name="connsiteY13" fmla="*/ 14243 h 190856"/>
                <a:gd name="connsiteX14" fmla="*/ 133884 w 245037"/>
                <a:gd name="connsiteY14" fmla="*/ 45577 h 190856"/>
                <a:gd name="connsiteX15" fmla="*/ 148127 w 245037"/>
                <a:gd name="connsiteY15" fmla="*/ 62669 h 190856"/>
                <a:gd name="connsiteX16" fmla="*/ 153825 w 245037"/>
                <a:gd name="connsiteY16" fmla="*/ 71215 h 190856"/>
                <a:gd name="connsiteX17" fmla="*/ 162370 w 245037"/>
                <a:gd name="connsiteY17" fmla="*/ 76912 h 190856"/>
                <a:gd name="connsiteX18" fmla="*/ 179462 w 245037"/>
                <a:gd name="connsiteY18" fmla="*/ 94004 h 190856"/>
                <a:gd name="connsiteX19" fmla="*/ 196553 w 245037"/>
                <a:gd name="connsiteY19" fmla="*/ 105398 h 190856"/>
                <a:gd name="connsiteX20" fmla="*/ 202251 w 245037"/>
                <a:gd name="connsiteY20" fmla="*/ 111095 h 190856"/>
                <a:gd name="connsiteX21" fmla="*/ 207948 w 245037"/>
                <a:gd name="connsiteY21" fmla="*/ 119641 h 190856"/>
                <a:gd name="connsiteX22" fmla="*/ 216494 w 245037"/>
                <a:gd name="connsiteY22" fmla="*/ 125338 h 190856"/>
                <a:gd name="connsiteX23" fmla="*/ 230737 w 245037"/>
                <a:gd name="connsiteY23" fmla="*/ 139581 h 190856"/>
                <a:gd name="connsiteX24" fmla="*/ 239282 w 245037"/>
                <a:gd name="connsiteY24" fmla="*/ 148127 h 190856"/>
                <a:gd name="connsiteX25" fmla="*/ 233585 w 245037"/>
                <a:gd name="connsiteY25" fmla="*/ 148127 h 190856"/>
                <a:gd name="connsiteX26" fmla="*/ 225039 w 245037"/>
                <a:gd name="connsiteY26" fmla="*/ 139581 h 190856"/>
                <a:gd name="connsiteX27" fmla="*/ 219342 w 245037"/>
                <a:gd name="connsiteY27" fmla="*/ 131035 h 190856"/>
                <a:gd name="connsiteX28" fmla="*/ 210796 w 245037"/>
                <a:gd name="connsiteY28" fmla="*/ 125338 h 190856"/>
                <a:gd name="connsiteX29" fmla="*/ 196553 w 245037"/>
                <a:gd name="connsiteY29" fmla="*/ 108247 h 190856"/>
                <a:gd name="connsiteX30" fmla="*/ 188008 w 245037"/>
                <a:gd name="connsiteY30" fmla="*/ 105398 h 190856"/>
                <a:gd name="connsiteX31" fmla="*/ 182310 w 245037"/>
                <a:gd name="connsiteY31" fmla="*/ 99701 h 190856"/>
                <a:gd name="connsiteX32" fmla="*/ 165219 w 245037"/>
                <a:gd name="connsiteY32" fmla="*/ 88306 h 190856"/>
                <a:gd name="connsiteX33" fmla="*/ 142430 w 245037"/>
                <a:gd name="connsiteY33" fmla="*/ 65518 h 190856"/>
                <a:gd name="connsiteX34" fmla="*/ 136733 w 245037"/>
                <a:gd name="connsiteY34" fmla="*/ 59820 h 190856"/>
                <a:gd name="connsiteX35" fmla="*/ 119641 w 245037"/>
                <a:gd name="connsiteY35" fmla="*/ 48426 h 190856"/>
                <a:gd name="connsiteX36" fmla="*/ 105398 w 245037"/>
                <a:gd name="connsiteY36" fmla="*/ 51275 h 190856"/>
                <a:gd name="connsiteX37" fmla="*/ 99701 w 245037"/>
                <a:gd name="connsiteY37" fmla="*/ 68366 h 190856"/>
                <a:gd name="connsiteX38" fmla="*/ 88307 w 245037"/>
                <a:gd name="connsiteY38" fmla="*/ 85458 h 190856"/>
                <a:gd name="connsiteX39" fmla="*/ 82610 w 245037"/>
                <a:gd name="connsiteY39" fmla="*/ 94004 h 190856"/>
                <a:gd name="connsiteX40" fmla="*/ 79761 w 245037"/>
                <a:gd name="connsiteY40" fmla="*/ 102549 h 190856"/>
                <a:gd name="connsiteX41" fmla="*/ 74064 w 245037"/>
                <a:gd name="connsiteY41" fmla="*/ 108247 h 190856"/>
                <a:gd name="connsiteX42" fmla="*/ 56972 w 245037"/>
                <a:gd name="connsiteY42" fmla="*/ 133884 h 190856"/>
                <a:gd name="connsiteX43" fmla="*/ 51275 w 245037"/>
                <a:gd name="connsiteY43" fmla="*/ 142430 h 190856"/>
                <a:gd name="connsiteX44" fmla="*/ 42729 w 245037"/>
                <a:gd name="connsiteY44" fmla="*/ 150976 h 190856"/>
                <a:gd name="connsiteX45" fmla="*/ 39881 w 245037"/>
                <a:gd name="connsiteY45" fmla="*/ 159521 h 190856"/>
                <a:gd name="connsiteX46" fmla="*/ 45578 w 245037"/>
                <a:gd name="connsiteY46" fmla="*/ 119641 h 190856"/>
                <a:gd name="connsiteX47" fmla="*/ 51275 w 245037"/>
                <a:gd name="connsiteY47" fmla="*/ 102549 h 190856"/>
                <a:gd name="connsiteX48" fmla="*/ 56972 w 245037"/>
                <a:gd name="connsiteY48" fmla="*/ 94004 h 190856"/>
                <a:gd name="connsiteX49" fmla="*/ 68367 w 245037"/>
                <a:gd name="connsiteY49" fmla="*/ 71215 h 190856"/>
                <a:gd name="connsiteX50" fmla="*/ 74064 w 245037"/>
                <a:gd name="connsiteY50" fmla="*/ 62669 h 190856"/>
                <a:gd name="connsiteX51" fmla="*/ 68367 w 245037"/>
                <a:gd name="connsiteY51" fmla="*/ 74063 h 190856"/>
                <a:gd name="connsiteX52" fmla="*/ 59821 w 245037"/>
                <a:gd name="connsiteY52" fmla="*/ 91155 h 190856"/>
                <a:gd name="connsiteX53" fmla="*/ 51275 w 245037"/>
                <a:gd name="connsiteY53" fmla="*/ 111095 h 190856"/>
                <a:gd name="connsiteX54" fmla="*/ 48426 w 245037"/>
                <a:gd name="connsiteY54" fmla="*/ 119641 h 190856"/>
                <a:gd name="connsiteX55" fmla="*/ 28486 w 245037"/>
                <a:gd name="connsiteY55" fmla="*/ 142430 h 190856"/>
                <a:gd name="connsiteX56" fmla="*/ 22789 w 245037"/>
                <a:gd name="connsiteY56" fmla="*/ 150976 h 190856"/>
                <a:gd name="connsiteX57" fmla="*/ 17092 w 245037"/>
                <a:gd name="connsiteY57" fmla="*/ 145278 h 190856"/>
                <a:gd name="connsiteX58" fmla="*/ 11395 w 245037"/>
                <a:gd name="connsiteY58" fmla="*/ 128187 h 190856"/>
                <a:gd name="connsiteX59" fmla="*/ 14243 w 245037"/>
                <a:gd name="connsiteY59" fmla="*/ 136733 h 190856"/>
                <a:gd name="connsiteX60" fmla="*/ 17092 w 245037"/>
                <a:gd name="connsiteY60" fmla="*/ 148127 h 190856"/>
                <a:gd name="connsiteX61" fmla="*/ 37032 w 245037"/>
                <a:gd name="connsiteY61" fmla="*/ 179462 h 190856"/>
                <a:gd name="connsiteX62" fmla="*/ 54124 w 245037"/>
                <a:gd name="connsiteY62" fmla="*/ 190856 h 190856"/>
                <a:gd name="connsiteX63" fmla="*/ 48426 w 245037"/>
                <a:gd name="connsiteY63" fmla="*/ 168067 h 190856"/>
                <a:gd name="connsiteX64" fmla="*/ 34183 w 245037"/>
                <a:gd name="connsiteY64" fmla="*/ 153824 h 190856"/>
                <a:gd name="connsiteX65" fmla="*/ 22789 w 245037"/>
                <a:gd name="connsiteY65" fmla="*/ 136733 h 190856"/>
                <a:gd name="connsiteX66" fmla="*/ 17092 w 245037"/>
                <a:gd name="connsiteY66" fmla="*/ 131035 h 190856"/>
                <a:gd name="connsiteX67" fmla="*/ 11395 w 245037"/>
                <a:gd name="connsiteY67" fmla="*/ 122490 h 190856"/>
                <a:gd name="connsiteX68" fmla="*/ 5697 w 245037"/>
                <a:gd name="connsiteY68" fmla="*/ 111095 h 190856"/>
                <a:gd name="connsiteX69" fmla="*/ 0 w 245037"/>
                <a:gd name="connsiteY69" fmla="*/ 108247 h 190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245037" h="190856">
                  <a:moveTo>
                    <a:pt x="28486" y="156673"/>
                  </a:moveTo>
                  <a:cubicBezTo>
                    <a:pt x="33234" y="152875"/>
                    <a:pt x="38662" y="149797"/>
                    <a:pt x="42729" y="145278"/>
                  </a:cubicBezTo>
                  <a:cubicBezTo>
                    <a:pt x="47310" y="140189"/>
                    <a:pt x="54124" y="128187"/>
                    <a:pt x="54124" y="128187"/>
                  </a:cubicBezTo>
                  <a:cubicBezTo>
                    <a:pt x="56023" y="122490"/>
                    <a:pt x="56490" y="116092"/>
                    <a:pt x="59821" y="111095"/>
                  </a:cubicBezTo>
                  <a:cubicBezTo>
                    <a:pt x="63619" y="105398"/>
                    <a:pt x="69050" y="100500"/>
                    <a:pt x="71215" y="94004"/>
                  </a:cubicBezTo>
                  <a:cubicBezTo>
                    <a:pt x="72165" y="91155"/>
                    <a:pt x="72606" y="88083"/>
                    <a:pt x="74064" y="85458"/>
                  </a:cubicBezTo>
                  <a:cubicBezTo>
                    <a:pt x="77389" y="79472"/>
                    <a:pt x="81660" y="74063"/>
                    <a:pt x="85458" y="68366"/>
                  </a:cubicBezTo>
                  <a:cubicBezTo>
                    <a:pt x="87357" y="65517"/>
                    <a:pt x="90072" y="63068"/>
                    <a:pt x="91155" y="59820"/>
                  </a:cubicBezTo>
                  <a:cubicBezTo>
                    <a:pt x="97936" y="39481"/>
                    <a:pt x="93522" y="47726"/>
                    <a:pt x="102550" y="34183"/>
                  </a:cubicBezTo>
                  <a:lnTo>
                    <a:pt x="108247" y="17091"/>
                  </a:lnTo>
                  <a:cubicBezTo>
                    <a:pt x="109197" y="14243"/>
                    <a:pt x="109431" y="11044"/>
                    <a:pt x="111096" y="8546"/>
                  </a:cubicBezTo>
                  <a:lnTo>
                    <a:pt x="116793" y="0"/>
                  </a:lnTo>
                  <a:cubicBezTo>
                    <a:pt x="117742" y="2849"/>
                    <a:pt x="118096" y="5971"/>
                    <a:pt x="119641" y="8546"/>
                  </a:cubicBezTo>
                  <a:cubicBezTo>
                    <a:pt x="121023" y="10849"/>
                    <a:pt x="124281" y="11774"/>
                    <a:pt x="125339" y="14243"/>
                  </a:cubicBezTo>
                  <a:cubicBezTo>
                    <a:pt x="131760" y="29225"/>
                    <a:pt x="123684" y="30279"/>
                    <a:pt x="133884" y="45577"/>
                  </a:cubicBezTo>
                  <a:cubicBezTo>
                    <a:pt x="148032" y="66796"/>
                    <a:pt x="129849" y="40735"/>
                    <a:pt x="148127" y="62669"/>
                  </a:cubicBezTo>
                  <a:cubicBezTo>
                    <a:pt x="150319" y="65299"/>
                    <a:pt x="151404" y="68794"/>
                    <a:pt x="153825" y="71215"/>
                  </a:cubicBezTo>
                  <a:cubicBezTo>
                    <a:pt x="156246" y="73636"/>
                    <a:pt x="159811" y="74638"/>
                    <a:pt x="162370" y="76912"/>
                  </a:cubicBezTo>
                  <a:cubicBezTo>
                    <a:pt x="168392" y="82265"/>
                    <a:pt x="172758" y="89535"/>
                    <a:pt x="179462" y="94004"/>
                  </a:cubicBezTo>
                  <a:cubicBezTo>
                    <a:pt x="185159" y="97802"/>
                    <a:pt x="191711" y="100557"/>
                    <a:pt x="196553" y="105398"/>
                  </a:cubicBezTo>
                  <a:cubicBezTo>
                    <a:pt x="198452" y="107297"/>
                    <a:pt x="200573" y="108998"/>
                    <a:pt x="202251" y="111095"/>
                  </a:cubicBezTo>
                  <a:cubicBezTo>
                    <a:pt x="204390" y="113768"/>
                    <a:pt x="205527" y="117220"/>
                    <a:pt x="207948" y="119641"/>
                  </a:cubicBezTo>
                  <a:cubicBezTo>
                    <a:pt x="210369" y="122062"/>
                    <a:pt x="213917" y="123084"/>
                    <a:pt x="216494" y="125338"/>
                  </a:cubicBezTo>
                  <a:cubicBezTo>
                    <a:pt x="221547" y="129759"/>
                    <a:pt x="225989" y="134833"/>
                    <a:pt x="230737" y="139581"/>
                  </a:cubicBezTo>
                  <a:lnTo>
                    <a:pt x="239282" y="148127"/>
                  </a:lnTo>
                  <a:cubicBezTo>
                    <a:pt x="247980" y="156825"/>
                    <a:pt x="247387" y="155027"/>
                    <a:pt x="233585" y="148127"/>
                  </a:cubicBezTo>
                  <a:cubicBezTo>
                    <a:pt x="230736" y="145278"/>
                    <a:pt x="227618" y="142676"/>
                    <a:pt x="225039" y="139581"/>
                  </a:cubicBezTo>
                  <a:cubicBezTo>
                    <a:pt x="222847" y="136951"/>
                    <a:pt x="221763" y="133456"/>
                    <a:pt x="219342" y="131035"/>
                  </a:cubicBezTo>
                  <a:cubicBezTo>
                    <a:pt x="216921" y="128614"/>
                    <a:pt x="213645" y="127237"/>
                    <a:pt x="210796" y="125338"/>
                  </a:cubicBezTo>
                  <a:cubicBezTo>
                    <a:pt x="206591" y="119030"/>
                    <a:pt x="203135" y="112635"/>
                    <a:pt x="196553" y="108247"/>
                  </a:cubicBezTo>
                  <a:cubicBezTo>
                    <a:pt x="194055" y="106582"/>
                    <a:pt x="190856" y="106348"/>
                    <a:pt x="188008" y="105398"/>
                  </a:cubicBezTo>
                  <a:cubicBezTo>
                    <a:pt x="186109" y="103499"/>
                    <a:pt x="184459" y="101313"/>
                    <a:pt x="182310" y="99701"/>
                  </a:cubicBezTo>
                  <a:cubicBezTo>
                    <a:pt x="176832" y="95593"/>
                    <a:pt x="170061" y="93148"/>
                    <a:pt x="165219" y="88306"/>
                  </a:cubicBezTo>
                  <a:lnTo>
                    <a:pt x="142430" y="65518"/>
                  </a:lnTo>
                  <a:cubicBezTo>
                    <a:pt x="140531" y="63619"/>
                    <a:pt x="138968" y="61310"/>
                    <a:pt x="136733" y="59820"/>
                  </a:cubicBezTo>
                  <a:lnTo>
                    <a:pt x="119641" y="48426"/>
                  </a:lnTo>
                  <a:cubicBezTo>
                    <a:pt x="114893" y="49376"/>
                    <a:pt x="108822" y="47851"/>
                    <a:pt x="105398" y="51275"/>
                  </a:cubicBezTo>
                  <a:cubicBezTo>
                    <a:pt x="101152" y="55521"/>
                    <a:pt x="103032" y="63369"/>
                    <a:pt x="99701" y="68366"/>
                  </a:cubicBezTo>
                  <a:lnTo>
                    <a:pt x="88307" y="85458"/>
                  </a:lnTo>
                  <a:cubicBezTo>
                    <a:pt x="86408" y="88307"/>
                    <a:pt x="83693" y="90756"/>
                    <a:pt x="82610" y="94004"/>
                  </a:cubicBezTo>
                  <a:cubicBezTo>
                    <a:pt x="81660" y="96852"/>
                    <a:pt x="81306" y="99974"/>
                    <a:pt x="79761" y="102549"/>
                  </a:cubicBezTo>
                  <a:cubicBezTo>
                    <a:pt x="78379" y="104852"/>
                    <a:pt x="75676" y="106098"/>
                    <a:pt x="74064" y="108247"/>
                  </a:cubicBezTo>
                  <a:cubicBezTo>
                    <a:pt x="74047" y="108270"/>
                    <a:pt x="59829" y="129599"/>
                    <a:pt x="56972" y="133884"/>
                  </a:cubicBezTo>
                  <a:cubicBezTo>
                    <a:pt x="55073" y="136733"/>
                    <a:pt x="53696" y="140009"/>
                    <a:pt x="51275" y="142430"/>
                  </a:cubicBezTo>
                  <a:lnTo>
                    <a:pt x="42729" y="150976"/>
                  </a:lnTo>
                  <a:cubicBezTo>
                    <a:pt x="41780" y="153824"/>
                    <a:pt x="39881" y="162523"/>
                    <a:pt x="39881" y="159521"/>
                  </a:cubicBezTo>
                  <a:cubicBezTo>
                    <a:pt x="39881" y="146314"/>
                    <a:pt x="41742" y="132426"/>
                    <a:pt x="45578" y="119641"/>
                  </a:cubicBezTo>
                  <a:cubicBezTo>
                    <a:pt x="47304" y="113889"/>
                    <a:pt x="47944" y="107546"/>
                    <a:pt x="51275" y="102549"/>
                  </a:cubicBezTo>
                  <a:cubicBezTo>
                    <a:pt x="53174" y="99701"/>
                    <a:pt x="55582" y="97132"/>
                    <a:pt x="56972" y="94004"/>
                  </a:cubicBezTo>
                  <a:cubicBezTo>
                    <a:pt x="73989" y="55714"/>
                    <a:pt x="53739" y="89499"/>
                    <a:pt x="68367" y="71215"/>
                  </a:cubicBezTo>
                  <a:cubicBezTo>
                    <a:pt x="70506" y="68542"/>
                    <a:pt x="74064" y="59245"/>
                    <a:pt x="74064" y="62669"/>
                  </a:cubicBezTo>
                  <a:cubicBezTo>
                    <a:pt x="74064" y="66915"/>
                    <a:pt x="70040" y="70160"/>
                    <a:pt x="68367" y="74063"/>
                  </a:cubicBezTo>
                  <a:cubicBezTo>
                    <a:pt x="61291" y="90574"/>
                    <a:pt x="70769" y="74732"/>
                    <a:pt x="59821" y="91155"/>
                  </a:cubicBezTo>
                  <a:cubicBezTo>
                    <a:pt x="53892" y="114868"/>
                    <a:pt x="61111" y="91423"/>
                    <a:pt x="51275" y="111095"/>
                  </a:cubicBezTo>
                  <a:cubicBezTo>
                    <a:pt x="49932" y="113781"/>
                    <a:pt x="49884" y="117016"/>
                    <a:pt x="48426" y="119641"/>
                  </a:cubicBezTo>
                  <a:cubicBezTo>
                    <a:pt x="38651" y="137237"/>
                    <a:pt x="40970" y="134108"/>
                    <a:pt x="28486" y="142430"/>
                  </a:cubicBezTo>
                  <a:cubicBezTo>
                    <a:pt x="26587" y="145279"/>
                    <a:pt x="26110" y="150146"/>
                    <a:pt x="22789" y="150976"/>
                  </a:cubicBezTo>
                  <a:cubicBezTo>
                    <a:pt x="20183" y="151627"/>
                    <a:pt x="18293" y="147680"/>
                    <a:pt x="17092" y="145278"/>
                  </a:cubicBezTo>
                  <a:cubicBezTo>
                    <a:pt x="14407" y="139907"/>
                    <a:pt x="13294" y="133884"/>
                    <a:pt x="11395" y="128187"/>
                  </a:cubicBezTo>
                  <a:cubicBezTo>
                    <a:pt x="10445" y="125338"/>
                    <a:pt x="13515" y="133820"/>
                    <a:pt x="14243" y="136733"/>
                  </a:cubicBezTo>
                  <a:cubicBezTo>
                    <a:pt x="15193" y="140531"/>
                    <a:pt x="15967" y="144377"/>
                    <a:pt x="17092" y="148127"/>
                  </a:cubicBezTo>
                  <a:cubicBezTo>
                    <a:pt x="21868" y="164046"/>
                    <a:pt x="21946" y="169405"/>
                    <a:pt x="37032" y="179462"/>
                  </a:cubicBezTo>
                  <a:lnTo>
                    <a:pt x="54124" y="190856"/>
                  </a:lnTo>
                  <a:cubicBezTo>
                    <a:pt x="53896" y="189718"/>
                    <a:pt x="50815" y="171253"/>
                    <a:pt x="48426" y="168067"/>
                  </a:cubicBezTo>
                  <a:cubicBezTo>
                    <a:pt x="44397" y="162696"/>
                    <a:pt x="37907" y="159411"/>
                    <a:pt x="34183" y="153824"/>
                  </a:cubicBezTo>
                  <a:cubicBezTo>
                    <a:pt x="30385" y="148127"/>
                    <a:pt x="27630" y="141575"/>
                    <a:pt x="22789" y="136733"/>
                  </a:cubicBezTo>
                  <a:cubicBezTo>
                    <a:pt x="20890" y="134834"/>
                    <a:pt x="18770" y="133132"/>
                    <a:pt x="17092" y="131035"/>
                  </a:cubicBezTo>
                  <a:cubicBezTo>
                    <a:pt x="14954" y="128362"/>
                    <a:pt x="13094" y="125462"/>
                    <a:pt x="11395" y="122490"/>
                  </a:cubicBezTo>
                  <a:cubicBezTo>
                    <a:pt x="9288" y="118803"/>
                    <a:pt x="8350" y="114411"/>
                    <a:pt x="5697" y="111095"/>
                  </a:cubicBezTo>
                  <a:cubicBezTo>
                    <a:pt x="4371" y="109437"/>
                    <a:pt x="1899" y="109196"/>
                    <a:pt x="0" y="108247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4329869" y="1905712"/>
              <a:ext cx="202251" cy="205712"/>
            </a:xfrm>
            <a:custGeom>
              <a:avLst/>
              <a:gdLst>
                <a:gd name="connsiteX0" fmla="*/ 0 w 202251"/>
                <a:gd name="connsiteY0" fmla="*/ 142430 h 205712"/>
                <a:gd name="connsiteX1" fmla="*/ 8546 w 202251"/>
                <a:gd name="connsiteY1" fmla="*/ 165219 h 205712"/>
                <a:gd name="connsiteX2" fmla="*/ 17092 w 202251"/>
                <a:gd name="connsiteY2" fmla="*/ 168067 h 205712"/>
                <a:gd name="connsiteX3" fmla="*/ 31335 w 202251"/>
                <a:gd name="connsiteY3" fmla="*/ 162370 h 205712"/>
                <a:gd name="connsiteX4" fmla="*/ 37032 w 202251"/>
                <a:gd name="connsiteY4" fmla="*/ 145279 h 205712"/>
                <a:gd name="connsiteX5" fmla="*/ 48426 w 202251"/>
                <a:gd name="connsiteY5" fmla="*/ 131036 h 205712"/>
                <a:gd name="connsiteX6" fmla="*/ 51275 w 202251"/>
                <a:gd name="connsiteY6" fmla="*/ 122490 h 205712"/>
                <a:gd name="connsiteX7" fmla="*/ 68367 w 202251"/>
                <a:gd name="connsiteY7" fmla="*/ 99701 h 205712"/>
                <a:gd name="connsiteX8" fmla="*/ 76912 w 202251"/>
                <a:gd name="connsiteY8" fmla="*/ 88307 h 205712"/>
                <a:gd name="connsiteX9" fmla="*/ 79761 w 202251"/>
                <a:gd name="connsiteY9" fmla="*/ 79761 h 205712"/>
                <a:gd name="connsiteX10" fmla="*/ 88307 w 202251"/>
                <a:gd name="connsiteY10" fmla="*/ 74064 h 205712"/>
                <a:gd name="connsiteX11" fmla="*/ 94004 w 202251"/>
                <a:gd name="connsiteY11" fmla="*/ 65518 h 205712"/>
                <a:gd name="connsiteX12" fmla="*/ 96852 w 202251"/>
                <a:gd name="connsiteY12" fmla="*/ 56972 h 205712"/>
                <a:gd name="connsiteX13" fmla="*/ 102550 w 202251"/>
                <a:gd name="connsiteY13" fmla="*/ 51275 h 205712"/>
                <a:gd name="connsiteX14" fmla="*/ 113944 w 202251"/>
                <a:gd name="connsiteY14" fmla="*/ 25638 h 205712"/>
                <a:gd name="connsiteX15" fmla="*/ 122490 w 202251"/>
                <a:gd name="connsiteY15" fmla="*/ 45578 h 205712"/>
                <a:gd name="connsiteX16" fmla="*/ 131036 w 202251"/>
                <a:gd name="connsiteY16" fmla="*/ 76912 h 205712"/>
                <a:gd name="connsiteX17" fmla="*/ 136733 w 202251"/>
                <a:gd name="connsiteY17" fmla="*/ 94004 h 205712"/>
                <a:gd name="connsiteX18" fmla="*/ 142430 w 202251"/>
                <a:gd name="connsiteY18" fmla="*/ 102550 h 205712"/>
                <a:gd name="connsiteX19" fmla="*/ 150976 w 202251"/>
                <a:gd name="connsiteY19" fmla="*/ 122490 h 205712"/>
                <a:gd name="connsiteX20" fmla="*/ 159522 w 202251"/>
                <a:gd name="connsiteY20" fmla="*/ 139581 h 205712"/>
                <a:gd name="connsiteX21" fmla="*/ 168067 w 202251"/>
                <a:gd name="connsiteY21" fmla="*/ 156673 h 205712"/>
                <a:gd name="connsiteX22" fmla="*/ 173765 w 202251"/>
                <a:gd name="connsiteY22" fmla="*/ 162370 h 205712"/>
                <a:gd name="connsiteX23" fmla="*/ 185159 w 202251"/>
                <a:gd name="connsiteY23" fmla="*/ 179462 h 205712"/>
                <a:gd name="connsiteX24" fmla="*/ 193705 w 202251"/>
                <a:gd name="connsiteY24" fmla="*/ 188008 h 205712"/>
                <a:gd name="connsiteX25" fmla="*/ 199402 w 202251"/>
                <a:gd name="connsiteY25" fmla="*/ 196553 h 205712"/>
                <a:gd name="connsiteX26" fmla="*/ 202251 w 202251"/>
                <a:gd name="connsiteY26" fmla="*/ 205099 h 205712"/>
                <a:gd name="connsiteX27" fmla="*/ 196553 w 202251"/>
                <a:gd name="connsiteY27" fmla="*/ 185159 h 205712"/>
                <a:gd name="connsiteX28" fmla="*/ 185159 w 202251"/>
                <a:gd name="connsiteY28" fmla="*/ 168067 h 205712"/>
                <a:gd name="connsiteX29" fmla="*/ 176613 w 202251"/>
                <a:gd name="connsiteY29" fmla="*/ 150976 h 205712"/>
                <a:gd name="connsiteX30" fmla="*/ 170916 w 202251"/>
                <a:gd name="connsiteY30" fmla="*/ 133884 h 205712"/>
                <a:gd name="connsiteX31" fmla="*/ 165219 w 202251"/>
                <a:gd name="connsiteY31" fmla="*/ 125338 h 205712"/>
                <a:gd name="connsiteX32" fmla="*/ 156673 w 202251"/>
                <a:gd name="connsiteY32" fmla="*/ 111095 h 205712"/>
                <a:gd name="connsiteX33" fmla="*/ 150976 w 202251"/>
                <a:gd name="connsiteY33" fmla="*/ 91155 h 205712"/>
                <a:gd name="connsiteX34" fmla="*/ 145279 w 202251"/>
                <a:gd name="connsiteY34" fmla="*/ 82609 h 205712"/>
                <a:gd name="connsiteX35" fmla="*/ 139581 w 202251"/>
                <a:gd name="connsiteY35" fmla="*/ 65518 h 205712"/>
                <a:gd name="connsiteX36" fmla="*/ 136733 w 202251"/>
                <a:gd name="connsiteY36" fmla="*/ 56972 h 205712"/>
                <a:gd name="connsiteX37" fmla="*/ 125338 w 202251"/>
                <a:gd name="connsiteY37" fmla="*/ 39881 h 205712"/>
                <a:gd name="connsiteX38" fmla="*/ 119641 w 202251"/>
                <a:gd name="connsiteY38" fmla="*/ 31335 h 205712"/>
                <a:gd name="connsiteX39" fmla="*/ 105398 w 202251"/>
                <a:gd name="connsiteY39" fmla="*/ 11395 h 205712"/>
                <a:gd name="connsiteX40" fmla="*/ 96852 w 202251"/>
                <a:gd name="connsiteY40" fmla="*/ 17092 h 205712"/>
                <a:gd name="connsiteX41" fmla="*/ 94004 w 202251"/>
                <a:gd name="connsiteY41" fmla="*/ 25638 h 205712"/>
                <a:gd name="connsiteX42" fmla="*/ 82610 w 202251"/>
                <a:gd name="connsiteY42" fmla="*/ 39881 h 205712"/>
                <a:gd name="connsiteX43" fmla="*/ 76912 w 202251"/>
                <a:gd name="connsiteY43" fmla="*/ 56972 h 205712"/>
                <a:gd name="connsiteX44" fmla="*/ 65518 w 202251"/>
                <a:gd name="connsiteY44" fmla="*/ 74064 h 205712"/>
                <a:gd name="connsiteX45" fmla="*/ 51275 w 202251"/>
                <a:gd name="connsiteY45" fmla="*/ 99701 h 205712"/>
                <a:gd name="connsiteX46" fmla="*/ 45578 w 202251"/>
                <a:gd name="connsiteY46" fmla="*/ 108247 h 205712"/>
                <a:gd name="connsiteX47" fmla="*/ 37032 w 202251"/>
                <a:gd name="connsiteY47" fmla="*/ 116793 h 205712"/>
                <a:gd name="connsiteX48" fmla="*/ 19940 w 202251"/>
                <a:gd name="connsiteY48" fmla="*/ 136733 h 205712"/>
                <a:gd name="connsiteX49" fmla="*/ 11395 w 202251"/>
                <a:gd name="connsiteY49" fmla="*/ 145279 h 205712"/>
                <a:gd name="connsiteX50" fmla="*/ 5697 w 202251"/>
                <a:gd name="connsiteY50" fmla="*/ 150976 h 205712"/>
                <a:gd name="connsiteX51" fmla="*/ 2849 w 202251"/>
                <a:gd name="connsiteY51" fmla="*/ 142430 h 205712"/>
                <a:gd name="connsiteX52" fmla="*/ 5697 w 202251"/>
                <a:gd name="connsiteY52" fmla="*/ 133884 h 205712"/>
                <a:gd name="connsiteX53" fmla="*/ 17092 w 202251"/>
                <a:gd name="connsiteY53" fmla="*/ 116793 h 205712"/>
                <a:gd name="connsiteX54" fmla="*/ 22789 w 202251"/>
                <a:gd name="connsiteY54" fmla="*/ 111095 h 205712"/>
                <a:gd name="connsiteX55" fmla="*/ 34183 w 202251"/>
                <a:gd name="connsiteY55" fmla="*/ 94004 h 205712"/>
                <a:gd name="connsiteX56" fmla="*/ 39881 w 202251"/>
                <a:gd name="connsiteY56" fmla="*/ 88307 h 205712"/>
                <a:gd name="connsiteX57" fmla="*/ 31335 w 202251"/>
                <a:gd name="connsiteY57" fmla="*/ 94004 h 205712"/>
                <a:gd name="connsiteX58" fmla="*/ 25638 w 202251"/>
                <a:gd name="connsiteY58" fmla="*/ 102550 h 205712"/>
                <a:gd name="connsiteX59" fmla="*/ 51275 w 202251"/>
                <a:gd name="connsiteY59" fmla="*/ 71215 h 205712"/>
                <a:gd name="connsiteX60" fmla="*/ 54124 w 202251"/>
                <a:gd name="connsiteY60" fmla="*/ 62669 h 205712"/>
                <a:gd name="connsiteX61" fmla="*/ 65518 w 202251"/>
                <a:gd name="connsiteY61" fmla="*/ 45578 h 205712"/>
                <a:gd name="connsiteX62" fmla="*/ 71215 w 202251"/>
                <a:gd name="connsiteY62" fmla="*/ 37032 h 205712"/>
                <a:gd name="connsiteX63" fmla="*/ 74064 w 202251"/>
                <a:gd name="connsiteY63" fmla="*/ 28486 h 205712"/>
                <a:gd name="connsiteX64" fmla="*/ 85458 w 202251"/>
                <a:gd name="connsiteY64" fmla="*/ 11395 h 205712"/>
                <a:gd name="connsiteX65" fmla="*/ 88307 w 202251"/>
                <a:gd name="connsiteY65" fmla="*/ 2849 h 205712"/>
                <a:gd name="connsiteX66" fmla="*/ 96852 w 202251"/>
                <a:gd name="connsiteY66" fmla="*/ 0 h 205712"/>
                <a:gd name="connsiteX67" fmla="*/ 116793 w 202251"/>
                <a:gd name="connsiteY67" fmla="*/ 8546 h 205712"/>
                <a:gd name="connsiteX68" fmla="*/ 119641 w 202251"/>
                <a:gd name="connsiteY68" fmla="*/ 17092 h 205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02251" h="205712">
                  <a:moveTo>
                    <a:pt x="0" y="142430"/>
                  </a:moveTo>
                  <a:cubicBezTo>
                    <a:pt x="1544" y="150149"/>
                    <a:pt x="1561" y="159631"/>
                    <a:pt x="8546" y="165219"/>
                  </a:cubicBezTo>
                  <a:cubicBezTo>
                    <a:pt x="10891" y="167095"/>
                    <a:pt x="14243" y="167118"/>
                    <a:pt x="17092" y="168067"/>
                  </a:cubicBezTo>
                  <a:cubicBezTo>
                    <a:pt x="21840" y="166168"/>
                    <a:pt x="27968" y="166218"/>
                    <a:pt x="31335" y="162370"/>
                  </a:cubicBezTo>
                  <a:cubicBezTo>
                    <a:pt x="35289" y="157851"/>
                    <a:pt x="32786" y="149526"/>
                    <a:pt x="37032" y="145279"/>
                  </a:cubicBezTo>
                  <a:cubicBezTo>
                    <a:pt x="42329" y="139981"/>
                    <a:pt x="44833" y="138221"/>
                    <a:pt x="48426" y="131036"/>
                  </a:cubicBezTo>
                  <a:cubicBezTo>
                    <a:pt x="49769" y="128350"/>
                    <a:pt x="49817" y="125115"/>
                    <a:pt x="51275" y="122490"/>
                  </a:cubicBezTo>
                  <a:cubicBezTo>
                    <a:pt x="66680" y="94760"/>
                    <a:pt x="56838" y="113536"/>
                    <a:pt x="68367" y="99701"/>
                  </a:cubicBezTo>
                  <a:cubicBezTo>
                    <a:pt x="71406" y="96054"/>
                    <a:pt x="74064" y="92105"/>
                    <a:pt x="76912" y="88307"/>
                  </a:cubicBezTo>
                  <a:cubicBezTo>
                    <a:pt x="77862" y="85458"/>
                    <a:pt x="77885" y="82106"/>
                    <a:pt x="79761" y="79761"/>
                  </a:cubicBezTo>
                  <a:cubicBezTo>
                    <a:pt x="81900" y="77088"/>
                    <a:pt x="85886" y="76485"/>
                    <a:pt x="88307" y="74064"/>
                  </a:cubicBezTo>
                  <a:cubicBezTo>
                    <a:pt x="90728" y="71643"/>
                    <a:pt x="92105" y="68367"/>
                    <a:pt x="94004" y="65518"/>
                  </a:cubicBezTo>
                  <a:cubicBezTo>
                    <a:pt x="94953" y="62669"/>
                    <a:pt x="95307" y="59547"/>
                    <a:pt x="96852" y="56972"/>
                  </a:cubicBezTo>
                  <a:cubicBezTo>
                    <a:pt x="98234" y="54669"/>
                    <a:pt x="101349" y="53677"/>
                    <a:pt x="102550" y="51275"/>
                  </a:cubicBezTo>
                  <a:cubicBezTo>
                    <a:pt x="122892" y="10593"/>
                    <a:pt x="97184" y="50776"/>
                    <a:pt x="113944" y="25638"/>
                  </a:cubicBezTo>
                  <a:cubicBezTo>
                    <a:pt x="118019" y="33787"/>
                    <a:pt x="120395" y="37197"/>
                    <a:pt x="122490" y="45578"/>
                  </a:cubicBezTo>
                  <a:cubicBezTo>
                    <a:pt x="130546" y="77802"/>
                    <a:pt x="118808" y="40229"/>
                    <a:pt x="131036" y="76912"/>
                  </a:cubicBezTo>
                  <a:cubicBezTo>
                    <a:pt x="131038" y="76917"/>
                    <a:pt x="136730" y="94000"/>
                    <a:pt x="136733" y="94004"/>
                  </a:cubicBezTo>
                  <a:lnTo>
                    <a:pt x="142430" y="102550"/>
                  </a:lnTo>
                  <a:cubicBezTo>
                    <a:pt x="148361" y="126268"/>
                    <a:pt x="141139" y="102813"/>
                    <a:pt x="150976" y="122490"/>
                  </a:cubicBezTo>
                  <a:cubicBezTo>
                    <a:pt x="162762" y="146064"/>
                    <a:pt x="143202" y="115107"/>
                    <a:pt x="159522" y="139581"/>
                  </a:cubicBezTo>
                  <a:cubicBezTo>
                    <a:pt x="162530" y="148606"/>
                    <a:pt x="161756" y="148785"/>
                    <a:pt x="168067" y="156673"/>
                  </a:cubicBezTo>
                  <a:cubicBezTo>
                    <a:pt x="169745" y="158770"/>
                    <a:pt x="172153" y="160221"/>
                    <a:pt x="173765" y="162370"/>
                  </a:cubicBezTo>
                  <a:cubicBezTo>
                    <a:pt x="177873" y="167848"/>
                    <a:pt x="180317" y="174620"/>
                    <a:pt x="185159" y="179462"/>
                  </a:cubicBezTo>
                  <a:cubicBezTo>
                    <a:pt x="188008" y="182311"/>
                    <a:pt x="191126" y="184913"/>
                    <a:pt x="193705" y="188008"/>
                  </a:cubicBezTo>
                  <a:cubicBezTo>
                    <a:pt x="195897" y="190638"/>
                    <a:pt x="197871" y="193491"/>
                    <a:pt x="199402" y="196553"/>
                  </a:cubicBezTo>
                  <a:cubicBezTo>
                    <a:pt x="200745" y="199239"/>
                    <a:pt x="202251" y="208102"/>
                    <a:pt x="202251" y="205099"/>
                  </a:cubicBezTo>
                  <a:cubicBezTo>
                    <a:pt x="202251" y="203624"/>
                    <a:pt x="197896" y="187577"/>
                    <a:pt x="196553" y="185159"/>
                  </a:cubicBezTo>
                  <a:cubicBezTo>
                    <a:pt x="193228" y="179173"/>
                    <a:pt x="187325" y="174563"/>
                    <a:pt x="185159" y="168067"/>
                  </a:cubicBezTo>
                  <a:cubicBezTo>
                    <a:pt x="181227" y="156274"/>
                    <a:pt x="183975" y="162020"/>
                    <a:pt x="176613" y="150976"/>
                  </a:cubicBezTo>
                  <a:cubicBezTo>
                    <a:pt x="174714" y="145279"/>
                    <a:pt x="174247" y="138881"/>
                    <a:pt x="170916" y="133884"/>
                  </a:cubicBezTo>
                  <a:cubicBezTo>
                    <a:pt x="169017" y="131035"/>
                    <a:pt x="166750" y="128400"/>
                    <a:pt x="165219" y="125338"/>
                  </a:cubicBezTo>
                  <a:cubicBezTo>
                    <a:pt x="157823" y="110547"/>
                    <a:pt x="167800" y="122224"/>
                    <a:pt x="156673" y="111095"/>
                  </a:cubicBezTo>
                  <a:cubicBezTo>
                    <a:pt x="155762" y="107450"/>
                    <a:pt x="153017" y="95237"/>
                    <a:pt x="150976" y="91155"/>
                  </a:cubicBezTo>
                  <a:cubicBezTo>
                    <a:pt x="149445" y="88093"/>
                    <a:pt x="146670" y="85737"/>
                    <a:pt x="145279" y="82609"/>
                  </a:cubicBezTo>
                  <a:cubicBezTo>
                    <a:pt x="142840" y="77121"/>
                    <a:pt x="141480" y="71215"/>
                    <a:pt x="139581" y="65518"/>
                  </a:cubicBezTo>
                  <a:cubicBezTo>
                    <a:pt x="138631" y="62669"/>
                    <a:pt x="138399" y="59470"/>
                    <a:pt x="136733" y="56972"/>
                  </a:cubicBezTo>
                  <a:lnTo>
                    <a:pt x="125338" y="39881"/>
                  </a:lnTo>
                  <a:lnTo>
                    <a:pt x="119641" y="31335"/>
                  </a:lnTo>
                  <a:cubicBezTo>
                    <a:pt x="112995" y="11394"/>
                    <a:pt x="119641" y="16142"/>
                    <a:pt x="105398" y="11395"/>
                  </a:cubicBezTo>
                  <a:cubicBezTo>
                    <a:pt x="102549" y="13294"/>
                    <a:pt x="98991" y="14419"/>
                    <a:pt x="96852" y="17092"/>
                  </a:cubicBezTo>
                  <a:cubicBezTo>
                    <a:pt x="94976" y="19437"/>
                    <a:pt x="95347" y="22952"/>
                    <a:pt x="94004" y="25638"/>
                  </a:cubicBezTo>
                  <a:cubicBezTo>
                    <a:pt x="90412" y="32822"/>
                    <a:pt x="87907" y="34583"/>
                    <a:pt x="82610" y="39881"/>
                  </a:cubicBezTo>
                  <a:cubicBezTo>
                    <a:pt x="80711" y="45578"/>
                    <a:pt x="80243" y="51975"/>
                    <a:pt x="76912" y="56972"/>
                  </a:cubicBezTo>
                  <a:cubicBezTo>
                    <a:pt x="73114" y="62669"/>
                    <a:pt x="67684" y="67568"/>
                    <a:pt x="65518" y="74064"/>
                  </a:cubicBezTo>
                  <a:cubicBezTo>
                    <a:pt x="60503" y="89105"/>
                    <a:pt x="64334" y="80111"/>
                    <a:pt x="51275" y="99701"/>
                  </a:cubicBezTo>
                  <a:cubicBezTo>
                    <a:pt x="49376" y="102550"/>
                    <a:pt x="47999" y="105826"/>
                    <a:pt x="45578" y="108247"/>
                  </a:cubicBezTo>
                  <a:cubicBezTo>
                    <a:pt x="42729" y="111096"/>
                    <a:pt x="39611" y="113698"/>
                    <a:pt x="37032" y="116793"/>
                  </a:cubicBezTo>
                  <a:cubicBezTo>
                    <a:pt x="15334" y="142830"/>
                    <a:pt x="54188" y="102483"/>
                    <a:pt x="19940" y="136733"/>
                  </a:cubicBezTo>
                  <a:lnTo>
                    <a:pt x="11395" y="145279"/>
                  </a:lnTo>
                  <a:lnTo>
                    <a:pt x="5697" y="150976"/>
                  </a:lnTo>
                  <a:cubicBezTo>
                    <a:pt x="4748" y="148127"/>
                    <a:pt x="2849" y="145433"/>
                    <a:pt x="2849" y="142430"/>
                  </a:cubicBezTo>
                  <a:cubicBezTo>
                    <a:pt x="2849" y="139427"/>
                    <a:pt x="4239" y="136509"/>
                    <a:pt x="5697" y="133884"/>
                  </a:cubicBezTo>
                  <a:cubicBezTo>
                    <a:pt x="9022" y="127899"/>
                    <a:pt x="12251" y="121635"/>
                    <a:pt x="17092" y="116793"/>
                  </a:cubicBezTo>
                  <a:cubicBezTo>
                    <a:pt x="18991" y="114894"/>
                    <a:pt x="21178" y="113244"/>
                    <a:pt x="22789" y="111095"/>
                  </a:cubicBezTo>
                  <a:cubicBezTo>
                    <a:pt x="26897" y="105617"/>
                    <a:pt x="29341" y="98845"/>
                    <a:pt x="34183" y="94004"/>
                  </a:cubicBezTo>
                  <a:cubicBezTo>
                    <a:pt x="36082" y="92105"/>
                    <a:pt x="42567" y="88307"/>
                    <a:pt x="39881" y="88307"/>
                  </a:cubicBezTo>
                  <a:cubicBezTo>
                    <a:pt x="36457" y="88307"/>
                    <a:pt x="34184" y="92105"/>
                    <a:pt x="31335" y="94004"/>
                  </a:cubicBezTo>
                  <a:cubicBezTo>
                    <a:pt x="29436" y="96853"/>
                    <a:pt x="22789" y="104449"/>
                    <a:pt x="25638" y="102550"/>
                  </a:cubicBezTo>
                  <a:cubicBezTo>
                    <a:pt x="32467" y="97998"/>
                    <a:pt x="48655" y="79074"/>
                    <a:pt x="51275" y="71215"/>
                  </a:cubicBezTo>
                  <a:cubicBezTo>
                    <a:pt x="52225" y="68366"/>
                    <a:pt x="52666" y="65294"/>
                    <a:pt x="54124" y="62669"/>
                  </a:cubicBezTo>
                  <a:cubicBezTo>
                    <a:pt x="57449" y="56684"/>
                    <a:pt x="61720" y="51275"/>
                    <a:pt x="65518" y="45578"/>
                  </a:cubicBezTo>
                  <a:cubicBezTo>
                    <a:pt x="67417" y="42729"/>
                    <a:pt x="70132" y="40280"/>
                    <a:pt x="71215" y="37032"/>
                  </a:cubicBezTo>
                  <a:cubicBezTo>
                    <a:pt x="72165" y="34183"/>
                    <a:pt x="72606" y="31111"/>
                    <a:pt x="74064" y="28486"/>
                  </a:cubicBezTo>
                  <a:cubicBezTo>
                    <a:pt x="77389" y="22501"/>
                    <a:pt x="83293" y="17891"/>
                    <a:pt x="85458" y="11395"/>
                  </a:cubicBezTo>
                  <a:cubicBezTo>
                    <a:pt x="86408" y="8546"/>
                    <a:pt x="86184" y="4972"/>
                    <a:pt x="88307" y="2849"/>
                  </a:cubicBezTo>
                  <a:cubicBezTo>
                    <a:pt x="90430" y="726"/>
                    <a:pt x="94004" y="950"/>
                    <a:pt x="96852" y="0"/>
                  </a:cubicBezTo>
                  <a:cubicBezTo>
                    <a:pt x="106252" y="1880"/>
                    <a:pt x="111818" y="255"/>
                    <a:pt x="116793" y="8546"/>
                  </a:cubicBezTo>
                  <a:cubicBezTo>
                    <a:pt x="118338" y="11121"/>
                    <a:pt x="119641" y="17092"/>
                    <a:pt x="119641" y="1709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49" name="31"/>
          <p:cNvGrpSpPr/>
          <p:nvPr/>
        </p:nvGrpSpPr>
        <p:grpSpPr>
          <a:xfrm>
            <a:off x="3879529" y="3505675"/>
            <a:ext cx="772718" cy="509217"/>
            <a:chOff x="3823430" y="1332989"/>
            <a:chExt cx="772718" cy="509217"/>
          </a:xfrm>
          <a:noFill/>
        </p:grpSpPr>
        <p:sp>
          <p:nvSpPr>
            <p:cNvPr id="52" name="任意多边形 51"/>
            <p:cNvSpPr/>
            <p:nvPr/>
          </p:nvSpPr>
          <p:spPr>
            <a:xfrm>
              <a:off x="4176045" y="1706310"/>
              <a:ext cx="165875" cy="125419"/>
            </a:xfrm>
            <a:custGeom>
              <a:avLst/>
              <a:gdLst>
                <a:gd name="connsiteX0" fmla="*/ 0 w 165875"/>
                <a:gd name="connsiteY0" fmla="*/ 105398 h 125419"/>
                <a:gd name="connsiteX1" fmla="*/ 17091 w 165875"/>
                <a:gd name="connsiteY1" fmla="*/ 125339 h 125419"/>
                <a:gd name="connsiteX2" fmla="*/ 28486 w 165875"/>
                <a:gd name="connsiteY2" fmla="*/ 122490 h 125419"/>
                <a:gd name="connsiteX3" fmla="*/ 39880 w 165875"/>
                <a:gd name="connsiteY3" fmla="*/ 105398 h 125419"/>
                <a:gd name="connsiteX4" fmla="*/ 45577 w 165875"/>
                <a:gd name="connsiteY4" fmla="*/ 82610 h 125419"/>
                <a:gd name="connsiteX5" fmla="*/ 51275 w 165875"/>
                <a:gd name="connsiteY5" fmla="*/ 65518 h 125419"/>
                <a:gd name="connsiteX6" fmla="*/ 54123 w 165875"/>
                <a:gd name="connsiteY6" fmla="*/ 56972 h 125419"/>
                <a:gd name="connsiteX7" fmla="*/ 56972 w 165875"/>
                <a:gd name="connsiteY7" fmla="*/ 48426 h 125419"/>
                <a:gd name="connsiteX8" fmla="*/ 62669 w 165875"/>
                <a:gd name="connsiteY8" fmla="*/ 28486 h 125419"/>
                <a:gd name="connsiteX9" fmla="*/ 76912 w 165875"/>
                <a:gd name="connsiteY9" fmla="*/ 42729 h 125419"/>
                <a:gd name="connsiteX10" fmla="*/ 79761 w 165875"/>
                <a:gd name="connsiteY10" fmla="*/ 51275 h 125419"/>
                <a:gd name="connsiteX11" fmla="*/ 91155 w 165875"/>
                <a:gd name="connsiteY11" fmla="*/ 68367 h 125419"/>
                <a:gd name="connsiteX12" fmla="*/ 108247 w 165875"/>
                <a:gd name="connsiteY12" fmla="*/ 88307 h 125419"/>
                <a:gd name="connsiteX13" fmla="*/ 116792 w 165875"/>
                <a:gd name="connsiteY13" fmla="*/ 91155 h 125419"/>
                <a:gd name="connsiteX14" fmla="*/ 139581 w 165875"/>
                <a:gd name="connsiteY14" fmla="*/ 108247 h 125419"/>
                <a:gd name="connsiteX15" fmla="*/ 148127 w 165875"/>
                <a:gd name="connsiteY15" fmla="*/ 113944 h 125419"/>
                <a:gd name="connsiteX16" fmla="*/ 156673 w 165875"/>
                <a:gd name="connsiteY16" fmla="*/ 116793 h 125419"/>
                <a:gd name="connsiteX17" fmla="*/ 165219 w 165875"/>
                <a:gd name="connsiteY17" fmla="*/ 122490 h 125419"/>
                <a:gd name="connsiteX18" fmla="*/ 159521 w 165875"/>
                <a:gd name="connsiteY18" fmla="*/ 116793 h 125419"/>
                <a:gd name="connsiteX19" fmla="*/ 150976 w 165875"/>
                <a:gd name="connsiteY19" fmla="*/ 111096 h 125419"/>
                <a:gd name="connsiteX20" fmla="*/ 139581 w 165875"/>
                <a:gd name="connsiteY20" fmla="*/ 96853 h 125419"/>
                <a:gd name="connsiteX21" fmla="*/ 133884 w 165875"/>
                <a:gd name="connsiteY21" fmla="*/ 91155 h 125419"/>
                <a:gd name="connsiteX22" fmla="*/ 125338 w 165875"/>
                <a:gd name="connsiteY22" fmla="*/ 76912 h 125419"/>
                <a:gd name="connsiteX23" fmla="*/ 113944 w 165875"/>
                <a:gd name="connsiteY23" fmla="*/ 59821 h 125419"/>
                <a:gd name="connsiteX24" fmla="*/ 108247 w 165875"/>
                <a:gd name="connsiteY24" fmla="*/ 51275 h 125419"/>
                <a:gd name="connsiteX25" fmla="*/ 96852 w 165875"/>
                <a:gd name="connsiteY25" fmla="*/ 37032 h 125419"/>
                <a:gd name="connsiteX26" fmla="*/ 88306 w 165875"/>
                <a:gd name="connsiteY26" fmla="*/ 28486 h 125419"/>
                <a:gd name="connsiteX27" fmla="*/ 82609 w 165875"/>
                <a:gd name="connsiteY27" fmla="*/ 19940 h 125419"/>
                <a:gd name="connsiteX28" fmla="*/ 74063 w 165875"/>
                <a:gd name="connsiteY28" fmla="*/ 11395 h 125419"/>
                <a:gd name="connsiteX29" fmla="*/ 68366 w 165875"/>
                <a:gd name="connsiteY29" fmla="*/ 2849 h 125419"/>
                <a:gd name="connsiteX30" fmla="*/ 56972 w 165875"/>
                <a:gd name="connsiteY30" fmla="*/ 0 h 125419"/>
                <a:gd name="connsiteX31" fmla="*/ 48426 w 165875"/>
                <a:gd name="connsiteY31" fmla="*/ 17092 h 125419"/>
                <a:gd name="connsiteX32" fmla="*/ 37032 w 165875"/>
                <a:gd name="connsiteY32" fmla="*/ 37032 h 125419"/>
                <a:gd name="connsiteX33" fmla="*/ 28486 w 165875"/>
                <a:gd name="connsiteY33" fmla="*/ 65518 h 125419"/>
                <a:gd name="connsiteX34" fmla="*/ 17091 w 165875"/>
                <a:gd name="connsiteY34" fmla="*/ 94004 h 125419"/>
                <a:gd name="connsiteX35" fmla="*/ 14243 w 165875"/>
                <a:gd name="connsiteY35" fmla="*/ 102550 h 125419"/>
                <a:gd name="connsiteX36" fmla="*/ 11394 w 165875"/>
                <a:gd name="connsiteY36" fmla="*/ 91155 h 125419"/>
                <a:gd name="connsiteX37" fmla="*/ 19940 w 165875"/>
                <a:gd name="connsiteY37" fmla="*/ 71215 h 125419"/>
                <a:gd name="connsiteX38" fmla="*/ 25637 w 165875"/>
                <a:gd name="connsiteY38" fmla="*/ 54124 h 125419"/>
                <a:gd name="connsiteX39" fmla="*/ 31334 w 165875"/>
                <a:gd name="connsiteY39" fmla="*/ 48426 h 125419"/>
                <a:gd name="connsiteX40" fmla="*/ 42729 w 165875"/>
                <a:gd name="connsiteY40" fmla="*/ 31335 h 125419"/>
                <a:gd name="connsiteX41" fmla="*/ 51275 w 165875"/>
                <a:gd name="connsiteY41" fmla="*/ 14243 h 125419"/>
                <a:gd name="connsiteX42" fmla="*/ 59820 w 165875"/>
                <a:gd name="connsiteY42" fmla="*/ 22789 h 125419"/>
                <a:gd name="connsiteX43" fmla="*/ 71215 w 165875"/>
                <a:gd name="connsiteY43" fmla="*/ 39881 h 125419"/>
                <a:gd name="connsiteX44" fmla="*/ 79761 w 165875"/>
                <a:gd name="connsiteY44" fmla="*/ 56972 h 125419"/>
                <a:gd name="connsiteX45" fmla="*/ 94004 w 165875"/>
                <a:gd name="connsiteY45" fmla="*/ 65518 h 125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65875" h="125419">
                  <a:moveTo>
                    <a:pt x="0" y="105398"/>
                  </a:moveTo>
                  <a:cubicBezTo>
                    <a:pt x="2994" y="110388"/>
                    <a:pt x="8462" y="124106"/>
                    <a:pt x="17091" y="125339"/>
                  </a:cubicBezTo>
                  <a:cubicBezTo>
                    <a:pt x="20967" y="125893"/>
                    <a:pt x="24688" y="123440"/>
                    <a:pt x="28486" y="122490"/>
                  </a:cubicBezTo>
                  <a:cubicBezTo>
                    <a:pt x="32284" y="116793"/>
                    <a:pt x="37714" y="111894"/>
                    <a:pt x="39880" y="105398"/>
                  </a:cubicBezTo>
                  <a:cubicBezTo>
                    <a:pt x="48522" y="79478"/>
                    <a:pt x="35268" y="120409"/>
                    <a:pt x="45577" y="82610"/>
                  </a:cubicBezTo>
                  <a:cubicBezTo>
                    <a:pt x="47157" y="76816"/>
                    <a:pt x="49376" y="71215"/>
                    <a:pt x="51275" y="65518"/>
                  </a:cubicBezTo>
                  <a:lnTo>
                    <a:pt x="54123" y="56972"/>
                  </a:lnTo>
                  <a:cubicBezTo>
                    <a:pt x="55073" y="54123"/>
                    <a:pt x="56244" y="51339"/>
                    <a:pt x="56972" y="48426"/>
                  </a:cubicBezTo>
                  <a:cubicBezTo>
                    <a:pt x="60548" y="34119"/>
                    <a:pt x="58582" y="40746"/>
                    <a:pt x="62669" y="28486"/>
                  </a:cubicBezTo>
                  <a:cubicBezTo>
                    <a:pt x="71216" y="34183"/>
                    <a:pt x="72164" y="33233"/>
                    <a:pt x="76912" y="42729"/>
                  </a:cubicBezTo>
                  <a:cubicBezTo>
                    <a:pt x="78255" y="45415"/>
                    <a:pt x="78303" y="48650"/>
                    <a:pt x="79761" y="51275"/>
                  </a:cubicBezTo>
                  <a:cubicBezTo>
                    <a:pt x="83086" y="57261"/>
                    <a:pt x="87357" y="62670"/>
                    <a:pt x="91155" y="68367"/>
                  </a:cubicBezTo>
                  <a:cubicBezTo>
                    <a:pt x="94800" y="73834"/>
                    <a:pt x="102327" y="86334"/>
                    <a:pt x="108247" y="88307"/>
                  </a:cubicBezTo>
                  <a:lnTo>
                    <a:pt x="116792" y="91155"/>
                  </a:lnTo>
                  <a:cubicBezTo>
                    <a:pt x="127331" y="101694"/>
                    <a:pt x="120256" y="95364"/>
                    <a:pt x="139581" y="108247"/>
                  </a:cubicBezTo>
                  <a:cubicBezTo>
                    <a:pt x="142430" y="110146"/>
                    <a:pt x="144879" y="112861"/>
                    <a:pt x="148127" y="113944"/>
                  </a:cubicBezTo>
                  <a:cubicBezTo>
                    <a:pt x="150976" y="114894"/>
                    <a:pt x="153987" y="115450"/>
                    <a:pt x="156673" y="116793"/>
                  </a:cubicBezTo>
                  <a:cubicBezTo>
                    <a:pt x="159735" y="118324"/>
                    <a:pt x="161795" y="122490"/>
                    <a:pt x="165219" y="122490"/>
                  </a:cubicBezTo>
                  <a:cubicBezTo>
                    <a:pt x="167905" y="122490"/>
                    <a:pt x="161618" y="118471"/>
                    <a:pt x="159521" y="116793"/>
                  </a:cubicBezTo>
                  <a:cubicBezTo>
                    <a:pt x="156848" y="114655"/>
                    <a:pt x="153649" y="113235"/>
                    <a:pt x="150976" y="111096"/>
                  </a:cubicBezTo>
                  <a:cubicBezTo>
                    <a:pt x="143334" y="104982"/>
                    <a:pt x="146161" y="105078"/>
                    <a:pt x="139581" y="96853"/>
                  </a:cubicBezTo>
                  <a:cubicBezTo>
                    <a:pt x="137903" y="94756"/>
                    <a:pt x="135783" y="93054"/>
                    <a:pt x="133884" y="91155"/>
                  </a:cubicBezTo>
                  <a:cubicBezTo>
                    <a:pt x="128437" y="74818"/>
                    <a:pt x="134722" y="89425"/>
                    <a:pt x="125338" y="76912"/>
                  </a:cubicBezTo>
                  <a:cubicBezTo>
                    <a:pt x="121230" y="71434"/>
                    <a:pt x="117742" y="65518"/>
                    <a:pt x="113944" y="59821"/>
                  </a:cubicBezTo>
                  <a:cubicBezTo>
                    <a:pt x="112045" y="56972"/>
                    <a:pt x="110668" y="53696"/>
                    <a:pt x="108247" y="51275"/>
                  </a:cubicBezTo>
                  <a:cubicBezTo>
                    <a:pt x="91678" y="34709"/>
                    <a:pt x="114810" y="58582"/>
                    <a:pt x="96852" y="37032"/>
                  </a:cubicBezTo>
                  <a:cubicBezTo>
                    <a:pt x="94273" y="33937"/>
                    <a:pt x="90885" y="31581"/>
                    <a:pt x="88306" y="28486"/>
                  </a:cubicBezTo>
                  <a:cubicBezTo>
                    <a:pt x="86114" y="25856"/>
                    <a:pt x="84801" y="22570"/>
                    <a:pt x="82609" y="19940"/>
                  </a:cubicBezTo>
                  <a:cubicBezTo>
                    <a:pt x="80030" y="16845"/>
                    <a:pt x="76642" y="14490"/>
                    <a:pt x="74063" y="11395"/>
                  </a:cubicBezTo>
                  <a:cubicBezTo>
                    <a:pt x="71871" y="8765"/>
                    <a:pt x="71215" y="4748"/>
                    <a:pt x="68366" y="2849"/>
                  </a:cubicBezTo>
                  <a:cubicBezTo>
                    <a:pt x="65109" y="677"/>
                    <a:pt x="60770" y="950"/>
                    <a:pt x="56972" y="0"/>
                  </a:cubicBezTo>
                  <a:cubicBezTo>
                    <a:pt x="40645" y="24491"/>
                    <a:pt x="60220" y="-6496"/>
                    <a:pt x="48426" y="17092"/>
                  </a:cubicBezTo>
                  <a:cubicBezTo>
                    <a:pt x="40162" y="33620"/>
                    <a:pt x="44523" y="17057"/>
                    <a:pt x="37032" y="37032"/>
                  </a:cubicBezTo>
                  <a:cubicBezTo>
                    <a:pt x="30900" y="53383"/>
                    <a:pt x="38222" y="46046"/>
                    <a:pt x="28486" y="65518"/>
                  </a:cubicBezTo>
                  <a:cubicBezTo>
                    <a:pt x="20105" y="82280"/>
                    <a:pt x="24129" y="72889"/>
                    <a:pt x="17091" y="94004"/>
                  </a:cubicBezTo>
                  <a:lnTo>
                    <a:pt x="14243" y="102550"/>
                  </a:lnTo>
                  <a:cubicBezTo>
                    <a:pt x="13293" y="98752"/>
                    <a:pt x="11394" y="95070"/>
                    <a:pt x="11394" y="91155"/>
                  </a:cubicBezTo>
                  <a:cubicBezTo>
                    <a:pt x="11394" y="86574"/>
                    <a:pt x="18830" y="73991"/>
                    <a:pt x="19940" y="71215"/>
                  </a:cubicBezTo>
                  <a:cubicBezTo>
                    <a:pt x="22170" y="65639"/>
                    <a:pt x="21391" y="58371"/>
                    <a:pt x="25637" y="54124"/>
                  </a:cubicBezTo>
                  <a:cubicBezTo>
                    <a:pt x="27536" y="52225"/>
                    <a:pt x="29722" y="50575"/>
                    <a:pt x="31334" y="48426"/>
                  </a:cubicBezTo>
                  <a:cubicBezTo>
                    <a:pt x="35442" y="42948"/>
                    <a:pt x="42729" y="31335"/>
                    <a:pt x="42729" y="31335"/>
                  </a:cubicBezTo>
                  <a:cubicBezTo>
                    <a:pt x="43432" y="29227"/>
                    <a:pt x="47592" y="14243"/>
                    <a:pt x="51275" y="14243"/>
                  </a:cubicBezTo>
                  <a:cubicBezTo>
                    <a:pt x="55303" y="14243"/>
                    <a:pt x="57347" y="19609"/>
                    <a:pt x="59820" y="22789"/>
                  </a:cubicBezTo>
                  <a:cubicBezTo>
                    <a:pt x="64024" y="28194"/>
                    <a:pt x="71215" y="39881"/>
                    <a:pt x="71215" y="39881"/>
                  </a:cubicBezTo>
                  <a:cubicBezTo>
                    <a:pt x="73532" y="46833"/>
                    <a:pt x="74237" y="51448"/>
                    <a:pt x="79761" y="56972"/>
                  </a:cubicBezTo>
                  <a:cubicBezTo>
                    <a:pt x="83199" y="60410"/>
                    <a:pt x="89508" y="63270"/>
                    <a:pt x="94004" y="6551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4107039" y="1496873"/>
              <a:ext cx="211824" cy="202379"/>
            </a:xfrm>
            <a:custGeom>
              <a:avLst/>
              <a:gdLst>
                <a:gd name="connsiteX0" fmla="*/ 211347 w 211824"/>
                <a:gd name="connsiteY0" fmla="*/ 202251 h 202379"/>
                <a:gd name="connsiteX1" fmla="*/ 199952 w 211824"/>
                <a:gd name="connsiteY1" fmla="*/ 188008 h 202379"/>
                <a:gd name="connsiteX2" fmla="*/ 188558 w 211824"/>
                <a:gd name="connsiteY2" fmla="*/ 170916 h 202379"/>
                <a:gd name="connsiteX3" fmla="*/ 174315 w 211824"/>
                <a:gd name="connsiteY3" fmla="*/ 156673 h 202379"/>
                <a:gd name="connsiteX4" fmla="*/ 165769 w 211824"/>
                <a:gd name="connsiteY4" fmla="*/ 148128 h 202379"/>
                <a:gd name="connsiteX5" fmla="*/ 154375 w 211824"/>
                <a:gd name="connsiteY5" fmla="*/ 131036 h 202379"/>
                <a:gd name="connsiteX6" fmla="*/ 148677 w 211824"/>
                <a:gd name="connsiteY6" fmla="*/ 125339 h 202379"/>
                <a:gd name="connsiteX7" fmla="*/ 142980 w 211824"/>
                <a:gd name="connsiteY7" fmla="*/ 116793 h 202379"/>
                <a:gd name="connsiteX8" fmla="*/ 134434 w 211824"/>
                <a:gd name="connsiteY8" fmla="*/ 108247 h 202379"/>
                <a:gd name="connsiteX9" fmla="*/ 123040 w 211824"/>
                <a:gd name="connsiteY9" fmla="*/ 91156 h 202379"/>
                <a:gd name="connsiteX10" fmla="*/ 117343 w 211824"/>
                <a:gd name="connsiteY10" fmla="*/ 85458 h 202379"/>
                <a:gd name="connsiteX11" fmla="*/ 105948 w 211824"/>
                <a:gd name="connsiteY11" fmla="*/ 68367 h 202379"/>
                <a:gd name="connsiteX12" fmla="*/ 91706 w 211824"/>
                <a:gd name="connsiteY12" fmla="*/ 51275 h 202379"/>
                <a:gd name="connsiteX13" fmla="*/ 88857 w 211824"/>
                <a:gd name="connsiteY13" fmla="*/ 42729 h 202379"/>
                <a:gd name="connsiteX14" fmla="*/ 77463 w 211824"/>
                <a:gd name="connsiteY14" fmla="*/ 17092 h 202379"/>
                <a:gd name="connsiteX15" fmla="*/ 74614 w 211824"/>
                <a:gd name="connsiteY15" fmla="*/ 8546 h 202379"/>
                <a:gd name="connsiteX16" fmla="*/ 71765 w 211824"/>
                <a:gd name="connsiteY16" fmla="*/ 0 h 202379"/>
                <a:gd name="connsiteX17" fmla="*/ 57522 w 211824"/>
                <a:gd name="connsiteY17" fmla="*/ 19941 h 202379"/>
                <a:gd name="connsiteX18" fmla="*/ 48977 w 211824"/>
                <a:gd name="connsiteY18" fmla="*/ 28486 h 202379"/>
                <a:gd name="connsiteX19" fmla="*/ 40431 w 211824"/>
                <a:gd name="connsiteY19" fmla="*/ 45578 h 202379"/>
                <a:gd name="connsiteX20" fmla="*/ 31885 w 211824"/>
                <a:gd name="connsiteY20" fmla="*/ 65518 h 202379"/>
                <a:gd name="connsiteX21" fmla="*/ 23339 w 211824"/>
                <a:gd name="connsiteY21" fmla="*/ 74064 h 202379"/>
                <a:gd name="connsiteX22" fmla="*/ 11945 w 211824"/>
                <a:gd name="connsiteY22" fmla="*/ 99701 h 202379"/>
                <a:gd name="connsiteX23" fmla="*/ 6248 w 211824"/>
                <a:gd name="connsiteY23" fmla="*/ 105399 h 202379"/>
                <a:gd name="connsiteX24" fmla="*/ 6248 w 211824"/>
                <a:gd name="connsiteY24" fmla="*/ 128187 h 202379"/>
                <a:gd name="connsiteX25" fmla="*/ 20491 w 211824"/>
                <a:gd name="connsiteY25" fmla="*/ 125339 h 202379"/>
                <a:gd name="connsiteX26" fmla="*/ 31885 w 211824"/>
                <a:gd name="connsiteY26" fmla="*/ 108247 h 202379"/>
                <a:gd name="connsiteX27" fmla="*/ 40431 w 211824"/>
                <a:gd name="connsiteY27" fmla="*/ 88307 h 202379"/>
                <a:gd name="connsiteX28" fmla="*/ 48977 w 211824"/>
                <a:gd name="connsiteY28" fmla="*/ 71215 h 202379"/>
                <a:gd name="connsiteX29" fmla="*/ 51825 w 211824"/>
                <a:gd name="connsiteY29" fmla="*/ 62670 h 202379"/>
                <a:gd name="connsiteX30" fmla="*/ 60371 w 211824"/>
                <a:gd name="connsiteY30" fmla="*/ 45578 h 202379"/>
                <a:gd name="connsiteX31" fmla="*/ 66068 w 211824"/>
                <a:gd name="connsiteY31" fmla="*/ 62670 h 202379"/>
                <a:gd name="connsiteX32" fmla="*/ 68917 w 211824"/>
                <a:gd name="connsiteY32" fmla="*/ 71215 h 202379"/>
                <a:gd name="connsiteX33" fmla="*/ 74614 w 211824"/>
                <a:gd name="connsiteY33" fmla="*/ 76913 h 202379"/>
                <a:gd name="connsiteX34" fmla="*/ 91706 w 211824"/>
                <a:gd name="connsiteY34" fmla="*/ 96853 h 202379"/>
                <a:gd name="connsiteX35" fmla="*/ 108797 w 211824"/>
                <a:gd name="connsiteY35" fmla="*/ 108247 h 202379"/>
                <a:gd name="connsiteX36" fmla="*/ 117343 w 211824"/>
                <a:gd name="connsiteY36" fmla="*/ 113944 h 202379"/>
                <a:gd name="connsiteX37" fmla="*/ 131586 w 211824"/>
                <a:gd name="connsiteY37" fmla="*/ 128187 h 202379"/>
                <a:gd name="connsiteX38" fmla="*/ 145829 w 211824"/>
                <a:gd name="connsiteY38" fmla="*/ 148128 h 202379"/>
                <a:gd name="connsiteX39" fmla="*/ 151526 w 211824"/>
                <a:gd name="connsiteY39" fmla="*/ 156673 h 202379"/>
                <a:gd name="connsiteX40" fmla="*/ 168618 w 211824"/>
                <a:gd name="connsiteY40" fmla="*/ 168068 h 202379"/>
                <a:gd name="connsiteX41" fmla="*/ 182861 w 211824"/>
                <a:gd name="connsiteY41" fmla="*/ 179462 h 202379"/>
                <a:gd name="connsiteX42" fmla="*/ 211347 w 211824"/>
                <a:gd name="connsiteY42" fmla="*/ 202251 h 20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11824" h="202379">
                  <a:moveTo>
                    <a:pt x="211347" y="202251"/>
                  </a:moveTo>
                  <a:cubicBezTo>
                    <a:pt x="214195" y="203675"/>
                    <a:pt x="203528" y="192925"/>
                    <a:pt x="199952" y="188008"/>
                  </a:cubicBezTo>
                  <a:cubicBezTo>
                    <a:pt x="195925" y="182470"/>
                    <a:pt x="193400" y="175758"/>
                    <a:pt x="188558" y="170916"/>
                  </a:cubicBezTo>
                  <a:lnTo>
                    <a:pt x="174315" y="156673"/>
                  </a:lnTo>
                  <a:cubicBezTo>
                    <a:pt x="171466" y="153825"/>
                    <a:pt x="168003" y="151480"/>
                    <a:pt x="165769" y="148128"/>
                  </a:cubicBezTo>
                  <a:cubicBezTo>
                    <a:pt x="161971" y="142431"/>
                    <a:pt x="159217" y="135877"/>
                    <a:pt x="154375" y="131036"/>
                  </a:cubicBezTo>
                  <a:cubicBezTo>
                    <a:pt x="152476" y="129137"/>
                    <a:pt x="150355" y="127436"/>
                    <a:pt x="148677" y="125339"/>
                  </a:cubicBezTo>
                  <a:cubicBezTo>
                    <a:pt x="146538" y="122666"/>
                    <a:pt x="145172" y="119423"/>
                    <a:pt x="142980" y="116793"/>
                  </a:cubicBezTo>
                  <a:cubicBezTo>
                    <a:pt x="140401" y="113698"/>
                    <a:pt x="136907" y="111427"/>
                    <a:pt x="134434" y="108247"/>
                  </a:cubicBezTo>
                  <a:cubicBezTo>
                    <a:pt x="130230" y="102842"/>
                    <a:pt x="127881" y="95998"/>
                    <a:pt x="123040" y="91156"/>
                  </a:cubicBezTo>
                  <a:cubicBezTo>
                    <a:pt x="121141" y="89257"/>
                    <a:pt x="118955" y="87607"/>
                    <a:pt x="117343" y="85458"/>
                  </a:cubicBezTo>
                  <a:cubicBezTo>
                    <a:pt x="113235" y="79980"/>
                    <a:pt x="110789" y="73209"/>
                    <a:pt x="105948" y="68367"/>
                  </a:cubicBezTo>
                  <a:cubicBezTo>
                    <a:pt x="99648" y="62067"/>
                    <a:pt x="95672" y="59207"/>
                    <a:pt x="91706" y="51275"/>
                  </a:cubicBezTo>
                  <a:cubicBezTo>
                    <a:pt x="90363" y="48589"/>
                    <a:pt x="90200" y="45415"/>
                    <a:pt x="88857" y="42729"/>
                  </a:cubicBezTo>
                  <a:cubicBezTo>
                    <a:pt x="75315" y="15646"/>
                    <a:pt x="92161" y="61187"/>
                    <a:pt x="77463" y="17092"/>
                  </a:cubicBezTo>
                  <a:lnTo>
                    <a:pt x="74614" y="8546"/>
                  </a:lnTo>
                  <a:lnTo>
                    <a:pt x="71765" y="0"/>
                  </a:lnTo>
                  <a:cubicBezTo>
                    <a:pt x="49546" y="22222"/>
                    <a:pt x="76272" y="-6309"/>
                    <a:pt x="57522" y="19941"/>
                  </a:cubicBezTo>
                  <a:cubicBezTo>
                    <a:pt x="55181" y="23219"/>
                    <a:pt x="51825" y="25638"/>
                    <a:pt x="48977" y="28486"/>
                  </a:cubicBezTo>
                  <a:cubicBezTo>
                    <a:pt x="41816" y="49967"/>
                    <a:pt x="51476" y="23489"/>
                    <a:pt x="40431" y="45578"/>
                  </a:cubicBezTo>
                  <a:cubicBezTo>
                    <a:pt x="34233" y="57973"/>
                    <a:pt x="41761" y="51692"/>
                    <a:pt x="31885" y="65518"/>
                  </a:cubicBezTo>
                  <a:cubicBezTo>
                    <a:pt x="29543" y="68796"/>
                    <a:pt x="26188" y="71215"/>
                    <a:pt x="23339" y="74064"/>
                  </a:cubicBezTo>
                  <a:cubicBezTo>
                    <a:pt x="18821" y="87620"/>
                    <a:pt x="19684" y="90026"/>
                    <a:pt x="11945" y="99701"/>
                  </a:cubicBezTo>
                  <a:cubicBezTo>
                    <a:pt x="10267" y="101798"/>
                    <a:pt x="8147" y="103500"/>
                    <a:pt x="6248" y="105399"/>
                  </a:cubicBezTo>
                  <a:cubicBezTo>
                    <a:pt x="-299" y="125038"/>
                    <a:pt x="-3697" y="118244"/>
                    <a:pt x="6248" y="128187"/>
                  </a:cubicBezTo>
                  <a:cubicBezTo>
                    <a:pt x="10996" y="127238"/>
                    <a:pt x="16669" y="128311"/>
                    <a:pt x="20491" y="125339"/>
                  </a:cubicBezTo>
                  <a:cubicBezTo>
                    <a:pt x="25896" y="121135"/>
                    <a:pt x="31885" y="108247"/>
                    <a:pt x="31885" y="108247"/>
                  </a:cubicBezTo>
                  <a:cubicBezTo>
                    <a:pt x="37816" y="84529"/>
                    <a:pt x="30594" y="107984"/>
                    <a:pt x="40431" y="88307"/>
                  </a:cubicBezTo>
                  <a:cubicBezTo>
                    <a:pt x="52220" y="64727"/>
                    <a:pt x="32653" y="95698"/>
                    <a:pt x="48977" y="71215"/>
                  </a:cubicBezTo>
                  <a:cubicBezTo>
                    <a:pt x="49926" y="68367"/>
                    <a:pt x="50482" y="65355"/>
                    <a:pt x="51825" y="62670"/>
                  </a:cubicBezTo>
                  <a:cubicBezTo>
                    <a:pt x="62871" y="40577"/>
                    <a:pt x="53209" y="67062"/>
                    <a:pt x="60371" y="45578"/>
                  </a:cubicBezTo>
                  <a:lnTo>
                    <a:pt x="66068" y="62670"/>
                  </a:lnTo>
                  <a:cubicBezTo>
                    <a:pt x="67018" y="65518"/>
                    <a:pt x="66794" y="69092"/>
                    <a:pt x="68917" y="71215"/>
                  </a:cubicBezTo>
                  <a:cubicBezTo>
                    <a:pt x="70816" y="73114"/>
                    <a:pt x="72936" y="74816"/>
                    <a:pt x="74614" y="76913"/>
                  </a:cubicBezTo>
                  <a:cubicBezTo>
                    <a:pt x="81976" y="86116"/>
                    <a:pt x="79953" y="89018"/>
                    <a:pt x="91706" y="96853"/>
                  </a:cubicBezTo>
                  <a:lnTo>
                    <a:pt x="108797" y="108247"/>
                  </a:lnTo>
                  <a:cubicBezTo>
                    <a:pt x="111646" y="110146"/>
                    <a:pt x="114922" y="111523"/>
                    <a:pt x="117343" y="113944"/>
                  </a:cubicBezTo>
                  <a:lnTo>
                    <a:pt x="131586" y="128187"/>
                  </a:lnTo>
                  <a:cubicBezTo>
                    <a:pt x="138649" y="149382"/>
                    <a:pt x="127808" y="121098"/>
                    <a:pt x="145829" y="148128"/>
                  </a:cubicBezTo>
                  <a:cubicBezTo>
                    <a:pt x="147728" y="150976"/>
                    <a:pt x="148950" y="154419"/>
                    <a:pt x="151526" y="156673"/>
                  </a:cubicBezTo>
                  <a:cubicBezTo>
                    <a:pt x="156679" y="161182"/>
                    <a:pt x="162921" y="164270"/>
                    <a:pt x="168618" y="168068"/>
                  </a:cubicBezTo>
                  <a:cubicBezTo>
                    <a:pt x="174960" y="172296"/>
                    <a:pt x="178224" y="173666"/>
                    <a:pt x="182861" y="179462"/>
                  </a:cubicBezTo>
                  <a:cubicBezTo>
                    <a:pt x="185000" y="182135"/>
                    <a:pt x="208499" y="200827"/>
                    <a:pt x="211347" y="20225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4258982" y="1496873"/>
              <a:ext cx="168638" cy="136732"/>
            </a:xfrm>
            <a:custGeom>
              <a:avLst/>
              <a:gdLst>
                <a:gd name="connsiteX0" fmla="*/ 0 w 168638"/>
                <a:gd name="connsiteY0" fmla="*/ 113943 h 136732"/>
                <a:gd name="connsiteX1" fmla="*/ 17091 w 168638"/>
                <a:gd name="connsiteY1" fmla="*/ 131035 h 136732"/>
                <a:gd name="connsiteX2" fmla="*/ 25637 w 168638"/>
                <a:gd name="connsiteY2" fmla="*/ 125338 h 136732"/>
                <a:gd name="connsiteX3" fmla="*/ 31334 w 168638"/>
                <a:gd name="connsiteY3" fmla="*/ 105398 h 136732"/>
                <a:gd name="connsiteX4" fmla="*/ 37031 w 168638"/>
                <a:gd name="connsiteY4" fmla="*/ 85457 h 136732"/>
                <a:gd name="connsiteX5" fmla="*/ 48426 w 168638"/>
                <a:gd name="connsiteY5" fmla="*/ 71214 h 136732"/>
                <a:gd name="connsiteX6" fmla="*/ 54123 w 168638"/>
                <a:gd name="connsiteY6" fmla="*/ 62669 h 136732"/>
                <a:gd name="connsiteX7" fmla="*/ 62669 w 168638"/>
                <a:gd name="connsiteY7" fmla="*/ 48426 h 136732"/>
                <a:gd name="connsiteX8" fmla="*/ 71214 w 168638"/>
                <a:gd name="connsiteY8" fmla="*/ 54123 h 136732"/>
                <a:gd name="connsiteX9" fmla="*/ 85457 w 168638"/>
                <a:gd name="connsiteY9" fmla="*/ 68366 h 136732"/>
                <a:gd name="connsiteX10" fmla="*/ 91155 w 168638"/>
                <a:gd name="connsiteY10" fmla="*/ 74063 h 136732"/>
                <a:gd name="connsiteX11" fmla="*/ 96852 w 168638"/>
                <a:gd name="connsiteY11" fmla="*/ 82609 h 136732"/>
                <a:gd name="connsiteX12" fmla="*/ 105398 w 168638"/>
                <a:gd name="connsiteY12" fmla="*/ 88306 h 136732"/>
                <a:gd name="connsiteX13" fmla="*/ 119641 w 168638"/>
                <a:gd name="connsiteY13" fmla="*/ 102549 h 136732"/>
                <a:gd name="connsiteX14" fmla="*/ 145278 w 168638"/>
                <a:gd name="connsiteY14" fmla="*/ 116792 h 136732"/>
                <a:gd name="connsiteX15" fmla="*/ 162370 w 168638"/>
                <a:gd name="connsiteY15" fmla="*/ 128186 h 136732"/>
                <a:gd name="connsiteX16" fmla="*/ 168067 w 168638"/>
                <a:gd name="connsiteY16" fmla="*/ 133884 h 136732"/>
                <a:gd name="connsiteX17" fmla="*/ 142429 w 168638"/>
                <a:gd name="connsiteY17" fmla="*/ 119641 h 136732"/>
                <a:gd name="connsiteX18" fmla="*/ 128186 w 168638"/>
                <a:gd name="connsiteY18" fmla="*/ 108246 h 136732"/>
                <a:gd name="connsiteX19" fmla="*/ 113943 w 168638"/>
                <a:gd name="connsiteY19" fmla="*/ 94003 h 136732"/>
                <a:gd name="connsiteX20" fmla="*/ 111095 w 168638"/>
                <a:gd name="connsiteY20" fmla="*/ 85457 h 136732"/>
                <a:gd name="connsiteX21" fmla="*/ 99700 w 168638"/>
                <a:gd name="connsiteY21" fmla="*/ 68366 h 136732"/>
                <a:gd name="connsiteX22" fmla="*/ 91155 w 168638"/>
                <a:gd name="connsiteY22" fmla="*/ 51274 h 136732"/>
                <a:gd name="connsiteX23" fmla="*/ 85457 w 168638"/>
                <a:gd name="connsiteY23" fmla="*/ 34183 h 136732"/>
                <a:gd name="connsiteX24" fmla="*/ 82609 w 168638"/>
                <a:gd name="connsiteY24" fmla="*/ 25637 h 136732"/>
                <a:gd name="connsiteX25" fmla="*/ 74063 w 168638"/>
                <a:gd name="connsiteY25" fmla="*/ 8545 h 136732"/>
                <a:gd name="connsiteX26" fmla="*/ 68366 w 168638"/>
                <a:gd name="connsiteY26" fmla="*/ 0 h 136732"/>
                <a:gd name="connsiteX27" fmla="*/ 56971 w 168638"/>
                <a:gd name="connsiteY27" fmla="*/ 2848 h 136732"/>
                <a:gd name="connsiteX28" fmla="*/ 54123 w 168638"/>
                <a:gd name="connsiteY28" fmla="*/ 11394 h 136732"/>
                <a:gd name="connsiteX29" fmla="*/ 48426 w 168638"/>
                <a:gd name="connsiteY29" fmla="*/ 19940 h 136732"/>
                <a:gd name="connsiteX30" fmla="*/ 42728 w 168638"/>
                <a:gd name="connsiteY30" fmla="*/ 37031 h 136732"/>
                <a:gd name="connsiteX31" fmla="*/ 39880 w 168638"/>
                <a:gd name="connsiteY31" fmla="*/ 45577 h 136732"/>
                <a:gd name="connsiteX32" fmla="*/ 37031 w 168638"/>
                <a:gd name="connsiteY32" fmla="*/ 54123 h 136732"/>
                <a:gd name="connsiteX33" fmla="*/ 45577 w 168638"/>
                <a:gd name="connsiteY33" fmla="*/ 42728 h 136732"/>
                <a:gd name="connsiteX34" fmla="*/ 51274 w 168638"/>
                <a:gd name="connsiteY34" fmla="*/ 34183 h 136732"/>
                <a:gd name="connsiteX35" fmla="*/ 56971 w 168638"/>
                <a:gd name="connsiteY35" fmla="*/ 28485 h 136732"/>
                <a:gd name="connsiteX36" fmla="*/ 59820 w 168638"/>
                <a:gd name="connsiteY36" fmla="*/ 19940 h 136732"/>
                <a:gd name="connsiteX37" fmla="*/ 56971 w 168638"/>
                <a:gd name="connsiteY37" fmla="*/ 31334 h 136732"/>
                <a:gd name="connsiteX38" fmla="*/ 45577 w 168638"/>
                <a:gd name="connsiteY38" fmla="*/ 48426 h 136732"/>
                <a:gd name="connsiteX39" fmla="*/ 42728 w 168638"/>
                <a:gd name="connsiteY39" fmla="*/ 14242 h 136732"/>
                <a:gd name="connsiteX40" fmla="*/ 37031 w 168638"/>
                <a:gd name="connsiteY40" fmla="*/ 19940 h 136732"/>
                <a:gd name="connsiteX41" fmla="*/ 34183 w 168638"/>
                <a:gd name="connsiteY41" fmla="*/ 28485 h 136732"/>
                <a:gd name="connsiteX42" fmla="*/ 28486 w 168638"/>
                <a:gd name="connsiteY42" fmla="*/ 37031 h 136732"/>
                <a:gd name="connsiteX43" fmla="*/ 22788 w 168638"/>
                <a:gd name="connsiteY43" fmla="*/ 56971 h 136732"/>
                <a:gd name="connsiteX44" fmla="*/ 14243 w 168638"/>
                <a:gd name="connsiteY44" fmla="*/ 82609 h 136732"/>
                <a:gd name="connsiteX45" fmla="*/ 11394 w 168638"/>
                <a:gd name="connsiteY45" fmla="*/ 91155 h 136732"/>
                <a:gd name="connsiteX46" fmla="*/ 8545 w 168638"/>
                <a:gd name="connsiteY46" fmla="*/ 102549 h 136732"/>
                <a:gd name="connsiteX47" fmla="*/ 17091 w 168638"/>
                <a:gd name="connsiteY47" fmla="*/ 85457 h 136732"/>
                <a:gd name="connsiteX48" fmla="*/ 19940 w 168638"/>
                <a:gd name="connsiteY48" fmla="*/ 76912 h 136732"/>
                <a:gd name="connsiteX49" fmla="*/ 37031 w 168638"/>
                <a:gd name="connsiteY49" fmla="*/ 54123 h 136732"/>
                <a:gd name="connsiteX50" fmla="*/ 39880 w 168638"/>
                <a:gd name="connsiteY50" fmla="*/ 45577 h 136732"/>
                <a:gd name="connsiteX51" fmla="*/ 48426 w 168638"/>
                <a:gd name="connsiteY51" fmla="*/ 37031 h 136732"/>
                <a:gd name="connsiteX52" fmla="*/ 54123 w 168638"/>
                <a:gd name="connsiteY52" fmla="*/ 28485 h 136732"/>
                <a:gd name="connsiteX53" fmla="*/ 56971 w 168638"/>
                <a:gd name="connsiteY53" fmla="*/ 19940 h 136732"/>
                <a:gd name="connsiteX54" fmla="*/ 62669 w 168638"/>
                <a:gd name="connsiteY54" fmla="*/ 25637 h 136732"/>
                <a:gd name="connsiteX55" fmla="*/ 74063 w 168638"/>
                <a:gd name="connsiteY55" fmla="*/ 42728 h 136732"/>
                <a:gd name="connsiteX56" fmla="*/ 88306 w 168638"/>
                <a:gd name="connsiteY56" fmla="*/ 54123 h 136732"/>
                <a:gd name="connsiteX57" fmla="*/ 108246 w 168638"/>
                <a:gd name="connsiteY57" fmla="*/ 74063 h 136732"/>
                <a:gd name="connsiteX58" fmla="*/ 113943 w 168638"/>
                <a:gd name="connsiteY58" fmla="*/ 82609 h 136732"/>
                <a:gd name="connsiteX59" fmla="*/ 119641 w 168638"/>
                <a:gd name="connsiteY59" fmla="*/ 88306 h 136732"/>
                <a:gd name="connsiteX60" fmla="*/ 131035 w 168638"/>
                <a:gd name="connsiteY60" fmla="*/ 105398 h 136732"/>
                <a:gd name="connsiteX61" fmla="*/ 148127 w 168638"/>
                <a:gd name="connsiteY61" fmla="*/ 116792 h 136732"/>
                <a:gd name="connsiteX62" fmla="*/ 150975 w 168638"/>
                <a:gd name="connsiteY62" fmla="*/ 125338 h 136732"/>
                <a:gd name="connsiteX63" fmla="*/ 162370 w 168638"/>
                <a:gd name="connsiteY63" fmla="*/ 136732 h 136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68638" h="136732">
                  <a:moveTo>
                    <a:pt x="0" y="113943"/>
                  </a:moveTo>
                  <a:cubicBezTo>
                    <a:pt x="3152" y="119196"/>
                    <a:pt x="7056" y="132707"/>
                    <a:pt x="17091" y="131035"/>
                  </a:cubicBezTo>
                  <a:cubicBezTo>
                    <a:pt x="20468" y="130472"/>
                    <a:pt x="22788" y="127237"/>
                    <a:pt x="25637" y="125338"/>
                  </a:cubicBezTo>
                  <a:cubicBezTo>
                    <a:pt x="34544" y="89711"/>
                    <a:pt x="23161" y="134006"/>
                    <a:pt x="31334" y="105398"/>
                  </a:cubicBezTo>
                  <a:cubicBezTo>
                    <a:pt x="32549" y="101146"/>
                    <a:pt x="34757" y="90005"/>
                    <a:pt x="37031" y="85457"/>
                  </a:cubicBezTo>
                  <a:cubicBezTo>
                    <a:pt x="42873" y="73772"/>
                    <a:pt x="41363" y="80043"/>
                    <a:pt x="48426" y="71214"/>
                  </a:cubicBezTo>
                  <a:cubicBezTo>
                    <a:pt x="50565" y="68541"/>
                    <a:pt x="52224" y="65517"/>
                    <a:pt x="54123" y="62669"/>
                  </a:cubicBezTo>
                  <a:cubicBezTo>
                    <a:pt x="54907" y="60318"/>
                    <a:pt x="57454" y="48426"/>
                    <a:pt x="62669" y="48426"/>
                  </a:cubicBezTo>
                  <a:cubicBezTo>
                    <a:pt x="66092" y="48426"/>
                    <a:pt x="68638" y="51869"/>
                    <a:pt x="71214" y="54123"/>
                  </a:cubicBezTo>
                  <a:cubicBezTo>
                    <a:pt x="76267" y="58544"/>
                    <a:pt x="80709" y="63618"/>
                    <a:pt x="85457" y="68366"/>
                  </a:cubicBezTo>
                  <a:cubicBezTo>
                    <a:pt x="87356" y="70265"/>
                    <a:pt x="89665" y="71828"/>
                    <a:pt x="91155" y="74063"/>
                  </a:cubicBezTo>
                  <a:cubicBezTo>
                    <a:pt x="93054" y="76912"/>
                    <a:pt x="94431" y="80188"/>
                    <a:pt x="96852" y="82609"/>
                  </a:cubicBezTo>
                  <a:cubicBezTo>
                    <a:pt x="99273" y="85030"/>
                    <a:pt x="102821" y="86052"/>
                    <a:pt x="105398" y="88306"/>
                  </a:cubicBezTo>
                  <a:cubicBezTo>
                    <a:pt x="110451" y="92727"/>
                    <a:pt x="114054" y="98825"/>
                    <a:pt x="119641" y="102549"/>
                  </a:cubicBezTo>
                  <a:cubicBezTo>
                    <a:pt x="139230" y="115609"/>
                    <a:pt x="130236" y="111778"/>
                    <a:pt x="145278" y="116792"/>
                  </a:cubicBezTo>
                  <a:cubicBezTo>
                    <a:pt x="167014" y="138528"/>
                    <a:pt x="141754" y="115816"/>
                    <a:pt x="162370" y="128186"/>
                  </a:cubicBezTo>
                  <a:cubicBezTo>
                    <a:pt x="164673" y="129568"/>
                    <a:pt x="170469" y="135085"/>
                    <a:pt x="168067" y="133884"/>
                  </a:cubicBezTo>
                  <a:cubicBezTo>
                    <a:pt x="128883" y="114294"/>
                    <a:pt x="166063" y="127517"/>
                    <a:pt x="142429" y="119641"/>
                  </a:cubicBezTo>
                  <a:cubicBezTo>
                    <a:pt x="120236" y="97444"/>
                    <a:pt x="156909" y="133378"/>
                    <a:pt x="128186" y="108246"/>
                  </a:cubicBezTo>
                  <a:cubicBezTo>
                    <a:pt x="123133" y="103825"/>
                    <a:pt x="113943" y="94003"/>
                    <a:pt x="113943" y="94003"/>
                  </a:cubicBezTo>
                  <a:cubicBezTo>
                    <a:pt x="112994" y="91154"/>
                    <a:pt x="112553" y="88082"/>
                    <a:pt x="111095" y="85457"/>
                  </a:cubicBezTo>
                  <a:cubicBezTo>
                    <a:pt x="107770" y="79472"/>
                    <a:pt x="99700" y="68366"/>
                    <a:pt x="99700" y="68366"/>
                  </a:cubicBezTo>
                  <a:cubicBezTo>
                    <a:pt x="89322" y="37224"/>
                    <a:pt x="105869" y="84379"/>
                    <a:pt x="91155" y="51274"/>
                  </a:cubicBezTo>
                  <a:cubicBezTo>
                    <a:pt x="88716" y="45786"/>
                    <a:pt x="87356" y="39880"/>
                    <a:pt x="85457" y="34183"/>
                  </a:cubicBezTo>
                  <a:cubicBezTo>
                    <a:pt x="84507" y="31334"/>
                    <a:pt x="84275" y="28135"/>
                    <a:pt x="82609" y="25637"/>
                  </a:cubicBezTo>
                  <a:cubicBezTo>
                    <a:pt x="66279" y="1141"/>
                    <a:pt x="85860" y="32137"/>
                    <a:pt x="74063" y="8545"/>
                  </a:cubicBezTo>
                  <a:cubicBezTo>
                    <a:pt x="72532" y="5483"/>
                    <a:pt x="70265" y="2848"/>
                    <a:pt x="68366" y="0"/>
                  </a:cubicBezTo>
                  <a:cubicBezTo>
                    <a:pt x="64568" y="949"/>
                    <a:pt x="60028" y="402"/>
                    <a:pt x="56971" y="2848"/>
                  </a:cubicBezTo>
                  <a:cubicBezTo>
                    <a:pt x="54626" y="4724"/>
                    <a:pt x="55466" y="8708"/>
                    <a:pt x="54123" y="11394"/>
                  </a:cubicBezTo>
                  <a:cubicBezTo>
                    <a:pt x="52592" y="14456"/>
                    <a:pt x="49817" y="16812"/>
                    <a:pt x="48426" y="19940"/>
                  </a:cubicBezTo>
                  <a:cubicBezTo>
                    <a:pt x="45987" y="25428"/>
                    <a:pt x="44627" y="31334"/>
                    <a:pt x="42728" y="37031"/>
                  </a:cubicBezTo>
                  <a:lnTo>
                    <a:pt x="39880" y="45577"/>
                  </a:lnTo>
                  <a:cubicBezTo>
                    <a:pt x="38930" y="48426"/>
                    <a:pt x="35229" y="56525"/>
                    <a:pt x="37031" y="54123"/>
                  </a:cubicBezTo>
                  <a:cubicBezTo>
                    <a:pt x="39880" y="50325"/>
                    <a:pt x="42817" y="46591"/>
                    <a:pt x="45577" y="42728"/>
                  </a:cubicBezTo>
                  <a:cubicBezTo>
                    <a:pt x="47567" y="39942"/>
                    <a:pt x="49136" y="36856"/>
                    <a:pt x="51274" y="34183"/>
                  </a:cubicBezTo>
                  <a:cubicBezTo>
                    <a:pt x="52952" y="32086"/>
                    <a:pt x="55072" y="30384"/>
                    <a:pt x="56971" y="28485"/>
                  </a:cubicBezTo>
                  <a:cubicBezTo>
                    <a:pt x="57921" y="25637"/>
                    <a:pt x="59820" y="16938"/>
                    <a:pt x="59820" y="19940"/>
                  </a:cubicBezTo>
                  <a:cubicBezTo>
                    <a:pt x="59820" y="23855"/>
                    <a:pt x="58722" y="27832"/>
                    <a:pt x="56971" y="31334"/>
                  </a:cubicBezTo>
                  <a:cubicBezTo>
                    <a:pt x="53909" y="37458"/>
                    <a:pt x="45577" y="48426"/>
                    <a:pt x="45577" y="48426"/>
                  </a:cubicBezTo>
                  <a:cubicBezTo>
                    <a:pt x="44627" y="37031"/>
                    <a:pt x="46014" y="25194"/>
                    <a:pt x="42728" y="14242"/>
                  </a:cubicBezTo>
                  <a:cubicBezTo>
                    <a:pt x="41956" y="11669"/>
                    <a:pt x="38413" y="17637"/>
                    <a:pt x="37031" y="19940"/>
                  </a:cubicBezTo>
                  <a:cubicBezTo>
                    <a:pt x="35486" y="22515"/>
                    <a:pt x="35526" y="25800"/>
                    <a:pt x="34183" y="28485"/>
                  </a:cubicBezTo>
                  <a:cubicBezTo>
                    <a:pt x="32652" y="31547"/>
                    <a:pt x="30017" y="33969"/>
                    <a:pt x="28486" y="37031"/>
                  </a:cubicBezTo>
                  <a:cubicBezTo>
                    <a:pt x="26093" y="41818"/>
                    <a:pt x="24157" y="52407"/>
                    <a:pt x="22788" y="56971"/>
                  </a:cubicBezTo>
                  <a:cubicBezTo>
                    <a:pt x="20199" y="65599"/>
                    <a:pt x="17091" y="74063"/>
                    <a:pt x="14243" y="82609"/>
                  </a:cubicBezTo>
                  <a:cubicBezTo>
                    <a:pt x="13293" y="85458"/>
                    <a:pt x="12122" y="88242"/>
                    <a:pt x="11394" y="91155"/>
                  </a:cubicBezTo>
                  <a:cubicBezTo>
                    <a:pt x="10444" y="94953"/>
                    <a:pt x="7307" y="106263"/>
                    <a:pt x="8545" y="102549"/>
                  </a:cubicBezTo>
                  <a:cubicBezTo>
                    <a:pt x="15705" y="81072"/>
                    <a:pt x="6048" y="107542"/>
                    <a:pt x="17091" y="85457"/>
                  </a:cubicBezTo>
                  <a:cubicBezTo>
                    <a:pt x="18434" y="82772"/>
                    <a:pt x="18395" y="79487"/>
                    <a:pt x="19940" y="76912"/>
                  </a:cubicBezTo>
                  <a:cubicBezTo>
                    <a:pt x="30061" y="60044"/>
                    <a:pt x="25210" y="89581"/>
                    <a:pt x="37031" y="54123"/>
                  </a:cubicBezTo>
                  <a:cubicBezTo>
                    <a:pt x="37981" y="51274"/>
                    <a:pt x="38214" y="48075"/>
                    <a:pt x="39880" y="45577"/>
                  </a:cubicBezTo>
                  <a:cubicBezTo>
                    <a:pt x="42115" y="42225"/>
                    <a:pt x="45847" y="40126"/>
                    <a:pt x="48426" y="37031"/>
                  </a:cubicBezTo>
                  <a:cubicBezTo>
                    <a:pt x="50618" y="34401"/>
                    <a:pt x="52224" y="31334"/>
                    <a:pt x="54123" y="28485"/>
                  </a:cubicBezTo>
                  <a:cubicBezTo>
                    <a:pt x="55072" y="25637"/>
                    <a:pt x="54123" y="20889"/>
                    <a:pt x="56971" y="19940"/>
                  </a:cubicBezTo>
                  <a:cubicBezTo>
                    <a:pt x="59519" y="19091"/>
                    <a:pt x="61057" y="23488"/>
                    <a:pt x="62669" y="25637"/>
                  </a:cubicBezTo>
                  <a:cubicBezTo>
                    <a:pt x="66777" y="31114"/>
                    <a:pt x="69222" y="37886"/>
                    <a:pt x="74063" y="42728"/>
                  </a:cubicBezTo>
                  <a:cubicBezTo>
                    <a:pt x="82181" y="50847"/>
                    <a:pt x="77525" y="46936"/>
                    <a:pt x="88306" y="54123"/>
                  </a:cubicBezTo>
                  <a:cubicBezTo>
                    <a:pt x="101366" y="73712"/>
                    <a:pt x="93204" y="69049"/>
                    <a:pt x="108246" y="74063"/>
                  </a:cubicBezTo>
                  <a:cubicBezTo>
                    <a:pt x="110145" y="76912"/>
                    <a:pt x="111804" y="79936"/>
                    <a:pt x="113943" y="82609"/>
                  </a:cubicBezTo>
                  <a:cubicBezTo>
                    <a:pt x="115621" y="84706"/>
                    <a:pt x="118029" y="86157"/>
                    <a:pt x="119641" y="88306"/>
                  </a:cubicBezTo>
                  <a:cubicBezTo>
                    <a:pt x="123749" y="93784"/>
                    <a:pt x="125338" y="101600"/>
                    <a:pt x="131035" y="105398"/>
                  </a:cubicBezTo>
                  <a:lnTo>
                    <a:pt x="148127" y="116792"/>
                  </a:lnTo>
                  <a:cubicBezTo>
                    <a:pt x="149076" y="119641"/>
                    <a:pt x="149099" y="122993"/>
                    <a:pt x="150975" y="125338"/>
                  </a:cubicBezTo>
                  <a:cubicBezTo>
                    <a:pt x="169314" y="148263"/>
                    <a:pt x="153012" y="118019"/>
                    <a:pt x="162370" y="13673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4351111" y="1439940"/>
              <a:ext cx="245037" cy="190856"/>
            </a:xfrm>
            <a:custGeom>
              <a:avLst/>
              <a:gdLst>
                <a:gd name="connsiteX0" fmla="*/ 28486 w 245037"/>
                <a:gd name="connsiteY0" fmla="*/ 156673 h 190856"/>
                <a:gd name="connsiteX1" fmla="*/ 42729 w 245037"/>
                <a:gd name="connsiteY1" fmla="*/ 145278 h 190856"/>
                <a:gd name="connsiteX2" fmla="*/ 54124 w 245037"/>
                <a:gd name="connsiteY2" fmla="*/ 128187 h 190856"/>
                <a:gd name="connsiteX3" fmla="*/ 59821 w 245037"/>
                <a:gd name="connsiteY3" fmla="*/ 111095 h 190856"/>
                <a:gd name="connsiteX4" fmla="*/ 71215 w 245037"/>
                <a:gd name="connsiteY4" fmla="*/ 94004 h 190856"/>
                <a:gd name="connsiteX5" fmla="*/ 74064 w 245037"/>
                <a:gd name="connsiteY5" fmla="*/ 85458 h 190856"/>
                <a:gd name="connsiteX6" fmla="*/ 85458 w 245037"/>
                <a:gd name="connsiteY6" fmla="*/ 68366 h 190856"/>
                <a:gd name="connsiteX7" fmla="*/ 91155 w 245037"/>
                <a:gd name="connsiteY7" fmla="*/ 59820 h 190856"/>
                <a:gd name="connsiteX8" fmla="*/ 102550 w 245037"/>
                <a:gd name="connsiteY8" fmla="*/ 34183 h 190856"/>
                <a:gd name="connsiteX9" fmla="*/ 108247 w 245037"/>
                <a:gd name="connsiteY9" fmla="*/ 17091 h 190856"/>
                <a:gd name="connsiteX10" fmla="*/ 111096 w 245037"/>
                <a:gd name="connsiteY10" fmla="*/ 8546 h 190856"/>
                <a:gd name="connsiteX11" fmla="*/ 116793 w 245037"/>
                <a:gd name="connsiteY11" fmla="*/ 0 h 190856"/>
                <a:gd name="connsiteX12" fmla="*/ 119641 w 245037"/>
                <a:gd name="connsiteY12" fmla="*/ 8546 h 190856"/>
                <a:gd name="connsiteX13" fmla="*/ 125339 w 245037"/>
                <a:gd name="connsiteY13" fmla="*/ 14243 h 190856"/>
                <a:gd name="connsiteX14" fmla="*/ 133884 w 245037"/>
                <a:gd name="connsiteY14" fmla="*/ 45577 h 190856"/>
                <a:gd name="connsiteX15" fmla="*/ 148127 w 245037"/>
                <a:gd name="connsiteY15" fmla="*/ 62669 h 190856"/>
                <a:gd name="connsiteX16" fmla="*/ 153825 w 245037"/>
                <a:gd name="connsiteY16" fmla="*/ 71215 h 190856"/>
                <a:gd name="connsiteX17" fmla="*/ 162370 w 245037"/>
                <a:gd name="connsiteY17" fmla="*/ 76912 h 190856"/>
                <a:gd name="connsiteX18" fmla="*/ 179462 w 245037"/>
                <a:gd name="connsiteY18" fmla="*/ 94004 h 190856"/>
                <a:gd name="connsiteX19" fmla="*/ 196553 w 245037"/>
                <a:gd name="connsiteY19" fmla="*/ 105398 h 190856"/>
                <a:gd name="connsiteX20" fmla="*/ 202251 w 245037"/>
                <a:gd name="connsiteY20" fmla="*/ 111095 h 190856"/>
                <a:gd name="connsiteX21" fmla="*/ 207948 w 245037"/>
                <a:gd name="connsiteY21" fmla="*/ 119641 h 190856"/>
                <a:gd name="connsiteX22" fmla="*/ 216494 w 245037"/>
                <a:gd name="connsiteY22" fmla="*/ 125338 h 190856"/>
                <a:gd name="connsiteX23" fmla="*/ 230737 w 245037"/>
                <a:gd name="connsiteY23" fmla="*/ 139581 h 190856"/>
                <a:gd name="connsiteX24" fmla="*/ 239282 w 245037"/>
                <a:gd name="connsiteY24" fmla="*/ 148127 h 190856"/>
                <a:gd name="connsiteX25" fmla="*/ 233585 w 245037"/>
                <a:gd name="connsiteY25" fmla="*/ 148127 h 190856"/>
                <a:gd name="connsiteX26" fmla="*/ 225039 w 245037"/>
                <a:gd name="connsiteY26" fmla="*/ 139581 h 190856"/>
                <a:gd name="connsiteX27" fmla="*/ 219342 w 245037"/>
                <a:gd name="connsiteY27" fmla="*/ 131035 h 190856"/>
                <a:gd name="connsiteX28" fmla="*/ 210796 w 245037"/>
                <a:gd name="connsiteY28" fmla="*/ 125338 h 190856"/>
                <a:gd name="connsiteX29" fmla="*/ 196553 w 245037"/>
                <a:gd name="connsiteY29" fmla="*/ 108247 h 190856"/>
                <a:gd name="connsiteX30" fmla="*/ 188008 w 245037"/>
                <a:gd name="connsiteY30" fmla="*/ 105398 h 190856"/>
                <a:gd name="connsiteX31" fmla="*/ 182310 w 245037"/>
                <a:gd name="connsiteY31" fmla="*/ 99701 h 190856"/>
                <a:gd name="connsiteX32" fmla="*/ 165219 w 245037"/>
                <a:gd name="connsiteY32" fmla="*/ 88306 h 190856"/>
                <a:gd name="connsiteX33" fmla="*/ 142430 w 245037"/>
                <a:gd name="connsiteY33" fmla="*/ 65518 h 190856"/>
                <a:gd name="connsiteX34" fmla="*/ 136733 w 245037"/>
                <a:gd name="connsiteY34" fmla="*/ 59820 h 190856"/>
                <a:gd name="connsiteX35" fmla="*/ 119641 w 245037"/>
                <a:gd name="connsiteY35" fmla="*/ 48426 h 190856"/>
                <a:gd name="connsiteX36" fmla="*/ 105398 w 245037"/>
                <a:gd name="connsiteY36" fmla="*/ 51275 h 190856"/>
                <a:gd name="connsiteX37" fmla="*/ 99701 w 245037"/>
                <a:gd name="connsiteY37" fmla="*/ 68366 h 190856"/>
                <a:gd name="connsiteX38" fmla="*/ 88307 w 245037"/>
                <a:gd name="connsiteY38" fmla="*/ 85458 h 190856"/>
                <a:gd name="connsiteX39" fmla="*/ 82610 w 245037"/>
                <a:gd name="connsiteY39" fmla="*/ 94004 h 190856"/>
                <a:gd name="connsiteX40" fmla="*/ 79761 w 245037"/>
                <a:gd name="connsiteY40" fmla="*/ 102549 h 190856"/>
                <a:gd name="connsiteX41" fmla="*/ 74064 w 245037"/>
                <a:gd name="connsiteY41" fmla="*/ 108247 h 190856"/>
                <a:gd name="connsiteX42" fmla="*/ 56972 w 245037"/>
                <a:gd name="connsiteY42" fmla="*/ 133884 h 190856"/>
                <a:gd name="connsiteX43" fmla="*/ 51275 w 245037"/>
                <a:gd name="connsiteY43" fmla="*/ 142430 h 190856"/>
                <a:gd name="connsiteX44" fmla="*/ 42729 w 245037"/>
                <a:gd name="connsiteY44" fmla="*/ 150976 h 190856"/>
                <a:gd name="connsiteX45" fmla="*/ 39881 w 245037"/>
                <a:gd name="connsiteY45" fmla="*/ 159521 h 190856"/>
                <a:gd name="connsiteX46" fmla="*/ 45578 w 245037"/>
                <a:gd name="connsiteY46" fmla="*/ 119641 h 190856"/>
                <a:gd name="connsiteX47" fmla="*/ 51275 w 245037"/>
                <a:gd name="connsiteY47" fmla="*/ 102549 h 190856"/>
                <a:gd name="connsiteX48" fmla="*/ 56972 w 245037"/>
                <a:gd name="connsiteY48" fmla="*/ 94004 h 190856"/>
                <a:gd name="connsiteX49" fmla="*/ 68367 w 245037"/>
                <a:gd name="connsiteY49" fmla="*/ 71215 h 190856"/>
                <a:gd name="connsiteX50" fmla="*/ 74064 w 245037"/>
                <a:gd name="connsiteY50" fmla="*/ 62669 h 190856"/>
                <a:gd name="connsiteX51" fmla="*/ 68367 w 245037"/>
                <a:gd name="connsiteY51" fmla="*/ 74063 h 190856"/>
                <a:gd name="connsiteX52" fmla="*/ 59821 w 245037"/>
                <a:gd name="connsiteY52" fmla="*/ 91155 h 190856"/>
                <a:gd name="connsiteX53" fmla="*/ 51275 w 245037"/>
                <a:gd name="connsiteY53" fmla="*/ 111095 h 190856"/>
                <a:gd name="connsiteX54" fmla="*/ 48426 w 245037"/>
                <a:gd name="connsiteY54" fmla="*/ 119641 h 190856"/>
                <a:gd name="connsiteX55" fmla="*/ 28486 w 245037"/>
                <a:gd name="connsiteY55" fmla="*/ 142430 h 190856"/>
                <a:gd name="connsiteX56" fmla="*/ 22789 w 245037"/>
                <a:gd name="connsiteY56" fmla="*/ 150976 h 190856"/>
                <a:gd name="connsiteX57" fmla="*/ 17092 w 245037"/>
                <a:gd name="connsiteY57" fmla="*/ 145278 h 190856"/>
                <a:gd name="connsiteX58" fmla="*/ 11395 w 245037"/>
                <a:gd name="connsiteY58" fmla="*/ 128187 h 190856"/>
                <a:gd name="connsiteX59" fmla="*/ 14243 w 245037"/>
                <a:gd name="connsiteY59" fmla="*/ 136733 h 190856"/>
                <a:gd name="connsiteX60" fmla="*/ 17092 w 245037"/>
                <a:gd name="connsiteY60" fmla="*/ 148127 h 190856"/>
                <a:gd name="connsiteX61" fmla="*/ 37032 w 245037"/>
                <a:gd name="connsiteY61" fmla="*/ 179462 h 190856"/>
                <a:gd name="connsiteX62" fmla="*/ 54124 w 245037"/>
                <a:gd name="connsiteY62" fmla="*/ 190856 h 190856"/>
                <a:gd name="connsiteX63" fmla="*/ 48426 w 245037"/>
                <a:gd name="connsiteY63" fmla="*/ 168067 h 190856"/>
                <a:gd name="connsiteX64" fmla="*/ 34183 w 245037"/>
                <a:gd name="connsiteY64" fmla="*/ 153824 h 190856"/>
                <a:gd name="connsiteX65" fmla="*/ 22789 w 245037"/>
                <a:gd name="connsiteY65" fmla="*/ 136733 h 190856"/>
                <a:gd name="connsiteX66" fmla="*/ 17092 w 245037"/>
                <a:gd name="connsiteY66" fmla="*/ 131035 h 190856"/>
                <a:gd name="connsiteX67" fmla="*/ 11395 w 245037"/>
                <a:gd name="connsiteY67" fmla="*/ 122490 h 190856"/>
                <a:gd name="connsiteX68" fmla="*/ 5697 w 245037"/>
                <a:gd name="connsiteY68" fmla="*/ 111095 h 190856"/>
                <a:gd name="connsiteX69" fmla="*/ 0 w 245037"/>
                <a:gd name="connsiteY69" fmla="*/ 108247 h 190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245037" h="190856">
                  <a:moveTo>
                    <a:pt x="28486" y="156673"/>
                  </a:moveTo>
                  <a:cubicBezTo>
                    <a:pt x="33234" y="152875"/>
                    <a:pt x="38662" y="149797"/>
                    <a:pt x="42729" y="145278"/>
                  </a:cubicBezTo>
                  <a:cubicBezTo>
                    <a:pt x="47310" y="140189"/>
                    <a:pt x="54124" y="128187"/>
                    <a:pt x="54124" y="128187"/>
                  </a:cubicBezTo>
                  <a:cubicBezTo>
                    <a:pt x="56023" y="122490"/>
                    <a:pt x="56490" y="116092"/>
                    <a:pt x="59821" y="111095"/>
                  </a:cubicBezTo>
                  <a:cubicBezTo>
                    <a:pt x="63619" y="105398"/>
                    <a:pt x="69050" y="100500"/>
                    <a:pt x="71215" y="94004"/>
                  </a:cubicBezTo>
                  <a:cubicBezTo>
                    <a:pt x="72165" y="91155"/>
                    <a:pt x="72606" y="88083"/>
                    <a:pt x="74064" y="85458"/>
                  </a:cubicBezTo>
                  <a:cubicBezTo>
                    <a:pt x="77389" y="79472"/>
                    <a:pt x="81660" y="74063"/>
                    <a:pt x="85458" y="68366"/>
                  </a:cubicBezTo>
                  <a:cubicBezTo>
                    <a:pt x="87357" y="65517"/>
                    <a:pt x="90072" y="63068"/>
                    <a:pt x="91155" y="59820"/>
                  </a:cubicBezTo>
                  <a:cubicBezTo>
                    <a:pt x="97936" y="39481"/>
                    <a:pt x="93522" y="47726"/>
                    <a:pt x="102550" y="34183"/>
                  </a:cubicBezTo>
                  <a:lnTo>
                    <a:pt x="108247" y="17091"/>
                  </a:lnTo>
                  <a:cubicBezTo>
                    <a:pt x="109197" y="14243"/>
                    <a:pt x="109431" y="11044"/>
                    <a:pt x="111096" y="8546"/>
                  </a:cubicBezTo>
                  <a:lnTo>
                    <a:pt x="116793" y="0"/>
                  </a:lnTo>
                  <a:cubicBezTo>
                    <a:pt x="117742" y="2849"/>
                    <a:pt x="118096" y="5971"/>
                    <a:pt x="119641" y="8546"/>
                  </a:cubicBezTo>
                  <a:cubicBezTo>
                    <a:pt x="121023" y="10849"/>
                    <a:pt x="124281" y="11774"/>
                    <a:pt x="125339" y="14243"/>
                  </a:cubicBezTo>
                  <a:cubicBezTo>
                    <a:pt x="131760" y="29225"/>
                    <a:pt x="123684" y="30279"/>
                    <a:pt x="133884" y="45577"/>
                  </a:cubicBezTo>
                  <a:cubicBezTo>
                    <a:pt x="148032" y="66796"/>
                    <a:pt x="129849" y="40735"/>
                    <a:pt x="148127" y="62669"/>
                  </a:cubicBezTo>
                  <a:cubicBezTo>
                    <a:pt x="150319" y="65299"/>
                    <a:pt x="151404" y="68794"/>
                    <a:pt x="153825" y="71215"/>
                  </a:cubicBezTo>
                  <a:cubicBezTo>
                    <a:pt x="156246" y="73636"/>
                    <a:pt x="159811" y="74638"/>
                    <a:pt x="162370" y="76912"/>
                  </a:cubicBezTo>
                  <a:cubicBezTo>
                    <a:pt x="168392" y="82265"/>
                    <a:pt x="172758" y="89535"/>
                    <a:pt x="179462" y="94004"/>
                  </a:cubicBezTo>
                  <a:cubicBezTo>
                    <a:pt x="185159" y="97802"/>
                    <a:pt x="191711" y="100557"/>
                    <a:pt x="196553" y="105398"/>
                  </a:cubicBezTo>
                  <a:cubicBezTo>
                    <a:pt x="198452" y="107297"/>
                    <a:pt x="200573" y="108998"/>
                    <a:pt x="202251" y="111095"/>
                  </a:cubicBezTo>
                  <a:cubicBezTo>
                    <a:pt x="204390" y="113768"/>
                    <a:pt x="205527" y="117220"/>
                    <a:pt x="207948" y="119641"/>
                  </a:cubicBezTo>
                  <a:cubicBezTo>
                    <a:pt x="210369" y="122062"/>
                    <a:pt x="213917" y="123084"/>
                    <a:pt x="216494" y="125338"/>
                  </a:cubicBezTo>
                  <a:cubicBezTo>
                    <a:pt x="221547" y="129759"/>
                    <a:pt x="225989" y="134833"/>
                    <a:pt x="230737" y="139581"/>
                  </a:cubicBezTo>
                  <a:lnTo>
                    <a:pt x="239282" y="148127"/>
                  </a:lnTo>
                  <a:cubicBezTo>
                    <a:pt x="247980" y="156825"/>
                    <a:pt x="247387" y="155027"/>
                    <a:pt x="233585" y="148127"/>
                  </a:cubicBezTo>
                  <a:cubicBezTo>
                    <a:pt x="230736" y="145278"/>
                    <a:pt x="227618" y="142676"/>
                    <a:pt x="225039" y="139581"/>
                  </a:cubicBezTo>
                  <a:cubicBezTo>
                    <a:pt x="222847" y="136951"/>
                    <a:pt x="221763" y="133456"/>
                    <a:pt x="219342" y="131035"/>
                  </a:cubicBezTo>
                  <a:cubicBezTo>
                    <a:pt x="216921" y="128614"/>
                    <a:pt x="213645" y="127237"/>
                    <a:pt x="210796" y="125338"/>
                  </a:cubicBezTo>
                  <a:cubicBezTo>
                    <a:pt x="206591" y="119030"/>
                    <a:pt x="203135" y="112635"/>
                    <a:pt x="196553" y="108247"/>
                  </a:cubicBezTo>
                  <a:cubicBezTo>
                    <a:pt x="194055" y="106582"/>
                    <a:pt x="190856" y="106348"/>
                    <a:pt x="188008" y="105398"/>
                  </a:cubicBezTo>
                  <a:cubicBezTo>
                    <a:pt x="186109" y="103499"/>
                    <a:pt x="184459" y="101313"/>
                    <a:pt x="182310" y="99701"/>
                  </a:cubicBezTo>
                  <a:cubicBezTo>
                    <a:pt x="176832" y="95593"/>
                    <a:pt x="170061" y="93148"/>
                    <a:pt x="165219" y="88306"/>
                  </a:cubicBezTo>
                  <a:lnTo>
                    <a:pt x="142430" y="65518"/>
                  </a:lnTo>
                  <a:cubicBezTo>
                    <a:pt x="140531" y="63619"/>
                    <a:pt x="138968" y="61310"/>
                    <a:pt x="136733" y="59820"/>
                  </a:cubicBezTo>
                  <a:lnTo>
                    <a:pt x="119641" y="48426"/>
                  </a:lnTo>
                  <a:cubicBezTo>
                    <a:pt x="114893" y="49376"/>
                    <a:pt x="108822" y="47851"/>
                    <a:pt x="105398" y="51275"/>
                  </a:cubicBezTo>
                  <a:cubicBezTo>
                    <a:pt x="101152" y="55521"/>
                    <a:pt x="103032" y="63369"/>
                    <a:pt x="99701" y="68366"/>
                  </a:cubicBezTo>
                  <a:lnTo>
                    <a:pt x="88307" y="85458"/>
                  </a:lnTo>
                  <a:cubicBezTo>
                    <a:pt x="86408" y="88307"/>
                    <a:pt x="83693" y="90756"/>
                    <a:pt x="82610" y="94004"/>
                  </a:cubicBezTo>
                  <a:cubicBezTo>
                    <a:pt x="81660" y="96852"/>
                    <a:pt x="81306" y="99974"/>
                    <a:pt x="79761" y="102549"/>
                  </a:cubicBezTo>
                  <a:cubicBezTo>
                    <a:pt x="78379" y="104852"/>
                    <a:pt x="75676" y="106098"/>
                    <a:pt x="74064" y="108247"/>
                  </a:cubicBezTo>
                  <a:cubicBezTo>
                    <a:pt x="74047" y="108270"/>
                    <a:pt x="59829" y="129599"/>
                    <a:pt x="56972" y="133884"/>
                  </a:cubicBezTo>
                  <a:cubicBezTo>
                    <a:pt x="55073" y="136733"/>
                    <a:pt x="53696" y="140009"/>
                    <a:pt x="51275" y="142430"/>
                  </a:cubicBezTo>
                  <a:lnTo>
                    <a:pt x="42729" y="150976"/>
                  </a:lnTo>
                  <a:cubicBezTo>
                    <a:pt x="41780" y="153824"/>
                    <a:pt x="39881" y="162523"/>
                    <a:pt x="39881" y="159521"/>
                  </a:cubicBezTo>
                  <a:cubicBezTo>
                    <a:pt x="39881" y="146314"/>
                    <a:pt x="41742" y="132426"/>
                    <a:pt x="45578" y="119641"/>
                  </a:cubicBezTo>
                  <a:cubicBezTo>
                    <a:pt x="47304" y="113889"/>
                    <a:pt x="47944" y="107546"/>
                    <a:pt x="51275" y="102549"/>
                  </a:cubicBezTo>
                  <a:cubicBezTo>
                    <a:pt x="53174" y="99701"/>
                    <a:pt x="55582" y="97132"/>
                    <a:pt x="56972" y="94004"/>
                  </a:cubicBezTo>
                  <a:cubicBezTo>
                    <a:pt x="73989" y="55714"/>
                    <a:pt x="53739" y="89499"/>
                    <a:pt x="68367" y="71215"/>
                  </a:cubicBezTo>
                  <a:cubicBezTo>
                    <a:pt x="70506" y="68542"/>
                    <a:pt x="74064" y="59245"/>
                    <a:pt x="74064" y="62669"/>
                  </a:cubicBezTo>
                  <a:cubicBezTo>
                    <a:pt x="74064" y="66915"/>
                    <a:pt x="70040" y="70160"/>
                    <a:pt x="68367" y="74063"/>
                  </a:cubicBezTo>
                  <a:cubicBezTo>
                    <a:pt x="61291" y="90574"/>
                    <a:pt x="70769" y="74732"/>
                    <a:pt x="59821" y="91155"/>
                  </a:cubicBezTo>
                  <a:cubicBezTo>
                    <a:pt x="53892" y="114868"/>
                    <a:pt x="61111" y="91423"/>
                    <a:pt x="51275" y="111095"/>
                  </a:cubicBezTo>
                  <a:cubicBezTo>
                    <a:pt x="49932" y="113781"/>
                    <a:pt x="49884" y="117016"/>
                    <a:pt x="48426" y="119641"/>
                  </a:cubicBezTo>
                  <a:cubicBezTo>
                    <a:pt x="38651" y="137237"/>
                    <a:pt x="40970" y="134108"/>
                    <a:pt x="28486" y="142430"/>
                  </a:cubicBezTo>
                  <a:cubicBezTo>
                    <a:pt x="26587" y="145279"/>
                    <a:pt x="26110" y="150146"/>
                    <a:pt x="22789" y="150976"/>
                  </a:cubicBezTo>
                  <a:cubicBezTo>
                    <a:pt x="20183" y="151627"/>
                    <a:pt x="18293" y="147680"/>
                    <a:pt x="17092" y="145278"/>
                  </a:cubicBezTo>
                  <a:cubicBezTo>
                    <a:pt x="14407" y="139907"/>
                    <a:pt x="13294" y="133884"/>
                    <a:pt x="11395" y="128187"/>
                  </a:cubicBezTo>
                  <a:cubicBezTo>
                    <a:pt x="10445" y="125338"/>
                    <a:pt x="13515" y="133820"/>
                    <a:pt x="14243" y="136733"/>
                  </a:cubicBezTo>
                  <a:cubicBezTo>
                    <a:pt x="15193" y="140531"/>
                    <a:pt x="15967" y="144377"/>
                    <a:pt x="17092" y="148127"/>
                  </a:cubicBezTo>
                  <a:cubicBezTo>
                    <a:pt x="21868" y="164046"/>
                    <a:pt x="21946" y="169405"/>
                    <a:pt x="37032" y="179462"/>
                  </a:cubicBezTo>
                  <a:lnTo>
                    <a:pt x="54124" y="190856"/>
                  </a:lnTo>
                  <a:cubicBezTo>
                    <a:pt x="53896" y="189718"/>
                    <a:pt x="50815" y="171253"/>
                    <a:pt x="48426" y="168067"/>
                  </a:cubicBezTo>
                  <a:cubicBezTo>
                    <a:pt x="44397" y="162696"/>
                    <a:pt x="37907" y="159411"/>
                    <a:pt x="34183" y="153824"/>
                  </a:cubicBezTo>
                  <a:cubicBezTo>
                    <a:pt x="30385" y="148127"/>
                    <a:pt x="27630" y="141575"/>
                    <a:pt x="22789" y="136733"/>
                  </a:cubicBezTo>
                  <a:cubicBezTo>
                    <a:pt x="20890" y="134834"/>
                    <a:pt x="18770" y="133132"/>
                    <a:pt x="17092" y="131035"/>
                  </a:cubicBezTo>
                  <a:cubicBezTo>
                    <a:pt x="14954" y="128362"/>
                    <a:pt x="13094" y="125462"/>
                    <a:pt x="11395" y="122490"/>
                  </a:cubicBezTo>
                  <a:cubicBezTo>
                    <a:pt x="9288" y="118803"/>
                    <a:pt x="8350" y="114411"/>
                    <a:pt x="5697" y="111095"/>
                  </a:cubicBezTo>
                  <a:cubicBezTo>
                    <a:pt x="4371" y="109437"/>
                    <a:pt x="1899" y="109196"/>
                    <a:pt x="0" y="108247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3823430" y="1636494"/>
              <a:ext cx="202251" cy="205712"/>
            </a:xfrm>
            <a:custGeom>
              <a:avLst/>
              <a:gdLst>
                <a:gd name="connsiteX0" fmla="*/ 0 w 202251"/>
                <a:gd name="connsiteY0" fmla="*/ 142430 h 205712"/>
                <a:gd name="connsiteX1" fmla="*/ 8546 w 202251"/>
                <a:gd name="connsiteY1" fmla="*/ 165219 h 205712"/>
                <a:gd name="connsiteX2" fmla="*/ 17092 w 202251"/>
                <a:gd name="connsiteY2" fmla="*/ 168067 h 205712"/>
                <a:gd name="connsiteX3" fmla="*/ 31335 w 202251"/>
                <a:gd name="connsiteY3" fmla="*/ 162370 h 205712"/>
                <a:gd name="connsiteX4" fmla="*/ 37032 w 202251"/>
                <a:gd name="connsiteY4" fmla="*/ 145279 h 205712"/>
                <a:gd name="connsiteX5" fmla="*/ 48426 w 202251"/>
                <a:gd name="connsiteY5" fmla="*/ 131036 h 205712"/>
                <a:gd name="connsiteX6" fmla="*/ 51275 w 202251"/>
                <a:gd name="connsiteY6" fmla="*/ 122490 h 205712"/>
                <a:gd name="connsiteX7" fmla="*/ 68367 w 202251"/>
                <a:gd name="connsiteY7" fmla="*/ 99701 h 205712"/>
                <a:gd name="connsiteX8" fmla="*/ 76912 w 202251"/>
                <a:gd name="connsiteY8" fmla="*/ 88307 h 205712"/>
                <a:gd name="connsiteX9" fmla="*/ 79761 w 202251"/>
                <a:gd name="connsiteY9" fmla="*/ 79761 h 205712"/>
                <a:gd name="connsiteX10" fmla="*/ 88307 w 202251"/>
                <a:gd name="connsiteY10" fmla="*/ 74064 h 205712"/>
                <a:gd name="connsiteX11" fmla="*/ 94004 w 202251"/>
                <a:gd name="connsiteY11" fmla="*/ 65518 h 205712"/>
                <a:gd name="connsiteX12" fmla="*/ 96852 w 202251"/>
                <a:gd name="connsiteY12" fmla="*/ 56972 h 205712"/>
                <a:gd name="connsiteX13" fmla="*/ 102550 w 202251"/>
                <a:gd name="connsiteY13" fmla="*/ 51275 h 205712"/>
                <a:gd name="connsiteX14" fmla="*/ 113944 w 202251"/>
                <a:gd name="connsiteY14" fmla="*/ 25638 h 205712"/>
                <a:gd name="connsiteX15" fmla="*/ 122490 w 202251"/>
                <a:gd name="connsiteY15" fmla="*/ 45578 h 205712"/>
                <a:gd name="connsiteX16" fmla="*/ 131036 w 202251"/>
                <a:gd name="connsiteY16" fmla="*/ 76912 h 205712"/>
                <a:gd name="connsiteX17" fmla="*/ 136733 w 202251"/>
                <a:gd name="connsiteY17" fmla="*/ 94004 h 205712"/>
                <a:gd name="connsiteX18" fmla="*/ 142430 w 202251"/>
                <a:gd name="connsiteY18" fmla="*/ 102550 h 205712"/>
                <a:gd name="connsiteX19" fmla="*/ 150976 w 202251"/>
                <a:gd name="connsiteY19" fmla="*/ 122490 h 205712"/>
                <a:gd name="connsiteX20" fmla="*/ 159522 w 202251"/>
                <a:gd name="connsiteY20" fmla="*/ 139581 h 205712"/>
                <a:gd name="connsiteX21" fmla="*/ 168067 w 202251"/>
                <a:gd name="connsiteY21" fmla="*/ 156673 h 205712"/>
                <a:gd name="connsiteX22" fmla="*/ 173765 w 202251"/>
                <a:gd name="connsiteY22" fmla="*/ 162370 h 205712"/>
                <a:gd name="connsiteX23" fmla="*/ 185159 w 202251"/>
                <a:gd name="connsiteY23" fmla="*/ 179462 h 205712"/>
                <a:gd name="connsiteX24" fmla="*/ 193705 w 202251"/>
                <a:gd name="connsiteY24" fmla="*/ 188008 h 205712"/>
                <a:gd name="connsiteX25" fmla="*/ 199402 w 202251"/>
                <a:gd name="connsiteY25" fmla="*/ 196553 h 205712"/>
                <a:gd name="connsiteX26" fmla="*/ 202251 w 202251"/>
                <a:gd name="connsiteY26" fmla="*/ 205099 h 205712"/>
                <a:gd name="connsiteX27" fmla="*/ 196553 w 202251"/>
                <a:gd name="connsiteY27" fmla="*/ 185159 h 205712"/>
                <a:gd name="connsiteX28" fmla="*/ 185159 w 202251"/>
                <a:gd name="connsiteY28" fmla="*/ 168067 h 205712"/>
                <a:gd name="connsiteX29" fmla="*/ 176613 w 202251"/>
                <a:gd name="connsiteY29" fmla="*/ 150976 h 205712"/>
                <a:gd name="connsiteX30" fmla="*/ 170916 w 202251"/>
                <a:gd name="connsiteY30" fmla="*/ 133884 h 205712"/>
                <a:gd name="connsiteX31" fmla="*/ 165219 w 202251"/>
                <a:gd name="connsiteY31" fmla="*/ 125338 h 205712"/>
                <a:gd name="connsiteX32" fmla="*/ 156673 w 202251"/>
                <a:gd name="connsiteY32" fmla="*/ 111095 h 205712"/>
                <a:gd name="connsiteX33" fmla="*/ 150976 w 202251"/>
                <a:gd name="connsiteY33" fmla="*/ 91155 h 205712"/>
                <a:gd name="connsiteX34" fmla="*/ 145279 w 202251"/>
                <a:gd name="connsiteY34" fmla="*/ 82609 h 205712"/>
                <a:gd name="connsiteX35" fmla="*/ 139581 w 202251"/>
                <a:gd name="connsiteY35" fmla="*/ 65518 h 205712"/>
                <a:gd name="connsiteX36" fmla="*/ 136733 w 202251"/>
                <a:gd name="connsiteY36" fmla="*/ 56972 h 205712"/>
                <a:gd name="connsiteX37" fmla="*/ 125338 w 202251"/>
                <a:gd name="connsiteY37" fmla="*/ 39881 h 205712"/>
                <a:gd name="connsiteX38" fmla="*/ 119641 w 202251"/>
                <a:gd name="connsiteY38" fmla="*/ 31335 h 205712"/>
                <a:gd name="connsiteX39" fmla="*/ 105398 w 202251"/>
                <a:gd name="connsiteY39" fmla="*/ 11395 h 205712"/>
                <a:gd name="connsiteX40" fmla="*/ 96852 w 202251"/>
                <a:gd name="connsiteY40" fmla="*/ 17092 h 205712"/>
                <a:gd name="connsiteX41" fmla="*/ 94004 w 202251"/>
                <a:gd name="connsiteY41" fmla="*/ 25638 h 205712"/>
                <a:gd name="connsiteX42" fmla="*/ 82610 w 202251"/>
                <a:gd name="connsiteY42" fmla="*/ 39881 h 205712"/>
                <a:gd name="connsiteX43" fmla="*/ 76912 w 202251"/>
                <a:gd name="connsiteY43" fmla="*/ 56972 h 205712"/>
                <a:gd name="connsiteX44" fmla="*/ 65518 w 202251"/>
                <a:gd name="connsiteY44" fmla="*/ 74064 h 205712"/>
                <a:gd name="connsiteX45" fmla="*/ 51275 w 202251"/>
                <a:gd name="connsiteY45" fmla="*/ 99701 h 205712"/>
                <a:gd name="connsiteX46" fmla="*/ 45578 w 202251"/>
                <a:gd name="connsiteY46" fmla="*/ 108247 h 205712"/>
                <a:gd name="connsiteX47" fmla="*/ 37032 w 202251"/>
                <a:gd name="connsiteY47" fmla="*/ 116793 h 205712"/>
                <a:gd name="connsiteX48" fmla="*/ 19940 w 202251"/>
                <a:gd name="connsiteY48" fmla="*/ 136733 h 205712"/>
                <a:gd name="connsiteX49" fmla="*/ 11395 w 202251"/>
                <a:gd name="connsiteY49" fmla="*/ 145279 h 205712"/>
                <a:gd name="connsiteX50" fmla="*/ 5697 w 202251"/>
                <a:gd name="connsiteY50" fmla="*/ 150976 h 205712"/>
                <a:gd name="connsiteX51" fmla="*/ 2849 w 202251"/>
                <a:gd name="connsiteY51" fmla="*/ 142430 h 205712"/>
                <a:gd name="connsiteX52" fmla="*/ 5697 w 202251"/>
                <a:gd name="connsiteY52" fmla="*/ 133884 h 205712"/>
                <a:gd name="connsiteX53" fmla="*/ 17092 w 202251"/>
                <a:gd name="connsiteY53" fmla="*/ 116793 h 205712"/>
                <a:gd name="connsiteX54" fmla="*/ 22789 w 202251"/>
                <a:gd name="connsiteY54" fmla="*/ 111095 h 205712"/>
                <a:gd name="connsiteX55" fmla="*/ 34183 w 202251"/>
                <a:gd name="connsiteY55" fmla="*/ 94004 h 205712"/>
                <a:gd name="connsiteX56" fmla="*/ 39881 w 202251"/>
                <a:gd name="connsiteY56" fmla="*/ 88307 h 205712"/>
                <a:gd name="connsiteX57" fmla="*/ 31335 w 202251"/>
                <a:gd name="connsiteY57" fmla="*/ 94004 h 205712"/>
                <a:gd name="connsiteX58" fmla="*/ 25638 w 202251"/>
                <a:gd name="connsiteY58" fmla="*/ 102550 h 205712"/>
                <a:gd name="connsiteX59" fmla="*/ 51275 w 202251"/>
                <a:gd name="connsiteY59" fmla="*/ 71215 h 205712"/>
                <a:gd name="connsiteX60" fmla="*/ 54124 w 202251"/>
                <a:gd name="connsiteY60" fmla="*/ 62669 h 205712"/>
                <a:gd name="connsiteX61" fmla="*/ 65518 w 202251"/>
                <a:gd name="connsiteY61" fmla="*/ 45578 h 205712"/>
                <a:gd name="connsiteX62" fmla="*/ 71215 w 202251"/>
                <a:gd name="connsiteY62" fmla="*/ 37032 h 205712"/>
                <a:gd name="connsiteX63" fmla="*/ 74064 w 202251"/>
                <a:gd name="connsiteY63" fmla="*/ 28486 h 205712"/>
                <a:gd name="connsiteX64" fmla="*/ 85458 w 202251"/>
                <a:gd name="connsiteY64" fmla="*/ 11395 h 205712"/>
                <a:gd name="connsiteX65" fmla="*/ 88307 w 202251"/>
                <a:gd name="connsiteY65" fmla="*/ 2849 h 205712"/>
                <a:gd name="connsiteX66" fmla="*/ 96852 w 202251"/>
                <a:gd name="connsiteY66" fmla="*/ 0 h 205712"/>
                <a:gd name="connsiteX67" fmla="*/ 116793 w 202251"/>
                <a:gd name="connsiteY67" fmla="*/ 8546 h 205712"/>
                <a:gd name="connsiteX68" fmla="*/ 119641 w 202251"/>
                <a:gd name="connsiteY68" fmla="*/ 17092 h 205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02251" h="205712">
                  <a:moveTo>
                    <a:pt x="0" y="142430"/>
                  </a:moveTo>
                  <a:cubicBezTo>
                    <a:pt x="1544" y="150149"/>
                    <a:pt x="1561" y="159631"/>
                    <a:pt x="8546" y="165219"/>
                  </a:cubicBezTo>
                  <a:cubicBezTo>
                    <a:pt x="10891" y="167095"/>
                    <a:pt x="14243" y="167118"/>
                    <a:pt x="17092" y="168067"/>
                  </a:cubicBezTo>
                  <a:cubicBezTo>
                    <a:pt x="21840" y="166168"/>
                    <a:pt x="27968" y="166218"/>
                    <a:pt x="31335" y="162370"/>
                  </a:cubicBezTo>
                  <a:cubicBezTo>
                    <a:pt x="35289" y="157851"/>
                    <a:pt x="32786" y="149526"/>
                    <a:pt x="37032" y="145279"/>
                  </a:cubicBezTo>
                  <a:cubicBezTo>
                    <a:pt x="42329" y="139981"/>
                    <a:pt x="44833" y="138221"/>
                    <a:pt x="48426" y="131036"/>
                  </a:cubicBezTo>
                  <a:cubicBezTo>
                    <a:pt x="49769" y="128350"/>
                    <a:pt x="49817" y="125115"/>
                    <a:pt x="51275" y="122490"/>
                  </a:cubicBezTo>
                  <a:cubicBezTo>
                    <a:pt x="66680" y="94760"/>
                    <a:pt x="56838" y="113536"/>
                    <a:pt x="68367" y="99701"/>
                  </a:cubicBezTo>
                  <a:cubicBezTo>
                    <a:pt x="71406" y="96054"/>
                    <a:pt x="74064" y="92105"/>
                    <a:pt x="76912" y="88307"/>
                  </a:cubicBezTo>
                  <a:cubicBezTo>
                    <a:pt x="77862" y="85458"/>
                    <a:pt x="77885" y="82106"/>
                    <a:pt x="79761" y="79761"/>
                  </a:cubicBezTo>
                  <a:cubicBezTo>
                    <a:pt x="81900" y="77088"/>
                    <a:pt x="85886" y="76485"/>
                    <a:pt x="88307" y="74064"/>
                  </a:cubicBezTo>
                  <a:cubicBezTo>
                    <a:pt x="90728" y="71643"/>
                    <a:pt x="92105" y="68367"/>
                    <a:pt x="94004" y="65518"/>
                  </a:cubicBezTo>
                  <a:cubicBezTo>
                    <a:pt x="94953" y="62669"/>
                    <a:pt x="95307" y="59547"/>
                    <a:pt x="96852" y="56972"/>
                  </a:cubicBezTo>
                  <a:cubicBezTo>
                    <a:pt x="98234" y="54669"/>
                    <a:pt x="101349" y="53677"/>
                    <a:pt x="102550" y="51275"/>
                  </a:cubicBezTo>
                  <a:cubicBezTo>
                    <a:pt x="122892" y="10593"/>
                    <a:pt x="97184" y="50776"/>
                    <a:pt x="113944" y="25638"/>
                  </a:cubicBezTo>
                  <a:cubicBezTo>
                    <a:pt x="118019" y="33787"/>
                    <a:pt x="120395" y="37197"/>
                    <a:pt x="122490" y="45578"/>
                  </a:cubicBezTo>
                  <a:cubicBezTo>
                    <a:pt x="130546" y="77802"/>
                    <a:pt x="118808" y="40229"/>
                    <a:pt x="131036" y="76912"/>
                  </a:cubicBezTo>
                  <a:cubicBezTo>
                    <a:pt x="131038" y="76917"/>
                    <a:pt x="136730" y="94000"/>
                    <a:pt x="136733" y="94004"/>
                  </a:cubicBezTo>
                  <a:lnTo>
                    <a:pt x="142430" y="102550"/>
                  </a:lnTo>
                  <a:cubicBezTo>
                    <a:pt x="148361" y="126268"/>
                    <a:pt x="141139" y="102813"/>
                    <a:pt x="150976" y="122490"/>
                  </a:cubicBezTo>
                  <a:cubicBezTo>
                    <a:pt x="162762" y="146064"/>
                    <a:pt x="143202" y="115107"/>
                    <a:pt x="159522" y="139581"/>
                  </a:cubicBezTo>
                  <a:cubicBezTo>
                    <a:pt x="162530" y="148606"/>
                    <a:pt x="161756" y="148785"/>
                    <a:pt x="168067" y="156673"/>
                  </a:cubicBezTo>
                  <a:cubicBezTo>
                    <a:pt x="169745" y="158770"/>
                    <a:pt x="172153" y="160221"/>
                    <a:pt x="173765" y="162370"/>
                  </a:cubicBezTo>
                  <a:cubicBezTo>
                    <a:pt x="177873" y="167848"/>
                    <a:pt x="180317" y="174620"/>
                    <a:pt x="185159" y="179462"/>
                  </a:cubicBezTo>
                  <a:cubicBezTo>
                    <a:pt x="188008" y="182311"/>
                    <a:pt x="191126" y="184913"/>
                    <a:pt x="193705" y="188008"/>
                  </a:cubicBezTo>
                  <a:cubicBezTo>
                    <a:pt x="195897" y="190638"/>
                    <a:pt x="197871" y="193491"/>
                    <a:pt x="199402" y="196553"/>
                  </a:cubicBezTo>
                  <a:cubicBezTo>
                    <a:pt x="200745" y="199239"/>
                    <a:pt x="202251" y="208102"/>
                    <a:pt x="202251" y="205099"/>
                  </a:cubicBezTo>
                  <a:cubicBezTo>
                    <a:pt x="202251" y="203624"/>
                    <a:pt x="197896" y="187577"/>
                    <a:pt x="196553" y="185159"/>
                  </a:cubicBezTo>
                  <a:cubicBezTo>
                    <a:pt x="193228" y="179173"/>
                    <a:pt x="187325" y="174563"/>
                    <a:pt x="185159" y="168067"/>
                  </a:cubicBezTo>
                  <a:cubicBezTo>
                    <a:pt x="181227" y="156274"/>
                    <a:pt x="183975" y="162020"/>
                    <a:pt x="176613" y="150976"/>
                  </a:cubicBezTo>
                  <a:cubicBezTo>
                    <a:pt x="174714" y="145279"/>
                    <a:pt x="174247" y="138881"/>
                    <a:pt x="170916" y="133884"/>
                  </a:cubicBezTo>
                  <a:cubicBezTo>
                    <a:pt x="169017" y="131035"/>
                    <a:pt x="166750" y="128400"/>
                    <a:pt x="165219" y="125338"/>
                  </a:cubicBezTo>
                  <a:cubicBezTo>
                    <a:pt x="157823" y="110547"/>
                    <a:pt x="167800" y="122224"/>
                    <a:pt x="156673" y="111095"/>
                  </a:cubicBezTo>
                  <a:cubicBezTo>
                    <a:pt x="155762" y="107450"/>
                    <a:pt x="153017" y="95237"/>
                    <a:pt x="150976" y="91155"/>
                  </a:cubicBezTo>
                  <a:cubicBezTo>
                    <a:pt x="149445" y="88093"/>
                    <a:pt x="146670" y="85737"/>
                    <a:pt x="145279" y="82609"/>
                  </a:cubicBezTo>
                  <a:cubicBezTo>
                    <a:pt x="142840" y="77121"/>
                    <a:pt x="141480" y="71215"/>
                    <a:pt x="139581" y="65518"/>
                  </a:cubicBezTo>
                  <a:cubicBezTo>
                    <a:pt x="138631" y="62669"/>
                    <a:pt x="138399" y="59470"/>
                    <a:pt x="136733" y="56972"/>
                  </a:cubicBezTo>
                  <a:lnTo>
                    <a:pt x="125338" y="39881"/>
                  </a:lnTo>
                  <a:lnTo>
                    <a:pt x="119641" y="31335"/>
                  </a:lnTo>
                  <a:cubicBezTo>
                    <a:pt x="112995" y="11394"/>
                    <a:pt x="119641" y="16142"/>
                    <a:pt x="105398" y="11395"/>
                  </a:cubicBezTo>
                  <a:cubicBezTo>
                    <a:pt x="102549" y="13294"/>
                    <a:pt x="98991" y="14419"/>
                    <a:pt x="96852" y="17092"/>
                  </a:cubicBezTo>
                  <a:cubicBezTo>
                    <a:pt x="94976" y="19437"/>
                    <a:pt x="95347" y="22952"/>
                    <a:pt x="94004" y="25638"/>
                  </a:cubicBezTo>
                  <a:cubicBezTo>
                    <a:pt x="90412" y="32822"/>
                    <a:pt x="87907" y="34583"/>
                    <a:pt x="82610" y="39881"/>
                  </a:cubicBezTo>
                  <a:cubicBezTo>
                    <a:pt x="80711" y="45578"/>
                    <a:pt x="80243" y="51975"/>
                    <a:pt x="76912" y="56972"/>
                  </a:cubicBezTo>
                  <a:cubicBezTo>
                    <a:pt x="73114" y="62669"/>
                    <a:pt x="67684" y="67568"/>
                    <a:pt x="65518" y="74064"/>
                  </a:cubicBezTo>
                  <a:cubicBezTo>
                    <a:pt x="60503" y="89105"/>
                    <a:pt x="64334" y="80111"/>
                    <a:pt x="51275" y="99701"/>
                  </a:cubicBezTo>
                  <a:cubicBezTo>
                    <a:pt x="49376" y="102550"/>
                    <a:pt x="47999" y="105826"/>
                    <a:pt x="45578" y="108247"/>
                  </a:cubicBezTo>
                  <a:cubicBezTo>
                    <a:pt x="42729" y="111096"/>
                    <a:pt x="39611" y="113698"/>
                    <a:pt x="37032" y="116793"/>
                  </a:cubicBezTo>
                  <a:cubicBezTo>
                    <a:pt x="15334" y="142830"/>
                    <a:pt x="54188" y="102483"/>
                    <a:pt x="19940" y="136733"/>
                  </a:cubicBezTo>
                  <a:lnTo>
                    <a:pt x="11395" y="145279"/>
                  </a:lnTo>
                  <a:lnTo>
                    <a:pt x="5697" y="150976"/>
                  </a:lnTo>
                  <a:cubicBezTo>
                    <a:pt x="4748" y="148127"/>
                    <a:pt x="2849" y="145433"/>
                    <a:pt x="2849" y="142430"/>
                  </a:cubicBezTo>
                  <a:cubicBezTo>
                    <a:pt x="2849" y="139427"/>
                    <a:pt x="4239" y="136509"/>
                    <a:pt x="5697" y="133884"/>
                  </a:cubicBezTo>
                  <a:cubicBezTo>
                    <a:pt x="9022" y="127899"/>
                    <a:pt x="12251" y="121635"/>
                    <a:pt x="17092" y="116793"/>
                  </a:cubicBezTo>
                  <a:cubicBezTo>
                    <a:pt x="18991" y="114894"/>
                    <a:pt x="21178" y="113244"/>
                    <a:pt x="22789" y="111095"/>
                  </a:cubicBezTo>
                  <a:cubicBezTo>
                    <a:pt x="26897" y="105617"/>
                    <a:pt x="29341" y="98845"/>
                    <a:pt x="34183" y="94004"/>
                  </a:cubicBezTo>
                  <a:cubicBezTo>
                    <a:pt x="36082" y="92105"/>
                    <a:pt x="42567" y="88307"/>
                    <a:pt x="39881" y="88307"/>
                  </a:cubicBezTo>
                  <a:cubicBezTo>
                    <a:pt x="36457" y="88307"/>
                    <a:pt x="34184" y="92105"/>
                    <a:pt x="31335" y="94004"/>
                  </a:cubicBezTo>
                  <a:cubicBezTo>
                    <a:pt x="29436" y="96853"/>
                    <a:pt x="22789" y="104449"/>
                    <a:pt x="25638" y="102550"/>
                  </a:cubicBezTo>
                  <a:cubicBezTo>
                    <a:pt x="32467" y="97998"/>
                    <a:pt x="48655" y="79074"/>
                    <a:pt x="51275" y="71215"/>
                  </a:cubicBezTo>
                  <a:cubicBezTo>
                    <a:pt x="52225" y="68366"/>
                    <a:pt x="52666" y="65294"/>
                    <a:pt x="54124" y="62669"/>
                  </a:cubicBezTo>
                  <a:cubicBezTo>
                    <a:pt x="57449" y="56684"/>
                    <a:pt x="61720" y="51275"/>
                    <a:pt x="65518" y="45578"/>
                  </a:cubicBezTo>
                  <a:cubicBezTo>
                    <a:pt x="67417" y="42729"/>
                    <a:pt x="70132" y="40280"/>
                    <a:pt x="71215" y="37032"/>
                  </a:cubicBezTo>
                  <a:cubicBezTo>
                    <a:pt x="72165" y="34183"/>
                    <a:pt x="72606" y="31111"/>
                    <a:pt x="74064" y="28486"/>
                  </a:cubicBezTo>
                  <a:cubicBezTo>
                    <a:pt x="77389" y="22501"/>
                    <a:pt x="83293" y="17891"/>
                    <a:pt x="85458" y="11395"/>
                  </a:cubicBezTo>
                  <a:cubicBezTo>
                    <a:pt x="86408" y="8546"/>
                    <a:pt x="86184" y="4972"/>
                    <a:pt x="88307" y="2849"/>
                  </a:cubicBezTo>
                  <a:cubicBezTo>
                    <a:pt x="90430" y="726"/>
                    <a:pt x="94004" y="950"/>
                    <a:pt x="96852" y="0"/>
                  </a:cubicBezTo>
                  <a:cubicBezTo>
                    <a:pt x="106252" y="1880"/>
                    <a:pt x="111818" y="255"/>
                    <a:pt x="116793" y="8546"/>
                  </a:cubicBezTo>
                  <a:cubicBezTo>
                    <a:pt x="118338" y="11121"/>
                    <a:pt x="119641" y="17092"/>
                    <a:pt x="119641" y="1709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3995936" y="1557039"/>
              <a:ext cx="137868" cy="173765"/>
            </a:xfrm>
            <a:custGeom>
              <a:avLst/>
              <a:gdLst>
                <a:gd name="connsiteX0" fmla="*/ 6832 w 137868"/>
                <a:gd name="connsiteY0" fmla="*/ 153825 h 173765"/>
                <a:gd name="connsiteX1" fmla="*/ 9681 w 137868"/>
                <a:gd name="connsiteY1" fmla="*/ 128187 h 173765"/>
                <a:gd name="connsiteX2" fmla="*/ 15378 w 137868"/>
                <a:gd name="connsiteY2" fmla="*/ 119642 h 173765"/>
                <a:gd name="connsiteX3" fmla="*/ 23924 w 137868"/>
                <a:gd name="connsiteY3" fmla="*/ 99701 h 173765"/>
                <a:gd name="connsiteX4" fmla="*/ 29621 w 137868"/>
                <a:gd name="connsiteY4" fmla="*/ 91156 h 173765"/>
                <a:gd name="connsiteX5" fmla="*/ 32469 w 137868"/>
                <a:gd name="connsiteY5" fmla="*/ 82610 h 173765"/>
                <a:gd name="connsiteX6" fmla="*/ 38167 w 137868"/>
                <a:gd name="connsiteY6" fmla="*/ 74064 h 173765"/>
                <a:gd name="connsiteX7" fmla="*/ 43864 w 137868"/>
                <a:gd name="connsiteY7" fmla="*/ 48427 h 173765"/>
                <a:gd name="connsiteX8" fmla="*/ 55258 w 137868"/>
                <a:gd name="connsiteY8" fmla="*/ 8546 h 173765"/>
                <a:gd name="connsiteX9" fmla="*/ 60955 w 137868"/>
                <a:gd name="connsiteY9" fmla="*/ 0 h 173765"/>
                <a:gd name="connsiteX10" fmla="*/ 66653 w 137868"/>
                <a:gd name="connsiteY10" fmla="*/ 22789 h 173765"/>
                <a:gd name="connsiteX11" fmla="*/ 72350 w 137868"/>
                <a:gd name="connsiteY11" fmla="*/ 42729 h 173765"/>
                <a:gd name="connsiteX12" fmla="*/ 78047 w 137868"/>
                <a:gd name="connsiteY12" fmla="*/ 68367 h 173765"/>
                <a:gd name="connsiteX13" fmla="*/ 80896 w 137868"/>
                <a:gd name="connsiteY13" fmla="*/ 79761 h 173765"/>
                <a:gd name="connsiteX14" fmla="*/ 86593 w 137868"/>
                <a:gd name="connsiteY14" fmla="*/ 88307 h 173765"/>
                <a:gd name="connsiteX15" fmla="*/ 95139 w 137868"/>
                <a:gd name="connsiteY15" fmla="*/ 108247 h 173765"/>
                <a:gd name="connsiteX16" fmla="*/ 97987 w 137868"/>
                <a:gd name="connsiteY16" fmla="*/ 116793 h 173765"/>
                <a:gd name="connsiteX17" fmla="*/ 103684 w 137868"/>
                <a:gd name="connsiteY17" fmla="*/ 125339 h 173765"/>
                <a:gd name="connsiteX18" fmla="*/ 106533 w 137868"/>
                <a:gd name="connsiteY18" fmla="*/ 133885 h 173765"/>
                <a:gd name="connsiteX19" fmla="*/ 112230 w 137868"/>
                <a:gd name="connsiteY19" fmla="*/ 142430 h 173765"/>
                <a:gd name="connsiteX20" fmla="*/ 120776 w 137868"/>
                <a:gd name="connsiteY20" fmla="*/ 159522 h 173765"/>
                <a:gd name="connsiteX21" fmla="*/ 137868 w 137868"/>
                <a:gd name="connsiteY21" fmla="*/ 173765 h 173765"/>
                <a:gd name="connsiteX22" fmla="*/ 132170 w 137868"/>
                <a:gd name="connsiteY22" fmla="*/ 156673 h 173765"/>
                <a:gd name="connsiteX23" fmla="*/ 120776 w 137868"/>
                <a:gd name="connsiteY23" fmla="*/ 139582 h 173765"/>
                <a:gd name="connsiteX24" fmla="*/ 115079 w 137868"/>
                <a:gd name="connsiteY24" fmla="*/ 131036 h 173765"/>
                <a:gd name="connsiteX25" fmla="*/ 103684 w 137868"/>
                <a:gd name="connsiteY25" fmla="*/ 111096 h 173765"/>
                <a:gd name="connsiteX26" fmla="*/ 100836 w 137868"/>
                <a:gd name="connsiteY26" fmla="*/ 102550 h 173765"/>
                <a:gd name="connsiteX27" fmla="*/ 89441 w 137868"/>
                <a:gd name="connsiteY27" fmla="*/ 88307 h 173765"/>
                <a:gd name="connsiteX28" fmla="*/ 78047 w 137868"/>
                <a:gd name="connsiteY28" fmla="*/ 62670 h 173765"/>
                <a:gd name="connsiteX29" fmla="*/ 72350 w 137868"/>
                <a:gd name="connsiteY29" fmla="*/ 56972 h 173765"/>
                <a:gd name="connsiteX30" fmla="*/ 69501 w 137868"/>
                <a:gd name="connsiteY30" fmla="*/ 48427 h 173765"/>
                <a:gd name="connsiteX31" fmla="*/ 63804 w 137868"/>
                <a:gd name="connsiteY31" fmla="*/ 39881 h 173765"/>
                <a:gd name="connsiteX32" fmla="*/ 60955 w 137868"/>
                <a:gd name="connsiteY32" fmla="*/ 28486 h 173765"/>
                <a:gd name="connsiteX33" fmla="*/ 49561 w 137868"/>
                <a:gd name="connsiteY33" fmla="*/ 14243 h 173765"/>
                <a:gd name="connsiteX34" fmla="*/ 35318 w 137868"/>
                <a:gd name="connsiteY34" fmla="*/ 34184 h 173765"/>
                <a:gd name="connsiteX35" fmla="*/ 32469 w 137868"/>
                <a:gd name="connsiteY35" fmla="*/ 42729 h 173765"/>
                <a:gd name="connsiteX36" fmla="*/ 26772 w 137868"/>
                <a:gd name="connsiteY36" fmla="*/ 62670 h 173765"/>
                <a:gd name="connsiteX37" fmla="*/ 21075 w 137868"/>
                <a:gd name="connsiteY37" fmla="*/ 71215 h 173765"/>
                <a:gd name="connsiteX38" fmla="*/ 12529 w 137868"/>
                <a:gd name="connsiteY38" fmla="*/ 88307 h 173765"/>
                <a:gd name="connsiteX39" fmla="*/ 6832 w 137868"/>
                <a:gd name="connsiteY39" fmla="*/ 105399 h 173765"/>
                <a:gd name="connsiteX40" fmla="*/ 3983 w 137868"/>
                <a:gd name="connsiteY40" fmla="*/ 113944 h 173765"/>
                <a:gd name="connsiteX41" fmla="*/ 1135 w 137868"/>
                <a:gd name="connsiteY41" fmla="*/ 128187 h 173765"/>
                <a:gd name="connsiteX42" fmla="*/ 6832 w 137868"/>
                <a:gd name="connsiteY42" fmla="*/ 111096 h 173765"/>
                <a:gd name="connsiteX43" fmla="*/ 15378 w 137868"/>
                <a:gd name="connsiteY43" fmla="*/ 94004 h 173765"/>
                <a:gd name="connsiteX44" fmla="*/ 18226 w 137868"/>
                <a:gd name="connsiteY44" fmla="*/ 85458 h 173765"/>
                <a:gd name="connsiteX45" fmla="*/ 23924 w 137868"/>
                <a:gd name="connsiteY45" fmla="*/ 62670 h 173765"/>
                <a:gd name="connsiteX46" fmla="*/ 32469 w 137868"/>
                <a:gd name="connsiteY46" fmla="*/ 31335 h 173765"/>
                <a:gd name="connsiteX47" fmla="*/ 46712 w 137868"/>
                <a:gd name="connsiteY47" fmla="*/ 5698 h 173765"/>
                <a:gd name="connsiteX48" fmla="*/ 69501 w 137868"/>
                <a:gd name="connsiteY48" fmla="*/ 8546 h 173765"/>
                <a:gd name="connsiteX49" fmla="*/ 63804 w 137868"/>
                <a:gd name="connsiteY49" fmla="*/ 65518 h 173765"/>
                <a:gd name="connsiteX50" fmla="*/ 58107 w 137868"/>
                <a:gd name="connsiteY50" fmla="*/ 48427 h 17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7868" h="173765">
                  <a:moveTo>
                    <a:pt x="6832" y="153825"/>
                  </a:moveTo>
                  <a:cubicBezTo>
                    <a:pt x="7782" y="145279"/>
                    <a:pt x="7595" y="136529"/>
                    <a:pt x="9681" y="128187"/>
                  </a:cubicBezTo>
                  <a:cubicBezTo>
                    <a:pt x="10511" y="124866"/>
                    <a:pt x="13680" y="122614"/>
                    <a:pt x="15378" y="119642"/>
                  </a:cubicBezTo>
                  <a:cubicBezTo>
                    <a:pt x="39093" y="78139"/>
                    <a:pt x="7941" y="131666"/>
                    <a:pt x="23924" y="99701"/>
                  </a:cubicBezTo>
                  <a:cubicBezTo>
                    <a:pt x="25455" y="96639"/>
                    <a:pt x="27722" y="94004"/>
                    <a:pt x="29621" y="91156"/>
                  </a:cubicBezTo>
                  <a:cubicBezTo>
                    <a:pt x="30570" y="88307"/>
                    <a:pt x="31126" y="85296"/>
                    <a:pt x="32469" y="82610"/>
                  </a:cubicBezTo>
                  <a:cubicBezTo>
                    <a:pt x="34000" y="79548"/>
                    <a:pt x="36818" y="77211"/>
                    <a:pt x="38167" y="74064"/>
                  </a:cubicBezTo>
                  <a:cubicBezTo>
                    <a:pt x="39810" y="70231"/>
                    <a:pt x="43190" y="51348"/>
                    <a:pt x="43864" y="48427"/>
                  </a:cubicBezTo>
                  <a:cubicBezTo>
                    <a:pt x="44534" y="45522"/>
                    <a:pt x="52057" y="13347"/>
                    <a:pt x="55258" y="8546"/>
                  </a:cubicBezTo>
                  <a:lnTo>
                    <a:pt x="60955" y="0"/>
                  </a:lnTo>
                  <a:cubicBezTo>
                    <a:pt x="66752" y="28979"/>
                    <a:pt x="60810" y="2337"/>
                    <a:pt x="66653" y="22789"/>
                  </a:cubicBezTo>
                  <a:cubicBezTo>
                    <a:pt x="73804" y="47819"/>
                    <a:pt x="65521" y="22247"/>
                    <a:pt x="72350" y="42729"/>
                  </a:cubicBezTo>
                  <a:cubicBezTo>
                    <a:pt x="77488" y="73566"/>
                    <a:pt x="72437" y="48736"/>
                    <a:pt x="78047" y="68367"/>
                  </a:cubicBezTo>
                  <a:cubicBezTo>
                    <a:pt x="79123" y="72131"/>
                    <a:pt x="79354" y="76163"/>
                    <a:pt x="80896" y="79761"/>
                  </a:cubicBezTo>
                  <a:cubicBezTo>
                    <a:pt x="82245" y="82908"/>
                    <a:pt x="84694" y="85458"/>
                    <a:pt x="86593" y="88307"/>
                  </a:cubicBezTo>
                  <a:cubicBezTo>
                    <a:pt x="93272" y="108349"/>
                    <a:pt x="84579" y="83607"/>
                    <a:pt x="95139" y="108247"/>
                  </a:cubicBezTo>
                  <a:cubicBezTo>
                    <a:pt x="96322" y="111007"/>
                    <a:pt x="96644" y="114107"/>
                    <a:pt x="97987" y="116793"/>
                  </a:cubicBezTo>
                  <a:cubicBezTo>
                    <a:pt x="99518" y="119855"/>
                    <a:pt x="102153" y="122277"/>
                    <a:pt x="103684" y="125339"/>
                  </a:cubicBezTo>
                  <a:cubicBezTo>
                    <a:pt x="105027" y="128025"/>
                    <a:pt x="105190" y="131199"/>
                    <a:pt x="106533" y="133885"/>
                  </a:cubicBezTo>
                  <a:cubicBezTo>
                    <a:pt x="108064" y="136947"/>
                    <a:pt x="110699" y="139368"/>
                    <a:pt x="112230" y="142430"/>
                  </a:cubicBezTo>
                  <a:cubicBezTo>
                    <a:pt x="118654" y="155277"/>
                    <a:pt x="110572" y="147277"/>
                    <a:pt x="120776" y="159522"/>
                  </a:cubicBezTo>
                  <a:cubicBezTo>
                    <a:pt x="127630" y="167747"/>
                    <a:pt x="129465" y="168163"/>
                    <a:pt x="137868" y="173765"/>
                  </a:cubicBezTo>
                  <a:cubicBezTo>
                    <a:pt x="135969" y="168068"/>
                    <a:pt x="135501" y="161670"/>
                    <a:pt x="132170" y="156673"/>
                  </a:cubicBezTo>
                  <a:lnTo>
                    <a:pt x="120776" y="139582"/>
                  </a:lnTo>
                  <a:cubicBezTo>
                    <a:pt x="118877" y="136733"/>
                    <a:pt x="116610" y="134098"/>
                    <a:pt x="115079" y="131036"/>
                  </a:cubicBezTo>
                  <a:cubicBezTo>
                    <a:pt x="107851" y="116580"/>
                    <a:pt x="111738" y="123175"/>
                    <a:pt x="103684" y="111096"/>
                  </a:cubicBezTo>
                  <a:cubicBezTo>
                    <a:pt x="102735" y="108247"/>
                    <a:pt x="102179" y="105236"/>
                    <a:pt x="100836" y="102550"/>
                  </a:cubicBezTo>
                  <a:cubicBezTo>
                    <a:pt x="97242" y="95362"/>
                    <a:pt x="94741" y="93606"/>
                    <a:pt x="89441" y="88307"/>
                  </a:cubicBezTo>
                  <a:cubicBezTo>
                    <a:pt x="84923" y="74751"/>
                    <a:pt x="85786" y="72345"/>
                    <a:pt x="78047" y="62670"/>
                  </a:cubicBezTo>
                  <a:cubicBezTo>
                    <a:pt x="76369" y="60573"/>
                    <a:pt x="74249" y="58871"/>
                    <a:pt x="72350" y="56972"/>
                  </a:cubicBezTo>
                  <a:cubicBezTo>
                    <a:pt x="71400" y="54124"/>
                    <a:pt x="70844" y="51112"/>
                    <a:pt x="69501" y="48427"/>
                  </a:cubicBezTo>
                  <a:cubicBezTo>
                    <a:pt x="67970" y="45365"/>
                    <a:pt x="65153" y="43028"/>
                    <a:pt x="63804" y="39881"/>
                  </a:cubicBezTo>
                  <a:cubicBezTo>
                    <a:pt x="62262" y="36282"/>
                    <a:pt x="62497" y="32085"/>
                    <a:pt x="60955" y="28486"/>
                  </a:cubicBezTo>
                  <a:cubicBezTo>
                    <a:pt x="58261" y="22200"/>
                    <a:pt x="54154" y="18836"/>
                    <a:pt x="49561" y="14243"/>
                  </a:cubicBezTo>
                  <a:cubicBezTo>
                    <a:pt x="35317" y="18991"/>
                    <a:pt x="41965" y="14243"/>
                    <a:pt x="35318" y="34184"/>
                  </a:cubicBezTo>
                  <a:cubicBezTo>
                    <a:pt x="34368" y="37032"/>
                    <a:pt x="33197" y="39816"/>
                    <a:pt x="32469" y="42729"/>
                  </a:cubicBezTo>
                  <a:cubicBezTo>
                    <a:pt x="31555" y="46385"/>
                    <a:pt x="28817" y="58580"/>
                    <a:pt x="26772" y="62670"/>
                  </a:cubicBezTo>
                  <a:cubicBezTo>
                    <a:pt x="25241" y="65732"/>
                    <a:pt x="22606" y="68153"/>
                    <a:pt x="21075" y="71215"/>
                  </a:cubicBezTo>
                  <a:cubicBezTo>
                    <a:pt x="9278" y="94807"/>
                    <a:pt x="28859" y="63811"/>
                    <a:pt x="12529" y="88307"/>
                  </a:cubicBezTo>
                  <a:lnTo>
                    <a:pt x="6832" y="105399"/>
                  </a:lnTo>
                  <a:cubicBezTo>
                    <a:pt x="5882" y="108247"/>
                    <a:pt x="4572" y="111000"/>
                    <a:pt x="3983" y="113944"/>
                  </a:cubicBezTo>
                  <a:cubicBezTo>
                    <a:pt x="3034" y="118692"/>
                    <a:pt x="-2289" y="131610"/>
                    <a:pt x="1135" y="128187"/>
                  </a:cubicBezTo>
                  <a:cubicBezTo>
                    <a:pt x="5382" y="123941"/>
                    <a:pt x="4933" y="116793"/>
                    <a:pt x="6832" y="111096"/>
                  </a:cubicBezTo>
                  <a:cubicBezTo>
                    <a:pt x="10763" y="99303"/>
                    <a:pt x="8016" y="105047"/>
                    <a:pt x="15378" y="94004"/>
                  </a:cubicBezTo>
                  <a:cubicBezTo>
                    <a:pt x="16327" y="91155"/>
                    <a:pt x="17436" y="88355"/>
                    <a:pt x="18226" y="85458"/>
                  </a:cubicBezTo>
                  <a:cubicBezTo>
                    <a:pt x="20286" y="77904"/>
                    <a:pt x="21448" y="70098"/>
                    <a:pt x="23924" y="62670"/>
                  </a:cubicBezTo>
                  <a:cubicBezTo>
                    <a:pt x="33653" y="33480"/>
                    <a:pt x="26427" y="57517"/>
                    <a:pt x="32469" y="31335"/>
                  </a:cubicBezTo>
                  <a:cubicBezTo>
                    <a:pt x="38359" y="5812"/>
                    <a:pt x="30944" y="10953"/>
                    <a:pt x="46712" y="5698"/>
                  </a:cubicBezTo>
                  <a:cubicBezTo>
                    <a:pt x="54308" y="6647"/>
                    <a:pt x="66359" y="1565"/>
                    <a:pt x="69501" y="8546"/>
                  </a:cubicBezTo>
                  <a:cubicBezTo>
                    <a:pt x="92247" y="59091"/>
                    <a:pt x="86209" y="58051"/>
                    <a:pt x="63804" y="65518"/>
                  </a:cubicBezTo>
                  <a:cubicBezTo>
                    <a:pt x="56527" y="54602"/>
                    <a:pt x="58107" y="60396"/>
                    <a:pt x="58107" y="48427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4212951" y="1332989"/>
              <a:ext cx="211824" cy="202379"/>
            </a:xfrm>
            <a:custGeom>
              <a:avLst/>
              <a:gdLst>
                <a:gd name="connsiteX0" fmla="*/ 211347 w 211824"/>
                <a:gd name="connsiteY0" fmla="*/ 202251 h 202379"/>
                <a:gd name="connsiteX1" fmla="*/ 199952 w 211824"/>
                <a:gd name="connsiteY1" fmla="*/ 188008 h 202379"/>
                <a:gd name="connsiteX2" fmla="*/ 188558 w 211824"/>
                <a:gd name="connsiteY2" fmla="*/ 170916 h 202379"/>
                <a:gd name="connsiteX3" fmla="*/ 174315 w 211824"/>
                <a:gd name="connsiteY3" fmla="*/ 156673 h 202379"/>
                <a:gd name="connsiteX4" fmla="*/ 165769 w 211824"/>
                <a:gd name="connsiteY4" fmla="*/ 148128 h 202379"/>
                <a:gd name="connsiteX5" fmla="*/ 154375 w 211824"/>
                <a:gd name="connsiteY5" fmla="*/ 131036 h 202379"/>
                <a:gd name="connsiteX6" fmla="*/ 148677 w 211824"/>
                <a:gd name="connsiteY6" fmla="*/ 125339 h 202379"/>
                <a:gd name="connsiteX7" fmla="*/ 142980 w 211824"/>
                <a:gd name="connsiteY7" fmla="*/ 116793 h 202379"/>
                <a:gd name="connsiteX8" fmla="*/ 134434 w 211824"/>
                <a:gd name="connsiteY8" fmla="*/ 108247 h 202379"/>
                <a:gd name="connsiteX9" fmla="*/ 123040 w 211824"/>
                <a:gd name="connsiteY9" fmla="*/ 91156 h 202379"/>
                <a:gd name="connsiteX10" fmla="*/ 117343 w 211824"/>
                <a:gd name="connsiteY10" fmla="*/ 85458 h 202379"/>
                <a:gd name="connsiteX11" fmla="*/ 105948 w 211824"/>
                <a:gd name="connsiteY11" fmla="*/ 68367 h 202379"/>
                <a:gd name="connsiteX12" fmla="*/ 91706 w 211824"/>
                <a:gd name="connsiteY12" fmla="*/ 51275 h 202379"/>
                <a:gd name="connsiteX13" fmla="*/ 88857 w 211824"/>
                <a:gd name="connsiteY13" fmla="*/ 42729 h 202379"/>
                <a:gd name="connsiteX14" fmla="*/ 77463 w 211824"/>
                <a:gd name="connsiteY14" fmla="*/ 17092 h 202379"/>
                <a:gd name="connsiteX15" fmla="*/ 74614 w 211824"/>
                <a:gd name="connsiteY15" fmla="*/ 8546 h 202379"/>
                <a:gd name="connsiteX16" fmla="*/ 71765 w 211824"/>
                <a:gd name="connsiteY16" fmla="*/ 0 h 202379"/>
                <a:gd name="connsiteX17" fmla="*/ 57522 w 211824"/>
                <a:gd name="connsiteY17" fmla="*/ 19941 h 202379"/>
                <a:gd name="connsiteX18" fmla="*/ 48977 w 211824"/>
                <a:gd name="connsiteY18" fmla="*/ 28486 h 202379"/>
                <a:gd name="connsiteX19" fmla="*/ 40431 w 211824"/>
                <a:gd name="connsiteY19" fmla="*/ 45578 h 202379"/>
                <a:gd name="connsiteX20" fmla="*/ 31885 w 211824"/>
                <a:gd name="connsiteY20" fmla="*/ 65518 h 202379"/>
                <a:gd name="connsiteX21" fmla="*/ 23339 w 211824"/>
                <a:gd name="connsiteY21" fmla="*/ 74064 h 202379"/>
                <a:gd name="connsiteX22" fmla="*/ 11945 w 211824"/>
                <a:gd name="connsiteY22" fmla="*/ 99701 h 202379"/>
                <a:gd name="connsiteX23" fmla="*/ 6248 w 211824"/>
                <a:gd name="connsiteY23" fmla="*/ 105399 h 202379"/>
                <a:gd name="connsiteX24" fmla="*/ 6248 w 211824"/>
                <a:gd name="connsiteY24" fmla="*/ 128187 h 202379"/>
                <a:gd name="connsiteX25" fmla="*/ 20491 w 211824"/>
                <a:gd name="connsiteY25" fmla="*/ 125339 h 202379"/>
                <a:gd name="connsiteX26" fmla="*/ 31885 w 211824"/>
                <a:gd name="connsiteY26" fmla="*/ 108247 h 202379"/>
                <a:gd name="connsiteX27" fmla="*/ 40431 w 211824"/>
                <a:gd name="connsiteY27" fmla="*/ 88307 h 202379"/>
                <a:gd name="connsiteX28" fmla="*/ 48977 w 211824"/>
                <a:gd name="connsiteY28" fmla="*/ 71215 h 202379"/>
                <a:gd name="connsiteX29" fmla="*/ 51825 w 211824"/>
                <a:gd name="connsiteY29" fmla="*/ 62670 h 202379"/>
                <a:gd name="connsiteX30" fmla="*/ 60371 w 211824"/>
                <a:gd name="connsiteY30" fmla="*/ 45578 h 202379"/>
                <a:gd name="connsiteX31" fmla="*/ 66068 w 211824"/>
                <a:gd name="connsiteY31" fmla="*/ 62670 h 202379"/>
                <a:gd name="connsiteX32" fmla="*/ 68917 w 211824"/>
                <a:gd name="connsiteY32" fmla="*/ 71215 h 202379"/>
                <a:gd name="connsiteX33" fmla="*/ 74614 w 211824"/>
                <a:gd name="connsiteY33" fmla="*/ 76913 h 202379"/>
                <a:gd name="connsiteX34" fmla="*/ 91706 w 211824"/>
                <a:gd name="connsiteY34" fmla="*/ 96853 h 202379"/>
                <a:gd name="connsiteX35" fmla="*/ 108797 w 211824"/>
                <a:gd name="connsiteY35" fmla="*/ 108247 h 202379"/>
                <a:gd name="connsiteX36" fmla="*/ 117343 w 211824"/>
                <a:gd name="connsiteY36" fmla="*/ 113944 h 202379"/>
                <a:gd name="connsiteX37" fmla="*/ 131586 w 211824"/>
                <a:gd name="connsiteY37" fmla="*/ 128187 h 202379"/>
                <a:gd name="connsiteX38" fmla="*/ 145829 w 211824"/>
                <a:gd name="connsiteY38" fmla="*/ 148128 h 202379"/>
                <a:gd name="connsiteX39" fmla="*/ 151526 w 211824"/>
                <a:gd name="connsiteY39" fmla="*/ 156673 h 202379"/>
                <a:gd name="connsiteX40" fmla="*/ 168618 w 211824"/>
                <a:gd name="connsiteY40" fmla="*/ 168068 h 202379"/>
                <a:gd name="connsiteX41" fmla="*/ 182861 w 211824"/>
                <a:gd name="connsiteY41" fmla="*/ 179462 h 202379"/>
                <a:gd name="connsiteX42" fmla="*/ 211347 w 211824"/>
                <a:gd name="connsiteY42" fmla="*/ 202251 h 20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11824" h="202379">
                  <a:moveTo>
                    <a:pt x="211347" y="202251"/>
                  </a:moveTo>
                  <a:cubicBezTo>
                    <a:pt x="214195" y="203675"/>
                    <a:pt x="203528" y="192925"/>
                    <a:pt x="199952" y="188008"/>
                  </a:cubicBezTo>
                  <a:cubicBezTo>
                    <a:pt x="195925" y="182470"/>
                    <a:pt x="193400" y="175758"/>
                    <a:pt x="188558" y="170916"/>
                  </a:cubicBezTo>
                  <a:lnTo>
                    <a:pt x="174315" y="156673"/>
                  </a:lnTo>
                  <a:cubicBezTo>
                    <a:pt x="171466" y="153825"/>
                    <a:pt x="168003" y="151480"/>
                    <a:pt x="165769" y="148128"/>
                  </a:cubicBezTo>
                  <a:cubicBezTo>
                    <a:pt x="161971" y="142431"/>
                    <a:pt x="159217" y="135877"/>
                    <a:pt x="154375" y="131036"/>
                  </a:cubicBezTo>
                  <a:cubicBezTo>
                    <a:pt x="152476" y="129137"/>
                    <a:pt x="150355" y="127436"/>
                    <a:pt x="148677" y="125339"/>
                  </a:cubicBezTo>
                  <a:cubicBezTo>
                    <a:pt x="146538" y="122666"/>
                    <a:pt x="145172" y="119423"/>
                    <a:pt x="142980" y="116793"/>
                  </a:cubicBezTo>
                  <a:cubicBezTo>
                    <a:pt x="140401" y="113698"/>
                    <a:pt x="136907" y="111427"/>
                    <a:pt x="134434" y="108247"/>
                  </a:cubicBezTo>
                  <a:cubicBezTo>
                    <a:pt x="130230" y="102842"/>
                    <a:pt x="127881" y="95998"/>
                    <a:pt x="123040" y="91156"/>
                  </a:cubicBezTo>
                  <a:cubicBezTo>
                    <a:pt x="121141" y="89257"/>
                    <a:pt x="118955" y="87607"/>
                    <a:pt x="117343" y="85458"/>
                  </a:cubicBezTo>
                  <a:cubicBezTo>
                    <a:pt x="113235" y="79980"/>
                    <a:pt x="110789" y="73209"/>
                    <a:pt x="105948" y="68367"/>
                  </a:cubicBezTo>
                  <a:cubicBezTo>
                    <a:pt x="99648" y="62067"/>
                    <a:pt x="95672" y="59207"/>
                    <a:pt x="91706" y="51275"/>
                  </a:cubicBezTo>
                  <a:cubicBezTo>
                    <a:pt x="90363" y="48589"/>
                    <a:pt x="90200" y="45415"/>
                    <a:pt x="88857" y="42729"/>
                  </a:cubicBezTo>
                  <a:cubicBezTo>
                    <a:pt x="75315" y="15646"/>
                    <a:pt x="92161" y="61187"/>
                    <a:pt x="77463" y="17092"/>
                  </a:cubicBezTo>
                  <a:lnTo>
                    <a:pt x="74614" y="8546"/>
                  </a:lnTo>
                  <a:lnTo>
                    <a:pt x="71765" y="0"/>
                  </a:lnTo>
                  <a:cubicBezTo>
                    <a:pt x="49546" y="22222"/>
                    <a:pt x="76272" y="-6309"/>
                    <a:pt x="57522" y="19941"/>
                  </a:cubicBezTo>
                  <a:cubicBezTo>
                    <a:pt x="55181" y="23219"/>
                    <a:pt x="51825" y="25638"/>
                    <a:pt x="48977" y="28486"/>
                  </a:cubicBezTo>
                  <a:cubicBezTo>
                    <a:pt x="41816" y="49967"/>
                    <a:pt x="51476" y="23489"/>
                    <a:pt x="40431" y="45578"/>
                  </a:cubicBezTo>
                  <a:cubicBezTo>
                    <a:pt x="34233" y="57973"/>
                    <a:pt x="41761" y="51692"/>
                    <a:pt x="31885" y="65518"/>
                  </a:cubicBezTo>
                  <a:cubicBezTo>
                    <a:pt x="29543" y="68796"/>
                    <a:pt x="26188" y="71215"/>
                    <a:pt x="23339" y="74064"/>
                  </a:cubicBezTo>
                  <a:cubicBezTo>
                    <a:pt x="18821" y="87620"/>
                    <a:pt x="19684" y="90026"/>
                    <a:pt x="11945" y="99701"/>
                  </a:cubicBezTo>
                  <a:cubicBezTo>
                    <a:pt x="10267" y="101798"/>
                    <a:pt x="8147" y="103500"/>
                    <a:pt x="6248" y="105399"/>
                  </a:cubicBezTo>
                  <a:cubicBezTo>
                    <a:pt x="-299" y="125038"/>
                    <a:pt x="-3697" y="118244"/>
                    <a:pt x="6248" y="128187"/>
                  </a:cubicBezTo>
                  <a:cubicBezTo>
                    <a:pt x="10996" y="127238"/>
                    <a:pt x="16669" y="128311"/>
                    <a:pt x="20491" y="125339"/>
                  </a:cubicBezTo>
                  <a:cubicBezTo>
                    <a:pt x="25896" y="121135"/>
                    <a:pt x="31885" y="108247"/>
                    <a:pt x="31885" y="108247"/>
                  </a:cubicBezTo>
                  <a:cubicBezTo>
                    <a:pt x="37816" y="84529"/>
                    <a:pt x="30594" y="107984"/>
                    <a:pt x="40431" y="88307"/>
                  </a:cubicBezTo>
                  <a:cubicBezTo>
                    <a:pt x="52220" y="64727"/>
                    <a:pt x="32653" y="95698"/>
                    <a:pt x="48977" y="71215"/>
                  </a:cubicBezTo>
                  <a:cubicBezTo>
                    <a:pt x="49926" y="68367"/>
                    <a:pt x="50482" y="65355"/>
                    <a:pt x="51825" y="62670"/>
                  </a:cubicBezTo>
                  <a:cubicBezTo>
                    <a:pt x="62871" y="40577"/>
                    <a:pt x="53209" y="67062"/>
                    <a:pt x="60371" y="45578"/>
                  </a:cubicBezTo>
                  <a:lnTo>
                    <a:pt x="66068" y="62670"/>
                  </a:lnTo>
                  <a:cubicBezTo>
                    <a:pt x="67018" y="65518"/>
                    <a:pt x="66794" y="69092"/>
                    <a:pt x="68917" y="71215"/>
                  </a:cubicBezTo>
                  <a:cubicBezTo>
                    <a:pt x="70816" y="73114"/>
                    <a:pt x="72936" y="74816"/>
                    <a:pt x="74614" y="76913"/>
                  </a:cubicBezTo>
                  <a:cubicBezTo>
                    <a:pt x="81976" y="86116"/>
                    <a:pt x="79953" y="89018"/>
                    <a:pt x="91706" y="96853"/>
                  </a:cubicBezTo>
                  <a:lnTo>
                    <a:pt x="108797" y="108247"/>
                  </a:lnTo>
                  <a:cubicBezTo>
                    <a:pt x="111646" y="110146"/>
                    <a:pt x="114922" y="111523"/>
                    <a:pt x="117343" y="113944"/>
                  </a:cubicBezTo>
                  <a:lnTo>
                    <a:pt x="131586" y="128187"/>
                  </a:lnTo>
                  <a:cubicBezTo>
                    <a:pt x="138649" y="149382"/>
                    <a:pt x="127808" y="121098"/>
                    <a:pt x="145829" y="148128"/>
                  </a:cubicBezTo>
                  <a:cubicBezTo>
                    <a:pt x="147728" y="150976"/>
                    <a:pt x="148950" y="154419"/>
                    <a:pt x="151526" y="156673"/>
                  </a:cubicBezTo>
                  <a:cubicBezTo>
                    <a:pt x="156679" y="161182"/>
                    <a:pt x="162921" y="164270"/>
                    <a:pt x="168618" y="168068"/>
                  </a:cubicBezTo>
                  <a:cubicBezTo>
                    <a:pt x="174960" y="172296"/>
                    <a:pt x="178224" y="173666"/>
                    <a:pt x="182861" y="179462"/>
                  </a:cubicBezTo>
                  <a:cubicBezTo>
                    <a:pt x="185000" y="182135"/>
                    <a:pt x="208499" y="200827"/>
                    <a:pt x="211347" y="20225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13"/>
          <p:cNvGrpSpPr/>
          <p:nvPr/>
        </p:nvGrpSpPr>
        <p:grpSpPr>
          <a:xfrm>
            <a:off x="1135577" y="3735623"/>
            <a:ext cx="252373" cy="378978"/>
            <a:chOff x="3176004" y="2075464"/>
            <a:chExt cx="252373" cy="378978"/>
          </a:xfrm>
          <a:noFill/>
        </p:grpSpPr>
        <p:sp>
          <p:nvSpPr>
            <p:cNvPr id="63" name="任意多边形 62"/>
            <p:cNvSpPr/>
            <p:nvPr/>
          </p:nvSpPr>
          <p:spPr>
            <a:xfrm>
              <a:off x="3176004" y="2338939"/>
              <a:ext cx="154337" cy="115503"/>
            </a:xfrm>
            <a:custGeom>
              <a:avLst/>
              <a:gdLst>
                <a:gd name="connsiteX0" fmla="*/ 154337 w 154337"/>
                <a:gd name="connsiteY0" fmla="*/ 115503 h 115503"/>
                <a:gd name="connsiteX1" fmla="*/ 135087 w 154337"/>
                <a:gd name="connsiteY1" fmla="*/ 67377 h 115503"/>
                <a:gd name="connsiteX2" fmla="*/ 115836 w 154337"/>
                <a:gd name="connsiteY2" fmla="*/ 9625 h 115503"/>
                <a:gd name="connsiteX3" fmla="*/ 86960 w 154337"/>
                <a:gd name="connsiteY3" fmla="*/ 0 h 115503"/>
                <a:gd name="connsiteX4" fmla="*/ 9958 w 154337"/>
                <a:gd name="connsiteY4" fmla="*/ 9625 h 115503"/>
                <a:gd name="connsiteX5" fmla="*/ 9958 w 154337"/>
                <a:gd name="connsiteY5" fmla="*/ 67377 h 115503"/>
                <a:gd name="connsiteX6" fmla="*/ 38834 w 154337"/>
                <a:gd name="connsiteY6" fmla="*/ 77002 h 115503"/>
                <a:gd name="connsiteX7" fmla="*/ 77335 w 154337"/>
                <a:gd name="connsiteY7" fmla="*/ 48126 h 115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337" h="115503">
                  <a:moveTo>
                    <a:pt x="154337" y="115503"/>
                  </a:moveTo>
                  <a:cubicBezTo>
                    <a:pt x="147920" y="99461"/>
                    <a:pt x="140992" y="83614"/>
                    <a:pt x="135087" y="67377"/>
                  </a:cubicBezTo>
                  <a:cubicBezTo>
                    <a:pt x="128152" y="48307"/>
                    <a:pt x="135087" y="16042"/>
                    <a:pt x="115836" y="9625"/>
                  </a:cubicBezTo>
                  <a:lnTo>
                    <a:pt x="86960" y="0"/>
                  </a:lnTo>
                  <a:cubicBezTo>
                    <a:pt x="61293" y="3208"/>
                    <a:pt x="33596" y="-881"/>
                    <a:pt x="9958" y="9625"/>
                  </a:cubicBezTo>
                  <a:cubicBezTo>
                    <a:pt x="-7811" y="17522"/>
                    <a:pt x="2061" y="59480"/>
                    <a:pt x="9958" y="67377"/>
                  </a:cubicBezTo>
                  <a:cubicBezTo>
                    <a:pt x="17132" y="74551"/>
                    <a:pt x="29209" y="73794"/>
                    <a:pt x="38834" y="77002"/>
                  </a:cubicBezTo>
                  <a:cubicBezTo>
                    <a:pt x="83560" y="65821"/>
                    <a:pt x="77335" y="80606"/>
                    <a:pt x="77335" y="48126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3318749" y="2292229"/>
              <a:ext cx="109628" cy="77238"/>
            </a:xfrm>
            <a:custGeom>
              <a:avLst/>
              <a:gdLst>
                <a:gd name="connsiteX0" fmla="*/ 0 w 109628"/>
                <a:gd name="connsiteY0" fmla="*/ 72255 h 77238"/>
                <a:gd name="connsiteX1" fmla="*/ 2491 w 109628"/>
                <a:gd name="connsiteY1" fmla="*/ 27407 h 77238"/>
                <a:gd name="connsiteX2" fmla="*/ 7474 w 109628"/>
                <a:gd name="connsiteY2" fmla="*/ 19932 h 77238"/>
                <a:gd name="connsiteX3" fmla="*/ 14949 w 109628"/>
                <a:gd name="connsiteY3" fmla="*/ 17441 h 77238"/>
                <a:gd name="connsiteX4" fmla="*/ 19932 w 109628"/>
                <a:gd name="connsiteY4" fmla="*/ 9966 h 77238"/>
                <a:gd name="connsiteX5" fmla="*/ 34882 w 109628"/>
                <a:gd name="connsiteY5" fmla="*/ 0 h 77238"/>
                <a:gd name="connsiteX6" fmla="*/ 94679 w 109628"/>
                <a:gd name="connsiteY6" fmla="*/ 4983 h 77238"/>
                <a:gd name="connsiteX7" fmla="*/ 104645 w 109628"/>
                <a:gd name="connsiteY7" fmla="*/ 9966 h 77238"/>
                <a:gd name="connsiteX8" fmla="*/ 109628 w 109628"/>
                <a:gd name="connsiteY8" fmla="*/ 39865 h 77238"/>
                <a:gd name="connsiteX9" fmla="*/ 107137 w 109628"/>
                <a:gd name="connsiteY9" fmla="*/ 57306 h 77238"/>
                <a:gd name="connsiteX10" fmla="*/ 84713 w 109628"/>
                <a:gd name="connsiteY10" fmla="*/ 67272 h 77238"/>
                <a:gd name="connsiteX11" fmla="*/ 77238 w 109628"/>
                <a:gd name="connsiteY11" fmla="*/ 69763 h 77238"/>
                <a:gd name="connsiteX12" fmla="*/ 62289 w 109628"/>
                <a:gd name="connsiteY12" fmla="*/ 77238 h 77238"/>
                <a:gd name="connsiteX13" fmla="*/ 49831 w 109628"/>
                <a:gd name="connsiteY13" fmla="*/ 74746 h 77238"/>
                <a:gd name="connsiteX14" fmla="*/ 42356 w 109628"/>
                <a:gd name="connsiteY14" fmla="*/ 69763 h 77238"/>
                <a:gd name="connsiteX15" fmla="*/ 39865 w 109628"/>
                <a:gd name="connsiteY15" fmla="*/ 62289 h 77238"/>
                <a:gd name="connsiteX16" fmla="*/ 49831 w 109628"/>
                <a:gd name="connsiteY16" fmla="*/ 39865 h 77238"/>
                <a:gd name="connsiteX17" fmla="*/ 57305 w 109628"/>
                <a:gd name="connsiteY17" fmla="*/ 39865 h 7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9628" h="77238">
                  <a:moveTo>
                    <a:pt x="0" y="72255"/>
                  </a:moveTo>
                  <a:cubicBezTo>
                    <a:pt x="830" y="57306"/>
                    <a:pt x="374" y="42229"/>
                    <a:pt x="2491" y="27407"/>
                  </a:cubicBezTo>
                  <a:cubicBezTo>
                    <a:pt x="2914" y="24443"/>
                    <a:pt x="5136" y="21803"/>
                    <a:pt x="7474" y="19932"/>
                  </a:cubicBezTo>
                  <a:cubicBezTo>
                    <a:pt x="9525" y="18291"/>
                    <a:pt x="12457" y="18271"/>
                    <a:pt x="14949" y="17441"/>
                  </a:cubicBezTo>
                  <a:cubicBezTo>
                    <a:pt x="16610" y="14949"/>
                    <a:pt x="17678" y="11938"/>
                    <a:pt x="19932" y="9966"/>
                  </a:cubicBezTo>
                  <a:cubicBezTo>
                    <a:pt x="24439" y="6022"/>
                    <a:pt x="34882" y="0"/>
                    <a:pt x="34882" y="0"/>
                  </a:cubicBezTo>
                  <a:lnTo>
                    <a:pt x="94679" y="4983"/>
                  </a:lnTo>
                  <a:cubicBezTo>
                    <a:pt x="98321" y="5711"/>
                    <a:pt x="101323" y="8305"/>
                    <a:pt x="104645" y="9966"/>
                  </a:cubicBezTo>
                  <a:cubicBezTo>
                    <a:pt x="106061" y="17044"/>
                    <a:pt x="109628" y="33678"/>
                    <a:pt x="109628" y="39865"/>
                  </a:cubicBezTo>
                  <a:cubicBezTo>
                    <a:pt x="109628" y="45738"/>
                    <a:pt x="109522" y="51939"/>
                    <a:pt x="107137" y="57306"/>
                  </a:cubicBezTo>
                  <a:cubicBezTo>
                    <a:pt x="105077" y="61941"/>
                    <a:pt x="85338" y="67064"/>
                    <a:pt x="84713" y="67272"/>
                  </a:cubicBezTo>
                  <a:lnTo>
                    <a:pt x="77238" y="69763"/>
                  </a:lnTo>
                  <a:cubicBezTo>
                    <a:pt x="73461" y="72281"/>
                    <a:pt x="67445" y="77238"/>
                    <a:pt x="62289" y="77238"/>
                  </a:cubicBezTo>
                  <a:cubicBezTo>
                    <a:pt x="58054" y="77238"/>
                    <a:pt x="53984" y="75577"/>
                    <a:pt x="49831" y="74746"/>
                  </a:cubicBezTo>
                  <a:cubicBezTo>
                    <a:pt x="47339" y="73085"/>
                    <a:pt x="44227" y="72101"/>
                    <a:pt x="42356" y="69763"/>
                  </a:cubicBezTo>
                  <a:cubicBezTo>
                    <a:pt x="40715" y="67712"/>
                    <a:pt x="39865" y="64915"/>
                    <a:pt x="39865" y="62289"/>
                  </a:cubicBezTo>
                  <a:cubicBezTo>
                    <a:pt x="39865" y="53317"/>
                    <a:pt x="40925" y="44318"/>
                    <a:pt x="49831" y="39865"/>
                  </a:cubicBezTo>
                  <a:cubicBezTo>
                    <a:pt x="52059" y="38751"/>
                    <a:pt x="54814" y="39865"/>
                    <a:pt x="57305" y="39865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3201337" y="2197550"/>
              <a:ext cx="112429" cy="119594"/>
            </a:xfrm>
            <a:custGeom>
              <a:avLst/>
              <a:gdLst>
                <a:gd name="connsiteX0" fmla="*/ 112429 w 112429"/>
                <a:gd name="connsiteY0" fmla="*/ 119594 h 119594"/>
                <a:gd name="connsiteX1" fmla="*/ 109937 w 112429"/>
                <a:gd name="connsiteY1" fmla="*/ 39865 h 119594"/>
                <a:gd name="connsiteX2" fmla="*/ 99971 w 112429"/>
                <a:gd name="connsiteY2" fmla="*/ 24915 h 119594"/>
                <a:gd name="connsiteX3" fmla="*/ 97479 w 112429"/>
                <a:gd name="connsiteY3" fmla="*/ 14949 h 119594"/>
                <a:gd name="connsiteX4" fmla="*/ 85022 w 112429"/>
                <a:gd name="connsiteY4" fmla="*/ 2491 h 119594"/>
                <a:gd name="connsiteX5" fmla="*/ 77547 w 112429"/>
                <a:gd name="connsiteY5" fmla="*/ 0 h 119594"/>
                <a:gd name="connsiteX6" fmla="*/ 52631 w 112429"/>
                <a:gd name="connsiteY6" fmla="*/ 2491 h 119594"/>
                <a:gd name="connsiteX7" fmla="*/ 37682 w 112429"/>
                <a:gd name="connsiteY7" fmla="*/ 7475 h 119594"/>
                <a:gd name="connsiteX8" fmla="*/ 20241 w 112429"/>
                <a:gd name="connsiteY8" fmla="*/ 12458 h 119594"/>
                <a:gd name="connsiteX9" fmla="*/ 7783 w 112429"/>
                <a:gd name="connsiteY9" fmla="*/ 24915 h 119594"/>
                <a:gd name="connsiteX10" fmla="*/ 2800 w 112429"/>
                <a:gd name="connsiteY10" fmla="*/ 32390 h 119594"/>
                <a:gd name="connsiteX11" fmla="*/ 2800 w 112429"/>
                <a:gd name="connsiteY11" fmla="*/ 64780 h 119594"/>
                <a:gd name="connsiteX12" fmla="*/ 20241 w 112429"/>
                <a:gd name="connsiteY12" fmla="*/ 84713 h 119594"/>
                <a:gd name="connsiteX13" fmla="*/ 42665 w 112429"/>
                <a:gd name="connsiteY13" fmla="*/ 102154 h 119594"/>
                <a:gd name="connsiteX14" fmla="*/ 50140 w 112429"/>
                <a:gd name="connsiteY14" fmla="*/ 104645 h 119594"/>
                <a:gd name="connsiteX15" fmla="*/ 57614 w 112429"/>
                <a:gd name="connsiteY15" fmla="*/ 102154 h 119594"/>
                <a:gd name="connsiteX16" fmla="*/ 75055 w 112429"/>
                <a:gd name="connsiteY16" fmla="*/ 82221 h 119594"/>
                <a:gd name="connsiteX17" fmla="*/ 67581 w 112429"/>
                <a:gd name="connsiteY17" fmla="*/ 59797 h 119594"/>
                <a:gd name="connsiteX18" fmla="*/ 60106 w 112429"/>
                <a:gd name="connsiteY18" fmla="*/ 57306 h 1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2429" h="119594">
                  <a:moveTo>
                    <a:pt x="112429" y="119594"/>
                  </a:moveTo>
                  <a:cubicBezTo>
                    <a:pt x="111598" y="93018"/>
                    <a:pt x="113406" y="66227"/>
                    <a:pt x="109937" y="39865"/>
                  </a:cubicBezTo>
                  <a:cubicBezTo>
                    <a:pt x="109156" y="33927"/>
                    <a:pt x="99971" y="24915"/>
                    <a:pt x="99971" y="24915"/>
                  </a:cubicBezTo>
                  <a:cubicBezTo>
                    <a:pt x="99140" y="21593"/>
                    <a:pt x="98828" y="18096"/>
                    <a:pt x="97479" y="14949"/>
                  </a:cubicBezTo>
                  <a:cubicBezTo>
                    <a:pt x="94762" y="8609"/>
                    <a:pt x="91060" y="5510"/>
                    <a:pt x="85022" y="2491"/>
                  </a:cubicBezTo>
                  <a:cubicBezTo>
                    <a:pt x="82673" y="1316"/>
                    <a:pt x="80039" y="830"/>
                    <a:pt x="77547" y="0"/>
                  </a:cubicBezTo>
                  <a:cubicBezTo>
                    <a:pt x="69242" y="830"/>
                    <a:pt x="60835" y="953"/>
                    <a:pt x="52631" y="2491"/>
                  </a:cubicBezTo>
                  <a:cubicBezTo>
                    <a:pt x="47468" y="3459"/>
                    <a:pt x="42665" y="5814"/>
                    <a:pt x="37682" y="7475"/>
                  </a:cubicBezTo>
                  <a:cubicBezTo>
                    <a:pt x="26972" y="11045"/>
                    <a:pt x="32737" y="9333"/>
                    <a:pt x="20241" y="12458"/>
                  </a:cubicBezTo>
                  <a:cubicBezTo>
                    <a:pt x="6951" y="32392"/>
                    <a:pt x="24396" y="8302"/>
                    <a:pt x="7783" y="24915"/>
                  </a:cubicBezTo>
                  <a:cubicBezTo>
                    <a:pt x="5666" y="27032"/>
                    <a:pt x="4461" y="29898"/>
                    <a:pt x="2800" y="32390"/>
                  </a:cubicBezTo>
                  <a:cubicBezTo>
                    <a:pt x="-50" y="46643"/>
                    <a:pt x="-1724" y="48189"/>
                    <a:pt x="2800" y="64780"/>
                  </a:cubicBezTo>
                  <a:cubicBezTo>
                    <a:pt x="4345" y="70446"/>
                    <a:pt x="18796" y="83268"/>
                    <a:pt x="20241" y="84713"/>
                  </a:cubicBezTo>
                  <a:cubicBezTo>
                    <a:pt x="26688" y="91159"/>
                    <a:pt x="33731" y="99177"/>
                    <a:pt x="42665" y="102154"/>
                  </a:cubicBezTo>
                  <a:lnTo>
                    <a:pt x="50140" y="104645"/>
                  </a:lnTo>
                  <a:cubicBezTo>
                    <a:pt x="52631" y="103815"/>
                    <a:pt x="55513" y="103730"/>
                    <a:pt x="57614" y="102154"/>
                  </a:cubicBezTo>
                  <a:cubicBezTo>
                    <a:pt x="67332" y="94866"/>
                    <a:pt x="69292" y="90867"/>
                    <a:pt x="75055" y="82221"/>
                  </a:cubicBezTo>
                  <a:cubicBezTo>
                    <a:pt x="73840" y="74927"/>
                    <a:pt x="74318" y="65186"/>
                    <a:pt x="67581" y="59797"/>
                  </a:cubicBezTo>
                  <a:cubicBezTo>
                    <a:pt x="65530" y="58156"/>
                    <a:pt x="60106" y="57306"/>
                    <a:pt x="60106" y="57306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3306291" y="2175126"/>
              <a:ext cx="112120" cy="77238"/>
            </a:xfrm>
            <a:custGeom>
              <a:avLst/>
              <a:gdLst>
                <a:gd name="connsiteX0" fmla="*/ 0 w 112120"/>
                <a:gd name="connsiteY0" fmla="*/ 39865 h 77238"/>
                <a:gd name="connsiteX1" fmla="*/ 24916 w 112120"/>
                <a:gd name="connsiteY1" fmla="*/ 12458 h 77238"/>
                <a:gd name="connsiteX2" fmla="*/ 32390 w 112120"/>
                <a:gd name="connsiteY2" fmla="*/ 9966 h 77238"/>
                <a:gd name="connsiteX3" fmla="*/ 47340 w 112120"/>
                <a:gd name="connsiteY3" fmla="*/ 0 h 77238"/>
                <a:gd name="connsiteX4" fmla="*/ 87204 w 112120"/>
                <a:gd name="connsiteY4" fmla="*/ 7475 h 77238"/>
                <a:gd name="connsiteX5" fmla="*/ 94679 w 112120"/>
                <a:gd name="connsiteY5" fmla="*/ 12458 h 77238"/>
                <a:gd name="connsiteX6" fmla="*/ 99662 w 112120"/>
                <a:gd name="connsiteY6" fmla="*/ 19932 h 77238"/>
                <a:gd name="connsiteX7" fmla="*/ 107137 w 112120"/>
                <a:gd name="connsiteY7" fmla="*/ 27407 h 77238"/>
                <a:gd name="connsiteX8" fmla="*/ 112120 w 112120"/>
                <a:gd name="connsiteY8" fmla="*/ 42356 h 77238"/>
                <a:gd name="connsiteX9" fmla="*/ 109628 w 112120"/>
                <a:gd name="connsiteY9" fmla="*/ 57306 h 77238"/>
                <a:gd name="connsiteX10" fmla="*/ 97171 w 112120"/>
                <a:gd name="connsiteY10" fmla="*/ 69763 h 77238"/>
                <a:gd name="connsiteX11" fmla="*/ 72255 w 112120"/>
                <a:gd name="connsiteY11" fmla="*/ 77238 h 77238"/>
                <a:gd name="connsiteX12" fmla="*/ 49831 w 112120"/>
                <a:gd name="connsiteY12" fmla="*/ 74746 h 77238"/>
                <a:gd name="connsiteX13" fmla="*/ 44848 w 112120"/>
                <a:gd name="connsiteY13" fmla="*/ 59797 h 77238"/>
                <a:gd name="connsiteX14" fmla="*/ 52323 w 112120"/>
                <a:gd name="connsiteY14" fmla="*/ 39865 h 7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120" h="77238">
                  <a:moveTo>
                    <a:pt x="0" y="39865"/>
                  </a:moveTo>
                  <a:cubicBezTo>
                    <a:pt x="4102" y="34738"/>
                    <a:pt x="19811" y="14160"/>
                    <a:pt x="24916" y="12458"/>
                  </a:cubicBezTo>
                  <a:cubicBezTo>
                    <a:pt x="27407" y="11627"/>
                    <a:pt x="30094" y="11241"/>
                    <a:pt x="32390" y="9966"/>
                  </a:cubicBezTo>
                  <a:cubicBezTo>
                    <a:pt x="37625" y="7057"/>
                    <a:pt x="47340" y="0"/>
                    <a:pt x="47340" y="0"/>
                  </a:cubicBezTo>
                  <a:cubicBezTo>
                    <a:pt x="56114" y="877"/>
                    <a:pt x="77784" y="1196"/>
                    <a:pt x="87204" y="7475"/>
                  </a:cubicBezTo>
                  <a:lnTo>
                    <a:pt x="94679" y="12458"/>
                  </a:lnTo>
                  <a:cubicBezTo>
                    <a:pt x="96340" y="14949"/>
                    <a:pt x="97745" y="17632"/>
                    <a:pt x="99662" y="19932"/>
                  </a:cubicBezTo>
                  <a:cubicBezTo>
                    <a:pt x="101918" y="22639"/>
                    <a:pt x="105426" y="24327"/>
                    <a:pt x="107137" y="27407"/>
                  </a:cubicBezTo>
                  <a:cubicBezTo>
                    <a:pt x="109688" y="31999"/>
                    <a:pt x="112120" y="42356"/>
                    <a:pt x="112120" y="42356"/>
                  </a:cubicBezTo>
                  <a:cubicBezTo>
                    <a:pt x="111289" y="47339"/>
                    <a:pt x="111226" y="52513"/>
                    <a:pt x="109628" y="57306"/>
                  </a:cubicBezTo>
                  <a:cubicBezTo>
                    <a:pt x="107751" y="62938"/>
                    <a:pt x="102370" y="67453"/>
                    <a:pt x="97171" y="69763"/>
                  </a:cubicBezTo>
                  <a:cubicBezTo>
                    <a:pt x="89376" y="73227"/>
                    <a:pt x="80535" y="75168"/>
                    <a:pt x="72255" y="77238"/>
                  </a:cubicBezTo>
                  <a:cubicBezTo>
                    <a:pt x="64780" y="76407"/>
                    <a:pt x="56176" y="78784"/>
                    <a:pt x="49831" y="74746"/>
                  </a:cubicBezTo>
                  <a:cubicBezTo>
                    <a:pt x="45400" y="71926"/>
                    <a:pt x="44848" y="59797"/>
                    <a:pt x="44848" y="59797"/>
                  </a:cubicBezTo>
                  <a:cubicBezTo>
                    <a:pt x="47546" y="38217"/>
                    <a:pt x="40644" y="39865"/>
                    <a:pt x="52323" y="39865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3196443" y="2089231"/>
              <a:ext cx="114831" cy="100844"/>
            </a:xfrm>
            <a:custGeom>
              <a:avLst/>
              <a:gdLst>
                <a:gd name="connsiteX0" fmla="*/ 114831 w 114831"/>
                <a:gd name="connsiteY0" fmla="*/ 100844 h 100844"/>
                <a:gd name="connsiteX1" fmla="*/ 109848 w 114831"/>
                <a:gd name="connsiteY1" fmla="*/ 60979 h 100844"/>
                <a:gd name="connsiteX2" fmla="*/ 104865 w 114831"/>
                <a:gd name="connsiteY2" fmla="*/ 43538 h 100844"/>
                <a:gd name="connsiteX3" fmla="*/ 102373 w 114831"/>
                <a:gd name="connsiteY3" fmla="*/ 23606 h 100844"/>
                <a:gd name="connsiteX4" fmla="*/ 94899 w 114831"/>
                <a:gd name="connsiteY4" fmla="*/ 6165 h 100844"/>
                <a:gd name="connsiteX5" fmla="*/ 72475 w 114831"/>
                <a:gd name="connsiteY5" fmla="*/ 1182 h 100844"/>
                <a:gd name="connsiteX6" fmla="*/ 12677 w 114831"/>
                <a:gd name="connsiteY6" fmla="*/ 8657 h 100844"/>
                <a:gd name="connsiteX7" fmla="*/ 5203 w 114831"/>
                <a:gd name="connsiteY7" fmla="*/ 16131 h 100844"/>
                <a:gd name="connsiteX8" fmla="*/ 220 w 114831"/>
                <a:gd name="connsiteY8" fmla="*/ 31081 h 100844"/>
                <a:gd name="connsiteX9" fmla="*/ 2711 w 114831"/>
                <a:gd name="connsiteY9" fmla="*/ 41047 h 100844"/>
                <a:gd name="connsiteX10" fmla="*/ 25135 w 114831"/>
                <a:gd name="connsiteY10" fmla="*/ 53505 h 100844"/>
                <a:gd name="connsiteX11" fmla="*/ 47559 w 114831"/>
                <a:gd name="connsiteY11" fmla="*/ 43538 h 100844"/>
                <a:gd name="connsiteX12" fmla="*/ 47559 w 114831"/>
                <a:gd name="connsiteY12" fmla="*/ 41047 h 100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831" h="100844">
                  <a:moveTo>
                    <a:pt x="114831" y="100844"/>
                  </a:moveTo>
                  <a:cubicBezTo>
                    <a:pt x="113170" y="87556"/>
                    <a:pt x="114084" y="73683"/>
                    <a:pt x="109848" y="60979"/>
                  </a:cubicBezTo>
                  <a:cubicBezTo>
                    <a:pt x="107871" y="55048"/>
                    <a:pt x="105909" y="49804"/>
                    <a:pt x="104865" y="43538"/>
                  </a:cubicBezTo>
                  <a:cubicBezTo>
                    <a:pt x="103764" y="36933"/>
                    <a:pt x="103474" y="30211"/>
                    <a:pt x="102373" y="23606"/>
                  </a:cubicBezTo>
                  <a:cubicBezTo>
                    <a:pt x="101452" y="18082"/>
                    <a:pt x="99773" y="10064"/>
                    <a:pt x="94899" y="6165"/>
                  </a:cubicBezTo>
                  <a:cubicBezTo>
                    <a:pt x="91673" y="3584"/>
                    <a:pt x="72624" y="1207"/>
                    <a:pt x="72475" y="1182"/>
                  </a:cubicBezTo>
                  <a:cubicBezTo>
                    <a:pt x="44379" y="2520"/>
                    <a:pt x="30013" y="-5789"/>
                    <a:pt x="12677" y="8657"/>
                  </a:cubicBezTo>
                  <a:cubicBezTo>
                    <a:pt x="9970" y="10912"/>
                    <a:pt x="7694" y="13640"/>
                    <a:pt x="5203" y="16131"/>
                  </a:cubicBezTo>
                  <a:cubicBezTo>
                    <a:pt x="3542" y="21114"/>
                    <a:pt x="-1054" y="25985"/>
                    <a:pt x="220" y="31081"/>
                  </a:cubicBezTo>
                  <a:cubicBezTo>
                    <a:pt x="1050" y="34403"/>
                    <a:pt x="456" y="38470"/>
                    <a:pt x="2711" y="41047"/>
                  </a:cubicBezTo>
                  <a:cubicBezTo>
                    <a:pt x="9765" y="49108"/>
                    <a:pt x="16400" y="50593"/>
                    <a:pt x="25135" y="53505"/>
                  </a:cubicBezTo>
                  <a:cubicBezTo>
                    <a:pt x="39036" y="51188"/>
                    <a:pt x="39668" y="54060"/>
                    <a:pt x="47559" y="43538"/>
                  </a:cubicBezTo>
                  <a:cubicBezTo>
                    <a:pt x="48057" y="42874"/>
                    <a:pt x="47559" y="41877"/>
                    <a:pt x="47559" y="41047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3300716" y="2075464"/>
              <a:ext cx="75338" cy="49831"/>
            </a:xfrm>
            <a:custGeom>
              <a:avLst/>
              <a:gdLst>
                <a:gd name="connsiteX0" fmla="*/ 3083 w 75338"/>
                <a:gd name="connsiteY0" fmla="*/ 49831 h 57422"/>
                <a:gd name="connsiteX1" fmla="*/ 5575 w 75338"/>
                <a:gd name="connsiteY1" fmla="*/ 37373 h 57422"/>
                <a:gd name="connsiteX2" fmla="*/ 13050 w 75338"/>
                <a:gd name="connsiteY2" fmla="*/ 27407 h 57422"/>
                <a:gd name="connsiteX3" fmla="*/ 18033 w 75338"/>
                <a:gd name="connsiteY3" fmla="*/ 19932 h 57422"/>
                <a:gd name="connsiteX4" fmla="*/ 30491 w 75338"/>
                <a:gd name="connsiteY4" fmla="*/ 7474 h 57422"/>
                <a:gd name="connsiteX5" fmla="*/ 37965 w 75338"/>
                <a:gd name="connsiteY5" fmla="*/ 0 h 57422"/>
                <a:gd name="connsiteX6" fmla="*/ 70355 w 75338"/>
                <a:gd name="connsiteY6" fmla="*/ 7474 h 57422"/>
                <a:gd name="connsiteX7" fmla="*/ 75338 w 75338"/>
                <a:gd name="connsiteY7" fmla="*/ 14949 h 57422"/>
                <a:gd name="connsiteX8" fmla="*/ 72847 w 75338"/>
                <a:gd name="connsiteY8" fmla="*/ 37373 h 57422"/>
                <a:gd name="connsiteX9" fmla="*/ 50423 w 75338"/>
                <a:gd name="connsiteY9" fmla="*/ 57305 h 57422"/>
                <a:gd name="connsiteX10" fmla="*/ 3083 w 75338"/>
                <a:gd name="connsiteY10" fmla="*/ 49831 h 57422"/>
                <a:gd name="connsiteX0" fmla="*/ 3083 w 141863"/>
                <a:gd name="connsiteY0" fmla="*/ 49831 h 148745"/>
                <a:gd name="connsiteX1" fmla="*/ 5575 w 141863"/>
                <a:gd name="connsiteY1" fmla="*/ 37373 h 148745"/>
                <a:gd name="connsiteX2" fmla="*/ 13050 w 141863"/>
                <a:gd name="connsiteY2" fmla="*/ 27407 h 148745"/>
                <a:gd name="connsiteX3" fmla="*/ 18033 w 141863"/>
                <a:gd name="connsiteY3" fmla="*/ 19932 h 148745"/>
                <a:gd name="connsiteX4" fmla="*/ 30491 w 141863"/>
                <a:gd name="connsiteY4" fmla="*/ 7474 h 148745"/>
                <a:gd name="connsiteX5" fmla="*/ 37965 w 141863"/>
                <a:gd name="connsiteY5" fmla="*/ 0 h 148745"/>
                <a:gd name="connsiteX6" fmla="*/ 70355 w 141863"/>
                <a:gd name="connsiteY6" fmla="*/ 7474 h 148745"/>
                <a:gd name="connsiteX7" fmla="*/ 75338 w 141863"/>
                <a:gd name="connsiteY7" fmla="*/ 14949 h 148745"/>
                <a:gd name="connsiteX8" fmla="*/ 72847 w 141863"/>
                <a:gd name="connsiteY8" fmla="*/ 37373 h 148745"/>
                <a:gd name="connsiteX9" fmla="*/ 141863 w 141863"/>
                <a:gd name="connsiteY9" fmla="*/ 148745 h 148745"/>
                <a:gd name="connsiteX0" fmla="*/ 3083 w 75338"/>
                <a:gd name="connsiteY0" fmla="*/ 49831 h 49831"/>
                <a:gd name="connsiteX1" fmla="*/ 5575 w 75338"/>
                <a:gd name="connsiteY1" fmla="*/ 37373 h 49831"/>
                <a:gd name="connsiteX2" fmla="*/ 13050 w 75338"/>
                <a:gd name="connsiteY2" fmla="*/ 27407 h 49831"/>
                <a:gd name="connsiteX3" fmla="*/ 18033 w 75338"/>
                <a:gd name="connsiteY3" fmla="*/ 19932 h 49831"/>
                <a:gd name="connsiteX4" fmla="*/ 30491 w 75338"/>
                <a:gd name="connsiteY4" fmla="*/ 7474 h 49831"/>
                <a:gd name="connsiteX5" fmla="*/ 37965 w 75338"/>
                <a:gd name="connsiteY5" fmla="*/ 0 h 49831"/>
                <a:gd name="connsiteX6" fmla="*/ 70355 w 75338"/>
                <a:gd name="connsiteY6" fmla="*/ 7474 h 49831"/>
                <a:gd name="connsiteX7" fmla="*/ 75338 w 75338"/>
                <a:gd name="connsiteY7" fmla="*/ 14949 h 49831"/>
                <a:gd name="connsiteX8" fmla="*/ 72847 w 75338"/>
                <a:gd name="connsiteY8" fmla="*/ 37373 h 49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338" h="49831">
                  <a:moveTo>
                    <a:pt x="3083" y="49831"/>
                  </a:moveTo>
                  <a:cubicBezTo>
                    <a:pt x="-4392" y="46509"/>
                    <a:pt x="3855" y="41243"/>
                    <a:pt x="5575" y="37373"/>
                  </a:cubicBezTo>
                  <a:cubicBezTo>
                    <a:pt x="7262" y="33578"/>
                    <a:pt x="10636" y="30786"/>
                    <a:pt x="13050" y="27407"/>
                  </a:cubicBezTo>
                  <a:cubicBezTo>
                    <a:pt x="14791" y="24970"/>
                    <a:pt x="16061" y="22186"/>
                    <a:pt x="18033" y="19932"/>
                  </a:cubicBezTo>
                  <a:cubicBezTo>
                    <a:pt x="21900" y="15512"/>
                    <a:pt x="26338" y="11627"/>
                    <a:pt x="30491" y="7474"/>
                  </a:cubicBezTo>
                  <a:lnTo>
                    <a:pt x="37965" y="0"/>
                  </a:lnTo>
                  <a:cubicBezTo>
                    <a:pt x="50974" y="1301"/>
                    <a:pt x="61276" y="-1605"/>
                    <a:pt x="70355" y="7474"/>
                  </a:cubicBezTo>
                  <a:cubicBezTo>
                    <a:pt x="72472" y="9592"/>
                    <a:pt x="73677" y="12457"/>
                    <a:pt x="75338" y="14949"/>
                  </a:cubicBezTo>
                  <a:cubicBezTo>
                    <a:pt x="74508" y="22424"/>
                    <a:pt x="76027" y="30558"/>
                    <a:pt x="72847" y="37373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14"/>
          <p:cNvGrpSpPr/>
          <p:nvPr/>
        </p:nvGrpSpPr>
        <p:grpSpPr>
          <a:xfrm>
            <a:off x="1469610" y="3890401"/>
            <a:ext cx="268223" cy="372292"/>
            <a:chOff x="2550186" y="2201091"/>
            <a:chExt cx="268223" cy="372292"/>
          </a:xfrm>
          <a:noFill/>
        </p:grpSpPr>
        <p:sp>
          <p:nvSpPr>
            <p:cNvPr id="70" name="任意多边形 69"/>
            <p:cNvSpPr/>
            <p:nvPr/>
          </p:nvSpPr>
          <p:spPr>
            <a:xfrm>
              <a:off x="2550186" y="2426426"/>
              <a:ext cx="160357" cy="146957"/>
            </a:xfrm>
            <a:custGeom>
              <a:avLst/>
              <a:gdLst>
                <a:gd name="connsiteX0" fmla="*/ 160357 w 160357"/>
                <a:gd name="connsiteY0" fmla="*/ 146957 h 146957"/>
                <a:gd name="connsiteX1" fmla="*/ 153825 w 160357"/>
                <a:gd name="connsiteY1" fmla="*/ 130628 h 146957"/>
                <a:gd name="connsiteX2" fmla="*/ 147294 w 160357"/>
                <a:gd name="connsiteY2" fmla="*/ 88174 h 146957"/>
                <a:gd name="connsiteX3" fmla="*/ 144028 w 160357"/>
                <a:gd name="connsiteY3" fmla="*/ 13063 h 146957"/>
                <a:gd name="connsiteX4" fmla="*/ 137497 w 160357"/>
                <a:gd name="connsiteY4" fmla="*/ 6531 h 146957"/>
                <a:gd name="connsiteX5" fmla="*/ 127700 w 160357"/>
                <a:gd name="connsiteY5" fmla="*/ 3265 h 146957"/>
                <a:gd name="connsiteX6" fmla="*/ 101574 w 160357"/>
                <a:gd name="connsiteY6" fmla="*/ 0 h 146957"/>
                <a:gd name="connsiteX7" fmla="*/ 39525 w 160357"/>
                <a:gd name="connsiteY7" fmla="*/ 3265 h 146957"/>
                <a:gd name="connsiteX8" fmla="*/ 29728 w 160357"/>
                <a:gd name="connsiteY8" fmla="*/ 6531 h 146957"/>
                <a:gd name="connsiteX9" fmla="*/ 16665 w 160357"/>
                <a:gd name="connsiteY9" fmla="*/ 19594 h 146957"/>
                <a:gd name="connsiteX10" fmla="*/ 6868 w 160357"/>
                <a:gd name="connsiteY10" fmla="*/ 26125 h 146957"/>
                <a:gd name="connsiteX11" fmla="*/ 3603 w 160357"/>
                <a:gd name="connsiteY11" fmla="*/ 62048 h 146957"/>
                <a:gd name="connsiteX12" fmla="*/ 19931 w 160357"/>
                <a:gd name="connsiteY12" fmla="*/ 78377 h 146957"/>
                <a:gd name="connsiteX13" fmla="*/ 26463 w 160357"/>
                <a:gd name="connsiteY13" fmla="*/ 84908 h 146957"/>
                <a:gd name="connsiteX14" fmla="*/ 55854 w 160357"/>
                <a:gd name="connsiteY14" fmla="*/ 94705 h 146957"/>
                <a:gd name="connsiteX15" fmla="*/ 65651 w 160357"/>
                <a:gd name="connsiteY15" fmla="*/ 97971 h 146957"/>
                <a:gd name="connsiteX16" fmla="*/ 75448 w 160357"/>
                <a:gd name="connsiteY16" fmla="*/ 101237 h 146957"/>
                <a:gd name="connsiteX17" fmla="*/ 85245 w 160357"/>
                <a:gd name="connsiteY17" fmla="*/ 97971 h 146957"/>
                <a:gd name="connsiteX18" fmla="*/ 98308 w 160357"/>
                <a:gd name="connsiteY18" fmla="*/ 84908 h 146957"/>
                <a:gd name="connsiteX19" fmla="*/ 98308 w 160357"/>
                <a:gd name="connsiteY19" fmla="*/ 58783 h 146957"/>
                <a:gd name="connsiteX20" fmla="*/ 78714 w 160357"/>
                <a:gd name="connsiteY20" fmla="*/ 52251 h 146957"/>
                <a:gd name="connsiteX21" fmla="*/ 62385 w 160357"/>
                <a:gd name="connsiteY21" fmla="*/ 55517 h 146957"/>
                <a:gd name="connsiteX22" fmla="*/ 59120 w 160357"/>
                <a:gd name="connsiteY22" fmla="*/ 78377 h 146957"/>
                <a:gd name="connsiteX23" fmla="*/ 62385 w 160357"/>
                <a:gd name="connsiteY23" fmla="*/ 78377 h 14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0357" h="146957">
                  <a:moveTo>
                    <a:pt x="160357" y="146957"/>
                  </a:moveTo>
                  <a:cubicBezTo>
                    <a:pt x="158180" y="141514"/>
                    <a:pt x="154975" y="136377"/>
                    <a:pt x="153825" y="130628"/>
                  </a:cubicBezTo>
                  <a:cubicBezTo>
                    <a:pt x="141197" y="67487"/>
                    <a:pt x="156858" y="116864"/>
                    <a:pt x="147294" y="88174"/>
                  </a:cubicBezTo>
                  <a:cubicBezTo>
                    <a:pt x="146205" y="63137"/>
                    <a:pt x="147014" y="37945"/>
                    <a:pt x="144028" y="13063"/>
                  </a:cubicBezTo>
                  <a:cubicBezTo>
                    <a:pt x="143661" y="10006"/>
                    <a:pt x="140137" y="8115"/>
                    <a:pt x="137497" y="6531"/>
                  </a:cubicBezTo>
                  <a:cubicBezTo>
                    <a:pt x="134545" y="4760"/>
                    <a:pt x="131087" y="3881"/>
                    <a:pt x="127700" y="3265"/>
                  </a:cubicBezTo>
                  <a:cubicBezTo>
                    <a:pt x="119065" y="1695"/>
                    <a:pt x="110283" y="1088"/>
                    <a:pt x="101574" y="0"/>
                  </a:cubicBezTo>
                  <a:cubicBezTo>
                    <a:pt x="80891" y="1088"/>
                    <a:pt x="60152" y="1390"/>
                    <a:pt x="39525" y="3265"/>
                  </a:cubicBezTo>
                  <a:cubicBezTo>
                    <a:pt x="36097" y="3577"/>
                    <a:pt x="32529" y="4530"/>
                    <a:pt x="29728" y="6531"/>
                  </a:cubicBezTo>
                  <a:cubicBezTo>
                    <a:pt x="24717" y="10110"/>
                    <a:pt x="21019" y="15240"/>
                    <a:pt x="16665" y="19594"/>
                  </a:cubicBezTo>
                  <a:cubicBezTo>
                    <a:pt x="13890" y="22369"/>
                    <a:pt x="10134" y="23948"/>
                    <a:pt x="6868" y="26125"/>
                  </a:cubicBezTo>
                  <a:cubicBezTo>
                    <a:pt x="2671" y="38717"/>
                    <a:pt x="-4310" y="48860"/>
                    <a:pt x="3603" y="62048"/>
                  </a:cubicBezTo>
                  <a:cubicBezTo>
                    <a:pt x="7563" y="68648"/>
                    <a:pt x="14488" y="72934"/>
                    <a:pt x="19931" y="78377"/>
                  </a:cubicBezTo>
                  <a:cubicBezTo>
                    <a:pt x="22108" y="80554"/>
                    <a:pt x="23542" y="83934"/>
                    <a:pt x="26463" y="84908"/>
                  </a:cubicBezTo>
                  <a:lnTo>
                    <a:pt x="55854" y="94705"/>
                  </a:lnTo>
                  <a:lnTo>
                    <a:pt x="65651" y="97971"/>
                  </a:lnTo>
                  <a:lnTo>
                    <a:pt x="75448" y="101237"/>
                  </a:lnTo>
                  <a:cubicBezTo>
                    <a:pt x="78714" y="100148"/>
                    <a:pt x="82444" y="99972"/>
                    <a:pt x="85245" y="97971"/>
                  </a:cubicBezTo>
                  <a:cubicBezTo>
                    <a:pt x="90256" y="94392"/>
                    <a:pt x="98308" y="84908"/>
                    <a:pt x="98308" y="84908"/>
                  </a:cubicBezTo>
                  <a:cubicBezTo>
                    <a:pt x="100885" y="77177"/>
                    <a:pt x="106190" y="66665"/>
                    <a:pt x="98308" y="58783"/>
                  </a:cubicBezTo>
                  <a:cubicBezTo>
                    <a:pt x="93440" y="53915"/>
                    <a:pt x="78714" y="52251"/>
                    <a:pt x="78714" y="52251"/>
                  </a:cubicBezTo>
                  <a:cubicBezTo>
                    <a:pt x="73271" y="53340"/>
                    <a:pt x="67204" y="52763"/>
                    <a:pt x="62385" y="55517"/>
                  </a:cubicBezTo>
                  <a:cubicBezTo>
                    <a:pt x="52975" y="60894"/>
                    <a:pt x="55348" y="70832"/>
                    <a:pt x="59120" y="78377"/>
                  </a:cubicBezTo>
                  <a:cubicBezTo>
                    <a:pt x="59607" y="79350"/>
                    <a:pt x="61297" y="78377"/>
                    <a:pt x="62385" y="78377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2694214" y="2380706"/>
              <a:ext cx="124195" cy="84908"/>
            </a:xfrm>
            <a:custGeom>
              <a:avLst/>
              <a:gdLst>
                <a:gd name="connsiteX0" fmla="*/ 0 w 124195"/>
                <a:gd name="connsiteY0" fmla="*/ 42454 h 84908"/>
                <a:gd name="connsiteX1" fmla="*/ 3266 w 124195"/>
                <a:gd name="connsiteY1" fmla="*/ 13063 h 84908"/>
                <a:gd name="connsiteX2" fmla="*/ 6532 w 124195"/>
                <a:gd name="connsiteY2" fmla="*/ 3265 h 84908"/>
                <a:gd name="connsiteX3" fmla="*/ 32657 w 124195"/>
                <a:gd name="connsiteY3" fmla="*/ 0 h 84908"/>
                <a:gd name="connsiteX4" fmla="*/ 91440 w 124195"/>
                <a:gd name="connsiteY4" fmla="*/ 3265 h 84908"/>
                <a:gd name="connsiteX5" fmla="*/ 111035 w 124195"/>
                <a:gd name="connsiteY5" fmla="*/ 9797 h 84908"/>
                <a:gd name="connsiteX6" fmla="*/ 117566 w 124195"/>
                <a:gd name="connsiteY6" fmla="*/ 19594 h 84908"/>
                <a:gd name="connsiteX7" fmla="*/ 124097 w 124195"/>
                <a:gd name="connsiteY7" fmla="*/ 39188 h 84908"/>
                <a:gd name="connsiteX8" fmla="*/ 120832 w 124195"/>
                <a:gd name="connsiteY8" fmla="*/ 75111 h 84908"/>
                <a:gd name="connsiteX9" fmla="*/ 101237 w 124195"/>
                <a:gd name="connsiteY9" fmla="*/ 81643 h 84908"/>
                <a:gd name="connsiteX10" fmla="*/ 91440 w 124195"/>
                <a:gd name="connsiteY10" fmla="*/ 84908 h 84908"/>
                <a:gd name="connsiteX11" fmla="*/ 55517 w 124195"/>
                <a:gd name="connsiteY11" fmla="*/ 78377 h 84908"/>
                <a:gd name="connsiteX12" fmla="*/ 48986 w 124195"/>
                <a:gd name="connsiteY12" fmla="*/ 71845 h 84908"/>
                <a:gd name="connsiteX13" fmla="*/ 39189 w 124195"/>
                <a:gd name="connsiteY13" fmla="*/ 58783 h 84908"/>
                <a:gd name="connsiteX14" fmla="*/ 35923 w 124195"/>
                <a:gd name="connsiteY14" fmla="*/ 48985 h 84908"/>
                <a:gd name="connsiteX15" fmla="*/ 39189 w 124195"/>
                <a:gd name="connsiteY15" fmla="*/ 39188 h 84908"/>
                <a:gd name="connsiteX16" fmla="*/ 48986 w 124195"/>
                <a:gd name="connsiteY16" fmla="*/ 35923 h 84908"/>
                <a:gd name="connsiteX17" fmla="*/ 78377 w 124195"/>
                <a:gd name="connsiteY17" fmla="*/ 35923 h 8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4195" h="84908">
                  <a:moveTo>
                    <a:pt x="0" y="42454"/>
                  </a:moveTo>
                  <a:cubicBezTo>
                    <a:pt x="1089" y="32657"/>
                    <a:pt x="1645" y="22786"/>
                    <a:pt x="3266" y="13063"/>
                  </a:cubicBezTo>
                  <a:cubicBezTo>
                    <a:pt x="3832" y="9667"/>
                    <a:pt x="3386" y="4663"/>
                    <a:pt x="6532" y="3265"/>
                  </a:cubicBezTo>
                  <a:cubicBezTo>
                    <a:pt x="14552" y="-299"/>
                    <a:pt x="23949" y="1088"/>
                    <a:pt x="32657" y="0"/>
                  </a:cubicBezTo>
                  <a:cubicBezTo>
                    <a:pt x="52251" y="1088"/>
                    <a:pt x="71967" y="831"/>
                    <a:pt x="91440" y="3265"/>
                  </a:cubicBezTo>
                  <a:cubicBezTo>
                    <a:pt x="98272" y="4119"/>
                    <a:pt x="111035" y="9797"/>
                    <a:pt x="111035" y="9797"/>
                  </a:cubicBezTo>
                  <a:cubicBezTo>
                    <a:pt x="113212" y="13063"/>
                    <a:pt x="115972" y="16007"/>
                    <a:pt x="117566" y="19594"/>
                  </a:cubicBezTo>
                  <a:cubicBezTo>
                    <a:pt x="120362" y="25885"/>
                    <a:pt x="124097" y="39188"/>
                    <a:pt x="124097" y="39188"/>
                  </a:cubicBezTo>
                  <a:cubicBezTo>
                    <a:pt x="123009" y="51162"/>
                    <a:pt x="126532" y="64524"/>
                    <a:pt x="120832" y="75111"/>
                  </a:cubicBezTo>
                  <a:cubicBezTo>
                    <a:pt x="117568" y="81173"/>
                    <a:pt x="107769" y="79466"/>
                    <a:pt x="101237" y="81643"/>
                  </a:cubicBezTo>
                  <a:lnTo>
                    <a:pt x="91440" y="84908"/>
                  </a:lnTo>
                  <a:cubicBezTo>
                    <a:pt x="87837" y="84458"/>
                    <a:pt x="63466" y="83147"/>
                    <a:pt x="55517" y="78377"/>
                  </a:cubicBezTo>
                  <a:cubicBezTo>
                    <a:pt x="52877" y="76793"/>
                    <a:pt x="50957" y="74210"/>
                    <a:pt x="48986" y="71845"/>
                  </a:cubicBezTo>
                  <a:cubicBezTo>
                    <a:pt x="45502" y="67664"/>
                    <a:pt x="42455" y="63137"/>
                    <a:pt x="39189" y="58783"/>
                  </a:cubicBezTo>
                  <a:cubicBezTo>
                    <a:pt x="38100" y="55517"/>
                    <a:pt x="35923" y="52428"/>
                    <a:pt x="35923" y="48985"/>
                  </a:cubicBezTo>
                  <a:cubicBezTo>
                    <a:pt x="35923" y="45543"/>
                    <a:pt x="36755" y="41622"/>
                    <a:pt x="39189" y="39188"/>
                  </a:cubicBezTo>
                  <a:cubicBezTo>
                    <a:pt x="41623" y="36754"/>
                    <a:pt x="45556" y="36209"/>
                    <a:pt x="48986" y="35923"/>
                  </a:cubicBezTo>
                  <a:cubicBezTo>
                    <a:pt x="58749" y="35110"/>
                    <a:pt x="68580" y="35923"/>
                    <a:pt x="78377" y="35923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2588151" y="2289265"/>
              <a:ext cx="99532" cy="91441"/>
            </a:xfrm>
            <a:custGeom>
              <a:avLst/>
              <a:gdLst>
                <a:gd name="connsiteX0" fmla="*/ 99532 w 99532"/>
                <a:gd name="connsiteY0" fmla="*/ 88175 h 91441"/>
                <a:gd name="connsiteX1" fmla="*/ 96266 w 99532"/>
                <a:gd name="connsiteY1" fmla="*/ 19595 h 91441"/>
                <a:gd name="connsiteX2" fmla="*/ 93000 w 99532"/>
                <a:gd name="connsiteY2" fmla="*/ 9798 h 91441"/>
                <a:gd name="connsiteX3" fmla="*/ 86469 w 99532"/>
                <a:gd name="connsiteY3" fmla="*/ 1 h 91441"/>
                <a:gd name="connsiteX4" fmla="*/ 24420 w 99532"/>
                <a:gd name="connsiteY4" fmla="*/ 6533 h 91441"/>
                <a:gd name="connsiteX5" fmla="*/ 14623 w 99532"/>
                <a:gd name="connsiteY5" fmla="*/ 13064 h 91441"/>
                <a:gd name="connsiteX6" fmla="*/ 4826 w 99532"/>
                <a:gd name="connsiteY6" fmla="*/ 58784 h 91441"/>
                <a:gd name="connsiteX7" fmla="*/ 17889 w 99532"/>
                <a:gd name="connsiteY7" fmla="*/ 71847 h 91441"/>
                <a:gd name="connsiteX8" fmla="*/ 21155 w 99532"/>
                <a:gd name="connsiteY8" fmla="*/ 81644 h 91441"/>
                <a:gd name="connsiteX9" fmla="*/ 40749 w 99532"/>
                <a:gd name="connsiteY9" fmla="*/ 91441 h 91441"/>
                <a:gd name="connsiteX10" fmla="*/ 57078 w 99532"/>
                <a:gd name="connsiteY10" fmla="*/ 88175 h 91441"/>
                <a:gd name="connsiteX11" fmla="*/ 60343 w 99532"/>
                <a:gd name="connsiteY11" fmla="*/ 78378 h 91441"/>
                <a:gd name="connsiteX12" fmla="*/ 50546 w 99532"/>
                <a:gd name="connsiteY12" fmla="*/ 58784 h 91441"/>
                <a:gd name="connsiteX13" fmla="*/ 47280 w 99532"/>
                <a:gd name="connsiteY13" fmla="*/ 52253 h 9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532" h="91441">
                  <a:moveTo>
                    <a:pt x="99532" y="88175"/>
                  </a:moveTo>
                  <a:cubicBezTo>
                    <a:pt x="98443" y="65315"/>
                    <a:pt x="98167" y="42402"/>
                    <a:pt x="96266" y="19595"/>
                  </a:cubicBezTo>
                  <a:cubicBezTo>
                    <a:pt x="95980" y="16165"/>
                    <a:pt x="94539" y="12877"/>
                    <a:pt x="93000" y="9798"/>
                  </a:cubicBezTo>
                  <a:cubicBezTo>
                    <a:pt x="91245" y="6288"/>
                    <a:pt x="88646" y="3267"/>
                    <a:pt x="86469" y="1"/>
                  </a:cubicBezTo>
                  <a:cubicBezTo>
                    <a:pt x="81668" y="301"/>
                    <a:pt x="40735" y="-1624"/>
                    <a:pt x="24420" y="6533"/>
                  </a:cubicBezTo>
                  <a:cubicBezTo>
                    <a:pt x="20910" y="8288"/>
                    <a:pt x="17889" y="10887"/>
                    <a:pt x="14623" y="13064"/>
                  </a:cubicBezTo>
                  <a:cubicBezTo>
                    <a:pt x="2136" y="31794"/>
                    <a:pt x="-5501" y="34000"/>
                    <a:pt x="4826" y="58784"/>
                  </a:cubicBezTo>
                  <a:cubicBezTo>
                    <a:pt x="7194" y="64468"/>
                    <a:pt x="17889" y="71847"/>
                    <a:pt x="17889" y="71847"/>
                  </a:cubicBezTo>
                  <a:cubicBezTo>
                    <a:pt x="18978" y="75113"/>
                    <a:pt x="19005" y="78956"/>
                    <a:pt x="21155" y="81644"/>
                  </a:cubicBezTo>
                  <a:cubicBezTo>
                    <a:pt x="25759" y="87398"/>
                    <a:pt x="34296" y="89290"/>
                    <a:pt x="40749" y="91441"/>
                  </a:cubicBezTo>
                  <a:cubicBezTo>
                    <a:pt x="46192" y="90352"/>
                    <a:pt x="52459" y="91254"/>
                    <a:pt x="57078" y="88175"/>
                  </a:cubicBezTo>
                  <a:cubicBezTo>
                    <a:pt x="59942" y="86266"/>
                    <a:pt x="60343" y="81820"/>
                    <a:pt x="60343" y="78378"/>
                  </a:cubicBezTo>
                  <a:cubicBezTo>
                    <a:pt x="60343" y="62960"/>
                    <a:pt x="57500" y="68055"/>
                    <a:pt x="50546" y="58784"/>
                  </a:cubicBezTo>
                  <a:cubicBezTo>
                    <a:pt x="49085" y="56837"/>
                    <a:pt x="48369" y="54430"/>
                    <a:pt x="47280" y="52253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2687683" y="2263140"/>
              <a:ext cx="99105" cy="65314"/>
            </a:xfrm>
            <a:custGeom>
              <a:avLst/>
              <a:gdLst>
                <a:gd name="connsiteX0" fmla="*/ 0 w 99105"/>
                <a:gd name="connsiteY0" fmla="*/ 52251 h 65314"/>
                <a:gd name="connsiteX1" fmla="*/ 6531 w 99105"/>
                <a:gd name="connsiteY1" fmla="*/ 22860 h 65314"/>
                <a:gd name="connsiteX2" fmla="*/ 19594 w 99105"/>
                <a:gd name="connsiteY2" fmla="*/ 9797 h 65314"/>
                <a:gd name="connsiteX3" fmla="*/ 26126 w 99105"/>
                <a:gd name="connsiteY3" fmla="*/ 3266 h 65314"/>
                <a:gd name="connsiteX4" fmla="*/ 35923 w 99105"/>
                <a:gd name="connsiteY4" fmla="*/ 0 h 65314"/>
                <a:gd name="connsiteX5" fmla="*/ 78377 w 99105"/>
                <a:gd name="connsiteY5" fmla="*/ 6531 h 65314"/>
                <a:gd name="connsiteX6" fmla="*/ 88174 w 99105"/>
                <a:gd name="connsiteY6" fmla="*/ 13063 h 65314"/>
                <a:gd name="connsiteX7" fmla="*/ 94706 w 99105"/>
                <a:gd name="connsiteY7" fmla="*/ 19594 h 65314"/>
                <a:gd name="connsiteX8" fmla="*/ 94706 w 99105"/>
                <a:gd name="connsiteY8" fmla="*/ 62049 h 65314"/>
                <a:gd name="connsiteX9" fmla="*/ 84908 w 99105"/>
                <a:gd name="connsiteY9" fmla="*/ 65314 h 65314"/>
                <a:gd name="connsiteX10" fmla="*/ 55517 w 99105"/>
                <a:gd name="connsiteY10" fmla="*/ 55517 h 65314"/>
                <a:gd name="connsiteX11" fmla="*/ 52251 w 99105"/>
                <a:gd name="connsiteY11" fmla="*/ 42454 h 65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105" h="65314">
                  <a:moveTo>
                    <a:pt x="0" y="52251"/>
                  </a:moveTo>
                  <a:cubicBezTo>
                    <a:pt x="245" y="50781"/>
                    <a:pt x="3037" y="27751"/>
                    <a:pt x="6531" y="22860"/>
                  </a:cubicBezTo>
                  <a:cubicBezTo>
                    <a:pt x="10110" y="17849"/>
                    <a:pt x="15240" y="14151"/>
                    <a:pt x="19594" y="9797"/>
                  </a:cubicBezTo>
                  <a:cubicBezTo>
                    <a:pt x="21771" y="7620"/>
                    <a:pt x="23205" y="4240"/>
                    <a:pt x="26126" y="3266"/>
                  </a:cubicBezTo>
                  <a:lnTo>
                    <a:pt x="35923" y="0"/>
                  </a:lnTo>
                  <a:cubicBezTo>
                    <a:pt x="45276" y="935"/>
                    <a:pt x="66611" y="648"/>
                    <a:pt x="78377" y="6531"/>
                  </a:cubicBezTo>
                  <a:cubicBezTo>
                    <a:pt x="81888" y="8286"/>
                    <a:pt x="85109" y="10611"/>
                    <a:pt x="88174" y="13063"/>
                  </a:cubicBezTo>
                  <a:cubicBezTo>
                    <a:pt x="90578" y="14986"/>
                    <a:pt x="92529" y="17417"/>
                    <a:pt x="94706" y="19594"/>
                  </a:cubicBezTo>
                  <a:cubicBezTo>
                    <a:pt x="98649" y="35369"/>
                    <a:pt x="102228" y="43245"/>
                    <a:pt x="94706" y="62049"/>
                  </a:cubicBezTo>
                  <a:cubicBezTo>
                    <a:pt x="93427" y="65245"/>
                    <a:pt x="88174" y="64226"/>
                    <a:pt x="84908" y="65314"/>
                  </a:cubicBezTo>
                  <a:cubicBezTo>
                    <a:pt x="75344" y="63720"/>
                    <a:pt x="62582" y="64349"/>
                    <a:pt x="55517" y="55517"/>
                  </a:cubicBezTo>
                  <a:cubicBezTo>
                    <a:pt x="51907" y="51004"/>
                    <a:pt x="52251" y="47165"/>
                    <a:pt x="52251" y="42454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2651633" y="2201091"/>
              <a:ext cx="42581" cy="84909"/>
            </a:xfrm>
            <a:custGeom>
              <a:avLst/>
              <a:gdLst>
                <a:gd name="connsiteX0" fmla="*/ 6658 w 42581"/>
                <a:gd name="connsiteY0" fmla="*/ 35923 h 84909"/>
                <a:gd name="connsiteX1" fmla="*/ 3393 w 42581"/>
                <a:gd name="connsiteY1" fmla="*/ 6532 h 84909"/>
                <a:gd name="connsiteX2" fmla="*/ 9924 w 42581"/>
                <a:gd name="connsiteY2" fmla="*/ 0 h 84909"/>
                <a:gd name="connsiteX3" fmla="*/ 29518 w 42581"/>
                <a:gd name="connsiteY3" fmla="*/ 3266 h 84909"/>
                <a:gd name="connsiteX4" fmla="*/ 42581 w 42581"/>
                <a:gd name="connsiteY4" fmla="*/ 22860 h 84909"/>
                <a:gd name="connsiteX5" fmla="*/ 39316 w 42581"/>
                <a:gd name="connsiteY5" fmla="*/ 42455 h 84909"/>
                <a:gd name="connsiteX6" fmla="*/ 32784 w 42581"/>
                <a:gd name="connsiteY6" fmla="*/ 62049 h 84909"/>
                <a:gd name="connsiteX7" fmla="*/ 29518 w 42581"/>
                <a:gd name="connsiteY7" fmla="*/ 71846 h 84909"/>
                <a:gd name="connsiteX8" fmla="*/ 29518 w 42581"/>
                <a:gd name="connsiteY8" fmla="*/ 84909 h 8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581" h="84909">
                  <a:moveTo>
                    <a:pt x="6658" y="35923"/>
                  </a:moveTo>
                  <a:cubicBezTo>
                    <a:pt x="1181" y="22229"/>
                    <a:pt x="-3378" y="20074"/>
                    <a:pt x="3393" y="6532"/>
                  </a:cubicBezTo>
                  <a:cubicBezTo>
                    <a:pt x="4770" y="3778"/>
                    <a:pt x="7747" y="2177"/>
                    <a:pt x="9924" y="0"/>
                  </a:cubicBezTo>
                  <a:cubicBezTo>
                    <a:pt x="16455" y="1089"/>
                    <a:pt x="24094" y="-531"/>
                    <a:pt x="29518" y="3266"/>
                  </a:cubicBezTo>
                  <a:cubicBezTo>
                    <a:pt x="35949" y="7768"/>
                    <a:pt x="42581" y="22860"/>
                    <a:pt x="42581" y="22860"/>
                  </a:cubicBezTo>
                  <a:cubicBezTo>
                    <a:pt x="41493" y="29392"/>
                    <a:pt x="40922" y="36031"/>
                    <a:pt x="39316" y="42455"/>
                  </a:cubicBezTo>
                  <a:cubicBezTo>
                    <a:pt x="37646" y="49134"/>
                    <a:pt x="34961" y="55518"/>
                    <a:pt x="32784" y="62049"/>
                  </a:cubicBezTo>
                  <a:cubicBezTo>
                    <a:pt x="31695" y="65315"/>
                    <a:pt x="29518" y="68404"/>
                    <a:pt x="29518" y="71846"/>
                  </a:cubicBezTo>
                  <a:lnTo>
                    <a:pt x="29518" y="84909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33"/>
          <p:cNvGrpSpPr/>
          <p:nvPr/>
        </p:nvGrpSpPr>
        <p:grpSpPr>
          <a:xfrm>
            <a:off x="4937481" y="3215538"/>
            <a:ext cx="783422" cy="447843"/>
            <a:chOff x="4329869" y="1663581"/>
            <a:chExt cx="783422" cy="447843"/>
          </a:xfrm>
          <a:noFill/>
        </p:grpSpPr>
        <p:sp>
          <p:nvSpPr>
            <p:cNvPr id="78" name="任意多边形 77"/>
            <p:cNvSpPr/>
            <p:nvPr/>
          </p:nvSpPr>
          <p:spPr>
            <a:xfrm>
              <a:off x="4688793" y="1974079"/>
              <a:ext cx="168638" cy="136732"/>
            </a:xfrm>
            <a:custGeom>
              <a:avLst/>
              <a:gdLst>
                <a:gd name="connsiteX0" fmla="*/ 0 w 168638"/>
                <a:gd name="connsiteY0" fmla="*/ 113943 h 136732"/>
                <a:gd name="connsiteX1" fmla="*/ 17091 w 168638"/>
                <a:gd name="connsiteY1" fmla="*/ 131035 h 136732"/>
                <a:gd name="connsiteX2" fmla="*/ 25637 w 168638"/>
                <a:gd name="connsiteY2" fmla="*/ 125338 h 136732"/>
                <a:gd name="connsiteX3" fmla="*/ 31334 w 168638"/>
                <a:gd name="connsiteY3" fmla="*/ 105398 h 136732"/>
                <a:gd name="connsiteX4" fmla="*/ 37031 w 168638"/>
                <a:gd name="connsiteY4" fmla="*/ 85457 h 136732"/>
                <a:gd name="connsiteX5" fmla="*/ 48426 w 168638"/>
                <a:gd name="connsiteY5" fmla="*/ 71214 h 136732"/>
                <a:gd name="connsiteX6" fmla="*/ 54123 w 168638"/>
                <a:gd name="connsiteY6" fmla="*/ 62669 h 136732"/>
                <a:gd name="connsiteX7" fmla="*/ 62669 w 168638"/>
                <a:gd name="connsiteY7" fmla="*/ 48426 h 136732"/>
                <a:gd name="connsiteX8" fmla="*/ 71214 w 168638"/>
                <a:gd name="connsiteY8" fmla="*/ 54123 h 136732"/>
                <a:gd name="connsiteX9" fmla="*/ 85457 w 168638"/>
                <a:gd name="connsiteY9" fmla="*/ 68366 h 136732"/>
                <a:gd name="connsiteX10" fmla="*/ 91155 w 168638"/>
                <a:gd name="connsiteY10" fmla="*/ 74063 h 136732"/>
                <a:gd name="connsiteX11" fmla="*/ 96852 w 168638"/>
                <a:gd name="connsiteY11" fmla="*/ 82609 h 136732"/>
                <a:gd name="connsiteX12" fmla="*/ 105398 w 168638"/>
                <a:gd name="connsiteY12" fmla="*/ 88306 h 136732"/>
                <a:gd name="connsiteX13" fmla="*/ 119641 w 168638"/>
                <a:gd name="connsiteY13" fmla="*/ 102549 h 136732"/>
                <a:gd name="connsiteX14" fmla="*/ 145278 w 168638"/>
                <a:gd name="connsiteY14" fmla="*/ 116792 h 136732"/>
                <a:gd name="connsiteX15" fmla="*/ 162370 w 168638"/>
                <a:gd name="connsiteY15" fmla="*/ 128186 h 136732"/>
                <a:gd name="connsiteX16" fmla="*/ 168067 w 168638"/>
                <a:gd name="connsiteY16" fmla="*/ 133884 h 136732"/>
                <a:gd name="connsiteX17" fmla="*/ 142429 w 168638"/>
                <a:gd name="connsiteY17" fmla="*/ 119641 h 136732"/>
                <a:gd name="connsiteX18" fmla="*/ 128186 w 168638"/>
                <a:gd name="connsiteY18" fmla="*/ 108246 h 136732"/>
                <a:gd name="connsiteX19" fmla="*/ 113943 w 168638"/>
                <a:gd name="connsiteY19" fmla="*/ 94003 h 136732"/>
                <a:gd name="connsiteX20" fmla="*/ 111095 w 168638"/>
                <a:gd name="connsiteY20" fmla="*/ 85457 h 136732"/>
                <a:gd name="connsiteX21" fmla="*/ 99700 w 168638"/>
                <a:gd name="connsiteY21" fmla="*/ 68366 h 136732"/>
                <a:gd name="connsiteX22" fmla="*/ 91155 w 168638"/>
                <a:gd name="connsiteY22" fmla="*/ 51274 h 136732"/>
                <a:gd name="connsiteX23" fmla="*/ 85457 w 168638"/>
                <a:gd name="connsiteY23" fmla="*/ 34183 h 136732"/>
                <a:gd name="connsiteX24" fmla="*/ 82609 w 168638"/>
                <a:gd name="connsiteY24" fmla="*/ 25637 h 136732"/>
                <a:gd name="connsiteX25" fmla="*/ 74063 w 168638"/>
                <a:gd name="connsiteY25" fmla="*/ 8545 h 136732"/>
                <a:gd name="connsiteX26" fmla="*/ 68366 w 168638"/>
                <a:gd name="connsiteY26" fmla="*/ 0 h 136732"/>
                <a:gd name="connsiteX27" fmla="*/ 56971 w 168638"/>
                <a:gd name="connsiteY27" fmla="*/ 2848 h 136732"/>
                <a:gd name="connsiteX28" fmla="*/ 54123 w 168638"/>
                <a:gd name="connsiteY28" fmla="*/ 11394 h 136732"/>
                <a:gd name="connsiteX29" fmla="*/ 48426 w 168638"/>
                <a:gd name="connsiteY29" fmla="*/ 19940 h 136732"/>
                <a:gd name="connsiteX30" fmla="*/ 42728 w 168638"/>
                <a:gd name="connsiteY30" fmla="*/ 37031 h 136732"/>
                <a:gd name="connsiteX31" fmla="*/ 39880 w 168638"/>
                <a:gd name="connsiteY31" fmla="*/ 45577 h 136732"/>
                <a:gd name="connsiteX32" fmla="*/ 37031 w 168638"/>
                <a:gd name="connsiteY32" fmla="*/ 54123 h 136732"/>
                <a:gd name="connsiteX33" fmla="*/ 45577 w 168638"/>
                <a:gd name="connsiteY33" fmla="*/ 42728 h 136732"/>
                <a:gd name="connsiteX34" fmla="*/ 51274 w 168638"/>
                <a:gd name="connsiteY34" fmla="*/ 34183 h 136732"/>
                <a:gd name="connsiteX35" fmla="*/ 56971 w 168638"/>
                <a:gd name="connsiteY35" fmla="*/ 28485 h 136732"/>
                <a:gd name="connsiteX36" fmla="*/ 59820 w 168638"/>
                <a:gd name="connsiteY36" fmla="*/ 19940 h 136732"/>
                <a:gd name="connsiteX37" fmla="*/ 56971 w 168638"/>
                <a:gd name="connsiteY37" fmla="*/ 31334 h 136732"/>
                <a:gd name="connsiteX38" fmla="*/ 45577 w 168638"/>
                <a:gd name="connsiteY38" fmla="*/ 48426 h 136732"/>
                <a:gd name="connsiteX39" fmla="*/ 42728 w 168638"/>
                <a:gd name="connsiteY39" fmla="*/ 14242 h 136732"/>
                <a:gd name="connsiteX40" fmla="*/ 37031 w 168638"/>
                <a:gd name="connsiteY40" fmla="*/ 19940 h 136732"/>
                <a:gd name="connsiteX41" fmla="*/ 34183 w 168638"/>
                <a:gd name="connsiteY41" fmla="*/ 28485 h 136732"/>
                <a:gd name="connsiteX42" fmla="*/ 28486 w 168638"/>
                <a:gd name="connsiteY42" fmla="*/ 37031 h 136732"/>
                <a:gd name="connsiteX43" fmla="*/ 22788 w 168638"/>
                <a:gd name="connsiteY43" fmla="*/ 56971 h 136732"/>
                <a:gd name="connsiteX44" fmla="*/ 14243 w 168638"/>
                <a:gd name="connsiteY44" fmla="*/ 82609 h 136732"/>
                <a:gd name="connsiteX45" fmla="*/ 11394 w 168638"/>
                <a:gd name="connsiteY45" fmla="*/ 91155 h 136732"/>
                <a:gd name="connsiteX46" fmla="*/ 8545 w 168638"/>
                <a:gd name="connsiteY46" fmla="*/ 102549 h 136732"/>
                <a:gd name="connsiteX47" fmla="*/ 17091 w 168638"/>
                <a:gd name="connsiteY47" fmla="*/ 85457 h 136732"/>
                <a:gd name="connsiteX48" fmla="*/ 19940 w 168638"/>
                <a:gd name="connsiteY48" fmla="*/ 76912 h 136732"/>
                <a:gd name="connsiteX49" fmla="*/ 37031 w 168638"/>
                <a:gd name="connsiteY49" fmla="*/ 54123 h 136732"/>
                <a:gd name="connsiteX50" fmla="*/ 39880 w 168638"/>
                <a:gd name="connsiteY50" fmla="*/ 45577 h 136732"/>
                <a:gd name="connsiteX51" fmla="*/ 48426 w 168638"/>
                <a:gd name="connsiteY51" fmla="*/ 37031 h 136732"/>
                <a:gd name="connsiteX52" fmla="*/ 54123 w 168638"/>
                <a:gd name="connsiteY52" fmla="*/ 28485 h 136732"/>
                <a:gd name="connsiteX53" fmla="*/ 56971 w 168638"/>
                <a:gd name="connsiteY53" fmla="*/ 19940 h 136732"/>
                <a:gd name="connsiteX54" fmla="*/ 62669 w 168638"/>
                <a:gd name="connsiteY54" fmla="*/ 25637 h 136732"/>
                <a:gd name="connsiteX55" fmla="*/ 74063 w 168638"/>
                <a:gd name="connsiteY55" fmla="*/ 42728 h 136732"/>
                <a:gd name="connsiteX56" fmla="*/ 88306 w 168638"/>
                <a:gd name="connsiteY56" fmla="*/ 54123 h 136732"/>
                <a:gd name="connsiteX57" fmla="*/ 108246 w 168638"/>
                <a:gd name="connsiteY57" fmla="*/ 74063 h 136732"/>
                <a:gd name="connsiteX58" fmla="*/ 113943 w 168638"/>
                <a:gd name="connsiteY58" fmla="*/ 82609 h 136732"/>
                <a:gd name="connsiteX59" fmla="*/ 119641 w 168638"/>
                <a:gd name="connsiteY59" fmla="*/ 88306 h 136732"/>
                <a:gd name="connsiteX60" fmla="*/ 131035 w 168638"/>
                <a:gd name="connsiteY60" fmla="*/ 105398 h 136732"/>
                <a:gd name="connsiteX61" fmla="*/ 148127 w 168638"/>
                <a:gd name="connsiteY61" fmla="*/ 116792 h 136732"/>
                <a:gd name="connsiteX62" fmla="*/ 150975 w 168638"/>
                <a:gd name="connsiteY62" fmla="*/ 125338 h 136732"/>
                <a:gd name="connsiteX63" fmla="*/ 162370 w 168638"/>
                <a:gd name="connsiteY63" fmla="*/ 136732 h 136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68638" h="136732">
                  <a:moveTo>
                    <a:pt x="0" y="113943"/>
                  </a:moveTo>
                  <a:cubicBezTo>
                    <a:pt x="3152" y="119196"/>
                    <a:pt x="7056" y="132707"/>
                    <a:pt x="17091" y="131035"/>
                  </a:cubicBezTo>
                  <a:cubicBezTo>
                    <a:pt x="20468" y="130472"/>
                    <a:pt x="22788" y="127237"/>
                    <a:pt x="25637" y="125338"/>
                  </a:cubicBezTo>
                  <a:cubicBezTo>
                    <a:pt x="34544" y="89711"/>
                    <a:pt x="23161" y="134006"/>
                    <a:pt x="31334" y="105398"/>
                  </a:cubicBezTo>
                  <a:cubicBezTo>
                    <a:pt x="32549" y="101146"/>
                    <a:pt x="34757" y="90005"/>
                    <a:pt x="37031" y="85457"/>
                  </a:cubicBezTo>
                  <a:cubicBezTo>
                    <a:pt x="42873" y="73772"/>
                    <a:pt x="41363" y="80043"/>
                    <a:pt x="48426" y="71214"/>
                  </a:cubicBezTo>
                  <a:cubicBezTo>
                    <a:pt x="50565" y="68541"/>
                    <a:pt x="52224" y="65517"/>
                    <a:pt x="54123" y="62669"/>
                  </a:cubicBezTo>
                  <a:cubicBezTo>
                    <a:pt x="54907" y="60318"/>
                    <a:pt x="57454" y="48426"/>
                    <a:pt x="62669" y="48426"/>
                  </a:cubicBezTo>
                  <a:cubicBezTo>
                    <a:pt x="66092" y="48426"/>
                    <a:pt x="68638" y="51869"/>
                    <a:pt x="71214" y="54123"/>
                  </a:cubicBezTo>
                  <a:cubicBezTo>
                    <a:pt x="76267" y="58544"/>
                    <a:pt x="80709" y="63618"/>
                    <a:pt x="85457" y="68366"/>
                  </a:cubicBezTo>
                  <a:cubicBezTo>
                    <a:pt x="87356" y="70265"/>
                    <a:pt x="89665" y="71828"/>
                    <a:pt x="91155" y="74063"/>
                  </a:cubicBezTo>
                  <a:cubicBezTo>
                    <a:pt x="93054" y="76912"/>
                    <a:pt x="94431" y="80188"/>
                    <a:pt x="96852" y="82609"/>
                  </a:cubicBezTo>
                  <a:cubicBezTo>
                    <a:pt x="99273" y="85030"/>
                    <a:pt x="102821" y="86052"/>
                    <a:pt x="105398" y="88306"/>
                  </a:cubicBezTo>
                  <a:cubicBezTo>
                    <a:pt x="110451" y="92727"/>
                    <a:pt x="114054" y="98825"/>
                    <a:pt x="119641" y="102549"/>
                  </a:cubicBezTo>
                  <a:cubicBezTo>
                    <a:pt x="139230" y="115609"/>
                    <a:pt x="130236" y="111778"/>
                    <a:pt x="145278" y="116792"/>
                  </a:cubicBezTo>
                  <a:cubicBezTo>
                    <a:pt x="167014" y="138528"/>
                    <a:pt x="141754" y="115816"/>
                    <a:pt x="162370" y="128186"/>
                  </a:cubicBezTo>
                  <a:cubicBezTo>
                    <a:pt x="164673" y="129568"/>
                    <a:pt x="170469" y="135085"/>
                    <a:pt x="168067" y="133884"/>
                  </a:cubicBezTo>
                  <a:cubicBezTo>
                    <a:pt x="128883" y="114294"/>
                    <a:pt x="166063" y="127517"/>
                    <a:pt x="142429" y="119641"/>
                  </a:cubicBezTo>
                  <a:cubicBezTo>
                    <a:pt x="120236" y="97444"/>
                    <a:pt x="156909" y="133378"/>
                    <a:pt x="128186" y="108246"/>
                  </a:cubicBezTo>
                  <a:cubicBezTo>
                    <a:pt x="123133" y="103825"/>
                    <a:pt x="113943" y="94003"/>
                    <a:pt x="113943" y="94003"/>
                  </a:cubicBezTo>
                  <a:cubicBezTo>
                    <a:pt x="112994" y="91154"/>
                    <a:pt x="112553" y="88082"/>
                    <a:pt x="111095" y="85457"/>
                  </a:cubicBezTo>
                  <a:cubicBezTo>
                    <a:pt x="107770" y="79472"/>
                    <a:pt x="99700" y="68366"/>
                    <a:pt x="99700" y="68366"/>
                  </a:cubicBezTo>
                  <a:cubicBezTo>
                    <a:pt x="89322" y="37224"/>
                    <a:pt x="105869" y="84379"/>
                    <a:pt x="91155" y="51274"/>
                  </a:cubicBezTo>
                  <a:cubicBezTo>
                    <a:pt x="88716" y="45786"/>
                    <a:pt x="87356" y="39880"/>
                    <a:pt x="85457" y="34183"/>
                  </a:cubicBezTo>
                  <a:cubicBezTo>
                    <a:pt x="84507" y="31334"/>
                    <a:pt x="84275" y="28135"/>
                    <a:pt x="82609" y="25637"/>
                  </a:cubicBezTo>
                  <a:cubicBezTo>
                    <a:pt x="66279" y="1141"/>
                    <a:pt x="85860" y="32137"/>
                    <a:pt x="74063" y="8545"/>
                  </a:cubicBezTo>
                  <a:cubicBezTo>
                    <a:pt x="72532" y="5483"/>
                    <a:pt x="70265" y="2848"/>
                    <a:pt x="68366" y="0"/>
                  </a:cubicBezTo>
                  <a:cubicBezTo>
                    <a:pt x="64568" y="949"/>
                    <a:pt x="60028" y="402"/>
                    <a:pt x="56971" y="2848"/>
                  </a:cubicBezTo>
                  <a:cubicBezTo>
                    <a:pt x="54626" y="4724"/>
                    <a:pt x="55466" y="8708"/>
                    <a:pt x="54123" y="11394"/>
                  </a:cubicBezTo>
                  <a:cubicBezTo>
                    <a:pt x="52592" y="14456"/>
                    <a:pt x="49817" y="16812"/>
                    <a:pt x="48426" y="19940"/>
                  </a:cubicBezTo>
                  <a:cubicBezTo>
                    <a:pt x="45987" y="25428"/>
                    <a:pt x="44627" y="31334"/>
                    <a:pt x="42728" y="37031"/>
                  </a:cubicBezTo>
                  <a:lnTo>
                    <a:pt x="39880" y="45577"/>
                  </a:lnTo>
                  <a:cubicBezTo>
                    <a:pt x="38930" y="48426"/>
                    <a:pt x="35229" y="56525"/>
                    <a:pt x="37031" y="54123"/>
                  </a:cubicBezTo>
                  <a:cubicBezTo>
                    <a:pt x="39880" y="50325"/>
                    <a:pt x="42817" y="46591"/>
                    <a:pt x="45577" y="42728"/>
                  </a:cubicBezTo>
                  <a:cubicBezTo>
                    <a:pt x="47567" y="39942"/>
                    <a:pt x="49136" y="36856"/>
                    <a:pt x="51274" y="34183"/>
                  </a:cubicBezTo>
                  <a:cubicBezTo>
                    <a:pt x="52952" y="32086"/>
                    <a:pt x="55072" y="30384"/>
                    <a:pt x="56971" y="28485"/>
                  </a:cubicBezTo>
                  <a:cubicBezTo>
                    <a:pt x="57921" y="25637"/>
                    <a:pt x="59820" y="16938"/>
                    <a:pt x="59820" y="19940"/>
                  </a:cubicBezTo>
                  <a:cubicBezTo>
                    <a:pt x="59820" y="23855"/>
                    <a:pt x="58722" y="27832"/>
                    <a:pt x="56971" y="31334"/>
                  </a:cubicBezTo>
                  <a:cubicBezTo>
                    <a:pt x="53909" y="37458"/>
                    <a:pt x="45577" y="48426"/>
                    <a:pt x="45577" y="48426"/>
                  </a:cubicBezTo>
                  <a:cubicBezTo>
                    <a:pt x="44627" y="37031"/>
                    <a:pt x="46014" y="25194"/>
                    <a:pt x="42728" y="14242"/>
                  </a:cubicBezTo>
                  <a:cubicBezTo>
                    <a:pt x="41956" y="11669"/>
                    <a:pt x="38413" y="17637"/>
                    <a:pt x="37031" y="19940"/>
                  </a:cubicBezTo>
                  <a:cubicBezTo>
                    <a:pt x="35486" y="22515"/>
                    <a:pt x="35526" y="25800"/>
                    <a:pt x="34183" y="28485"/>
                  </a:cubicBezTo>
                  <a:cubicBezTo>
                    <a:pt x="32652" y="31547"/>
                    <a:pt x="30017" y="33969"/>
                    <a:pt x="28486" y="37031"/>
                  </a:cubicBezTo>
                  <a:cubicBezTo>
                    <a:pt x="26093" y="41818"/>
                    <a:pt x="24157" y="52407"/>
                    <a:pt x="22788" y="56971"/>
                  </a:cubicBezTo>
                  <a:cubicBezTo>
                    <a:pt x="20199" y="65599"/>
                    <a:pt x="17091" y="74063"/>
                    <a:pt x="14243" y="82609"/>
                  </a:cubicBezTo>
                  <a:cubicBezTo>
                    <a:pt x="13293" y="85458"/>
                    <a:pt x="12122" y="88242"/>
                    <a:pt x="11394" y="91155"/>
                  </a:cubicBezTo>
                  <a:cubicBezTo>
                    <a:pt x="10444" y="94953"/>
                    <a:pt x="7307" y="106263"/>
                    <a:pt x="8545" y="102549"/>
                  </a:cubicBezTo>
                  <a:cubicBezTo>
                    <a:pt x="15705" y="81072"/>
                    <a:pt x="6048" y="107542"/>
                    <a:pt x="17091" y="85457"/>
                  </a:cubicBezTo>
                  <a:cubicBezTo>
                    <a:pt x="18434" y="82772"/>
                    <a:pt x="18395" y="79487"/>
                    <a:pt x="19940" y="76912"/>
                  </a:cubicBezTo>
                  <a:cubicBezTo>
                    <a:pt x="30061" y="60044"/>
                    <a:pt x="25210" y="89581"/>
                    <a:pt x="37031" y="54123"/>
                  </a:cubicBezTo>
                  <a:cubicBezTo>
                    <a:pt x="37981" y="51274"/>
                    <a:pt x="38214" y="48075"/>
                    <a:pt x="39880" y="45577"/>
                  </a:cubicBezTo>
                  <a:cubicBezTo>
                    <a:pt x="42115" y="42225"/>
                    <a:pt x="45847" y="40126"/>
                    <a:pt x="48426" y="37031"/>
                  </a:cubicBezTo>
                  <a:cubicBezTo>
                    <a:pt x="50618" y="34401"/>
                    <a:pt x="52224" y="31334"/>
                    <a:pt x="54123" y="28485"/>
                  </a:cubicBezTo>
                  <a:cubicBezTo>
                    <a:pt x="55072" y="25637"/>
                    <a:pt x="54123" y="20889"/>
                    <a:pt x="56971" y="19940"/>
                  </a:cubicBezTo>
                  <a:cubicBezTo>
                    <a:pt x="59519" y="19091"/>
                    <a:pt x="61057" y="23488"/>
                    <a:pt x="62669" y="25637"/>
                  </a:cubicBezTo>
                  <a:cubicBezTo>
                    <a:pt x="66777" y="31114"/>
                    <a:pt x="69222" y="37886"/>
                    <a:pt x="74063" y="42728"/>
                  </a:cubicBezTo>
                  <a:cubicBezTo>
                    <a:pt x="82181" y="50847"/>
                    <a:pt x="77525" y="46936"/>
                    <a:pt x="88306" y="54123"/>
                  </a:cubicBezTo>
                  <a:cubicBezTo>
                    <a:pt x="101366" y="73712"/>
                    <a:pt x="93204" y="69049"/>
                    <a:pt x="108246" y="74063"/>
                  </a:cubicBezTo>
                  <a:cubicBezTo>
                    <a:pt x="110145" y="76912"/>
                    <a:pt x="111804" y="79936"/>
                    <a:pt x="113943" y="82609"/>
                  </a:cubicBezTo>
                  <a:cubicBezTo>
                    <a:pt x="115621" y="84706"/>
                    <a:pt x="118029" y="86157"/>
                    <a:pt x="119641" y="88306"/>
                  </a:cubicBezTo>
                  <a:cubicBezTo>
                    <a:pt x="123749" y="93784"/>
                    <a:pt x="125338" y="101600"/>
                    <a:pt x="131035" y="105398"/>
                  </a:cubicBezTo>
                  <a:lnTo>
                    <a:pt x="148127" y="116792"/>
                  </a:lnTo>
                  <a:cubicBezTo>
                    <a:pt x="149076" y="119641"/>
                    <a:pt x="149099" y="122993"/>
                    <a:pt x="150975" y="125338"/>
                  </a:cubicBezTo>
                  <a:cubicBezTo>
                    <a:pt x="169314" y="148263"/>
                    <a:pt x="153012" y="118019"/>
                    <a:pt x="162370" y="13673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4508196" y="1840194"/>
              <a:ext cx="137868" cy="173765"/>
            </a:xfrm>
            <a:custGeom>
              <a:avLst/>
              <a:gdLst>
                <a:gd name="connsiteX0" fmla="*/ 6832 w 137868"/>
                <a:gd name="connsiteY0" fmla="*/ 153825 h 173765"/>
                <a:gd name="connsiteX1" fmla="*/ 9681 w 137868"/>
                <a:gd name="connsiteY1" fmla="*/ 128187 h 173765"/>
                <a:gd name="connsiteX2" fmla="*/ 15378 w 137868"/>
                <a:gd name="connsiteY2" fmla="*/ 119642 h 173765"/>
                <a:gd name="connsiteX3" fmla="*/ 23924 w 137868"/>
                <a:gd name="connsiteY3" fmla="*/ 99701 h 173765"/>
                <a:gd name="connsiteX4" fmla="*/ 29621 w 137868"/>
                <a:gd name="connsiteY4" fmla="*/ 91156 h 173765"/>
                <a:gd name="connsiteX5" fmla="*/ 32469 w 137868"/>
                <a:gd name="connsiteY5" fmla="*/ 82610 h 173765"/>
                <a:gd name="connsiteX6" fmla="*/ 38167 w 137868"/>
                <a:gd name="connsiteY6" fmla="*/ 74064 h 173765"/>
                <a:gd name="connsiteX7" fmla="*/ 43864 w 137868"/>
                <a:gd name="connsiteY7" fmla="*/ 48427 h 173765"/>
                <a:gd name="connsiteX8" fmla="*/ 55258 w 137868"/>
                <a:gd name="connsiteY8" fmla="*/ 8546 h 173765"/>
                <a:gd name="connsiteX9" fmla="*/ 60955 w 137868"/>
                <a:gd name="connsiteY9" fmla="*/ 0 h 173765"/>
                <a:gd name="connsiteX10" fmla="*/ 66653 w 137868"/>
                <a:gd name="connsiteY10" fmla="*/ 22789 h 173765"/>
                <a:gd name="connsiteX11" fmla="*/ 72350 w 137868"/>
                <a:gd name="connsiteY11" fmla="*/ 42729 h 173765"/>
                <a:gd name="connsiteX12" fmla="*/ 78047 w 137868"/>
                <a:gd name="connsiteY12" fmla="*/ 68367 h 173765"/>
                <a:gd name="connsiteX13" fmla="*/ 80896 w 137868"/>
                <a:gd name="connsiteY13" fmla="*/ 79761 h 173765"/>
                <a:gd name="connsiteX14" fmla="*/ 86593 w 137868"/>
                <a:gd name="connsiteY14" fmla="*/ 88307 h 173765"/>
                <a:gd name="connsiteX15" fmla="*/ 95139 w 137868"/>
                <a:gd name="connsiteY15" fmla="*/ 108247 h 173765"/>
                <a:gd name="connsiteX16" fmla="*/ 97987 w 137868"/>
                <a:gd name="connsiteY16" fmla="*/ 116793 h 173765"/>
                <a:gd name="connsiteX17" fmla="*/ 103684 w 137868"/>
                <a:gd name="connsiteY17" fmla="*/ 125339 h 173765"/>
                <a:gd name="connsiteX18" fmla="*/ 106533 w 137868"/>
                <a:gd name="connsiteY18" fmla="*/ 133885 h 173765"/>
                <a:gd name="connsiteX19" fmla="*/ 112230 w 137868"/>
                <a:gd name="connsiteY19" fmla="*/ 142430 h 173765"/>
                <a:gd name="connsiteX20" fmla="*/ 120776 w 137868"/>
                <a:gd name="connsiteY20" fmla="*/ 159522 h 173765"/>
                <a:gd name="connsiteX21" fmla="*/ 137868 w 137868"/>
                <a:gd name="connsiteY21" fmla="*/ 173765 h 173765"/>
                <a:gd name="connsiteX22" fmla="*/ 132170 w 137868"/>
                <a:gd name="connsiteY22" fmla="*/ 156673 h 173765"/>
                <a:gd name="connsiteX23" fmla="*/ 120776 w 137868"/>
                <a:gd name="connsiteY23" fmla="*/ 139582 h 173765"/>
                <a:gd name="connsiteX24" fmla="*/ 115079 w 137868"/>
                <a:gd name="connsiteY24" fmla="*/ 131036 h 173765"/>
                <a:gd name="connsiteX25" fmla="*/ 103684 w 137868"/>
                <a:gd name="connsiteY25" fmla="*/ 111096 h 173765"/>
                <a:gd name="connsiteX26" fmla="*/ 100836 w 137868"/>
                <a:gd name="connsiteY26" fmla="*/ 102550 h 173765"/>
                <a:gd name="connsiteX27" fmla="*/ 89441 w 137868"/>
                <a:gd name="connsiteY27" fmla="*/ 88307 h 173765"/>
                <a:gd name="connsiteX28" fmla="*/ 78047 w 137868"/>
                <a:gd name="connsiteY28" fmla="*/ 62670 h 173765"/>
                <a:gd name="connsiteX29" fmla="*/ 72350 w 137868"/>
                <a:gd name="connsiteY29" fmla="*/ 56972 h 173765"/>
                <a:gd name="connsiteX30" fmla="*/ 69501 w 137868"/>
                <a:gd name="connsiteY30" fmla="*/ 48427 h 173765"/>
                <a:gd name="connsiteX31" fmla="*/ 63804 w 137868"/>
                <a:gd name="connsiteY31" fmla="*/ 39881 h 173765"/>
                <a:gd name="connsiteX32" fmla="*/ 60955 w 137868"/>
                <a:gd name="connsiteY32" fmla="*/ 28486 h 173765"/>
                <a:gd name="connsiteX33" fmla="*/ 49561 w 137868"/>
                <a:gd name="connsiteY33" fmla="*/ 14243 h 173765"/>
                <a:gd name="connsiteX34" fmla="*/ 35318 w 137868"/>
                <a:gd name="connsiteY34" fmla="*/ 34184 h 173765"/>
                <a:gd name="connsiteX35" fmla="*/ 32469 w 137868"/>
                <a:gd name="connsiteY35" fmla="*/ 42729 h 173765"/>
                <a:gd name="connsiteX36" fmla="*/ 26772 w 137868"/>
                <a:gd name="connsiteY36" fmla="*/ 62670 h 173765"/>
                <a:gd name="connsiteX37" fmla="*/ 21075 w 137868"/>
                <a:gd name="connsiteY37" fmla="*/ 71215 h 173765"/>
                <a:gd name="connsiteX38" fmla="*/ 12529 w 137868"/>
                <a:gd name="connsiteY38" fmla="*/ 88307 h 173765"/>
                <a:gd name="connsiteX39" fmla="*/ 6832 w 137868"/>
                <a:gd name="connsiteY39" fmla="*/ 105399 h 173765"/>
                <a:gd name="connsiteX40" fmla="*/ 3983 w 137868"/>
                <a:gd name="connsiteY40" fmla="*/ 113944 h 173765"/>
                <a:gd name="connsiteX41" fmla="*/ 1135 w 137868"/>
                <a:gd name="connsiteY41" fmla="*/ 128187 h 173765"/>
                <a:gd name="connsiteX42" fmla="*/ 6832 w 137868"/>
                <a:gd name="connsiteY42" fmla="*/ 111096 h 173765"/>
                <a:gd name="connsiteX43" fmla="*/ 15378 w 137868"/>
                <a:gd name="connsiteY43" fmla="*/ 94004 h 173765"/>
                <a:gd name="connsiteX44" fmla="*/ 18226 w 137868"/>
                <a:gd name="connsiteY44" fmla="*/ 85458 h 173765"/>
                <a:gd name="connsiteX45" fmla="*/ 23924 w 137868"/>
                <a:gd name="connsiteY45" fmla="*/ 62670 h 173765"/>
                <a:gd name="connsiteX46" fmla="*/ 32469 w 137868"/>
                <a:gd name="connsiteY46" fmla="*/ 31335 h 173765"/>
                <a:gd name="connsiteX47" fmla="*/ 46712 w 137868"/>
                <a:gd name="connsiteY47" fmla="*/ 5698 h 173765"/>
                <a:gd name="connsiteX48" fmla="*/ 69501 w 137868"/>
                <a:gd name="connsiteY48" fmla="*/ 8546 h 173765"/>
                <a:gd name="connsiteX49" fmla="*/ 63804 w 137868"/>
                <a:gd name="connsiteY49" fmla="*/ 65518 h 173765"/>
                <a:gd name="connsiteX50" fmla="*/ 58107 w 137868"/>
                <a:gd name="connsiteY50" fmla="*/ 48427 h 17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7868" h="173765">
                  <a:moveTo>
                    <a:pt x="6832" y="153825"/>
                  </a:moveTo>
                  <a:cubicBezTo>
                    <a:pt x="7782" y="145279"/>
                    <a:pt x="7595" y="136529"/>
                    <a:pt x="9681" y="128187"/>
                  </a:cubicBezTo>
                  <a:cubicBezTo>
                    <a:pt x="10511" y="124866"/>
                    <a:pt x="13680" y="122614"/>
                    <a:pt x="15378" y="119642"/>
                  </a:cubicBezTo>
                  <a:cubicBezTo>
                    <a:pt x="39093" y="78139"/>
                    <a:pt x="7941" y="131666"/>
                    <a:pt x="23924" y="99701"/>
                  </a:cubicBezTo>
                  <a:cubicBezTo>
                    <a:pt x="25455" y="96639"/>
                    <a:pt x="27722" y="94004"/>
                    <a:pt x="29621" y="91156"/>
                  </a:cubicBezTo>
                  <a:cubicBezTo>
                    <a:pt x="30570" y="88307"/>
                    <a:pt x="31126" y="85296"/>
                    <a:pt x="32469" y="82610"/>
                  </a:cubicBezTo>
                  <a:cubicBezTo>
                    <a:pt x="34000" y="79548"/>
                    <a:pt x="36818" y="77211"/>
                    <a:pt x="38167" y="74064"/>
                  </a:cubicBezTo>
                  <a:cubicBezTo>
                    <a:pt x="39810" y="70231"/>
                    <a:pt x="43190" y="51348"/>
                    <a:pt x="43864" y="48427"/>
                  </a:cubicBezTo>
                  <a:cubicBezTo>
                    <a:pt x="44534" y="45522"/>
                    <a:pt x="52057" y="13347"/>
                    <a:pt x="55258" y="8546"/>
                  </a:cubicBezTo>
                  <a:lnTo>
                    <a:pt x="60955" y="0"/>
                  </a:lnTo>
                  <a:cubicBezTo>
                    <a:pt x="66752" y="28979"/>
                    <a:pt x="60810" y="2337"/>
                    <a:pt x="66653" y="22789"/>
                  </a:cubicBezTo>
                  <a:cubicBezTo>
                    <a:pt x="73804" y="47819"/>
                    <a:pt x="65521" y="22247"/>
                    <a:pt x="72350" y="42729"/>
                  </a:cubicBezTo>
                  <a:cubicBezTo>
                    <a:pt x="77488" y="73566"/>
                    <a:pt x="72437" y="48736"/>
                    <a:pt x="78047" y="68367"/>
                  </a:cubicBezTo>
                  <a:cubicBezTo>
                    <a:pt x="79123" y="72131"/>
                    <a:pt x="79354" y="76163"/>
                    <a:pt x="80896" y="79761"/>
                  </a:cubicBezTo>
                  <a:cubicBezTo>
                    <a:pt x="82245" y="82908"/>
                    <a:pt x="84694" y="85458"/>
                    <a:pt x="86593" y="88307"/>
                  </a:cubicBezTo>
                  <a:cubicBezTo>
                    <a:pt x="93272" y="108349"/>
                    <a:pt x="84579" y="83607"/>
                    <a:pt x="95139" y="108247"/>
                  </a:cubicBezTo>
                  <a:cubicBezTo>
                    <a:pt x="96322" y="111007"/>
                    <a:pt x="96644" y="114107"/>
                    <a:pt x="97987" y="116793"/>
                  </a:cubicBezTo>
                  <a:cubicBezTo>
                    <a:pt x="99518" y="119855"/>
                    <a:pt x="102153" y="122277"/>
                    <a:pt x="103684" y="125339"/>
                  </a:cubicBezTo>
                  <a:cubicBezTo>
                    <a:pt x="105027" y="128025"/>
                    <a:pt x="105190" y="131199"/>
                    <a:pt x="106533" y="133885"/>
                  </a:cubicBezTo>
                  <a:cubicBezTo>
                    <a:pt x="108064" y="136947"/>
                    <a:pt x="110699" y="139368"/>
                    <a:pt x="112230" y="142430"/>
                  </a:cubicBezTo>
                  <a:cubicBezTo>
                    <a:pt x="118654" y="155277"/>
                    <a:pt x="110572" y="147277"/>
                    <a:pt x="120776" y="159522"/>
                  </a:cubicBezTo>
                  <a:cubicBezTo>
                    <a:pt x="127630" y="167747"/>
                    <a:pt x="129465" y="168163"/>
                    <a:pt x="137868" y="173765"/>
                  </a:cubicBezTo>
                  <a:cubicBezTo>
                    <a:pt x="135969" y="168068"/>
                    <a:pt x="135501" y="161670"/>
                    <a:pt x="132170" y="156673"/>
                  </a:cubicBezTo>
                  <a:lnTo>
                    <a:pt x="120776" y="139582"/>
                  </a:lnTo>
                  <a:cubicBezTo>
                    <a:pt x="118877" y="136733"/>
                    <a:pt x="116610" y="134098"/>
                    <a:pt x="115079" y="131036"/>
                  </a:cubicBezTo>
                  <a:cubicBezTo>
                    <a:pt x="107851" y="116580"/>
                    <a:pt x="111738" y="123175"/>
                    <a:pt x="103684" y="111096"/>
                  </a:cubicBezTo>
                  <a:cubicBezTo>
                    <a:pt x="102735" y="108247"/>
                    <a:pt x="102179" y="105236"/>
                    <a:pt x="100836" y="102550"/>
                  </a:cubicBezTo>
                  <a:cubicBezTo>
                    <a:pt x="97242" y="95362"/>
                    <a:pt x="94741" y="93606"/>
                    <a:pt x="89441" y="88307"/>
                  </a:cubicBezTo>
                  <a:cubicBezTo>
                    <a:pt x="84923" y="74751"/>
                    <a:pt x="85786" y="72345"/>
                    <a:pt x="78047" y="62670"/>
                  </a:cubicBezTo>
                  <a:cubicBezTo>
                    <a:pt x="76369" y="60573"/>
                    <a:pt x="74249" y="58871"/>
                    <a:pt x="72350" y="56972"/>
                  </a:cubicBezTo>
                  <a:cubicBezTo>
                    <a:pt x="71400" y="54124"/>
                    <a:pt x="70844" y="51112"/>
                    <a:pt x="69501" y="48427"/>
                  </a:cubicBezTo>
                  <a:cubicBezTo>
                    <a:pt x="67970" y="45365"/>
                    <a:pt x="65153" y="43028"/>
                    <a:pt x="63804" y="39881"/>
                  </a:cubicBezTo>
                  <a:cubicBezTo>
                    <a:pt x="62262" y="36282"/>
                    <a:pt x="62497" y="32085"/>
                    <a:pt x="60955" y="28486"/>
                  </a:cubicBezTo>
                  <a:cubicBezTo>
                    <a:pt x="58261" y="22200"/>
                    <a:pt x="54154" y="18836"/>
                    <a:pt x="49561" y="14243"/>
                  </a:cubicBezTo>
                  <a:cubicBezTo>
                    <a:pt x="35317" y="18991"/>
                    <a:pt x="41965" y="14243"/>
                    <a:pt x="35318" y="34184"/>
                  </a:cubicBezTo>
                  <a:cubicBezTo>
                    <a:pt x="34368" y="37032"/>
                    <a:pt x="33197" y="39816"/>
                    <a:pt x="32469" y="42729"/>
                  </a:cubicBezTo>
                  <a:cubicBezTo>
                    <a:pt x="31555" y="46385"/>
                    <a:pt x="28817" y="58580"/>
                    <a:pt x="26772" y="62670"/>
                  </a:cubicBezTo>
                  <a:cubicBezTo>
                    <a:pt x="25241" y="65732"/>
                    <a:pt x="22606" y="68153"/>
                    <a:pt x="21075" y="71215"/>
                  </a:cubicBezTo>
                  <a:cubicBezTo>
                    <a:pt x="9278" y="94807"/>
                    <a:pt x="28859" y="63811"/>
                    <a:pt x="12529" y="88307"/>
                  </a:cubicBezTo>
                  <a:lnTo>
                    <a:pt x="6832" y="105399"/>
                  </a:lnTo>
                  <a:cubicBezTo>
                    <a:pt x="5882" y="108247"/>
                    <a:pt x="4572" y="111000"/>
                    <a:pt x="3983" y="113944"/>
                  </a:cubicBezTo>
                  <a:cubicBezTo>
                    <a:pt x="3034" y="118692"/>
                    <a:pt x="-2289" y="131610"/>
                    <a:pt x="1135" y="128187"/>
                  </a:cubicBezTo>
                  <a:cubicBezTo>
                    <a:pt x="5382" y="123941"/>
                    <a:pt x="4933" y="116793"/>
                    <a:pt x="6832" y="111096"/>
                  </a:cubicBezTo>
                  <a:cubicBezTo>
                    <a:pt x="10763" y="99303"/>
                    <a:pt x="8016" y="105047"/>
                    <a:pt x="15378" y="94004"/>
                  </a:cubicBezTo>
                  <a:cubicBezTo>
                    <a:pt x="16327" y="91155"/>
                    <a:pt x="17436" y="88355"/>
                    <a:pt x="18226" y="85458"/>
                  </a:cubicBezTo>
                  <a:cubicBezTo>
                    <a:pt x="20286" y="77904"/>
                    <a:pt x="21448" y="70098"/>
                    <a:pt x="23924" y="62670"/>
                  </a:cubicBezTo>
                  <a:cubicBezTo>
                    <a:pt x="33653" y="33480"/>
                    <a:pt x="26427" y="57517"/>
                    <a:pt x="32469" y="31335"/>
                  </a:cubicBezTo>
                  <a:cubicBezTo>
                    <a:pt x="38359" y="5812"/>
                    <a:pt x="30944" y="10953"/>
                    <a:pt x="46712" y="5698"/>
                  </a:cubicBezTo>
                  <a:cubicBezTo>
                    <a:pt x="54308" y="6647"/>
                    <a:pt x="66359" y="1565"/>
                    <a:pt x="69501" y="8546"/>
                  </a:cubicBezTo>
                  <a:cubicBezTo>
                    <a:pt x="92247" y="59091"/>
                    <a:pt x="86209" y="58051"/>
                    <a:pt x="63804" y="65518"/>
                  </a:cubicBezTo>
                  <a:cubicBezTo>
                    <a:pt x="56527" y="54602"/>
                    <a:pt x="58107" y="60396"/>
                    <a:pt x="58107" y="48427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4625573" y="1768979"/>
              <a:ext cx="211824" cy="202379"/>
            </a:xfrm>
            <a:custGeom>
              <a:avLst/>
              <a:gdLst>
                <a:gd name="connsiteX0" fmla="*/ 211347 w 211824"/>
                <a:gd name="connsiteY0" fmla="*/ 202251 h 202379"/>
                <a:gd name="connsiteX1" fmla="*/ 199952 w 211824"/>
                <a:gd name="connsiteY1" fmla="*/ 188008 h 202379"/>
                <a:gd name="connsiteX2" fmla="*/ 188558 w 211824"/>
                <a:gd name="connsiteY2" fmla="*/ 170916 h 202379"/>
                <a:gd name="connsiteX3" fmla="*/ 174315 w 211824"/>
                <a:gd name="connsiteY3" fmla="*/ 156673 h 202379"/>
                <a:gd name="connsiteX4" fmla="*/ 165769 w 211824"/>
                <a:gd name="connsiteY4" fmla="*/ 148128 h 202379"/>
                <a:gd name="connsiteX5" fmla="*/ 154375 w 211824"/>
                <a:gd name="connsiteY5" fmla="*/ 131036 h 202379"/>
                <a:gd name="connsiteX6" fmla="*/ 148677 w 211824"/>
                <a:gd name="connsiteY6" fmla="*/ 125339 h 202379"/>
                <a:gd name="connsiteX7" fmla="*/ 142980 w 211824"/>
                <a:gd name="connsiteY7" fmla="*/ 116793 h 202379"/>
                <a:gd name="connsiteX8" fmla="*/ 134434 w 211824"/>
                <a:gd name="connsiteY8" fmla="*/ 108247 h 202379"/>
                <a:gd name="connsiteX9" fmla="*/ 123040 w 211824"/>
                <a:gd name="connsiteY9" fmla="*/ 91156 h 202379"/>
                <a:gd name="connsiteX10" fmla="*/ 117343 w 211824"/>
                <a:gd name="connsiteY10" fmla="*/ 85458 h 202379"/>
                <a:gd name="connsiteX11" fmla="*/ 105948 w 211824"/>
                <a:gd name="connsiteY11" fmla="*/ 68367 h 202379"/>
                <a:gd name="connsiteX12" fmla="*/ 91706 w 211824"/>
                <a:gd name="connsiteY12" fmla="*/ 51275 h 202379"/>
                <a:gd name="connsiteX13" fmla="*/ 88857 w 211824"/>
                <a:gd name="connsiteY13" fmla="*/ 42729 h 202379"/>
                <a:gd name="connsiteX14" fmla="*/ 77463 w 211824"/>
                <a:gd name="connsiteY14" fmla="*/ 17092 h 202379"/>
                <a:gd name="connsiteX15" fmla="*/ 74614 w 211824"/>
                <a:gd name="connsiteY15" fmla="*/ 8546 h 202379"/>
                <a:gd name="connsiteX16" fmla="*/ 71765 w 211824"/>
                <a:gd name="connsiteY16" fmla="*/ 0 h 202379"/>
                <a:gd name="connsiteX17" fmla="*/ 57522 w 211824"/>
                <a:gd name="connsiteY17" fmla="*/ 19941 h 202379"/>
                <a:gd name="connsiteX18" fmla="*/ 48977 w 211824"/>
                <a:gd name="connsiteY18" fmla="*/ 28486 h 202379"/>
                <a:gd name="connsiteX19" fmla="*/ 40431 w 211824"/>
                <a:gd name="connsiteY19" fmla="*/ 45578 h 202379"/>
                <a:gd name="connsiteX20" fmla="*/ 31885 w 211824"/>
                <a:gd name="connsiteY20" fmla="*/ 65518 h 202379"/>
                <a:gd name="connsiteX21" fmla="*/ 23339 w 211824"/>
                <a:gd name="connsiteY21" fmla="*/ 74064 h 202379"/>
                <a:gd name="connsiteX22" fmla="*/ 11945 w 211824"/>
                <a:gd name="connsiteY22" fmla="*/ 99701 h 202379"/>
                <a:gd name="connsiteX23" fmla="*/ 6248 w 211824"/>
                <a:gd name="connsiteY23" fmla="*/ 105399 h 202379"/>
                <a:gd name="connsiteX24" fmla="*/ 6248 w 211824"/>
                <a:gd name="connsiteY24" fmla="*/ 128187 h 202379"/>
                <a:gd name="connsiteX25" fmla="*/ 20491 w 211824"/>
                <a:gd name="connsiteY25" fmla="*/ 125339 h 202379"/>
                <a:gd name="connsiteX26" fmla="*/ 31885 w 211824"/>
                <a:gd name="connsiteY26" fmla="*/ 108247 h 202379"/>
                <a:gd name="connsiteX27" fmla="*/ 40431 w 211824"/>
                <a:gd name="connsiteY27" fmla="*/ 88307 h 202379"/>
                <a:gd name="connsiteX28" fmla="*/ 48977 w 211824"/>
                <a:gd name="connsiteY28" fmla="*/ 71215 h 202379"/>
                <a:gd name="connsiteX29" fmla="*/ 51825 w 211824"/>
                <a:gd name="connsiteY29" fmla="*/ 62670 h 202379"/>
                <a:gd name="connsiteX30" fmla="*/ 60371 w 211824"/>
                <a:gd name="connsiteY30" fmla="*/ 45578 h 202379"/>
                <a:gd name="connsiteX31" fmla="*/ 66068 w 211824"/>
                <a:gd name="connsiteY31" fmla="*/ 62670 h 202379"/>
                <a:gd name="connsiteX32" fmla="*/ 68917 w 211824"/>
                <a:gd name="connsiteY32" fmla="*/ 71215 h 202379"/>
                <a:gd name="connsiteX33" fmla="*/ 74614 w 211824"/>
                <a:gd name="connsiteY33" fmla="*/ 76913 h 202379"/>
                <a:gd name="connsiteX34" fmla="*/ 91706 w 211824"/>
                <a:gd name="connsiteY34" fmla="*/ 96853 h 202379"/>
                <a:gd name="connsiteX35" fmla="*/ 108797 w 211824"/>
                <a:gd name="connsiteY35" fmla="*/ 108247 h 202379"/>
                <a:gd name="connsiteX36" fmla="*/ 117343 w 211824"/>
                <a:gd name="connsiteY36" fmla="*/ 113944 h 202379"/>
                <a:gd name="connsiteX37" fmla="*/ 131586 w 211824"/>
                <a:gd name="connsiteY37" fmla="*/ 128187 h 202379"/>
                <a:gd name="connsiteX38" fmla="*/ 145829 w 211824"/>
                <a:gd name="connsiteY38" fmla="*/ 148128 h 202379"/>
                <a:gd name="connsiteX39" fmla="*/ 151526 w 211824"/>
                <a:gd name="connsiteY39" fmla="*/ 156673 h 202379"/>
                <a:gd name="connsiteX40" fmla="*/ 168618 w 211824"/>
                <a:gd name="connsiteY40" fmla="*/ 168068 h 202379"/>
                <a:gd name="connsiteX41" fmla="*/ 182861 w 211824"/>
                <a:gd name="connsiteY41" fmla="*/ 179462 h 202379"/>
                <a:gd name="connsiteX42" fmla="*/ 211347 w 211824"/>
                <a:gd name="connsiteY42" fmla="*/ 202251 h 20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11824" h="202379">
                  <a:moveTo>
                    <a:pt x="211347" y="202251"/>
                  </a:moveTo>
                  <a:cubicBezTo>
                    <a:pt x="214195" y="203675"/>
                    <a:pt x="203528" y="192925"/>
                    <a:pt x="199952" y="188008"/>
                  </a:cubicBezTo>
                  <a:cubicBezTo>
                    <a:pt x="195925" y="182470"/>
                    <a:pt x="193400" y="175758"/>
                    <a:pt x="188558" y="170916"/>
                  </a:cubicBezTo>
                  <a:lnTo>
                    <a:pt x="174315" y="156673"/>
                  </a:lnTo>
                  <a:cubicBezTo>
                    <a:pt x="171466" y="153825"/>
                    <a:pt x="168003" y="151480"/>
                    <a:pt x="165769" y="148128"/>
                  </a:cubicBezTo>
                  <a:cubicBezTo>
                    <a:pt x="161971" y="142431"/>
                    <a:pt x="159217" y="135877"/>
                    <a:pt x="154375" y="131036"/>
                  </a:cubicBezTo>
                  <a:cubicBezTo>
                    <a:pt x="152476" y="129137"/>
                    <a:pt x="150355" y="127436"/>
                    <a:pt x="148677" y="125339"/>
                  </a:cubicBezTo>
                  <a:cubicBezTo>
                    <a:pt x="146538" y="122666"/>
                    <a:pt x="145172" y="119423"/>
                    <a:pt x="142980" y="116793"/>
                  </a:cubicBezTo>
                  <a:cubicBezTo>
                    <a:pt x="140401" y="113698"/>
                    <a:pt x="136907" y="111427"/>
                    <a:pt x="134434" y="108247"/>
                  </a:cubicBezTo>
                  <a:cubicBezTo>
                    <a:pt x="130230" y="102842"/>
                    <a:pt x="127881" y="95998"/>
                    <a:pt x="123040" y="91156"/>
                  </a:cubicBezTo>
                  <a:cubicBezTo>
                    <a:pt x="121141" y="89257"/>
                    <a:pt x="118955" y="87607"/>
                    <a:pt x="117343" y="85458"/>
                  </a:cubicBezTo>
                  <a:cubicBezTo>
                    <a:pt x="113235" y="79980"/>
                    <a:pt x="110789" y="73209"/>
                    <a:pt x="105948" y="68367"/>
                  </a:cubicBezTo>
                  <a:cubicBezTo>
                    <a:pt x="99648" y="62067"/>
                    <a:pt x="95672" y="59207"/>
                    <a:pt x="91706" y="51275"/>
                  </a:cubicBezTo>
                  <a:cubicBezTo>
                    <a:pt x="90363" y="48589"/>
                    <a:pt x="90200" y="45415"/>
                    <a:pt x="88857" y="42729"/>
                  </a:cubicBezTo>
                  <a:cubicBezTo>
                    <a:pt x="75315" y="15646"/>
                    <a:pt x="92161" y="61187"/>
                    <a:pt x="77463" y="17092"/>
                  </a:cubicBezTo>
                  <a:lnTo>
                    <a:pt x="74614" y="8546"/>
                  </a:lnTo>
                  <a:lnTo>
                    <a:pt x="71765" y="0"/>
                  </a:lnTo>
                  <a:cubicBezTo>
                    <a:pt x="49546" y="22222"/>
                    <a:pt x="76272" y="-6309"/>
                    <a:pt x="57522" y="19941"/>
                  </a:cubicBezTo>
                  <a:cubicBezTo>
                    <a:pt x="55181" y="23219"/>
                    <a:pt x="51825" y="25638"/>
                    <a:pt x="48977" y="28486"/>
                  </a:cubicBezTo>
                  <a:cubicBezTo>
                    <a:pt x="41816" y="49967"/>
                    <a:pt x="51476" y="23489"/>
                    <a:pt x="40431" y="45578"/>
                  </a:cubicBezTo>
                  <a:cubicBezTo>
                    <a:pt x="34233" y="57973"/>
                    <a:pt x="41761" y="51692"/>
                    <a:pt x="31885" y="65518"/>
                  </a:cubicBezTo>
                  <a:cubicBezTo>
                    <a:pt x="29543" y="68796"/>
                    <a:pt x="26188" y="71215"/>
                    <a:pt x="23339" y="74064"/>
                  </a:cubicBezTo>
                  <a:cubicBezTo>
                    <a:pt x="18821" y="87620"/>
                    <a:pt x="19684" y="90026"/>
                    <a:pt x="11945" y="99701"/>
                  </a:cubicBezTo>
                  <a:cubicBezTo>
                    <a:pt x="10267" y="101798"/>
                    <a:pt x="8147" y="103500"/>
                    <a:pt x="6248" y="105399"/>
                  </a:cubicBezTo>
                  <a:cubicBezTo>
                    <a:pt x="-299" y="125038"/>
                    <a:pt x="-3697" y="118244"/>
                    <a:pt x="6248" y="128187"/>
                  </a:cubicBezTo>
                  <a:cubicBezTo>
                    <a:pt x="10996" y="127238"/>
                    <a:pt x="16669" y="128311"/>
                    <a:pt x="20491" y="125339"/>
                  </a:cubicBezTo>
                  <a:cubicBezTo>
                    <a:pt x="25896" y="121135"/>
                    <a:pt x="31885" y="108247"/>
                    <a:pt x="31885" y="108247"/>
                  </a:cubicBezTo>
                  <a:cubicBezTo>
                    <a:pt x="37816" y="84529"/>
                    <a:pt x="30594" y="107984"/>
                    <a:pt x="40431" y="88307"/>
                  </a:cubicBezTo>
                  <a:cubicBezTo>
                    <a:pt x="52220" y="64727"/>
                    <a:pt x="32653" y="95698"/>
                    <a:pt x="48977" y="71215"/>
                  </a:cubicBezTo>
                  <a:cubicBezTo>
                    <a:pt x="49926" y="68367"/>
                    <a:pt x="50482" y="65355"/>
                    <a:pt x="51825" y="62670"/>
                  </a:cubicBezTo>
                  <a:cubicBezTo>
                    <a:pt x="62871" y="40577"/>
                    <a:pt x="53209" y="67062"/>
                    <a:pt x="60371" y="45578"/>
                  </a:cubicBezTo>
                  <a:lnTo>
                    <a:pt x="66068" y="62670"/>
                  </a:lnTo>
                  <a:cubicBezTo>
                    <a:pt x="67018" y="65518"/>
                    <a:pt x="66794" y="69092"/>
                    <a:pt x="68917" y="71215"/>
                  </a:cubicBezTo>
                  <a:cubicBezTo>
                    <a:pt x="70816" y="73114"/>
                    <a:pt x="72936" y="74816"/>
                    <a:pt x="74614" y="76913"/>
                  </a:cubicBezTo>
                  <a:cubicBezTo>
                    <a:pt x="81976" y="86116"/>
                    <a:pt x="79953" y="89018"/>
                    <a:pt x="91706" y="96853"/>
                  </a:cubicBezTo>
                  <a:lnTo>
                    <a:pt x="108797" y="108247"/>
                  </a:lnTo>
                  <a:cubicBezTo>
                    <a:pt x="111646" y="110146"/>
                    <a:pt x="114922" y="111523"/>
                    <a:pt x="117343" y="113944"/>
                  </a:cubicBezTo>
                  <a:lnTo>
                    <a:pt x="131586" y="128187"/>
                  </a:lnTo>
                  <a:cubicBezTo>
                    <a:pt x="138649" y="149382"/>
                    <a:pt x="127808" y="121098"/>
                    <a:pt x="145829" y="148128"/>
                  </a:cubicBezTo>
                  <a:cubicBezTo>
                    <a:pt x="147728" y="150976"/>
                    <a:pt x="148950" y="154419"/>
                    <a:pt x="151526" y="156673"/>
                  </a:cubicBezTo>
                  <a:cubicBezTo>
                    <a:pt x="156679" y="161182"/>
                    <a:pt x="162921" y="164270"/>
                    <a:pt x="168618" y="168068"/>
                  </a:cubicBezTo>
                  <a:cubicBezTo>
                    <a:pt x="174960" y="172296"/>
                    <a:pt x="178224" y="173666"/>
                    <a:pt x="182861" y="179462"/>
                  </a:cubicBezTo>
                  <a:cubicBezTo>
                    <a:pt x="185000" y="182135"/>
                    <a:pt x="208499" y="200827"/>
                    <a:pt x="211347" y="20225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4782796" y="1786071"/>
              <a:ext cx="154685" cy="137019"/>
            </a:xfrm>
            <a:custGeom>
              <a:avLst/>
              <a:gdLst>
                <a:gd name="connsiteX0" fmla="*/ 0 w 154685"/>
                <a:gd name="connsiteY0" fmla="*/ 99701 h 137019"/>
                <a:gd name="connsiteX1" fmla="*/ 14243 w 154685"/>
                <a:gd name="connsiteY1" fmla="*/ 85458 h 137019"/>
                <a:gd name="connsiteX2" fmla="*/ 25638 w 154685"/>
                <a:gd name="connsiteY2" fmla="*/ 62669 h 137019"/>
                <a:gd name="connsiteX3" fmla="*/ 31335 w 154685"/>
                <a:gd name="connsiteY3" fmla="*/ 45578 h 137019"/>
                <a:gd name="connsiteX4" fmla="*/ 45578 w 154685"/>
                <a:gd name="connsiteY4" fmla="*/ 31335 h 137019"/>
                <a:gd name="connsiteX5" fmla="*/ 54124 w 154685"/>
                <a:gd name="connsiteY5" fmla="*/ 17092 h 137019"/>
                <a:gd name="connsiteX6" fmla="*/ 56972 w 154685"/>
                <a:gd name="connsiteY6" fmla="*/ 8546 h 137019"/>
                <a:gd name="connsiteX7" fmla="*/ 62669 w 154685"/>
                <a:gd name="connsiteY7" fmla="*/ 0 h 137019"/>
                <a:gd name="connsiteX8" fmla="*/ 71215 w 154685"/>
                <a:gd name="connsiteY8" fmla="*/ 2849 h 137019"/>
                <a:gd name="connsiteX9" fmla="*/ 74064 w 154685"/>
                <a:gd name="connsiteY9" fmla="*/ 11394 h 137019"/>
                <a:gd name="connsiteX10" fmla="*/ 79761 w 154685"/>
                <a:gd name="connsiteY10" fmla="*/ 19940 h 137019"/>
                <a:gd name="connsiteX11" fmla="*/ 85458 w 154685"/>
                <a:gd name="connsiteY11" fmla="*/ 37032 h 137019"/>
                <a:gd name="connsiteX12" fmla="*/ 88307 w 154685"/>
                <a:gd name="connsiteY12" fmla="*/ 45578 h 137019"/>
                <a:gd name="connsiteX13" fmla="*/ 94004 w 154685"/>
                <a:gd name="connsiteY13" fmla="*/ 54123 h 137019"/>
                <a:gd name="connsiteX14" fmla="*/ 99701 w 154685"/>
                <a:gd name="connsiteY14" fmla="*/ 71215 h 137019"/>
                <a:gd name="connsiteX15" fmla="*/ 105398 w 154685"/>
                <a:gd name="connsiteY15" fmla="*/ 79761 h 137019"/>
                <a:gd name="connsiteX16" fmla="*/ 122490 w 154685"/>
                <a:gd name="connsiteY16" fmla="*/ 94004 h 137019"/>
                <a:gd name="connsiteX17" fmla="*/ 128187 w 154685"/>
                <a:gd name="connsiteY17" fmla="*/ 102550 h 137019"/>
                <a:gd name="connsiteX18" fmla="*/ 145279 w 154685"/>
                <a:gd name="connsiteY18" fmla="*/ 116793 h 137019"/>
                <a:gd name="connsiteX19" fmla="*/ 150976 w 154685"/>
                <a:gd name="connsiteY19" fmla="*/ 128187 h 137019"/>
                <a:gd name="connsiteX20" fmla="*/ 153825 w 154685"/>
                <a:gd name="connsiteY20" fmla="*/ 136733 h 137019"/>
                <a:gd name="connsiteX21" fmla="*/ 145279 w 154685"/>
                <a:gd name="connsiteY21" fmla="*/ 131036 h 137019"/>
                <a:gd name="connsiteX22" fmla="*/ 133884 w 154685"/>
                <a:gd name="connsiteY22" fmla="*/ 119641 h 137019"/>
                <a:gd name="connsiteX23" fmla="*/ 128187 w 154685"/>
                <a:gd name="connsiteY23" fmla="*/ 111095 h 137019"/>
                <a:gd name="connsiteX24" fmla="*/ 113944 w 154685"/>
                <a:gd name="connsiteY24" fmla="*/ 96852 h 137019"/>
                <a:gd name="connsiteX25" fmla="*/ 102550 w 154685"/>
                <a:gd name="connsiteY25" fmla="*/ 82609 h 137019"/>
                <a:gd name="connsiteX26" fmla="*/ 99701 w 154685"/>
                <a:gd name="connsiteY26" fmla="*/ 74064 h 137019"/>
                <a:gd name="connsiteX27" fmla="*/ 94004 w 154685"/>
                <a:gd name="connsiteY27" fmla="*/ 68366 h 137019"/>
                <a:gd name="connsiteX28" fmla="*/ 88307 w 154685"/>
                <a:gd name="connsiteY28" fmla="*/ 59821 h 137019"/>
                <a:gd name="connsiteX29" fmla="*/ 76912 w 154685"/>
                <a:gd name="connsiteY29" fmla="*/ 45578 h 137019"/>
                <a:gd name="connsiteX30" fmla="*/ 68367 w 154685"/>
                <a:gd name="connsiteY30" fmla="*/ 28486 h 137019"/>
                <a:gd name="connsiteX31" fmla="*/ 59821 w 154685"/>
                <a:gd name="connsiteY31" fmla="*/ 31335 h 137019"/>
                <a:gd name="connsiteX32" fmla="*/ 54124 w 154685"/>
                <a:gd name="connsiteY32" fmla="*/ 42729 h 137019"/>
                <a:gd name="connsiteX33" fmla="*/ 48426 w 154685"/>
                <a:gd name="connsiteY33" fmla="*/ 59821 h 137019"/>
                <a:gd name="connsiteX34" fmla="*/ 42729 w 154685"/>
                <a:gd name="connsiteY34" fmla="*/ 68366 h 137019"/>
                <a:gd name="connsiteX35" fmla="*/ 39881 w 154685"/>
                <a:gd name="connsiteY35" fmla="*/ 76912 h 137019"/>
                <a:gd name="connsiteX36" fmla="*/ 45578 w 154685"/>
                <a:gd name="connsiteY36" fmla="*/ 68366 h 137019"/>
                <a:gd name="connsiteX37" fmla="*/ 34183 w 154685"/>
                <a:gd name="connsiteY37" fmla="*/ 79761 h 137019"/>
                <a:gd name="connsiteX38" fmla="*/ 25638 w 154685"/>
                <a:gd name="connsiteY38" fmla="*/ 85458 h 137019"/>
                <a:gd name="connsiteX39" fmla="*/ 14243 w 154685"/>
                <a:gd name="connsiteY39" fmla="*/ 102550 h 137019"/>
                <a:gd name="connsiteX40" fmla="*/ 11395 w 154685"/>
                <a:gd name="connsiteY40" fmla="*/ 94004 h 137019"/>
                <a:gd name="connsiteX41" fmla="*/ 19940 w 154685"/>
                <a:gd name="connsiteY41" fmla="*/ 76912 h 137019"/>
                <a:gd name="connsiteX42" fmla="*/ 22789 w 154685"/>
                <a:gd name="connsiteY42" fmla="*/ 68366 h 137019"/>
                <a:gd name="connsiteX43" fmla="*/ 37032 w 154685"/>
                <a:gd name="connsiteY43" fmla="*/ 54123 h 137019"/>
                <a:gd name="connsiteX44" fmla="*/ 48426 w 154685"/>
                <a:gd name="connsiteY44" fmla="*/ 37032 h 137019"/>
                <a:gd name="connsiteX45" fmla="*/ 54124 w 154685"/>
                <a:gd name="connsiteY45" fmla="*/ 31335 h 13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54685" h="137019">
                  <a:moveTo>
                    <a:pt x="0" y="99701"/>
                  </a:moveTo>
                  <a:cubicBezTo>
                    <a:pt x="4748" y="94953"/>
                    <a:pt x="10638" y="91123"/>
                    <a:pt x="14243" y="85458"/>
                  </a:cubicBezTo>
                  <a:cubicBezTo>
                    <a:pt x="37151" y="49460"/>
                    <a:pt x="8376" y="79928"/>
                    <a:pt x="25638" y="62669"/>
                  </a:cubicBezTo>
                  <a:cubicBezTo>
                    <a:pt x="27537" y="56972"/>
                    <a:pt x="27089" y="49824"/>
                    <a:pt x="31335" y="45578"/>
                  </a:cubicBezTo>
                  <a:lnTo>
                    <a:pt x="45578" y="31335"/>
                  </a:lnTo>
                  <a:cubicBezTo>
                    <a:pt x="53646" y="7126"/>
                    <a:pt x="42393" y="36643"/>
                    <a:pt x="54124" y="17092"/>
                  </a:cubicBezTo>
                  <a:cubicBezTo>
                    <a:pt x="55669" y="14517"/>
                    <a:pt x="55629" y="11232"/>
                    <a:pt x="56972" y="8546"/>
                  </a:cubicBezTo>
                  <a:cubicBezTo>
                    <a:pt x="58503" y="5484"/>
                    <a:pt x="60770" y="2849"/>
                    <a:pt x="62669" y="0"/>
                  </a:cubicBezTo>
                  <a:cubicBezTo>
                    <a:pt x="65518" y="950"/>
                    <a:pt x="69092" y="726"/>
                    <a:pt x="71215" y="2849"/>
                  </a:cubicBezTo>
                  <a:cubicBezTo>
                    <a:pt x="73338" y="4972"/>
                    <a:pt x="72721" y="8709"/>
                    <a:pt x="74064" y="11394"/>
                  </a:cubicBezTo>
                  <a:cubicBezTo>
                    <a:pt x="75595" y="14456"/>
                    <a:pt x="78371" y="16811"/>
                    <a:pt x="79761" y="19940"/>
                  </a:cubicBezTo>
                  <a:cubicBezTo>
                    <a:pt x="82200" y="25428"/>
                    <a:pt x="83559" y="31335"/>
                    <a:pt x="85458" y="37032"/>
                  </a:cubicBezTo>
                  <a:cubicBezTo>
                    <a:pt x="86408" y="39881"/>
                    <a:pt x="86641" y="43080"/>
                    <a:pt x="88307" y="45578"/>
                  </a:cubicBezTo>
                  <a:cubicBezTo>
                    <a:pt x="90206" y="48426"/>
                    <a:pt x="92614" y="50995"/>
                    <a:pt x="94004" y="54123"/>
                  </a:cubicBezTo>
                  <a:cubicBezTo>
                    <a:pt x="96443" y="59611"/>
                    <a:pt x="96370" y="66218"/>
                    <a:pt x="99701" y="71215"/>
                  </a:cubicBezTo>
                  <a:cubicBezTo>
                    <a:pt x="101600" y="74064"/>
                    <a:pt x="102977" y="77340"/>
                    <a:pt x="105398" y="79761"/>
                  </a:cubicBezTo>
                  <a:cubicBezTo>
                    <a:pt x="127806" y="102169"/>
                    <a:pt x="99156" y="66003"/>
                    <a:pt x="122490" y="94004"/>
                  </a:cubicBezTo>
                  <a:cubicBezTo>
                    <a:pt x="124682" y="96634"/>
                    <a:pt x="125766" y="100129"/>
                    <a:pt x="128187" y="102550"/>
                  </a:cubicBezTo>
                  <a:cubicBezTo>
                    <a:pt x="140682" y="115045"/>
                    <a:pt x="133610" y="100457"/>
                    <a:pt x="145279" y="116793"/>
                  </a:cubicBezTo>
                  <a:cubicBezTo>
                    <a:pt x="147747" y="120248"/>
                    <a:pt x="149303" y="124284"/>
                    <a:pt x="150976" y="128187"/>
                  </a:cubicBezTo>
                  <a:cubicBezTo>
                    <a:pt x="152159" y="130947"/>
                    <a:pt x="156511" y="135390"/>
                    <a:pt x="153825" y="136733"/>
                  </a:cubicBezTo>
                  <a:cubicBezTo>
                    <a:pt x="150763" y="138264"/>
                    <a:pt x="147878" y="133264"/>
                    <a:pt x="145279" y="131036"/>
                  </a:cubicBezTo>
                  <a:cubicBezTo>
                    <a:pt x="141201" y="127540"/>
                    <a:pt x="136864" y="124111"/>
                    <a:pt x="133884" y="119641"/>
                  </a:cubicBezTo>
                  <a:cubicBezTo>
                    <a:pt x="131985" y="116792"/>
                    <a:pt x="130441" y="113672"/>
                    <a:pt x="128187" y="111095"/>
                  </a:cubicBezTo>
                  <a:cubicBezTo>
                    <a:pt x="123766" y="106042"/>
                    <a:pt x="117669" y="102438"/>
                    <a:pt x="113944" y="96852"/>
                  </a:cubicBezTo>
                  <a:cubicBezTo>
                    <a:pt x="106757" y="86072"/>
                    <a:pt x="110667" y="90728"/>
                    <a:pt x="102550" y="82609"/>
                  </a:cubicBezTo>
                  <a:cubicBezTo>
                    <a:pt x="101600" y="79761"/>
                    <a:pt x="101246" y="76639"/>
                    <a:pt x="99701" y="74064"/>
                  </a:cubicBezTo>
                  <a:cubicBezTo>
                    <a:pt x="98319" y="71761"/>
                    <a:pt x="95682" y="70463"/>
                    <a:pt x="94004" y="68366"/>
                  </a:cubicBezTo>
                  <a:cubicBezTo>
                    <a:pt x="91866" y="65693"/>
                    <a:pt x="90445" y="62494"/>
                    <a:pt x="88307" y="59821"/>
                  </a:cubicBezTo>
                  <a:cubicBezTo>
                    <a:pt x="72063" y="39516"/>
                    <a:pt x="94458" y="71891"/>
                    <a:pt x="76912" y="45578"/>
                  </a:cubicBezTo>
                  <a:cubicBezTo>
                    <a:pt x="75713" y="41980"/>
                    <a:pt x="72615" y="30185"/>
                    <a:pt x="68367" y="28486"/>
                  </a:cubicBezTo>
                  <a:cubicBezTo>
                    <a:pt x="65579" y="27371"/>
                    <a:pt x="62670" y="30385"/>
                    <a:pt x="59821" y="31335"/>
                  </a:cubicBezTo>
                  <a:cubicBezTo>
                    <a:pt x="57922" y="35133"/>
                    <a:pt x="55701" y="38786"/>
                    <a:pt x="54124" y="42729"/>
                  </a:cubicBezTo>
                  <a:cubicBezTo>
                    <a:pt x="51893" y="48305"/>
                    <a:pt x="51757" y="54824"/>
                    <a:pt x="48426" y="59821"/>
                  </a:cubicBezTo>
                  <a:lnTo>
                    <a:pt x="42729" y="68366"/>
                  </a:lnTo>
                  <a:cubicBezTo>
                    <a:pt x="41780" y="71215"/>
                    <a:pt x="36878" y="76912"/>
                    <a:pt x="39881" y="76912"/>
                  </a:cubicBezTo>
                  <a:cubicBezTo>
                    <a:pt x="43305" y="76912"/>
                    <a:pt x="48640" y="66835"/>
                    <a:pt x="45578" y="68366"/>
                  </a:cubicBezTo>
                  <a:cubicBezTo>
                    <a:pt x="40773" y="70768"/>
                    <a:pt x="38652" y="76781"/>
                    <a:pt x="34183" y="79761"/>
                  </a:cubicBezTo>
                  <a:lnTo>
                    <a:pt x="25638" y="85458"/>
                  </a:lnTo>
                  <a:cubicBezTo>
                    <a:pt x="24166" y="89873"/>
                    <a:pt x="21355" y="102550"/>
                    <a:pt x="14243" y="102550"/>
                  </a:cubicBezTo>
                  <a:cubicBezTo>
                    <a:pt x="11240" y="102550"/>
                    <a:pt x="12344" y="96853"/>
                    <a:pt x="11395" y="94004"/>
                  </a:cubicBezTo>
                  <a:cubicBezTo>
                    <a:pt x="18551" y="72530"/>
                    <a:pt x="8899" y="98993"/>
                    <a:pt x="19940" y="76912"/>
                  </a:cubicBezTo>
                  <a:cubicBezTo>
                    <a:pt x="21283" y="74226"/>
                    <a:pt x="20987" y="70768"/>
                    <a:pt x="22789" y="68366"/>
                  </a:cubicBezTo>
                  <a:cubicBezTo>
                    <a:pt x="26818" y="62995"/>
                    <a:pt x="33308" y="59710"/>
                    <a:pt x="37032" y="54123"/>
                  </a:cubicBezTo>
                  <a:cubicBezTo>
                    <a:pt x="40830" y="48426"/>
                    <a:pt x="43584" y="41873"/>
                    <a:pt x="48426" y="37032"/>
                  </a:cubicBezTo>
                  <a:lnTo>
                    <a:pt x="54124" y="31335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4737219" y="1663581"/>
              <a:ext cx="176613" cy="114608"/>
            </a:xfrm>
            <a:custGeom>
              <a:avLst/>
              <a:gdLst>
                <a:gd name="connsiteX0" fmla="*/ 0 w 176613"/>
                <a:gd name="connsiteY0" fmla="*/ 96853 h 114608"/>
                <a:gd name="connsiteX1" fmla="*/ 8545 w 176613"/>
                <a:gd name="connsiteY1" fmla="*/ 111096 h 114608"/>
                <a:gd name="connsiteX2" fmla="*/ 34183 w 176613"/>
                <a:gd name="connsiteY2" fmla="*/ 111096 h 114608"/>
                <a:gd name="connsiteX3" fmla="*/ 51274 w 176613"/>
                <a:gd name="connsiteY3" fmla="*/ 88307 h 114608"/>
                <a:gd name="connsiteX4" fmla="*/ 54123 w 176613"/>
                <a:gd name="connsiteY4" fmla="*/ 79761 h 114608"/>
                <a:gd name="connsiteX5" fmla="*/ 65517 w 176613"/>
                <a:gd name="connsiteY5" fmla="*/ 62669 h 114608"/>
                <a:gd name="connsiteX6" fmla="*/ 76912 w 176613"/>
                <a:gd name="connsiteY6" fmla="*/ 37032 h 114608"/>
                <a:gd name="connsiteX7" fmla="*/ 79760 w 176613"/>
                <a:gd name="connsiteY7" fmla="*/ 19940 h 114608"/>
                <a:gd name="connsiteX8" fmla="*/ 85458 w 176613"/>
                <a:gd name="connsiteY8" fmla="*/ 14243 h 114608"/>
                <a:gd name="connsiteX9" fmla="*/ 94003 w 176613"/>
                <a:gd name="connsiteY9" fmla="*/ 22789 h 114608"/>
                <a:gd name="connsiteX10" fmla="*/ 105398 w 176613"/>
                <a:gd name="connsiteY10" fmla="*/ 39881 h 114608"/>
                <a:gd name="connsiteX11" fmla="*/ 108246 w 176613"/>
                <a:gd name="connsiteY11" fmla="*/ 48426 h 114608"/>
                <a:gd name="connsiteX12" fmla="*/ 113944 w 176613"/>
                <a:gd name="connsiteY12" fmla="*/ 54124 h 114608"/>
                <a:gd name="connsiteX13" fmla="*/ 119641 w 176613"/>
                <a:gd name="connsiteY13" fmla="*/ 62669 h 114608"/>
                <a:gd name="connsiteX14" fmla="*/ 125338 w 176613"/>
                <a:gd name="connsiteY14" fmla="*/ 68367 h 114608"/>
                <a:gd name="connsiteX15" fmla="*/ 136732 w 176613"/>
                <a:gd name="connsiteY15" fmla="*/ 82610 h 114608"/>
                <a:gd name="connsiteX16" fmla="*/ 145278 w 176613"/>
                <a:gd name="connsiteY16" fmla="*/ 85458 h 114608"/>
                <a:gd name="connsiteX17" fmla="*/ 159521 w 176613"/>
                <a:gd name="connsiteY17" fmla="*/ 99701 h 114608"/>
                <a:gd name="connsiteX18" fmla="*/ 176613 w 176613"/>
                <a:gd name="connsiteY18" fmla="*/ 105398 h 114608"/>
                <a:gd name="connsiteX19" fmla="*/ 153824 w 176613"/>
                <a:gd name="connsiteY19" fmla="*/ 82610 h 114608"/>
                <a:gd name="connsiteX20" fmla="*/ 139581 w 176613"/>
                <a:gd name="connsiteY20" fmla="*/ 68367 h 114608"/>
                <a:gd name="connsiteX21" fmla="*/ 133884 w 176613"/>
                <a:gd name="connsiteY21" fmla="*/ 62669 h 114608"/>
                <a:gd name="connsiteX22" fmla="*/ 116792 w 176613"/>
                <a:gd name="connsiteY22" fmla="*/ 51275 h 114608"/>
                <a:gd name="connsiteX23" fmla="*/ 102549 w 176613"/>
                <a:gd name="connsiteY23" fmla="*/ 37032 h 114608"/>
                <a:gd name="connsiteX24" fmla="*/ 85458 w 176613"/>
                <a:gd name="connsiteY24" fmla="*/ 19940 h 114608"/>
                <a:gd name="connsiteX25" fmla="*/ 79760 w 176613"/>
                <a:gd name="connsiteY25" fmla="*/ 14243 h 114608"/>
                <a:gd name="connsiteX26" fmla="*/ 68366 w 176613"/>
                <a:gd name="connsiteY26" fmla="*/ 0 h 114608"/>
                <a:gd name="connsiteX27" fmla="*/ 56972 w 176613"/>
                <a:gd name="connsiteY27" fmla="*/ 14243 h 114608"/>
                <a:gd name="connsiteX28" fmla="*/ 51274 w 176613"/>
                <a:gd name="connsiteY28" fmla="*/ 31335 h 114608"/>
                <a:gd name="connsiteX29" fmla="*/ 45577 w 176613"/>
                <a:gd name="connsiteY29" fmla="*/ 42729 h 114608"/>
                <a:gd name="connsiteX30" fmla="*/ 34183 w 176613"/>
                <a:gd name="connsiteY30" fmla="*/ 59821 h 114608"/>
                <a:gd name="connsiteX31" fmla="*/ 31334 w 176613"/>
                <a:gd name="connsiteY31" fmla="*/ 68367 h 114608"/>
                <a:gd name="connsiteX32" fmla="*/ 19940 w 176613"/>
                <a:gd name="connsiteY32" fmla="*/ 85458 h 114608"/>
                <a:gd name="connsiteX33" fmla="*/ 14243 w 176613"/>
                <a:gd name="connsiteY33" fmla="*/ 94004 h 114608"/>
                <a:gd name="connsiteX34" fmla="*/ 8545 w 176613"/>
                <a:gd name="connsiteY34" fmla="*/ 102550 h 114608"/>
                <a:gd name="connsiteX35" fmla="*/ 22788 w 176613"/>
                <a:gd name="connsiteY35" fmla="*/ 76912 h 114608"/>
                <a:gd name="connsiteX36" fmla="*/ 22788 w 176613"/>
                <a:gd name="connsiteY36" fmla="*/ 65518 h 114608"/>
                <a:gd name="connsiteX37" fmla="*/ 19940 w 176613"/>
                <a:gd name="connsiteY37" fmla="*/ 74064 h 114608"/>
                <a:gd name="connsiteX38" fmla="*/ 14243 w 176613"/>
                <a:gd name="connsiteY38" fmla="*/ 82610 h 114608"/>
                <a:gd name="connsiteX39" fmla="*/ 11394 w 176613"/>
                <a:gd name="connsiteY39" fmla="*/ 96853 h 114608"/>
                <a:gd name="connsiteX40" fmla="*/ 17091 w 176613"/>
                <a:gd name="connsiteY40" fmla="*/ 113944 h 114608"/>
                <a:gd name="connsiteX41" fmla="*/ 25637 w 176613"/>
                <a:gd name="connsiteY41" fmla="*/ 111096 h 114608"/>
                <a:gd name="connsiteX42" fmla="*/ 42729 w 176613"/>
                <a:gd name="connsiteY42" fmla="*/ 99701 h 114608"/>
                <a:gd name="connsiteX43" fmla="*/ 54123 w 176613"/>
                <a:gd name="connsiteY43" fmla="*/ 76912 h 114608"/>
                <a:gd name="connsiteX44" fmla="*/ 59820 w 176613"/>
                <a:gd name="connsiteY44" fmla="*/ 59821 h 114608"/>
                <a:gd name="connsiteX45" fmla="*/ 51274 w 176613"/>
                <a:gd name="connsiteY45" fmla="*/ 59821 h 114608"/>
                <a:gd name="connsiteX46" fmla="*/ 28486 w 176613"/>
                <a:gd name="connsiteY46" fmla="*/ 91155 h 114608"/>
                <a:gd name="connsiteX47" fmla="*/ 22788 w 176613"/>
                <a:gd name="connsiteY47" fmla="*/ 96853 h 114608"/>
                <a:gd name="connsiteX48" fmla="*/ 17091 w 176613"/>
                <a:gd name="connsiteY48" fmla="*/ 105398 h 114608"/>
                <a:gd name="connsiteX49" fmla="*/ 25637 w 176613"/>
                <a:gd name="connsiteY49" fmla="*/ 96853 h 114608"/>
                <a:gd name="connsiteX50" fmla="*/ 34183 w 176613"/>
                <a:gd name="connsiteY50" fmla="*/ 79761 h 114608"/>
                <a:gd name="connsiteX51" fmla="*/ 42729 w 176613"/>
                <a:gd name="connsiteY51" fmla="*/ 65518 h 114608"/>
                <a:gd name="connsiteX52" fmla="*/ 48426 w 176613"/>
                <a:gd name="connsiteY52" fmla="*/ 45578 h 114608"/>
                <a:gd name="connsiteX53" fmla="*/ 54123 w 176613"/>
                <a:gd name="connsiteY53" fmla="*/ 34183 h 114608"/>
                <a:gd name="connsiteX54" fmla="*/ 56972 w 176613"/>
                <a:gd name="connsiteY54" fmla="*/ 25638 h 114608"/>
                <a:gd name="connsiteX55" fmla="*/ 62669 w 176613"/>
                <a:gd name="connsiteY55" fmla="*/ 17092 h 11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76613" h="114608">
                  <a:moveTo>
                    <a:pt x="0" y="96853"/>
                  </a:moveTo>
                  <a:cubicBezTo>
                    <a:pt x="2848" y="101601"/>
                    <a:pt x="4630" y="107181"/>
                    <a:pt x="8545" y="111096"/>
                  </a:cubicBezTo>
                  <a:cubicBezTo>
                    <a:pt x="14555" y="117106"/>
                    <a:pt x="29548" y="111868"/>
                    <a:pt x="34183" y="111096"/>
                  </a:cubicBezTo>
                  <a:cubicBezTo>
                    <a:pt x="40931" y="104347"/>
                    <a:pt x="48053" y="97968"/>
                    <a:pt x="51274" y="88307"/>
                  </a:cubicBezTo>
                  <a:cubicBezTo>
                    <a:pt x="52224" y="85458"/>
                    <a:pt x="52665" y="82386"/>
                    <a:pt x="54123" y="79761"/>
                  </a:cubicBezTo>
                  <a:cubicBezTo>
                    <a:pt x="57448" y="73775"/>
                    <a:pt x="63351" y="69165"/>
                    <a:pt x="65517" y="62669"/>
                  </a:cubicBezTo>
                  <a:cubicBezTo>
                    <a:pt x="72298" y="42330"/>
                    <a:pt x="67884" y="50575"/>
                    <a:pt x="76912" y="37032"/>
                  </a:cubicBezTo>
                  <a:cubicBezTo>
                    <a:pt x="77861" y="31335"/>
                    <a:pt x="77732" y="25348"/>
                    <a:pt x="79760" y="19940"/>
                  </a:cubicBezTo>
                  <a:cubicBezTo>
                    <a:pt x="80703" y="17425"/>
                    <a:pt x="82824" y="13716"/>
                    <a:pt x="85458" y="14243"/>
                  </a:cubicBezTo>
                  <a:cubicBezTo>
                    <a:pt x="89408" y="15033"/>
                    <a:pt x="91530" y="19609"/>
                    <a:pt x="94003" y="22789"/>
                  </a:cubicBezTo>
                  <a:cubicBezTo>
                    <a:pt x="98207" y="28194"/>
                    <a:pt x="105398" y="39881"/>
                    <a:pt x="105398" y="39881"/>
                  </a:cubicBezTo>
                  <a:cubicBezTo>
                    <a:pt x="106347" y="42729"/>
                    <a:pt x="106701" y="45852"/>
                    <a:pt x="108246" y="48426"/>
                  </a:cubicBezTo>
                  <a:cubicBezTo>
                    <a:pt x="109628" y="50729"/>
                    <a:pt x="112266" y="52027"/>
                    <a:pt x="113944" y="54124"/>
                  </a:cubicBezTo>
                  <a:cubicBezTo>
                    <a:pt x="116083" y="56797"/>
                    <a:pt x="117503" y="59996"/>
                    <a:pt x="119641" y="62669"/>
                  </a:cubicBezTo>
                  <a:cubicBezTo>
                    <a:pt x="121319" y="64766"/>
                    <a:pt x="123660" y="66270"/>
                    <a:pt x="125338" y="68367"/>
                  </a:cubicBezTo>
                  <a:cubicBezTo>
                    <a:pt x="128918" y="72842"/>
                    <a:pt x="131444" y="79437"/>
                    <a:pt x="136732" y="82610"/>
                  </a:cubicBezTo>
                  <a:cubicBezTo>
                    <a:pt x="139307" y="84155"/>
                    <a:pt x="142429" y="84509"/>
                    <a:pt x="145278" y="85458"/>
                  </a:cubicBezTo>
                  <a:cubicBezTo>
                    <a:pt x="150476" y="93255"/>
                    <a:pt x="150525" y="95703"/>
                    <a:pt x="159521" y="99701"/>
                  </a:cubicBezTo>
                  <a:cubicBezTo>
                    <a:pt x="165009" y="102140"/>
                    <a:pt x="176613" y="105398"/>
                    <a:pt x="176613" y="105398"/>
                  </a:cubicBezTo>
                  <a:cubicBezTo>
                    <a:pt x="162862" y="84774"/>
                    <a:pt x="171342" y="91369"/>
                    <a:pt x="153824" y="82610"/>
                  </a:cubicBezTo>
                  <a:cubicBezTo>
                    <a:pt x="144056" y="67958"/>
                    <a:pt x="153147" y="79221"/>
                    <a:pt x="139581" y="68367"/>
                  </a:cubicBezTo>
                  <a:cubicBezTo>
                    <a:pt x="137484" y="66689"/>
                    <a:pt x="136033" y="64281"/>
                    <a:pt x="133884" y="62669"/>
                  </a:cubicBezTo>
                  <a:cubicBezTo>
                    <a:pt x="128406" y="58561"/>
                    <a:pt x="116792" y="51275"/>
                    <a:pt x="116792" y="51275"/>
                  </a:cubicBezTo>
                  <a:cubicBezTo>
                    <a:pt x="105052" y="33664"/>
                    <a:pt x="118088" y="50845"/>
                    <a:pt x="102549" y="37032"/>
                  </a:cubicBezTo>
                  <a:cubicBezTo>
                    <a:pt x="96527" y="31679"/>
                    <a:pt x="91155" y="25637"/>
                    <a:pt x="85458" y="19940"/>
                  </a:cubicBezTo>
                  <a:cubicBezTo>
                    <a:pt x="83559" y="18041"/>
                    <a:pt x="81250" y="16478"/>
                    <a:pt x="79760" y="14243"/>
                  </a:cubicBezTo>
                  <a:cubicBezTo>
                    <a:pt x="72573" y="3463"/>
                    <a:pt x="76483" y="8119"/>
                    <a:pt x="68366" y="0"/>
                  </a:cubicBezTo>
                  <a:cubicBezTo>
                    <a:pt x="63632" y="4735"/>
                    <a:pt x="59846" y="7777"/>
                    <a:pt x="56972" y="14243"/>
                  </a:cubicBezTo>
                  <a:cubicBezTo>
                    <a:pt x="54533" y="19731"/>
                    <a:pt x="53960" y="25963"/>
                    <a:pt x="51274" y="31335"/>
                  </a:cubicBezTo>
                  <a:cubicBezTo>
                    <a:pt x="49375" y="35133"/>
                    <a:pt x="47762" y="39088"/>
                    <a:pt x="45577" y="42729"/>
                  </a:cubicBezTo>
                  <a:cubicBezTo>
                    <a:pt x="42054" y="48600"/>
                    <a:pt x="36349" y="53325"/>
                    <a:pt x="34183" y="59821"/>
                  </a:cubicBezTo>
                  <a:cubicBezTo>
                    <a:pt x="33233" y="62670"/>
                    <a:pt x="32792" y="65742"/>
                    <a:pt x="31334" y="68367"/>
                  </a:cubicBezTo>
                  <a:cubicBezTo>
                    <a:pt x="28009" y="74352"/>
                    <a:pt x="23738" y="79761"/>
                    <a:pt x="19940" y="85458"/>
                  </a:cubicBezTo>
                  <a:lnTo>
                    <a:pt x="14243" y="94004"/>
                  </a:lnTo>
                  <a:cubicBezTo>
                    <a:pt x="12344" y="96853"/>
                    <a:pt x="7462" y="105798"/>
                    <a:pt x="8545" y="102550"/>
                  </a:cubicBezTo>
                  <a:cubicBezTo>
                    <a:pt x="15517" y="81636"/>
                    <a:pt x="9997" y="89705"/>
                    <a:pt x="22788" y="76912"/>
                  </a:cubicBezTo>
                  <a:cubicBezTo>
                    <a:pt x="29335" y="57273"/>
                    <a:pt x="32733" y="55575"/>
                    <a:pt x="22788" y="65518"/>
                  </a:cubicBezTo>
                  <a:cubicBezTo>
                    <a:pt x="21839" y="68367"/>
                    <a:pt x="21283" y="71378"/>
                    <a:pt x="19940" y="74064"/>
                  </a:cubicBezTo>
                  <a:cubicBezTo>
                    <a:pt x="18409" y="77126"/>
                    <a:pt x="15445" y="79404"/>
                    <a:pt x="14243" y="82610"/>
                  </a:cubicBezTo>
                  <a:cubicBezTo>
                    <a:pt x="12543" y="87143"/>
                    <a:pt x="12344" y="92105"/>
                    <a:pt x="11394" y="96853"/>
                  </a:cubicBezTo>
                  <a:cubicBezTo>
                    <a:pt x="13293" y="102550"/>
                    <a:pt x="12845" y="109698"/>
                    <a:pt x="17091" y="113944"/>
                  </a:cubicBezTo>
                  <a:cubicBezTo>
                    <a:pt x="19214" y="116067"/>
                    <a:pt x="23012" y="112554"/>
                    <a:pt x="25637" y="111096"/>
                  </a:cubicBezTo>
                  <a:cubicBezTo>
                    <a:pt x="31623" y="107771"/>
                    <a:pt x="42729" y="99701"/>
                    <a:pt x="42729" y="99701"/>
                  </a:cubicBezTo>
                  <a:cubicBezTo>
                    <a:pt x="49275" y="80062"/>
                    <a:pt x="44180" y="86857"/>
                    <a:pt x="54123" y="76912"/>
                  </a:cubicBezTo>
                  <a:lnTo>
                    <a:pt x="59820" y="59821"/>
                  </a:lnTo>
                  <a:cubicBezTo>
                    <a:pt x="64170" y="46771"/>
                    <a:pt x="65072" y="49473"/>
                    <a:pt x="51274" y="59821"/>
                  </a:cubicBezTo>
                  <a:cubicBezTo>
                    <a:pt x="44912" y="69365"/>
                    <a:pt x="34870" y="84771"/>
                    <a:pt x="28486" y="91155"/>
                  </a:cubicBezTo>
                  <a:cubicBezTo>
                    <a:pt x="26587" y="93054"/>
                    <a:pt x="24466" y="94756"/>
                    <a:pt x="22788" y="96853"/>
                  </a:cubicBezTo>
                  <a:cubicBezTo>
                    <a:pt x="20649" y="99526"/>
                    <a:pt x="13668" y="105398"/>
                    <a:pt x="17091" y="105398"/>
                  </a:cubicBezTo>
                  <a:cubicBezTo>
                    <a:pt x="21119" y="105398"/>
                    <a:pt x="22788" y="99701"/>
                    <a:pt x="25637" y="96853"/>
                  </a:cubicBezTo>
                  <a:cubicBezTo>
                    <a:pt x="32800" y="75365"/>
                    <a:pt x="23136" y="101858"/>
                    <a:pt x="34183" y="79761"/>
                  </a:cubicBezTo>
                  <a:cubicBezTo>
                    <a:pt x="41578" y="64970"/>
                    <a:pt x="31600" y="76645"/>
                    <a:pt x="42729" y="65518"/>
                  </a:cubicBezTo>
                  <a:cubicBezTo>
                    <a:pt x="44176" y="59730"/>
                    <a:pt x="45972" y="51304"/>
                    <a:pt x="48426" y="45578"/>
                  </a:cubicBezTo>
                  <a:cubicBezTo>
                    <a:pt x="50099" y="41675"/>
                    <a:pt x="52450" y="38086"/>
                    <a:pt x="54123" y="34183"/>
                  </a:cubicBezTo>
                  <a:cubicBezTo>
                    <a:pt x="55306" y="31423"/>
                    <a:pt x="55629" y="28323"/>
                    <a:pt x="56972" y="25638"/>
                  </a:cubicBezTo>
                  <a:cubicBezTo>
                    <a:pt x="58503" y="22576"/>
                    <a:pt x="62669" y="17092"/>
                    <a:pt x="62669" y="1709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4868254" y="1694916"/>
              <a:ext cx="245037" cy="190856"/>
            </a:xfrm>
            <a:custGeom>
              <a:avLst/>
              <a:gdLst>
                <a:gd name="connsiteX0" fmla="*/ 28486 w 245037"/>
                <a:gd name="connsiteY0" fmla="*/ 156673 h 190856"/>
                <a:gd name="connsiteX1" fmla="*/ 42729 w 245037"/>
                <a:gd name="connsiteY1" fmla="*/ 145278 h 190856"/>
                <a:gd name="connsiteX2" fmla="*/ 54124 w 245037"/>
                <a:gd name="connsiteY2" fmla="*/ 128187 h 190856"/>
                <a:gd name="connsiteX3" fmla="*/ 59821 w 245037"/>
                <a:gd name="connsiteY3" fmla="*/ 111095 h 190856"/>
                <a:gd name="connsiteX4" fmla="*/ 71215 w 245037"/>
                <a:gd name="connsiteY4" fmla="*/ 94004 h 190856"/>
                <a:gd name="connsiteX5" fmla="*/ 74064 w 245037"/>
                <a:gd name="connsiteY5" fmla="*/ 85458 h 190856"/>
                <a:gd name="connsiteX6" fmla="*/ 85458 w 245037"/>
                <a:gd name="connsiteY6" fmla="*/ 68366 h 190856"/>
                <a:gd name="connsiteX7" fmla="*/ 91155 w 245037"/>
                <a:gd name="connsiteY7" fmla="*/ 59820 h 190856"/>
                <a:gd name="connsiteX8" fmla="*/ 102550 w 245037"/>
                <a:gd name="connsiteY8" fmla="*/ 34183 h 190856"/>
                <a:gd name="connsiteX9" fmla="*/ 108247 w 245037"/>
                <a:gd name="connsiteY9" fmla="*/ 17091 h 190856"/>
                <a:gd name="connsiteX10" fmla="*/ 111096 w 245037"/>
                <a:gd name="connsiteY10" fmla="*/ 8546 h 190856"/>
                <a:gd name="connsiteX11" fmla="*/ 116793 w 245037"/>
                <a:gd name="connsiteY11" fmla="*/ 0 h 190856"/>
                <a:gd name="connsiteX12" fmla="*/ 119641 w 245037"/>
                <a:gd name="connsiteY12" fmla="*/ 8546 h 190856"/>
                <a:gd name="connsiteX13" fmla="*/ 125339 w 245037"/>
                <a:gd name="connsiteY13" fmla="*/ 14243 h 190856"/>
                <a:gd name="connsiteX14" fmla="*/ 133884 w 245037"/>
                <a:gd name="connsiteY14" fmla="*/ 45577 h 190856"/>
                <a:gd name="connsiteX15" fmla="*/ 148127 w 245037"/>
                <a:gd name="connsiteY15" fmla="*/ 62669 h 190856"/>
                <a:gd name="connsiteX16" fmla="*/ 153825 w 245037"/>
                <a:gd name="connsiteY16" fmla="*/ 71215 h 190856"/>
                <a:gd name="connsiteX17" fmla="*/ 162370 w 245037"/>
                <a:gd name="connsiteY17" fmla="*/ 76912 h 190856"/>
                <a:gd name="connsiteX18" fmla="*/ 179462 w 245037"/>
                <a:gd name="connsiteY18" fmla="*/ 94004 h 190856"/>
                <a:gd name="connsiteX19" fmla="*/ 196553 w 245037"/>
                <a:gd name="connsiteY19" fmla="*/ 105398 h 190856"/>
                <a:gd name="connsiteX20" fmla="*/ 202251 w 245037"/>
                <a:gd name="connsiteY20" fmla="*/ 111095 h 190856"/>
                <a:gd name="connsiteX21" fmla="*/ 207948 w 245037"/>
                <a:gd name="connsiteY21" fmla="*/ 119641 h 190856"/>
                <a:gd name="connsiteX22" fmla="*/ 216494 w 245037"/>
                <a:gd name="connsiteY22" fmla="*/ 125338 h 190856"/>
                <a:gd name="connsiteX23" fmla="*/ 230737 w 245037"/>
                <a:gd name="connsiteY23" fmla="*/ 139581 h 190856"/>
                <a:gd name="connsiteX24" fmla="*/ 239282 w 245037"/>
                <a:gd name="connsiteY24" fmla="*/ 148127 h 190856"/>
                <a:gd name="connsiteX25" fmla="*/ 233585 w 245037"/>
                <a:gd name="connsiteY25" fmla="*/ 148127 h 190856"/>
                <a:gd name="connsiteX26" fmla="*/ 225039 w 245037"/>
                <a:gd name="connsiteY26" fmla="*/ 139581 h 190856"/>
                <a:gd name="connsiteX27" fmla="*/ 219342 w 245037"/>
                <a:gd name="connsiteY27" fmla="*/ 131035 h 190856"/>
                <a:gd name="connsiteX28" fmla="*/ 210796 w 245037"/>
                <a:gd name="connsiteY28" fmla="*/ 125338 h 190856"/>
                <a:gd name="connsiteX29" fmla="*/ 196553 w 245037"/>
                <a:gd name="connsiteY29" fmla="*/ 108247 h 190856"/>
                <a:gd name="connsiteX30" fmla="*/ 188008 w 245037"/>
                <a:gd name="connsiteY30" fmla="*/ 105398 h 190856"/>
                <a:gd name="connsiteX31" fmla="*/ 182310 w 245037"/>
                <a:gd name="connsiteY31" fmla="*/ 99701 h 190856"/>
                <a:gd name="connsiteX32" fmla="*/ 165219 w 245037"/>
                <a:gd name="connsiteY32" fmla="*/ 88306 h 190856"/>
                <a:gd name="connsiteX33" fmla="*/ 142430 w 245037"/>
                <a:gd name="connsiteY33" fmla="*/ 65518 h 190856"/>
                <a:gd name="connsiteX34" fmla="*/ 136733 w 245037"/>
                <a:gd name="connsiteY34" fmla="*/ 59820 h 190856"/>
                <a:gd name="connsiteX35" fmla="*/ 119641 w 245037"/>
                <a:gd name="connsiteY35" fmla="*/ 48426 h 190856"/>
                <a:gd name="connsiteX36" fmla="*/ 105398 w 245037"/>
                <a:gd name="connsiteY36" fmla="*/ 51275 h 190856"/>
                <a:gd name="connsiteX37" fmla="*/ 99701 w 245037"/>
                <a:gd name="connsiteY37" fmla="*/ 68366 h 190856"/>
                <a:gd name="connsiteX38" fmla="*/ 88307 w 245037"/>
                <a:gd name="connsiteY38" fmla="*/ 85458 h 190856"/>
                <a:gd name="connsiteX39" fmla="*/ 82610 w 245037"/>
                <a:gd name="connsiteY39" fmla="*/ 94004 h 190856"/>
                <a:gd name="connsiteX40" fmla="*/ 79761 w 245037"/>
                <a:gd name="connsiteY40" fmla="*/ 102549 h 190856"/>
                <a:gd name="connsiteX41" fmla="*/ 74064 w 245037"/>
                <a:gd name="connsiteY41" fmla="*/ 108247 h 190856"/>
                <a:gd name="connsiteX42" fmla="*/ 56972 w 245037"/>
                <a:gd name="connsiteY42" fmla="*/ 133884 h 190856"/>
                <a:gd name="connsiteX43" fmla="*/ 51275 w 245037"/>
                <a:gd name="connsiteY43" fmla="*/ 142430 h 190856"/>
                <a:gd name="connsiteX44" fmla="*/ 42729 w 245037"/>
                <a:gd name="connsiteY44" fmla="*/ 150976 h 190856"/>
                <a:gd name="connsiteX45" fmla="*/ 39881 w 245037"/>
                <a:gd name="connsiteY45" fmla="*/ 159521 h 190856"/>
                <a:gd name="connsiteX46" fmla="*/ 45578 w 245037"/>
                <a:gd name="connsiteY46" fmla="*/ 119641 h 190856"/>
                <a:gd name="connsiteX47" fmla="*/ 51275 w 245037"/>
                <a:gd name="connsiteY47" fmla="*/ 102549 h 190856"/>
                <a:gd name="connsiteX48" fmla="*/ 56972 w 245037"/>
                <a:gd name="connsiteY48" fmla="*/ 94004 h 190856"/>
                <a:gd name="connsiteX49" fmla="*/ 68367 w 245037"/>
                <a:gd name="connsiteY49" fmla="*/ 71215 h 190856"/>
                <a:gd name="connsiteX50" fmla="*/ 74064 w 245037"/>
                <a:gd name="connsiteY50" fmla="*/ 62669 h 190856"/>
                <a:gd name="connsiteX51" fmla="*/ 68367 w 245037"/>
                <a:gd name="connsiteY51" fmla="*/ 74063 h 190856"/>
                <a:gd name="connsiteX52" fmla="*/ 59821 w 245037"/>
                <a:gd name="connsiteY52" fmla="*/ 91155 h 190856"/>
                <a:gd name="connsiteX53" fmla="*/ 51275 w 245037"/>
                <a:gd name="connsiteY53" fmla="*/ 111095 h 190856"/>
                <a:gd name="connsiteX54" fmla="*/ 48426 w 245037"/>
                <a:gd name="connsiteY54" fmla="*/ 119641 h 190856"/>
                <a:gd name="connsiteX55" fmla="*/ 28486 w 245037"/>
                <a:gd name="connsiteY55" fmla="*/ 142430 h 190856"/>
                <a:gd name="connsiteX56" fmla="*/ 22789 w 245037"/>
                <a:gd name="connsiteY56" fmla="*/ 150976 h 190856"/>
                <a:gd name="connsiteX57" fmla="*/ 17092 w 245037"/>
                <a:gd name="connsiteY57" fmla="*/ 145278 h 190856"/>
                <a:gd name="connsiteX58" fmla="*/ 11395 w 245037"/>
                <a:gd name="connsiteY58" fmla="*/ 128187 h 190856"/>
                <a:gd name="connsiteX59" fmla="*/ 14243 w 245037"/>
                <a:gd name="connsiteY59" fmla="*/ 136733 h 190856"/>
                <a:gd name="connsiteX60" fmla="*/ 17092 w 245037"/>
                <a:gd name="connsiteY60" fmla="*/ 148127 h 190856"/>
                <a:gd name="connsiteX61" fmla="*/ 37032 w 245037"/>
                <a:gd name="connsiteY61" fmla="*/ 179462 h 190856"/>
                <a:gd name="connsiteX62" fmla="*/ 54124 w 245037"/>
                <a:gd name="connsiteY62" fmla="*/ 190856 h 190856"/>
                <a:gd name="connsiteX63" fmla="*/ 48426 w 245037"/>
                <a:gd name="connsiteY63" fmla="*/ 168067 h 190856"/>
                <a:gd name="connsiteX64" fmla="*/ 34183 w 245037"/>
                <a:gd name="connsiteY64" fmla="*/ 153824 h 190856"/>
                <a:gd name="connsiteX65" fmla="*/ 22789 w 245037"/>
                <a:gd name="connsiteY65" fmla="*/ 136733 h 190856"/>
                <a:gd name="connsiteX66" fmla="*/ 17092 w 245037"/>
                <a:gd name="connsiteY66" fmla="*/ 131035 h 190856"/>
                <a:gd name="connsiteX67" fmla="*/ 11395 w 245037"/>
                <a:gd name="connsiteY67" fmla="*/ 122490 h 190856"/>
                <a:gd name="connsiteX68" fmla="*/ 5697 w 245037"/>
                <a:gd name="connsiteY68" fmla="*/ 111095 h 190856"/>
                <a:gd name="connsiteX69" fmla="*/ 0 w 245037"/>
                <a:gd name="connsiteY69" fmla="*/ 108247 h 190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245037" h="190856">
                  <a:moveTo>
                    <a:pt x="28486" y="156673"/>
                  </a:moveTo>
                  <a:cubicBezTo>
                    <a:pt x="33234" y="152875"/>
                    <a:pt x="38662" y="149797"/>
                    <a:pt x="42729" y="145278"/>
                  </a:cubicBezTo>
                  <a:cubicBezTo>
                    <a:pt x="47310" y="140189"/>
                    <a:pt x="54124" y="128187"/>
                    <a:pt x="54124" y="128187"/>
                  </a:cubicBezTo>
                  <a:cubicBezTo>
                    <a:pt x="56023" y="122490"/>
                    <a:pt x="56490" y="116092"/>
                    <a:pt x="59821" y="111095"/>
                  </a:cubicBezTo>
                  <a:cubicBezTo>
                    <a:pt x="63619" y="105398"/>
                    <a:pt x="69050" y="100500"/>
                    <a:pt x="71215" y="94004"/>
                  </a:cubicBezTo>
                  <a:cubicBezTo>
                    <a:pt x="72165" y="91155"/>
                    <a:pt x="72606" y="88083"/>
                    <a:pt x="74064" y="85458"/>
                  </a:cubicBezTo>
                  <a:cubicBezTo>
                    <a:pt x="77389" y="79472"/>
                    <a:pt x="81660" y="74063"/>
                    <a:pt x="85458" y="68366"/>
                  </a:cubicBezTo>
                  <a:cubicBezTo>
                    <a:pt x="87357" y="65517"/>
                    <a:pt x="90072" y="63068"/>
                    <a:pt x="91155" y="59820"/>
                  </a:cubicBezTo>
                  <a:cubicBezTo>
                    <a:pt x="97936" y="39481"/>
                    <a:pt x="93522" y="47726"/>
                    <a:pt x="102550" y="34183"/>
                  </a:cubicBezTo>
                  <a:lnTo>
                    <a:pt x="108247" y="17091"/>
                  </a:lnTo>
                  <a:cubicBezTo>
                    <a:pt x="109197" y="14243"/>
                    <a:pt x="109431" y="11044"/>
                    <a:pt x="111096" y="8546"/>
                  </a:cubicBezTo>
                  <a:lnTo>
                    <a:pt x="116793" y="0"/>
                  </a:lnTo>
                  <a:cubicBezTo>
                    <a:pt x="117742" y="2849"/>
                    <a:pt x="118096" y="5971"/>
                    <a:pt x="119641" y="8546"/>
                  </a:cubicBezTo>
                  <a:cubicBezTo>
                    <a:pt x="121023" y="10849"/>
                    <a:pt x="124281" y="11774"/>
                    <a:pt x="125339" y="14243"/>
                  </a:cubicBezTo>
                  <a:cubicBezTo>
                    <a:pt x="131760" y="29225"/>
                    <a:pt x="123684" y="30279"/>
                    <a:pt x="133884" y="45577"/>
                  </a:cubicBezTo>
                  <a:cubicBezTo>
                    <a:pt x="148032" y="66796"/>
                    <a:pt x="129849" y="40735"/>
                    <a:pt x="148127" y="62669"/>
                  </a:cubicBezTo>
                  <a:cubicBezTo>
                    <a:pt x="150319" y="65299"/>
                    <a:pt x="151404" y="68794"/>
                    <a:pt x="153825" y="71215"/>
                  </a:cubicBezTo>
                  <a:cubicBezTo>
                    <a:pt x="156246" y="73636"/>
                    <a:pt x="159811" y="74638"/>
                    <a:pt x="162370" y="76912"/>
                  </a:cubicBezTo>
                  <a:cubicBezTo>
                    <a:pt x="168392" y="82265"/>
                    <a:pt x="172758" y="89535"/>
                    <a:pt x="179462" y="94004"/>
                  </a:cubicBezTo>
                  <a:cubicBezTo>
                    <a:pt x="185159" y="97802"/>
                    <a:pt x="191711" y="100557"/>
                    <a:pt x="196553" y="105398"/>
                  </a:cubicBezTo>
                  <a:cubicBezTo>
                    <a:pt x="198452" y="107297"/>
                    <a:pt x="200573" y="108998"/>
                    <a:pt x="202251" y="111095"/>
                  </a:cubicBezTo>
                  <a:cubicBezTo>
                    <a:pt x="204390" y="113768"/>
                    <a:pt x="205527" y="117220"/>
                    <a:pt x="207948" y="119641"/>
                  </a:cubicBezTo>
                  <a:cubicBezTo>
                    <a:pt x="210369" y="122062"/>
                    <a:pt x="213917" y="123084"/>
                    <a:pt x="216494" y="125338"/>
                  </a:cubicBezTo>
                  <a:cubicBezTo>
                    <a:pt x="221547" y="129759"/>
                    <a:pt x="225989" y="134833"/>
                    <a:pt x="230737" y="139581"/>
                  </a:cubicBezTo>
                  <a:lnTo>
                    <a:pt x="239282" y="148127"/>
                  </a:lnTo>
                  <a:cubicBezTo>
                    <a:pt x="247980" y="156825"/>
                    <a:pt x="247387" y="155027"/>
                    <a:pt x="233585" y="148127"/>
                  </a:cubicBezTo>
                  <a:cubicBezTo>
                    <a:pt x="230736" y="145278"/>
                    <a:pt x="227618" y="142676"/>
                    <a:pt x="225039" y="139581"/>
                  </a:cubicBezTo>
                  <a:cubicBezTo>
                    <a:pt x="222847" y="136951"/>
                    <a:pt x="221763" y="133456"/>
                    <a:pt x="219342" y="131035"/>
                  </a:cubicBezTo>
                  <a:cubicBezTo>
                    <a:pt x="216921" y="128614"/>
                    <a:pt x="213645" y="127237"/>
                    <a:pt x="210796" y="125338"/>
                  </a:cubicBezTo>
                  <a:cubicBezTo>
                    <a:pt x="206591" y="119030"/>
                    <a:pt x="203135" y="112635"/>
                    <a:pt x="196553" y="108247"/>
                  </a:cubicBezTo>
                  <a:cubicBezTo>
                    <a:pt x="194055" y="106582"/>
                    <a:pt x="190856" y="106348"/>
                    <a:pt x="188008" y="105398"/>
                  </a:cubicBezTo>
                  <a:cubicBezTo>
                    <a:pt x="186109" y="103499"/>
                    <a:pt x="184459" y="101313"/>
                    <a:pt x="182310" y="99701"/>
                  </a:cubicBezTo>
                  <a:cubicBezTo>
                    <a:pt x="176832" y="95593"/>
                    <a:pt x="170061" y="93148"/>
                    <a:pt x="165219" y="88306"/>
                  </a:cubicBezTo>
                  <a:lnTo>
                    <a:pt x="142430" y="65518"/>
                  </a:lnTo>
                  <a:cubicBezTo>
                    <a:pt x="140531" y="63619"/>
                    <a:pt x="138968" y="61310"/>
                    <a:pt x="136733" y="59820"/>
                  </a:cubicBezTo>
                  <a:lnTo>
                    <a:pt x="119641" y="48426"/>
                  </a:lnTo>
                  <a:cubicBezTo>
                    <a:pt x="114893" y="49376"/>
                    <a:pt x="108822" y="47851"/>
                    <a:pt x="105398" y="51275"/>
                  </a:cubicBezTo>
                  <a:cubicBezTo>
                    <a:pt x="101152" y="55521"/>
                    <a:pt x="103032" y="63369"/>
                    <a:pt x="99701" y="68366"/>
                  </a:cubicBezTo>
                  <a:lnTo>
                    <a:pt x="88307" y="85458"/>
                  </a:lnTo>
                  <a:cubicBezTo>
                    <a:pt x="86408" y="88307"/>
                    <a:pt x="83693" y="90756"/>
                    <a:pt x="82610" y="94004"/>
                  </a:cubicBezTo>
                  <a:cubicBezTo>
                    <a:pt x="81660" y="96852"/>
                    <a:pt x="81306" y="99974"/>
                    <a:pt x="79761" y="102549"/>
                  </a:cubicBezTo>
                  <a:cubicBezTo>
                    <a:pt x="78379" y="104852"/>
                    <a:pt x="75676" y="106098"/>
                    <a:pt x="74064" y="108247"/>
                  </a:cubicBezTo>
                  <a:cubicBezTo>
                    <a:pt x="74047" y="108270"/>
                    <a:pt x="59829" y="129599"/>
                    <a:pt x="56972" y="133884"/>
                  </a:cubicBezTo>
                  <a:cubicBezTo>
                    <a:pt x="55073" y="136733"/>
                    <a:pt x="53696" y="140009"/>
                    <a:pt x="51275" y="142430"/>
                  </a:cubicBezTo>
                  <a:lnTo>
                    <a:pt x="42729" y="150976"/>
                  </a:lnTo>
                  <a:cubicBezTo>
                    <a:pt x="41780" y="153824"/>
                    <a:pt x="39881" y="162523"/>
                    <a:pt x="39881" y="159521"/>
                  </a:cubicBezTo>
                  <a:cubicBezTo>
                    <a:pt x="39881" y="146314"/>
                    <a:pt x="41742" y="132426"/>
                    <a:pt x="45578" y="119641"/>
                  </a:cubicBezTo>
                  <a:cubicBezTo>
                    <a:pt x="47304" y="113889"/>
                    <a:pt x="47944" y="107546"/>
                    <a:pt x="51275" y="102549"/>
                  </a:cubicBezTo>
                  <a:cubicBezTo>
                    <a:pt x="53174" y="99701"/>
                    <a:pt x="55582" y="97132"/>
                    <a:pt x="56972" y="94004"/>
                  </a:cubicBezTo>
                  <a:cubicBezTo>
                    <a:pt x="73989" y="55714"/>
                    <a:pt x="53739" y="89499"/>
                    <a:pt x="68367" y="71215"/>
                  </a:cubicBezTo>
                  <a:cubicBezTo>
                    <a:pt x="70506" y="68542"/>
                    <a:pt x="74064" y="59245"/>
                    <a:pt x="74064" y="62669"/>
                  </a:cubicBezTo>
                  <a:cubicBezTo>
                    <a:pt x="74064" y="66915"/>
                    <a:pt x="70040" y="70160"/>
                    <a:pt x="68367" y="74063"/>
                  </a:cubicBezTo>
                  <a:cubicBezTo>
                    <a:pt x="61291" y="90574"/>
                    <a:pt x="70769" y="74732"/>
                    <a:pt x="59821" y="91155"/>
                  </a:cubicBezTo>
                  <a:cubicBezTo>
                    <a:pt x="53892" y="114868"/>
                    <a:pt x="61111" y="91423"/>
                    <a:pt x="51275" y="111095"/>
                  </a:cubicBezTo>
                  <a:cubicBezTo>
                    <a:pt x="49932" y="113781"/>
                    <a:pt x="49884" y="117016"/>
                    <a:pt x="48426" y="119641"/>
                  </a:cubicBezTo>
                  <a:cubicBezTo>
                    <a:pt x="38651" y="137237"/>
                    <a:pt x="40970" y="134108"/>
                    <a:pt x="28486" y="142430"/>
                  </a:cubicBezTo>
                  <a:cubicBezTo>
                    <a:pt x="26587" y="145279"/>
                    <a:pt x="26110" y="150146"/>
                    <a:pt x="22789" y="150976"/>
                  </a:cubicBezTo>
                  <a:cubicBezTo>
                    <a:pt x="20183" y="151627"/>
                    <a:pt x="18293" y="147680"/>
                    <a:pt x="17092" y="145278"/>
                  </a:cubicBezTo>
                  <a:cubicBezTo>
                    <a:pt x="14407" y="139907"/>
                    <a:pt x="13294" y="133884"/>
                    <a:pt x="11395" y="128187"/>
                  </a:cubicBezTo>
                  <a:cubicBezTo>
                    <a:pt x="10445" y="125338"/>
                    <a:pt x="13515" y="133820"/>
                    <a:pt x="14243" y="136733"/>
                  </a:cubicBezTo>
                  <a:cubicBezTo>
                    <a:pt x="15193" y="140531"/>
                    <a:pt x="15967" y="144377"/>
                    <a:pt x="17092" y="148127"/>
                  </a:cubicBezTo>
                  <a:cubicBezTo>
                    <a:pt x="21868" y="164046"/>
                    <a:pt x="21946" y="169405"/>
                    <a:pt x="37032" y="179462"/>
                  </a:cubicBezTo>
                  <a:lnTo>
                    <a:pt x="54124" y="190856"/>
                  </a:lnTo>
                  <a:cubicBezTo>
                    <a:pt x="53896" y="189718"/>
                    <a:pt x="50815" y="171253"/>
                    <a:pt x="48426" y="168067"/>
                  </a:cubicBezTo>
                  <a:cubicBezTo>
                    <a:pt x="44397" y="162696"/>
                    <a:pt x="37907" y="159411"/>
                    <a:pt x="34183" y="153824"/>
                  </a:cubicBezTo>
                  <a:cubicBezTo>
                    <a:pt x="30385" y="148127"/>
                    <a:pt x="27630" y="141575"/>
                    <a:pt x="22789" y="136733"/>
                  </a:cubicBezTo>
                  <a:cubicBezTo>
                    <a:pt x="20890" y="134834"/>
                    <a:pt x="18770" y="133132"/>
                    <a:pt x="17092" y="131035"/>
                  </a:cubicBezTo>
                  <a:cubicBezTo>
                    <a:pt x="14954" y="128362"/>
                    <a:pt x="13094" y="125462"/>
                    <a:pt x="11395" y="122490"/>
                  </a:cubicBezTo>
                  <a:cubicBezTo>
                    <a:pt x="9288" y="118803"/>
                    <a:pt x="8350" y="114411"/>
                    <a:pt x="5697" y="111095"/>
                  </a:cubicBezTo>
                  <a:cubicBezTo>
                    <a:pt x="4371" y="109437"/>
                    <a:pt x="1899" y="109196"/>
                    <a:pt x="0" y="108247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4329869" y="1905712"/>
              <a:ext cx="202251" cy="205712"/>
            </a:xfrm>
            <a:custGeom>
              <a:avLst/>
              <a:gdLst>
                <a:gd name="connsiteX0" fmla="*/ 0 w 202251"/>
                <a:gd name="connsiteY0" fmla="*/ 142430 h 205712"/>
                <a:gd name="connsiteX1" fmla="*/ 8546 w 202251"/>
                <a:gd name="connsiteY1" fmla="*/ 165219 h 205712"/>
                <a:gd name="connsiteX2" fmla="*/ 17092 w 202251"/>
                <a:gd name="connsiteY2" fmla="*/ 168067 h 205712"/>
                <a:gd name="connsiteX3" fmla="*/ 31335 w 202251"/>
                <a:gd name="connsiteY3" fmla="*/ 162370 h 205712"/>
                <a:gd name="connsiteX4" fmla="*/ 37032 w 202251"/>
                <a:gd name="connsiteY4" fmla="*/ 145279 h 205712"/>
                <a:gd name="connsiteX5" fmla="*/ 48426 w 202251"/>
                <a:gd name="connsiteY5" fmla="*/ 131036 h 205712"/>
                <a:gd name="connsiteX6" fmla="*/ 51275 w 202251"/>
                <a:gd name="connsiteY6" fmla="*/ 122490 h 205712"/>
                <a:gd name="connsiteX7" fmla="*/ 68367 w 202251"/>
                <a:gd name="connsiteY7" fmla="*/ 99701 h 205712"/>
                <a:gd name="connsiteX8" fmla="*/ 76912 w 202251"/>
                <a:gd name="connsiteY8" fmla="*/ 88307 h 205712"/>
                <a:gd name="connsiteX9" fmla="*/ 79761 w 202251"/>
                <a:gd name="connsiteY9" fmla="*/ 79761 h 205712"/>
                <a:gd name="connsiteX10" fmla="*/ 88307 w 202251"/>
                <a:gd name="connsiteY10" fmla="*/ 74064 h 205712"/>
                <a:gd name="connsiteX11" fmla="*/ 94004 w 202251"/>
                <a:gd name="connsiteY11" fmla="*/ 65518 h 205712"/>
                <a:gd name="connsiteX12" fmla="*/ 96852 w 202251"/>
                <a:gd name="connsiteY12" fmla="*/ 56972 h 205712"/>
                <a:gd name="connsiteX13" fmla="*/ 102550 w 202251"/>
                <a:gd name="connsiteY13" fmla="*/ 51275 h 205712"/>
                <a:gd name="connsiteX14" fmla="*/ 113944 w 202251"/>
                <a:gd name="connsiteY14" fmla="*/ 25638 h 205712"/>
                <a:gd name="connsiteX15" fmla="*/ 122490 w 202251"/>
                <a:gd name="connsiteY15" fmla="*/ 45578 h 205712"/>
                <a:gd name="connsiteX16" fmla="*/ 131036 w 202251"/>
                <a:gd name="connsiteY16" fmla="*/ 76912 h 205712"/>
                <a:gd name="connsiteX17" fmla="*/ 136733 w 202251"/>
                <a:gd name="connsiteY17" fmla="*/ 94004 h 205712"/>
                <a:gd name="connsiteX18" fmla="*/ 142430 w 202251"/>
                <a:gd name="connsiteY18" fmla="*/ 102550 h 205712"/>
                <a:gd name="connsiteX19" fmla="*/ 150976 w 202251"/>
                <a:gd name="connsiteY19" fmla="*/ 122490 h 205712"/>
                <a:gd name="connsiteX20" fmla="*/ 159522 w 202251"/>
                <a:gd name="connsiteY20" fmla="*/ 139581 h 205712"/>
                <a:gd name="connsiteX21" fmla="*/ 168067 w 202251"/>
                <a:gd name="connsiteY21" fmla="*/ 156673 h 205712"/>
                <a:gd name="connsiteX22" fmla="*/ 173765 w 202251"/>
                <a:gd name="connsiteY22" fmla="*/ 162370 h 205712"/>
                <a:gd name="connsiteX23" fmla="*/ 185159 w 202251"/>
                <a:gd name="connsiteY23" fmla="*/ 179462 h 205712"/>
                <a:gd name="connsiteX24" fmla="*/ 193705 w 202251"/>
                <a:gd name="connsiteY24" fmla="*/ 188008 h 205712"/>
                <a:gd name="connsiteX25" fmla="*/ 199402 w 202251"/>
                <a:gd name="connsiteY25" fmla="*/ 196553 h 205712"/>
                <a:gd name="connsiteX26" fmla="*/ 202251 w 202251"/>
                <a:gd name="connsiteY26" fmla="*/ 205099 h 205712"/>
                <a:gd name="connsiteX27" fmla="*/ 196553 w 202251"/>
                <a:gd name="connsiteY27" fmla="*/ 185159 h 205712"/>
                <a:gd name="connsiteX28" fmla="*/ 185159 w 202251"/>
                <a:gd name="connsiteY28" fmla="*/ 168067 h 205712"/>
                <a:gd name="connsiteX29" fmla="*/ 176613 w 202251"/>
                <a:gd name="connsiteY29" fmla="*/ 150976 h 205712"/>
                <a:gd name="connsiteX30" fmla="*/ 170916 w 202251"/>
                <a:gd name="connsiteY30" fmla="*/ 133884 h 205712"/>
                <a:gd name="connsiteX31" fmla="*/ 165219 w 202251"/>
                <a:gd name="connsiteY31" fmla="*/ 125338 h 205712"/>
                <a:gd name="connsiteX32" fmla="*/ 156673 w 202251"/>
                <a:gd name="connsiteY32" fmla="*/ 111095 h 205712"/>
                <a:gd name="connsiteX33" fmla="*/ 150976 w 202251"/>
                <a:gd name="connsiteY33" fmla="*/ 91155 h 205712"/>
                <a:gd name="connsiteX34" fmla="*/ 145279 w 202251"/>
                <a:gd name="connsiteY34" fmla="*/ 82609 h 205712"/>
                <a:gd name="connsiteX35" fmla="*/ 139581 w 202251"/>
                <a:gd name="connsiteY35" fmla="*/ 65518 h 205712"/>
                <a:gd name="connsiteX36" fmla="*/ 136733 w 202251"/>
                <a:gd name="connsiteY36" fmla="*/ 56972 h 205712"/>
                <a:gd name="connsiteX37" fmla="*/ 125338 w 202251"/>
                <a:gd name="connsiteY37" fmla="*/ 39881 h 205712"/>
                <a:gd name="connsiteX38" fmla="*/ 119641 w 202251"/>
                <a:gd name="connsiteY38" fmla="*/ 31335 h 205712"/>
                <a:gd name="connsiteX39" fmla="*/ 105398 w 202251"/>
                <a:gd name="connsiteY39" fmla="*/ 11395 h 205712"/>
                <a:gd name="connsiteX40" fmla="*/ 96852 w 202251"/>
                <a:gd name="connsiteY40" fmla="*/ 17092 h 205712"/>
                <a:gd name="connsiteX41" fmla="*/ 94004 w 202251"/>
                <a:gd name="connsiteY41" fmla="*/ 25638 h 205712"/>
                <a:gd name="connsiteX42" fmla="*/ 82610 w 202251"/>
                <a:gd name="connsiteY42" fmla="*/ 39881 h 205712"/>
                <a:gd name="connsiteX43" fmla="*/ 76912 w 202251"/>
                <a:gd name="connsiteY43" fmla="*/ 56972 h 205712"/>
                <a:gd name="connsiteX44" fmla="*/ 65518 w 202251"/>
                <a:gd name="connsiteY44" fmla="*/ 74064 h 205712"/>
                <a:gd name="connsiteX45" fmla="*/ 51275 w 202251"/>
                <a:gd name="connsiteY45" fmla="*/ 99701 h 205712"/>
                <a:gd name="connsiteX46" fmla="*/ 45578 w 202251"/>
                <a:gd name="connsiteY46" fmla="*/ 108247 h 205712"/>
                <a:gd name="connsiteX47" fmla="*/ 37032 w 202251"/>
                <a:gd name="connsiteY47" fmla="*/ 116793 h 205712"/>
                <a:gd name="connsiteX48" fmla="*/ 19940 w 202251"/>
                <a:gd name="connsiteY48" fmla="*/ 136733 h 205712"/>
                <a:gd name="connsiteX49" fmla="*/ 11395 w 202251"/>
                <a:gd name="connsiteY49" fmla="*/ 145279 h 205712"/>
                <a:gd name="connsiteX50" fmla="*/ 5697 w 202251"/>
                <a:gd name="connsiteY50" fmla="*/ 150976 h 205712"/>
                <a:gd name="connsiteX51" fmla="*/ 2849 w 202251"/>
                <a:gd name="connsiteY51" fmla="*/ 142430 h 205712"/>
                <a:gd name="connsiteX52" fmla="*/ 5697 w 202251"/>
                <a:gd name="connsiteY52" fmla="*/ 133884 h 205712"/>
                <a:gd name="connsiteX53" fmla="*/ 17092 w 202251"/>
                <a:gd name="connsiteY53" fmla="*/ 116793 h 205712"/>
                <a:gd name="connsiteX54" fmla="*/ 22789 w 202251"/>
                <a:gd name="connsiteY54" fmla="*/ 111095 h 205712"/>
                <a:gd name="connsiteX55" fmla="*/ 34183 w 202251"/>
                <a:gd name="connsiteY55" fmla="*/ 94004 h 205712"/>
                <a:gd name="connsiteX56" fmla="*/ 39881 w 202251"/>
                <a:gd name="connsiteY56" fmla="*/ 88307 h 205712"/>
                <a:gd name="connsiteX57" fmla="*/ 31335 w 202251"/>
                <a:gd name="connsiteY57" fmla="*/ 94004 h 205712"/>
                <a:gd name="connsiteX58" fmla="*/ 25638 w 202251"/>
                <a:gd name="connsiteY58" fmla="*/ 102550 h 205712"/>
                <a:gd name="connsiteX59" fmla="*/ 51275 w 202251"/>
                <a:gd name="connsiteY59" fmla="*/ 71215 h 205712"/>
                <a:gd name="connsiteX60" fmla="*/ 54124 w 202251"/>
                <a:gd name="connsiteY60" fmla="*/ 62669 h 205712"/>
                <a:gd name="connsiteX61" fmla="*/ 65518 w 202251"/>
                <a:gd name="connsiteY61" fmla="*/ 45578 h 205712"/>
                <a:gd name="connsiteX62" fmla="*/ 71215 w 202251"/>
                <a:gd name="connsiteY62" fmla="*/ 37032 h 205712"/>
                <a:gd name="connsiteX63" fmla="*/ 74064 w 202251"/>
                <a:gd name="connsiteY63" fmla="*/ 28486 h 205712"/>
                <a:gd name="connsiteX64" fmla="*/ 85458 w 202251"/>
                <a:gd name="connsiteY64" fmla="*/ 11395 h 205712"/>
                <a:gd name="connsiteX65" fmla="*/ 88307 w 202251"/>
                <a:gd name="connsiteY65" fmla="*/ 2849 h 205712"/>
                <a:gd name="connsiteX66" fmla="*/ 96852 w 202251"/>
                <a:gd name="connsiteY66" fmla="*/ 0 h 205712"/>
                <a:gd name="connsiteX67" fmla="*/ 116793 w 202251"/>
                <a:gd name="connsiteY67" fmla="*/ 8546 h 205712"/>
                <a:gd name="connsiteX68" fmla="*/ 119641 w 202251"/>
                <a:gd name="connsiteY68" fmla="*/ 17092 h 205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02251" h="205712">
                  <a:moveTo>
                    <a:pt x="0" y="142430"/>
                  </a:moveTo>
                  <a:cubicBezTo>
                    <a:pt x="1544" y="150149"/>
                    <a:pt x="1561" y="159631"/>
                    <a:pt x="8546" y="165219"/>
                  </a:cubicBezTo>
                  <a:cubicBezTo>
                    <a:pt x="10891" y="167095"/>
                    <a:pt x="14243" y="167118"/>
                    <a:pt x="17092" y="168067"/>
                  </a:cubicBezTo>
                  <a:cubicBezTo>
                    <a:pt x="21840" y="166168"/>
                    <a:pt x="27968" y="166218"/>
                    <a:pt x="31335" y="162370"/>
                  </a:cubicBezTo>
                  <a:cubicBezTo>
                    <a:pt x="35289" y="157851"/>
                    <a:pt x="32786" y="149526"/>
                    <a:pt x="37032" y="145279"/>
                  </a:cubicBezTo>
                  <a:cubicBezTo>
                    <a:pt x="42329" y="139981"/>
                    <a:pt x="44833" y="138221"/>
                    <a:pt x="48426" y="131036"/>
                  </a:cubicBezTo>
                  <a:cubicBezTo>
                    <a:pt x="49769" y="128350"/>
                    <a:pt x="49817" y="125115"/>
                    <a:pt x="51275" y="122490"/>
                  </a:cubicBezTo>
                  <a:cubicBezTo>
                    <a:pt x="66680" y="94760"/>
                    <a:pt x="56838" y="113536"/>
                    <a:pt x="68367" y="99701"/>
                  </a:cubicBezTo>
                  <a:cubicBezTo>
                    <a:pt x="71406" y="96054"/>
                    <a:pt x="74064" y="92105"/>
                    <a:pt x="76912" y="88307"/>
                  </a:cubicBezTo>
                  <a:cubicBezTo>
                    <a:pt x="77862" y="85458"/>
                    <a:pt x="77885" y="82106"/>
                    <a:pt x="79761" y="79761"/>
                  </a:cubicBezTo>
                  <a:cubicBezTo>
                    <a:pt x="81900" y="77088"/>
                    <a:pt x="85886" y="76485"/>
                    <a:pt x="88307" y="74064"/>
                  </a:cubicBezTo>
                  <a:cubicBezTo>
                    <a:pt x="90728" y="71643"/>
                    <a:pt x="92105" y="68367"/>
                    <a:pt x="94004" y="65518"/>
                  </a:cubicBezTo>
                  <a:cubicBezTo>
                    <a:pt x="94953" y="62669"/>
                    <a:pt x="95307" y="59547"/>
                    <a:pt x="96852" y="56972"/>
                  </a:cubicBezTo>
                  <a:cubicBezTo>
                    <a:pt x="98234" y="54669"/>
                    <a:pt x="101349" y="53677"/>
                    <a:pt x="102550" y="51275"/>
                  </a:cubicBezTo>
                  <a:cubicBezTo>
                    <a:pt x="122892" y="10593"/>
                    <a:pt x="97184" y="50776"/>
                    <a:pt x="113944" y="25638"/>
                  </a:cubicBezTo>
                  <a:cubicBezTo>
                    <a:pt x="118019" y="33787"/>
                    <a:pt x="120395" y="37197"/>
                    <a:pt x="122490" y="45578"/>
                  </a:cubicBezTo>
                  <a:cubicBezTo>
                    <a:pt x="130546" y="77802"/>
                    <a:pt x="118808" y="40229"/>
                    <a:pt x="131036" y="76912"/>
                  </a:cubicBezTo>
                  <a:cubicBezTo>
                    <a:pt x="131038" y="76917"/>
                    <a:pt x="136730" y="94000"/>
                    <a:pt x="136733" y="94004"/>
                  </a:cubicBezTo>
                  <a:lnTo>
                    <a:pt x="142430" y="102550"/>
                  </a:lnTo>
                  <a:cubicBezTo>
                    <a:pt x="148361" y="126268"/>
                    <a:pt x="141139" y="102813"/>
                    <a:pt x="150976" y="122490"/>
                  </a:cubicBezTo>
                  <a:cubicBezTo>
                    <a:pt x="162762" y="146064"/>
                    <a:pt x="143202" y="115107"/>
                    <a:pt x="159522" y="139581"/>
                  </a:cubicBezTo>
                  <a:cubicBezTo>
                    <a:pt x="162530" y="148606"/>
                    <a:pt x="161756" y="148785"/>
                    <a:pt x="168067" y="156673"/>
                  </a:cubicBezTo>
                  <a:cubicBezTo>
                    <a:pt x="169745" y="158770"/>
                    <a:pt x="172153" y="160221"/>
                    <a:pt x="173765" y="162370"/>
                  </a:cubicBezTo>
                  <a:cubicBezTo>
                    <a:pt x="177873" y="167848"/>
                    <a:pt x="180317" y="174620"/>
                    <a:pt x="185159" y="179462"/>
                  </a:cubicBezTo>
                  <a:cubicBezTo>
                    <a:pt x="188008" y="182311"/>
                    <a:pt x="191126" y="184913"/>
                    <a:pt x="193705" y="188008"/>
                  </a:cubicBezTo>
                  <a:cubicBezTo>
                    <a:pt x="195897" y="190638"/>
                    <a:pt x="197871" y="193491"/>
                    <a:pt x="199402" y="196553"/>
                  </a:cubicBezTo>
                  <a:cubicBezTo>
                    <a:pt x="200745" y="199239"/>
                    <a:pt x="202251" y="208102"/>
                    <a:pt x="202251" y="205099"/>
                  </a:cubicBezTo>
                  <a:cubicBezTo>
                    <a:pt x="202251" y="203624"/>
                    <a:pt x="197896" y="187577"/>
                    <a:pt x="196553" y="185159"/>
                  </a:cubicBezTo>
                  <a:cubicBezTo>
                    <a:pt x="193228" y="179173"/>
                    <a:pt x="187325" y="174563"/>
                    <a:pt x="185159" y="168067"/>
                  </a:cubicBezTo>
                  <a:cubicBezTo>
                    <a:pt x="181227" y="156274"/>
                    <a:pt x="183975" y="162020"/>
                    <a:pt x="176613" y="150976"/>
                  </a:cubicBezTo>
                  <a:cubicBezTo>
                    <a:pt x="174714" y="145279"/>
                    <a:pt x="174247" y="138881"/>
                    <a:pt x="170916" y="133884"/>
                  </a:cubicBezTo>
                  <a:cubicBezTo>
                    <a:pt x="169017" y="131035"/>
                    <a:pt x="166750" y="128400"/>
                    <a:pt x="165219" y="125338"/>
                  </a:cubicBezTo>
                  <a:cubicBezTo>
                    <a:pt x="157823" y="110547"/>
                    <a:pt x="167800" y="122224"/>
                    <a:pt x="156673" y="111095"/>
                  </a:cubicBezTo>
                  <a:cubicBezTo>
                    <a:pt x="155762" y="107450"/>
                    <a:pt x="153017" y="95237"/>
                    <a:pt x="150976" y="91155"/>
                  </a:cubicBezTo>
                  <a:cubicBezTo>
                    <a:pt x="149445" y="88093"/>
                    <a:pt x="146670" y="85737"/>
                    <a:pt x="145279" y="82609"/>
                  </a:cubicBezTo>
                  <a:cubicBezTo>
                    <a:pt x="142840" y="77121"/>
                    <a:pt x="141480" y="71215"/>
                    <a:pt x="139581" y="65518"/>
                  </a:cubicBezTo>
                  <a:cubicBezTo>
                    <a:pt x="138631" y="62669"/>
                    <a:pt x="138399" y="59470"/>
                    <a:pt x="136733" y="56972"/>
                  </a:cubicBezTo>
                  <a:lnTo>
                    <a:pt x="125338" y="39881"/>
                  </a:lnTo>
                  <a:lnTo>
                    <a:pt x="119641" y="31335"/>
                  </a:lnTo>
                  <a:cubicBezTo>
                    <a:pt x="112995" y="11394"/>
                    <a:pt x="119641" y="16142"/>
                    <a:pt x="105398" y="11395"/>
                  </a:cubicBezTo>
                  <a:cubicBezTo>
                    <a:pt x="102549" y="13294"/>
                    <a:pt x="98991" y="14419"/>
                    <a:pt x="96852" y="17092"/>
                  </a:cubicBezTo>
                  <a:cubicBezTo>
                    <a:pt x="94976" y="19437"/>
                    <a:pt x="95347" y="22952"/>
                    <a:pt x="94004" y="25638"/>
                  </a:cubicBezTo>
                  <a:cubicBezTo>
                    <a:pt x="90412" y="32822"/>
                    <a:pt x="87907" y="34583"/>
                    <a:pt x="82610" y="39881"/>
                  </a:cubicBezTo>
                  <a:cubicBezTo>
                    <a:pt x="80711" y="45578"/>
                    <a:pt x="80243" y="51975"/>
                    <a:pt x="76912" y="56972"/>
                  </a:cubicBezTo>
                  <a:cubicBezTo>
                    <a:pt x="73114" y="62669"/>
                    <a:pt x="67684" y="67568"/>
                    <a:pt x="65518" y="74064"/>
                  </a:cubicBezTo>
                  <a:cubicBezTo>
                    <a:pt x="60503" y="89105"/>
                    <a:pt x="64334" y="80111"/>
                    <a:pt x="51275" y="99701"/>
                  </a:cubicBezTo>
                  <a:cubicBezTo>
                    <a:pt x="49376" y="102550"/>
                    <a:pt x="47999" y="105826"/>
                    <a:pt x="45578" y="108247"/>
                  </a:cubicBezTo>
                  <a:cubicBezTo>
                    <a:pt x="42729" y="111096"/>
                    <a:pt x="39611" y="113698"/>
                    <a:pt x="37032" y="116793"/>
                  </a:cubicBezTo>
                  <a:cubicBezTo>
                    <a:pt x="15334" y="142830"/>
                    <a:pt x="54188" y="102483"/>
                    <a:pt x="19940" y="136733"/>
                  </a:cubicBezTo>
                  <a:lnTo>
                    <a:pt x="11395" y="145279"/>
                  </a:lnTo>
                  <a:lnTo>
                    <a:pt x="5697" y="150976"/>
                  </a:lnTo>
                  <a:cubicBezTo>
                    <a:pt x="4748" y="148127"/>
                    <a:pt x="2849" y="145433"/>
                    <a:pt x="2849" y="142430"/>
                  </a:cubicBezTo>
                  <a:cubicBezTo>
                    <a:pt x="2849" y="139427"/>
                    <a:pt x="4239" y="136509"/>
                    <a:pt x="5697" y="133884"/>
                  </a:cubicBezTo>
                  <a:cubicBezTo>
                    <a:pt x="9022" y="127899"/>
                    <a:pt x="12251" y="121635"/>
                    <a:pt x="17092" y="116793"/>
                  </a:cubicBezTo>
                  <a:cubicBezTo>
                    <a:pt x="18991" y="114894"/>
                    <a:pt x="21178" y="113244"/>
                    <a:pt x="22789" y="111095"/>
                  </a:cubicBezTo>
                  <a:cubicBezTo>
                    <a:pt x="26897" y="105617"/>
                    <a:pt x="29341" y="98845"/>
                    <a:pt x="34183" y="94004"/>
                  </a:cubicBezTo>
                  <a:cubicBezTo>
                    <a:pt x="36082" y="92105"/>
                    <a:pt x="42567" y="88307"/>
                    <a:pt x="39881" y="88307"/>
                  </a:cubicBezTo>
                  <a:cubicBezTo>
                    <a:pt x="36457" y="88307"/>
                    <a:pt x="34184" y="92105"/>
                    <a:pt x="31335" y="94004"/>
                  </a:cubicBezTo>
                  <a:cubicBezTo>
                    <a:pt x="29436" y="96853"/>
                    <a:pt x="22789" y="104449"/>
                    <a:pt x="25638" y="102550"/>
                  </a:cubicBezTo>
                  <a:cubicBezTo>
                    <a:pt x="32467" y="97998"/>
                    <a:pt x="48655" y="79074"/>
                    <a:pt x="51275" y="71215"/>
                  </a:cubicBezTo>
                  <a:cubicBezTo>
                    <a:pt x="52225" y="68366"/>
                    <a:pt x="52666" y="65294"/>
                    <a:pt x="54124" y="62669"/>
                  </a:cubicBezTo>
                  <a:cubicBezTo>
                    <a:pt x="57449" y="56684"/>
                    <a:pt x="61720" y="51275"/>
                    <a:pt x="65518" y="45578"/>
                  </a:cubicBezTo>
                  <a:cubicBezTo>
                    <a:pt x="67417" y="42729"/>
                    <a:pt x="70132" y="40280"/>
                    <a:pt x="71215" y="37032"/>
                  </a:cubicBezTo>
                  <a:cubicBezTo>
                    <a:pt x="72165" y="34183"/>
                    <a:pt x="72606" y="31111"/>
                    <a:pt x="74064" y="28486"/>
                  </a:cubicBezTo>
                  <a:cubicBezTo>
                    <a:pt x="77389" y="22501"/>
                    <a:pt x="83293" y="17891"/>
                    <a:pt x="85458" y="11395"/>
                  </a:cubicBezTo>
                  <a:cubicBezTo>
                    <a:pt x="86408" y="8546"/>
                    <a:pt x="86184" y="4972"/>
                    <a:pt x="88307" y="2849"/>
                  </a:cubicBezTo>
                  <a:cubicBezTo>
                    <a:pt x="90430" y="726"/>
                    <a:pt x="94004" y="950"/>
                    <a:pt x="96852" y="0"/>
                  </a:cubicBezTo>
                  <a:cubicBezTo>
                    <a:pt x="106252" y="1880"/>
                    <a:pt x="111818" y="255"/>
                    <a:pt x="116793" y="8546"/>
                  </a:cubicBezTo>
                  <a:cubicBezTo>
                    <a:pt x="118338" y="11121"/>
                    <a:pt x="119641" y="17092"/>
                    <a:pt x="119641" y="1709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4"/>
          <p:cNvSpPr/>
          <p:nvPr/>
        </p:nvSpPr>
        <p:spPr>
          <a:xfrm>
            <a:off x="4672505" y="2488996"/>
            <a:ext cx="354281" cy="489128"/>
          </a:xfrm>
          <a:custGeom>
            <a:avLst/>
            <a:gdLst>
              <a:gd name="connsiteX0" fmla="*/ 97104 w 1101896"/>
              <a:gd name="connsiteY0" fmla="*/ 598811 h 1521303"/>
              <a:gd name="connsiteX1" fmla="*/ 153748 w 1101896"/>
              <a:gd name="connsiteY1" fmla="*/ 542167 h 1521303"/>
              <a:gd name="connsiteX2" fmla="*/ 169932 w 1101896"/>
              <a:gd name="connsiteY2" fmla="*/ 493614 h 1521303"/>
              <a:gd name="connsiteX3" fmla="*/ 178024 w 1101896"/>
              <a:gd name="connsiteY3" fmla="*/ 469338 h 1521303"/>
              <a:gd name="connsiteX4" fmla="*/ 186116 w 1101896"/>
              <a:gd name="connsiteY4" fmla="*/ 445062 h 1521303"/>
              <a:gd name="connsiteX5" fmla="*/ 226577 w 1101896"/>
              <a:gd name="connsiteY5" fmla="*/ 412694 h 1521303"/>
              <a:gd name="connsiteX6" fmla="*/ 242761 w 1101896"/>
              <a:gd name="connsiteY6" fmla="*/ 380326 h 1521303"/>
              <a:gd name="connsiteX7" fmla="*/ 258945 w 1101896"/>
              <a:gd name="connsiteY7" fmla="*/ 356050 h 1521303"/>
              <a:gd name="connsiteX8" fmla="*/ 275129 w 1101896"/>
              <a:gd name="connsiteY8" fmla="*/ 307498 h 1521303"/>
              <a:gd name="connsiteX9" fmla="*/ 283221 w 1101896"/>
              <a:gd name="connsiteY9" fmla="*/ 283221 h 1521303"/>
              <a:gd name="connsiteX10" fmla="*/ 291313 w 1101896"/>
              <a:gd name="connsiteY10" fmla="*/ 258945 h 1521303"/>
              <a:gd name="connsiteX11" fmla="*/ 299405 w 1101896"/>
              <a:gd name="connsiteY11" fmla="*/ 226577 h 1521303"/>
              <a:gd name="connsiteX12" fmla="*/ 315589 w 1101896"/>
              <a:gd name="connsiteY12" fmla="*/ 178025 h 1521303"/>
              <a:gd name="connsiteX13" fmla="*/ 331773 w 1101896"/>
              <a:gd name="connsiteY13" fmla="*/ 129473 h 1521303"/>
              <a:gd name="connsiteX14" fmla="*/ 339865 w 1101896"/>
              <a:gd name="connsiteY14" fmla="*/ 105197 h 1521303"/>
              <a:gd name="connsiteX15" fmla="*/ 380325 w 1101896"/>
              <a:gd name="connsiteY15" fmla="*/ 32368 h 1521303"/>
              <a:gd name="connsiteX16" fmla="*/ 404601 w 1101896"/>
              <a:gd name="connsiteY16" fmla="*/ 8092 h 1521303"/>
              <a:gd name="connsiteX17" fmla="*/ 428877 w 1101896"/>
              <a:gd name="connsiteY17" fmla="*/ 0 h 1521303"/>
              <a:gd name="connsiteX18" fmla="*/ 453154 w 1101896"/>
              <a:gd name="connsiteY18" fmla="*/ 8092 h 1521303"/>
              <a:gd name="connsiteX19" fmla="*/ 493614 w 1101896"/>
              <a:gd name="connsiteY19" fmla="*/ 80921 h 1521303"/>
              <a:gd name="connsiteX20" fmla="*/ 525982 w 1101896"/>
              <a:gd name="connsiteY20" fmla="*/ 129473 h 1521303"/>
              <a:gd name="connsiteX21" fmla="*/ 550258 w 1101896"/>
              <a:gd name="connsiteY21" fmla="*/ 178025 h 1521303"/>
              <a:gd name="connsiteX22" fmla="*/ 598810 w 1101896"/>
              <a:gd name="connsiteY22" fmla="*/ 218485 h 1521303"/>
              <a:gd name="connsiteX23" fmla="*/ 647362 w 1101896"/>
              <a:gd name="connsiteY23" fmla="*/ 291314 h 1521303"/>
              <a:gd name="connsiteX24" fmla="*/ 663547 w 1101896"/>
              <a:gd name="connsiteY24" fmla="*/ 315590 h 1521303"/>
              <a:gd name="connsiteX25" fmla="*/ 687823 w 1101896"/>
              <a:gd name="connsiteY25" fmla="*/ 339866 h 1521303"/>
              <a:gd name="connsiteX26" fmla="*/ 704007 w 1101896"/>
              <a:gd name="connsiteY26" fmla="*/ 364142 h 1521303"/>
              <a:gd name="connsiteX27" fmla="*/ 752559 w 1101896"/>
              <a:gd name="connsiteY27" fmla="*/ 412694 h 1521303"/>
              <a:gd name="connsiteX28" fmla="*/ 801111 w 1101896"/>
              <a:gd name="connsiteY28" fmla="*/ 453154 h 1521303"/>
              <a:gd name="connsiteX29" fmla="*/ 825387 w 1101896"/>
              <a:gd name="connsiteY29" fmla="*/ 501706 h 1521303"/>
              <a:gd name="connsiteX30" fmla="*/ 841571 w 1101896"/>
              <a:gd name="connsiteY30" fmla="*/ 517891 h 1521303"/>
              <a:gd name="connsiteX31" fmla="*/ 873939 w 1101896"/>
              <a:gd name="connsiteY31" fmla="*/ 566443 h 1521303"/>
              <a:gd name="connsiteX32" fmla="*/ 890124 w 1101896"/>
              <a:gd name="connsiteY32" fmla="*/ 590719 h 1521303"/>
              <a:gd name="connsiteX33" fmla="*/ 873939 w 1101896"/>
              <a:gd name="connsiteY33" fmla="*/ 566443 h 1521303"/>
              <a:gd name="connsiteX34" fmla="*/ 849663 w 1101896"/>
              <a:gd name="connsiteY34" fmla="*/ 550259 h 1521303"/>
              <a:gd name="connsiteX35" fmla="*/ 833479 w 1101896"/>
              <a:gd name="connsiteY35" fmla="*/ 525983 h 1521303"/>
              <a:gd name="connsiteX36" fmla="*/ 817295 w 1101896"/>
              <a:gd name="connsiteY36" fmla="*/ 509798 h 1521303"/>
              <a:gd name="connsiteX37" fmla="*/ 809203 w 1101896"/>
              <a:gd name="connsiteY37" fmla="*/ 485522 h 1521303"/>
              <a:gd name="connsiteX38" fmla="*/ 776835 w 1101896"/>
              <a:gd name="connsiteY38" fmla="*/ 436970 h 1521303"/>
              <a:gd name="connsiteX39" fmla="*/ 744467 w 1101896"/>
              <a:gd name="connsiteY39" fmla="*/ 364142 h 1521303"/>
              <a:gd name="connsiteX40" fmla="*/ 720191 w 1101896"/>
              <a:gd name="connsiteY40" fmla="*/ 339866 h 1521303"/>
              <a:gd name="connsiteX41" fmla="*/ 704007 w 1101896"/>
              <a:gd name="connsiteY41" fmla="*/ 315590 h 1521303"/>
              <a:gd name="connsiteX42" fmla="*/ 679731 w 1101896"/>
              <a:gd name="connsiteY42" fmla="*/ 299406 h 1521303"/>
              <a:gd name="connsiteX43" fmla="*/ 623086 w 1101896"/>
              <a:gd name="connsiteY43" fmla="*/ 250853 h 1521303"/>
              <a:gd name="connsiteX44" fmla="*/ 598810 w 1101896"/>
              <a:gd name="connsiteY44" fmla="*/ 242761 h 1521303"/>
              <a:gd name="connsiteX45" fmla="*/ 550258 w 1101896"/>
              <a:gd name="connsiteY45" fmla="*/ 194209 h 1521303"/>
              <a:gd name="connsiteX46" fmla="*/ 534074 w 1101896"/>
              <a:gd name="connsiteY46" fmla="*/ 169933 h 1521303"/>
              <a:gd name="connsiteX47" fmla="*/ 493614 w 1101896"/>
              <a:gd name="connsiteY47" fmla="*/ 121381 h 1521303"/>
              <a:gd name="connsiteX48" fmla="*/ 485522 w 1101896"/>
              <a:gd name="connsiteY48" fmla="*/ 97105 h 1521303"/>
              <a:gd name="connsiteX49" fmla="*/ 453154 w 1101896"/>
              <a:gd name="connsiteY49" fmla="*/ 48552 h 1521303"/>
              <a:gd name="connsiteX50" fmla="*/ 436970 w 1101896"/>
              <a:gd name="connsiteY50" fmla="*/ 24276 h 1521303"/>
              <a:gd name="connsiteX51" fmla="*/ 412693 w 1101896"/>
              <a:gd name="connsiteY51" fmla="*/ 32368 h 1521303"/>
              <a:gd name="connsiteX52" fmla="*/ 380325 w 1101896"/>
              <a:gd name="connsiteY52" fmla="*/ 89013 h 1521303"/>
              <a:gd name="connsiteX53" fmla="*/ 347957 w 1101896"/>
              <a:gd name="connsiteY53" fmla="*/ 137565 h 1521303"/>
              <a:gd name="connsiteX54" fmla="*/ 331773 w 1101896"/>
              <a:gd name="connsiteY54" fmla="*/ 186117 h 1521303"/>
              <a:gd name="connsiteX55" fmla="*/ 315589 w 1101896"/>
              <a:gd name="connsiteY55" fmla="*/ 218485 h 1521303"/>
              <a:gd name="connsiteX56" fmla="*/ 299405 w 1101896"/>
              <a:gd name="connsiteY56" fmla="*/ 275129 h 1521303"/>
              <a:gd name="connsiteX57" fmla="*/ 283221 w 1101896"/>
              <a:gd name="connsiteY57" fmla="*/ 291314 h 1521303"/>
              <a:gd name="connsiteX58" fmla="*/ 258945 w 1101896"/>
              <a:gd name="connsiteY58" fmla="*/ 339866 h 1521303"/>
              <a:gd name="connsiteX59" fmla="*/ 250853 w 1101896"/>
              <a:gd name="connsiteY59" fmla="*/ 364142 h 1521303"/>
              <a:gd name="connsiteX60" fmla="*/ 218485 w 1101896"/>
              <a:gd name="connsiteY60" fmla="*/ 412694 h 1521303"/>
              <a:gd name="connsiteX61" fmla="*/ 210393 w 1101896"/>
              <a:gd name="connsiteY61" fmla="*/ 436970 h 1521303"/>
              <a:gd name="connsiteX62" fmla="*/ 194208 w 1101896"/>
              <a:gd name="connsiteY62" fmla="*/ 453154 h 1521303"/>
              <a:gd name="connsiteX63" fmla="*/ 161840 w 1101896"/>
              <a:gd name="connsiteY63" fmla="*/ 501706 h 1521303"/>
              <a:gd name="connsiteX64" fmla="*/ 113288 w 1101896"/>
              <a:gd name="connsiteY64" fmla="*/ 542167 h 1521303"/>
              <a:gd name="connsiteX65" fmla="*/ 121380 w 1101896"/>
              <a:gd name="connsiteY65" fmla="*/ 542167 h 1521303"/>
              <a:gd name="connsiteX66" fmla="*/ 129472 w 1101896"/>
              <a:gd name="connsiteY66" fmla="*/ 517891 h 1521303"/>
              <a:gd name="connsiteX67" fmla="*/ 161840 w 1101896"/>
              <a:gd name="connsiteY67" fmla="*/ 469338 h 1521303"/>
              <a:gd name="connsiteX68" fmla="*/ 145656 w 1101896"/>
              <a:gd name="connsiteY68" fmla="*/ 517891 h 1521303"/>
              <a:gd name="connsiteX69" fmla="*/ 178024 w 1101896"/>
              <a:gd name="connsiteY69" fmla="*/ 469338 h 1521303"/>
              <a:gd name="connsiteX70" fmla="*/ 186116 w 1101896"/>
              <a:gd name="connsiteY70" fmla="*/ 445062 h 1521303"/>
              <a:gd name="connsiteX71" fmla="*/ 169932 w 1101896"/>
              <a:gd name="connsiteY71" fmla="*/ 517891 h 1521303"/>
              <a:gd name="connsiteX72" fmla="*/ 161840 w 1101896"/>
              <a:gd name="connsiteY72" fmla="*/ 558351 h 1521303"/>
              <a:gd name="connsiteX73" fmla="*/ 339865 w 1101896"/>
              <a:gd name="connsiteY73" fmla="*/ 566443 h 1521303"/>
              <a:gd name="connsiteX74" fmla="*/ 291313 w 1101896"/>
              <a:gd name="connsiteY74" fmla="*/ 574535 h 1521303"/>
              <a:gd name="connsiteX75" fmla="*/ 194208 w 1101896"/>
              <a:gd name="connsiteY75" fmla="*/ 566443 h 1521303"/>
              <a:gd name="connsiteX76" fmla="*/ 194208 w 1101896"/>
              <a:gd name="connsiteY76" fmla="*/ 534075 h 1521303"/>
              <a:gd name="connsiteX77" fmla="*/ 218485 w 1101896"/>
              <a:gd name="connsiteY77" fmla="*/ 542167 h 1521303"/>
              <a:gd name="connsiteX78" fmla="*/ 291313 w 1101896"/>
              <a:gd name="connsiteY78" fmla="*/ 550259 h 1521303"/>
              <a:gd name="connsiteX79" fmla="*/ 356049 w 1101896"/>
              <a:gd name="connsiteY79" fmla="*/ 558351 h 1521303"/>
              <a:gd name="connsiteX80" fmla="*/ 388417 w 1101896"/>
              <a:gd name="connsiteY80" fmla="*/ 566443 h 1521303"/>
              <a:gd name="connsiteX81" fmla="*/ 582626 w 1101896"/>
              <a:gd name="connsiteY81" fmla="*/ 558351 h 1521303"/>
              <a:gd name="connsiteX82" fmla="*/ 671639 w 1101896"/>
              <a:gd name="connsiteY82" fmla="*/ 550259 h 1521303"/>
              <a:gd name="connsiteX83" fmla="*/ 784927 w 1101896"/>
              <a:gd name="connsiteY83" fmla="*/ 542167 h 1521303"/>
              <a:gd name="connsiteX84" fmla="*/ 809203 w 1101896"/>
              <a:gd name="connsiteY84" fmla="*/ 534075 h 1521303"/>
              <a:gd name="connsiteX85" fmla="*/ 776835 w 1101896"/>
              <a:gd name="connsiteY85" fmla="*/ 509798 h 1521303"/>
              <a:gd name="connsiteX86" fmla="*/ 793019 w 1101896"/>
              <a:gd name="connsiteY86" fmla="*/ 631179 h 1521303"/>
              <a:gd name="connsiteX87" fmla="*/ 801111 w 1101896"/>
              <a:gd name="connsiteY87" fmla="*/ 679731 h 1521303"/>
              <a:gd name="connsiteX88" fmla="*/ 801111 w 1101896"/>
              <a:gd name="connsiteY88" fmla="*/ 558351 h 1521303"/>
              <a:gd name="connsiteX89" fmla="*/ 793019 w 1101896"/>
              <a:gd name="connsiteY89" fmla="*/ 623087 h 1521303"/>
              <a:gd name="connsiteX90" fmla="*/ 784927 w 1101896"/>
              <a:gd name="connsiteY90" fmla="*/ 671639 h 1521303"/>
              <a:gd name="connsiteX91" fmla="*/ 776835 w 1101896"/>
              <a:gd name="connsiteY91" fmla="*/ 793020 h 1521303"/>
              <a:gd name="connsiteX92" fmla="*/ 793019 w 1101896"/>
              <a:gd name="connsiteY92" fmla="*/ 954860 h 1521303"/>
              <a:gd name="connsiteX93" fmla="*/ 809203 w 1101896"/>
              <a:gd name="connsiteY93" fmla="*/ 663547 h 1521303"/>
              <a:gd name="connsiteX94" fmla="*/ 801111 w 1101896"/>
              <a:gd name="connsiteY94" fmla="*/ 728283 h 1521303"/>
              <a:gd name="connsiteX95" fmla="*/ 793019 w 1101896"/>
              <a:gd name="connsiteY95" fmla="*/ 898216 h 1521303"/>
              <a:gd name="connsiteX96" fmla="*/ 784927 w 1101896"/>
              <a:gd name="connsiteY96" fmla="*/ 857756 h 1521303"/>
              <a:gd name="connsiteX97" fmla="*/ 776835 w 1101896"/>
              <a:gd name="connsiteY97" fmla="*/ 614995 h 1521303"/>
              <a:gd name="connsiteX98" fmla="*/ 695915 w 1101896"/>
              <a:gd name="connsiteY98" fmla="*/ 590719 h 1521303"/>
              <a:gd name="connsiteX99" fmla="*/ 647362 w 1101896"/>
              <a:gd name="connsiteY99" fmla="*/ 574535 h 1521303"/>
              <a:gd name="connsiteX100" fmla="*/ 307497 w 1101896"/>
              <a:gd name="connsiteY100" fmla="*/ 582627 h 1521303"/>
              <a:gd name="connsiteX101" fmla="*/ 663547 w 1101896"/>
              <a:gd name="connsiteY101" fmla="*/ 590719 h 1521303"/>
              <a:gd name="connsiteX102" fmla="*/ 695915 w 1101896"/>
              <a:gd name="connsiteY102" fmla="*/ 598811 h 1521303"/>
              <a:gd name="connsiteX103" fmla="*/ 720191 w 1101896"/>
              <a:gd name="connsiteY103" fmla="*/ 606903 h 1521303"/>
              <a:gd name="connsiteX104" fmla="*/ 687823 w 1101896"/>
              <a:gd name="connsiteY104" fmla="*/ 598811 h 1521303"/>
              <a:gd name="connsiteX105" fmla="*/ 679731 w 1101896"/>
              <a:gd name="connsiteY105" fmla="*/ 574535 h 1521303"/>
              <a:gd name="connsiteX106" fmla="*/ 283221 w 1101896"/>
              <a:gd name="connsiteY106" fmla="*/ 590719 h 1521303"/>
              <a:gd name="connsiteX107" fmla="*/ 258945 w 1101896"/>
              <a:gd name="connsiteY107" fmla="*/ 598811 h 1521303"/>
              <a:gd name="connsiteX108" fmla="*/ 242761 w 1101896"/>
              <a:gd name="connsiteY108" fmla="*/ 623087 h 1521303"/>
              <a:gd name="connsiteX109" fmla="*/ 226577 w 1101896"/>
              <a:gd name="connsiteY109" fmla="*/ 687823 h 1521303"/>
              <a:gd name="connsiteX110" fmla="*/ 210393 w 1101896"/>
              <a:gd name="connsiteY110" fmla="*/ 744468 h 1521303"/>
              <a:gd name="connsiteX111" fmla="*/ 218485 w 1101896"/>
              <a:gd name="connsiteY111" fmla="*/ 873940 h 1521303"/>
              <a:gd name="connsiteX112" fmla="*/ 226577 w 1101896"/>
              <a:gd name="connsiteY112" fmla="*/ 833480 h 1521303"/>
              <a:gd name="connsiteX113" fmla="*/ 218485 w 1101896"/>
              <a:gd name="connsiteY113" fmla="*/ 623087 h 1521303"/>
              <a:gd name="connsiteX114" fmla="*/ 210393 w 1101896"/>
              <a:gd name="connsiteY114" fmla="*/ 663547 h 1521303"/>
              <a:gd name="connsiteX115" fmla="*/ 202301 w 1101896"/>
              <a:gd name="connsiteY115" fmla="*/ 695915 h 1521303"/>
              <a:gd name="connsiteX116" fmla="*/ 194208 w 1101896"/>
              <a:gd name="connsiteY116" fmla="*/ 631179 h 1521303"/>
              <a:gd name="connsiteX117" fmla="*/ 202301 w 1101896"/>
              <a:gd name="connsiteY117" fmla="*/ 882032 h 1521303"/>
              <a:gd name="connsiteX118" fmla="*/ 226577 w 1101896"/>
              <a:gd name="connsiteY118" fmla="*/ 962952 h 1521303"/>
              <a:gd name="connsiteX119" fmla="*/ 234669 w 1101896"/>
              <a:gd name="connsiteY119" fmla="*/ 987229 h 1521303"/>
              <a:gd name="connsiteX120" fmla="*/ 250853 w 1101896"/>
              <a:gd name="connsiteY120" fmla="*/ 946768 h 1521303"/>
              <a:gd name="connsiteX121" fmla="*/ 275129 w 1101896"/>
              <a:gd name="connsiteY121" fmla="*/ 938676 h 1521303"/>
              <a:gd name="connsiteX122" fmla="*/ 258945 w 1101896"/>
              <a:gd name="connsiteY122" fmla="*/ 1003413 h 1521303"/>
              <a:gd name="connsiteX123" fmla="*/ 234669 w 1101896"/>
              <a:gd name="connsiteY123" fmla="*/ 1019597 h 1521303"/>
              <a:gd name="connsiteX124" fmla="*/ 226577 w 1101896"/>
              <a:gd name="connsiteY124" fmla="*/ 1043873 h 1521303"/>
              <a:gd name="connsiteX125" fmla="*/ 202301 w 1101896"/>
              <a:gd name="connsiteY125" fmla="*/ 1068149 h 1521303"/>
              <a:gd name="connsiteX126" fmla="*/ 226577 w 1101896"/>
              <a:gd name="connsiteY126" fmla="*/ 1011505 h 1521303"/>
              <a:gd name="connsiteX127" fmla="*/ 258945 w 1101896"/>
              <a:gd name="connsiteY127" fmla="*/ 962952 h 1521303"/>
              <a:gd name="connsiteX128" fmla="*/ 210393 w 1101896"/>
              <a:gd name="connsiteY128" fmla="*/ 995321 h 1521303"/>
              <a:gd name="connsiteX129" fmla="*/ 178024 w 1101896"/>
              <a:gd name="connsiteY129" fmla="*/ 1076241 h 1521303"/>
              <a:gd name="connsiteX130" fmla="*/ 169932 w 1101896"/>
              <a:gd name="connsiteY130" fmla="*/ 1100517 h 1521303"/>
              <a:gd name="connsiteX131" fmla="*/ 178024 w 1101896"/>
              <a:gd name="connsiteY131" fmla="*/ 1448475 h 1521303"/>
              <a:gd name="connsiteX132" fmla="*/ 226577 w 1101896"/>
              <a:gd name="connsiteY132" fmla="*/ 1464659 h 1521303"/>
              <a:gd name="connsiteX133" fmla="*/ 291313 w 1101896"/>
              <a:gd name="connsiteY133" fmla="*/ 1480843 h 1521303"/>
              <a:gd name="connsiteX134" fmla="*/ 323681 w 1101896"/>
              <a:gd name="connsiteY134" fmla="*/ 1472751 h 1521303"/>
              <a:gd name="connsiteX135" fmla="*/ 331773 w 1101896"/>
              <a:gd name="connsiteY135" fmla="*/ 1448475 h 1521303"/>
              <a:gd name="connsiteX136" fmla="*/ 323681 w 1101896"/>
              <a:gd name="connsiteY136" fmla="*/ 1068149 h 1521303"/>
              <a:gd name="connsiteX137" fmla="*/ 315589 w 1101896"/>
              <a:gd name="connsiteY137" fmla="*/ 1003413 h 1521303"/>
              <a:gd name="connsiteX138" fmla="*/ 307497 w 1101896"/>
              <a:gd name="connsiteY138" fmla="*/ 971045 h 1521303"/>
              <a:gd name="connsiteX139" fmla="*/ 283221 w 1101896"/>
              <a:gd name="connsiteY139" fmla="*/ 962952 h 1521303"/>
              <a:gd name="connsiteX140" fmla="*/ 291313 w 1101896"/>
              <a:gd name="connsiteY140" fmla="*/ 1003413 h 1521303"/>
              <a:gd name="connsiteX141" fmla="*/ 307497 w 1101896"/>
              <a:gd name="connsiteY141" fmla="*/ 1027689 h 1521303"/>
              <a:gd name="connsiteX142" fmla="*/ 283221 w 1101896"/>
              <a:gd name="connsiteY142" fmla="*/ 1035781 h 1521303"/>
              <a:gd name="connsiteX143" fmla="*/ 234669 w 1101896"/>
              <a:gd name="connsiteY143" fmla="*/ 1011505 h 1521303"/>
              <a:gd name="connsiteX144" fmla="*/ 210393 w 1101896"/>
              <a:gd name="connsiteY144" fmla="*/ 1084333 h 1521303"/>
              <a:gd name="connsiteX145" fmla="*/ 202301 w 1101896"/>
              <a:gd name="connsiteY145" fmla="*/ 1108609 h 1521303"/>
              <a:gd name="connsiteX146" fmla="*/ 194208 w 1101896"/>
              <a:gd name="connsiteY146" fmla="*/ 1132885 h 1521303"/>
              <a:gd name="connsiteX147" fmla="*/ 169932 w 1101896"/>
              <a:gd name="connsiteY147" fmla="*/ 1124793 h 1521303"/>
              <a:gd name="connsiteX148" fmla="*/ 161840 w 1101896"/>
              <a:gd name="connsiteY148" fmla="*/ 1100517 h 1521303"/>
              <a:gd name="connsiteX149" fmla="*/ 145656 w 1101896"/>
              <a:gd name="connsiteY149" fmla="*/ 1068149 h 1521303"/>
              <a:gd name="connsiteX150" fmla="*/ 129472 w 1101896"/>
              <a:gd name="connsiteY150" fmla="*/ 1011505 h 1521303"/>
              <a:gd name="connsiteX151" fmla="*/ 89012 w 1101896"/>
              <a:gd name="connsiteY151" fmla="*/ 971045 h 1521303"/>
              <a:gd name="connsiteX152" fmla="*/ 72828 w 1101896"/>
              <a:gd name="connsiteY152" fmla="*/ 954860 h 1521303"/>
              <a:gd name="connsiteX153" fmla="*/ 56644 w 1101896"/>
              <a:gd name="connsiteY153" fmla="*/ 971045 h 1521303"/>
              <a:gd name="connsiteX154" fmla="*/ 40460 w 1101896"/>
              <a:gd name="connsiteY154" fmla="*/ 1027689 h 1521303"/>
              <a:gd name="connsiteX155" fmla="*/ 24276 w 1101896"/>
              <a:gd name="connsiteY155" fmla="*/ 1051965 h 1521303"/>
              <a:gd name="connsiteX156" fmla="*/ 0 w 1101896"/>
              <a:gd name="connsiteY156" fmla="*/ 1149069 h 1521303"/>
              <a:gd name="connsiteX157" fmla="*/ 8092 w 1101896"/>
              <a:gd name="connsiteY157" fmla="*/ 1448475 h 1521303"/>
              <a:gd name="connsiteX158" fmla="*/ 16184 w 1101896"/>
              <a:gd name="connsiteY158" fmla="*/ 1472751 h 1521303"/>
              <a:gd name="connsiteX159" fmla="*/ 24276 w 1101896"/>
              <a:gd name="connsiteY159" fmla="*/ 1521303 h 1521303"/>
              <a:gd name="connsiteX160" fmla="*/ 72828 w 1101896"/>
              <a:gd name="connsiteY160" fmla="*/ 1505119 h 1521303"/>
              <a:gd name="connsiteX161" fmla="*/ 97104 w 1101896"/>
              <a:gd name="connsiteY161" fmla="*/ 1497027 h 1521303"/>
              <a:gd name="connsiteX162" fmla="*/ 169932 w 1101896"/>
              <a:gd name="connsiteY162" fmla="*/ 1456567 h 1521303"/>
              <a:gd name="connsiteX163" fmla="*/ 299405 w 1101896"/>
              <a:gd name="connsiteY163" fmla="*/ 1472751 h 1521303"/>
              <a:gd name="connsiteX164" fmla="*/ 347957 w 1101896"/>
              <a:gd name="connsiteY164" fmla="*/ 1497027 h 1521303"/>
              <a:gd name="connsiteX165" fmla="*/ 396509 w 1101896"/>
              <a:gd name="connsiteY165" fmla="*/ 1488935 h 1521303"/>
              <a:gd name="connsiteX166" fmla="*/ 420785 w 1101896"/>
              <a:gd name="connsiteY166" fmla="*/ 1472751 h 1521303"/>
              <a:gd name="connsiteX167" fmla="*/ 388417 w 1101896"/>
              <a:gd name="connsiteY167" fmla="*/ 1464659 h 1521303"/>
              <a:gd name="connsiteX168" fmla="*/ 412693 w 1101896"/>
              <a:gd name="connsiteY168" fmla="*/ 1456567 h 1521303"/>
              <a:gd name="connsiteX169" fmla="*/ 501706 w 1101896"/>
              <a:gd name="connsiteY169" fmla="*/ 1448475 h 1521303"/>
              <a:gd name="connsiteX170" fmla="*/ 509798 w 1101896"/>
              <a:gd name="connsiteY170" fmla="*/ 1375646 h 1521303"/>
              <a:gd name="connsiteX171" fmla="*/ 517890 w 1101896"/>
              <a:gd name="connsiteY171" fmla="*/ 1319002 h 1521303"/>
              <a:gd name="connsiteX172" fmla="*/ 534074 w 1101896"/>
              <a:gd name="connsiteY172" fmla="*/ 1262358 h 1521303"/>
              <a:gd name="connsiteX173" fmla="*/ 534074 w 1101896"/>
              <a:gd name="connsiteY173" fmla="*/ 1068149 h 1521303"/>
              <a:gd name="connsiteX174" fmla="*/ 525982 w 1101896"/>
              <a:gd name="connsiteY174" fmla="*/ 1043873 h 1521303"/>
              <a:gd name="connsiteX175" fmla="*/ 461246 w 1101896"/>
              <a:gd name="connsiteY175" fmla="*/ 987229 h 1521303"/>
              <a:gd name="connsiteX176" fmla="*/ 436970 w 1101896"/>
              <a:gd name="connsiteY176" fmla="*/ 971045 h 1521303"/>
              <a:gd name="connsiteX177" fmla="*/ 388417 w 1101896"/>
              <a:gd name="connsiteY177" fmla="*/ 995321 h 1521303"/>
              <a:gd name="connsiteX178" fmla="*/ 380325 w 1101896"/>
              <a:gd name="connsiteY178" fmla="*/ 1019597 h 1521303"/>
              <a:gd name="connsiteX179" fmla="*/ 364141 w 1101896"/>
              <a:gd name="connsiteY179" fmla="*/ 1043873 h 1521303"/>
              <a:gd name="connsiteX180" fmla="*/ 356049 w 1101896"/>
              <a:gd name="connsiteY180" fmla="*/ 1068149 h 1521303"/>
              <a:gd name="connsiteX181" fmla="*/ 339865 w 1101896"/>
              <a:gd name="connsiteY181" fmla="*/ 1092425 h 1521303"/>
              <a:gd name="connsiteX182" fmla="*/ 331773 w 1101896"/>
              <a:gd name="connsiteY182" fmla="*/ 1116701 h 1521303"/>
              <a:gd name="connsiteX183" fmla="*/ 356049 w 1101896"/>
              <a:gd name="connsiteY183" fmla="*/ 1068149 h 1521303"/>
              <a:gd name="connsiteX184" fmla="*/ 372233 w 1101896"/>
              <a:gd name="connsiteY184" fmla="*/ 1043873 h 1521303"/>
              <a:gd name="connsiteX185" fmla="*/ 380325 w 1101896"/>
              <a:gd name="connsiteY185" fmla="*/ 1019597 h 1521303"/>
              <a:gd name="connsiteX186" fmla="*/ 396509 w 1101896"/>
              <a:gd name="connsiteY186" fmla="*/ 995321 h 1521303"/>
              <a:gd name="connsiteX187" fmla="*/ 412693 w 1101896"/>
              <a:gd name="connsiteY187" fmla="*/ 946768 h 1521303"/>
              <a:gd name="connsiteX188" fmla="*/ 436970 w 1101896"/>
              <a:gd name="connsiteY188" fmla="*/ 962952 h 1521303"/>
              <a:gd name="connsiteX189" fmla="*/ 477430 w 1101896"/>
              <a:gd name="connsiteY189" fmla="*/ 995321 h 1521303"/>
              <a:gd name="connsiteX190" fmla="*/ 469338 w 1101896"/>
              <a:gd name="connsiteY190" fmla="*/ 971045 h 1521303"/>
              <a:gd name="connsiteX191" fmla="*/ 485522 w 1101896"/>
              <a:gd name="connsiteY191" fmla="*/ 995321 h 1521303"/>
              <a:gd name="connsiteX192" fmla="*/ 509798 w 1101896"/>
              <a:gd name="connsiteY192" fmla="*/ 1019597 h 1521303"/>
              <a:gd name="connsiteX193" fmla="*/ 558350 w 1101896"/>
              <a:gd name="connsiteY193" fmla="*/ 1051965 h 1521303"/>
              <a:gd name="connsiteX194" fmla="*/ 582626 w 1101896"/>
              <a:gd name="connsiteY194" fmla="*/ 1043873 h 1521303"/>
              <a:gd name="connsiteX195" fmla="*/ 623086 w 1101896"/>
              <a:gd name="connsiteY195" fmla="*/ 995321 h 1521303"/>
              <a:gd name="connsiteX196" fmla="*/ 663547 w 1101896"/>
              <a:gd name="connsiteY196" fmla="*/ 1043873 h 1521303"/>
              <a:gd name="connsiteX197" fmla="*/ 679731 w 1101896"/>
              <a:gd name="connsiteY197" fmla="*/ 1464659 h 1521303"/>
              <a:gd name="connsiteX198" fmla="*/ 598810 w 1101896"/>
              <a:gd name="connsiteY198" fmla="*/ 1480843 h 1521303"/>
              <a:gd name="connsiteX199" fmla="*/ 550258 w 1101896"/>
              <a:gd name="connsiteY199" fmla="*/ 1464659 h 1521303"/>
              <a:gd name="connsiteX200" fmla="*/ 671639 w 1101896"/>
              <a:gd name="connsiteY200" fmla="*/ 1464659 h 1521303"/>
              <a:gd name="connsiteX201" fmla="*/ 647362 w 1101896"/>
              <a:gd name="connsiteY201" fmla="*/ 1472751 h 1521303"/>
              <a:gd name="connsiteX202" fmla="*/ 776835 w 1101896"/>
              <a:gd name="connsiteY202" fmla="*/ 1472751 h 1521303"/>
              <a:gd name="connsiteX203" fmla="*/ 873939 w 1101896"/>
              <a:gd name="connsiteY203" fmla="*/ 1456567 h 1521303"/>
              <a:gd name="connsiteX204" fmla="*/ 865847 w 1101896"/>
              <a:gd name="connsiteY204" fmla="*/ 1027689 h 1521303"/>
              <a:gd name="connsiteX205" fmla="*/ 825387 w 1101896"/>
              <a:gd name="connsiteY205" fmla="*/ 922492 h 1521303"/>
              <a:gd name="connsiteX206" fmla="*/ 776835 w 1101896"/>
              <a:gd name="connsiteY206" fmla="*/ 898216 h 1521303"/>
              <a:gd name="connsiteX207" fmla="*/ 784927 w 1101896"/>
              <a:gd name="connsiteY207" fmla="*/ 922492 h 1521303"/>
              <a:gd name="connsiteX208" fmla="*/ 793019 w 1101896"/>
              <a:gd name="connsiteY208" fmla="*/ 954860 h 1521303"/>
              <a:gd name="connsiteX209" fmla="*/ 809203 w 1101896"/>
              <a:gd name="connsiteY209" fmla="*/ 971045 h 1521303"/>
              <a:gd name="connsiteX210" fmla="*/ 825387 w 1101896"/>
              <a:gd name="connsiteY210" fmla="*/ 995321 h 1521303"/>
              <a:gd name="connsiteX211" fmla="*/ 752559 w 1101896"/>
              <a:gd name="connsiteY211" fmla="*/ 1019597 h 1521303"/>
              <a:gd name="connsiteX212" fmla="*/ 728283 w 1101896"/>
              <a:gd name="connsiteY212" fmla="*/ 1027689 h 1521303"/>
              <a:gd name="connsiteX213" fmla="*/ 704007 w 1101896"/>
              <a:gd name="connsiteY213" fmla="*/ 1043873 h 1521303"/>
              <a:gd name="connsiteX214" fmla="*/ 712099 w 1101896"/>
              <a:gd name="connsiteY214" fmla="*/ 1051965 h 1521303"/>
              <a:gd name="connsiteX215" fmla="*/ 752559 w 1101896"/>
              <a:gd name="connsiteY215" fmla="*/ 1011505 h 1521303"/>
              <a:gd name="connsiteX216" fmla="*/ 776835 w 1101896"/>
              <a:gd name="connsiteY216" fmla="*/ 962952 h 1521303"/>
              <a:gd name="connsiteX217" fmla="*/ 760651 w 1101896"/>
              <a:gd name="connsiteY217" fmla="*/ 979137 h 1521303"/>
              <a:gd name="connsiteX218" fmla="*/ 720191 w 1101896"/>
              <a:gd name="connsiteY218" fmla="*/ 1027689 h 1521303"/>
              <a:gd name="connsiteX219" fmla="*/ 687823 w 1101896"/>
              <a:gd name="connsiteY219" fmla="*/ 1100517 h 1521303"/>
              <a:gd name="connsiteX220" fmla="*/ 704007 w 1101896"/>
              <a:gd name="connsiteY220" fmla="*/ 1043873 h 1521303"/>
              <a:gd name="connsiteX221" fmla="*/ 744467 w 1101896"/>
              <a:gd name="connsiteY221" fmla="*/ 995321 h 1521303"/>
              <a:gd name="connsiteX222" fmla="*/ 760651 w 1101896"/>
              <a:gd name="connsiteY222" fmla="*/ 971045 h 1521303"/>
              <a:gd name="connsiteX223" fmla="*/ 768743 w 1101896"/>
              <a:gd name="connsiteY223" fmla="*/ 1003413 h 1521303"/>
              <a:gd name="connsiteX224" fmla="*/ 776835 w 1101896"/>
              <a:gd name="connsiteY224" fmla="*/ 1027689 h 1521303"/>
              <a:gd name="connsiteX225" fmla="*/ 784927 w 1101896"/>
              <a:gd name="connsiteY225" fmla="*/ 987229 h 1521303"/>
              <a:gd name="connsiteX226" fmla="*/ 817295 w 1101896"/>
              <a:gd name="connsiteY226" fmla="*/ 1035781 h 1521303"/>
              <a:gd name="connsiteX227" fmla="*/ 833479 w 1101896"/>
              <a:gd name="connsiteY227" fmla="*/ 1060057 h 1521303"/>
              <a:gd name="connsiteX228" fmla="*/ 825387 w 1101896"/>
              <a:gd name="connsiteY228" fmla="*/ 1035781 h 1521303"/>
              <a:gd name="connsiteX229" fmla="*/ 841571 w 1101896"/>
              <a:gd name="connsiteY229" fmla="*/ 1132885 h 1521303"/>
              <a:gd name="connsiteX230" fmla="*/ 857755 w 1101896"/>
              <a:gd name="connsiteY230" fmla="*/ 1181437 h 1521303"/>
              <a:gd name="connsiteX231" fmla="*/ 865847 w 1101896"/>
              <a:gd name="connsiteY231" fmla="*/ 1246174 h 1521303"/>
              <a:gd name="connsiteX232" fmla="*/ 841571 w 1101896"/>
              <a:gd name="connsiteY232" fmla="*/ 1100517 h 1521303"/>
              <a:gd name="connsiteX233" fmla="*/ 841571 w 1101896"/>
              <a:gd name="connsiteY233" fmla="*/ 1505119 h 1521303"/>
              <a:gd name="connsiteX234" fmla="*/ 865847 w 1101896"/>
              <a:gd name="connsiteY234" fmla="*/ 1497027 h 1521303"/>
              <a:gd name="connsiteX235" fmla="*/ 946768 w 1101896"/>
              <a:gd name="connsiteY235" fmla="*/ 1472751 h 1521303"/>
              <a:gd name="connsiteX236" fmla="*/ 971044 w 1101896"/>
              <a:gd name="connsiteY236" fmla="*/ 1464659 h 1521303"/>
              <a:gd name="connsiteX237" fmla="*/ 995320 w 1101896"/>
              <a:gd name="connsiteY237" fmla="*/ 1456567 h 1521303"/>
              <a:gd name="connsiteX238" fmla="*/ 873939 w 1101896"/>
              <a:gd name="connsiteY238" fmla="*/ 1464659 h 1521303"/>
              <a:gd name="connsiteX239" fmla="*/ 849663 w 1101896"/>
              <a:gd name="connsiteY239" fmla="*/ 1472751 h 1521303"/>
              <a:gd name="connsiteX240" fmla="*/ 882031 w 1101896"/>
              <a:gd name="connsiteY240" fmla="*/ 1480843 h 1521303"/>
              <a:gd name="connsiteX241" fmla="*/ 962952 w 1101896"/>
              <a:gd name="connsiteY241" fmla="*/ 1488935 h 1521303"/>
              <a:gd name="connsiteX242" fmla="*/ 1060056 w 1101896"/>
              <a:gd name="connsiteY242" fmla="*/ 1480843 h 1521303"/>
              <a:gd name="connsiteX243" fmla="*/ 1084332 w 1101896"/>
              <a:gd name="connsiteY243" fmla="*/ 1472751 h 1521303"/>
              <a:gd name="connsiteX244" fmla="*/ 1100516 w 1101896"/>
              <a:gd name="connsiteY244" fmla="*/ 1448475 h 1521303"/>
              <a:gd name="connsiteX245" fmla="*/ 1092424 w 1101896"/>
              <a:gd name="connsiteY245" fmla="*/ 1416106 h 1521303"/>
              <a:gd name="connsiteX246" fmla="*/ 1076240 w 1101896"/>
              <a:gd name="connsiteY246" fmla="*/ 1310910 h 1521303"/>
              <a:gd name="connsiteX247" fmla="*/ 1060056 w 1101896"/>
              <a:gd name="connsiteY247" fmla="*/ 1043873 h 1521303"/>
              <a:gd name="connsiteX248" fmla="*/ 1027688 w 1101896"/>
              <a:gd name="connsiteY248" fmla="*/ 1003413 h 1521303"/>
              <a:gd name="connsiteX249" fmla="*/ 987228 w 1101896"/>
              <a:gd name="connsiteY249" fmla="*/ 962952 h 1521303"/>
              <a:gd name="connsiteX250" fmla="*/ 979136 w 1101896"/>
              <a:gd name="connsiteY250" fmla="*/ 938676 h 1521303"/>
              <a:gd name="connsiteX251" fmla="*/ 946768 w 1101896"/>
              <a:gd name="connsiteY251" fmla="*/ 1003413 h 1521303"/>
              <a:gd name="connsiteX252" fmla="*/ 930584 w 1101896"/>
              <a:gd name="connsiteY252" fmla="*/ 1051965 h 1521303"/>
              <a:gd name="connsiteX253" fmla="*/ 922492 w 1101896"/>
              <a:gd name="connsiteY253" fmla="*/ 1076241 h 1521303"/>
              <a:gd name="connsiteX254" fmla="*/ 938676 w 1101896"/>
              <a:gd name="connsiteY254" fmla="*/ 1003413 h 1521303"/>
              <a:gd name="connsiteX255" fmla="*/ 954860 w 1101896"/>
              <a:gd name="connsiteY255" fmla="*/ 954860 h 1521303"/>
              <a:gd name="connsiteX256" fmla="*/ 1003412 w 1101896"/>
              <a:gd name="connsiteY256" fmla="*/ 979137 h 1521303"/>
              <a:gd name="connsiteX257" fmla="*/ 1035780 w 1101896"/>
              <a:gd name="connsiteY257" fmla="*/ 1027689 h 1521303"/>
              <a:gd name="connsiteX258" fmla="*/ 1051964 w 1101896"/>
              <a:gd name="connsiteY258" fmla="*/ 1051965 h 1521303"/>
              <a:gd name="connsiteX259" fmla="*/ 1060056 w 1101896"/>
              <a:gd name="connsiteY259" fmla="*/ 1076241 h 1521303"/>
              <a:gd name="connsiteX260" fmla="*/ 1076240 w 1101896"/>
              <a:gd name="connsiteY260" fmla="*/ 1100517 h 1521303"/>
              <a:gd name="connsiteX261" fmla="*/ 1092424 w 1101896"/>
              <a:gd name="connsiteY261" fmla="*/ 1157161 h 1521303"/>
              <a:gd name="connsiteX262" fmla="*/ 1076240 w 1101896"/>
              <a:gd name="connsiteY262" fmla="*/ 1213806 h 1521303"/>
              <a:gd name="connsiteX263" fmla="*/ 1068148 w 1101896"/>
              <a:gd name="connsiteY263" fmla="*/ 1246174 h 1521303"/>
              <a:gd name="connsiteX264" fmla="*/ 1051964 w 1101896"/>
              <a:gd name="connsiteY264" fmla="*/ 1480843 h 1521303"/>
              <a:gd name="connsiteX265" fmla="*/ 1019596 w 1101896"/>
              <a:gd name="connsiteY265" fmla="*/ 1488935 h 1521303"/>
              <a:gd name="connsiteX266" fmla="*/ 995320 w 1101896"/>
              <a:gd name="connsiteY266" fmla="*/ 1497027 h 1521303"/>
              <a:gd name="connsiteX267" fmla="*/ 1043872 w 1101896"/>
              <a:gd name="connsiteY267" fmla="*/ 1448475 h 1521303"/>
              <a:gd name="connsiteX268" fmla="*/ 1011504 w 1101896"/>
              <a:gd name="connsiteY268" fmla="*/ 1464659 h 1521303"/>
              <a:gd name="connsiteX269" fmla="*/ 987228 w 1101896"/>
              <a:gd name="connsiteY269" fmla="*/ 1472751 h 1521303"/>
              <a:gd name="connsiteX270" fmla="*/ 428877 w 1101896"/>
              <a:gd name="connsiteY270" fmla="*/ 1480843 h 1521303"/>
              <a:gd name="connsiteX271" fmla="*/ 347957 w 1101896"/>
              <a:gd name="connsiteY271" fmla="*/ 1488935 h 1521303"/>
              <a:gd name="connsiteX272" fmla="*/ 356049 w 1101896"/>
              <a:gd name="connsiteY272" fmla="*/ 1480843 h 1521303"/>
              <a:gd name="connsiteX273" fmla="*/ 372233 w 1101896"/>
              <a:gd name="connsiteY273" fmla="*/ 1456567 h 1521303"/>
              <a:gd name="connsiteX274" fmla="*/ 380325 w 1101896"/>
              <a:gd name="connsiteY274" fmla="*/ 1262358 h 1521303"/>
              <a:gd name="connsiteX275" fmla="*/ 388417 w 1101896"/>
              <a:gd name="connsiteY275" fmla="*/ 1238082 h 1521303"/>
              <a:gd name="connsiteX276" fmla="*/ 404601 w 1101896"/>
              <a:gd name="connsiteY276" fmla="*/ 1165253 h 1521303"/>
              <a:gd name="connsiteX277" fmla="*/ 412693 w 1101896"/>
              <a:gd name="connsiteY277" fmla="*/ 1140977 h 1521303"/>
              <a:gd name="connsiteX278" fmla="*/ 388417 w 1101896"/>
              <a:gd name="connsiteY278" fmla="*/ 1173345 h 1521303"/>
              <a:gd name="connsiteX279" fmla="*/ 364141 w 1101896"/>
              <a:gd name="connsiteY279" fmla="*/ 1246174 h 1521303"/>
              <a:gd name="connsiteX280" fmla="*/ 356049 w 1101896"/>
              <a:gd name="connsiteY280" fmla="*/ 1270450 h 1521303"/>
              <a:gd name="connsiteX281" fmla="*/ 364141 w 1101896"/>
              <a:gd name="connsiteY281" fmla="*/ 1092425 h 1521303"/>
              <a:gd name="connsiteX282" fmla="*/ 380325 w 1101896"/>
              <a:gd name="connsiteY282" fmla="*/ 1043873 h 1521303"/>
              <a:gd name="connsiteX283" fmla="*/ 396509 w 1101896"/>
              <a:gd name="connsiteY283" fmla="*/ 1019597 h 1521303"/>
              <a:gd name="connsiteX284" fmla="*/ 436970 w 1101896"/>
              <a:gd name="connsiteY284" fmla="*/ 979137 h 1521303"/>
              <a:gd name="connsiteX285" fmla="*/ 445062 w 1101896"/>
              <a:gd name="connsiteY285" fmla="*/ 954860 h 1521303"/>
              <a:gd name="connsiteX286" fmla="*/ 453154 w 1101896"/>
              <a:gd name="connsiteY286" fmla="*/ 914400 h 1521303"/>
              <a:gd name="connsiteX287" fmla="*/ 485522 w 1101896"/>
              <a:gd name="connsiteY287" fmla="*/ 962952 h 1521303"/>
              <a:gd name="connsiteX288" fmla="*/ 501706 w 1101896"/>
              <a:gd name="connsiteY288" fmla="*/ 979137 h 1521303"/>
              <a:gd name="connsiteX289" fmla="*/ 509798 w 1101896"/>
              <a:gd name="connsiteY289" fmla="*/ 1003413 h 1521303"/>
              <a:gd name="connsiteX290" fmla="*/ 445062 w 1101896"/>
              <a:gd name="connsiteY290" fmla="*/ 954860 h 1521303"/>
              <a:gd name="connsiteX291" fmla="*/ 420785 w 1101896"/>
              <a:gd name="connsiteY291" fmla="*/ 962952 h 1521303"/>
              <a:gd name="connsiteX292" fmla="*/ 412693 w 1101896"/>
              <a:gd name="connsiteY292" fmla="*/ 995321 h 1521303"/>
              <a:gd name="connsiteX293" fmla="*/ 396509 w 1101896"/>
              <a:gd name="connsiteY293" fmla="*/ 1060057 h 1521303"/>
              <a:gd name="connsiteX294" fmla="*/ 380325 w 1101896"/>
              <a:gd name="connsiteY294" fmla="*/ 1197621 h 1521303"/>
              <a:gd name="connsiteX295" fmla="*/ 372233 w 1101896"/>
              <a:gd name="connsiteY295" fmla="*/ 1262358 h 1521303"/>
              <a:gd name="connsiteX296" fmla="*/ 364141 w 1101896"/>
              <a:gd name="connsiteY296" fmla="*/ 1294726 h 1521303"/>
              <a:gd name="connsiteX297" fmla="*/ 372233 w 1101896"/>
              <a:gd name="connsiteY297" fmla="*/ 1084333 h 1521303"/>
              <a:gd name="connsiteX298" fmla="*/ 380325 w 1101896"/>
              <a:gd name="connsiteY298" fmla="*/ 1149069 h 1521303"/>
              <a:gd name="connsiteX299" fmla="*/ 388417 w 1101896"/>
              <a:gd name="connsiteY299" fmla="*/ 1108609 h 1521303"/>
              <a:gd name="connsiteX300" fmla="*/ 380325 w 1101896"/>
              <a:gd name="connsiteY300" fmla="*/ 1157161 h 1521303"/>
              <a:gd name="connsiteX301" fmla="*/ 372233 w 1101896"/>
              <a:gd name="connsiteY301" fmla="*/ 1254266 h 1521303"/>
              <a:gd name="connsiteX302" fmla="*/ 364141 w 1101896"/>
              <a:gd name="connsiteY302" fmla="*/ 1278542 h 1521303"/>
              <a:gd name="connsiteX303" fmla="*/ 356049 w 1101896"/>
              <a:gd name="connsiteY303" fmla="*/ 1335186 h 1521303"/>
              <a:gd name="connsiteX304" fmla="*/ 347957 w 1101896"/>
              <a:gd name="connsiteY304" fmla="*/ 1408014 h 1521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</a:cxnLst>
            <a:rect l="l" t="t" r="r" b="b"/>
            <a:pathLst>
              <a:path w="1101896" h="1521303">
                <a:moveTo>
                  <a:pt x="97104" y="598811"/>
                </a:moveTo>
                <a:cubicBezTo>
                  <a:pt x="121491" y="579301"/>
                  <a:pt x="141310" y="570152"/>
                  <a:pt x="153748" y="542167"/>
                </a:cubicBezTo>
                <a:cubicBezTo>
                  <a:pt x="160677" y="526578"/>
                  <a:pt x="164537" y="509798"/>
                  <a:pt x="169932" y="493614"/>
                </a:cubicBezTo>
                <a:lnTo>
                  <a:pt x="178024" y="469338"/>
                </a:lnTo>
                <a:cubicBezTo>
                  <a:pt x="180721" y="461246"/>
                  <a:pt x="180084" y="451093"/>
                  <a:pt x="186116" y="445062"/>
                </a:cubicBezTo>
                <a:cubicBezTo>
                  <a:pt x="209178" y="422001"/>
                  <a:pt x="195953" y="433110"/>
                  <a:pt x="226577" y="412694"/>
                </a:cubicBezTo>
                <a:cubicBezTo>
                  <a:pt x="231972" y="401905"/>
                  <a:pt x="236776" y="390799"/>
                  <a:pt x="242761" y="380326"/>
                </a:cubicBezTo>
                <a:cubicBezTo>
                  <a:pt x="247586" y="371882"/>
                  <a:pt x="254995" y="364937"/>
                  <a:pt x="258945" y="356050"/>
                </a:cubicBezTo>
                <a:cubicBezTo>
                  <a:pt x="265873" y="340461"/>
                  <a:pt x="269734" y="323682"/>
                  <a:pt x="275129" y="307498"/>
                </a:cubicBezTo>
                <a:lnTo>
                  <a:pt x="283221" y="283221"/>
                </a:lnTo>
                <a:cubicBezTo>
                  <a:pt x="285918" y="275129"/>
                  <a:pt x="289244" y="267220"/>
                  <a:pt x="291313" y="258945"/>
                </a:cubicBezTo>
                <a:cubicBezTo>
                  <a:pt x="294010" y="248156"/>
                  <a:pt x="296209" y="237229"/>
                  <a:pt x="299405" y="226577"/>
                </a:cubicBezTo>
                <a:cubicBezTo>
                  <a:pt x="304307" y="210237"/>
                  <a:pt x="310194" y="194209"/>
                  <a:pt x="315589" y="178025"/>
                </a:cubicBezTo>
                <a:lnTo>
                  <a:pt x="331773" y="129473"/>
                </a:lnTo>
                <a:lnTo>
                  <a:pt x="339865" y="105197"/>
                </a:lnTo>
                <a:cubicBezTo>
                  <a:pt x="350040" y="74671"/>
                  <a:pt x="352501" y="60192"/>
                  <a:pt x="380325" y="32368"/>
                </a:cubicBezTo>
                <a:cubicBezTo>
                  <a:pt x="388417" y="24276"/>
                  <a:pt x="395079" y="14440"/>
                  <a:pt x="404601" y="8092"/>
                </a:cubicBezTo>
                <a:cubicBezTo>
                  <a:pt x="411698" y="3361"/>
                  <a:pt x="420785" y="2697"/>
                  <a:pt x="428877" y="0"/>
                </a:cubicBezTo>
                <a:cubicBezTo>
                  <a:pt x="436969" y="2697"/>
                  <a:pt x="447122" y="2060"/>
                  <a:pt x="453154" y="8092"/>
                </a:cubicBezTo>
                <a:cubicBezTo>
                  <a:pt x="515784" y="70722"/>
                  <a:pt x="468175" y="35131"/>
                  <a:pt x="493614" y="80921"/>
                </a:cubicBezTo>
                <a:cubicBezTo>
                  <a:pt x="503060" y="97924"/>
                  <a:pt x="519831" y="111020"/>
                  <a:pt x="525982" y="129473"/>
                </a:cubicBezTo>
                <a:cubicBezTo>
                  <a:pt x="532563" y="149217"/>
                  <a:pt x="534571" y="162338"/>
                  <a:pt x="550258" y="178025"/>
                </a:cubicBezTo>
                <a:cubicBezTo>
                  <a:pt x="597012" y="224779"/>
                  <a:pt x="552412" y="158830"/>
                  <a:pt x="598810" y="218485"/>
                </a:cubicBezTo>
                <a:cubicBezTo>
                  <a:pt x="598827" y="218507"/>
                  <a:pt x="639263" y="279165"/>
                  <a:pt x="647362" y="291314"/>
                </a:cubicBezTo>
                <a:cubicBezTo>
                  <a:pt x="652757" y="299406"/>
                  <a:pt x="656670" y="308713"/>
                  <a:pt x="663547" y="315590"/>
                </a:cubicBezTo>
                <a:cubicBezTo>
                  <a:pt x="671639" y="323682"/>
                  <a:pt x="680497" y="331075"/>
                  <a:pt x="687823" y="339866"/>
                </a:cubicBezTo>
                <a:cubicBezTo>
                  <a:pt x="694049" y="347337"/>
                  <a:pt x="697546" y="356873"/>
                  <a:pt x="704007" y="364142"/>
                </a:cubicBezTo>
                <a:cubicBezTo>
                  <a:pt x="719213" y="381248"/>
                  <a:pt x="733515" y="399998"/>
                  <a:pt x="752559" y="412694"/>
                </a:cubicBezTo>
                <a:cubicBezTo>
                  <a:pt x="786357" y="435226"/>
                  <a:pt x="769958" y="422001"/>
                  <a:pt x="801111" y="453154"/>
                </a:cubicBezTo>
                <a:cubicBezTo>
                  <a:pt x="809658" y="478795"/>
                  <a:pt x="807459" y="479296"/>
                  <a:pt x="825387" y="501706"/>
                </a:cubicBezTo>
                <a:cubicBezTo>
                  <a:pt x="830153" y="507664"/>
                  <a:pt x="836993" y="511787"/>
                  <a:pt x="841571" y="517891"/>
                </a:cubicBezTo>
                <a:cubicBezTo>
                  <a:pt x="853241" y="533452"/>
                  <a:pt x="863150" y="550259"/>
                  <a:pt x="873939" y="566443"/>
                </a:cubicBezTo>
                <a:lnTo>
                  <a:pt x="890124" y="590719"/>
                </a:lnTo>
                <a:cubicBezTo>
                  <a:pt x="890124" y="590719"/>
                  <a:pt x="882031" y="571838"/>
                  <a:pt x="873939" y="566443"/>
                </a:cubicBezTo>
                <a:lnTo>
                  <a:pt x="849663" y="550259"/>
                </a:lnTo>
                <a:cubicBezTo>
                  <a:pt x="844268" y="542167"/>
                  <a:pt x="839554" y="533577"/>
                  <a:pt x="833479" y="525983"/>
                </a:cubicBezTo>
                <a:cubicBezTo>
                  <a:pt x="828713" y="520025"/>
                  <a:pt x="821220" y="516340"/>
                  <a:pt x="817295" y="509798"/>
                </a:cubicBezTo>
                <a:cubicBezTo>
                  <a:pt x="812907" y="502484"/>
                  <a:pt x="813345" y="492978"/>
                  <a:pt x="809203" y="485522"/>
                </a:cubicBezTo>
                <a:cubicBezTo>
                  <a:pt x="799757" y="468519"/>
                  <a:pt x="782986" y="455423"/>
                  <a:pt x="776835" y="436970"/>
                </a:cubicBezTo>
                <a:cubicBezTo>
                  <a:pt x="765073" y="401685"/>
                  <a:pt x="765839" y="389789"/>
                  <a:pt x="744467" y="364142"/>
                </a:cubicBezTo>
                <a:cubicBezTo>
                  <a:pt x="737141" y="355351"/>
                  <a:pt x="727517" y="348657"/>
                  <a:pt x="720191" y="339866"/>
                </a:cubicBezTo>
                <a:cubicBezTo>
                  <a:pt x="713965" y="332395"/>
                  <a:pt x="710884" y="322467"/>
                  <a:pt x="704007" y="315590"/>
                </a:cubicBezTo>
                <a:cubicBezTo>
                  <a:pt x="697130" y="308713"/>
                  <a:pt x="687115" y="305735"/>
                  <a:pt x="679731" y="299406"/>
                </a:cubicBezTo>
                <a:cubicBezTo>
                  <a:pt x="651858" y="275514"/>
                  <a:pt x="652810" y="265715"/>
                  <a:pt x="623086" y="250853"/>
                </a:cubicBezTo>
                <a:cubicBezTo>
                  <a:pt x="615457" y="247038"/>
                  <a:pt x="606902" y="245458"/>
                  <a:pt x="598810" y="242761"/>
                </a:cubicBezTo>
                <a:cubicBezTo>
                  <a:pt x="582626" y="226577"/>
                  <a:pt x="562954" y="213253"/>
                  <a:pt x="550258" y="194209"/>
                </a:cubicBezTo>
                <a:cubicBezTo>
                  <a:pt x="544863" y="186117"/>
                  <a:pt x="540300" y="177404"/>
                  <a:pt x="534074" y="169933"/>
                </a:cubicBezTo>
                <a:cubicBezTo>
                  <a:pt x="511704" y="143089"/>
                  <a:pt x="508682" y="151517"/>
                  <a:pt x="493614" y="121381"/>
                </a:cubicBezTo>
                <a:cubicBezTo>
                  <a:pt x="489799" y="113752"/>
                  <a:pt x="489664" y="104561"/>
                  <a:pt x="485522" y="97105"/>
                </a:cubicBezTo>
                <a:cubicBezTo>
                  <a:pt x="476076" y="80102"/>
                  <a:pt x="463943" y="64736"/>
                  <a:pt x="453154" y="48552"/>
                </a:cubicBezTo>
                <a:lnTo>
                  <a:pt x="436970" y="24276"/>
                </a:lnTo>
                <a:cubicBezTo>
                  <a:pt x="428878" y="26973"/>
                  <a:pt x="419354" y="27039"/>
                  <a:pt x="412693" y="32368"/>
                </a:cubicBezTo>
                <a:cubicBezTo>
                  <a:pt x="401928" y="40980"/>
                  <a:pt x="385838" y="79825"/>
                  <a:pt x="380325" y="89013"/>
                </a:cubicBezTo>
                <a:cubicBezTo>
                  <a:pt x="370318" y="105692"/>
                  <a:pt x="354108" y="119112"/>
                  <a:pt x="347957" y="137565"/>
                </a:cubicBezTo>
                <a:cubicBezTo>
                  <a:pt x="342562" y="153749"/>
                  <a:pt x="339402" y="170859"/>
                  <a:pt x="331773" y="186117"/>
                </a:cubicBezTo>
                <a:cubicBezTo>
                  <a:pt x="326378" y="196906"/>
                  <a:pt x="319825" y="207190"/>
                  <a:pt x="315589" y="218485"/>
                </a:cubicBezTo>
                <a:cubicBezTo>
                  <a:pt x="312062" y="227891"/>
                  <a:pt x="305926" y="264260"/>
                  <a:pt x="299405" y="275129"/>
                </a:cubicBezTo>
                <a:cubicBezTo>
                  <a:pt x="295480" y="281671"/>
                  <a:pt x="288616" y="285919"/>
                  <a:pt x="283221" y="291314"/>
                </a:cubicBezTo>
                <a:cubicBezTo>
                  <a:pt x="262882" y="352332"/>
                  <a:pt x="290318" y="277120"/>
                  <a:pt x="258945" y="339866"/>
                </a:cubicBezTo>
                <a:cubicBezTo>
                  <a:pt x="255130" y="347495"/>
                  <a:pt x="254995" y="356686"/>
                  <a:pt x="250853" y="364142"/>
                </a:cubicBezTo>
                <a:cubicBezTo>
                  <a:pt x="241407" y="381145"/>
                  <a:pt x="224636" y="394241"/>
                  <a:pt x="218485" y="412694"/>
                </a:cubicBezTo>
                <a:cubicBezTo>
                  <a:pt x="215788" y="420786"/>
                  <a:pt x="214782" y="429656"/>
                  <a:pt x="210393" y="436970"/>
                </a:cubicBezTo>
                <a:cubicBezTo>
                  <a:pt x="206468" y="443512"/>
                  <a:pt x="198786" y="447050"/>
                  <a:pt x="194208" y="453154"/>
                </a:cubicBezTo>
                <a:cubicBezTo>
                  <a:pt x="182537" y="468714"/>
                  <a:pt x="178024" y="490916"/>
                  <a:pt x="161840" y="501706"/>
                </a:cubicBezTo>
                <a:cubicBezTo>
                  <a:pt x="128042" y="524239"/>
                  <a:pt x="144441" y="511014"/>
                  <a:pt x="113288" y="542167"/>
                </a:cubicBezTo>
                <a:cubicBezTo>
                  <a:pt x="111293" y="548153"/>
                  <a:pt x="90007" y="604913"/>
                  <a:pt x="121380" y="542167"/>
                </a:cubicBezTo>
                <a:cubicBezTo>
                  <a:pt x="125195" y="534538"/>
                  <a:pt x="125330" y="525347"/>
                  <a:pt x="129472" y="517891"/>
                </a:cubicBezTo>
                <a:cubicBezTo>
                  <a:pt x="138918" y="500888"/>
                  <a:pt x="167991" y="450885"/>
                  <a:pt x="161840" y="469338"/>
                </a:cubicBezTo>
                <a:cubicBezTo>
                  <a:pt x="156445" y="485522"/>
                  <a:pt x="136193" y="532086"/>
                  <a:pt x="145656" y="517891"/>
                </a:cubicBezTo>
                <a:cubicBezTo>
                  <a:pt x="156445" y="501707"/>
                  <a:pt x="171873" y="487791"/>
                  <a:pt x="178024" y="469338"/>
                </a:cubicBezTo>
                <a:cubicBezTo>
                  <a:pt x="180721" y="461246"/>
                  <a:pt x="186116" y="436532"/>
                  <a:pt x="186116" y="445062"/>
                </a:cubicBezTo>
                <a:cubicBezTo>
                  <a:pt x="186116" y="489593"/>
                  <a:pt x="178276" y="484514"/>
                  <a:pt x="169932" y="517891"/>
                </a:cubicBezTo>
                <a:cubicBezTo>
                  <a:pt x="166596" y="531234"/>
                  <a:pt x="164537" y="544864"/>
                  <a:pt x="161840" y="558351"/>
                </a:cubicBezTo>
                <a:cubicBezTo>
                  <a:pt x="221182" y="561048"/>
                  <a:pt x="280921" y="559075"/>
                  <a:pt x="339865" y="566443"/>
                </a:cubicBezTo>
                <a:cubicBezTo>
                  <a:pt x="356146" y="568478"/>
                  <a:pt x="307720" y="574535"/>
                  <a:pt x="291313" y="574535"/>
                </a:cubicBezTo>
                <a:cubicBezTo>
                  <a:pt x="258832" y="574535"/>
                  <a:pt x="226576" y="569140"/>
                  <a:pt x="194208" y="566443"/>
                </a:cubicBezTo>
                <a:cubicBezTo>
                  <a:pt x="181261" y="557812"/>
                  <a:pt x="142419" y="542706"/>
                  <a:pt x="194208" y="534075"/>
                </a:cubicBezTo>
                <a:cubicBezTo>
                  <a:pt x="202622" y="532673"/>
                  <a:pt x="210071" y="540765"/>
                  <a:pt x="218485" y="542167"/>
                </a:cubicBezTo>
                <a:cubicBezTo>
                  <a:pt x="242578" y="546182"/>
                  <a:pt x="267055" y="547405"/>
                  <a:pt x="291313" y="550259"/>
                </a:cubicBezTo>
                <a:cubicBezTo>
                  <a:pt x="312911" y="552800"/>
                  <a:pt x="334598" y="554776"/>
                  <a:pt x="356049" y="558351"/>
                </a:cubicBezTo>
                <a:cubicBezTo>
                  <a:pt x="367019" y="560179"/>
                  <a:pt x="377628" y="563746"/>
                  <a:pt x="388417" y="566443"/>
                </a:cubicBezTo>
                <a:lnTo>
                  <a:pt x="582626" y="558351"/>
                </a:lnTo>
                <a:cubicBezTo>
                  <a:pt x="612371" y="556651"/>
                  <a:pt x="641941" y="552635"/>
                  <a:pt x="671639" y="550259"/>
                </a:cubicBezTo>
                <a:lnTo>
                  <a:pt x="784927" y="542167"/>
                </a:lnTo>
                <a:lnTo>
                  <a:pt x="809203" y="534075"/>
                </a:lnTo>
                <a:cubicBezTo>
                  <a:pt x="789944" y="476296"/>
                  <a:pt x="802482" y="471327"/>
                  <a:pt x="776835" y="509798"/>
                </a:cubicBezTo>
                <a:cubicBezTo>
                  <a:pt x="783049" y="559508"/>
                  <a:pt x="785574" y="582785"/>
                  <a:pt x="793019" y="631179"/>
                </a:cubicBezTo>
                <a:cubicBezTo>
                  <a:pt x="795514" y="647395"/>
                  <a:pt x="798414" y="663547"/>
                  <a:pt x="801111" y="679731"/>
                </a:cubicBezTo>
                <a:cubicBezTo>
                  <a:pt x="804519" y="659284"/>
                  <a:pt x="823966" y="569779"/>
                  <a:pt x="801111" y="558351"/>
                </a:cubicBezTo>
                <a:cubicBezTo>
                  <a:pt x="781660" y="548626"/>
                  <a:pt x="796094" y="601559"/>
                  <a:pt x="793019" y="623087"/>
                </a:cubicBezTo>
                <a:cubicBezTo>
                  <a:pt x="790699" y="639329"/>
                  <a:pt x="787624" y="655455"/>
                  <a:pt x="784927" y="671639"/>
                </a:cubicBezTo>
                <a:cubicBezTo>
                  <a:pt x="782230" y="712099"/>
                  <a:pt x="776835" y="752470"/>
                  <a:pt x="776835" y="793020"/>
                </a:cubicBezTo>
                <a:cubicBezTo>
                  <a:pt x="776835" y="883089"/>
                  <a:pt x="780029" y="889912"/>
                  <a:pt x="793019" y="954860"/>
                </a:cubicBezTo>
                <a:cubicBezTo>
                  <a:pt x="820969" y="843061"/>
                  <a:pt x="809203" y="899850"/>
                  <a:pt x="809203" y="663547"/>
                </a:cubicBezTo>
                <a:cubicBezTo>
                  <a:pt x="809203" y="641800"/>
                  <a:pt x="803808" y="706704"/>
                  <a:pt x="801111" y="728283"/>
                </a:cubicBezTo>
                <a:cubicBezTo>
                  <a:pt x="798414" y="784927"/>
                  <a:pt x="800053" y="841945"/>
                  <a:pt x="793019" y="898216"/>
                </a:cubicBezTo>
                <a:cubicBezTo>
                  <a:pt x="791313" y="911864"/>
                  <a:pt x="785712" y="871487"/>
                  <a:pt x="784927" y="857756"/>
                </a:cubicBezTo>
                <a:cubicBezTo>
                  <a:pt x="780308" y="776923"/>
                  <a:pt x="794137" y="694090"/>
                  <a:pt x="776835" y="614995"/>
                </a:cubicBezTo>
                <a:cubicBezTo>
                  <a:pt x="775495" y="608871"/>
                  <a:pt x="707176" y="594097"/>
                  <a:pt x="695915" y="590719"/>
                </a:cubicBezTo>
                <a:cubicBezTo>
                  <a:pt x="679575" y="585817"/>
                  <a:pt x="647362" y="574535"/>
                  <a:pt x="647362" y="574535"/>
                </a:cubicBezTo>
                <a:cubicBezTo>
                  <a:pt x="534074" y="577232"/>
                  <a:pt x="227365" y="502500"/>
                  <a:pt x="307497" y="582627"/>
                </a:cubicBezTo>
                <a:cubicBezTo>
                  <a:pt x="391443" y="666568"/>
                  <a:pt x="544936" y="585777"/>
                  <a:pt x="663547" y="590719"/>
                </a:cubicBezTo>
                <a:cubicBezTo>
                  <a:pt x="674659" y="591182"/>
                  <a:pt x="685222" y="595756"/>
                  <a:pt x="695915" y="598811"/>
                </a:cubicBezTo>
                <a:cubicBezTo>
                  <a:pt x="704117" y="601154"/>
                  <a:pt x="728721" y="606903"/>
                  <a:pt x="720191" y="606903"/>
                </a:cubicBezTo>
                <a:cubicBezTo>
                  <a:pt x="709070" y="606903"/>
                  <a:pt x="698612" y="601508"/>
                  <a:pt x="687823" y="598811"/>
                </a:cubicBezTo>
                <a:cubicBezTo>
                  <a:pt x="754469" y="576596"/>
                  <a:pt x="753263" y="585040"/>
                  <a:pt x="679731" y="574535"/>
                </a:cubicBezTo>
                <a:cubicBezTo>
                  <a:pt x="526652" y="577937"/>
                  <a:pt x="413022" y="553633"/>
                  <a:pt x="283221" y="590719"/>
                </a:cubicBezTo>
                <a:cubicBezTo>
                  <a:pt x="275019" y="593062"/>
                  <a:pt x="267037" y="596114"/>
                  <a:pt x="258945" y="598811"/>
                </a:cubicBezTo>
                <a:cubicBezTo>
                  <a:pt x="253550" y="606903"/>
                  <a:pt x="247110" y="614388"/>
                  <a:pt x="242761" y="623087"/>
                </a:cubicBezTo>
                <a:cubicBezTo>
                  <a:pt x="234085" y="640439"/>
                  <a:pt x="230270" y="671203"/>
                  <a:pt x="226577" y="687823"/>
                </a:cubicBezTo>
                <a:cubicBezTo>
                  <a:pt x="219803" y="718304"/>
                  <a:pt x="219404" y="717435"/>
                  <a:pt x="210393" y="744468"/>
                </a:cubicBezTo>
                <a:cubicBezTo>
                  <a:pt x="213090" y="787625"/>
                  <a:pt x="210750" y="831396"/>
                  <a:pt x="218485" y="873940"/>
                </a:cubicBezTo>
                <a:cubicBezTo>
                  <a:pt x="220945" y="887472"/>
                  <a:pt x="226577" y="847234"/>
                  <a:pt x="226577" y="833480"/>
                </a:cubicBezTo>
                <a:cubicBezTo>
                  <a:pt x="226577" y="763297"/>
                  <a:pt x="221182" y="693218"/>
                  <a:pt x="218485" y="623087"/>
                </a:cubicBezTo>
                <a:cubicBezTo>
                  <a:pt x="215788" y="636574"/>
                  <a:pt x="213377" y="650121"/>
                  <a:pt x="210393" y="663547"/>
                </a:cubicBezTo>
                <a:cubicBezTo>
                  <a:pt x="207980" y="674404"/>
                  <a:pt x="207275" y="705862"/>
                  <a:pt x="202301" y="695915"/>
                </a:cubicBezTo>
                <a:cubicBezTo>
                  <a:pt x="192575" y="676464"/>
                  <a:pt x="196906" y="652758"/>
                  <a:pt x="194208" y="631179"/>
                </a:cubicBezTo>
                <a:cubicBezTo>
                  <a:pt x="196906" y="714797"/>
                  <a:pt x="197528" y="798507"/>
                  <a:pt x="202301" y="882032"/>
                </a:cubicBezTo>
                <a:cubicBezTo>
                  <a:pt x="203144" y="896792"/>
                  <a:pt x="224341" y="956245"/>
                  <a:pt x="226577" y="962952"/>
                </a:cubicBezTo>
                <a:lnTo>
                  <a:pt x="234669" y="987229"/>
                </a:lnTo>
                <a:cubicBezTo>
                  <a:pt x="240064" y="973742"/>
                  <a:pt x="246679" y="960681"/>
                  <a:pt x="250853" y="946768"/>
                </a:cubicBezTo>
                <a:cubicBezTo>
                  <a:pt x="264579" y="901015"/>
                  <a:pt x="249928" y="888274"/>
                  <a:pt x="275129" y="938676"/>
                </a:cubicBezTo>
                <a:cubicBezTo>
                  <a:pt x="269734" y="960255"/>
                  <a:pt x="268892" y="983518"/>
                  <a:pt x="258945" y="1003413"/>
                </a:cubicBezTo>
                <a:cubicBezTo>
                  <a:pt x="254596" y="1012112"/>
                  <a:pt x="240744" y="1012003"/>
                  <a:pt x="234669" y="1019597"/>
                </a:cubicBezTo>
                <a:cubicBezTo>
                  <a:pt x="229341" y="1026258"/>
                  <a:pt x="231308" y="1036776"/>
                  <a:pt x="226577" y="1043873"/>
                </a:cubicBezTo>
                <a:cubicBezTo>
                  <a:pt x="220229" y="1053395"/>
                  <a:pt x="210393" y="1060057"/>
                  <a:pt x="202301" y="1068149"/>
                </a:cubicBezTo>
                <a:cubicBezTo>
                  <a:pt x="210672" y="1043035"/>
                  <a:pt x="211578" y="1036504"/>
                  <a:pt x="226577" y="1011505"/>
                </a:cubicBezTo>
                <a:cubicBezTo>
                  <a:pt x="236584" y="994826"/>
                  <a:pt x="275129" y="952162"/>
                  <a:pt x="258945" y="962952"/>
                </a:cubicBezTo>
                <a:lnTo>
                  <a:pt x="210393" y="995321"/>
                </a:lnTo>
                <a:cubicBezTo>
                  <a:pt x="186578" y="1042947"/>
                  <a:pt x="198023" y="1016245"/>
                  <a:pt x="178024" y="1076241"/>
                </a:cubicBezTo>
                <a:lnTo>
                  <a:pt x="169932" y="1100517"/>
                </a:lnTo>
                <a:cubicBezTo>
                  <a:pt x="172629" y="1216503"/>
                  <a:pt x="160191" y="1333836"/>
                  <a:pt x="178024" y="1448475"/>
                </a:cubicBezTo>
                <a:cubicBezTo>
                  <a:pt x="180646" y="1465332"/>
                  <a:pt x="210027" y="1460521"/>
                  <a:pt x="226577" y="1464659"/>
                </a:cubicBezTo>
                <a:lnTo>
                  <a:pt x="291313" y="1480843"/>
                </a:lnTo>
                <a:cubicBezTo>
                  <a:pt x="302102" y="1478146"/>
                  <a:pt x="314997" y="1479698"/>
                  <a:pt x="323681" y="1472751"/>
                </a:cubicBezTo>
                <a:cubicBezTo>
                  <a:pt x="330342" y="1467423"/>
                  <a:pt x="331773" y="1457005"/>
                  <a:pt x="331773" y="1448475"/>
                </a:cubicBezTo>
                <a:cubicBezTo>
                  <a:pt x="331773" y="1321671"/>
                  <a:pt x="328289" y="1194869"/>
                  <a:pt x="323681" y="1068149"/>
                </a:cubicBezTo>
                <a:cubicBezTo>
                  <a:pt x="322891" y="1046417"/>
                  <a:pt x="319164" y="1024864"/>
                  <a:pt x="315589" y="1003413"/>
                </a:cubicBezTo>
                <a:cubicBezTo>
                  <a:pt x="313761" y="992443"/>
                  <a:pt x="314444" y="979729"/>
                  <a:pt x="307497" y="971045"/>
                </a:cubicBezTo>
                <a:cubicBezTo>
                  <a:pt x="302169" y="964384"/>
                  <a:pt x="291313" y="965650"/>
                  <a:pt x="283221" y="962952"/>
                </a:cubicBezTo>
                <a:cubicBezTo>
                  <a:pt x="285918" y="976439"/>
                  <a:pt x="286484" y="990535"/>
                  <a:pt x="291313" y="1003413"/>
                </a:cubicBezTo>
                <a:cubicBezTo>
                  <a:pt x="294728" y="1012519"/>
                  <a:pt x="309856" y="1018254"/>
                  <a:pt x="307497" y="1027689"/>
                </a:cubicBezTo>
                <a:cubicBezTo>
                  <a:pt x="305428" y="1035964"/>
                  <a:pt x="291313" y="1033084"/>
                  <a:pt x="283221" y="1035781"/>
                </a:cubicBezTo>
                <a:cubicBezTo>
                  <a:pt x="282407" y="1035238"/>
                  <a:pt x="241369" y="1004805"/>
                  <a:pt x="234669" y="1011505"/>
                </a:cubicBezTo>
                <a:lnTo>
                  <a:pt x="210393" y="1084333"/>
                </a:lnTo>
                <a:lnTo>
                  <a:pt x="202301" y="1108609"/>
                </a:lnTo>
                <a:lnTo>
                  <a:pt x="194208" y="1132885"/>
                </a:lnTo>
                <a:cubicBezTo>
                  <a:pt x="186116" y="1130188"/>
                  <a:pt x="175963" y="1130824"/>
                  <a:pt x="169932" y="1124793"/>
                </a:cubicBezTo>
                <a:cubicBezTo>
                  <a:pt x="163901" y="1118762"/>
                  <a:pt x="165200" y="1108357"/>
                  <a:pt x="161840" y="1100517"/>
                </a:cubicBezTo>
                <a:cubicBezTo>
                  <a:pt x="157088" y="1089429"/>
                  <a:pt x="149892" y="1079444"/>
                  <a:pt x="145656" y="1068149"/>
                </a:cubicBezTo>
                <a:cubicBezTo>
                  <a:pt x="137878" y="1047407"/>
                  <a:pt x="139253" y="1031068"/>
                  <a:pt x="129472" y="1011505"/>
                </a:cubicBezTo>
                <a:cubicBezTo>
                  <a:pt x="113287" y="979136"/>
                  <a:pt x="115986" y="992625"/>
                  <a:pt x="89012" y="971045"/>
                </a:cubicBezTo>
                <a:cubicBezTo>
                  <a:pt x="83054" y="966279"/>
                  <a:pt x="78223" y="960255"/>
                  <a:pt x="72828" y="954860"/>
                </a:cubicBezTo>
                <a:cubicBezTo>
                  <a:pt x="67433" y="960255"/>
                  <a:pt x="60569" y="964503"/>
                  <a:pt x="56644" y="971045"/>
                </a:cubicBezTo>
                <a:cubicBezTo>
                  <a:pt x="48770" y="984169"/>
                  <a:pt x="45751" y="1015343"/>
                  <a:pt x="40460" y="1027689"/>
                </a:cubicBezTo>
                <a:cubicBezTo>
                  <a:pt x="36629" y="1036628"/>
                  <a:pt x="28226" y="1043078"/>
                  <a:pt x="24276" y="1051965"/>
                </a:cubicBezTo>
                <a:cubicBezTo>
                  <a:pt x="7178" y="1090435"/>
                  <a:pt x="6785" y="1108356"/>
                  <a:pt x="0" y="1149069"/>
                </a:cubicBezTo>
                <a:cubicBezTo>
                  <a:pt x="2697" y="1248871"/>
                  <a:pt x="3106" y="1348761"/>
                  <a:pt x="8092" y="1448475"/>
                </a:cubicBezTo>
                <a:cubicBezTo>
                  <a:pt x="8518" y="1456994"/>
                  <a:pt x="14334" y="1464424"/>
                  <a:pt x="16184" y="1472751"/>
                </a:cubicBezTo>
                <a:cubicBezTo>
                  <a:pt x="19743" y="1488768"/>
                  <a:pt x="21579" y="1505119"/>
                  <a:pt x="24276" y="1521303"/>
                </a:cubicBezTo>
                <a:lnTo>
                  <a:pt x="72828" y="1505119"/>
                </a:lnTo>
                <a:cubicBezTo>
                  <a:pt x="80920" y="1502422"/>
                  <a:pt x="90007" y="1501758"/>
                  <a:pt x="97104" y="1497027"/>
                </a:cubicBezTo>
                <a:cubicBezTo>
                  <a:pt x="152753" y="1459928"/>
                  <a:pt x="127203" y="1470810"/>
                  <a:pt x="169932" y="1456567"/>
                </a:cubicBezTo>
                <a:cubicBezTo>
                  <a:pt x="181623" y="1457541"/>
                  <a:pt x="268567" y="1459535"/>
                  <a:pt x="299405" y="1472751"/>
                </a:cubicBezTo>
                <a:cubicBezTo>
                  <a:pt x="409211" y="1519811"/>
                  <a:pt x="245665" y="1462930"/>
                  <a:pt x="347957" y="1497027"/>
                </a:cubicBezTo>
                <a:cubicBezTo>
                  <a:pt x="364141" y="1494330"/>
                  <a:pt x="380944" y="1494123"/>
                  <a:pt x="396509" y="1488935"/>
                </a:cubicBezTo>
                <a:cubicBezTo>
                  <a:pt x="405735" y="1485860"/>
                  <a:pt x="423860" y="1481977"/>
                  <a:pt x="420785" y="1472751"/>
                </a:cubicBezTo>
                <a:cubicBezTo>
                  <a:pt x="417268" y="1462200"/>
                  <a:pt x="399206" y="1467356"/>
                  <a:pt x="388417" y="1464659"/>
                </a:cubicBezTo>
                <a:cubicBezTo>
                  <a:pt x="396509" y="1461962"/>
                  <a:pt x="404249" y="1457773"/>
                  <a:pt x="412693" y="1456567"/>
                </a:cubicBezTo>
                <a:cubicBezTo>
                  <a:pt x="442187" y="1452354"/>
                  <a:pt x="478818" y="1467548"/>
                  <a:pt x="501706" y="1448475"/>
                </a:cubicBezTo>
                <a:cubicBezTo>
                  <a:pt x="520470" y="1432838"/>
                  <a:pt x="506768" y="1399883"/>
                  <a:pt x="509798" y="1375646"/>
                </a:cubicBezTo>
                <a:cubicBezTo>
                  <a:pt x="512164" y="1356720"/>
                  <a:pt x="514478" y="1337767"/>
                  <a:pt x="517890" y="1319002"/>
                </a:cubicBezTo>
                <a:cubicBezTo>
                  <a:pt x="521954" y="1296648"/>
                  <a:pt x="527141" y="1283157"/>
                  <a:pt x="534074" y="1262358"/>
                </a:cubicBezTo>
                <a:cubicBezTo>
                  <a:pt x="547087" y="1171267"/>
                  <a:pt x="547079" y="1198202"/>
                  <a:pt x="534074" y="1068149"/>
                </a:cubicBezTo>
                <a:cubicBezTo>
                  <a:pt x="533225" y="1059662"/>
                  <a:pt x="529797" y="1051502"/>
                  <a:pt x="525982" y="1043873"/>
                </a:cubicBezTo>
                <a:cubicBezTo>
                  <a:pt x="509124" y="1010156"/>
                  <a:pt x="497660" y="1011505"/>
                  <a:pt x="461246" y="987229"/>
                </a:cubicBezTo>
                <a:lnTo>
                  <a:pt x="436970" y="971045"/>
                </a:lnTo>
                <a:cubicBezTo>
                  <a:pt x="420977" y="976376"/>
                  <a:pt x="399826" y="981060"/>
                  <a:pt x="388417" y="995321"/>
                </a:cubicBezTo>
                <a:cubicBezTo>
                  <a:pt x="383089" y="1001982"/>
                  <a:pt x="384140" y="1011968"/>
                  <a:pt x="380325" y="1019597"/>
                </a:cubicBezTo>
                <a:cubicBezTo>
                  <a:pt x="375976" y="1028296"/>
                  <a:pt x="368490" y="1035174"/>
                  <a:pt x="364141" y="1043873"/>
                </a:cubicBezTo>
                <a:cubicBezTo>
                  <a:pt x="360326" y="1051502"/>
                  <a:pt x="359864" y="1060520"/>
                  <a:pt x="356049" y="1068149"/>
                </a:cubicBezTo>
                <a:cubicBezTo>
                  <a:pt x="351700" y="1076848"/>
                  <a:pt x="344214" y="1083726"/>
                  <a:pt x="339865" y="1092425"/>
                </a:cubicBezTo>
                <a:cubicBezTo>
                  <a:pt x="336050" y="1100054"/>
                  <a:pt x="323243" y="1116701"/>
                  <a:pt x="331773" y="1116701"/>
                </a:cubicBezTo>
                <a:cubicBezTo>
                  <a:pt x="343368" y="1116701"/>
                  <a:pt x="353056" y="1074135"/>
                  <a:pt x="356049" y="1068149"/>
                </a:cubicBezTo>
                <a:cubicBezTo>
                  <a:pt x="360398" y="1059450"/>
                  <a:pt x="367884" y="1052572"/>
                  <a:pt x="372233" y="1043873"/>
                </a:cubicBezTo>
                <a:cubicBezTo>
                  <a:pt x="376048" y="1036244"/>
                  <a:pt x="376510" y="1027226"/>
                  <a:pt x="380325" y="1019597"/>
                </a:cubicBezTo>
                <a:cubicBezTo>
                  <a:pt x="384674" y="1010898"/>
                  <a:pt x="392559" y="1004208"/>
                  <a:pt x="396509" y="995321"/>
                </a:cubicBezTo>
                <a:cubicBezTo>
                  <a:pt x="403438" y="979732"/>
                  <a:pt x="412693" y="946768"/>
                  <a:pt x="412693" y="946768"/>
                </a:cubicBezTo>
                <a:cubicBezTo>
                  <a:pt x="420785" y="952163"/>
                  <a:pt x="429376" y="956876"/>
                  <a:pt x="436970" y="962952"/>
                </a:cubicBezTo>
                <a:cubicBezTo>
                  <a:pt x="494630" y="1009080"/>
                  <a:pt x="402701" y="945502"/>
                  <a:pt x="477430" y="995321"/>
                </a:cubicBezTo>
                <a:cubicBezTo>
                  <a:pt x="474733" y="987229"/>
                  <a:pt x="460808" y="971045"/>
                  <a:pt x="469338" y="971045"/>
                </a:cubicBezTo>
                <a:cubicBezTo>
                  <a:pt x="479063" y="971045"/>
                  <a:pt x="479296" y="987850"/>
                  <a:pt x="485522" y="995321"/>
                </a:cubicBezTo>
                <a:cubicBezTo>
                  <a:pt x="492848" y="1004112"/>
                  <a:pt x="500765" y="1012571"/>
                  <a:pt x="509798" y="1019597"/>
                </a:cubicBezTo>
                <a:cubicBezTo>
                  <a:pt x="525151" y="1031539"/>
                  <a:pt x="558350" y="1051965"/>
                  <a:pt x="558350" y="1051965"/>
                </a:cubicBezTo>
                <a:cubicBezTo>
                  <a:pt x="566442" y="1049268"/>
                  <a:pt x="575529" y="1048604"/>
                  <a:pt x="582626" y="1043873"/>
                </a:cubicBezTo>
                <a:cubicBezTo>
                  <a:pt x="601318" y="1031412"/>
                  <a:pt x="611144" y="1013234"/>
                  <a:pt x="623086" y="995321"/>
                </a:cubicBezTo>
                <a:cubicBezTo>
                  <a:pt x="628571" y="1000806"/>
                  <a:pt x="662828" y="1031889"/>
                  <a:pt x="663547" y="1043873"/>
                </a:cubicBezTo>
                <a:cubicBezTo>
                  <a:pt x="693733" y="1546961"/>
                  <a:pt x="644407" y="1288032"/>
                  <a:pt x="679731" y="1464659"/>
                </a:cubicBezTo>
                <a:cubicBezTo>
                  <a:pt x="664704" y="1509741"/>
                  <a:pt x="677858" y="1496652"/>
                  <a:pt x="598810" y="1480843"/>
                </a:cubicBezTo>
                <a:cubicBezTo>
                  <a:pt x="582082" y="1477497"/>
                  <a:pt x="550258" y="1464659"/>
                  <a:pt x="550258" y="1464659"/>
                </a:cubicBezTo>
                <a:cubicBezTo>
                  <a:pt x="598414" y="1448607"/>
                  <a:pt x="592435" y="1447058"/>
                  <a:pt x="671639" y="1464659"/>
                </a:cubicBezTo>
                <a:cubicBezTo>
                  <a:pt x="679966" y="1466509"/>
                  <a:pt x="655454" y="1470054"/>
                  <a:pt x="647362" y="1472751"/>
                </a:cubicBezTo>
                <a:cubicBezTo>
                  <a:pt x="703825" y="1491571"/>
                  <a:pt x="667993" y="1483117"/>
                  <a:pt x="776835" y="1472751"/>
                </a:cubicBezTo>
                <a:cubicBezTo>
                  <a:pt x="838035" y="1466922"/>
                  <a:pt x="827926" y="1468070"/>
                  <a:pt x="873939" y="1456567"/>
                </a:cubicBezTo>
                <a:cubicBezTo>
                  <a:pt x="871242" y="1313608"/>
                  <a:pt x="870610" y="1170594"/>
                  <a:pt x="865847" y="1027689"/>
                </a:cubicBezTo>
                <a:cubicBezTo>
                  <a:pt x="865067" y="1004277"/>
                  <a:pt x="858073" y="933387"/>
                  <a:pt x="825387" y="922492"/>
                </a:cubicBezTo>
                <a:cubicBezTo>
                  <a:pt x="791885" y="911325"/>
                  <a:pt x="808208" y="919131"/>
                  <a:pt x="776835" y="898216"/>
                </a:cubicBezTo>
                <a:cubicBezTo>
                  <a:pt x="779532" y="906308"/>
                  <a:pt x="782584" y="914290"/>
                  <a:pt x="784927" y="922492"/>
                </a:cubicBezTo>
                <a:cubicBezTo>
                  <a:pt x="787982" y="933185"/>
                  <a:pt x="788045" y="944913"/>
                  <a:pt x="793019" y="954860"/>
                </a:cubicBezTo>
                <a:cubicBezTo>
                  <a:pt x="796431" y="961684"/>
                  <a:pt x="804437" y="965087"/>
                  <a:pt x="809203" y="971045"/>
                </a:cubicBezTo>
                <a:cubicBezTo>
                  <a:pt x="815278" y="978639"/>
                  <a:pt x="819992" y="987229"/>
                  <a:pt x="825387" y="995321"/>
                </a:cubicBezTo>
                <a:lnTo>
                  <a:pt x="752559" y="1019597"/>
                </a:lnTo>
                <a:cubicBezTo>
                  <a:pt x="744467" y="1022294"/>
                  <a:pt x="735380" y="1022958"/>
                  <a:pt x="728283" y="1027689"/>
                </a:cubicBezTo>
                <a:lnTo>
                  <a:pt x="704007" y="1043873"/>
                </a:lnTo>
                <a:cubicBezTo>
                  <a:pt x="704007" y="1043873"/>
                  <a:pt x="658152" y="1105912"/>
                  <a:pt x="712099" y="1051965"/>
                </a:cubicBezTo>
                <a:cubicBezTo>
                  <a:pt x="766046" y="998018"/>
                  <a:pt x="687823" y="1054662"/>
                  <a:pt x="752559" y="1011505"/>
                </a:cubicBezTo>
                <a:cubicBezTo>
                  <a:pt x="753102" y="1010690"/>
                  <a:pt x="783536" y="969653"/>
                  <a:pt x="776835" y="962952"/>
                </a:cubicBezTo>
                <a:cubicBezTo>
                  <a:pt x="771440" y="957557"/>
                  <a:pt x="765417" y="973179"/>
                  <a:pt x="760651" y="979137"/>
                </a:cubicBezTo>
                <a:cubicBezTo>
                  <a:pt x="715593" y="1035461"/>
                  <a:pt x="777851" y="970029"/>
                  <a:pt x="720191" y="1027689"/>
                </a:cubicBezTo>
                <a:cubicBezTo>
                  <a:pt x="700932" y="1085467"/>
                  <a:pt x="713470" y="1062047"/>
                  <a:pt x="687823" y="1100517"/>
                </a:cubicBezTo>
                <a:cubicBezTo>
                  <a:pt x="690416" y="1090146"/>
                  <a:pt x="698203" y="1055482"/>
                  <a:pt x="704007" y="1043873"/>
                </a:cubicBezTo>
                <a:cubicBezTo>
                  <a:pt x="719075" y="1013737"/>
                  <a:pt x="722097" y="1022165"/>
                  <a:pt x="744467" y="995321"/>
                </a:cubicBezTo>
                <a:cubicBezTo>
                  <a:pt x="750693" y="987850"/>
                  <a:pt x="755256" y="979137"/>
                  <a:pt x="760651" y="971045"/>
                </a:cubicBezTo>
                <a:cubicBezTo>
                  <a:pt x="763348" y="981834"/>
                  <a:pt x="765688" y="992720"/>
                  <a:pt x="768743" y="1003413"/>
                </a:cubicBezTo>
                <a:cubicBezTo>
                  <a:pt x="771086" y="1011615"/>
                  <a:pt x="770804" y="1033720"/>
                  <a:pt x="776835" y="1027689"/>
                </a:cubicBezTo>
                <a:cubicBezTo>
                  <a:pt x="786560" y="1017964"/>
                  <a:pt x="782230" y="1000716"/>
                  <a:pt x="784927" y="987229"/>
                </a:cubicBezTo>
                <a:lnTo>
                  <a:pt x="817295" y="1035781"/>
                </a:lnTo>
                <a:cubicBezTo>
                  <a:pt x="822690" y="1043873"/>
                  <a:pt x="836554" y="1069283"/>
                  <a:pt x="833479" y="1060057"/>
                </a:cubicBezTo>
                <a:lnTo>
                  <a:pt x="825387" y="1035781"/>
                </a:lnTo>
                <a:cubicBezTo>
                  <a:pt x="831125" y="1081682"/>
                  <a:pt x="830114" y="1094696"/>
                  <a:pt x="841571" y="1132885"/>
                </a:cubicBezTo>
                <a:cubicBezTo>
                  <a:pt x="846473" y="1149225"/>
                  <a:pt x="857755" y="1181437"/>
                  <a:pt x="857755" y="1181437"/>
                </a:cubicBezTo>
                <a:cubicBezTo>
                  <a:pt x="860452" y="1203016"/>
                  <a:pt x="867294" y="1267873"/>
                  <a:pt x="865847" y="1246174"/>
                </a:cubicBezTo>
                <a:cubicBezTo>
                  <a:pt x="851512" y="1031152"/>
                  <a:pt x="861204" y="1002351"/>
                  <a:pt x="841571" y="1100517"/>
                </a:cubicBezTo>
                <a:cubicBezTo>
                  <a:pt x="790233" y="946502"/>
                  <a:pt x="800307" y="968678"/>
                  <a:pt x="841571" y="1505119"/>
                </a:cubicBezTo>
                <a:cubicBezTo>
                  <a:pt x="842225" y="1513624"/>
                  <a:pt x="857645" y="1499370"/>
                  <a:pt x="865847" y="1497027"/>
                </a:cubicBezTo>
                <a:cubicBezTo>
                  <a:pt x="951454" y="1472568"/>
                  <a:pt x="831390" y="1511210"/>
                  <a:pt x="946768" y="1472751"/>
                </a:cubicBezTo>
                <a:lnTo>
                  <a:pt x="971044" y="1464659"/>
                </a:lnTo>
                <a:cubicBezTo>
                  <a:pt x="979136" y="1461962"/>
                  <a:pt x="1003831" y="1456000"/>
                  <a:pt x="995320" y="1456567"/>
                </a:cubicBezTo>
                <a:lnTo>
                  <a:pt x="873939" y="1464659"/>
                </a:lnTo>
                <a:cubicBezTo>
                  <a:pt x="865847" y="1467356"/>
                  <a:pt x="845848" y="1465122"/>
                  <a:pt x="849663" y="1472751"/>
                </a:cubicBezTo>
                <a:cubicBezTo>
                  <a:pt x="854637" y="1482698"/>
                  <a:pt x="871021" y="1479270"/>
                  <a:pt x="882031" y="1480843"/>
                </a:cubicBezTo>
                <a:cubicBezTo>
                  <a:pt x="908867" y="1484677"/>
                  <a:pt x="935978" y="1486238"/>
                  <a:pt x="962952" y="1488935"/>
                </a:cubicBezTo>
                <a:cubicBezTo>
                  <a:pt x="995320" y="1486238"/>
                  <a:pt x="1027861" y="1485136"/>
                  <a:pt x="1060056" y="1480843"/>
                </a:cubicBezTo>
                <a:cubicBezTo>
                  <a:pt x="1068511" y="1479716"/>
                  <a:pt x="1077671" y="1478079"/>
                  <a:pt x="1084332" y="1472751"/>
                </a:cubicBezTo>
                <a:cubicBezTo>
                  <a:pt x="1091926" y="1466676"/>
                  <a:pt x="1095121" y="1456567"/>
                  <a:pt x="1100516" y="1448475"/>
                </a:cubicBezTo>
                <a:cubicBezTo>
                  <a:pt x="1097819" y="1437685"/>
                  <a:pt x="1094115" y="1427098"/>
                  <a:pt x="1092424" y="1416106"/>
                </a:cubicBezTo>
                <a:cubicBezTo>
                  <a:pt x="1073784" y="1294946"/>
                  <a:pt x="1094499" y="1383948"/>
                  <a:pt x="1076240" y="1310910"/>
                </a:cubicBezTo>
                <a:cubicBezTo>
                  <a:pt x="1073485" y="1236520"/>
                  <a:pt x="1078791" y="1128180"/>
                  <a:pt x="1060056" y="1043873"/>
                </a:cubicBezTo>
                <a:cubicBezTo>
                  <a:pt x="1051928" y="1007297"/>
                  <a:pt x="1055596" y="1027833"/>
                  <a:pt x="1027688" y="1003413"/>
                </a:cubicBezTo>
                <a:cubicBezTo>
                  <a:pt x="1013334" y="990853"/>
                  <a:pt x="987228" y="962952"/>
                  <a:pt x="987228" y="962952"/>
                </a:cubicBezTo>
                <a:cubicBezTo>
                  <a:pt x="984531" y="954860"/>
                  <a:pt x="987666" y="938676"/>
                  <a:pt x="979136" y="938676"/>
                </a:cubicBezTo>
                <a:cubicBezTo>
                  <a:pt x="951280" y="938676"/>
                  <a:pt x="949718" y="992596"/>
                  <a:pt x="946768" y="1003413"/>
                </a:cubicBezTo>
                <a:cubicBezTo>
                  <a:pt x="942279" y="1019871"/>
                  <a:pt x="935979" y="1035781"/>
                  <a:pt x="930584" y="1051965"/>
                </a:cubicBezTo>
                <a:cubicBezTo>
                  <a:pt x="927887" y="1060057"/>
                  <a:pt x="920819" y="1084605"/>
                  <a:pt x="922492" y="1076241"/>
                </a:cubicBezTo>
                <a:cubicBezTo>
                  <a:pt x="927112" y="1053140"/>
                  <a:pt x="931819" y="1026269"/>
                  <a:pt x="938676" y="1003413"/>
                </a:cubicBezTo>
                <a:cubicBezTo>
                  <a:pt x="943578" y="987073"/>
                  <a:pt x="954860" y="954860"/>
                  <a:pt x="954860" y="954860"/>
                </a:cubicBezTo>
                <a:cubicBezTo>
                  <a:pt x="972178" y="960633"/>
                  <a:pt x="990492" y="964371"/>
                  <a:pt x="1003412" y="979137"/>
                </a:cubicBezTo>
                <a:cubicBezTo>
                  <a:pt x="1016220" y="993775"/>
                  <a:pt x="1024991" y="1011505"/>
                  <a:pt x="1035780" y="1027689"/>
                </a:cubicBezTo>
                <a:cubicBezTo>
                  <a:pt x="1041175" y="1035781"/>
                  <a:pt x="1048889" y="1042739"/>
                  <a:pt x="1051964" y="1051965"/>
                </a:cubicBezTo>
                <a:cubicBezTo>
                  <a:pt x="1054661" y="1060057"/>
                  <a:pt x="1056241" y="1068612"/>
                  <a:pt x="1060056" y="1076241"/>
                </a:cubicBezTo>
                <a:cubicBezTo>
                  <a:pt x="1064405" y="1084940"/>
                  <a:pt x="1071891" y="1091818"/>
                  <a:pt x="1076240" y="1100517"/>
                </a:cubicBezTo>
                <a:cubicBezTo>
                  <a:pt x="1082044" y="1112126"/>
                  <a:pt x="1089831" y="1146790"/>
                  <a:pt x="1092424" y="1157161"/>
                </a:cubicBezTo>
                <a:cubicBezTo>
                  <a:pt x="1087029" y="1176043"/>
                  <a:pt x="1081407" y="1194861"/>
                  <a:pt x="1076240" y="1213806"/>
                </a:cubicBezTo>
                <a:cubicBezTo>
                  <a:pt x="1073314" y="1224536"/>
                  <a:pt x="1068148" y="1235053"/>
                  <a:pt x="1068148" y="1246174"/>
                </a:cubicBezTo>
                <a:cubicBezTo>
                  <a:pt x="1068148" y="1494668"/>
                  <a:pt x="1153933" y="1514833"/>
                  <a:pt x="1051964" y="1480843"/>
                </a:cubicBezTo>
                <a:cubicBezTo>
                  <a:pt x="1041175" y="1483540"/>
                  <a:pt x="1030289" y="1485880"/>
                  <a:pt x="1019596" y="1488935"/>
                </a:cubicBezTo>
                <a:cubicBezTo>
                  <a:pt x="1011394" y="1491278"/>
                  <a:pt x="990931" y="1504341"/>
                  <a:pt x="995320" y="1497027"/>
                </a:cubicBezTo>
                <a:cubicBezTo>
                  <a:pt x="1007096" y="1477401"/>
                  <a:pt x="1064343" y="1438239"/>
                  <a:pt x="1043872" y="1448475"/>
                </a:cubicBezTo>
                <a:cubicBezTo>
                  <a:pt x="1033083" y="1453870"/>
                  <a:pt x="1022592" y="1459907"/>
                  <a:pt x="1011504" y="1464659"/>
                </a:cubicBezTo>
                <a:cubicBezTo>
                  <a:pt x="1003664" y="1468019"/>
                  <a:pt x="995754" y="1472514"/>
                  <a:pt x="987228" y="1472751"/>
                </a:cubicBezTo>
                <a:cubicBezTo>
                  <a:pt x="801163" y="1477919"/>
                  <a:pt x="614994" y="1478146"/>
                  <a:pt x="428877" y="1480843"/>
                </a:cubicBezTo>
                <a:cubicBezTo>
                  <a:pt x="369774" y="1500544"/>
                  <a:pt x="396875" y="1501165"/>
                  <a:pt x="347957" y="1488935"/>
                </a:cubicBezTo>
                <a:cubicBezTo>
                  <a:pt x="309877" y="1431815"/>
                  <a:pt x="340182" y="1484016"/>
                  <a:pt x="356049" y="1480843"/>
                </a:cubicBezTo>
                <a:cubicBezTo>
                  <a:pt x="365586" y="1478936"/>
                  <a:pt x="366838" y="1464659"/>
                  <a:pt x="372233" y="1456567"/>
                </a:cubicBezTo>
                <a:cubicBezTo>
                  <a:pt x="374930" y="1391831"/>
                  <a:pt x="375539" y="1326973"/>
                  <a:pt x="380325" y="1262358"/>
                </a:cubicBezTo>
                <a:cubicBezTo>
                  <a:pt x="380955" y="1253852"/>
                  <a:pt x="386074" y="1246284"/>
                  <a:pt x="388417" y="1238082"/>
                </a:cubicBezTo>
                <a:cubicBezTo>
                  <a:pt x="405031" y="1179934"/>
                  <a:pt x="387915" y="1232000"/>
                  <a:pt x="404601" y="1165253"/>
                </a:cubicBezTo>
                <a:cubicBezTo>
                  <a:pt x="406670" y="1156978"/>
                  <a:pt x="420322" y="1137162"/>
                  <a:pt x="412693" y="1140977"/>
                </a:cubicBezTo>
                <a:cubicBezTo>
                  <a:pt x="400630" y="1147008"/>
                  <a:pt x="396509" y="1162556"/>
                  <a:pt x="388417" y="1173345"/>
                </a:cubicBezTo>
                <a:lnTo>
                  <a:pt x="364141" y="1246174"/>
                </a:lnTo>
                <a:lnTo>
                  <a:pt x="356049" y="1270450"/>
                </a:lnTo>
                <a:cubicBezTo>
                  <a:pt x="358746" y="1211108"/>
                  <a:pt x="357813" y="1151490"/>
                  <a:pt x="364141" y="1092425"/>
                </a:cubicBezTo>
                <a:cubicBezTo>
                  <a:pt x="365958" y="1075463"/>
                  <a:pt x="370862" y="1058067"/>
                  <a:pt x="380325" y="1043873"/>
                </a:cubicBezTo>
                <a:cubicBezTo>
                  <a:pt x="385720" y="1035781"/>
                  <a:pt x="390105" y="1026916"/>
                  <a:pt x="396509" y="1019597"/>
                </a:cubicBezTo>
                <a:cubicBezTo>
                  <a:pt x="409069" y="1005243"/>
                  <a:pt x="436970" y="979137"/>
                  <a:pt x="436970" y="979137"/>
                </a:cubicBezTo>
                <a:cubicBezTo>
                  <a:pt x="439667" y="971045"/>
                  <a:pt x="442993" y="963135"/>
                  <a:pt x="445062" y="954860"/>
                </a:cubicBezTo>
                <a:cubicBezTo>
                  <a:pt x="448398" y="941517"/>
                  <a:pt x="439667" y="911703"/>
                  <a:pt x="453154" y="914400"/>
                </a:cubicBezTo>
                <a:cubicBezTo>
                  <a:pt x="472227" y="918215"/>
                  <a:pt x="471769" y="949198"/>
                  <a:pt x="485522" y="962952"/>
                </a:cubicBezTo>
                <a:lnTo>
                  <a:pt x="501706" y="979137"/>
                </a:lnTo>
                <a:cubicBezTo>
                  <a:pt x="504403" y="987229"/>
                  <a:pt x="518162" y="1005086"/>
                  <a:pt x="509798" y="1003413"/>
                </a:cubicBezTo>
                <a:cubicBezTo>
                  <a:pt x="486920" y="998837"/>
                  <a:pt x="462439" y="972238"/>
                  <a:pt x="445062" y="954860"/>
                </a:cubicBezTo>
                <a:cubicBezTo>
                  <a:pt x="436970" y="957557"/>
                  <a:pt x="426114" y="956291"/>
                  <a:pt x="420785" y="962952"/>
                </a:cubicBezTo>
                <a:cubicBezTo>
                  <a:pt x="413837" y="971637"/>
                  <a:pt x="415748" y="984627"/>
                  <a:pt x="412693" y="995321"/>
                </a:cubicBezTo>
                <a:cubicBezTo>
                  <a:pt x="401206" y="1035527"/>
                  <a:pt x="404735" y="1006586"/>
                  <a:pt x="396509" y="1060057"/>
                </a:cubicBezTo>
                <a:cubicBezTo>
                  <a:pt x="391393" y="1093311"/>
                  <a:pt x="384073" y="1165762"/>
                  <a:pt x="380325" y="1197621"/>
                </a:cubicBezTo>
                <a:cubicBezTo>
                  <a:pt x="377784" y="1219219"/>
                  <a:pt x="375808" y="1240907"/>
                  <a:pt x="372233" y="1262358"/>
                </a:cubicBezTo>
                <a:cubicBezTo>
                  <a:pt x="370405" y="1273328"/>
                  <a:pt x="366838" y="1283937"/>
                  <a:pt x="364141" y="1294726"/>
                </a:cubicBezTo>
                <a:cubicBezTo>
                  <a:pt x="366838" y="1224595"/>
                  <a:pt x="364483" y="1154087"/>
                  <a:pt x="372233" y="1084333"/>
                </a:cubicBezTo>
                <a:cubicBezTo>
                  <a:pt x="374634" y="1062719"/>
                  <a:pt x="368262" y="1130975"/>
                  <a:pt x="380325" y="1149069"/>
                </a:cubicBezTo>
                <a:cubicBezTo>
                  <a:pt x="387954" y="1160513"/>
                  <a:pt x="388417" y="1094855"/>
                  <a:pt x="388417" y="1108609"/>
                </a:cubicBezTo>
                <a:cubicBezTo>
                  <a:pt x="388417" y="1125016"/>
                  <a:pt x="383022" y="1140977"/>
                  <a:pt x="380325" y="1157161"/>
                </a:cubicBezTo>
                <a:cubicBezTo>
                  <a:pt x="377628" y="1189529"/>
                  <a:pt x="376526" y="1222070"/>
                  <a:pt x="372233" y="1254266"/>
                </a:cubicBezTo>
                <a:cubicBezTo>
                  <a:pt x="371106" y="1262721"/>
                  <a:pt x="365814" y="1270178"/>
                  <a:pt x="364141" y="1278542"/>
                </a:cubicBezTo>
                <a:cubicBezTo>
                  <a:pt x="360400" y="1297245"/>
                  <a:pt x="359461" y="1316421"/>
                  <a:pt x="356049" y="1335186"/>
                </a:cubicBezTo>
                <a:cubicBezTo>
                  <a:pt x="344686" y="1397682"/>
                  <a:pt x="347957" y="1335763"/>
                  <a:pt x="347957" y="140801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52" name="21"/>
          <p:cNvGrpSpPr/>
          <p:nvPr/>
        </p:nvGrpSpPr>
        <p:grpSpPr>
          <a:xfrm>
            <a:off x="2555776" y="3304983"/>
            <a:ext cx="206103" cy="355970"/>
            <a:chOff x="4914537" y="2419161"/>
            <a:chExt cx="206103" cy="355970"/>
          </a:xfrm>
          <a:noFill/>
        </p:grpSpPr>
        <p:sp>
          <p:nvSpPr>
            <p:cNvPr id="86" name="任意多边形 85"/>
            <p:cNvSpPr/>
            <p:nvPr/>
          </p:nvSpPr>
          <p:spPr>
            <a:xfrm>
              <a:off x="4975497" y="2419161"/>
              <a:ext cx="96507" cy="355970"/>
            </a:xfrm>
            <a:custGeom>
              <a:avLst/>
              <a:gdLst>
                <a:gd name="connsiteX0" fmla="*/ 43543 w 96507"/>
                <a:gd name="connsiteY0" fmla="*/ 355970 h 355970"/>
                <a:gd name="connsiteX1" fmla="*/ 46446 w 96507"/>
                <a:gd name="connsiteY1" fmla="*/ 251468 h 355970"/>
                <a:gd name="connsiteX2" fmla="*/ 49349 w 96507"/>
                <a:gd name="connsiteY2" fmla="*/ 236953 h 355970"/>
                <a:gd name="connsiteX3" fmla="*/ 58057 w 96507"/>
                <a:gd name="connsiteY3" fmla="*/ 181799 h 355970"/>
                <a:gd name="connsiteX4" fmla="*/ 60960 w 96507"/>
                <a:gd name="connsiteY4" fmla="*/ 149868 h 355970"/>
                <a:gd name="connsiteX5" fmla="*/ 63863 w 96507"/>
                <a:gd name="connsiteY5" fmla="*/ 1822 h 355970"/>
                <a:gd name="connsiteX6" fmla="*/ 81280 w 96507"/>
                <a:gd name="connsiteY6" fmla="*/ 13433 h 355970"/>
                <a:gd name="connsiteX7" fmla="*/ 89989 w 96507"/>
                <a:gd name="connsiteY7" fmla="*/ 19239 h 355970"/>
                <a:gd name="connsiteX8" fmla="*/ 95794 w 96507"/>
                <a:gd name="connsiteY8" fmla="*/ 27948 h 355970"/>
                <a:gd name="connsiteX9" fmla="*/ 87086 w 96507"/>
                <a:gd name="connsiteY9" fmla="*/ 22142 h 355970"/>
                <a:gd name="connsiteX10" fmla="*/ 69669 w 96507"/>
                <a:gd name="connsiteY10" fmla="*/ 7628 h 355970"/>
                <a:gd name="connsiteX11" fmla="*/ 60960 w 96507"/>
                <a:gd name="connsiteY11" fmla="*/ 4725 h 355970"/>
                <a:gd name="connsiteX12" fmla="*/ 34834 w 96507"/>
                <a:gd name="connsiteY12" fmla="*/ 10530 h 355970"/>
                <a:gd name="connsiteX13" fmla="*/ 26126 w 96507"/>
                <a:gd name="connsiteY13" fmla="*/ 16336 h 355970"/>
                <a:gd name="connsiteX14" fmla="*/ 17417 w 96507"/>
                <a:gd name="connsiteY14" fmla="*/ 25045 h 355970"/>
                <a:gd name="connsiteX15" fmla="*/ 8709 w 96507"/>
                <a:gd name="connsiteY15" fmla="*/ 30850 h 355970"/>
                <a:gd name="connsiteX16" fmla="*/ 0 w 96507"/>
                <a:gd name="connsiteY16" fmla="*/ 39559 h 35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6507" h="355970">
                  <a:moveTo>
                    <a:pt x="43543" y="355970"/>
                  </a:moveTo>
                  <a:cubicBezTo>
                    <a:pt x="44511" y="321136"/>
                    <a:pt x="44748" y="286274"/>
                    <a:pt x="46446" y="251468"/>
                  </a:cubicBezTo>
                  <a:cubicBezTo>
                    <a:pt x="46686" y="246540"/>
                    <a:pt x="48651" y="241838"/>
                    <a:pt x="49349" y="236953"/>
                  </a:cubicBezTo>
                  <a:cubicBezTo>
                    <a:pt x="57080" y="182832"/>
                    <a:pt x="49917" y="206219"/>
                    <a:pt x="58057" y="181799"/>
                  </a:cubicBezTo>
                  <a:cubicBezTo>
                    <a:pt x="59025" y="171155"/>
                    <a:pt x="60615" y="160550"/>
                    <a:pt x="60960" y="149868"/>
                  </a:cubicBezTo>
                  <a:cubicBezTo>
                    <a:pt x="62551" y="100536"/>
                    <a:pt x="56592" y="50642"/>
                    <a:pt x="63863" y="1822"/>
                  </a:cubicBezTo>
                  <a:cubicBezTo>
                    <a:pt x="64891" y="-5079"/>
                    <a:pt x="75474" y="9563"/>
                    <a:pt x="81280" y="13433"/>
                  </a:cubicBezTo>
                  <a:lnTo>
                    <a:pt x="89989" y="19239"/>
                  </a:lnTo>
                  <a:cubicBezTo>
                    <a:pt x="91924" y="22142"/>
                    <a:pt x="98697" y="29883"/>
                    <a:pt x="95794" y="27948"/>
                  </a:cubicBezTo>
                  <a:cubicBezTo>
                    <a:pt x="92891" y="26013"/>
                    <a:pt x="89553" y="24609"/>
                    <a:pt x="87086" y="22142"/>
                  </a:cubicBezTo>
                  <a:cubicBezTo>
                    <a:pt x="80666" y="15722"/>
                    <a:pt x="77752" y="11669"/>
                    <a:pt x="69669" y="7628"/>
                  </a:cubicBezTo>
                  <a:cubicBezTo>
                    <a:pt x="66932" y="6260"/>
                    <a:pt x="63863" y="5693"/>
                    <a:pt x="60960" y="4725"/>
                  </a:cubicBezTo>
                  <a:cubicBezTo>
                    <a:pt x="54280" y="5838"/>
                    <a:pt x="41976" y="6959"/>
                    <a:pt x="34834" y="10530"/>
                  </a:cubicBezTo>
                  <a:cubicBezTo>
                    <a:pt x="31714" y="12090"/>
                    <a:pt x="28806" y="14103"/>
                    <a:pt x="26126" y="16336"/>
                  </a:cubicBezTo>
                  <a:cubicBezTo>
                    <a:pt x="22972" y="18964"/>
                    <a:pt x="20571" y="22417"/>
                    <a:pt x="17417" y="25045"/>
                  </a:cubicBezTo>
                  <a:cubicBezTo>
                    <a:pt x="14737" y="27278"/>
                    <a:pt x="11389" y="28617"/>
                    <a:pt x="8709" y="30850"/>
                  </a:cubicBezTo>
                  <a:cubicBezTo>
                    <a:pt x="5555" y="33478"/>
                    <a:pt x="0" y="39559"/>
                    <a:pt x="0" y="39559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4960983" y="2458720"/>
              <a:ext cx="113211" cy="63863"/>
            </a:xfrm>
            <a:custGeom>
              <a:avLst/>
              <a:gdLst>
                <a:gd name="connsiteX0" fmla="*/ 0 w 113211"/>
                <a:gd name="connsiteY0" fmla="*/ 63863 h 63863"/>
                <a:gd name="connsiteX1" fmla="*/ 14514 w 113211"/>
                <a:gd name="connsiteY1" fmla="*/ 52251 h 63863"/>
                <a:gd name="connsiteX2" fmla="*/ 40640 w 113211"/>
                <a:gd name="connsiteY2" fmla="*/ 29029 h 63863"/>
                <a:gd name="connsiteX3" fmla="*/ 46446 w 113211"/>
                <a:gd name="connsiteY3" fmla="*/ 20320 h 63863"/>
                <a:gd name="connsiteX4" fmla="*/ 55154 w 113211"/>
                <a:gd name="connsiteY4" fmla="*/ 2903 h 63863"/>
                <a:gd name="connsiteX5" fmla="*/ 63863 w 113211"/>
                <a:gd name="connsiteY5" fmla="*/ 0 h 63863"/>
                <a:gd name="connsiteX6" fmla="*/ 81280 w 113211"/>
                <a:gd name="connsiteY6" fmla="*/ 8709 h 63863"/>
                <a:gd name="connsiteX7" fmla="*/ 89988 w 113211"/>
                <a:gd name="connsiteY7" fmla="*/ 14514 h 63863"/>
                <a:gd name="connsiteX8" fmla="*/ 98697 w 113211"/>
                <a:gd name="connsiteY8" fmla="*/ 17417 h 63863"/>
                <a:gd name="connsiteX9" fmla="*/ 107406 w 113211"/>
                <a:gd name="connsiteY9" fmla="*/ 23223 h 63863"/>
                <a:gd name="connsiteX10" fmla="*/ 113211 w 113211"/>
                <a:gd name="connsiteY10" fmla="*/ 26126 h 63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211" h="63863">
                  <a:moveTo>
                    <a:pt x="0" y="63863"/>
                  </a:moveTo>
                  <a:cubicBezTo>
                    <a:pt x="4838" y="59992"/>
                    <a:pt x="9930" y="56419"/>
                    <a:pt x="14514" y="52251"/>
                  </a:cubicBezTo>
                  <a:cubicBezTo>
                    <a:pt x="41848" y="27401"/>
                    <a:pt x="21933" y="41498"/>
                    <a:pt x="40640" y="29029"/>
                  </a:cubicBezTo>
                  <a:cubicBezTo>
                    <a:pt x="42575" y="26126"/>
                    <a:pt x="44886" y="23441"/>
                    <a:pt x="46446" y="20320"/>
                  </a:cubicBezTo>
                  <a:cubicBezTo>
                    <a:pt x="49953" y="13306"/>
                    <a:pt x="48219" y="8451"/>
                    <a:pt x="55154" y="2903"/>
                  </a:cubicBezTo>
                  <a:cubicBezTo>
                    <a:pt x="57544" y="992"/>
                    <a:pt x="60960" y="968"/>
                    <a:pt x="63863" y="0"/>
                  </a:cubicBezTo>
                  <a:cubicBezTo>
                    <a:pt x="88808" y="16632"/>
                    <a:pt x="57252" y="-3304"/>
                    <a:pt x="81280" y="8709"/>
                  </a:cubicBezTo>
                  <a:cubicBezTo>
                    <a:pt x="84400" y="10269"/>
                    <a:pt x="86868" y="12954"/>
                    <a:pt x="89988" y="14514"/>
                  </a:cubicBezTo>
                  <a:cubicBezTo>
                    <a:pt x="92725" y="15882"/>
                    <a:pt x="95960" y="16049"/>
                    <a:pt x="98697" y="17417"/>
                  </a:cubicBezTo>
                  <a:cubicBezTo>
                    <a:pt x="101818" y="18977"/>
                    <a:pt x="104414" y="21428"/>
                    <a:pt x="107406" y="23223"/>
                  </a:cubicBezTo>
                  <a:cubicBezTo>
                    <a:pt x="109261" y="24336"/>
                    <a:pt x="111276" y="25158"/>
                    <a:pt x="113211" y="26126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4946469" y="2516777"/>
              <a:ext cx="153851" cy="58064"/>
            </a:xfrm>
            <a:custGeom>
              <a:avLst/>
              <a:gdLst>
                <a:gd name="connsiteX0" fmla="*/ 0 w 153851"/>
                <a:gd name="connsiteY0" fmla="*/ 55154 h 58064"/>
                <a:gd name="connsiteX1" fmla="*/ 31931 w 153851"/>
                <a:gd name="connsiteY1" fmla="*/ 31932 h 58064"/>
                <a:gd name="connsiteX2" fmla="*/ 40640 w 153851"/>
                <a:gd name="connsiteY2" fmla="*/ 26126 h 58064"/>
                <a:gd name="connsiteX3" fmla="*/ 49348 w 153851"/>
                <a:gd name="connsiteY3" fmla="*/ 23223 h 58064"/>
                <a:gd name="connsiteX4" fmla="*/ 63862 w 153851"/>
                <a:gd name="connsiteY4" fmla="*/ 8709 h 58064"/>
                <a:gd name="connsiteX5" fmla="*/ 69668 w 153851"/>
                <a:gd name="connsiteY5" fmla="*/ 0 h 58064"/>
                <a:gd name="connsiteX6" fmla="*/ 89988 w 153851"/>
                <a:gd name="connsiteY6" fmla="*/ 26126 h 58064"/>
                <a:gd name="connsiteX7" fmla="*/ 95794 w 153851"/>
                <a:gd name="connsiteY7" fmla="*/ 34834 h 58064"/>
                <a:gd name="connsiteX8" fmla="*/ 113211 w 153851"/>
                <a:gd name="connsiteY8" fmla="*/ 43543 h 58064"/>
                <a:gd name="connsiteX9" fmla="*/ 121920 w 153851"/>
                <a:gd name="connsiteY9" fmla="*/ 49349 h 58064"/>
                <a:gd name="connsiteX10" fmla="*/ 142240 w 153851"/>
                <a:gd name="connsiteY10" fmla="*/ 55154 h 58064"/>
                <a:gd name="connsiteX11" fmla="*/ 153851 w 153851"/>
                <a:gd name="connsiteY11" fmla="*/ 58057 h 58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851" h="58064">
                  <a:moveTo>
                    <a:pt x="0" y="55154"/>
                  </a:moveTo>
                  <a:cubicBezTo>
                    <a:pt x="19963" y="39183"/>
                    <a:pt x="9358" y="46981"/>
                    <a:pt x="31931" y="31932"/>
                  </a:cubicBezTo>
                  <a:cubicBezTo>
                    <a:pt x="34834" y="29997"/>
                    <a:pt x="37330" y="27229"/>
                    <a:pt x="40640" y="26126"/>
                  </a:cubicBezTo>
                  <a:lnTo>
                    <a:pt x="49348" y="23223"/>
                  </a:lnTo>
                  <a:cubicBezTo>
                    <a:pt x="64832" y="-3"/>
                    <a:pt x="44509" y="28062"/>
                    <a:pt x="63862" y="8709"/>
                  </a:cubicBezTo>
                  <a:cubicBezTo>
                    <a:pt x="66329" y="6242"/>
                    <a:pt x="67733" y="2903"/>
                    <a:pt x="69668" y="0"/>
                  </a:cubicBezTo>
                  <a:cubicBezTo>
                    <a:pt x="83312" y="13644"/>
                    <a:pt x="76098" y="5291"/>
                    <a:pt x="89988" y="26126"/>
                  </a:cubicBezTo>
                  <a:cubicBezTo>
                    <a:pt x="91923" y="29029"/>
                    <a:pt x="92891" y="32899"/>
                    <a:pt x="95794" y="34834"/>
                  </a:cubicBezTo>
                  <a:cubicBezTo>
                    <a:pt x="120744" y="51469"/>
                    <a:pt x="89179" y="31527"/>
                    <a:pt x="113211" y="43543"/>
                  </a:cubicBezTo>
                  <a:cubicBezTo>
                    <a:pt x="116332" y="45103"/>
                    <a:pt x="118799" y="47789"/>
                    <a:pt x="121920" y="49349"/>
                  </a:cubicBezTo>
                  <a:cubicBezTo>
                    <a:pt x="126565" y="51672"/>
                    <a:pt x="137892" y="53912"/>
                    <a:pt x="142240" y="55154"/>
                  </a:cubicBezTo>
                  <a:cubicBezTo>
                    <a:pt x="153473" y="58363"/>
                    <a:pt x="147380" y="58057"/>
                    <a:pt x="153851" y="58057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4926149" y="2583543"/>
              <a:ext cx="194491" cy="63863"/>
            </a:xfrm>
            <a:custGeom>
              <a:avLst/>
              <a:gdLst>
                <a:gd name="connsiteX0" fmla="*/ 0 w 194491"/>
                <a:gd name="connsiteY0" fmla="*/ 63863 h 63863"/>
                <a:gd name="connsiteX1" fmla="*/ 31931 w 194491"/>
                <a:gd name="connsiteY1" fmla="*/ 40640 h 63863"/>
                <a:gd name="connsiteX2" fmla="*/ 40640 w 194491"/>
                <a:gd name="connsiteY2" fmla="*/ 34834 h 63863"/>
                <a:gd name="connsiteX3" fmla="*/ 49348 w 194491"/>
                <a:gd name="connsiteY3" fmla="*/ 29028 h 63863"/>
                <a:gd name="connsiteX4" fmla="*/ 58057 w 194491"/>
                <a:gd name="connsiteY4" fmla="*/ 26126 h 63863"/>
                <a:gd name="connsiteX5" fmla="*/ 84182 w 194491"/>
                <a:gd name="connsiteY5" fmla="*/ 8708 h 63863"/>
                <a:gd name="connsiteX6" fmla="*/ 92891 w 194491"/>
                <a:gd name="connsiteY6" fmla="*/ 2903 h 63863"/>
                <a:gd name="connsiteX7" fmla="*/ 101600 w 194491"/>
                <a:gd name="connsiteY7" fmla="*/ 0 h 63863"/>
                <a:gd name="connsiteX8" fmla="*/ 110308 w 194491"/>
                <a:gd name="connsiteY8" fmla="*/ 2903 h 63863"/>
                <a:gd name="connsiteX9" fmla="*/ 127725 w 194491"/>
                <a:gd name="connsiteY9" fmla="*/ 14514 h 63863"/>
                <a:gd name="connsiteX10" fmla="*/ 145142 w 194491"/>
                <a:gd name="connsiteY10" fmla="*/ 26126 h 63863"/>
                <a:gd name="connsiteX11" fmla="*/ 153851 w 194491"/>
                <a:gd name="connsiteY11" fmla="*/ 31931 h 63863"/>
                <a:gd name="connsiteX12" fmla="*/ 177074 w 194491"/>
                <a:gd name="connsiteY12" fmla="*/ 43543 h 63863"/>
                <a:gd name="connsiteX13" fmla="*/ 185782 w 194491"/>
                <a:gd name="connsiteY13" fmla="*/ 46446 h 63863"/>
                <a:gd name="connsiteX14" fmla="*/ 194491 w 194491"/>
                <a:gd name="connsiteY14" fmla="*/ 52251 h 63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4491" h="63863">
                  <a:moveTo>
                    <a:pt x="0" y="63863"/>
                  </a:moveTo>
                  <a:cubicBezTo>
                    <a:pt x="19963" y="47891"/>
                    <a:pt x="9358" y="55689"/>
                    <a:pt x="31931" y="40640"/>
                  </a:cubicBezTo>
                  <a:lnTo>
                    <a:pt x="40640" y="34834"/>
                  </a:lnTo>
                  <a:cubicBezTo>
                    <a:pt x="43543" y="32899"/>
                    <a:pt x="46038" y="30131"/>
                    <a:pt x="49348" y="29028"/>
                  </a:cubicBezTo>
                  <a:lnTo>
                    <a:pt x="58057" y="26126"/>
                  </a:lnTo>
                  <a:lnTo>
                    <a:pt x="84182" y="8708"/>
                  </a:lnTo>
                  <a:cubicBezTo>
                    <a:pt x="87085" y="6773"/>
                    <a:pt x="89581" y="4006"/>
                    <a:pt x="92891" y="2903"/>
                  </a:cubicBezTo>
                  <a:lnTo>
                    <a:pt x="101600" y="0"/>
                  </a:lnTo>
                  <a:cubicBezTo>
                    <a:pt x="104503" y="968"/>
                    <a:pt x="107633" y="1417"/>
                    <a:pt x="110308" y="2903"/>
                  </a:cubicBezTo>
                  <a:cubicBezTo>
                    <a:pt x="116407" y="6292"/>
                    <a:pt x="121919" y="10644"/>
                    <a:pt x="127725" y="14514"/>
                  </a:cubicBezTo>
                  <a:lnTo>
                    <a:pt x="145142" y="26126"/>
                  </a:lnTo>
                  <a:cubicBezTo>
                    <a:pt x="148045" y="28061"/>
                    <a:pt x="150731" y="30371"/>
                    <a:pt x="153851" y="31931"/>
                  </a:cubicBezTo>
                  <a:cubicBezTo>
                    <a:pt x="161592" y="35802"/>
                    <a:pt x="168863" y="40806"/>
                    <a:pt x="177074" y="43543"/>
                  </a:cubicBezTo>
                  <a:cubicBezTo>
                    <a:pt x="179977" y="44511"/>
                    <a:pt x="183045" y="45078"/>
                    <a:pt x="185782" y="46446"/>
                  </a:cubicBezTo>
                  <a:cubicBezTo>
                    <a:pt x="188903" y="48006"/>
                    <a:pt x="194491" y="52251"/>
                    <a:pt x="194491" y="52251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4914537" y="2635326"/>
              <a:ext cx="206103" cy="75943"/>
            </a:xfrm>
            <a:custGeom>
              <a:avLst/>
              <a:gdLst>
                <a:gd name="connsiteX0" fmla="*/ 0 w 206103"/>
                <a:gd name="connsiteY0" fmla="*/ 49817 h 75943"/>
                <a:gd name="connsiteX1" fmla="*/ 37737 w 206103"/>
                <a:gd name="connsiteY1" fmla="*/ 46914 h 75943"/>
                <a:gd name="connsiteX2" fmla="*/ 49349 w 206103"/>
                <a:gd name="connsiteY2" fmla="*/ 41108 h 75943"/>
                <a:gd name="connsiteX3" fmla="*/ 66766 w 206103"/>
                <a:gd name="connsiteY3" fmla="*/ 29497 h 75943"/>
                <a:gd name="connsiteX4" fmla="*/ 84183 w 206103"/>
                <a:gd name="connsiteY4" fmla="*/ 14983 h 75943"/>
                <a:gd name="connsiteX5" fmla="*/ 92892 w 206103"/>
                <a:gd name="connsiteY5" fmla="*/ 12080 h 75943"/>
                <a:gd name="connsiteX6" fmla="*/ 110309 w 206103"/>
                <a:gd name="connsiteY6" fmla="*/ 468 h 75943"/>
                <a:gd name="connsiteX7" fmla="*/ 119017 w 206103"/>
                <a:gd name="connsiteY7" fmla="*/ 20788 h 75943"/>
                <a:gd name="connsiteX8" fmla="*/ 142240 w 206103"/>
                <a:gd name="connsiteY8" fmla="*/ 46914 h 75943"/>
                <a:gd name="connsiteX9" fmla="*/ 148046 w 206103"/>
                <a:gd name="connsiteY9" fmla="*/ 55623 h 75943"/>
                <a:gd name="connsiteX10" fmla="*/ 165463 w 206103"/>
                <a:gd name="connsiteY10" fmla="*/ 61428 h 75943"/>
                <a:gd name="connsiteX11" fmla="*/ 174172 w 206103"/>
                <a:gd name="connsiteY11" fmla="*/ 64331 h 75943"/>
                <a:gd name="connsiteX12" fmla="*/ 182880 w 206103"/>
                <a:gd name="connsiteY12" fmla="*/ 70137 h 75943"/>
                <a:gd name="connsiteX13" fmla="*/ 206103 w 206103"/>
                <a:gd name="connsiteY13" fmla="*/ 75943 h 7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6103" h="75943">
                  <a:moveTo>
                    <a:pt x="0" y="49817"/>
                  </a:moveTo>
                  <a:cubicBezTo>
                    <a:pt x="12579" y="48849"/>
                    <a:pt x="25313" y="49107"/>
                    <a:pt x="37737" y="46914"/>
                  </a:cubicBezTo>
                  <a:cubicBezTo>
                    <a:pt x="41999" y="46162"/>
                    <a:pt x="45638" y="43334"/>
                    <a:pt x="49349" y="41108"/>
                  </a:cubicBezTo>
                  <a:cubicBezTo>
                    <a:pt x="55332" y="37518"/>
                    <a:pt x="61832" y="34431"/>
                    <a:pt x="66766" y="29497"/>
                  </a:cubicBezTo>
                  <a:cubicBezTo>
                    <a:pt x="73188" y="23074"/>
                    <a:pt x="76097" y="19026"/>
                    <a:pt x="84183" y="14983"/>
                  </a:cubicBezTo>
                  <a:cubicBezTo>
                    <a:pt x="86920" y="13615"/>
                    <a:pt x="89989" y="13048"/>
                    <a:pt x="92892" y="12080"/>
                  </a:cubicBezTo>
                  <a:cubicBezTo>
                    <a:pt x="93901" y="11071"/>
                    <a:pt x="105057" y="-2683"/>
                    <a:pt x="110309" y="468"/>
                  </a:cubicBezTo>
                  <a:cubicBezTo>
                    <a:pt x="114621" y="3056"/>
                    <a:pt x="116768" y="16291"/>
                    <a:pt x="119017" y="20788"/>
                  </a:cubicBezTo>
                  <a:cubicBezTo>
                    <a:pt x="127469" y="37690"/>
                    <a:pt x="126848" y="23826"/>
                    <a:pt x="142240" y="46914"/>
                  </a:cubicBezTo>
                  <a:cubicBezTo>
                    <a:pt x="144175" y="49817"/>
                    <a:pt x="145087" y="53774"/>
                    <a:pt x="148046" y="55623"/>
                  </a:cubicBezTo>
                  <a:cubicBezTo>
                    <a:pt x="153235" y="58866"/>
                    <a:pt x="159657" y="59493"/>
                    <a:pt x="165463" y="61428"/>
                  </a:cubicBezTo>
                  <a:lnTo>
                    <a:pt x="174172" y="64331"/>
                  </a:lnTo>
                  <a:cubicBezTo>
                    <a:pt x="177075" y="66266"/>
                    <a:pt x="179570" y="69034"/>
                    <a:pt x="182880" y="70137"/>
                  </a:cubicBezTo>
                  <a:cubicBezTo>
                    <a:pt x="221988" y="83174"/>
                    <a:pt x="187843" y="66813"/>
                    <a:pt x="206103" y="75943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4929051" y="2705463"/>
              <a:ext cx="171269" cy="46446"/>
            </a:xfrm>
            <a:custGeom>
              <a:avLst/>
              <a:gdLst>
                <a:gd name="connsiteX0" fmla="*/ 0 w 171269"/>
                <a:gd name="connsiteY0" fmla="*/ 46446 h 46446"/>
                <a:gd name="connsiteX1" fmla="*/ 23223 w 171269"/>
                <a:gd name="connsiteY1" fmla="*/ 37737 h 46446"/>
                <a:gd name="connsiteX2" fmla="*/ 43543 w 171269"/>
                <a:gd name="connsiteY2" fmla="*/ 31931 h 46446"/>
                <a:gd name="connsiteX3" fmla="*/ 60960 w 171269"/>
                <a:gd name="connsiteY3" fmla="*/ 20320 h 46446"/>
                <a:gd name="connsiteX4" fmla="*/ 72572 w 171269"/>
                <a:gd name="connsiteY4" fmla="*/ 14514 h 46446"/>
                <a:gd name="connsiteX5" fmla="*/ 81280 w 171269"/>
                <a:gd name="connsiteY5" fmla="*/ 5806 h 46446"/>
                <a:gd name="connsiteX6" fmla="*/ 89989 w 171269"/>
                <a:gd name="connsiteY6" fmla="*/ 0 h 46446"/>
                <a:gd name="connsiteX7" fmla="*/ 107406 w 171269"/>
                <a:gd name="connsiteY7" fmla="*/ 8708 h 46446"/>
                <a:gd name="connsiteX8" fmla="*/ 116115 w 171269"/>
                <a:gd name="connsiteY8" fmla="*/ 11611 h 46446"/>
                <a:gd name="connsiteX9" fmla="*/ 127726 w 171269"/>
                <a:gd name="connsiteY9" fmla="*/ 17417 h 46446"/>
                <a:gd name="connsiteX10" fmla="*/ 136435 w 171269"/>
                <a:gd name="connsiteY10" fmla="*/ 23223 h 46446"/>
                <a:gd name="connsiteX11" fmla="*/ 153852 w 171269"/>
                <a:gd name="connsiteY11" fmla="*/ 29028 h 46446"/>
                <a:gd name="connsiteX12" fmla="*/ 162560 w 171269"/>
                <a:gd name="connsiteY12" fmla="*/ 31931 h 46446"/>
                <a:gd name="connsiteX13" fmla="*/ 171269 w 171269"/>
                <a:gd name="connsiteY13" fmla="*/ 31931 h 46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269" h="46446">
                  <a:moveTo>
                    <a:pt x="0" y="46446"/>
                  </a:moveTo>
                  <a:cubicBezTo>
                    <a:pt x="7662" y="43381"/>
                    <a:pt x="15263" y="40011"/>
                    <a:pt x="23223" y="37737"/>
                  </a:cubicBezTo>
                  <a:cubicBezTo>
                    <a:pt x="26320" y="36852"/>
                    <a:pt x="39857" y="33979"/>
                    <a:pt x="43543" y="31931"/>
                  </a:cubicBezTo>
                  <a:cubicBezTo>
                    <a:pt x="49642" y="28542"/>
                    <a:pt x="54719" y="23440"/>
                    <a:pt x="60960" y="20320"/>
                  </a:cubicBezTo>
                  <a:cubicBezTo>
                    <a:pt x="64831" y="18385"/>
                    <a:pt x="69051" y="17029"/>
                    <a:pt x="72572" y="14514"/>
                  </a:cubicBezTo>
                  <a:cubicBezTo>
                    <a:pt x="75912" y="12128"/>
                    <a:pt x="78126" y="8434"/>
                    <a:pt x="81280" y="5806"/>
                  </a:cubicBezTo>
                  <a:cubicBezTo>
                    <a:pt x="83960" y="3572"/>
                    <a:pt x="87086" y="1935"/>
                    <a:pt x="89989" y="0"/>
                  </a:cubicBezTo>
                  <a:cubicBezTo>
                    <a:pt x="111880" y="7297"/>
                    <a:pt x="84896" y="-2546"/>
                    <a:pt x="107406" y="8708"/>
                  </a:cubicBezTo>
                  <a:cubicBezTo>
                    <a:pt x="110143" y="10076"/>
                    <a:pt x="113302" y="10406"/>
                    <a:pt x="116115" y="11611"/>
                  </a:cubicBezTo>
                  <a:cubicBezTo>
                    <a:pt x="120092" y="13316"/>
                    <a:pt x="123969" y="15270"/>
                    <a:pt x="127726" y="17417"/>
                  </a:cubicBezTo>
                  <a:cubicBezTo>
                    <a:pt x="130755" y="19148"/>
                    <a:pt x="133247" y="21806"/>
                    <a:pt x="136435" y="23223"/>
                  </a:cubicBezTo>
                  <a:cubicBezTo>
                    <a:pt x="142027" y="25708"/>
                    <a:pt x="148046" y="27093"/>
                    <a:pt x="153852" y="29028"/>
                  </a:cubicBezTo>
                  <a:cubicBezTo>
                    <a:pt x="156755" y="29996"/>
                    <a:pt x="159500" y="31931"/>
                    <a:pt x="162560" y="31931"/>
                  </a:cubicBezTo>
                  <a:lnTo>
                    <a:pt x="171269" y="31931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21"/>
          <p:cNvGrpSpPr/>
          <p:nvPr/>
        </p:nvGrpSpPr>
        <p:grpSpPr>
          <a:xfrm flipH="1">
            <a:off x="2843808" y="3198488"/>
            <a:ext cx="206103" cy="355970"/>
            <a:chOff x="4914537" y="2419161"/>
            <a:chExt cx="206103" cy="355970"/>
          </a:xfrm>
          <a:noFill/>
        </p:grpSpPr>
        <p:sp>
          <p:nvSpPr>
            <p:cNvPr id="94" name="任意多边形 93"/>
            <p:cNvSpPr/>
            <p:nvPr/>
          </p:nvSpPr>
          <p:spPr>
            <a:xfrm>
              <a:off x="4975497" y="2419161"/>
              <a:ext cx="96507" cy="355970"/>
            </a:xfrm>
            <a:custGeom>
              <a:avLst/>
              <a:gdLst>
                <a:gd name="connsiteX0" fmla="*/ 43543 w 96507"/>
                <a:gd name="connsiteY0" fmla="*/ 355970 h 355970"/>
                <a:gd name="connsiteX1" fmla="*/ 46446 w 96507"/>
                <a:gd name="connsiteY1" fmla="*/ 251468 h 355970"/>
                <a:gd name="connsiteX2" fmla="*/ 49349 w 96507"/>
                <a:gd name="connsiteY2" fmla="*/ 236953 h 355970"/>
                <a:gd name="connsiteX3" fmla="*/ 58057 w 96507"/>
                <a:gd name="connsiteY3" fmla="*/ 181799 h 355970"/>
                <a:gd name="connsiteX4" fmla="*/ 60960 w 96507"/>
                <a:gd name="connsiteY4" fmla="*/ 149868 h 355970"/>
                <a:gd name="connsiteX5" fmla="*/ 63863 w 96507"/>
                <a:gd name="connsiteY5" fmla="*/ 1822 h 355970"/>
                <a:gd name="connsiteX6" fmla="*/ 81280 w 96507"/>
                <a:gd name="connsiteY6" fmla="*/ 13433 h 355970"/>
                <a:gd name="connsiteX7" fmla="*/ 89989 w 96507"/>
                <a:gd name="connsiteY7" fmla="*/ 19239 h 355970"/>
                <a:gd name="connsiteX8" fmla="*/ 95794 w 96507"/>
                <a:gd name="connsiteY8" fmla="*/ 27948 h 355970"/>
                <a:gd name="connsiteX9" fmla="*/ 87086 w 96507"/>
                <a:gd name="connsiteY9" fmla="*/ 22142 h 355970"/>
                <a:gd name="connsiteX10" fmla="*/ 69669 w 96507"/>
                <a:gd name="connsiteY10" fmla="*/ 7628 h 355970"/>
                <a:gd name="connsiteX11" fmla="*/ 60960 w 96507"/>
                <a:gd name="connsiteY11" fmla="*/ 4725 h 355970"/>
                <a:gd name="connsiteX12" fmla="*/ 34834 w 96507"/>
                <a:gd name="connsiteY12" fmla="*/ 10530 h 355970"/>
                <a:gd name="connsiteX13" fmla="*/ 26126 w 96507"/>
                <a:gd name="connsiteY13" fmla="*/ 16336 h 355970"/>
                <a:gd name="connsiteX14" fmla="*/ 17417 w 96507"/>
                <a:gd name="connsiteY14" fmla="*/ 25045 h 355970"/>
                <a:gd name="connsiteX15" fmla="*/ 8709 w 96507"/>
                <a:gd name="connsiteY15" fmla="*/ 30850 h 355970"/>
                <a:gd name="connsiteX16" fmla="*/ 0 w 96507"/>
                <a:gd name="connsiteY16" fmla="*/ 39559 h 35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6507" h="355970">
                  <a:moveTo>
                    <a:pt x="43543" y="355970"/>
                  </a:moveTo>
                  <a:cubicBezTo>
                    <a:pt x="44511" y="321136"/>
                    <a:pt x="44748" y="286274"/>
                    <a:pt x="46446" y="251468"/>
                  </a:cubicBezTo>
                  <a:cubicBezTo>
                    <a:pt x="46686" y="246540"/>
                    <a:pt x="48651" y="241838"/>
                    <a:pt x="49349" y="236953"/>
                  </a:cubicBezTo>
                  <a:cubicBezTo>
                    <a:pt x="57080" y="182832"/>
                    <a:pt x="49917" y="206219"/>
                    <a:pt x="58057" y="181799"/>
                  </a:cubicBezTo>
                  <a:cubicBezTo>
                    <a:pt x="59025" y="171155"/>
                    <a:pt x="60615" y="160550"/>
                    <a:pt x="60960" y="149868"/>
                  </a:cubicBezTo>
                  <a:cubicBezTo>
                    <a:pt x="62551" y="100536"/>
                    <a:pt x="56592" y="50642"/>
                    <a:pt x="63863" y="1822"/>
                  </a:cubicBezTo>
                  <a:cubicBezTo>
                    <a:pt x="64891" y="-5079"/>
                    <a:pt x="75474" y="9563"/>
                    <a:pt x="81280" y="13433"/>
                  </a:cubicBezTo>
                  <a:lnTo>
                    <a:pt x="89989" y="19239"/>
                  </a:lnTo>
                  <a:cubicBezTo>
                    <a:pt x="91924" y="22142"/>
                    <a:pt x="98697" y="29883"/>
                    <a:pt x="95794" y="27948"/>
                  </a:cubicBezTo>
                  <a:cubicBezTo>
                    <a:pt x="92891" y="26013"/>
                    <a:pt x="89553" y="24609"/>
                    <a:pt x="87086" y="22142"/>
                  </a:cubicBezTo>
                  <a:cubicBezTo>
                    <a:pt x="80666" y="15722"/>
                    <a:pt x="77752" y="11669"/>
                    <a:pt x="69669" y="7628"/>
                  </a:cubicBezTo>
                  <a:cubicBezTo>
                    <a:pt x="66932" y="6260"/>
                    <a:pt x="63863" y="5693"/>
                    <a:pt x="60960" y="4725"/>
                  </a:cubicBezTo>
                  <a:cubicBezTo>
                    <a:pt x="54280" y="5838"/>
                    <a:pt x="41976" y="6959"/>
                    <a:pt x="34834" y="10530"/>
                  </a:cubicBezTo>
                  <a:cubicBezTo>
                    <a:pt x="31714" y="12090"/>
                    <a:pt x="28806" y="14103"/>
                    <a:pt x="26126" y="16336"/>
                  </a:cubicBezTo>
                  <a:cubicBezTo>
                    <a:pt x="22972" y="18964"/>
                    <a:pt x="20571" y="22417"/>
                    <a:pt x="17417" y="25045"/>
                  </a:cubicBezTo>
                  <a:cubicBezTo>
                    <a:pt x="14737" y="27278"/>
                    <a:pt x="11389" y="28617"/>
                    <a:pt x="8709" y="30850"/>
                  </a:cubicBezTo>
                  <a:cubicBezTo>
                    <a:pt x="5555" y="33478"/>
                    <a:pt x="0" y="39559"/>
                    <a:pt x="0" y="39559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 94"/>
            <p:cNvSpPr/>
            <p:nvPr/>
          </p:nvSpPr>
          <p:spPr>
            <a:xfrm>
              <a:off x="4960983" y="2458720"/>
              <a:ext cx="113211" cy="63863"/>
            </a:xfrm>
            <a:custGeom>
              <a:avLst/>
              <a:gdLst>
                <a:gd name="connsiteX0" fmla="*/ 0 w 113211"/>
                <a:gd name="connsiteY0" fmla="*/ 63863 h 63863"/>
                <a:gd name="connsiteX1" fmla="*/ 14514 w 113211"/>
                <a:gd name="connsiteY1" fmla="*/ 52251 h 63863"/>
                <a:gd name="connsiteX2" fmla="*/ 40640 w 113211"/>
                <a:gd name="connsiteY2" fmla="*/ 29029 h 63863"/>
                <a:gd name="connsiteX3" fmla="*/ 46446 w 113211"/>
                <a:gd name="connsiteY3" fmla="*/ 20320 h 63863"/>
                <a:gd name="connsiteX4" fmla="*/ 55154 w 113211"/>
                <a:gd name="connsiteY4" fmla="*/ 2903 h 63863"/>
                <a:gd name="connsiteX5" fmla="*/ 63863 w 113211"/>
                <a:gd name="connsiteY5" fmla="*/ 0 h 63863"/>
                <a:gd name="connsiteX6" fmla="*/ 81280 w 113211"/>
                <a:gd name="connsiteY6" fmla="*/ 8709 h 63863"/>
                <a:gd name="connsiteX7" fmla="*/ 89988 w 113211"/>
                <a:gd name="connsiteY7" fmla="*/ 14514 h 63863"/>
                <a:gd name="connsiteX8" fmla="*/ 98697 w 113211"/>
                <a:gd name="connsiteY8" fmla="*/ 17417 h 63863"/>
                <a:gd name="connsiteX9" fmla="*/ 107406 w 113211"/>
                <a:gd name="connsiteY9" fmla="*/ 23223 h 63863"/>
                <a:gd name="connsiteX10" fmla="*/ 113211 w 113211"/>
                <a:gd name="connsiteY10" fmla="*/ 26126 h 63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211" h="63863">
                  <a:moveTo>
                    <a:pt x="0" y="63863"/>
                  </a:moveTo>
                  <a:cubicBezTo>
                    <a:pt x="4838" y="59992"/>
                    <a:pt x="9930" y="56419"/>
                    <a:pt x="14514" y="52251"/>
                  </a:cubicBezTo>
                  <a:cubicBezTo>
                    <a:pt x="41848" y="27401"/>
                    <a:pt x="21933" y="41498"/>
                    <a:pt x="40640" y="29029"/>
                  </a:cubicBezTo>
                  <a:cubicBezTo>
                    <a:pt x="42575" y="26126"/>
                    <a:pt x="44886" y="23441"/>
                    <a:pt x="46446" y="20320"/>
                  </a:cubicBezTo>
                  <a:cubicBezTo>
                    <a:pt x="49953" y="13306"/>
                    <a:pt x="48219" y="8451"/>
                    <a:pt x="55154" y="2903"/>
                  </a:cubicBezTo>
                  <a:cubicBezTo>
                    <a:pt x="57544" y="992"/>
                    <a:pt x="60960" y="968"/>
                    <a:pt x="63863" y="0"/>
                  </a:cubicBezTo>
                  <a:cubicBezTo>
                    <a:pt x="88808" y="16632"/>
                    <a:pt x="57252" y="-3304"/>
                    <a:pt x="81280" y="8709"/>
                  </a:cubicBezTo>
                  <a:cubicBezTo>
                    <a:pt x="84400" y="10269"/>
                    <a:pt x="86868" y="12954"/>
                    <a:pt x="89988" y="14514"/>
                  </a:cubicBezTo>
                  <a:cubicBezTo>
                    <a:pt x="92725" y="15882"/>
                    <a:pt x="95960" y="16049"/>
                    <a:pt x="98697" y="17417"/>
                  </a:cubicBezTo>
                  <a:cubicBezTo>
                    <a:pt x="101818" y="18977"/>
                    <a:pt x="104414" y="21428"/>
                    <a:pt x="107406" y="23223"/>
                  </a:cubicBezTo>
                  <a:cubicBezTo>
                    <a:pt x="109261" y="24336"/>
                    <a:pt x="111276" y="25158"/>
                    <a:pt x="113211" y="26126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4946469" y="2516777"/>
              <a:ext cx="153851" cy="58064"/>
            </a:xfrm>
            <a:custGeom>
              <a:avLst/>
              <a:gdLst>
                <a:gd name="connsiteX0" fmla="*/ 0 w 153851"/>
                <a:gd name="connsiteY0" fmla="*/ 55154 h 58064"/>
                <a:gd name="connsiteX1" fmla="*/ 31931 w 153851"/>
                <a:gd name="connsiteY1" fmla="*/ 31932 h 58064"/>
                <a:gd name="connsiteX2" fmla="*/ 40640 w 153851"/>
                <a:gd name="connsiteY2" fmla="*/ 26126 h 58064"/>
                <a:gd name="connsiteX3" fmla="*/ 49348 w 153851"/>
                <a:gd name="connsiteY3" fmla="*/ 23223 h 58064"/>
                <a:gd name="connsiteX4" fmla="*/ 63862 w 153851"/>
                <a:gd name="connsiteY4" fmla="*/ 8709 h 58064"/>
                <a:gd name="connsiteX5" fmla="*/ 69668 w 153851"/>
                <a:gd name="connsiteY5" fmla="*/ 0 h 58064"/>
                <a:gd name="connsiteX6" fmla="*/ 89988 w 153851"/>
                <a:gd name="connsiteY6" fmla="*/ 26126 h 58064"/>
                <a:gd name="connsiteX7" fmla="*/ 95794 w 153851"/>
                <a:gd name="connsiteY7" fmla="*/ 34834 h 58064"/>
                <a:gd name="connsiteX8" fmla="*/ 113211 w 153851"/>
                <a:gd name="connsiteY8" fmla="*/ 43543 h 58064"/>
                <a:gd name="connsiteX9" fmla="*/ 121920 w 153851"/>
                <a:gd name="connsiteY9" fmla="*/ 49349 h 58064"/>
                <a:gd name="connsiteX10" fmla="*/ 142240 w 153851"/>
                <a:gd name="connsiteY10" fmla="*/ 55154 h 58064"/>
                <a:gd name="connsiteX11" fmla="*/ 153851 w 153851"/>
                <a:gd name="connsiteY11" fmla="*/ 58057 h 58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851" h="58064">
                  <a:moveTo>
                    <a:pt x="0" y="55154"/>
                  </a:moveTo>
                  <a:cubicBezTo>
                    <a:pt x="19963" y="39183"/>
                    <a:pt x="9358" y="46981"/>
                    <a:pt x="31931" y="31932"/>
                  </a:cubicBezTo>
                  <a:cubicBezTo>
                    <a:pt x="34834" y="29997"/>
                    <a:pt x="37330" y="27229"/>
                    <a:pt x="40640" y="26126"/>
                  </a:cubicBezTo>
                  <a:lnTo>
                    <a:pt x="49348" y="23223"/>
                  </a:lnTo>
                  <a:cubicBezTo>
                    <a:pt x="64832" y="-3"/>
                    <a:pt x="44509" y="28062"/>
                    <a:pt x="63862" y="8709"/>
                  </a:cubicBezTo>
                  <a:cubicBezTo>
                    <a:pt x="66329" y="6242"/>
                    <a:pt x="67733" y="2903"/>
                    <a:pt x="69668" y="0"/>
                  </a:cubicBezTo>
                  <a:cubicBezTo>
                    <a:pt x="83312" y="13644"/>
                    <a:pt x="76098" y="5291"/>
                    <a:pt x="89988" y="26126"/>
                  </a:cubicBezTo>
                  <a:cubicBezTo>
                    <a:pt x="91923" y="29029"/>
                    <a:pt x="92891" y="32899"/>
                    <a:pt x="95794" y="34834"/>
                  </a:cubicBezTo>
                  <a:cubicBezTo>
                    <a:pt x="120744" y="51469"/>
                    <a:pt x="89179" y="31527"/>
                    <a:pt x="113211" y="43543"/>
                  </a:cubicBezTo>
                  <a:cubicBezTo>
                    <a:pt x="116332" y="45103"/>
                    <a:pt x="118799" y="47789"/>
                    <a:pt x="121920" y="49349"/>
                  </a:cubicBezTo>
                  <a:cubicBezTo>
                    <a:pt x="126565" y="51672"/>
                    <a:pt x="137892" y="53912"/>
                    <a:pt x="142240" y="55154"/>
                  </a:cubicBezTo>
                  <a:cubicBezTo>
                    <a:pt x="153473" y="58363"/>
                    <a:pt x="147380" y="58057"/>
                    <a:pt x="153851" y="58057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 96"/>
            <p:cNvSpPr/>
            <p:nvPr/>
          </p:nvSpPr>
          <p:spPr>
            <a:xfrm>
              <a:off x="4926149" y="2583543"/>
              <a:ext cx="194491" cy="63863"/>
            </a:xfrm>
            <a:custGeom>
              <a:avLst/>
              <a:gdLst>
                <a:gd name="connsiteX0" fmla="*/ 0 w 194491"/>
                <a:gd name="connsiteY0" fmla="*/ 63863 h 63863"/>
                <a:gd name="connsiteX1" fmla="*/ 31931 w 194491"/>
                <a:gd name="connsiteY1" fmla="*/ 40640 h 63863"/>
                <a:gd name="connsiteX2" fmla="*/ 40640 w 194491"/>
                <a:gd name="connsiteY2" fmla="*/ 34834 h 63863"/>
                <a:gd name="connsiteX3" fmla="*/ 49348 w 194491"/>
                <a:gd name="connsiteY3" fmla="*/ 29028 h 63863"/>
                <a:gd name="connsiteX4" fmla="*/ 58057 w 194491"/>
                <a:gd name="connsiteY4" fmla="*/ 26126 h 63863"/>
                <a:gd name="connsiteX5" fmla="*/ 84182 w 194491"/>
                <a:gd name="connsiteY5" fmla="*/ 8708 h 63863"/>
                <a:gd name="connsiteX6" fmla="*/ 92891 w 194491"/>
                <a:gd name="connsiteY6" fmla="*/ 2903 h 63863"/>
                <a:gd name="connsiteX7" fmla="*/ 101600 w 194491"/>
                <a:gd name="connsiteY7" fmla="*/ 0 h 63863"/>
                <a:gd name="connsiteX8" fmla="*/ 110308 w 194491"/>
                <a:gd name="connsiteY8" fmla="*/ 2903 h 63863"/>
                <a:gd name="connsiteX9" fmla="*/ 127725 w 194491"/>
                <a:gd name="connsiteY9" fmla="*/ 14514 h 63863"/>
                <a:gd name="connsiteX10" fmla="*/ 145142 w 194491"/>
                <a:gd name="connsiteY10" fmla="*/ 26126 h 63863"/>
                <a:gd name="connsiteX11" fmla="*/ 153851 w 194491"/>
                <a:gd name="connsiteY11" fmla="*/ 31931 h 63863"/>
                <a:gd name="connsiteX12" fmla="*/ 177074 w 194491"/>
                <a:gd name="connsiteY12" fmla="*/ 43543 h 63863"/>
                <a:gd name="connsiteX13" fmla="*/ 185782 w 194491"/>
                <a:gd name="connsiteY13" fmla="*/ 46446 h 63863"/>
                <a:gd name="connsiteX14" fmla="*/ 194491 w 194491"/>
                <a:gd name="connsiteY14" fmla="*/ 52251 h 63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4491" h="63863">
                  <a:moveTo>
                    <a:pt x="0" y="63863"/>
                  </a:moveTo>
                  <a:cubicBezTo>
                    <a:pt x="19963" y="47891"/>
                    <a:pt x="9358" y="55689"/>
                    <a:pt x="31931" y="40640"/>
                  </a:cubicBezTo>
                  <a:lnTo>
                    <a:pt x="40640" y="34834"/>
                  </a:lnTo>
                  <a:cubicBezTo>
                    <a:pt x="43543" y="32899"/>
                    <a:pt x="46038" y="30131"/>
                    <a:pt x="49348" y="29028"/>
                  </a:cubicBezTo>
                  <a:lnTo>
                    <a:pt x="58057" y="26126"/>
                  </a:lnTo>
                  <a:lnTo>
                    <a:pt x="84182" y="8708"/>
                  </a:lnTo>
                  <a:cubicBezTo>
                    <a:pt x="87085" y="6773"/>
                    <a:pt x="89581" y="4006"/>
                    <a:pt x="92891" y="2903"/>
                  </a:cubicBezTo>
                  <a:lnTo>
                    <a:pt x="101600" y="0"/>
                  </a:lnTo>
                  <a:cubicBezTo>
                    <a:pt x="104503" y="968"/>
                    <a:pt x="107633" y="1417"/>
                    <a:pt x="110308" y="2903"/>
                  </a:cubicBezTo>
                  <a:cubicBezTo>
                    <a:pt x="116407" y="6292"/>
                    <a:pt x="121919" y="10644"/>
                    <a:pt x="127725" y="14514"/>
                  </a:cubicBezTo>
                  <a:lnTo>
                    <a:pt x="145142" y="26126"/>
                  </a:lnTo>
                  <a:cubicBezTo>
                    <a:pt x="148045" y="28061"/>
                    <a:pt x="150731" y="30371"/>
                    <a:pt x="153851" y="31931"/>
                  </a:cubicBezTo>
                  <a:cubicBezTo>
                    <a:pt x="161592" y="35802"/>
                    <a:pt x="168863" y="40806"/>
                    <a:pt x="177074" y="43543"/>
                  </a:cubicBezTo>
                  <a:cubicBezTo>
                    <a:pt x="179977" y="44511"/>
                    <a:pt x="183045" y="45078"/>
                    <a:pt x="185782" y="46446"/>
                  </a:cubicBezTo>
                  <a:cubicBezTo>
                    <a:pt x="188903" y="48006"/>
                    <a:pt x="194491" y="52251"/>
                    <a:pt x="194491" y="52251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4914537" y="2635326"/>
              <a:ext cx="206103" cy="75943"/>
            </a:xfrm>
            <a:custGeom>
              <a:avLst/>
              <a:gdLst>
                <a:gd name="connsiteX0" fmla="*/ 0 w 206103"/>
                <a:gd name="connsiteY0" fmla="*/ 49817 h 75943"/>
                <a:gd name="connsiteX1" fmla="*/ 37737 w 206103"/>
                <a:gd name="connsiteY1" fmla="*/ 46914 h 75943"/>
                <a:gd name="connsiteX2" fmla="*/ 49349 w 206103"/>
                <a:gd name="connsiteY2" fmla="*/ 41108 h 75943"/>
                <a:gd name="connsiteX3" fmla="*/ 66766 w 206103"/>
                <a:gd name="connsiteY3" fmla="*/ 29497 h 75943"/>
                <a:gd name="connsiteX4" fmla="*/ 84183 w 206103"/>
                <a:gd name="connsiteY4" fmla="*/ 14983 h 75943"/>
                <a:gd name="connsiteX5" fmla="*/ 92892 w 206103"/>
                <a:gd name="connsiteY5" fmla="*/ 12080 h 75943"/>
                <a:gd name="connsiteX6" fmla="*/ 110309 w 206103"/>
                <a:gd name="connsiteY6" fmla="*/ 468 h 75943"/>
                <a:gd name="connsiteX7" fmla="*/ 119017 w 206103"/>
                <a:gd name="connsiteY7" fmla="*/ 20788 h 75943"/>
                <a:gd name="connsiteX8" fmla="*/ 142240 w 206103"/>
                <a:gd name="connsiteY8" fmla="*/ 46914 h 75943"/>
                <a:gd name="connsiteX9" fmla="*/ 148046 w 206103"/>
                <a:gd name="connsiteY9" fmla="*/ 55623 h 75943"/>
                <a:gd name="connsiteX10" fmla="*/ 165463 w 206103"/>
                <a:gd name="connsiteY10" fmla="*/ 61428 h 75943"/>
                <a:gd name="connsiteX11" fmla="*/ 174172 w 206103"/>
                <a:gd name="connsiteY11" fmla="*/ 64331 h 75943"/>
                <a:gd name="connsiteX12" fmla="*/ 182880 w 206103"/>
                <a:gd name="connsiteY12" fmla="*/ 70137 h 75943"/>
                <a:gd name="connsiteX13" fmla="*/ 206103 w 206103"/>
                <a:gd name="connsiteY13" fmla="*/ 75943 h 7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6103" h="75943">
                  <a:moveTo>
                    <a:pt x="0" y="49817"/>
                  </a:moveTo>
                  <a:cubicBezTo>
                    <a:pt x="12579" y="48849"/>
                    <a:pt x="25313" y="49107"/>
                    <a:pt x="37737" y="46914"/>
                  </a:cubicBezTo>
                  <a:cubicBezTo>
                    <a:pt x="41999" y="46162"/>
                    <a:pt x="45638" y="43334"/>
                    <a:pt x="49349" y="41108"/>
                  </a:cubicBezTo>
                  <a:cubicBezTo>
                    <a:pt x="55332" y="37518"/>
                    <a:pt x="61832" y="34431"/>
                    <a:pt x="66766" y="29497"/>
                  </a:cubicBezTo>
                  <a:cubicBezTo>
                    <a:pt x="73188" y="23074"/>
                    <a:pt x="76097" y="19026"/>
                    <a:pt x="84183" y="14983"/>
                  </a:cubicBezTo>
                  <a:cubicBezTo>
                    <a:pt x="86920" y="13615"/>
                    <a:pt x="89989" y="13048"/>
                    <a:pt x="92892" y="12080"/>
                  </a:cubicBezTo>
                  <a:cubicBezTo>
                    <a:pt x="93901" y="11071"/>
                    <a:pt x="105057" y="-2683"/>
                    <a:pt x="110309" y="468"/>
                  </a:cubicBezTo>
                  <a:cubicBezTo>
                    <a:pt x="114621" y="3056"/>
                    <a:pt x="116768" y="16291"/>
                    <a:pt x="119017" y="20788"/>
                  </a:cubicBezTo>
                  <a:cubicBezTo>
                    <a:pt x="127469" y="37690"/>
                    <a:pt x="126848" y="23826"/>
                    <a:pt x="142240" y="46914"/>
                  </a:cubicBezTo>
                  <a:cubicBezTo>
                    <a:pt x="144175" y="49817"/>
                    <a:pt x="145087" y="53774"/>
                    <a:pt x="148046" y="55623"/>
                  </a:cubicBezTo>
                  <a:cubicBezTo>
                    <a:pt x="153235" y="58866"/>
                    <a:pt x="159657" y="59493"/>
                    <a:pt x="165463" y="61428"/>
                  </a:cubicBezTo>
                  <a:lnTo>
                    <a:pt x="174172" y="64331"/>
                  </a:lnTo>
                  <a:cubicBezTo>
                    <a:pt x="177075" y="66266"/>
                    <a:pt x="179570" y="69034"/>
                    <a:pt x="182880" y="70137"/>
                  </a:cubicBezTo>
                  <a:cubicBezTo>
                    <a:pt x="221988" y="83174"/>
                    <a:pt x="187843" y="66813"/>
                    <a:pt x="206103" y="75943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4929051" y="2705463"/>
              <a:ext cx="171269" cy="46446"/>
            </a:xfrm>
            <a:custGeom>
              <a:avLst/>
              <a:gdLst>
                <a:gd name="connsiteX0" fmla="*/ 0 w 171269"/>
                <a:gd name="connsiteY0" fmla="*/ 46446 h 46446"/>
                <a:gd name="connsiteX1" fmla="*/ 23223 w 171269"/>
                <a:gd name="connsiteY1" fmla="*/ 37737 h 46446"/>
                <a:gd name="connsiteX2" fmla="*/ 43543 w 171269"/>
                <a:gd name="connsiteY2" fmla="*/ 31931 h 46446"/>
                <a:gd name="connsiteX3" fmla="*/ 60960 w 171269"/>
                <a:gd name="connsiteY3" fmla="*/ 20320 h 46446"/>
                <a:gd name="connsiteX4" fmla="*/ 72572 w 171269"/>
                <a:gd name="connsiteY4" fmla="*/ 14514 h 46446"/>
                <a:gd name="connsiteX5" fmla="*/ 81280 w 171269"/>
                <a:gd name="connsiteY5" fmla="*/ 5806 h 46446"/>
                <a:gd name="connsiteX6" fmla="*/ 89989 w 171269"/>
                <a:gd name="connsiteY6" fmla="*/ 0 h 46446"/>
                <a:gd name="connsiteX7" fmla="*/ 107406 w 171269"/>
                <a:gd name="connsiteY7" fmla="*/ 8708 h 46446"/>
                <a:gd name="connsiteX8" fmla="*/ 116115 w 171269"/>
                <a:gd name="connsiteY8" fmla="*/ 11611 h 46446"/>
                <a:gd name="connsiteX9" fmla="*/ 127726 w 171269"/>
                <a:gd name="connsiteY9" fmla="*/ 17417 h 46446"/>
                <a:gd name="connsiteX10" fmla="*/ 136435 w 171269"/>
                <a:gd name="connsiteY10" fmla="*/ 23223 h 46446"/>
                <a:gd name="connsiteX11" fmla="*/ 153852 w 171269"/>
                <a:gd name="connsiteY11" fmla="*/ 29028 h 46446"/>
                <a:gd name="connsiteX12" fmla="*/ 162560 w 171269"/>
                <a:gd name="connsiteY12" fmla="*/ 31931 h 46446"/>
                <a:gd name="connsiteX13" fmla="*/ 171269 w 171269"/>
                <a:gd name="connsiteY13" fmla="*/ 31931 h 46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269" h="46446">
                  <a:moveTo>
                    <a:pt x="0" y="46446"/>
                  </a:moveTo>
                  <a:cubicBezTo>
                    <a:pt x="7662" y="43381"/>
                    <a:pt x="15263" y="40011"/>
                    <a:pt x="23223" y="37737"/>
                  </a:cubicBezTo>
                  <a:cubicBezTo>
                    <a:pt x="26320" y="36852"/>
                    <a:pt x="39857" y="33979"/>
                    <a:pt x="43543" y="31931"/>
                  </a:cubicBezTo>
                  <a:cubicBezTo>
                    <a:pt x="49642" y="28542"/>
                    <a:pt x="54719" y="23440"/>
                    <a:pt x="60960" y="20320"/>
                  </a:cubicBezTo>
                  <a:cubicBezTo>
                    <a:pt x="64831" y="18385"/>
                    <a:pt x="69051" y="17029"/>
                    <a:pt x="72572" y="14514"/>
                  </a:cubicBezTo>
                  <a:cubicBezTo>
                    <a:pt x="75912" y="12128"/>
                    <a:pt x="78126" y="8434"/>
                    <a:pt x="81280" y="5806"/>
                  </a:cubicBezTo>
                  <a:cubicBezTo>
                    <a:pt x="83960" y="3572"/>
                    <a:pt x="87086" y="1935"/>
                    <a:pt x="89989" y="0"/>
                  </a:cubicBezTo>
                  <a:cubicBezTo>
                    <a:pt x="111880" y="7297"/>
                    <a:pt x="84896" y="-2546"/>
                    <a:pt x="107406" y="8708"/>
                  </a:cubicBezTo>
                  <a:cubicBezTo>
                    <a:pt x="110143" y="10076"/>
                    <a:pt x="113302" y="10406"/>
                    <a:pt x="116115" y="11611"/>
                  </a:cubicBezTo>
                  <a:cubicBezTo>
                    <a:pt x="120092" y="13316"/>
                    <a:pt x="123969" y="15270"/>
                    <a:pt x="127726" y="17417"/>
                  </a:cubicBezTo>
                  <a:cubicBezTo>
                    <a:pt x="130755" y="19148"/>
                    <a:pt x="133247" y="21806"/>
                    <a:pt x="136435" y="23223"/>
                  </a:cubicBezTo>
                  <a:cubicBezTo>
                    <a:pt x="142027" y="25708"/>
                    <a:pt x="148046" y="27093"/>
                    <a:pt x="153852" y="29028"/>
                  </a:cubicBezTo>
                  <a:cubicBezTo>
                    <a:pt x="156755" y="29996"/>
                    <a:pt x="159500" y="31931"/>
                    <a:pt x="162560" y="31931"/>
                  </a:cubicBezTo>
                  <a:lnTo>
                    <a:pt x="171269" y="31931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22"/>
          <p:cNvGrpSpPr/>
          <p:nvPr/>
        </p:nvGrpSpPr>
        <p:grpSpPr>
          <a:xfrm>
            <a:off x="3035397" y="3360295"/>
            <a:ext cx="206103" cy="355970"/>
            <a:chOff x="4914537" y="2419161"/>
            <a:chExt cx="206103" cy="355970"/>
          </a:xfrm>
          <a:noFill/>
        </p:grpSpPr>
        <p:sp>
          <p:nvSpPr>
            <p:cNvPr id="101" name="任意多边形 100"/>
            <p:cNvSpPr/>
            <p:nvPr/>
          </p:nvSpPr>
          <p:spPr>
            <a:xfrm>
              <a:off x="4975497" y="2419161"/>
              <a:ext cx="96507" cy="355970"/>
            </a:xfrm>
            <a:custGeom>
              <a:avLst/>
              <a:gdLst>
                <a:gd name="connsiteX0" fmla="*/ 43543 w 96507"/>
                <a:gd name="connsiteY0" fmla="*/ 355970 h 355970"/>
                <a:gd name="connsiteX1" fmla="*/ 46446 w 96507"/>
                <a:gd name="connsiteY1" fmla="*/ 251468 h 355970"/>
                <a:gd name="connsiteX2" fmla="*/ 49349 w 96507"/>
                <a:gd name="connsiteY2" fmla="*/ 236953 h 355970"/>
                <a:gd name="connsiteX3" fmla="*/ 58057 w 96507"/>
                <a:gd name="connsiteY3" fmla="*/ 181799 h 355970"/>
                <a:gd name="connsiteX4" fmla="*/ 60960 w 96507"/>
                <a:gd name="connsiteY4" fmla="*/ 149868 h 355970"/>
                <a:gd name="connsiteX5" fmla="*/ 63863 w 96507"/>
                <a:gd name="connsiteY5" fmla="*/ 1822 h 355970"/>
                <a:gd name="connsiteX6" fmla="*/ 81280 w 96507"/>
                <a:gd name="connsiteY6" fmla="*/ 13433 h 355970"/>
                <a:gd name="connsiteX7" fmla="*/ 89989 w 96507"/>
                <a:gd name="connsiteY7" fmla="*/ 19239 h 355970"/>
                <a:gd name="connsiteX8" fmla="*/ 95794 w 96507"/>
                <a:gd name="connsiteY8" fmla="*/ 27948 h 355970"/>
                <a:gd name="connsiteX9" fmla="*/ 87086 w 96507"/>
                <a:gd name="connsiteY9" fmla="*/ 22142 h 355970"/>
                <a:gd name="connsiteX10" fmla="*/ 69669 w 96507"/>
                <a:gd name="connsiteY10" fmla="*/ 7628 h 355970"/>
                <a:gd name="connsiteX11" fmla="*/ 60960 w 96507"/>
                <a:gd name="connsiteY11" fmla="*/ 4725 h 355970"/>
                <a:gd name="connsiteX12" fmla="*/ 34834 w 96507"/>
                <a:gd name="connsiteY12" fmla="*/ 10530 h 355970"/>
                <a:gd name="connsiteX13" fmla="*/ 26126 w 96507"/>
                <a:gd name="connsiteY13" fmla="*/ 16336 h 355970"/>
                <a:gd name="connsiteX14" fmla="*/ 17417 w 96507"/>
                <a:gd name="connsiteY14" fmla="*/ 25045 h 355970"/>
                <a:gd name="connsiteX15" fmla="*/ 8709 w 96507"/>
                <a:gd name="connsiteY15" fmla="*/ 30850 h 355970"/>
                <a:gd name="connsiteX16" fmla="*/ 0 w 96507"/>
                <a:gd name="connsiteY16" fmla="*/ 39559 h 35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6507" h="355970">
                  <a:moveTo>
                    <a:pt x="43543" y="355970"/>
                  </a:moveTo>
                  <a:cubicBezTo>
                    <a:pt x="44511" y="321136"/>
                    <a:pt x="44748" y="286274"/>
                    <a:pt x="46446" y="251468"/>
                  </a:cubicBezTo>
                  <a:cubicBezTo>
                    <a:pt x="46686" y="246540"/>
                    <a:pt x="48651" y="241838"/>
                    <a:pt x="49349" y="236953"/>
                  </a:cubicBezTo>
                  <a:cubicBezTo>
                    <a:pt x="57080" y="182832"/>
                    <a:pt x="49917" y="206219"/>
                    <a:pt x="58057" y="181799"/>
                  </a:cubicBezTo>
                  <a:cubicBezTo>
                    <a:pt x="59025" y="171155"/>
                    <a:pt x="60615" y="160550"/>
                    <a:pt x="60960" y="149868"/>
                  </a:cubicBezTo>
                  <a:cubicBezTo>
                    <a:pt x="62551" y="100536"/>
                    <a:pt x="56592" y="50642"/>
                    <a:pt x="63863" y="1822"/>
                  </a:cubicBezTo>
                  <a:cubicBezTo>
                    <a:pt x="64891" y="-5079"/>
                    <a:pt x="75474" y="9563"/>
                    <a:pt x="81280" y="13433"/>
                  </a:cubicBezTo>
                  <a:lnTo>
                    <a:pt x="89989" y="19239"/>
                  </a:lnTo>
                  <a:cubicBezTo>
                    <a:pt x="91924" y="22142"/>
                    <a:pt x="98697" y="29883"/>
                    <a:pt x="95794" y="27948"/>
                  </a:cubicBezTo>
                  <a:cubicBezTo>
                    <a:pt x="92891" y="26013"/>
                    <a:pt x="89553" y="24609"/>
                    <a:pt x="87086" y="22142"/>
                  </a:cubicBezTo>
                  <a:cubicBezTo>
                    <a:pt x="80666" y="15722"/>
                    <a:pt x="77752" y="11669"/>
                    <a:pt x="69669" y="7628"/>
                  </a:cubicBezTo>
                  <a:cubicBezTo>
                    <a:pt x="66932" y="6260"/>
                    <a:pt x="63863" y="5693"/>
                    <a:pt x="60960" y="4725"/>
                  </a:cubicBezTo>
                  <a:cubicBezTo>
                    <a:pt x="54280" y="5838"/>
                    <a:pt x="41976" y="6959"/>
                    <a:pt x="34834" y="10530"/>
                  </a:cubicBezTo>
                  <a:cubicBezTo>
                    <a:pt x="31714" y="12090"/>
                    <a:pt x="28806" y="14103"/>
                    <a:pt x="26126" y="16336"/>
                  </a:cubicBezTo>
                  <a:cubicBezTo>
                    <a:pt x="22972" y="18964"/>
                    <a:pt x="20571" y="22417"/>
                    <a:pt x="17417" y="25045"/>
                  </a:cubicBezTo>
                  <a:cubicBezTo>
                    <a:pt x="14737" y="27278"/>
                    <a:pt x="11389" y="28617"/>
                    <a:pt x="8709" y="30850"/>
                  </a:cubicBezTo>
                  <a:cubicBezTo>
                    <a:pt x="5555" y="33478"/>
                    <a:pt x="0" y="39559"/>
                    <a:pt x="0" y="39559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4960983" y="2458720"/>
              <a:ext cx="113211" cy="63863"/>
            </a:xfrm>
            <a:custGeom>
              <a:avLst/>
              <a:gdLst>
                <a:gd name="connsiteX0" fmla="*/ 0 w 113211"/>
                <a:gd name="connsiteY0" fmla="*/ 63863 h 63863"/>
                <a:gd name="connsiteX1" fmla="*/ 14514 w 113211"/>
                <a:gd name="connsiteY1" fmla="*/ 52251 h 63863"/>
                <a:gd name="connsiteX2" fmla="*/ 40640 w 113211"/>
                <a:gd name="connsiteY2" fmla="*/ 29029 h 63863"/>
                <a:gd name="connsiteX3" fmla="*/ 46446 w 113211"/>
                <a:gd name="connsiteY3" fmla="*/ 20320 h 63863"/>
                <a:gd name="connsiteX4" fmla="*/ 55154 w 113211"/>
                <a:gd name="connsiteY4" fmla="*/ 2903 h 63863"/>
                <a:gd name="connsiteX5" fmla="*/ 63863 w 113211"/>
                <a:gd name="connsiteY5" fmla="*/ 0 h 63863"/>
                <a:gd name="connsiteX6" fmla="*/ 81280 w 113211"/>
                <a:gd name="connsiteY6" fmla="*/ 8709 h 63863"/>
                <a:gd name="connsiteX7" fmla="*/ 89988 w 113211"/>
                <a:gd name="connsiteY7" fmla="*/ 14514 h 63863"/>
                <a:gd name="connsiteX8" fmla="*/ 98697 w 113211"/>
                <a:gd name="connsiteY8" fmla="*/ 17417 h 63863"/>
                <a:gd name="connsiteX9" fmla="*/ 107406 w 113211"/>
                <a:gd name="connsiteY9" fmla="*/ 23223 h 63863"/>
                <a:gd name="connsiteX10" fmla="*/ 113211 w 113211"/>
                <a:gd name="connsiteY10" fmla="*/ 26126 h 63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211" h="63863">
                  <a:moveTo>
                    <a:pt x="0" y="63863"/>
                  </a:moveTo>
                  <a:cubicBezTo>
                    <a:pt x="4838" y="59992"/>
                    <a:pt x="9930" y="56419"/>
                    <a:pt x="14514" y="52251"/>
                  </a:cubicBezTo>
                  <a:cubicBezTo>
                    <a:pt x="41848" y="27401"/>
                    <a:pt x="21933" y="41498"/>
                    <a:pt x="40640" y="29029"/>
                  </a:cubicBezTo>
                  <a:cubicBezTo>
                    <a:pt x="42575" y="26126"/>
                    <a:pt x="44886" y="23441"/>
                    <a:pt x="46446" y="20320"/>
                  </a:cubicBezTo>
                  <a:cubicBezTo>
                    <a:pt x="49953" y="13306"/>
                    <a:pt x="48219" y="8451"/>
                    <a:pt x="55154" y="2903"/>
                  </a:cubicBezTo>
                  <a:cubicBezTo>
                    <a:pt x="57544" y="992"/>
                    <a:pt x="60960" y="968"/>
                    <a:pt x="63863" y="0"/>
                  </a:cubicBezTo>
                  <a:cubicBezTo>
                    <a:pt x="88808" y="16632"/>
                    <a:pt x="57252" y="-3304"/>
                    <a:pt x="81280" y="8709"/>
                  </a:cubicBezTo>
                  <a:cubicBezTo>
                    <a:pt x="84400" y="10269"/>
                    <a:pt x="86868" y="12954"/>
                    <a:pt x="89988" y="14514"/>
                  </a:cubicBezTo>
                  <a:cubicBezTo>
                    <a:pt x="92725" y="15882"/>
                    <a:pt x="95960" y="16049"/>
                    <a:pt x="98697" y="17417"/>
                  </a:cubicBezTo>
                  <a:cubicBezTo>
                    <a:pt x="101818" y="18977"/>
                    <a:pt x="104414" y="21428"/>
                    <a:pt x="107406" y="23223"/>
                  </a:cubicBezTo>
                  <a:cubicBezTo>
                    <a:pt x="109261" y="24336"/>
                    <a:pt x="111276" y="25158"/>
                    <a:pt x="113211" y="26126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4946469" y="2516777"/>
              <a:ext cx="153851" cy="58064"/>
            </a:xfrm>
            <a:custGeom>
              <a:avLst/>
              <a:gdLst>
                <a:gd name="connsiteX0" fmla="*/ 0 w 153851"/>
                <a:gd name="connsiteY0" fmla="*/ 55154 h 58064"/>
                <a:gd name="connsiteX1" fmla="*/ 31931 w 153851"/>
                <a:gd name="connsiteY1" fmla="*/ 31932 h 58064"/>
                <a:gd name="connsiteX2" fmla="*/ 40640 w 153851"/>
                <a:gd name="connsiteY2" fmla="*/ 26126 h 58064"/>
                <a:gd name="connsiteX3" fmla="*/ 49348 w 153851"/>
                <a:gd name="connsiteY3" fmla="*/ 23223 h 58064"/>
                <a:gd name="connsiteX4" fmla="*/ 63862 w 153851"/>
                <a:gd name="connsiteY4" fmla="*/ 8709 h 58064"/>
                <a:gd name="connsiteX5" fmla="*/ 69668 w 153851"/>
                <a:gd name="connsiteY5" fmla="*/ 0 h 58064"/>
                <a:gd name="connsiteX6" fmla="*/ 89988 w 153851"/>
                <a:gd name="connsiteY6" fmla="*/ 26126 h 58064"/>
                <a:gd name="connsiteX7" fmla="*/ 95794 w 153851"/>
                <a:gd name="connsiteY7" fmla="*/ 34834 h 58064"/>
                <a:gd name="connsiteX8" fmla="*/ 113211 w 153851"/>
                <a:gd name="connsiteY8" fmla="*/ 43543 h 58064"/>
                <a:gd name="connsiteX9" fmla="*/ 121920 w 153851"/>
                <a:gd name="connsiteY9" fmla="*/ 49349 h 58064"/>
                <a:gd name="connsiteX10" fmla="*/ 142240 w 153851"/>
                <a:gd name="connsiteY10" fmla="*/ 55154 h 58064"/>
                <a:gd name="connsiteX11" fmla="*/ 153851 w 153851"/>
                <a:gd name="connsiteY11" fmla="*/ 58057 h 58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851" h="58064">
                  <a:moveTo>
                    <a:pt x="0" y="55154"/>
                  </a:moveTo>
                  <a:cubicBezTo>
                    <a:pt x="19963" y="39183"/>
                    <a:pt x="9358" y="46981"/>
                    <a:pt x="31931" y="31932"/>
                  </a:cubicBezTo>
                  <a:cubicBezTo>
                    <a:pt x="34834" y="29997"/>
                    <a:pt x="37330" y="27229"/>
                    <a:pt x="40640" y="26126"/>
                  </a:cubicBezTo>
                  <a:lnTo>
                    <a:pt x="49348" y="23223"/>
                  </a:lnTo>
                  <a:cubicBezTo>
                    <a:pt x="64832" y="-3"/>
                    <a:pt x="44509" y="28062"/>
                    <a:pt x="63862" y="8709"/>
                  </a:cubicBezTo>
                  <a:cubicBezTo>
                    <a:pt x="66329" y="6242"/>
                    <a:pt x="67733" y="2903"/>
                    <a:pt x="69668" y="0"/>
                  </a:cubicBezTo>
                  <a:cubicBezTo>
                    <a:pt x="83312" y="13644"/>
                    <a:pt x="76098" y="5291"/>
                    <a:pt x="89988" y="26126"/>
                  </a:cubicBezTo>
                  <a:cubicBezTo>
                    <a:pt x="91923" y="29029"/>
                    <a:pt x="92891" y="32899"/>
                    <a:pt x="95794" y="34834"/>
                  </a:cubicBezTo>
                  <a:cubicBezTo>
                    <a:pt x="120744" y="51469"/>
                    <a:pt x="89179" y="31527"/>
                    <a:pt x="113211" y="43543"/>
                  </a:cubicBezTo>
                  <a:cubicBezTo>
                    <a:pt x="116332" y="45103"/>
                    <a:pt x="118799" y="47789"/>
                    <a:pt x="121920" y="49349"/>
                  </a:cubicBezTo>
                  <a:cubicBezTo>
                    <a:pt x="126565" y="51672"/>
                    <a:pt x="137892" y="53912"/>
                    <a:pt x="142240" y="55154"/>
                  </a:cubicBezTo>
                  <a:cubicBezTo>
                    <a:pt x="153473" y="58363"/>
                    <a:pt x="147380" y="58057"/>
                    <a:pt x="153851" y="58057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4926149" y="2583543"/>
              <a:ext cx="194491" cy="63863"/>
            </a:xfrm>
            <a:custGeom>
              <a:avLst/>
              <a:gdLst>
                <a:gd name="connsiteX0" fmla="*/ 0 w 194491"/>
                <a:gd name="connsiteY0" fmla="*/ 63863 h 63863"/>
                <a:gd name="connsiteX1" fmla="*/ 31931 w 194491"/>
                <a:gd name="connsiteY1" fmla="*/ 40640 h 63863"/>
                <a:gd name="connsiteX2" fmla="*/ 40640 w 194491"/>
                <a:gd name="connsiteY2" fmla="*/ 34834 h 63863"/>
                <a:gd name="connsiteX3" fmla="*/ 49348 w 194491"/>
                <a:gd name="connsiteY3" fmla="*/ 29028 h 63863"/>
                <a:gd name="connsiteX4" fmla="*/ 58057 w 194491"/>
                <a:gd name="connsiteY4" fmla="*/ 26126 h 63863"/>
                <a:gd name="connsiteX5" fmla="*/ 84182 w 194491"/>
                <a:gd name="connsiteY5" fmla="*/ 8708 h 63863"/>
                <a:gd name="connsiteX6" fmla="*/ 92891 w 194491"/>
                <a:gd name="connsiteY6" fmla="*/ 2903 h 63863"/>
                <a:gd name="connsiteX7" fmla="*/ 101600 w 194491"/>
                <a:gd name="connsiteY7" fmla="*/ 0 h 63863"/>
                <a:gd name="connsiteX8" fmla="*/ 110308 w 194491"/>
                <a:gd name="connsiteY8" fmla="*/ 2903 h 63863"/>
                <a:gd name="connsiteX9" fmla="*/ 127725 w 194491"/>
                <a:gd name="connsiteY9" fmla="*/ 14514 h 63863"/>
                <a:gd name="connsiteX10" fmla="*/ 145142 w 194491"/>
                <a:gd name="connsiteY10" fmla="*/ 26126 h 63863"/>
                <a:gd name="connsiteX11" fmla="*/ 153851 w 194491"/>
                <a:gd name="connsiteY11" fmla="*/ 31931 h 63863"/>
                <a:gd name="connsiteX12" fmla="*/ 177074 w 194491"/>
                <a:gd name="connsiteY12" fmla="*/ 43543 h 63863"/>
                <a:gd name="connsiteX13" fmla="*/ 185782 w 194491"/>
                <a:gd name="connsiteY13" fmla="*/ 46446 h 63863"/>
                <a:gd name="connsiteX14" fmla="*/ 194491 w 194491"/>
                <a:gd name="connsiteY14" fmla="*/ 52251 h 63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4491" h="63863">
                  <a:moveTo>
                    <a:pt x="0" y="63863"/>
                  </a:moveTo>
                  <a:cubicBezTo>
                    <a:pt x="19963" y="47891"/>
                    <a:pt x="9358" y="55689"/>
                    <a:pt x="31931" y="40640"/>
                  </a:cubicBezTo>
                  <a:lnTo>
                    <a:pt x="40640" y="34834"/>
                  </a:lnTo>
                  <a:cubicBezTo>
                    <a:pt x="43543" y="32899"/>
                    <a:pt x="46038" y="30131"/>
                    <a:pt x="49348" y="29028"/>
                  </a:cubicBezTo>
                  <a:lnTo>
                    <a:pt x="58057" y="26126"/>
                  </a:lnTo>
                  <a:lnTo>
                    <a:pt x="84182" y="8708"/>
                  </a:lnTo>
                  <a:cubicBezTo>
                    <a:pt x="87085" y="6773"/>
                    <a:pt x="89581" y="4006"/>
                    <a:pt x="92891" y="2903"/>
                  </a:cubicBezTo>
                  <a:lnTo>
                    <a:pt x="101600" y="0"/>
                  </a:lnTo>
                  <a:cubicBezTo>
                    <a:pt x="104503" y="968"/>
                    <a:pt x="107633" y="1417"/>
                    <a:pt x="110308" y="2903"/>
                  </a:cubicBezTo>
                  <a:cubicBezTo>
                    <a:pt x="116407" y="6292"/>
                    <a:pt x="121919" y="10644"/>
                    <a:pt x="127725" y="14514"/>
                  </a:cubicBezTo>
                  <a:lnTo>
                    <a:pt x="145142" y="26126"/>
                  </a:lnTo>
                  <a:cubicBezTo>
                    <a:pt x="148045" y="28061"/>
                    <a:pt x="150731" y="30371"/>
                    <a:pt x="153851" y="31931"/>
                  </a:cubicBezTo>
                  <a:cubicBezTo>
                    <a:pt x="161592" y="35802"/>
                    <a:pt x="168863" y="40806"/>
                    <a:pt x="177074" y="43543"/>
                  </a:cubicBezTo>
                  <a:cubicBezTo>
                    <a:pt x="179977" y="44511"/>
                    <a:pt x="183045" y="45078"/>
                    <a:pt x="185782" y="46446"/>
                  </a:cubicBezTo>
                  <a:cubicBezTo>
                    <a:pt x="188903" y="48006"/>
                    <a:pt x="194491" y="52251"/>
                    <a:pt x="194491" y="52251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 104"/>
            <p:cNvSpPr/>
            <p:nvPr/>
          </p:nvSpPr>
          <p:spPr>
            <a:xfrm>
              <a:off x="4914537" y="2635326"/>
              <a:ext cx="206103" cy="75943"/>
            </a:xfrm>
            <a:custGeom>
              <a:avLst/>
              <a:gdLst>
                <a:gd name="connsiteX0" fmla="*/ 0 w 206103"/>
                <a:gd name="connsiteY0" fmla="*/ 49817 h 75943"/>
                <a:gd name="connsiteX1" fmla="*/ 37737 w 206103"/>
                <a:gd name="connsiteY1" fmla="*/ 46914 h 75943"/>
                <a:gd name="connsiteX2" fmla="*/ 49349 w 206103"/>
                <a:gd name="connsiteY2" fmla="*/ 41108 h 75943"/>
                <a:gd name="connsiteX3" fmla="*/ 66766 w 206103"/>
                <a:gd name="connsiteY3" fmla="*/ 29497 h 75943"/>
                <a:gd name="connsiteX4" fmla="*/ 84183 w 206103"/>
                <a:gd name="connsiteY4" fmla="*/ 14983 h 75943"/>
                <a:gd name="connsiteX5" fmla="*/ 92892 w 206103"/>
                <a:gd name="connsiteY5" fmla="*/ 12080 h 75943"/>
                <a:gd name="connsiteX6" fmla="*/ 110309 w 206103"/>
                <a:gd name="connsiteY6" fmla="*/ 468 h 75943"/>
                <a:gd name="connsiteX7" fmla="*/ 119017 w 206103"/>
                <a:gd name="connsiteY7" fmla="*/ 20788 h 75943"/>
                <a:gd name="connsiteX8" fmla="*/ 142240 w 206103"/>
                <a:gd name="connsiteY8" fmla="*/ 46914 h 75943"/>
                <a:gd name="connsiteX9" fmla="*/ 148046 w 206103"/>
                <a:gd name="connsiteY9" fmla="*/ 55623 h 75943"/>
                <a:gd name="connsiteX10" fmla="*/ 165463 w 206103"/>
                <a:gd name="connsiteY10" fmla="*/ 61428 h 75943"/>
                <a:gd name="connsiteX11" fmla="*/ 174172 w 206103"/>
                <a:gd name="connsiteY11" fmla="*/ 64331 h 75943"/>
                <a:gd name="connsiteX12" fmla="*/ 182880 w 206103"/>
                <a:gd name="connsiteY12" fmla="*/ 70137 h 75943"/>
                <a:gd name="connsiteX13" fmla="*/ 206103 w 206103"/>
                <a:gd name="connsiteY13" fmla="*/ 75943 h 7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6103" h="75943">
                  <a:moveTo>
                    <a:pt x="0" y="49817"/>
                  </a:moveTo>
                  <a:cubicBezTo>
                    <a:pt x="12579" y="48849"/>
                    <a:pt x="25313" y="49107"/>
                    <a:pt x="37737" y="46914"/>
                  </a:cubicBezTo>
                  <a:cubicBezTo>
                    <a:pt x="41999" y="46162"/>
                    <a:pt x="45638" y="43334"/>
                    <a:pt x="49349" y="41108"/>
                  </a:cubicBezTo>
                  <a:cubicBezTo>
                    <a:pt x="55332" y="37518"/>
                    <a:pt x="61832" y="34431"/>
                    <a:pt x="66766" y="29497"/>
                  </a:cubicBezTo>
                  <a:cubicBezTo>
                    <a:pt x="73188" y="23074"/>
                    <a:pt x="76097" y="19026"/>
                    <a:pt x="84183" y="14983"/>
                  </a:cubicBezTo>
                  <a:cubicBezTo>
                    <a:pt x="86920" y="13615"/>
                    <a:pt x="89989" y="13048"/>
                    <a:pt x="92892" y="12080"/>
                  </a:cubicBezTo>
                  <a:cubicBezTo>
                    <a:pt x="93901" y="11071"/>
                    <a:pt x="105057" y="-2683"/>
                    <a:pt x="110309" y="468"/>
                  </a:cubicBezTo>
                  <a:cubicBezTo>
                    <a:pt x="114621" y="3056"/>
                    <a:pt x="116768" y="16291"/>
                    <a:pt x="119017" y="20788"/>
                  </a:cubicBezTo>
                  <a:cubicBezTo>
                    <a:pt x="127469" y="37690"/>
                    <a:pt x="126848" y="23826"/>
                    <a:pt x="142240" y="46914"/>
                  </a:cubicBezTo>
                  <a:cubicBezTo>
                    <a:pt x="144175" y="49817"/>
                    <a:pt x="145087" y="53774"/>
                    <a:pt x="148046" y="55623"/>
                  </a:cubicBezTo>
                  <a:cubicBezTo>
                    <a:pt x="153235" y="58866"/>
                    <a:pt x="159657" y="59493"/>
                    <a:pt x="165463" y="61428"/>
                  </a:cubicBezTo>
                  <a:lnTo>
                    <a:pt x="174172" y="64331"/>
                  </a:lnTo>
                  <a:cubicBezTo>
                    <a:pt x="177075" y="66266"/>
                    <a:pt x="179570" y="69034"/>
                    <a:pt x="182880" y="70137"/>
                  </a:cubicBezTo>
                  <a:cubicBezTo>
                    <a:pt x="221988" y="83174"/>
                    <a:pt x="187843" y="66813"/>
                    <a:pt x="206103" y="75943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4929051" y="2705463"/>
              <a:ext cx="171269" cy="46446"/>
            </a:xfrm>
            <a:custGeom>
              <a:avLst/>
              <a:gdLst>
                <a:gd name="connsiteX0" fmla="*/ 0 w 171269"/>
                <a:gd name="connsiteY0" fmla="*/ 46446 h 46446"/>
                <a:gd name="connsiteX1" fmla="*/ 23223 w 171269"/>
                <a:gd name="connsiteY1" fmla="*/ 37737 h 46446"/>
                <a:gd name="connsiteX2" fmla="*/ 43543 w 171269"/>
                <a:gd name="connsiteY2" fmla="*/ 31931 h 46446"/>
                <a:gd name="connsiteX3" fmla="*/ 60960 w 171269"/>
                <a:gd name="connsiteY3" fmla="*/ 20320 h 46446"/>
                <a:gd name="connsiteX4" fmla="*/ 72572 w 171269"/>
                <a:gd name="connsiteY4" fmla="*/ 14514 h 46446"/>
                <a:gd name="connsiteX5" fmla="*/ 81280 w 171269"/>
                <a:gd name="connsiteY5" fmla="*/ 5806 h 46446"/>
                <a:gd name="connsiteX6" fmla="*/ 89989 w 171269"/>
                <a:gd name="connsiteY6" fmla="*/ 0 h 46446"/>
                <a:gd name="connsiteX7" fmla="*/ 107406 w 171269"/>
                <a:gd name="connsiteY7" fmla="*/ 8708 h 46446"/>
                <a:gd name="connsiteX8" fmla="*/ 116115 w 171269"/>
                <a:gd name="connsiteY8" fmla="*/ 11611 h 46446"/>
                <a:gd name="connsiteX9" fmla="*/ 127726 w 171269"/>
                <a:gd name="connsiteY9" fmla="*/ 17417 h 46446"/>
                <a:gd name="connsiteX10" fmla="*/ 136435 w 171269"/>
                <a:gd name="connsiteY10" fmla="*/ 23223 h 46446"/>
                <a:gd name="connsiteX11" fmla="*/ 153852 w 171269"/>
                <a:gd name="connsiteY11" fmla="*/ 29028 h 46446"/>
                <a:gd name="connsiteX12" fmla="*/ 162560 w 171269"/>
                <a:gd name="connsiteY12" fmla="*/ 31931 h 46446"/>
                <a:gd name="connsiteX13" fmla="*/ 171269 w 171269"/>
                <a:gd name="connsiteY13" fmla="*/ 31931 h 46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269" h="46446">
                  <a:moveTo>
                    <a:pt x="0" y="46446"/>
                  </a:moveTo>
                  <a:cubicBezTo>
                    <a:pt x="7662" y="43381"/>
                    <a:pt x="15263" y="40011"/>
                    <a:pt x="23223" y="37737"/>
                  </a:cubicBezTo>
                  <a:cubicBezTo>
                    <a:pt x="26320" y="36852"/>
                    <a:pt x="39857" y="33979"/>
                    <a:pt x="43543" y="31931"/>
                  </a:cubicBezTo>
                  <a:cubicBezTo>
                    <a:pt x="49642" y="28542"/>
                    <a:pt x="54719" y="23440"/>
                    <a:pt x="60960" y="20320"/>
                  </a:cubicBezTo>
                  <a:cubicBezTo>
                    <a:pt x="64831" y="18385"/>
                    <a:pt x="69051" y="17029"/>
                    <a:pt x="72572" y="14514"/>
                  </a:cubicBezTo>
                  <a:cubicBezTo>
                    <a:pt x="75912" y="12128"/>
                    <a:pt x="78126" y="8434"/>
                    <a:pt x="81280" y="5806"/>
                  </a:cubicBezTo>
                  <a:cubicBezTo>
                    <a:pt x="83960" y="3572"/>
                    <a:pt x="87086" y="1935"/>
                    <a:pt x="89989" y="0"/>
                  </a:cubicBezTo>
                  <a:cubicBezTo>
                    <a:pt x="111880" y="7297"/>
                    <a:pt x="84896" y="-2546"/>
                    <a:pt x="107406" y="8708"/>
                  </a:cubicBezTo>
                  <a:cubicBezTo>
                    <a:pt x="110143" y="10076"/>
                    <a:pt x="113302" y="10406"/>
                    <a:pt x="116115" y="11611"/>
                  </a:cubicBezTo>
                  <a:cubicBezTo>
                    <a:pt x="120092" y="13316"/>
                    <a:pt x="123969" y="15270"/>
                    <a:pt x="127726" y="17417"/>
                  </a:cubicBezTo>
                  <a:cubicBezTo>
                    <a:pt x="130755" y="19148"/>
                    <a:pt x="133247" y="21806"/>
                    <a:pt x="136435" y="23223"/>
                  </a:cubicBezTo>
                  <a:cubicBezTo>
                    <a:pt x="142027" y="25708"/>
                    <a:pt x="148046" y="27093"/>
                    <a:pt x="153852" y="29028"/>
                  </a:cubicBezTo>
                  <a:cubicBezTo>
                    <a:pt x="156755" y="29996"/>
                    <a:pt x="159500" y="31931"/>
                    <a:pt x="162560" y="31931"/>
                  </a:cubicBezTo>
                  <a:lnTo>
                    <a:pt x="171269" y="31931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53" name="7"/>
          <p:cNvGrpSpPr/>
          <p:nvPr/>
        </p:nvGrpSpPr>
        <p:grpSpPr>
          <a:xfrm>
            <a:off x="8388424" y="2027860"/>
            <a:ext cx="374612" cy="528095"/>
            <a:chOff x="3458476" y="111919"/>
            <a:chExt cx="238425" cy="336111"/>
          </a:xfrm>
          <a:noFill/>
        </p:grpSpPr>
        <p:sp>
          <p:nvSpPr>
            <p:cNvPr id="107" name="任意多边形 106"/>
            <p:cNvSpPr/>
            <p:nvPr/>
          </p:nvSpPr>
          <p:spPr>
            <a:xfrm>
              <a:off x="3458476" y="408729"/>
              <a:ext cx="238425" cy="39301"/>
            </a:xfrm>
            <a:custGeom>
              <a:avLst/>
              <a:gdLst>
                <a:gd name="connsiteX0" fmla="*/ 0 w 238425"/>
                <a:gd name="connsiteY0" fmla="*/ 39301 h 39301"/>
                <a:gd name="connsiteX1" fmla="*/ 20960 w 238425"/>
                <a:gd name="connsiteY1" fmla="*/ 26201 h 39301"/>
                <a:gd name="connsiteX2" fmla="*/ 28820 w 238425"/>
                <a:gd name="connsiteY2" fmla="*/ 23580 h 39301"/>
                <a:gd name="connsiteX3" fmla="*/ 44541 w 238425"/>
                <a:gd name="connsiteY3" fmla="*/ 15720 h 39301"/>
                <a:gd name="connsiteX4" fmla="*/ 62881 w 238425"/>
                <a:gd name="connsiteY4" fmla="*/ 7860 h 39301"/>
                <a:gd name="connsiteX5" fmla="*/ 91702 w 238425"/>
                <a:gd name="connsiteY5" fmla="*/ 0 h 39301"/>
                <a:gd name="connsiteX6" fmla="*/ 167683 w 238425"/>
                <a:gd name="connsiteY6" fmla="*/ 2620 h 39301"/>
                <a:gd name="connsiteX7" fmla="*/ 175543 w 238425"/>
                <a:gd name="connsiteY7" fmla="*/ 7860 h 39301"/>
                <a:gd name="connsiteX8" fmla="*/ 191264 w 238425"/>
                <a:gd name="connsiteY8" fmla="*/ 13100 h 39301"/>
                <a:gd name="connsiteX9" fmla="*/ 212224 w 238425"/>
                <a:gd name="connsiteY9" fmla="*/ 20960 h 39301"/>
                <a:gd name="connsiteX10" fmla="*/ 227945 w 238425"/>
                <a:gd name="connsiteY10" fmla="*/ 26201 h 39301"/>
                <a:gd name="connsiteX11" fmla="*/ 238425 w 238425"/>
                <a:gd name="connsiteY11" fmla="*/ 31441 h 39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425" h="39301">
                  <a:moveTo>
                    <a:pt x="0" y="39301"/>
                  </a:moveTo>
                  <a:cubicBezTo>
                    <a:pt x="34280" y="25589"/>
                    <a:pt x="-4201" y="42977"/>
                    <a:pt x="20960" y="26201"/>
                  </a:cubicBezTo>
                  <a:cubicBezTo>
                    <a:pt x="23258" y="24669"/>
                    <a:pt x="26350" y="24815"/>
                    <a:pt x="28820" y="23580"/>
                  </a:cubicBezTo>
                  <a:cubicBezTo>
                    <a:pt x="49126" y="13426"/>
                    <a:pt x="24791" y="22302"/>
                    <a:pt x="44541" y="15720"/>
                  </a:cubicBezTo>
                  <a:cubicBezTo>
                    <a:pt x="57011" y="7407"/>
                    <a:pt x="47501" y="12474"/>
                    <a:pt x="62881" y="7860"/>
                  </a:cubicBezTo>
                  <a:cubicBezTo>
                    <a:pt x="89473" y="-118"/>
                    <a:pt x="67825" y="4775"/>
                    <a:pt x="91702" y="0"/>
                  </a:cubicBezTo>
                  <a:cubicBezTo>
                    <a:pt x="117029" y="873"/>
                    <a:pt x="142452" y="255"/>
                    <a:pt x="167683" y="2620"/>
                  </a:cubicBezTo>
                  <a:cubicBezTo>
                    <a:pt x="170818" y="2914"/>
                    <a:pt x="172666" y="6581"/>
                    <a:pt x="175543" y="7860"/>
                  </a:cubicBezTo>
                  <a:cubicBezTo>
                    <a:pt x="180591" y="10103"/>
                    <a:pt x="186024" y="11353"/>
                    <a:pt x="191264" y="13100"/>
                  </a:cubicBezTo>
                  <a:cubicBezTo>
                    <a:pt x="214598" y="20878"/>
                    <a:pt x="177806" y="8444"/>
                    <a:pt x="212224" y="20960"/>
                  </a:cubicBezTo>
                  <a:cubicBezTo>
                    <a:pt x="217415" y="22848"/>
                    <a:pt x="222705" y="24454"/>
                    <a:pt x="227945" y="26201"/>
                  </a:cubicBezTo>
                  <a:cubicBezTo>
                    <a:pt x="236977" y="29212"/>
                    <a:pt x="233852" y="26868"/>
                    <a:pt x="238425" y="31441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 107"/>
            <p:cNvSpPr/>
            <p:nvPr/>
          </p:nvSpPr>
          <p:spPr>
            <a:xfrm>
              <a:off x="3514725" y="228600"/>
              <a:ext cx="81575" cy="171450"/>
            </a:xfrm>
            <a:custGeom>
              <a:avLst/>
              <a:gdLst>
                <a:gd name="connsiteX0" fmla="*/ 16669 w 81575"/>
                <a:gd name="connsiteY0" fmla="*/ 171450 h 171450"/>
                <a:gd name="connsiteX1" fmla="*/ 2381 w 81575"/>
                <a:gd name="connsiteY1" fmla="*/ 145256 h 171450"/>
                <a:gd name="connsiteX2" fmla="*/ 0 w 81575"/>
                <a:gd name="connsiteY2" fmla="*/ 138113 h 171450"/>
                <a:gd name="connsiteX3" fmla="*/ 2381 w 81575"/>
                <a:gd name="connsiteY3" fmla="*/ 59531 h 171450"/>
                <a:gd name="connsiteX4" fmla="*/ 4763 w 81575"/>
                <a:gd name="connsiteY4" fmla="*/ 50006 h 171450"/>
                <a:gd name="connsiteX5" fmla="*/ 7144 w 81575"/>
                <a:gd name="connsiteY5" fmla="*/ 33338 h 171450"/>
                <a:gd name="connsiteX6" fmla="*/ 11906 w 81575"/>
                <a:gd name="connsiteY6" fmla="*/ 23813 h 171450"/>
                <a:gd name="connsiteX7" fmla="*/ 21431 w 81575"/>
                <a:gd name="connsiteY7" fmla="*/ 9525 h 171450"/>
                <a:gd name="connsiteX8" fmla="*/ 35719 w 81575"/>
                <a:gd name="connsiteY8" fmla="*/ 0 h 171450"/>
                <a:gd name="connsiteX9" fmla="*/ 50006 w 81575"/>
                <a:gd name="connsiteY9" fmla="*/ 7144 h 171450"/>
                <a:gd name="connsiteX10" fmla="*/ 54769 w 81575"/>
                <a:gd name="connsiteY10" fmla="*/ 14288 h 171450"/>
                <a:gd name="connsiteX11" fmla="*/ 61913 w 81575"/>
                <a:gd name="connsiteY11" fmla="*/ 21431 h 171450"/>
                <a:gd name="connsiteX12" fmla="*/ 73819 w 81575"/>
                <a:gd name="connsiteY12" fmla="*/ 35719 h 171450"/>
                <a:gd name="connsiteX13" fmla="*/ 76200 w 81575"/>
                <a:gd name="connsiteY13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575" h="171450">
                  <a:moveTo>
                    <a:pt x="16669" y="171450"/>
                  </a:moveTo>
                  <a:cubicBezTo>
                    <a:pt x="4008" y="155624"/>
                    <a:pt x="8751" y="164365"/>
                    <a:pt x="2381" y="145256"/>
                  </a:cubicBezTo>
                  <a:lnTo>
                    <a:pt x="0" y="138113"/>
                  </a:lnTo>
                  <a:cubicBezTo>
                    <a:pt x="794" y="111919"/>
                    <a:pt x="966" y="85699"/>
                    <a:pt x="2381" y="59531"/>
                  </a:cubicBezTo>
                  <a:cubicBezTo>
                    <a:pt x="2558" y="56263"/>
                    <a:pt x="4177" y="53226"/>
                    <a:pt x="4763" y="50006"/>
                  </a:cubicBezTo>
                  <a:cubicBezTo>
                    <a:pt x="5767" y="44484"/>
                    <a:pt x="5667" y="38753"/>
                    <a:pt x="7144" y="33338"/>
                  </a:cubicBezTo>
                  <a:cubicBezTo>
                    <a:pt x="8078" y="29913"/>
                    <a:pt x="10508" y="27076"/>
                    <a:pt x="11906" y="23813"/>
                  </a:cubicBezTo>
                  <a:cubicBezTo>
                    <a:pt x="15879" y="14544"/>
                    <a:pt x="11808" y="17010"/>
                    <a:pt x="21431" y="9525"/>
                  </a:cubicBezTo>
                  <a:cubicBezTo>
                    <a:pt x="25949" y="6011"/>
                    <a:pt x="35719" y="0"/>
                    <a:pt x="35719" y="0"/>
                  </a:cubicBezTo>
                  <a:cubicBezTo>
                    <a:pt x="41531" y="1937"/>
                    <a:pt x="45389" y="2526"/>
                    <a:pt x="50006" y="7144"/>
                  </a:cubicBezTo>
                  <a:cubicBezTo>
                    <a:pt x="52030" y="9168"/>
                    <a:pt x="52937" y="12089"/>
                    <a:pt x="54769" y="14288"/>
                  </a:cubicBezTo>
                  <a:cubicBezTo>
                    <a:pt x="56925" y="16875"/>
                    <a:pt x="59757" y="18844"/>
                    <a:pt x="61913" y="21431"/>
                  </a:cubicBezTo>
                  <a:cubicBezTo>
                    <a:pt x="78496" y="41330"/>
                    <a:pt x="52939" y="14839"/>
                    <a:pt x="73819" y="35719"/>
                  </a:cubicBezTo>
                  <a:cubicBezTo>
                    <a:pt x="89753" y="83526"/>
                    <a:pt x="76200" y="40353"/>
                    <a:pt x="76200" y="17145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任意多边形 108"/>
            <p:cNvSpPr/>
            <p:nvPr/>
          </p:nvSpPr>
          <p:spPr>
            <a:xfrm>
              <a:off x="3526086" y="326231"/>
              <a:ext cx="34187" cy="64612"/>
            </a:xfrm>
            <a:custGeom>
              <a:avLst/>
              <a:gdLst>
                <a:gd name="connsiteX0" fmla="*/ 545 w 34187"/>
                <a:gd name="connsiteY0" fmla="*/ 30957 h 64612"/>
                <a:gd name="connsiteX1" fmla="*/ 12452 w 34187"/>
                <a:gd name="connsiteY1" fmla="*/ 28575 h 64612"/>
                <a:gd name="connsiteX2" fmla="*/ 17214 w 34187"/>
                <a:gd name="connsiteY2" fmla="*/ 21432 h 64612"/>
                <a:gd name="connsiteX3" fmla="*/ 19595 w 34187"/>
                <a:gd name="connsiteY3" fmla="*/ 14288 h 64612"/>
                <a:gd name="connsiteX4" fmla="*/ 12452 w 34187"/>
                <a:gd name="connsiteY4" fmla="*/ 21432 h 64612"/>
                <a:gd name="connsiteX5" fmla="*/ 10070 w 34187"/>
                <a:gd name="connsiteY5" fmla="*/ 14288 h 64612"/>
                <a:gd name="connsiteX6" fmla="*/ 19595 w 34187"/>
                <a:gd name="connsiteY6" fmla="*/ 0 h 64612"/>
                <a:gd name="connsiteX7" fmla="*/ 31502 w 34187"/>
                <a:gd name="connsiteY7" fmla="*/ 16669 h 64612"/>
                <a:gd name="connsiteX8" fmla="*/ 33883 w 34187"/>
                <a:gd name="connsiteY8" fmla="*/ 23813 h 64612"/>
                <a:gd name="connsiteX9" fmla="*/ 31502 w 34187"/>
                <a:gd name="connsiteY9" fmla="*/ 64294 h 64612"/>
                <a:gd name="connsiteX10" fmla="*/ 545 w 34187"/>
                <a:gd name="connsiteY10" fmla="*/ 30957 h 6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87" h="64612">
                  <a:moveTo>
                    <a:pt x="545" y="30957"/>
                  </a:moveTo>
                  <a:cubicBezTo>
                    <a:pt x="-2630" y="25004"/>
                    <a:pt x="8938" y="30583"/>
                    <a:pt x="12452" y="28575"/>
                  </a:cubicBezTo>
                  <a:cubicBezTo>
                    <a:pt x="14937" y="27155"/>
                    <a:pt x="15934" y="23992"/>
                    <a:pt x="17214" y="21432"/>
                  </a:cubicBezTo>
                  <a:cubicBezTo>
                    <a:pt x="18336" y="19187"/>
                    <a:pt x="22105" y="14288"/>
                    <a:pt x="19595" y="14288"/>
                  </a:cubicBezTo>
                  <a:cubicBezTo>
                    <a:pt x="16228" y="14288"/>
                    <a:pt x="14833" y="19051"/>
                    <a:pt x="12452" y="21432"/>
                  </a:cubicBezTo>
                  <a:cubicBezTo>
                    <a:pt x="11658" y="19051"/>
                    <a:pt x="9276" y="16669"/>
                    <a:pt x="10070" y="14288"/>
                  </a:cubicBezTo>
                  <a:cubicBezTo>
                    <a:pt x="11880" y="8858"/>
                    <a:pt x="19595" y="0"/>
                    <a:pt x="19595" y="0"/>
                  </a:cubicBezTo>
                  <a:cubicBezTo>
                    <a:pt x="31501" y="3970"/>
                    <a:pt x="25946" y="1"/>
                    <a:pt x="31502" y="16669"/>
                  </a:cubicBezTo>
                  <a:lnTo>
                    <a:pt x="33883" y="23813"/>
                  </a:lnTo>
                  <a:cubicBezTo>
                    <a:pt x="33089" y="37307"/>
                    <a:pt x="36248" y="51638"/>
                    <a:pt x="31502" y="64294"/>
                  </a:cubicBezTo>
                  <a:cubicBezTo>
                    <a:pt x="30081" y="68084"/>
                    <a:pt x="3720" y="36910"/>
                    <a:pt x="545" y="30957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任意多边形 109"/>
            <p:cNvSpPr/>
            <p:nvPr/>
          </p:nvSpPr>
          <p:spPr>
            <a:xfrm>
              <a:off x="3602831" y="326231"/>
              <a:ext cx="45244" cy="73819"/>
            </a:xfrm>
            <a:custGeom>
              <a:avLst/>
              <a:gdLst>
                <a:gd name="connsiteX0" fmla="*/ 0 w 45244"/>
                <a:gd name="connsiteY0" fmla="*/ 16669 h 73819"/>
                <a:gd name="connsiteX1" fmla="*/ 11907 w 45244"/>
                <a:gd name="connsiteY1" fmla="*/ 9525 h 73819"/>
                <a:gd name="connsiteX2" fmla="*/ 19050 w 45244"/>
                <a:gd name="connsiteY2" fmla="*/ 7144 h 73819"/>
                <a:gd name="connsiteX3" fmla="*/ 23813 w 45244"/>
                <a:gd name="connsiteY3" fmla="*/ 0 h 73819"/>
                <a:gd name="connsiteX4" fmla="*/ 40482 w 45244"/>
                <a:gd name="connsiteY4" fmla="*/ 23813 h 73819"/>
                <a:gd name="connsiteX5" fmla="*/ 45244 w 45244"/>
                <a:gd name="connsiteY5" fmla="*/ 30957 h 73819"/>
                <a:gd name="connsiteX6" fmla="*/ 38100 w 45244"/>
                <a:gd name="connsiteY6" fmla="*/ 35719 h 73819"/>
                <a:gd name="connsiteX7" fmla="*/ 35719 w 45244"/>
                <a:gd name="connsiteY7" fmla="*/ 42863 h 73819"/>
                <a:gd name="connsiteX8" fmla="*/ 30957 w 45244"/>
                <a:gd name="connsiteY8" fmla="*/ 50007 h 73819"/>
                <a:gd name="connsiteX9" fmla="*/ 26194 w 45244"/>
                <a:gd name="connsiteY9" fmla="*/ 64294 h 73819"/>
                <a:gd name="connsiteX10" fmla="*/ 23813 w 45244"/>
                <a:gd name="connsiteY10" fmla="*/ 73819 h 7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244" h="73819">
                  <a:moveTo>
                    <a:pt x="0" y="16669"/>
                  </a:moveTo>
                  <a:cubicBezTo>
                    <a:pt x="3969" y="14288"/>
                    <a:pt x="7767" y="11595"/>
                    <a:pt x="11907" y="9525"/>
                  </a:cubicBezTo>
                  <a:cubicBezTo>
                    <a:pt x="14152" y="8403"/>
                    <a:pt x="17090" y="8712"/>
                    <a:pt x="19050" y="7144"/>
                  </a:cubicBezTo>
                  <a:cubicBezTo>
                    <a:pt x="21285" y="5356"/>
                    <a:pt x="22225" y="2381"/>
                    <a:pt x="23813" y="0"/>
                  </a:cubicBezTo>
                  <a:cubicBezTo>
                    <a:pt x="34389" y="14101"/>
                    <a:pt x="28759" y="6228"/>
                    <a:pt x="40482" y="23813"/>
                  </a:cubicBezTo>
                  <a:lnTo>
                    <a:pt x="45244" y="30957"/>
                  </a:lnTo>
                  <a:cubicBezTo>
                    <a:pt x="42863" y="32544"/>
                    <a:pt x="39888" y="33484"/>
                    <a:pt x="38100" y="35719"/>
                  </a:cubicBezTo>
                  <a:cubicBezTo>
                    <a:pt x="36532" y="37679"/>
                    <a:pt x="36841" y="40618"/>
                    <a:pt x="35719" y="42863"/>
                  </a:cubicBezTo>
                  <a:cubicBezTo>
                    <a:pt x="34439" y="45423"/>
                    <a:pt x="32119" y="47392"/>
                    <a:pt x="30957" y="50007"/>
                  </a:cubicBezTo>
                  <a:cubicBezTo>
                    <a:pt x="28918" y="54594"/>
                    <a:pt x="27782" y="59532"/>
                    <a:pt x="26194" y="64294"/>
                  </a:cubicBezTo>
                  <a:cubicBezTo>
                    <a:pt x="23562" y="72189"/>
                    <a:pt x="23813" y="68928"/>
                    <a:pt x="23813" y="73819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 110"/>
            <p:cNvSpPr/>
            <p:nvPr/>
          </p:nvSpPr>
          <p:spPr>
            <a:xfrm>
              <a:off x="3512344" y="152308"/>
              <a:ext cx="57150" cy="2473"/>
            </a:xfrm>
            <a:custGeom>
              <a:avLst/>
              <a:gdLst>
                <a:gd name="connsiteX0" fmla="*/ 0 w 57150"/>
                <a:gd name="connsiteY0" fmla="*/ 92 h 2473"/>
                <a:gd name="connsiteX1" fmla="*/ 11906 w 57150"/>
                <a:gd name="connsiteY1" fmla="*/ 2473 h 2473"/>
                <a:gd name="connsiteX2" fmla="*/ 45244 w 57150"/>
                <a:gd name="connsiteY2" fmla="*/ 92 h 2473"/>
                <a:gd name="connsiteX3" fmla="*/ 57150 w 57150"/>
                <a:gd name="connsiteY3" fmla="*/ 92 h 2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2473">
                  <a:moveTo>
                    <a:pt x="0" y="92"/>
                  </a:moveTo>
                  <a:cubicBezTo>
                    <a:pt x="3969" y="886"/>
                    <a:pt x="7859" y="2473"/>
                    <a:pt x="11906" y="2473"/>
                  </a:cubicBezTo>
                  <a:cubicBezTo>
                    <a:pt x="23047" y="2473"/>
                    <a:pt x="34118" y="677"/>
                    <a:pt x="45244" y="92"/>
                  </a:cubicBezTo>
                  <a:cubicBezTo>
                    <a:pt x="49207" y="-117"/>
                    <a:pt x="53181" y="92"/>
                    <a:pt x="57150" y="9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 111"/>
            <p:cNvSpPr/>
            <p:nvPr/>
          </p:nvSpPr>
          <p:spPr>
            <a:xfrm>
              <a:off x="3540919" y="111919"/>
              <a:ext cx="4762" cy="114300"/>
            </a:xfrm>
            <a:custGeom>
              <a:avLst/>
              <a:gdLst>
                <a:gd name="connsiteX0" fmla="*/ 0 w 4762"/>
                <a:gd name="connsiteY0" fmla="*/ 0 h 114300"/>
                <a:gd name="connsiteX1" fmla="*/ 4762 w 4762"/>
                <a:gd name="connsiteY1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114300">
                  <a:moveTo>
                    <a:pt x="0" y="0"/>
                  </a:moveTo>
                  <a:cubicBezTo>
                    <a:pt x="1621" y="38099"/>
                    <a:pt x="4762" y="76167"/>
                    <a:pt x="4762" y="11430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54" name="5"/>
          <p:cNvGrpSpPr/>
          <p:nvPr/>
        </p:nvGrpSpPr>
        <p:grpSpPr>
          <a:xfrm>
            <a:off x="5720903" y="2390851"/>
            <a:ext cx="483489" cy="542144"/>
            <a:chOff x="5050971" y="633790"/>
            <a:chExt cx="336248" cy="377040"/>
          </a:xfrm>
          <a:noFill/>
        </p:grpSpPr>
        <p:sp>
          <p:nvSpPr>
            <p:cNvPr id="114" name="任意多边形 113"/>
            <p:cNvSpPr/>
            <p:nvPr/>
          </p:nvSpPr>
          <p:spPr>
            <a:xfrm>
              <a:off x="5133219" y="639517"/>
              <a:ext cx="168787" cy="371313"/>
            </a:xfrm>
            <a:custGeom>
              <a:avLst/>
              <a:gdLst>
                <a:gd name="connsiteX0" fmla="*/ 4838 w 168787"/>
                <a:gd name="connsiteY0" fmla="*/ 16045 h 371313"/>
                <a:gd name="connsiteX1" fmla="*/ 55638 w 168787"/>
                <a:gd name="connsiteY1" fmla="*/ 13626 h 371313"/>
                <a:gd name="connsiteX2" fmla="*/ 62895 w 168787"/>
                <a:gd name="connsiteY2" fmla="*/ 11207 h 371313"/>
                <a:gd name="connsiteX3" fmla="*/ 74991 w 168787"/>
                <a:gd name="connsiteY3" fmla="*/ 8788 h 371313"/>
                <a:gd name="connsiteX4" fmla="*/ 82248 w 168787"/>
                <a:gd name="connsiteY4" fmla="*/ 6369 h 371313"/>
                <a:gd name="connsiteX5" fmla="*/ 113695 w 168787"/>
                <a:gd name="connsiteY5" fmla="*/ 1531 h 371313"/>
                <a:gd name="connsiteX6" fmla="*/ 137886 w 168787"/>
                <a:gd name="connsiteY6" fmla="*/ 3950 h 371313"/>
                <a:gd name="connsiteX7" fmla="*/ 140305 w 168787"/>
                <a:gd name="connsiteY7" fmla="*/ 83778 h 371313"/>
                <a:gd name="connsiteX8" fmla="*/ 142724 w 168787"/>
                <a:gd name="connsiteY8" fmla="*/ 93454 h 371313"/>
                <a:gd name="connsiteX9" fmla="*/ 145143 w 168787"/>
                <a:gd name="connsiteY9" fmla="*/ 110388 h 371313"/>
                <a:gd name="connsiteX10" fmla="*/ 36286 w 168787"/>
                <a:gd name="connsiteY10" fmla="*/ 112807 h 371313"/>
                <a:gd name="connsiteX11" fmla="*/ 12095 w 168787"/>
                <a:gd name="connsiteY11" fmla="*/ 112807 h 371313"/>
                <a:gd name="connsiteX12" fmla="*/ 7257 w 168787"/>
                <a:gd name="connsiteY12" fmla="*/ 105550 h 371313"/>
                <a:gd name="connsiteX13" fmla="*/ 2419 w 168787"/>
                <a:gd name="connsiteY13" fmla="*/ 86197 h 371313"/>
                <a:gd name="connsiteX14" fmla="*/ 0 w 168787"/>
                <a:gd name="connsiteY14" fmla="*/ 78940 h 371313"/>
                <a:gd name="connsiteX15" fmla="*/ 2419 w 168787"/>
                <a:gd name="connsiteY15" fmla="*/ 32978 h 371313"/>
                <a:gd name="connsiteX16" fmla="*/ 4838 w 168787"/>
                <a:gd name="connsiteY16" fmla="*/ 25721 h 371313"/>
                <a:gd name="connsiteX17" fmla="*/ 4838 w 168787"/>
                <a:gd name="connsiteY17" fmla="*/ 23302 h 371313"/>
                <a:gd name="connsiteX18" fmla="*/ 7257 w 168787"/>
                <a:gd name="connsiteY18" fmla="*/ 100712 h 371313"/>
                <a:gd name="connsiteX19" fmla="*/ 16933 w 168787"/>
                <a:gd name="connsiteY19" fmla="*/ 115226 h 371313"/>
                <a:gd name="connsiteX20" fmla="*/ 24191 w 168787"/>
                <a:gd name="connsiteY20" fmla="*/ 117645 h 371313"/>
                <a:gd name="connsiteX21" fmla="*/ 24191 w 168787"/>
                <a:gd name="connsiteY21" fmla="*/ 146673 h 371313"/>
                <a:gd name="connsiteX22" fmla="*/ 19352 w 168787"/>
                <a:gd name="connsiteY22" fmla="*/ 151512 h 371313"/>
                <a:gd name="connsiteX23" fmla="*/ 14514 w 168787"/>
                <a:gd name="connsiteY23" fmla="*/ 182959 h 371313"/>
                <a:gd name="connsiteX24" fmla="*/ 9676 w 168787"/>
                <a:gd name="connsiteY24" fmla="*/ 349873 h 371313"/>
                <a:gd name="connsiteX25" fmla="*/ 12095 w 168787"/>
                <a:gd name="connsiteY25" fmla="*/ 369226 h 371313"/>
                <a:gd name="connsiteX26" fmla="*/ 87086 w 168787"/>
                <a:gd name="connsiteY26" fmla="*/ 366807 h 371313"/>
                <a:gd name="connsiteX27" fmla="*/ 116114 w 168787"/>
                <a:gd name="connsiteY27" fmla="*/ 361969 h 371313"/>
                <a:gd name="connsiteX28" fmla="*/ 123371 w 168787"/>
                <a:gd name="connsiteY28" fmla="*/ 359550 h 371313"/>
                <a:gd name="connsiteX29" fmla="*/ 133048 w 168787"/>
                <a:gd name="connsiteY29" fmla="*/ 357131 h 371313"/>
                <a:gd name="connsiteX30" fmla="*/ 154819 w 168787"/>
                <a:gd name="connsiteY30" fmla="*/ 347454 h 371313"/>
                <a:gd name="connsiteX31" fmla="*/ 162076 w 168787"/>
                <a:gd name="connsiteY31" fmla="*/ 345035 h 371313"/>
                <a:gd name="connsiteX32" fmla="*/ 164495 w 168787"/>
                <a:gd name="connsiteY32" fmla="*/ 306331 h 371313"/>
                <a:gd name="connsiteX33" fmla="*/ 159657 w 168787"/>
                <a:gd name="connsiteY33" fmla="*/ 286978 h 371313"/>
                <a:gd name="connsiteX34" fmla="*/ 157238 w 168787"/>
                <a:gd name="connsiteY34" fmla="*/ 226502 h 371313"/>
                <a:gd name="connsiteX35" fmla="*/ 154819 w 168787"/>
                <a:gd name="connsiteY35" fmla="*/ 219245 h 371313"/>
                <a:gd name="connsiteX36" fmla="*/ 149981 w 168787"/>
                <a:gd name="connsiteY36" fmla="*/ 161188 h 371313"/>
                <a:gd name="connsiteX37" fmla="*/ 145143 w 168787"/>
                <a:gd name="connsiteY37" fmla="*/ 139416 h 371313"/>
                <a:gd name="connsiteX38" fmla="*/ 140305 w 168787"/>
                <a:gd name="connsiteY38" fmla="*/ 120064 h 37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68787" h="371313">
                  <a:moveTo>
                    <a:pt x="4838" y="16045"/>
                  </a:moveTo>
                  <a:cubicBezTo>
                    <a:pt x="21771" y="15239"/>
                    <a:pt x="38744" y="15034"/>
                    <a:pt x="55638" y="13626"/>
                  </a:cubicBezTo>
                  <a:cubicBezTo>
                    <a:pt x="58179" y="13414"/>
                    <a:pt x="60421" y="11825"/>
                    <a:pt x="62895" y="11207"/>
                  </a:cubicBezTo>
                  <a:cubicBezTo>
                    <a:pt x="66884" y="10210"/>
                    <a:pt x="71002" y="9785"/>
                    <a:pt x="74991" y="8788"/>
                  </a:cubicBezTo>
                  <a:cubicBezTo>
                    <a:pt x="77465" y="8170"/>
                    <a:pt x="79796" y="7069"/>
                    <a:pt x="82248" y="6369"/>
                  </a:cubicBezTo>
                  <a:cubicBezTo>
                    <a:pt x="95580" y="2560"/>
                    <a:pt x="96149" y="3481"/>
                    <a:pt x="113695" y="1531"/>
                  </a:cubicBezTo>
                  <a:cubicBezTo>
                    <a:pt x="121759" y="2337"/>
                    <a:pt x="135391" y="-3760"/>
                    <a:pt x="137886" y="3950"/>
                  </a:cubicBezTo>
                  <a:cubicBezTo>
                    <a:pt x="146081" y="29279"/>
                    <a:pt x="138868" y="57195"/>
                    <a:pt x="140305" y="83778"/>
                  </a:cubicBezTo>
                  <a:cubicBezTo>
                    <a:pt x="140484" y="87098"/>
                    <a:pt x="142129" y="90183"/>
                    <a:pt x="142724" y="93454"/>
                  </a:cubicBezTo>
                  <a:cubicBezTo>
                    <a:pt x="143744" y="99064"/>
                    <a:pt x="144337" y="104743"/>
                    <a:pt x="145143" y="110388"/>
                  </a:cubicBezTo>
                  <a:lnTo>
                    <a:pt x="36286" y="112807"/>
                  </a:lnTo>
                  <a:cubicBezTo>
                    <a:pt x="7298" y="113990"/>
                    <a:pt x="51362" y="119351"/>
                    <a:pt x="12095" y="112807"/>
                  </a:cubicBezTo>
                  <a:cubicBezTo>
                    <a:pt x="10482" y="110388"/>
                    <a:pt x="8251" y="108282"/>
                    <a:pt x="7257" y="105550"/>
                  </a:cubicBezTo>
                  <a:cubicBezTo>
                    <a:pt x="4985" y="99301"/>
                    <a:pt x="4522" y="92505"/>
                    <a:pt x="2419" y="86197"/>
                  </a:cubicBezTo>
                  <a:lnTo>
                    <a:pt x="0" y="78940"/>
                  </a:lnTo>
                  <a:cubicBezTo>
                    <a:pt x="806" y="63619"/>
                    <a:pt x="1030" y="48257"/>
                    <a:pt x="2419" y="32978"/>
                  </a:cubicBezTo>
                  <a:cubicBezTo>
                    <a:pt x="2650" y="30439"/>
                    <a:pt x="4138" y="28173"/>
                    <a:pt x="4838" y="25721"/>
                  </a:cubicBezTo>
                  <a:cubicBezTo>
                    <a:pt x="10913" y="4459"/>
                    <a:pt x="5979" y="19880"/>
                    <a:pt x="4838" y="23302"/>
                  </a:cubicBezTo>
                  <a:cubicBezTo>
                    <a:pt x="5644" y="49105"/>
                    <a:pt x="5784" y="74938"/>
                    <a:pt x="7257" y="100712"/>
                  </a:cubicBezTo>
                  <a:cubicBezTo>
                    <a:pt x="7609" y="106864"/>
                    <a:pt x="12098" y="112003"/>
                    <a:pt x="16933" y="115226"/>
                  </a:cubicBezTo>
                  <a:cubicBezTo>
                    <a:pt x="19055" y="116641"/>
                    <a:pt x="21772" y="116839"/>
                    <a:pt x="24191" y="117645"/>
                  </a:cubicBezTo>
                  <a:cubicBezTo>
                    <a:pt x="28164" y="129565"/>
                    <a:pt x="29052" y="128850"/>
                    <a:pt x="24191" y="146673"/>
                  </a:cubicBezTo>
                  <a:cubicBezTo>
                    <a:pt x="23591" y="148874"/>
                    <a:pt x="20965" y="149899"/>
                    <a:pt x="19352" y="151512"/>
                  </a:cubicBezTo>
                  <a:cubicBezTo>
                    <a:pt x="18581" y="156138"/>
                    <a:pt x="14621" y="179202"/>
                    <a:pt x="14514" y="182959"/>
                  </a:cubicBezTo>
                  <a:cubicBezTo>
                    <a:pt x="9606" y="354728"/>
                    <a:pt x="20680" y="283848"/>
                    <a:pt x="9676" y="349873"/>
                  </a:cubicBezTo>
                  <a:cubicBezTo>
                    <a:pt x="10482" y="356324"/>
                    <a:pt x="5744" y="367837"/>
                    <a:pt x="12095" y="369226"/>
                  </a:cubicBezTo>
                  <a:cubicBezTo>
                    <a:pt x="36527" y="374571"/>
                    <a:pt x="62111" y="368121"/>
                    <a:pt x="87086" y="366807"/>
                  </a:cubicBezTo>
                  <a:cubicBezTo>
                    <a:pt x="92274" y="366534"/>
                    <a:pt x="109832" y="363539"/>
                    <a:pt x="116114" y="361969"/>
                  </a:cubicBezTo>
                  <a:cubicBezTo>
                    <a:pt x="118588" y="361351"/>
                    <a:pt x="120919" y="360250"/>
                    <a:pt x="123371" y="359550"/>
                  </a:cubicBezTo>
                  <a:cubicBezTo>
                    <a:pt x="126568" y="358637"/>
                    <a:pt x="129822" y="357937"/>
                    <a:pt x="133048" y="357131"/>
                  </a:cubicBezTo>
                  <a:cubicBezTo>
                    <a:pt x="144548" y="349465"/>
                    <a:pt x="137548" y="353212"/>
                    <a:pt x="154819" y="347454"/>
                  </a:cubicBezTo>
                  <a:lnTo>
                    <a:pt x="162076" y="345035"/>
                  </a:lnTo>
                  <a:cubicBezTo>
                    <a:pt x="172230" y="329804"/>
                    <a:pt x="169002" y="337879"/>
                    <a:pt x="164495" y="306331"/>
                  </a:cubicBezTo>
                  <a:cubicBezTo>
                    <a:pt x="163555" y="299748"/>
                    <a:pt x="159657" y="286978"/>
                    <a:pt x="159657" y="286978"/>
                  </a:cubicBezTo>
                  <a:cubicBezTo>
                    <a:pt x="158851" y="266819"/>
                    <a:pt x="158675" y="246626"/>
                    <a:pt x="157238" y="226502"/>
                  </a:cubicBezTo>
                  <a:cubicBezTo>
                    <a:pt x="157056" y="223959"/>
                    <a:pt x="155207" y="221765"/>
                    <a:pt x="154819" y="219245"/>
                  </a:cubicBezTo>
                  <a:cubicBezTo>
                    <a:pt x="152192" y="202168"/>
                    <a:pt x="151696" y="177476"/>
                    <a:pt x="149981" y="161188"/>
                  </a:cubicBezTo>
                  <a:cubicBezTo>
                    <a:pt x="148781" y="149789"/>
                    <a:pt x="147046" y="149882"/>
                    <a:pt x="145143" y="139416"/>
                  </a:cubicBezTo>
                  <a:cubicBezTo>
                    <a:pt x="141703" y="120494"/>
                    <a:pt x="146928" y="126687"/>
                    <a:pt x="140305" y="120064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 114"/>
            <p:cNvSpPr/>
            <p:nvPr/>
          </p:nvSpPr>
          <p:spPr>
            <a:xfrm>
              <a:off x="5065486" y="645886"/>
              <a:ext cx="26856" cy="3397"/>
            </a:xfrm>
            <a:custGeom>
              <a:avLst/>
              <a:gdLst>
                <a:gd name="connsiteX0" fmla="*/ 0 w 26856"/>
                <a:gd name="connsiteY0" fmla="*/ 0 h 3397"/>
                <a:gd name="connsiteX1" fmla="*/ 21771 w 26856"/>
                <a:gd name="connsiteY1" fmla="*/ 2419 h 3397"/>
                <a:gd name="connsiteX2" fmla="*/ 0 w 26856"/>
                <a:gd name="connsiteY2" fmla="*/ 0 h 3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856" h="3397">
                  <a:moveTo>
                    <a:pt x="0" y="0"/>
                  </a:moveTo>
                  <a:cubicBezTo>
                    <a:pt x="0" y="0"/>
                    <a:pt x="14569" y="1219"/>
                    <a:pt x="21771" y="2419"/>
                  </a:cubicBezTo>
                  <a:cubicBezTo>
                    <a:pt x="40875" y="5603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5070324" y="691848"/>
              <a:ext cx="15308" cy="2419"/>
            </a:xfrm>
            <a:custGeom>
              <a:avLst/>
              <a:gdLst>
                <a:gd name="connsiteX0" fmla="*/ 0 w 15308"/>
                <a:gd name="connsiteY0" fmla="*/ 0 h 2419"/>
                <a:gd name="connsiteX1" fmla="*/ 14514 w 15308"/>
                <a:gd name="connsiteY1" fmla="*/ 2419 h 2419"/>
                <a:gd name="connsiteX2" fmla="*/ 0 w 15308"/>
                <a:gd name="connsiteY2" fmla="*/ 0 h 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08" h="2419">
                  <a:moveTo>
                    <a:pt x="0" y="0"/>
                  </a:moveTo>
                  <a:cubicBezTo>
                    <a:pt x="0" y="0"/>
                    <a:pt x="19419" y="2419"/>
                    <a:pt x="14514" y="2419"/>
                  </a:cubicBezTo>
                  <a:cubicBezTo>
                    <a:pt x="8812" y="2419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5050971" y="720876"/>
              <a:ext cx="55639" cy="14813"/>
            </a:xfrm>
            <a:custGeom>
              <a:avLst/>
              <a:gdLst>
                <a:gd name="connsiteX0" fmla="*/ 0 w 55639"/>
                <a:gd name="connsiteY0" fmla="*/ 12095 h 14813"/>
                <a:gd name="connsiteX1" fmla="*/ 33867 w 55639"/>
                <a:gd name="connsiteY1" fmla="*/ 12095 h 14813"/>
                <a:gd name="connsiteX2" fmla="*/ 48381 w 55639"/>
                <a:gd name="connsiteY2" fmla="*/ 7257 h 14813"/>
                <a:gd name="connsiteX3" fmla="*/ 55639 w 55639"/>
                <a:gd name="connsiteY3" fmla="*/ 0 h 1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639" h="14813">
                  <a:moveTo>
                    <a:pt x="0" y="12095"/>
                  </a:moveTo>
                  <a:cubicBezTo>
                    <a:pt x="16020" y="15299"/>
                    <a:pt x="13756" y="16117"/>
                    <a:pt x="33867" y="12095"/>
                  </a:cubicBezTo>
                  <a:cubicBezTo>
                    <a:pt x="38868" y="11095"/>
                    <a:pt x="48381" y="7257"/>
                    <a:pt x="48381" y="7257"/>
                  </a:cubicBezTo>
                  <a:lnTo>
                    <a:pt x="55639" y="0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5067905" y="764108"/>
              <a:ext cx="33123" cy="12406"/>
            </a:xfrm>
            <a:custGeom>
              <a:avLst/>
              <a:gdLst>
                <a:gd name="connsiteX0" fmla="*/ 0 w 33123"/>
                <a:gd name="connsiteY0" fmla="*/ 12406 h 12406"/>
                <a:gd name="connsiteX1" fmla="*/ 31447 w 33123"/>
                <a:gd name="connsiteY1" fmla="*/ 311 h 12406"/>
                <a:gd name="connsiteX2" fmla="*/ 0 w 33123"/>
                <a:gd name="connsiteY2" fmla="*/ 12406 h 1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123" h="12406">
                  <a:moveTo>
                    <a:pt x="0" y="12406"/>
                  </a:moveTo>
                  <a:cubicBezTo>
                    <a:pt x="0" y="12406"/>
                    <a:pt x="7534" y="6289"/>
                    <a:pt x="31447" y="311"/>
                  </a:cubicBezTo>
                  <a:cubicBezTo>
                    <a:pt x="41906" y="-2304"/>
                    <a:pt x="0" y="12406"/>
                    <a:pt x="0" y="12406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5304971" y="633790"/>
              <a:ext cx="31448" cy="19353"/>
            </a:xfrm>
            <a:custGeom>
              <a:avLst/>
              <a:gdLst>
                <a:gd name="connsiteX0" fmla="*/ 0 w 31448"/>
                <a:gd name="connsiteY0" fmla="*/ 19353 h 19353"/>
                <a:gd name="connsiteX1" fmla="*/ 12096 w 31448"/>
                <a:gd name="connsiteY1" fmla="*/ 14515 h 19353"/>
                <a:gd name="connsiteX2" fmla="*/ 31448 w 31448"/>
                <a:gd name="connsiteY2" fmla="*/ 0 h 19353"/>
                <a:gd name="connsiteX3" fmla="*/ 0 w 31448"/>
                <a:gd name="connsiteY3" fmla="*/ 19353 h 19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48" h="19353">
                  <a:moveTo>
                    <a:pt x="0" y="19353"/>
                  </a:moveTo>
                  <a:cubicBezTo>
                    <a:pt x="4032" y="17740"/>
                    <a:pt x="8284" y="16594"/>
                    <a:pt x="12096" y="14515"/>
                  </a:cubicBezTo>
                  <a:cubicBezTo>
                    <a:pt x="24136" y="7948"/>
                    <a:pt x="24214" y="7235"/>
                    <a:pt x="31448" y="0"/>
                  </a:cubicBezTo>
                  <a:lnTo>
                    <a:pt x="0" y="19353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5314648" y="681374"/>
              <a:ext cx="22547" cy="8055"/>
            </a:xfrm>
            <a:custGeom>
              <a:avLst/>
              <a:gdLst>
                <a:gd name="connsiteX0" fmla="*/ 0 w 22547"/>
                <a:gd name="connsiteY0" fmla="*/ 8055 h 8055"/>
                <a:gd name="connsiteX1" fmla="*/ 19352 w 22547"/>
                <a:gd name="connsiteY1" fmla="*/ 797 h 8055"/>
                <a:gd name="connsiteX2" fmla="*/ 0 w 22547"/>
                <a:gd name="connsiteY2" fmla="*/ 8055 h 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547" h="8055">
                  <a:moveTo>
                    <a:pt x="0" y="8055"/>
                  </a:moveTo>
                  <a:cubicBezTo>
                    <a:pt x="0" y="8055"/>
                    <a:pt x="12712" y="2694"/>
                    <a:pt x="19352" y="797"/>
                  </a:cubicBezTo>
                  <a:cubicBezTo>
                    <a:pt x="32681" y="-3011"/>
                    <a:pt x="0" y="8055"/>
                    <a:pt x="0" y="805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5317067" y="706135"/>
              <a:ext cx="60476" cy="9903"/>
            </a:xfrm>
            <a:custGeom>
              <a:avLst/>
              <a:gdLst>
                <a:gd name="connsiteX0" fmla="*/ 0 w 60476"/>
                <a:gd name="connsiteY0" fmla="*/ 9903 h 9903"/>
                <a:gd name="connsiteX1" fmla="*/ 19352 w 60476"/>
                <a:gd name="connsiteY1" fmla="*/ 7484 h 9903"/>
                <a:gd name="connsiteX2" fmla="*/ 43543 w 60476"/>
                <a:gd name="connsiteY2" fmla="*/ 227 h 9903"/>
                <a:gd name="connsiteX3" fmla="*/ 60476 w 60476"/>
                <a:gd name="connsiteY3" fmla="*/ 227 h 9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76" h="9903">
                  <a:moveTo>
                    <a:pt x="0" y="9903"/>
                  </a:moveTo>
                  <a:cubicBezTo>
                    <a:pt x="6451" y="9097"/>
                    <a:pt x="12995" y="8846"/>
                    <a:pt x="19352" y="7484"/>
                  </a:cubicBezTo>
                  <a:cubicBezTo>
                    <a:pt x="25149" y="6242"/>
                    <a:pt x="36658" y="853"/>
                    <a:pt x="43543" y="227"/>
                  </a:cubicBezTo>
                  <a:cubicBezTo>
                    <a:pt x="49164" y="-284"/>
                    <a:pt x="54832" y="227"/>
                    <a:pt x="60476" y="227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5321905" y="742603"/>
              <a:ext cx="65314" cy="12159"/>
            </a:xfrm>
            <a:custGeom>
              <a:avLst/>
              <a:gdLst>
                <a:gd name="connsiteX0" fmla="*/ 0 w 65314"/>
                <a:gd name="connsiteY0" fmla="*/ 2464 h 12159"/>
                <a:gd name="connsiteX1" fmla="*/ 12095 w 65314"/>
                <a:gd name="connsiteY1" fmla="*/ 45 h 12159"/>
                <a:gd name="connsiteX2" fmla="*/ 36285 w 65314"/>
                <a:gd name="connsiteY2" fmla="*/ 9721 h 12159"/>
                <a:gd name="connsiteX3" fmla="*/ 65314 w 65314"/>
                <a:gd name="connsiteY3" fmla="*/ 12140 h 1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314" h="12159">
                  <a:moveTo>
                    <a:pt x="0" y="2464"/>
                  </a:moveTo>
                  <a:cubicBezTo>
                    <a:pt x="4032" y="1658"/>
                    <a:pt x="8000" y="-327"/>
                    <a:pt x="12095" y="45"/>
                  </a:cubicBezTo>
                  <a:cubicBezTo>
                    <a:pt x="34342" y="2067"/>
                    <a:pt x="18999" y="5400"/>
                    <a:pt x="36285" y="9721"/>
                  </a:cubicBezTo>
                  <a:cubicBezTo>
                    <a:pt x="47562" y="12540"/>
                    <a:pt x="54731" y="12140"/>
                    <a:pt x="65314" y="1214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5184019" y="791016"/>
              <a:ext cx="19352" cy="4851"/>
            </a:xfrm>
            <a:custGeom>
              <a:avLst/>
              <a:gdLst>
                <a:gd name="connsiteX0" fmla="*/ 0 w 19352"/>
                <a:gd name="connsiteY0" fmla="*/ 4851 h 4851"/>
                <a:gd name="connsiteX1" fmla="*/ 19352 w 19352"/>
                <a:gd name="connsiteY1" fmla="*/ 13 h 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52" h="4851">
                  <a:moveTo>
                    <a:pt x="0" y="4851"/>
                  </a:moveTo>
                  <a:cubicBezTo>
                    <a:pt x="16044" y="-497"/>
                    <a:pt x="9414" y="13"/>
                    <a:pt x="19352" y="13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5220305" y="829733"/>
              <a:ext cx="31447" cy="0"/>
            </a:xfrm>
            <a:custGeom>
              <a:avLst/>
              <a:gdLst>
                <a:gd name="connsiteX0" fmla="*/ 0 w 31447"/>
                <a:gd name="connsiteY0" fmla="*/ 0 h 0"/>
                <a:gd name="connsiteX1" fmla="*/ 31447 w 314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447">
                  <a:moveTo>
                    <a:pt x="0" y="0"/>
                  </a:moveTo>
                  <a:lnTo>
                    <a:pt x="31447" y="0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 124"/>
            <p:cNvSpPr/>
            <p:nvPr/>
          </p:nvSpPr>
          <p:spPr>
            <a:xfrm>
              <a:off x="5179181" y="858743"/>
              <a:ext cx="21771" cy="2438"/>
            </a:xfrm>
            <a:custGeom>
              <a:avLst/>
              <a:gdLst>
                <a:gd name="connsiteX0" fmla="*/ 0 w 21771"/>
                <a:gd name="connsiteY0" fmla="*/ 2438 h 2438"/>
                <a:gd name="connsiteX1" fmla="*/ 21771 w 21771"/>
                <a:gd name="connsiteY1" fmla="*/ 19 h 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71" h="2438">
                  <a:moveTo>
                    <a:pt x="0" y="2438"/>
                  </a:moveTo>
                  <a:cubicBezTo>
                    <a:pt x="16900" y="-379"/>
                    <a:pt x="9609" y="19"/>
                    <a:pt x="21771" y="19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5229981" y="894987"/>
              <a:ext cx="21945" cy="4899"/>
            </a:xfrm>
            <a:custGeom>
              <a:avLst/>
              <a:gdLst>
                <a:gd name="connsiteX0" fmla="*/ 0 w 21945"/>
                <a:gd name="connsiteY0" fmla="*/ 4899 h 4899"/>
                <a:gd name="connsiteX1" fmla="*/ 21771 w 21945"/>
                <a:gd name="connsiteY1" fmla="*/ 61 h 4899"/>
                <a:gd name="connsiteX2" fmla="*/ 0 w 21945"/>
                <a:gd name="connsiteY2" fmla="*/ 4899 h 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45" h="4899">
                  <a:moveTo>
                    <a:pt x="0" y="4899"/>
                  </a:moveTo>
                  <a:cubicBezTo>
                    <a:pt x="0" y="4899"/>
                    <a:pt x="13798" y="2339"/>
                    <a:pt x="21771" y="61"/>
                  </a:cubicBezTo>
                  <a:cubicBezTo>
                    <a:pt x="24223" y="-640"/>
                    <a:pt x="0" y="4899"/>
                    <a:pt x="0" y="4899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 126"/>
            <p:cNvSpPr/>
            <p:nvPr/>
          </p:nvSpPr>
          <p:spPr>
            <a:xfrm>
              <a:off x="5186438" y="921603"/>
              <a:ext cx="21772" cy="2473"/>
            </a:xfrm>
            <a:custGeom>
              <a:avLst/>
              <a:gdLst>
                <a:gd name="connsiteX0" fmla="*/ 0 w 21772"/>
                <a:gd name="connsiteY0" fmla="*/ 2473 h 2473"/>
                <a:gd name="connsiteX1" fmla="*/ 21772 w 21772"/>
                <a:gd name="connsiteY1" fmla="*/ 54 h 2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72" h="2473">
                  <a:moveTo>
                    <a:pt x="0" y="2473"/>
                  </a:moveTo>
                  <a:cubicBezTo>
                    <a:pt x="15258" y="-579"/>
                    <a:pt x="7983" y="54"/>
                    <a:pt x="21772" y="54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 127"/>
            <p:cNvSpPr/>
            <p:nvPr/>
          </p:nvSpPr>
          <p:spPr>
            <a:xfrm>
              <a:off x="5223710" y="943429"/>
              <a:ext cx="52347" cy="63677"/>
            </a:xfrm>
            <a:custGeom>
              <a:avLst/>
              <a:gdLst>
                <a:gd name="connsiteX0" fmla="*/ 6271 w 52347"/>
                <a:gd name="connsiteY0" fmla="*/ 62895 h 63677"/>
                <a:gd name="connsiteX1" fmla="*/ 6271 w 52347"/>
                <a:gd name="connsiteY1" fmla="*/ 4838 h 63677"/>
                <a:gd name="connsiteX2" fmla="*/ 28042 w 52347"/>
                <a:gd name="connsiteY2" fmla="*/ 2419 h 63677"/>
                <a:gd name="connsiteX3" fmla="*/ 42557 w 52347"/>
                <a:gd name="connsiteY3" fmla="*/ 0 h 63677"/>
                <a:gd name="connsiteX4" fmla="*/ 47395 w 52347"/>
                <a:gd name="connsiteY4" fmla="*/ 7257 h 63677"/>
                <a:gd name="connsiteX5" fmla="*/ 49814 w 52347"/>
                <a:gd name="connsiteY5" fmla="*/ 26609 h 63677"/>
                <a:gd name="connsiteX6" fmla="*/ 52233 w 52347"/>
                <a:gd name="connsiteY6" fmla="*/ 33866 h 63677"/>
                <a:gd name="connsiteX7" fmla="*/ 6271 w 52347"/>
                <a:gd name="connsiteY7" fmla="*/ 62895 h 63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47" h="63677">
                  <a:moveTo>
                    <a:pt x="6271" y="62895"/>
                  </a:moveTo>
                  <a:cubicBezTo>
                    <a:pt x="-1389" y="58057"/>
                    <a:pt x="-2764" y="22908"/>
                    <a:pt x="6271" y="4838"/>
                  </a:cubicBezTo>
                  <a:cubicBezTo>
                    <a:pt x="9536" y="-1693"/>
                    <a:pt x="20804" y="3384"/>
                    <a:pt x="28042" y="2419"/>
                  </a:cubicBezTo>
                  <a:cubicBezTo>
                    <a:pt x="32904" y="1771"/>
                    <a:pt x="37719" y="806"/>
                    <a:pt x="42557" y="0"/>
                  </a:cubicBezTo>
                  <a:cubicBezTo>
                    <a:pt x="44170" y="2419"/>
                    <a:pt x="46630" y="4452"/>
                    <a:pt x="47395" y="7257"/>
                  </a:cubicBezTo>
                  <a:cubicBezTo>
                    <a:pt x="49105" y="13529"/>
                    <a:pt x="48651" y="20213"/>
                    <a:pt x="49814" y="26609"/>
                  </a:cubicBezTo>
                  <a:cubicBezTo>
                    <a:pt x="50270" y="29118"/>
                    <a:pt x="51427" y="31447"/>
                    <a:pt x="52233" y="33866"/>
                  </a:cubicBezTo>
                  <a:cubicBezTo>
                    <a:pt x="54785" y="49176"/>
                    <a:pt x="13931" y="67733"/>
                    <a:pt x="6271" y="6289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8" name="6"/>
          <p:cNvGrpSpPr/>
          <p:nvPr/>
        </p:nvGrpSpPr>
        <p:grpSpPr>
          <a:xfrm>
            <a:off x="6846687" y="2939606"/>
            <a:ext cx="300365" cy="405868"/>
            <a:chOff x="3607594" y="2621756"/>
            <a:chExt cx="300365" cy="405868"/>
          </a:xfrm>
          <a:noFill/>
        </p:grpSpPr>
        <p:grpSp>
          <p:nvGrpSpPr>
            <p:cNvPr id="189" name="组合 188"/>
            <p:cNvGrpSpPr/>
            <p:nvPr/>
          </p:nvGrpSpPr>
          <p:grpSpPr>
            <a:xfrm>
              <a:off x="3635896" y="2648646"/>
              <a:ext cx="252373" cy="378978"/>
              <a:chOff x="3176004" y="2075464"/>
              <a:chExt cx="252373" cy="378978"/>
            </a:xfrm>
            <a:grpFill/>
          </p:grpSpPr>
          <p:sp>
            <p:nvSpPr>
              <p:cNvPr id="211" name="任意多边形 210"/>
              <p:cNvSpPr/>
              <p:nvPr/>
            </p:nvSpPr>
            <p:spPr>
              <a:xfrm>
                <a:off x="3176004" y="2338939"/>
                <a:ext cx="154337" cy="115503"/>
              </a:xfrm>
              <a:custGeom>
                <a:avLst/>
                <a:gdLst>
                  <a:gd name="connsiteX0" fmla="*/ 154337 w 154337"/>
                  <a:gd name="connsiteY0" fmla="*/ 115503 h 115503"/>
                  <a:gd name="connsiteX1" fmla="*/ 135087 w 154337"/>
                  <a:gd name="connsiteY1" fmla="*/ 67377 h 115503"/>
                  <a:gd name="connsiteX2" fmla="*/ 115836 w 154337"/>
                  <a:gd name="connsiteY2" fmla="*/ 9625 h 115503"/>
                  <a:gd name="connsiteX3" fmla="*/ 86960 w 154337"/>
                  <a:gd name="connsiteY3" fmla="*/ 0 h 115503"/>
                  <a:gd name="connsiteX4" fmla="*/ 9958 w 154337"/>
                  <a:gd name="connsiteY4" fmla="*/ 9625 h 115503"/>
                  <a:gd name="connsiteX5" fmla="*/ 9958 w 154337"/>
                  <a:gd name="connsiteY5" fmla="*/ 67377 h 115503"/>
                  <a:gd name="connsiteX6" fmla="*/ 38834 w 154337"/>
                  <a:gd name="connsiteY6" fmla="*/ 77002 h 115503"/>
                  <a:gd name="connsiteX7" fmla="*/ 77335 w 154337"/>
                  <a:gd name="connsiteY7" fmla="*/ 48126 h 115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4337" h="115503">
                    <a:moveTo>
                      <a:pt x="154337" y="115503"/>
                    </a:moveTo>
                    <a:cubicBezTo>
                      <a:pt x="147920" y="99461"/>
                      <a:pt x="140992" y="83614"/>
                      <a:pt x="135087" y="67377"/>
                    </a:cubicBezTo>
                    <a:cubicBezTo>
                      <a:pt x="128152" y="48307"/>
                      <a:pt x="135087" y="16042"/>
                      <a:pt x="115836" y="9625"/>
                    </a:cubicBezTo>
                    <a:lnTo>
                      <a:pt x="86960" y="0"/>
                    </a:lnTo>
                    <a:cubicBezTo>
                      <a:pt x="61293" y="3208"/>
                      <a:pt x="33596" y="-881"/>
                      <a:pt x="9958" y="9625"/>
                    </a:cubicBezTo>
                    <a:cubicBezTo>
                      <a:pt x="-7811" y="17522"/>
                      <a:pt x="2061" y="59480"/>
                      <a:pt x="9958" y="67377"/>
                    </a:cubicBezTo>
                    <a:cubicBezTo>
                      <a:pt x="17132" y="74551"/>
                      <a:pt x="29209" y="73794"/>
                      <a:pt x="38834" y="77002"/>
                    </a:cubicBezTo>
                    <a:cubicBezTo>
                      <a:pt x="83560" y="65821"/>
                      <a:pt x="77335" y="80606"/>
                      <a:pt x="77335" y="48126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任意多边形 211"/>
              <p:cNvSpPr/>
              <p:nvPr/>
            </p:nvSpPr>
            <p:spPr>
              <a:xfrm>
                <a:off x="3318749" y="2292229"/>
                <a:ext cx="109628" cy="77238"/>
              </a:xfrm>
              <a:custGeom>
                <a:avLst/>
                <a:gdLst>
                  <a:gd name="connsiteX0" fmla="*/ 0 w 109628"/>
                  <a:gd name="connsiteY0" fmla="*/ 72255 h 77238"/>
                  <a:gd name="connsiteX1" fmla="*/ 2491 w 109628"/>
                  <a:gd name="connsiteY1" fmla="*/ 27407 h 77238"/>
                  <a:gd name="connsiteX2" fmla="*/ 7474 w 109628"/>
                  <a:gd name="connsiteY2" fmla="*/ 19932 h 77238"/>
                  <a:gd name="connsiteX3" fmla="*/ 14949 w 109628"/>
                  <a:gd name="connsiteY3" fmla="*/ 17441 h 77238"/>
                  <a:gd name="connsiteX4" fmla="*/ 19932 w 109628"/>
                  <a:gd name="connsiteY4" fmla="*/ 9966 h 77238"/>
                  <a:gd name="connsiteX5" fmla="*/ 34882 w 109628"/>
                  <a:gd name="connsiteY5" fmla="*/ 0 h 77238"/>
                  <a:gd name="connsiteX6" fmla="*/ 94679 w 109628"/>
                  <a:gd name="connsiteY6" fmla="*/ 4983 h 77238"/>
                  <a:gd name="connsiteX7" fmla="*/ 104645 w 109628"/>
                  <a:gd name="connsiteY7" fmla="*/ 9966 h 77238"/>
                  <a:gd name="connsiteX8" fmla="*/ 109628 w 109628"/>
                  <a:gd name="connsiteY8" fmla="*/ 39865 h 77238"/>
                  <a:gd name="connsiteX9" fmla="*/ 107137 w 109628"/>
                  <a:gd name="connsiteY9" fmla="*/ 57306 h 77238"/>
                  <a:gd name="connsiteX10" fmla="*/ 84713 w 109628"/>
                  <a:gd name="connsiteY10" fmla="*/ 67272 h 77238"/>
                  <a:gd name="connsiteX11" fmla="*/ 77238 w 109628"/>
                  <a:gd name="connsiteY11" fmla="*/ 69763 h 77238"/>
                  <a:gd name="connsiteX12" fmla="*/ 62289 w 109628"/>
                  <a:gd name="connsiteY12" fmla="*/ 77238 h 77238"/>
                  <a:gd name="connsiteX13" fmla="*/ 49831 w 109628"/>
                  <a:gd name="connsiteY13" fmla="*/ 74746 h 77238"/>
                  <a:gd name="connsiteX14" fmla="*/ 42356 w 109628"/>
                  <a:gd name="connsiteY14" fmla="*/ 69763 h 77238"/>
                  <a:gd name="connsiteX15" fmla="*/ 39865 w 109628"/>
                  <a:gd name="connsiteY15" fmla="*/ 62289 h 77238"/>
                  <a:gd name="connsiteX16" fmla="*/ 49831 w 109628"/>
                  <a:gd name="connsiteY16" fmla="*/ 39865 h 77238"/>
                  <a:gd name="connsiteX17" fmla="*/ 57305 w 109628"/>
                  <a:gd name="connsiteY17" fmla="*/ 39865 h 77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9628" h="77238">
                    <a:moveTo>
                      <a:pt x="0" y="72255"/>
                    </a:moveTo>
                    <a:cubicBezTo>
                      <a:pt x="830" y="57306"/>
                      <a:pt x="374" y="42229"/>
                      <a:pt x="2491" y="27407"/>
                    </a:cubicBezTo>
                    <a:cubicBezTo>
                      <a:pt x="2914" y="24443"/>
                      <a:pt x="5136" y="21803"/>
                      <a:pt x="7474" y="19932"/>
                    </a:cubicBezTo>
                    <a:cubicBezTo>
                      <a:pt x="9525" y="18291"/>
                      <a:pt x="12457" y="18271"/>
                      <a:pt x="14949" y="17441"/>
                    </a:cubicBezTo>
                    <a:cubicBezTo>
                      <a:pt x="16610" y="14949"/>
                      <a:pt x="17678" y="11938"/>
                      <a:pt x="19932" y="9966"/>
                    </a:cubicBezTo>
                    <a:cubicBezTo>
                      <a:pt x="24439" y="6022"/>
                      <a:pt x="34882" y="0"/>
                      <a:pt x="34882" y="0"/>
                    </a:cubicBezTo>
                    <a:lnTo>
                      <a:pt x="94679" y="4983"/>
                    </a:lnTo>
                    <a:cubicBezTo>
                      <a:pt x="98321" y="5711"/>
                      <a:pt x="101323" y="8305"/>
                      <a:pt x="104645" y="9966"/>
                    </a:cubicBezTo>
                    <a:cubicBezTo>
                      <a:pt x="106061" y="17044"/>
                      <a:pt x="109628" y="33678"/>
                      <a:pt x="109628" y="39865"/>
                    </a:cubicBezTo>
                    <a:cubicBezTo>
                      <a:pt x="109628" y="45738"/>
                      <a:pt x="109522" y="51939"/>
                      <a:pt x="107137" y="57306"/>
                    </a:cubicBezTo>
                    <a:cubicBezTo>
                      <a:pt x="105077" y="61941"/>
                      <a:pt x="85338" y="67064"/>
                      <a:pt x="84713" y="67272"/>
                    </a:cubicBezTo>
                    <a:lnTo>
                      <a:pt x="77238" y="69763"/>
                    </a:lnTo>
                    <a:cubicBezTo>
                      <a:pt x="73461" y="72281"/>
                      <a:pt x="67445" y="77238"/>
                      <a:pt x="62289" y="77238"/>
                    </a:cubicBezTo>
                    <a:cubicBezTo>
                      <a:pt x="58054" y="77238"/>
                      <a:pt x="53984" y="75577"/>
                      <a:pt x="49831" y="74746"/>
                    </a:cubicBezTo>
                    <a:cubicBezTo>
                      <a:pt x="47339" y="73085"/>
                      <a:pt x="44227" y="72101"/>
                      <a:pt x="42356" y="69763"/>
                    </a:cubicBezTo>
                    <a:cubicBezTo>
                      <a:pt x="40715" y="67712"/>
                      <a:pt x="39865" y="64915"/>
                      <a:pt x="39865" y="62289"/>
                    </a:cubicBezTo>
                    <a:cubicBezTo>
                      <a:pt x="39865" y="53317"/>
                      <a:pt x="40925" y="44318"/>
                      <a:pt x="49831" y="39865"/>
                    </a:cubicBezTo>
                    <a:cubicBezTo>
                      <a:pt x="52059" y="38751"/>
                      <a:pt x="54814" y="39865"/>
                      <a:pt x="57305" y="39865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任意多边形 212"/>
              <p:cNvSpPr/>
              <p:nvPr/>
            </p:nvSpPr>
            <p:spPr>
              <a:xfrm>
                <a:off x="3201337" y="2197550"/>
                <a:ext cx="112429" cy="119594"/>
              </a:xfrm>
              <a:custGeom>
                <a:avLst/>
                <a:gdLst>
                  <a:gd name="connsiteX0" fmla="*/ 112429 w 112429"/>
                  <a:gd name="connsiteY0" fmla="*/ 119594 h 119594"/>
                  <a:gd name="connsiteX1" fmla="*/ 109937 w 112429"/>
                  <a:gd name="connsiteY1" fmla="*/ 39865 h 119594"/>
                  <a:gd name="connsiteX2" fmla="*/ 99971 w 112429"/>
                  <a:gd name="connsiteY2" fmla="*/ 24915 h 119594"/>
                  <a:gd name="connsiteX3" fmla="*/ 97479 w 112429"/>
                  <a:gd name="connsiteY3" fmla="*/ 14949 h 119594"/>
                  <a:gd name="connsiteX4" fmla="*/ 85022 w 112429"/>
                  <a:gd name="connsiteY4" fmla="*/ 2491 h 119594"/>
                  <a:gd name="connsiteX5" fmla="*/ 77547 w 112429"/>
                  <a:gd name="connsiteY5" fmla="*/ 0 h 119594"/>
                  <a:gd name="connsiteX6" fmla="*/ 52631 w 112429"/>
                  <a:gd name="connsiteY6" fmla="*/ 2491 h 119594"/>
                  <a:gd name="connsiteX7" fmla="*/ 37682 w 112429"/>
                  <a:gd name="connsiteY7" fmla="*/ 7475 h 119594"/>
                  <a:gd name="connsiteX8" fmla="*/ 20241 w 112429"/>
                  <a:gd name="connsiteY8" fmla="*/ 12458 h 119594"/>
                  <a:gd name="connsiteX9" fmla="*/ 7783 w 112429"/>
                  <a:gd name="connsiteY9" fmla="*/ 24915 h 119594"/>
                  <a:gd name="connsiteX10" fmla="*/ 2800 w 112429"/>
                  <a:gd name="connsiteY10" fmla="*/ 32390 h 119594"/>
                  <a:gd name="connsiteX11" fmla="*/ 2800 w 112429"/>
                  <a:gd name="connsiteY11" fmla="*/ 64780 h 119594"/>
                  <a:gd name="connsiteX12" fmla="*/ 20241 w 112429"/>
                  <a:gd name="connsiteY12" fmla="*/ 84713 h 119594"/>
                  <a:gd name="connsiteX13" fmla="*/ 42665 w 112429"/>
                  <a:gd name="connsiteY13" fmla="*/ 102154 h 119594"/>
                  <a:gd name="connsiteX14" fmla="*/ 50140 w 112429"/>
                  <a:gd name="connsiteY14" fmla="*/ 104645 h 119594"/>
                  <a:gd name="connsiteX15" fmla="*/ 57614 w 112429"/>
                  <a:gd name="connsiteY15" fmla="*/ 102154 h 119594"/>
                  <a:gd name="connsiteX16" fmla="*/ 75055 w 112429"/>
                  <a:gd name="connsiteY16" fmla="*/ 82221 h 119594"/>
                  <a:gd name="connsiteX17" fmla="*/ 67581 w 112429"/>
                  <a:gd name="connsiteY17" fmla="*/ 59797 h 119594"/>
                  <a:gd name="connsiteX18" fmla="*/ 60106 w 112429"/>
                  <a:gd name="connsiteY18" fmla="*/ 57306 h 119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2429" h="119594">
                    <a:moveTo>
                      <a:pt x="112429" y="119594"/>
                    </a:moveTo>
                    <a:cubicBezTo>
                      <a:pt x="111598" y="93018"/>
                      <a:pt x="113406" y="66227"/>
                      <a:pt x="109937" y="39865"/>
                    </a:cubicBezTo>
                    <a:cubicBezTo>
                      <a:pt x="109156" y="33927"/>
                      <a:pt x="99971" y="24915"/>
                      <a:pt x="99971" y="24915"/>
                    </a:cubicBezTo>
                    <a:cubicBezTo>
                      <a:pt x="99140" y="21593"/>
                      <a:pt x="98828" y="18096"/>
                      <a:pt x="97479" y="14949"/>
                    </a:cubicBezTo>
                    <a:cubicBezTo>
                      <a:pt x="94762" y="8609"/>
                      <a:pt x="91060" y="5510"/>
                      <a:pt x="85022" y="2491"/>
                    </a:cubicBezTo>
                    <a:cubicBezTo>
                      <a:pt x="82673" y="1316"/>
                      <a:pt x="80039" y="830"/>
                      <a:pt x="77547" y="0"/>
                    </a:cubicBezTo>
                    <a:cubicBezTo>
                      <a:pt x="69242" y="830"/>
                      <a:pt x="60835" y="953"/>
                      <a:pt x="52631" y="2491"/>
                    </a:cubicBezTo>
                    <a:cubicBezTo>
                      <a:pt x="47468" y="3459"/>
                      <a:pt x="42665" y="5814"/>
                      <a:pt x="37682" y="7475"/>
                    </a:cubicBezTo>
                    <a:cubicBezTo>
                      <a:pt x="26972" y="11045"/>
                      <a:pt x="32737" y="9333"/>
                      <a:pt x="20241" y="12458"/>
                    </a:cubicBezTo>
                    <a:cubicBezTo>
                      <a:pt x="6951" y="32392"/>
                      <a:pt x="24396" y="8302"/>
                      <a:pt x="7783" y="24915"/>
                    </a:cubicBezTo>
                    <a:cubicBezTo>
                      <a:pt x="5666" y="27032"/>
                      <a:pt x="4461" y="29898"/>
                      <a:pt x="2800" y="32390"/>
                    </a:cubicBezTo>
                    <a:cubicBezTo>
                      <a:pt x="-50" y="46643"/>
                      <a:pt x="-1724" y="48189"/>
                      <a:pt x="2800" y="64780"/>
                    </a:cubicBezTo>
                    <a:cubicBezTo>
                      <a:pt x="4345" y="70446"/>
                      <a:pt x="18796" y="83268"/>
                      <a:pt x="20241" y="84713"/>
                    </a:cubicBezTo>
                    <a:cubicBezTo>
                      <a:pt x="26688" y="91159"/>
                      <a:pt x="33731" y="99177"/>
                      <a:pt x="42665" y="102154"/>
                    </a:cubicBezTo>
                    <a:lnTo>
                      <a:pt x="50140" y="104645"/>
                    </a:lnTo>
                    <a:cubicBezTo>
                      <a:pt x="52631" y="103815"/>
                      <a:pt x="55513" y="103730"/>
                      <a:pt x="57614" y="102154"/>
                    </a:cubicBezTo>
                    <a:cubicBezTo>
                      <a:pt x="67332" y="94866"/>
                      <a:pt x="69292" y="90867"/>
                      <a:pt x="75055" y="82221"/>
                    </a:cubicBezTo>
                    <a:cubicBezTo>
                      <a:pt x="73840" y="74927"/>
                      <a:pt x="74318" y="65186"/>
                      <a:pt x="67581" y="59797"/>
                    </a:cubicBezTo>
                    <a:cubicBezTo>
                      <a:pt x="65530" y="58156"/>
                      <a:pt x="60106" y="57306"/>
                      <a:pt x="60106" y="57306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任意多边形 213"/>
              <p:cNvSpPr/>
              <p:nvPr/>
            </p:nvSpPr>
            <p:spPr>
              <a:xfrm>
                <a:off x="3306291" y="2175126"/>
                <a:ext cx="112120" cy="77238"/>
              </a:xfrm>
              <a:custGeom>
                <a:avLst/>
                <a:gdLst>
                  <a:gd name="connsiteX0" fmla="*/ 0 w 112120"/>
                  <a:gd name="connsiteY0" fmla="*/ 39865 h 77238"/>
                  <a:gd name="connsiteX1" fmla="*/ 24916 w 112120"/>
                  <a:gd name="connsiteY1" fmla="*/ 12458 h 77238"/>
                  <a:gd name="connsiteX2" fmla="*/ 32390 w 112120"/>
                  <a:gd name="connsiteY2" fmla="*/ 9966 h 77238"/>
                  <a:gd name="connsiteX3" fmla="*/ 47340 w 112120"/>
                  <a:gd name="connsiteY3" fmla="*/ 0 h 77238"/>
                  <a:gd name="connsiteX4" fmla="*/ 87204 w 112120"/>
                  <a:gd name="connsiteY4" fmla="*/ 7475 h 77238"/>
                  <a:gd name="connsiteX5" fmla="*/ 94679 w 112120"/>
                  <a:gd name="connsiteY5" fmla="*/ 12458 h 77238"/>
                  <a:gd name="connsiteX6" fmla="*/ 99662 w 112120"/>
                  <a:gd name="connsiteY6" fmla="*/ 19932 h 77238"/>
                  <a:gd name="connsiteX7" fmla="*/ 107137 w 112120"/>
                  <a:gd name="connsiteY7" fmla="*/ 27407 h 77238"/>
                  <a:gd name="connsiteX8" fmla="*/ 112120 w 112120"/>
                  <a:gd name="connsiteY8" fmla="*/ 42356 h 77238"/>
                  <a:gd name="connsiteX9" fmla="*/ 109628 w 112120"/>
                  <a:gd name="connsiteY9" fmla="*/ 57306 h 77238"/>
                  <a:gd name="connsiteX10" fmla="*/ 97171 w 112120"/>
                  <a:gd name="connsiteY10" fmla="*/ 69763 h 77238"/>
                  <a:gd name="connsiteX11" fmla="*/ 72255 w 112120"/>
                  <a:gd name="connsiteY11" fmla="*/ 77238 h 77238"/>
                  <a:gd name="connsiteX12" fmla="*/ 49831 w 112120"/>
                  <a:gd name="connsiteY12" fmla="*/ 74746 h 77238"/>
                  <a:gd name="connsiteX13" fmla="*/ 44848 w 112120"/>
                  <a:gd name="connsiteY13" fmla="*/ 59797 h 77238"/>
                  <a:gd name="connsiteX14" fmla="*/ 52323 w 112120"/>
                  <a:gd name="connsiteY14" fmla="*/ 39865 h 77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120" h="77238">
                    <a:moveTo>
                      <a:pt x="0" y="39865"/>
                    </a:moveTo>
                    <a:cubicBezTo>
                      <a:pt x="4102" y="34738"/>
                      <a:pt x="19811" y="14160"/>
                      <a:pt x="24916" y="12458"/>
                    </a:cubicBezTo>
                    <a:cubicBezTo>
                      <a:pt x="27407" y="11627"/>
                      <a:pt x="30094" y="11241"/>
                      <a:pt x="32390" y="9966"/>
                    </a:cubicBezTo>
                    <a:cubicBezTo>
                      <a:pt x="37625" y="7057"/>
                      <a:pt x="47340" y="0"/>
                      <a:pt x="47340" y="0"/>
                    </a:cubicBezTo>
                    <a:cubicBezTo>
                      <a:pt x="56114" y="877"/>
                      <a:pt x="77784" y="1196"/>
                      <a:pt x="87204" y="7475"/>
                    </a:cubicBezTo>
                    <a:lnTo>
                      <a:pt x="94679" y="12458"/>
                    </a:lnTo>
                    <a:cubicBezTo>
                      <a:pt x="96340" y="14949"/>
                      <a:pt x="97745" y="17632"/>
                      <a:pt x="99662" y="19932"/>
                    </a:cubicBezTo>
                    <a:cubicBezTo>
                      <a:pt x="101918" y="22639"/>
                      <a:pt x="105426" y="24327"/>
                      <a:pt x="107137" y="27407"/>
                    </a:cubicBezTo>
                    <a:cubicBezTo>
                      <a:pt x="109688" y="31999"/>
                      <a:pt x="112120" y="42356"/>
                      <a:pt x="112120" y="42356"/>
                    </a:cubicBezTo>
                    <a:cubicBezTo>
                      <a:pt x="111289" y="47339"/>
                      <a:pt x="111226" y="52513"/>
                      <a:pt x="109628" y="57306"/>
                    </a:cubicBezTo>
                    <a:cubicBezTo>
                      <a:pt x="107751" y="62938"/>
                      <a:pt x="102370" y="67453"/>
                      <a:pt x="97171" y="69763"/>
                    </a:cubicBezTo>
                    <a:cubicBezTo>
                      <a:pt x="89376" y="73227"/>
                      <a:pt x="80535" y="75168"/>
                      <a:pt x="72255" y="77238"/>
                    </a:cubicBezTo>
                    <a:cubicBezTo>
                      <a:pt x="64780" y="76407"/>
                      <a:pt x="56176" y="78784"/>
                      <a:pt x="49831" y="74746"/>
                    </a:cubicBezTo>
                    <a:cubicBezTo>
                      <a:pt x="45400" y="71926"/>
                      <a:pt x="44848" y="59797"/>
                      <a:pt x="44848" y="59797"/>
                    </a:cubicBezTo>
                    <a:cubicBezTo>
                      <a:pt x="47546" y="38217"/>
                      <a:pt x="40644" y="39865"/>
                      <a:pt x="52323" y="39865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" name="任意多边形 214"/>
              <p:cNvSpPr/>
              <p:nvPr/>
            </p:nvSpPr>
            <p:spPr>
              <a:xfrm>
                <a:off x="3196443" y="2089231"/>
                <a:ext cx="114831" cy="100844"/>
              </a:xfrm>
              <a:custGeom>
                <a:avLst/>
                <a:gdLst>
                  <a:gd name="connsiteX0" fmla="*/ 114831 w 114831"/>
                  <a:gd name="connsiteY0" fmla="*/ 100844 h 100844"/>
                  <a:gd name="connsiteX1" fmla="*/ 109848 w 114831"/>
                  <a:gd name="connsiteY1" fmla="*/ 60979 h 100844"/>
                  <a:gd name="connsiteX2" fmla="*/ 104865 w 114831"/>
                  <a:gd name="connsiteY2" fmla="*/ 43538 h 100844"/>
                  <a:gd name="connsiteX3" fmla="*/ 102373 w 114831"/>
                  <a:gd name="connsiteY3" fmla="*/ 23606 h 100844"/>
                  <a:gd name="connsiteX4" fmla="*/ 94899 w 114831"/>
                  <a:gd name="connsiteY4" fmla="*/ 6165 h 100844"/>
                  <a:gd name="connsiteX5" fmla="*/ 72475 w 114831"/>
                  <a:gd name="connsiteY5" fmla="*/ 1182 h 100844"/>
                  <a:gd name="connsiteX6" fmla="*/ 12677 w 114831"/>
                  <a:gd name="connsiteY6" fmla="*/ 8657 h 100844"/>
                  <a:gd name="connsiteX7" fmla="*/ 5203 w 114831"/>
                  <a:gd name="connsiteY7" fmla="*/ 16131 h 100844"/>
                  <a:gd name="connsiteX8" fmla="*/ 220 w 114831"/>
                  <a:gd name="connsiteY8" fmla="*/ 31081 h 100844"/>
                  <a:gd name="connsiteX9" fmla="*/ 2711 w 114831"/>
                  <a:gd name="connsiteY9" fmla="*/ 41047 h 100844"/>
                  <a:gd name="connsiteX10" fmla="*/ 25135 w 114831"/>
                  <a:gd name="connsiteY10" fmla="*/ 53505 h 100844"/>
                  <a:gd name="connsiteX11" fmla="*/ 47559 w 114831"/>
                  <a:gd name="connsiteY11" fmla="*/ 43538 h 100844"/>
                  <a:gd name="connsiteX12" fmla="*/ 47559 w 114831"/>
                  <a:gd name="connsiteY12" fmla="*/ 41047 h 100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4831" h="100844">
                    <a:moveTo>
                      <a:pt x="114831" y="100844"/>
                    </a:moveTo>
                    <a:cubicBezTo>
                      <a:pt x="113170" y="87556"/>
                      <a:pt x="114084" y="73683"/>
                      <a:pt x="109848" y="60979"/>
                    </a:cubicBezTo>
                    <a:cubicBezTo>
                      <a:pt x="107871" y="55048"/>
                      <a:pt x="105909" y="49804"/>
                      <a:pt x="104865" y="43538"/>
                    </a:cubicBezTo>
                    <a:cubicBezTo>
                      <a:pt x="103764" y="36933"/>
                      <a:pt x="103474" y="30211"/>
                      <a:pt x="102373" y="23606"/>
                    </a:cubicBezTo>
                    <a:cubicBezTo>
                      <a:pt x="101452" y="18082"/>
                      <a:pt x="99773" y="10064"/>
                      <a:pt x="94899" y="6165"/>
                    </a:cubicBezTo>
                    <a:cubicBezTo>
                      <a:pt x="91673" y="3584"/>
                      <a:pt x="72624" y="1207"/>
                      <a:pt x="72475" y="1182"/>
                    </a:cubicBezTo>
                    <a:cubicBezTo>
                      <a:pt x="44379" y="2520"/>
                      <a:pt x="30013" y="-5789"/>
                      <a:pt x="12677" y="8657"/>
                    </a:cubicBezTo>
                    <a:cubicBezTo>
                      <a:pt x="9970" y="10912"/>
                      <a:pt x="7694" y="13640"/>
                      <a:pt x="5203" y="16131"/>
                    </a:cubicBezTo>
                    <a:cubicBezTo>
                      <a:pt x="3542" y="21114"/>
                      <a:pt x="-1054" y="25985"/>
                      <a:pt x="220" y="31081"/>
                    </a:cubicBezTo>
                    <a:cubicBezTo>
                      <a:pt x="1050" y="34403"/>
                      <a:pt x="456" y="38470"/>
                      <a:pt x="2711" y="41047"/>
                    </a:cubicBezTo>
                    <a:cubicBezTo>
                      <a:pt x="9765" y="49108"/>
                      <a:pt x="16400" y="50593"/>
                      <a:pt x="25135" y="53505"/>
                    </a:cubicBezTo>
                    <a:cubicBezTo>
                      <a:pt x="39036" y="51188"/>
                      <a:pt x="39668" y="54060"/>
                      <a:pt x="47559" y="43538"/>
                    </a:cubicBezTo>
                    <a:cubicBezTo>
                      <a:pt x="48057" y="42874"/>
                      <a:pt x="47559" y="41877"/>
                      <a:pt x="47559" y="41047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任意多边形 215"/>
              <p:cNvSpPr/>
              <p:nvPr/>
            </p:nvSpPr>
            <p:spPr>
              <a:xfrm>
                <a:off x="3300716" y="2075464"/>
                <a:ext cx="75338" cy="49831"/>
              </a:xfrm>
              <a:custGeom>
                <a:avLst/>
                <a:gdLst>
                  <a:gd name="connsiteX0" fmla="*/ 3083 w 75338"/>
                  <a:gd name="connsiteY0" fmla="*/ 49831 h 57422"/>
                  <a:gd name="connsiteX1" fmla="*/ 5575 w 75338"/>
                  <a:gd name="connsiteY1" fmla="*/ 37373 h 57422"/>
                  <a:gd name="connsiteX2" fmla="*/ 13050 w 75338"/>
                  <a:gd name="connsiteY2" fmla="*/ 27407 h 57422"/>
                  <a:gd name="connsiteX3" fmla="*/ 18033 w 75338"/>
                  <a:gd name="connsiteY3" fmla="*/ 19932 h 57422"/>
                  <a:gd name="connsiteX4" fmla="*/ 30491 w 75338"/>
                  <a:gd name="connsiteY4" fmla="*/ 7474 h 57422"/>
                  <a:gd name="connsiteX5" fmla="*/ 37965 w 75338"/>
                  <a:gd name="connsiteY5" fmla="*/ 0 h 57422"/>
                  <a:gd name="connsiteX6" fmla="*/ 70355 w 75338"/>
                  <a:gd name="connsiteY6" fmla="*/ 7474 h 57422"/>
                  <a:gd name="connsiteX7" fmla="*/ 75338 w 75338"/>
                  <a:gd name="connsiteY7" fmla="*/ 14949 h 57422"/>
                  <a:gd name="connsiteX8" fmla="*/ 72847 w 75338"/>
                  <a:gd name="connsiteY8" fmla="*/ 37373 h 57422"/>
                  <a:gd name="connsiteX9" fmla="*/ 50423 w 75338"/>
                  <a:gd name="connsiteY9" fmla="*/ 57305 h 57422"/>
                  <a:gd name="connsiteX10" fmla="*/ 3083 w 75338"/>
                  <a:gd name="connsiteY10" fmla="*/ 49831 h 57422"/>
                  <a:gd name="connsiteX0" fmla="*/ 3083 w 141863"/>
                  <a:gd name="connsiteY0" fmla="*/ 49831 h 148745"/>
                  <a:gd name="connsiteX1" fmla="*/ 5575 w 141863"/>
                  <a:gd name="connsiteY1" fmla="*/ 37373 h 148745"/>
                  <a:gd name="connsiteX2" fmla="*/ 13050 w 141863"/>
                  <a:gd name="connsiteY2" fmla="*/ 27407 h 148745"/>
                  <a:gd name="connsiteX3" fmla="*/ 18033 w 141863"/>
                  <a:gd name="connsiteY3" fmla="*/ 19932 h 148745"/>
                  <a:gd name="connsiteX4" fmla="*/ 30491 w 141863"/>
                  <a:gd name="connsiteY4" fmla="*/ 7474 h 148745"/>
                  <a:gd name="connsiteX5" fmla="*/ 37965 w 141863"/>
                  <a:gd name="connsiteY5" fmla="*/ 0 h 148745"/>
                  <a:gd name="connsiteX6" fmla="*/ 70355 w 141863"/>
                  <a:gd name="connsiteY6" fmla="*/ 7474 h 148745"/>
                  <a:gd name="connsiteX7" fmla="*/ 75338 w 141863"/>
                  <a:gd name="connsiteY7" fmla="*/ 14949 h 148745"/>
                  <a:gd name="connsiteX8" fmla="*/ 72847 w 141863"/>
                  <a:gd name="connsiteY8" fmla="*/ 37373 h 148745"/>
                  <a:gd name="connsiteX9" fmla="*/ 141863 w 141863"/>
                  <a:gd name="connsiteY9" fmla="*/ 148745 h 148745"/>
                  <a:gd name="connsiteX0" fmla="*/ 3083 w 75338"/>
                  <a:gd name="connsiteY0" fmla="*/ 49831 h 49831"/>
                  <a:gd name="connsiteX1" fmla="*/ 5575 w 75338"/>
                  <a:gd name="connsiteY1" fmla="*/ 37373 h 49831"/>
                  <a:gd name="connsiteX2" fmla="*/ 13050 w 75338"/>
                  <a:gd name="connsiteY2" fmla="*/ 27407 h 49831"/>
                  <a:gd name="connsiteX3" fmla="*/ 18033 w 75338"/>
                  <a:gd name="connsiteY3" fmla="*/ 19932 h 49831"/>
                  <a:gd name="connsiteX4" fmla="*/ 30491 w 75338"/>
                  <a:gd name="connsiteY4" fmla="*/ 7474 h 49831"/>
                  <a:gd name="connsiteX5" fmla="*/ 37965 w 75338"/>
                  <a:gd name="connsiteY5" fmla="*/ 0 h 49831"/>
                  <a:gd name="connsiteX6" fmla="*/ 70355 w 75338"/>
                  <a:gd name="connsiteY6" fmla="*/ 7474 h 49831"/>
                  <a:gd name="connsiteX7" fmla="*/ 75338 w 75338"/>
                  <a:gd name="connsiteY7" fmla="*/ 14949 h 49831"/>
                  <a:gd name="connsiteX8" fmla="*/ 72847 w 75338"/>
                  <a:gd name="connsiteY8" fmla="*/ 37373 h 49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338" h="49831">
                    <a:moveTo>
                      <a:pt x="3083" y="49831"/>
                    </a:moveTo>
                    <a:cubicBezTo>
                      <a:pt x="-4392" y="46509"/>
                      <a:pt x="3855" y="41243"/>
                      <a:pt x="5575" y="37373"/>
                    </a:cubicBezTo>
                    <a:cubicBezTo>
                      <a:pt x="7262" y="33578"/>
                      <a:pt x="10636" y="30786"/>
                      <a:pt x="13050" y="27407"/>
                    </a:cubicBezTo>
                    <a:cubicBezTo>
                      <a:pt x="14791" y="24970"/>
                      <a:pt x="16061" y="22186"/>
                      <a:pt x="18033" y="19932"/>
                    </a:cubicBezTo>
                    <a:cubicBezTo>
                      <a:pt x="21900" y="15512"/>
                      <a:pt x="26338" y="11627"/>
                      <a:pt x="30491" y="7474"/>
                    </a:cubicBezTo>
                    <a:lnTo>
                      <a:pt x="37965" y="0"/>
                    </a:lnTo>
                    <a:cubicBezTo>
                      <a:pt x="50974" y="1301"/>
                      <a:pt x="61276" y="-1605"/>
                      <a:pt x="70355" y="7474"/>
                    </a:cubicBezTo>
                    <a:cubicBezTo>
                      <a:pt x="72472" y="9592"/>
                      <a:pt x="73677" y="12457"/>
                      <a:pt x="75338" y="14949"/>
                    </a:cubicBezTo>
                    <a:cubicBezTo>
                      <a:pt x="74508" y="22424"/>
                      <a:pt x="76027" y="30558"/>
                      <a:pt x="72847" y="37373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0" name="任意多边形 189"/>
            <p:cNvSpPr/>
            <p:nvPr/>
          </p:nvSpPr>
          <p:spPr>
            <a:xfrm>
              <a:off x="3681384" y="2626413"/>
              <a:ext cx="9469" cy="21238"/>
            </a:xfrm>
            <a:custGeom>
              <a:avLst/>
              <a:gdLst>
                <a:gd name="connsiteX0" fmla="*/ 29 w 9469"/>
                <a:gd name="connsiteY0" fmla="*/ 106 h 21238"/>
                <a:gd name="connsiteX1" fmla="*/ 4791 w 9469"/>
                <a:gd name="connsiteY1" fmla="*/ 12012 h 21238"/>
                <a:gd name="connsiteX2" fmla="*/ 7172 w 9469"/>
                <a:gd name="connsiteY2" fmla="*/ 19156 h 21238"/>
                <a:gd name="connsiteX3" fmla="*/ 29 w 9469"/>
                <a:gd name="connsiteY3" fmla="*/ 106 h 21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69" h="21238">
                  <a:moveTo>
                    <a:pt x="29" y="106"/>
                  </a:moveTo>
                  <a:cubicBezTo>
                    <a:pt x="-368" y="-1085"/>
                    <a:pt x="3290" y="8010"/>
                    <a:pt x="4791" y="12012"/>
                  </a:cubicBezTo>
                  <a:cubicBezTo>
                    <a:pt x="5672" y="14362"/>
                    <a:pt x="5604" y="17196"/>
                    <a:pt x="7172" y="19156"/>
                  </a:cubicBezTo>
                  <a:cubicBezTo>
                    <a:pt x="14977" y="28912"/>
                    <a:pt x="426" y="1297"/>
                    <a:pt x="29" y="106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任意多边形 190"/>
            <p:cNvSpPr/>
            <p:nvPr/>
          </p:nvSpPr>
          <p:spPr>
            <a:xfrm>
              <a:off x="3626644" y="2662537"/>
              <a:ext cx="19214" cy="2876"/>
            </a:xfrm>
            <a:custGeom>
              <a:avLst/>
              <a:gdLst>
                <a:gd name="connsiteX0" fmla="*/ 0 w 19214"/>
                <a:gd name="connsiteY0" fmla="*/ 2082 h 2876"/>
                <a:gd name="connsiteX1" fmla="*/ 19050 w 19214"/>
                <a:gd name="connsiteY1" fmla="*/ 2082 h 2876"/>
                <a:gd name="connsiteX2" fmla="*/ 0 w 19214"/>
                <a:gd name="connsiteY2" fmla="*/ 2082 h 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14" h="2876">
                  <a:moveTo>
                    <a:pt x="0" y="2082"/>
                  </a:moveTo>
                  <a:cubicBezTo>
                    <a:pt x="0" y="2082"/>
                    <a:pt x="13193" y="-2604"/>
                    <a:pt x="19050" y="2082"/>
                  </a:cubicBezTo>
                  <a:cubicBezTo>
                    <a:pt x="21285" y="3870"/>
                    <a:pt x="0" y="2082"/>
                    <a:pt x="0" y="2082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 191"/>
            <p:cNvSpPr/>
            <p:nvPr/>
          </p:nvSpPr>
          <p:spPr>
            <a:xfrm>
              <a:off x="3779044" y="2621756"/>
              <a:ext cx="5347" cy="12944"/>
            </a:xfrm>
            <a:custGeom>
              <a:avLst/>
              <a:gdLst>
                <a:gd name="connsiteX0" fmla="*/ 0 w 5347"/>
                <a:gd name="connsiteY0" fmla="*/ 0 h 12944"/>
                <a:gd name="connsiteX1" fmla="*/ 4762 w 5347"/>
                <a:gd name="connsiteY1" fmla="*/ 11907 h 12944"/>
                <a:gd name="connsiteX2" fmla="*/ 0 w 5347"/>
                <a:gd name="connsiteY2" fmla="*/ 0 h 1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47" h="12944">
                  <a:moveTo>
                    <a:pt x="0" y="0"/>
                  </a:moveTo>
                  <a:cubicBezTo>
                    <a:pt x="0" y="0"/>
                    <a:pt x="2850" y="8084"/>
                    <a:pt x="4762" y="11907"/>
                  </a:cubicBezTo>
                  <a:cubicBezTo>
                    <a:pt x="7452" y="17287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 192"/>
            <p:cNvSpPr/>
            <p:nvPr/>
          </p:nvSpPr>
          <p:spPr>
            <a:xfrm>
              <a:off x="3809997" y="2623979"/>
              <a:ext cx="14436" cy="19209"/>
            </a:xfrm>
            <a:custGeom>
              <a:avLst/>
              <a:gdLst>
                <a:gd name="connsiteX0" fmla="*/ 3 w 14436"/>
                <a:gd name="connsiteY0" fmla="*/ 19209 h 19209"/>
                <a:gd name="connsiteX1" fmla="*/ 14291 w 14436"/>
                <a:gd name="connsiteY1" fmla="*/ 159 h 19209"/>
                <a:gd name="connsiteX2" fmla="*/ 3 w 14436"/>
                <a:gd name="connsiteY2" fmla="*/ 19209 h 19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36" h="19209">
                  <a:moveTo>
                    <a:pt x="3" y="19209"/>
                  </a:moveTo>
                  <a:cubicBezTo>
                    <a:pt x="3" y="19209"/>
                    <a:pt x="-593" y="18019"/>
                    <a:pt x="14291" y="159"/>
                  </a:cubicBezTo>
                  <a:cubicBezTo>
                    <a:pt x="16123" y="-2040"/>
                    <a:pt x="3" y="19209"/>
                    <a:pt x="3" y="19209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 193"/>
            <p:cNvSpPr/>
            <p:nvPr/>
          </p:nvSpPr>
          <p:spPr>
            <a:xfrm>
              <a:off x="3817144" y="2717006"/>
              <a:ext cx="0" cy="19050"/>
            </a:xfrm>
            <a:custGeom>
              <a:avLst/>
              <a:gdLst>
                <a:gd name="connsiteX0" fmla="*/ 0 w 0"/>
                <a:gd name="connsiteY0" fmla="*/ 19050 h 19050"/>
                <a:gd name="connsiteX1" fmla="*/ 0 w 0"/>
                <a:gd name="connsiteY1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9050">
                  <a:moveTo>
                    <a:pt x="0" y="19050"/>
                  </a:moveTo>
                  <a:lnTo>
                    <a:pt x="0" y="0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 194"/>
            <p:cNvSpPr/>
            <p:nvPr/>
          </p:nvSpPr>
          <p:spPr>
            <a:xfrm>
              <a:off x="3852665" y="2724065"/>
              <a:ext cx="7420" cy="19239"/>
            </a:xfrm>
            <a:custGeom>
              <a:avLst/>
              <a:gdLst>
                <a:gd name="connsiteX0" fmla="*/ 198 w 7420"/>
                <a:gd name="connsiteY0" fmla="*/ 19135 h 19239"/>
                <a:gd name="connsiteX1" fmla="*/ 2579 w 7420"/>
                <a:gd name="connsiteY1" fmla="*/ 7229 h 19239"/>
                <a:gd name="connsiteX2" fmla="*/ 7341 w 7420"/>
                <a:gd name="connsiteY2" fmla="*/ 85 h 19239"/>
                <a:gd name="connsiteX3" fmla="*/ 198 w 7420"/>
                <a:gd name="connsiteY3" fmla="*/ 19135 h 19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0" h="19239">
                  <a:moveTo>
                    <a:pt x="198" y="19135"/>
                  </a:moveTo>
                  <a:cubicBezTo>
                    <a:pt x="-596" y="20325"/>
                    <a:pt x="1158" y="11019"/>
                    <a:pt x="2579" y="7229"/>
                  </a:cubicBezTo>
                  <a:cubicBezTo>
                    <a:pt x="3584" y="4549"/>
                    <a:pt x="5869" y="2539"/>
                    <a:pt x="7341" y="85"/>
                  </a:cubicBezTo>
                  <a:cubicBezTo>
                    <a:pt x="8254" y="-1437"/>
                    <a:pt x="992" y="17945"/>
                    <a:pt x="198" y="1913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 195"/>
            <p:cNvSpPr/>
            <p:nvPr/>
          </p:nvSpPr>
          <p:spPr>
            <a:xfrm>
              <a:off x="3883819" y="2769237"/>
              <a:ext cx="14580" cy="2538"/>
            </a:xfrm>
            <a:custGeom>
              <a:avLst/>
              <a:gdLst>
                <a:gd name="connsiteX0" fmla="*/ 0 w 14580"/>
                <a:gd name="connsiteY0" fmla="*/ 2538 h 2538"/>
                <a:gd name="connsiteX1" fmla="*/ 14287 w 14580"/>
                <a:gd name="connsiteY1" fmla="*/ 157 h 2538"/>
                <a:gd name="connsiteX2" fmla="*/ 0 w 14580"/>
                <a:gd name="connsiteY2" fmla="*/ 2538 h 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80" h="2538">
                  <a:moveTo>
                    <a:pt x="0" y="2538"/>
                  </a:moveTo>
                  <a:cubicBezTo>
                    <a:pt x="0" y="2538"/>
                    <a:pt x="9707" y="1684"/>
                    <a:pt x="14287" y="157"/>
                  </a:cubicBezTo>
                  <a:cubicBezTo>
                    <a:pt x="17002" y="-748"/>
                    <a:pt x="0" y="2538"/>
                    <a:pt x="0" y="2538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 196"/>
            <p:cNvSpPr/>
            <p:nvPr/>
          </p:nvSpPr>
          <p:spPr>
            <a:xfrm>
              <a:off x="3883819" y="2807494"/>
              <a:ext cx="19130" cy="14326"/>
            </a:xfrm>
            <a:custGeom>
              <a:avLst/>
              <a:gdLst>
                <a:gd name="connsiteX0" fmla="*/ 0 w 19130"/>
                <a:gd name="connsiteY0" fmla="*/ 0 h 14326"/>
                <a:gd name="connsiteX1" fmla="*/ 19050 w 19130"/>
                <a:gd name="connsiteY1" fmla="*/ 14287 h 14326"/>
                <a:gd name="connsiteX2" fmla="*/ 0 w 19130"/>
                <a:gd name="connsiteY2" fmla="*/ 0 h 1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30" h="14326">
                  <a:moveTo>
                    <a:pt x="0" y="0"/>
                  </a:moveTo>
                  <a:cubicBezTo>
                    <a:pt x="0" y="0"/>
                    <a:pt x="11461" y="9733"/>
                    <a:pt x="19050" y="14287"/>
                  </a:cubicBezTo>
                  <a:cubicBezTo>
                    <a:pt x="20572" y="1520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 197"/>
            <p:cNvSpPr/>
            <p:nvPr/>
          </p:nvSpPr>
          <p:spPr>
            <a:xfrm>
              <a:off x="3855047" y="2839890"/>
              <a:ext cx="12579" cy="3323"/>
            </a:xfrm>
            <a:custGeom>
              <a:avLst/>
              <a:gdLst>
                <a:gd name="connsiteX0" fmla="*/ 197 w 12579"/>
                <a:gd name="connsiteY0" fmla="*/ 941 h 3323"/>
                <a:gd name="connsiteX1" fmla="*/ 12103 w 12579"/>
                <a:gd name="connsiteY1" fmla="*/ 3323 h 3323"/>
                <a:gd name="connsiteX2" fmla="*/ 4959 w 12579"/>
                <a:gd name="connsiteY2" fmla="*/ 941 h 3323"/>
                <a:gd name="connsiteX3" fmla="*/ 197 w 12579"/>
                <a:gd name="connsiteY3" fmla="*/ 941 h 3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79" h="3323">
                  <a:moveTo>
                    <a:pt x="197" y="941"/>
                  </a:moveTo>
                  <a:cubicBezTo>
                    <a:pt x="1388" y="1338"/>
                    <a:pt x="8056" y="3323"/>
                    <a:pt x="12103" y="3323"/>
                  </a:cubicBezTo>
                  <a:cubicBezTo>
                    <a:pt x="14613" y="3323"/>
                    <a:pt x="6465" y="2949"/>
                    <a:pt x="4959" y="941"/>
                  </a:cubicBezTo>
                  <a:cubicBezTo>
                    <a:pt x="3530" y="-964"/>
                    <a:pt x="-994" y="544"/>
                    <a:pt x="197" y="94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 198"/>
            <p:cNvSpPr/>
            <p:nvPr/>
          </p:nvSpPr>
          <p:spPr>
            <a:xfrm>
              <a:off x="3698021" y="2745474"/>
              <a:ext cx="14364" cy="19169"/>
            </a:xfrm>
            <a:custGeom>
              <a:avLst/>
              <a:gdLst>
                <a:gd name="connsiteX0" fmla="*/ 60 w 14364"/>
                <a:gd name="connsiteY0" fmla="*/ 107 h 19169"/>
                <a:gd name="connsiteX1" fmla="*/ 9585 w 14364"/>
                <a:gd name="connsiteY1" fmla="*/ 12014 h 19169"/>
                <a:gd name="connsiteX2" fmla="*/ 14348 w 14364"/>
                <a:gd name="connsiteY2" fmla="*/ 19157 h 19169"/>
                <a:gd name="connsiteX3" fmla="*/ 60 w 14364"/>
                <a:gd name="connsiteY3" fmla="*/ 107 h 1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64" h="19169">
                  <a:moveTo>
                    <a:pt x="60" y="107"/>
                  </a:moveTo>
                  <a:cubicBezTo>
                    <a:pt x="-734" y="-1083"/>
                    <a:pt x="6535" y="7948"/>
                    <a:pt x="9585" y="12014"/>
                  </a:cubicBezTo>
                  <a:cubicBezTo>
                    <a:pt x="11302" y="14303"/>
                    <a:pt x="12324" y="17134"/>
                    <a:pt x="14348" y="19157"/>
                  </a:cubicBezTo>
                  <a:cubicBezTo>
                    <a:pt x="14909" y="19718"/>
                    <a:pt x="854" y="1297"/>
                    <a:pt x="60" y="107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 199"/>
            <p:cNvSpPr/>
            <p:nvPr/>
          </p:nvSpPr>
          <p:spPr>
            <a:xfrm>
              <a:off x="3657552" y="2762080"/>
              <a:ext cx="16731" cy="14474"/>
            </a:xfrm>
            <a:custGeom>
              <a:avLst/>
              <a:gdLst>
                <a:gd name="connsiteX0" fmla="*/ 48 w 16731"/>
                <a:gd name="connsiteY0" fmla="*/ 170 h 14474"/>
                <a:gd name="connsiteX1" fmla="*/ 11954 w 16731"/>
                <a:gd name="connsiteY1" fmla="*/ 7314 h 14474"/>
                <a:gd name="connsiteX2" fmla="*/ 16717 w 16731"/>
                <a:gd name="connsiteY2" fmla="*/ 14458 h 14474"/>
                <a:gd name="connsiteX3" fmla="*/ 48 w 16731"/>
                <a:gd name="connsiteY3" fmla="*/ 170 h 1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31" h="14474">
                  <a:moveTo>
                    <a:pt x="48" y="170"/>
                  </a:moveTo>
                  <a:cubicBezTo>
                    <a:pt x="-746" y="-1021"/>
                    <a:pt x="8440" y="4302"/>
                    <a:pt x="11954" y="7314"/>
                  </a:cubicBezTo>
                  <a:cubicBezTo>
                    <a:pt x="14127" y="9177"/>
                    <a:pt x="14693" y="12434"/>
                    <a:pt x="16717" y="14458"/>
                  </a:cubicBezTo>
                  <a:cubicBezTo>
                    <a:pt x="17278" y="15019"/>
                    <a:pt x="842" y="1361"/>
                    <a:pt x="48" y="17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 200"/>
            <p:cNvSpPr/>
            <p:nvPr/>
          </p:nvSpPr>
          <p:spPr>
            <a:xfrm>
              <a:off x="3619434" y="2795579"/>
              <a:ext cx="27808" cy="17725"/>
            </a:xfrm>
            <a:custGeom>
              <a:avLst/>
              <a:gdLst>
                <a:gd name="connsiteX0" fmla="*/ 66 w 27808"/>
                <a:gd name="connsiteY0" fmla="*/ 9 h 17725"/>
                <a:gd name="connsiteX1" fmla="*/ 19116 w 27808"/>
                <a:gd name="connsiteY1" fmla="*/ 14296 h 17725"/>
                <a:gd name="connsiteX2" fmla="*/ 26260 w 27808"/>
                <a:gd name="connsiteY2" fmla="*/ 16677 h 17725"/>
                <a:gd name="connsiteX3" fmla="*/ 66 w 27808"/>
                <a:gd name="connsiteY3" fmla="*/ 9 h 1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08" h="17725">
                  <a:moveTo>
                    <a:pt x="66" y="9"/>
                  </a:moveTo>
                  <a:cubicBezTo>
                    <a:pt x="-1125" y="-388"/>
                    <a:pt x="14059" y="11768"/>
                    <a:pt x="19116" y="14296"/>
                  </a:cubicBezTo>
                  <a:cubicBezTo>
                    <a:pt x="21361" y="15418"/>
                    <a:pt x="23879" y="15883"/>
                    <a:pt x="26260" y="16677"/>
                  </a:cubicBezTo>
                  <a:cubicBezTo>
                    <a:pt x="35385" y="22761"/>
                    <a:pt x="1257" y="406"/>
                    <a:pt x="66" y="9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 201"/>
            <p:cNvSpPr/>
            <p:nvPr/>
          </p:nvSpPr>
          <p:spPr>
            <a:xfrm>
              <a:off x="3636169" y="2854256"/>
              <a:ext cx="15096" cy="3244"/>
            </a:xfrm>
            <a:custGeom>
              <a:avLst/>
              <a:gdLst>
                <a:gd name="connsiteX0" fmla="*/ 0 w 15096"/>
                <a:gd name="connsiteY0" fmla="*/ 3244 h 3244"/>
                <a:gd name="connsiteX1" fmla="*/ 11906 w 15096"/>
                <a:gd name="connsiteY1" fmla="*/ 863 h 3244"/>
                <a:gd name="connsiteX2" fmla="*/ 0 w 15096"/>
                <a:gd name="connsiteY2" fmla="*/ 3244 h 3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96" h="3244">
                  <a:moveTo>
                    <a:pt x="0" y="3244"/>
                  </a:moveTo>
                  <a:cubicBezTo>
                    <a:pt x="0" y="3244"/>
                    <a:pt x="7980" y="1845"/>
                    <a:pt x="11906" y="863"/>
                  </a:cubicBezTo>
                  <a:cubicBezTo>
                    <a:pt x="23439" y="-2020"/>
                    <a:pt x="0" y="3244"/>
                    <a:pt x="0" y="3244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 202"/>
            <p:cNvSpPr/>
            <p:nvPr/>
          </p:nvSpPr>
          <p:spPr>
            <a:xfrm>
              <a:off x="3679031" y="2869406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 203"/>
            <p:cNvSpPr/>
            <p:nvPr/>
          </p:nvSpPr>
          <p:spPr>
            <a:xfrm>
              <a:off x="3628848" y="2907411"/>
              <a:ext cx="19227" cy="19145"/>
            </a:xfrm>
            <a:custGeom>
              <a:avLst/>
              <a:gdLst>
                <a:gd name="connsiteX0" fmla="*/ 19227 w 19227"/>
                <a:gd name="connsiteY0" fmla="*/ 19145 h 19145"/>
                <a:gd name="connsiteX1" fmla="*/ 177 w 19227"/>
                <a:gd name="connsiteY1" fmla="*/ 95 h 19145"/>
                <a:gd name="connsiteX2" fmla="*/ 19227 w 19227"/>
                <a:gd name="connsiteY2" fmla="*/ 19145 h 19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27" h="19145">
                  <a:moveTo>
                    <a:pt x="19227" y="19145"/>
                  </a:moveTo>
                  <a:cubicBezTo>
                    <a:pt x="19227" y="19145"/>
                    <a:pt x="12861" y="9154"/>
                    <a:pt x="177" y="95"/>
                  </a:cubicBezTo>
                  <a:cubicBezTo>
                    <a:pt x="-2152" y="-1568"/>
                    <a:pt x="19227" y="19145"/>
                    <a:pt x="19227" y="1914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任意多边形 204"/>
            <p:cNvSpPr/>
            <p:nvPr/>
          </p:nvSpPr>
          <p:spPr>
            <a:xfrm>
              <a:off x="3607594" y="2962222"/>
              <a:ext cx="21431" cy="2434"/>
            </a:xfrm>
            <a:custGeom>
              <a:avLst/>
              <a:gdLst>
                <a:gd name="connsiteX0" fmla="*/ 21431 w 21431"/>
                <a:gd name="connsiteY0" fmla="*/ 2434 h 2434"/>
                <a:gd name="connsiteX1" fmla="*/ 0 w 21431"/>
                <a:gd name="connsiteY1" fmla="*/ 53 h 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431" h="2434">
                  <a:moveTo>
                    <a:pt x="21431" y="2434"/>
                  </a:moveTo>
                  <a:cubicBezTo>
                    <a:pt x="6412" y="-570"/>
                    <a:pt x="13572" y="53"/>
                    <a:pt x="0" y="53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任意多边形 205"/>
            <p:cNvSpPr/>
            <p:nvPr/>
          </p:nvSpPr>
          <p:spPr>
            <a:xfrm>
              <a:off x="3646874" y="2988469"/>
              <a:ext cx="5964" cy="15189"/>
            </a:xfrm>
            <a:custGeom>
              <a:avLst/>
              <a:gdLst>
                <a:gd name="connsiteX0" fmla="*/ 5964 w 5964"/>
                <a:gd name="connsiteY0" fmla="*/ 0 h 15189"/>
                <a:gd name="connsiteX1" fmla="*/ 1201 w 5964"/>
                <a:gd name="connsiteY1" fmla="*/ 11906 h 15189"/>
                <a:gd name="connsiteX2" fmla="*/ 5964 w 5964"/>
                <a:gd name="connsiteY2" fmla="*/ 0 h 15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64" h="15189">
                  <a:moveTo>
                    <a:pt x="5964" y="0"/>
                  </a:moveTo>
                  <a:cubicBezTo>
                    <a:pt x="5964" y="0"/>
                    <a:pt x="2702" y="7904"/>
                    <a:pt x="1201" y="11906"/>
                  </a:cubicBezTo>
                  <a:cubicBezTo>
                    <a:pt x="-3215" y="23681"/>
                    <a:pt x="5964" y="0"/>
                    <a:pt x="5964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 206"/>
            <p:cNvSpPr/>
            <p:nvPr/>
          </p:nvSpPr>
          <p:spPr>
            <a:xfrm>
              <a:off x="3895725" y="2890652"/>
              <a:ext cx="12234" cy="2567"/>
            </a:xfrm>
            <a:custGeom>
              <a:avLst/>
              <a:gdLst>
                <a:gd name="connsiteX0" fmla="*/ 0 w 12234"/>
                <a:gd name="connsiteY0" fmla="*/ 2567 h 2567"/>
                <a:gd name="connsiteX1" fmla="*/ 11906 w 12234"/>
                <a:gd name="connsiteY1" fmla="*/ 186 h 2567"/>
                <a:gd name="connsiteX2" fmla="*/ 0 w 12234"/>
                <a:gd name="connsiteY2" fmla="*/ 2567 h 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34" h="2567">
                  <a:moveTo>
                    <a:pt x="0" y="2567"/>
                  </a:moveTo>
                  <a:cubicBezTo>
                    <a:pt x="0" y="2567"/>
                    <a:pt x="8116" y="1607"/>
                    <a:pt x="11906" y="186"/>
                  </a:cubicBezTo>
                  <a:cubicBezTo>
                    <a:pt x="14586" y="-819"/>
                    <a:pt x="0" y="2567"/>
                    <a:pt x="0" y="2567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 207"/>
            <p:cNvSpPr/>
            <p:nvPr/>
          </p:nvSpPr>
          <p:spPr>
            <a:xfrm>
              <a:off x="3886140" y="2931212"/>
              <a:ext cx="14364" cy="19169"/>
            </a:xfrm>
            <a:custGeom>
              <a:avLst/>
              <a:gdLst>
                <a:gd name="connsiteX0" fmla="*/ 60 w 14364"/>
                <a:gd name="connsiteY0" fmla="*/ 107 h 19169"/>
                <a:gd name="connsiteX1" fmla="*/ 9585 w 14364"/>
                <a:gd name="connsiteY1" fmla="*/ 12013 h 19169"/>
                <a:gd name="connsiteX2" fmla="*/ 14348 w 14364"/>
                <a:gd name="connsiteY2" fmla="*/ 19157 h 19169"/>
                <a:gd name="connsiteX3" fmla="*/ 60 w 14364"/>
                <a:gd name="connsiteY3" fmla="*/ 107 h 1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64" h="19169">
                  <a:moveTo>
                    <a:pt x="60" y="107"/>
                  </a:moveTo>
                  <a:cubicBezTo>
                    <a:pt x="-734" y="-1084"/>
                    <a:pt x="6535" y="7947"/>
                    <a:pt x="9585" y="12013"/>
                  </a:cubicBezTo>
                  <a:cubicBezTo>
                    <a:pt x="11302" y="14303"/>
                    <a:pt x="12324" y="17133"/>
                    <a:pt x="14348" y="19157"/>
                  </a:cubicBezTo>
                  <a:cubicBezTo>
                    <a:pt x="14909" y="19718"/>
                    <a:pt x="854" y="1298"/>
                    <a:pt x="60" y="107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 208"/>
            <p:cNvSpPr/>
            <p:nvPr/>
          </p:nvSpPr>
          <p:spPr>
            <a:xfrm>
              <a:off x="3843338" y="2950369"/>
              <a:ext cx="2409" cy="19050"/>
            </a:xfrm>
            <a:custGeom>
              <a:avLst/>
              <a:gdLst>
                <a:gd name="connsiteX0" fmla="*/ 0 w 2409"/>
                <a:gd name="connsiteY0" fmla="*/ 0 h 19050"/>
                <a:gd name="connsiteX1" fmla="*/ 2381 w 2409"/>
                <a:gd name="connsiteY1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09" h="19050">
                  <a:moveTo>
                    <a:pt x="0" y="0"/>
                  </a:moveTo>
                  <a:cubicBezTo>
                    <a:pt x="2848" y="14241"/>
                    <a:pt x="2381" y="7859"/>
                    <a:pt x="2381" y="1905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任意多边形 209"/>
            <p:cNvSpPr/>
            <p:nvPr/>
          </p:nvSpPr>
          <p:spPr>
            <a:xfrm>
              <a:off x="3717131" y="2631281"/>
              <a:ext cx="7144" cy="21432"/>
            </a:xfrm>
            <a:custGeom>
              <a:avLst/>
              <a:gdLst>
                <a:gd name="connsiteX0" fmla="*/ 0 w 7144"/>
                <a:gd name="connsiteY0" fmla="*/ 21432 h 21432"/>
                <a:gd name="connsiteX1" fmla="*/ 7144 w 7144"/>
                <a:gd name="connsiteY1" fmla="*/ 0 h 21432"/>
                <a:gd name="connsiteX2" fmla="*/ 0 w 7144"/>
                <a:gd name="connsiteY2" fmla="*/ 21432 h 2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44" h="21432">
                  <a:moveTo>
                    <a:pt x="0" y="21432"/>
                  </a:moveTo>
                  <a:lnTo>
                    <a:pt x="7144" y="0"/>
                  </a:lnTo>
                  <a:lnTo>
                    <a:pt x="0" y="21432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7" name="6"/>
          <p:cNvGrpSpPr/>
          <p:nvPr/>
        </p:nvGrpSpPr>
        <p:grpSpPr>
          <a:xfrm rot="20889331" flipH="1">
            <a:off x="7185507" y="2725367"/>
            <a:ext cx="300365" cy="405868"/>
            <a:chOff x="3607594" y="2621756"/>
            <a:chExt cx="300365" cy="405868"/>
          </a:xfrm>
          <a:noFill/>
        </p:grpSpPr>
        <p:grpSp>
          <p:nvGrpSpPr>
            <p:cNvPr id="218" name="组合 217"/>
            <p:cNvGrpSpPr/>
            <p:nvPr/>
          </p:nvGrpSpPr>
          <p:grpSpPr>
            <a:xfrm>
              <a:off x="3635896" y="2648646"/>
              <a:ext cx="252373" cy="378978"/>
              <a:chOff x="3176004" y="2075464"/>
              <a:chExt cx="252373" cy="378978"/>
            </a:xfrm>
            <a:grpFill/>
          </p:grpSpPr>
          <p:sp>
            <p:nvSpPr>
              <p:cNvPr id="240" name="任意多边形 239"/>
              <p:cNvSpPr/>
              <p:nvPr/>
            </p:nvSpPr>
            <p:spPr>
              <a:xfrm>
                <a:off x="3176004" y="2338939"/>
                <a:ext cx="154337" cy="115503"/>
              </a:xfrm>
              <a:custGeom>
                <a:avLst/>
                <a:gdLst>
                  <a:gd name="connsiteX0" fmla="*/ 154337 w 154337"/>
                  <a:gd name="connsiteY0" fmla="*/ 115503 h 115503"/>
                  <a:gd name="connsiteX1" fmla="*/ 135087 w 154337"/>
                  <a:gd name="connsiteY1" fmla="*/ 67377 h 115503"/>
                  <a:gd name="connsiteX2" fmla="*/ 115836 w 154337"/>
                  <a:gd name="connsiteY2" fmla="*/ 9625 h 115503"/>
                  <a:gd name="connsiteX3" fmla="*/ 86960 w 154337"/>
                  <a:gd name="connsiteY3" fmla="*/ 0 h 115503"/>
                  <a:gd name="connsiteX4" fmla="*/ 9958 w 154337"/>
                  <a:gd name="connsiteY4" fmla="*/ 9625 h 115503"/>
                  <a:gd name="connsiteX5" fmla="*/ 9958 w 154337"/>
                  <a:gd name="connsiteY5" fmla="*/ 67377 h 115503"/>
                  <a:gd name="connsiteX6" fmla="*/ 38834 w 154337"/>
                  <a:gd name="connsiteY6" fmla="*/ 77002 h 115503"/>
                  <a:gd name="connsiteX7" fmla="*/ 77335 w 154337"/>
                  <a:gd name="connsiteY7" fmla="*/ 48126 h 115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4337" h="115503">
                    <a:moveTo>
                      <a:pt x="154337" y="115503"/>
                    </a:moveTo>
                    <a:cubicBezTo>
                      <a:pt x="147920" y="99461"/>
                      <a:pt x="140992" y="83614"/>
                      <a:pt x="135087" y="67377"/>
                    </a:cubicBezTo>
                    <a:cubicBezTo>
                      <a:pt x="128152" y="48307"/>
                      <a:pt x="135087" y="16042"/>
                      <a:pt x="115836" y="9625"/>
                    </a:cubicBezTo>
                    <a:lnTo>
                      <a:pt x="86960" y="0"/>
                    </a:lnTo>
                    <a:cubicBezTo>
                      <a:pt x="61293" y="3208"/>
                      <a:pt x="33596" y="-881"/>
                      <a:pt x="9958" y="9625"/>
                    </a:cubicBezTo>
                    <a:cubicBezTo>
                      <a:pt x="-7811" y="17522"/>
                      <a:pt x="2061" y="59480"/>
                      <a:pt x="9958" y="67377"/>
                    </a:cubicBezTo>
                    <a:cubicBezTo>
                      <a:pt x="17132" y="74551"/>
                      <a:pt x="29209" y="73794"/>
                      <a:pt x="38834" y="77002"/>
                    </a:cubicBezTo>
                    <a:cubicBezTo>
                      <a:pt x="83560" y="65821"/>
                      <a:pt x="77335" y="80606"/>
                      <a:pt x="77335" y="48126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任意多边形 240"/>
              <p:cNvSpPr/>
              <p:nvPr/>
            </p:nvSpPr>
            <p:spPr>
              <a:xfrm>
                <a:off x="3318749" y="2292229"/>
                <a:ext cx="109628" cy="77238"/>
              </a:xfrm>
              <a:custGeom>
                <a:avLst/>
                <a:gdLst>
                  <a:gd name="connsiteX0" fmla="*/ 0 w 109628"/>
                  <a:gd name="connsiteY0" fmla="*/ 72255 h 77238"/>
                  <a:gd name="connsiteX1" fmla="*/ 2491 w 109628"/>
                  <a:gd name="connsiteY1" fmla="*/ 27407 h 77238"/>
                  <a:gd name="connsiteX2" fmla="*/ 7474 w 109628"/>
                  <a:gd name="connsiteY2" fmla="*/ 19932 h 77238"/>
                  <a:gd name="connsiteX3" fmla="*/ 14949 w 109628"/>
                  <a:gd name="connsiteY3" fmla="*/ 17441 h 77238"/>
                  <a:gd name="connsiteX4" fmla="*/ 19932 w 109628"/>
                  <a:gd name="connsiteY4" fmla="*/ 9966 h 77238"/>
                  <a:gd name="connsiteX5" fmla="*/ 34882 w 109628"/>
                  <a:gd name="connsiteY5" fmla="*/ 0 h 77238"/>
                  <a:gd name="connsiteX6" fmla="*/ 94679 w 109628"/>
                  <a:gd name="connsiteY6" fmla="*/ 4983 h 77238"/>
                  <a:gd name="connsiteX7" fmla="*/ 104645 w 109628"/>
                  <a:gd name="connsiteY7" fmla="*/ 9966 h 77238"/>
                  <a:gd name="connsiteX8" fmla="*/ 109628 w 109628"/>
                  <a:gd name="connsiteY8" fmla="*/ 39865 h 77238"/>
                  <a:gd name="connsiteX9" fmla="*/ 107137 w 109628"/>
                  <a:gd name="connsiteY9" fmla="*/ 57306 h 77238"/>
                  <a:gd name="connsiteX10" fmla="*/ 84713 w 109628"/>
                  <a:gd name="connsiteY10" fmla="*/ 67272 h 77238"/>
                  <a:gd name="connsiteX11" fmla="*/ 77238 w 109628"/>
                  <a:gd name="connsiteY11" fmla="*/ 69763 h 77238"/>
                  <a:gd name="connsiteX12" fmla="*/ 62289 w 109628"/>
                  <a:gd name="connsiteY12" fmla="*/ 77238 h 77238"/>
                  <a:gd name="connsiteX13" fmla="*/ 49831 w 109628"/>
                  <a:gd name="connsiteY13" fmla="*/ 74746 h 77238"/>
                  <a:gd name="connsiteX14" fmla="*/ 42356 w 109628"/>
                  <a:gd name="connsiteY14" fmla="*/ 69763 h 77238"/>
                  <a:gd name="connsiteX15" fmla="*/ 39865 w 109628"/>
                  <a:gd name="connsiteY15" fmla="*/ 62289 h 77238"/>
                  <a:gd name="connsiteX16" fmla="*/ 49831 w 109628"/>
                  <a:gd name="connsiteY16" fmla="*/ 39865 h 77238"/>
                  <a:gd name="connsiteX17" fmla="*/ 57305 w 109628"/>
                  <a:gd name="connsiteY17" fmla="*/ 39865 h 77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9628" h="77238">
                    <a:moveTo>
                      <a:pt x="0" y="72255"/>
                    </a:moveTo>
                    <a:cubicBezTo>
                      <a:pt x="830" y="57306"/>
                      <a:pt x="374" y="42229"/>
                      <a:pt x="2491" y="27407"/>
                    </a:cubicBezTo>
                    <a:cubicBezTo>
                      <a:pt x="2914" y="24443"/>
                      <a:pt x="5136" y="21803"/>
                      <a:pt x="7474" y="19932"/>
                    </a:cubicBezTo>
                    <a:cubicBezTo>
                      <a:pt x="9525" y="18291"/>
                      <a:pt x="12457" y="18271"/>
                      <a:pt x="14949" y="17441"/>
                    </a:cubicBezTo>
                    <a:cubicBezTo>
                      <a:pt x="16610" y="14949"/>
                      <a:pt x="17678" y="11938"/>
                      <a:pt x="19932" y="9966"/>
                    </a:cubicBezTo>
                    <a:cubicBezTo>
                      <a:pt x="24439" y="6022"/>
                      <a:pt x="34882" y="0"/>
                      <a:pt x="34882" y="0"/>
                    </a:cubicBezTo>
                    <a:lnTo>
                      <a:pt x="94679" y="4983"/>
                    </a:lnTo>
                    <a:cubicBezTo>
                      <a:pt x="98321" y="5711"/>
                      <a:pt x="101323" y="8305"/>
                      <a:pt x="104645" y="9966"/>
                    </a:cubicBezTo>
                    <a:cubicBezTo>
                      <a:pt x="106061" y="17044"/>
                      <a:pt x="109628" y="33678"/>
                      <a:pt x="109628" y="39865"/>
                    </a:cubicBezTo>
                    <a:cubicBezTo>
                      <a:pt x="109628" y="45738"/>
                      <a:pt x="109522" y="51939"/>
                      <a:pt x="107137" y="57306"/>
                    </a:cubicBezTo>
                    <a:cubicBezTo>
                      <a:pt x="105077" y="61941"/>
                      <a:pt x="85338" y="67064"/>
                      <a:pt x="84713" y="67272"/>
                    </a:cubicBezTo>
                    <a:lnTo>
                      <a:pt x="77238" y="69763"/>
                    </a:lnTo>
                    <a:cubicBezTo>
                      <a:pt x="73461" y="72281"/>
                      <a:pt x="67445" y="77238"/>
                      <a:pt x="62289" y="77238"/>
                    </a:cubicBezTo>
                    <a:cubicBezTo>
                      <a:pt x="58054" y="77238"/>
                      <a:pt x="53984" y="75577"/>
                      <a:pt x="49831" y="74746"/>
                    </a:cubicBezTo>
                    <a:cubicBezTo>
                      <a:pt x="47339" y="73085"/>
                      <a:pt x="44227" y="72101"/>
                      <a:pt x="42356" y="69763"/>
                    </a:cubicBezTo>
                    <a:cubicBezTo>
                      <a:pt x="40715" y="67712"/>
                      <a:pt x="39865" y="64915"/>
                      <a:pt x="39865" y="62289"/>
                    </a:cubicBezTo>
                    <a:cubicBezTo>
                      <a:pt x="39865" y="53317"/>
                      <a:pt x="40925" y="44318"/>
                      <a:pt x="49831" y="39865"/>
                    </a:cubicBezTo>
                    <a:cubicBezTo>
                      <a:pt x="52059" y="38751"/>
                      <a:pt x="54814" y="39865"/>
                      <a:pt x="57305" y="39865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 241"/>
              <p:cNvSpPr/>
              <p:nvPr/>
            </p:nvSpPr>
            <p:spPr>
              <a:xfrm>
                <a:off x="3201337" y="2197550"/>
                <a:ext cx="112429" cy="119594"/>
              </a:xfrm>
              <a:custGeom>
                <a:avLst/>
                <a:gdLst>
                  <a:gd name="connsiteX0" fmla="*/ 112429 w 112429"/>
                  <a:gd name="connsiteY0" fmla="*/ 119594 h 119594"/>
                  <a:gd name="connsiteX1" fmla="*/ 109937 w 112429"/>
                  <a:gd name="connsiteY1" fmla="*/ 39865 h 119594"/>
                  <a:gd name="connsiteX2" fmla="*/ 99971 w 112429"/>
                  <a:gd name="connsiteY2" fmla="*/ 24915 h 119594"/>
                  <a:gd name="connsiteX3" fmla="*/ 97479 w 112429"/>
                  <a:gd name="connsiteY3" fmla="*/ 14949 h 119594"/>
                  <a:gd name="connsiteX4" fmla="*/ 85022 w 112429"/>
                  <a:gd name="connsiteY4" fmla="*/ 2491 h 119594"/>
                  <a:gd name="connsiteX5" fmla="*/ 77547 w 112429"/>
                  <a:gd name="connsiteY5" fmla="*/ 0 h 119594"/>
                  <a:gd name="connsiteX6" fmla="*/ 52631 w 112429"/>
                  <a:gd name="connsiteY6" fmla="*/ 2491 h 119594"/>
                  <a:gd name="connsiteX7" fmla="*/ 37682 w 112429"/>
                  <a:gd name="connsiteY7" fmla="*/ 7475 h 119594"/>
                  <a:gd name="connsiteX8" fmla="*/ 20241 w 112429"/>
                  <a:gd name="connsiteY8" fmla="*/ 12458 h 119594"/>
                  <a:gd name="connsiteX9" fmla="*/ 7783 w 112429"/>
                  <a:gd name="connsiteY9" fmla="*/ 24915 h 119594"/>
                  <a:gd name="connsiteX10" fmla="*/ 2800 w 112429"/>
                  <a:gd name="connsiteY10" fmla="*/ 32390 h 119594"/>
                  <a:gd name="connsiteX11" fmla="*/ 2800 w 112429"/>
                  <a:gd name="connsiteY11" fmla="*/ 64780 h 119594"/>
                  <a:gd name="connsiteX12" fmla="*/ 20241 w 112429"/>
                  <a:gd name="connsiteY12" fmla="*/ 84713 h 119594"/>
                  <a:gd name="connsiteX13" fmla="*/ 42665 w 112429"/>
                  <a:gd name="connsiteY13" fmla="*/ 102154 h 119594"/>
                  <a:gd name="connsiteX14" fmla="*/ 50140 w 112429"/>
                  <a:gd name="connsiteY14" fmla="*/ 104645 h 119594"/>
                  <a:gd name="connsiteX15" fmla="*/ 57614 w 112429"/>
                  <a:gd name="connsiteY15" fmla="*/ 102154 h 119594"/>
                  <a:gd name="connsiteX16" fmla="*/ 75055 w 112429"/>
                  <a:gd name="connsiteY16" fmla="*/ 82221 h 119594"/>
                  <a:gd name="connsiteX17" fmla="*/ 67581 w 112429"/>
                  <a:gd name="connsiteY17" fmla="*/ 59797 h 119594"/>
                  <a:gd name="connsiteX18" fmla="*/ 60106 w 112429"/>
                  <a:gd name="connsiteY18" fmla="*/ 57306 h 119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2429" h="119594">
                    <a:moveTo>
                      <a:pt x="112429" y="119594"/>
                    </a:moveTo>
                    <a:cubicBezTo>
                      <a:pt x="111598" y="93018"/>
                      <a:pt x="113406" y="66227"/>
                      <a:pt x="109937" y="39865"/>
                    </a:cubicBezTo>
                    <a:cubicBezTo>
                      <a:pt x="109156" y="33927"/>
                      <a:pt x="99971" y="24915"/>
                      <a:pt x="99971" y="24915"/>
                    </a:cubicBezTo>
                    <a:cubicBezTo>
                      <a:pt x="99140" y="21593"/>
                      <a:pt x="98828" y="18096"/>
                      <a:pt x="97479" y="14949"/>
                    </a:cubicBezTo>
                    <a:cubicBezTo>
                      <a:pt x="94762" y="8609"/>
                      <a:pt x="91060" y="5510"/>
                      <a:pt x="85022" y="2491"/>
                    </a:cubicBezTo>
                    <a:cubicBezTo>
                      <a:pt x="82673" y="1316"/>
                      <a:pt x="80039" y="830"/>
                      <a:pt x="77547" y="0"/>
                    </a:cubicBezTo>
                    <a:cubicBezTo>
                      <a:pt x="69242" y="830"/>
                      <a:pt x="60835" y="953"/>
                      <a:pt x="52631" y="2491"/>
                    </a:cubicBezTo>
                    <a:cubicBezTo>
                      <a:pt x="47468" y="3459"/>
                      <a:pt x="42665" y="5814"/>
                      <a:pt x="37682" y="7475"/>
                    </a:cubicBezTo>
                    <a:cubicBezTo>
                      <a:pt x="26972" y="11045"/>
                      <a:pt x="32737" y="9333"/>
                      <a:pt x="20241" y="12458"/>
                    </a:cubicBezTo>
                    <a:cubicBezTo>
                      <a:pt x="6951" y="32392"/>
                      <a:pt x="24396" y="8302"/>
                      <a:pt x="7783" y="24915"/>
                    </a:cubicBezTo>
                    <a:cubicBezTo>
                      <a:pt x="5666" y="27032"/>
                      <a:pt x="4461" y="29898"/>
                      <a:pt x="2800" y="32390"/>
                    </a:cubicBezTo>
                    <a:cubicBezTo>
                      <a:pt x="-50" y="46643"/>
                      <a:pt x="-1724" y="48189"/>
                      <a:pt x="2800" y="64780"/>
                    </a:cubicBezTo>
                    <a:cubicBezTo>
                      <a:pt x="4345" y="70446"/>
                      <a:pt x="18796" y="83268"/>
                      <a:pt x="20241" y="84713"/>
                    </a:cubicBezTo>
                    <a:cubicBezTo>
                      <a:pt x="26688" y="91159"/>
                      <a:pt x="33731" y="99177"/>
                      <a:pt x="42665" y="102154"/>
                    </a:cubicBezTo>
                    <a:lnTo>
                      <a:pt x="50140" y="104645"/>
                    </a:lnTo>
                    <a:cubicBezTo>
                      <a:pt x="52631" y="103815"/>
                      <a:pt x="55513" y="103730"/>
                      <a:pt x="57614" y="102154"/>
                    </a:cubicBezTo>
                    <a:cubicBezTo>
                      <a:pt x="67332" y="94866"/>
                      <a:pt x="69292" y="90867"/>
                      <a:pt x="75055" y="82221"/>
                    </a:cubicBezTo>
                    <a:cubicBezTo>
                      <a:pt x="73840" y="74927"/>
                      <a:pt x="74318" y="65186"/>
                      <a:pt x="67581" y="59797"/>
                    </a:cubicBezTo>
                    <a:cubicBezTo>
                      <a:pt x="65530" y="58156"/>
                      <a:pt x="60106" y="57306"/>
                      <a:pt x="60106" y="57306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任意多边形 242"/>
              <p:cNvSpPr/>
              <p:nvPr/>
            </p:nvSpPr>
            <p:spPr>
              <a:xfrm>
                <a:off x="3306291" y="2175126"/>
                <a:ext cx="112120" cy="77238"/>
              </a:xfrm>
              <a:custGeom>
                <a:avLst/>
                <a:gdLst>
                  <a:gd name="connsiteX0" fmla="*/ 0 w 112120"/>
                  <a:gd name="connsiteY0" fmla="*/ 39865 h 77238"/>
                  <a:gd name="connsiteX1" fmla="*/ 24916 w 112120"/>
                  <a:gd name="connsiteY1" fmla="*/ 12458 h 77238"/>
                  <a:gd name="connsiteX2" fmla="*/ 32390 w 112120"/>
                  <a:gd name="connsiteY2" fmla="*/ 9966 h 77238"/>
                  <a:gd name="connsiteX3" fmla="*/ 47340 w 112120"/>
                  <a:gd name="connsiteY3" fmla="*/ 0 h 77238"/>
                  <a:gd name="connsiteX4" fmla="*/ 87204 w 112120"/>
                  <a:gd name="connsiteY4" fmla="*/ 7475 h 77238"/>
                  <a:gd name="connsiteX5" fmla="*/ 94679 w 112120"/>
                  <a:gd name="connsiteY5" fmla="*/ 12458 h 77238"/>
                  <a:gd name="connsiteX6" fmla="*/ 99662 w 112120"/>
                  <a:gd name="connsiteY6" fmla="*/ 19932 h 77238"/>
                  <a:gd name="connsiteX7" fmla="*/ 107137 w 112120"/>
                  <a:gd name="connsiteY7" fmla="*/ 27407 h 77238"/>
                  <a:gd name="connsiteX8" fmla="*/ 112120 w 112120"/>
                  <a:gd name="connsiteY8" fmla="*/ 42356 h 77238"/>
                  <a:gd name="connsiteX9" fmla="*/ 109628 w 112120"/>
                  <a:gd name="connsiteY9" fmla="*/ 57306 h 77238"/>
                  <a:gd name="connsiteX10" fmla="*/ 97171 w 112120"/>
                  <a:gd name="connsiteY10" fmla="*/ 69763 h 77238"/>
                  <a:gd name="connsiteX11" fmla="*/ 72255 w 112120"/>
                  <a:gd name="connsiteY11" fmla="*/ 77238 h 77238"/>
                  <a:gd name="connsiteX12" fmla="*/ 49831 w 112120"/>
                  <a:gd name="connsiteY12" fmla="*/ 74746 h 77238"/>
                  <a:gd name="connsiteX13" fmla="*/ 44848 w 112120"/>
                  <a:gd name="connsiteY13" fmla="*/ 59797 h 77238"/>
                  <a:gd name="connsiteX14" fmla="*/ 52323 w 112120"/>
                  <a:gd name="connsiteY14" fmla="*/ 39865 h 77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120" h="77238">
                    <a:moveTo>
                      <a:pt x="0" y="39865"/>
                    </a:moveTo>
                    <a:cubicBezTo>
                      <a:pt x="4102" y="34738"/>
                      <a:pt x="19811" y="14160"/>
                      <a:pt x="24916" y="12458"/>
                    </a:cubicBezTo>
                    <a:cubicBezTo>
                      <a:pt x="27407" y="11627"/>
                      <a:pt x="30094" y="11241"/>
                      <a:pt x="32390" y="9966"/>
                    </a:cubicBezTo>
                    <a:cubicBezTo>
                      <a:pt x="37625" y="7057"/>
                      <a:pt x="47340" y="0"/>
                      <a:pt x="47340" y="0"/>
                    </a:cubicBezTo>
                    <a:cubicBezTo>
                      <a:pt x="56114" y="877"/>
                      <a:pt x="77784" y="1196"/>
                      <a:pt x="87204" y="7475"/>
                    </a:cubicBezTo>
                    <a:lnTo>
                      <a:pt x="94679" y="12458"/>
                    </a:lnTo>
                    <a:cubicBezTo>
                      <a:pt x="96340" y="14949"/>
                      <a:pt x="97745" y="17632"/>
                      <a:pt x="99662" y="19932"/>
                    </a:cubicBezTo>
                    <a:cubicBezTo>
                      <a:pt x="101918" y="22639"/>
                      <a:pt x="105426" y="24327"/>
                      <a:pt x="107137" y="27407"/>
                    </a:cubicBezTo>
                    <a:cubicBezTo>
                      <a:pt x="109688" y="31999"/>
                      <a:pt x="112120" y="42356"/>
                      <a:pt x="112120" y="42356"/>
                    </a:cubicBezTo>
                    <a:cubicBezTo>
                      <a:pt x="111289" y="47339"/>
                      <a:pt x="111226" y="52513"/>
                      <a:pt x="109628" y="57306"/>
                    </a:cubicBezTo>
                    <a:cubicBezTo>
                      <a:pt x="107751" y="62938"/>
                      <a:pt x="102370" y="67453"/>
                      <a:pt x="97171" y="69763"/>
                    </a:cubicBezTo>
                    <a:cubicBezTo>
                      <a:pt x="89376" y="73227"/>
                      <a:pt x="80535" y="75168"/>
                      <a:pt x="72255" y="77238"/>
                    </a:cubicBezTo>
                    <a:cubicBezTo>
                      <a:pt x="64780" y="76407"/>
                      <a:pt x="56176" y="78784"/>
                      <a:pt x="49831" y="74746"/>
                    </a:cubicBezTo>
                    <a:cubicBezTo>
                      <a:pt x="45400" y="71926"/>
                      <a:pt x="44848" y="59797"/>
                      <a:pt x="44848" y="59797"/>
                    </a:cubicBezTo>
                    <a:cubicBezTo>
                      <a:pt x="47546" y="38217"/>
                      <a:pt x="40644" y="39865"/>
                      <a:pt x="52323" y="39865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任意多边形 243"/>
              <p:cNvSpPr/>
              <p:nvPr/>
            </p:nvSpPr>
            <p:spPr>
              <a:xfrm>
                <a:off x="3196443" y="2089231"/>
                <a:ext cx="114831" cy="100844"/>
              </a:xfrm>
              <a:custGeom>
                <a:avLst/>
                <a:gdLst>
                  <a:gd name="connsiteX0" fmla="*/ 114831 w 114831"/>
                  <a:gd name="connsiteY0" fmla="*/ 100844 h 100844"/>
                  <a:gd name="connsiteX1" fmla="*/ 109848 w 114831"/>
                  <a:gd name="connsiteY1" fmla="*/ 60979 h 100844"/>
                  <a:gd name="connsiteX2" fmla="*/ 104865 w 114831"/>
                  <a:gd name="connsiteY2" fmla="*/ 43538 h 100844"/>
                  <a:gd name="connsiteX3" fmla="*/ 102373 w 114831"/>
                  <a:gd name="connsiteY3" fmla="*/ 23606 h 100844"/>
                  <a:gd name="connsiteX4" fmla="*/ 94899 w 114831"/>
                  <a:gd name="connsiteY4" fmla="*/ 6165 h 100844"/>
                  <a:gd name="connsiteX5" fmla="*/ 72475 w 114831"/>
                  <a:gd name="connsiteY5" fmla="*/ 1182 h 100844"/>
                  <a:gd name="connsiteX6" fmla="*/ 12677 w 114831"/>
                  <a:gd name="connsiteY6" fmla="*/ 8657 h 100844"/>
                  <a:gd name="connsiteX7" fmla="*/ 5203 w 114831"/>
                  <a:gd name="connsiteY7" fmla="*/ 16131 h 100844"/>
                  <a:gd name="connsiteX8" fmla="*/ 220 w 114831"/>
                  <a:gd name="connsiteY8" fmla="*/ 31081 h 100844"/>
                  <a:gd name="connsiteX9" fmla="*/ 2711 w 114831"/>
                  <a:gd name="connsiteY9" fmla="*/ 41047 h 100844"/>
                  <a:gd name="connsiteX10" fmla="*/ 25135 w 114831"/>
                  <a:gd name="connsiteY10" fmla="*/ 53505 h 100844"/>
                  <a:gd name="connsiteX11" fmla="*/ 47559 w 114831"/>
                  <a:gd name="connsiteY11" fmla="*/ 43538 h 100844"/>
                  <a:gd name="connsiteX12" fmla="*/ 47559 w 114831"/>
                  <a:gd name="connsiteY12" fmla="*/ 41047 h 100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4831" h="100844">
                    <a:moveTo>
                      <a:pt x="114831" y="100844"/>
                    </a:moveTo>
                    <a:cubicBezTo>
                      <a:pt x="113170" y="87556"/>
                      <a:pt x="114084" y="73683"/>
                      <a:pt x="109848" y="60979"/>
                    </a:cubicBezTo>
                    <a:cubicBezTo>
                      <a:pt x="107871" y="55048"/>
                      <a:pt x="105909" y="49804"/>
                      <a:pt x="104865" y="43538"/>
                    </a:cubicBezTo>
                    <a:cubicBezTo>
                      <a:pt x="103764" y="36933"/>
                      <a:pt x="103474" y="30211"/>
                      <a:pt x="102373" y="23606"/>
                    </a:cubicBezTo>
                    <a:cubicBezTo>
                      <a:pt x="101452" y="18082"/>
                      <a:pt x="99773" y="10064"/>
                      <a:pt x="94899" y="6165"/>
                    </a:cubicBezTo>
                    <a:cubicBezTo>
                      <a:pt x="91673" y="3584"/>
                      <a:pt x="72624" y="1207"/>
                      <a:pt x="72475" y="1182"/>
                    </a:cubicBezTo>
                    <a:cubicBezTo>
                      <a:pt x="44379" y="2520"/>
                      <a:pt x="30013" y="-5789"/>
                      <a:pt x="12677" y="8657"/>
                    </a:cubicBezTo>
                    <a:cubicBezTo>
                      <a:pt x="9970" y="10912"/>
                      <a:pt x="7694" y="13640"/>
                      <a:pt x="5203" y="16131"/>
                    </a:cubicBezTo>
                    <a:cubicBezTo>
                      <a:pt x="3542" y="21114"/>
                      <a:pt x="-1054" y="25985"/>
                      <a:pt x="220" y="31081"/>
                    </a:cubicBezTo>
                    <a:cubicBezTo>
                      <a:pt x="1050" y="34403"/>
                      <a:pt x="456" y="38470"/>
                      <a:pt x="2711" y="41047"/>
                    </a:cubicBezTo>
                    <a:cubicBezTo>
                      <a:pt x="9765" y="49108"/>
                      <a:pt x="16400" y="50593"/>
                      <a:pt x="25135" y="53505"/>
                    </a:cubicBezTo>
                    <a:cubicBezTo>
                      <a:pt x="39036" y="51188"/>
                      <a:pt x="39668" y="54060"/>
                      <a:pt x="47559" y="43538"/>
                    </a:cubicBezTo>
                    <a:cubicBezTo>
                      <a:pt x="48057" y="42874"/>
                      <a:pt x="47559" y="41877"/>
                      <a:pt x="47559" y="41047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5" name="任意多边形 244"/>
              <p:cNvSpPr/>
              <p:nvPr/>
            </p:nvSpPr>
            <p:spPr>
              <a:xfrm>
                <a:off x="3300716" y="2075464"/>
                <a:ext cx="75338" cy="49831"/>
              </a:xfrm>
              <a:custGeom>
                <a:avLst/>
                <a:gdLst>
                  <a:gd name="connsiteX0" fmla="*/ 3083 w 75338"/>
                  <a:gd name="connsiteY0" fmla="*/ 49831 h 57422"/>
                  <a:gd name="connsiteX1" fmla="*/ 5575 w 75338"/>
                  <a:gd name="connsiteY1" fmla="*/ 37373 h 57422"/>
                  <a:gd name="connsiteX2" fmla="*/ 13050 w 75338"/>
                  <a:gd name="connsiteY2" fmla="*/ 27407 h 57422"/>
                  <a:gd name="connsiteX3" fmla="*/ 18033 w 75338"/>
                  <a:gd name="connsiteY3" fmla="*/ 19932 h 57422"/>
                  <a:gd name="connsiteX4" fmla="*/ 30491 w 75338"/>
                  <a:gd name="connsiteY4" fmla="*/ 7474 h 57422"/>
                  <a:gd name="connsiteX5" fmla="*/ 37965 w 75338"/>
                  <a:gd name="connsiteY5" fmla="*/ 0 h 57422"/>
                  <a:gd name="connsiteX6" fmla="*/ 70355 w 75338"/>
                  <a:gd name="connsiteY6" fmla="*/ 7474 h 57422"/>
                  <a:gd name="connsiteX7" fmla="*/ 75338 w 75338"/>
                  <a:gd name="connsiteY7" fmla="*/ 14949 h 57422"/>
                  <a:gd name="connsiteX8" fmla="*/ 72847 w 75338"/>
                  <a:gd name="connsiteY8" fmla="*/ 37373 h 57422"/>
                  <a:gd name="connsiteX9" fmla="*/ 50423 w 75338"/>
                  <a:gd name="connsiteY9" fmla="*/ 57305 h 57422"/>
                  <a:gd name="connsiteX10" fmla="*/ 3083 w 75338"/>
                  <a:gd name="connsiteY10" fmla="*/ 49831 h 57422"/>
                  <a:gd name="connsiteX0" fmla="*/ 3083 w 141863"/>
                  <a:gd name="connsiteY0" fmla="*/ 49831 h 148745"/>
                  <a:gd name="connsiteX1" fmla="*/ 5575 w 141863"/>
                  <a:gd name="connsiteY1" fmla="*/ 37373 h 148745"/>
                  <a:gd name="connsiteX2" fmla="*/ 13050 w 141863"/>
                  <a:gd name="connsiteY2" fmla="*/ 27407 h 148745"/>
                  <a:gd name="connsiteX3" fmla="*/ 18033 w 141863"/>
                  <a:gd name="connsiteY3" fmla="*/ 19932 h 148745"/>
                  <a:gd name="connsiteX4" fmla="*/ 30491 w 141863"/>
                  <a:gd name="connsiteY4" fmla="*/ 7474 h 148745"/>
                  <a:gd name="connsiteX5" fmla="*/ 37965 w 141863"/>
                  <a:gd name="connsiteY5" fmla="*/ 0 h 148745"/>
                  <a:gd name="connsiteX6" fmla="*/ 70355 w 141863"/>
                  <a:gd name="connsiteY6" fmla="*/ 7474 h 148745"/>
                  <a:gd name="connsiteX7" fmla="*/ 75338 w 141863"/>
                  <a:gd name="connsiteY7" fmla="*/ 14949 h 148745"/>
                  <a:gd name="connsiteX8" fmla="*/ 72847 w 141863"/>
                  <a:gd name="connsiteY8" fmla="*/ 37373 h 148745"/>
                  <a:gd name="connsiteX9" fmla="*/ 141863 w 141863"/>
                  <a:gd name="connsiteY9" fmla="*/ 148745 h 148745"/>
                  <a:gd name="connsiteX0" fmla="*/ 3083 w 75338"/>
                  <a:gd name="connsiteY0" fmla="*/ 49831 h 49831"/>
                  <a:gd name="connsiteX1" fmla="*/ 5575 w 75338"/>
                  <a:gd name="connsiteY1" fmla="*/ 37373 h 49831"/>
                  <a:gd name="connsiteX2" fmla="*/ 13050 w 75338"/>
                  <a:gd name="connsiteY2" fmla="*/ 27407 h 49831"/>
                  <a:gd name="connsiteX3" fmla="*/ 18033 w 75338"/>
                  <a:gd name="connsiteY3" fmla="*/ 19932 h 49831"/>
                  <a:gd name="connsiteX4" fmla="*/ 30491 w 75338"/>
                  <a:gd name="connsiteY4" fmla="*/ 7474 h 49831"/>
                  <a:gd name="connsiteX5" fmla="*/ 37965 w 75338"/>
                  <a:gd name="connsiteY5" fmla="*/ 0 h 49831"/>
                  <a:gd name="connsiteX6" fmla="*/ 70355 w 75338"/>
                  <a:gd name="connsiteY6" fmla="*/ 7474 h 49831"/>
                  <a:gd name="connsiteX7" fmla="*/ 75338 w 75338"/>
                  <a:gd name="connsiteY7" fmla="*/ 14949 h 49831"/>
                  <a:gd name="connsiteX8" fmla="*/ 72847 w 75338"/>
                  <a:gd name="connsiteY8" fmla="*/ 37373 h 49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338" h="49831">
                    <a:moveTo>
                      <a:pt x="3083" y="49831"/>
                    </a:moveTo>
                    <a:cubicBezTo>
                      <a:pt x="-4392" y="46509"/>
                      <a:pt x="3855" y="41243"/>
                      <a:pt x="5575" y="37373"/>
                    </a:cubicBezTo>
                    <a:cubicBezTo>
                      <a:pt x="7262" y="33578"/>
                      <a:pt x="10636" y="30786"/>
                      <a:pt x="13050" y="27407"/>
                    </a:cubicBezTo>
                    <a:cubicBezTo>
                      <a:pt x="14791" y="24970"/>
                      <a:pt x="16061" y="22186"/>
                      <a:pt x="18033" y="19932"/>
                    </a:cubicBezTo>
                    <a:cubicBezTo>
                      <a:pt x="21900" y="15512"/>
                      <a:pt x="26338" y="11627"/>
                      <a:pt x="30491" y="7474"/>
                    </a:cubicBezTo>
                    <a:lnTo>
                      <a:pt x="37965" y="0"/>
                    </a:lnTo>
                    <a:cubicBezTo>
                      <a:pt x="50974" y="1301"/>
                      <a:pt x="61276" y="-1605"/>
                      <a:pt x="70355" y="7474"/>
                    </a:cubicBezTo>
                    <a:cubicBezTo>
                      <a:pt x="72472" y="9592"/>
                      <a:pt x="73677" y="12457"/>
                      <a:pt x="75338" y="14949"/>
                    </a:cubicBezTo>
                    <a:cubicBezTo>
                      <a:pt x="74508" y="22424"/>
                      <a:pt x="76027" y="30558"/>
                      <a:pt x="72847" y="37373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9" name="任意多边形 218"/>
            <p:cNvSpPr/>
            <p:nvPr/>
          </p:nvSpPr>
          <p:spPr>
            <a:xfrm>
              <a:off x="3681384" y="2626413"/>
              <a:ext cx="9469" cy="21238"/>
            </a:xfrm>
            <a:custGeom>
              <a:avLst/>
              <a:gdLst>
                <a:gd name="connsiteX0" fmla="*/ 29 w 9469"/>
                <a:gd name="connsiteY0" fmla="*/ 106 h 21238"/>
                <a:gd name="connsiteX1" fmla="*/ 4791 w 9469"/>
                <a:gd name="connsiteY1" fmla="*/ 12012 h 21238"/>
                <a:gd name="connsiteX2" fmla="*/ 7172 w 9469"/>
                <a:gd name="connsiteY2" fmla="*/ 19156 h 21238"/>
                <a:gd name="connsiteX3" fmla="*/ 29 w 9469"/>
                <a:gd name="connsiteY3" fmla="*/ 106 h 21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69" h="21238">
                  <a:moveTo>
                    <a:pt x="29" y="106"/>
                  </a:moveTo>
                  <a:cubicBezTo>
                    <a:pt x="-368" y="-1085"/>
                    <a:pt x="3290" y="8010"/>
                    <a:pt x="4791" y="12012"/>
                  </a:cubicBezTo>
                  <a:cubicBezTo>
                    <a:pt x="5672" y="14362"/>
                    <a:pt x="5604" y="17196"/>
                    <a:pt x="7172" y="19156"/>
                  </a:cubicBezTo>
                  <a:cubicBezTo>
                    <a:pt x="14977" y="28912"/>
                    <a:pt x="426" y="1297"/>
                    <a:pt x="29" y="106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任意多边形 219"/>
            <p:cNvSpPr/>
            <p:nvPr/>
          </p:nvSpPr>
          <p:spPr>
            <a:xfrm>
              <a:off x="3626644" y="2662537"/>
              <a:ext cx="19214" cy="2876"/>
            </a:xfrm>
            <a:custGeom>
              <a:avLst/>
              <a:gdLst>
                <a:gd name="connsiteX0" fmla="*/ 0 w 19214"/>
                <a:gd name="connsiteY0" fmla="*/ 2082 h 2876"/>
                <a:gd name="connsiteX1" fmla="*/ 19050 w 19214"/>
                <a:gd name="connsiteY1" fmla="*/ 2082 h 2876"/>
                <a:gd name="connsiteX2" fmla="*/ 0 w 19214"/>
                <a:gd name="connsiteY2" fmla="*/ 2082 h 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14" h="2876">
                  <a:moveTo>
                    <a:pt x="0" y="2082"/>
                  </a:moveTo>
                  <a:cubicBezTo>
                    <a:pt x="0" y="2082"/>
                    <a:pt x="13193" y="-2604"/>
                    <a:pt x="19050" y="2082"/>
                  </a:cubicBezTo>
                  <a:cubicBezTo>
                    <a:pt x="21285" y="3870"/>
                    <a:pt x="0" y="2082"/>
                    <a:pt x="0" y="2082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任意多边形 220"/>
            <p:cNvSpPr/>
            <p:nvPr/>
          </p:nvSpPr>
          <p:spPr>
            <a:xfrm>
              <a:off x="3779044" y="2621756"/>
              <a:ext cx="5347" cy="12944"/>
            </a:xfrm>
            <a:custGeom>
              <a:avLst/>
              <a:gdLst>
                <a:gd name="connsiteX0" fmla="*/ 0 w 5347"/>
                <a:gd name="connsiteY0" fmla="*/ 0 h 12944"/>
                <a:gd name="connsiteX1" fmla="*/ 4762 w 5347"/>
                <a:gd name="connsiteY1" fmla="*/ 11907 h 12944"/>
                <a:gd name="connsiteX2" fmla="*/ 0 w 5347"/>
                <a:gd name="connsiteY2" fmla="*/ 0 h 1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47" h="12944">
                  <a:moveTo>
                    <a:pt x="0" y="0"/>
                  </a:moveTo>
                  <a:cubicBezTo>
                    <a:pt x="0" y="0"/>
                    <a:pt x="2850" y="8084"/>
                    <a:pt x="4762" y="11907"/>
                  </a:cubicBezTo>
                  <a:cubicBezTo>
                    <a:pt x="7452" y="17287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任意多边形 221"/>
            <p:cNvSpPr/>
            <p:nvPr/>
          </p:nvSpPr>
          <p:spPr>
            <a:xfrm>
              <a:off x="3809997" y="2623979"/>
              <a:ext cx="14436" cy="19209"/>
            </a:xfrm>
            <a:custGeom>
              <a:avLst/>
              <a:gdLst>
                <a:gd name="connsiteX0" fmla="*/ 3 w 14436"/>
                <a:gd name="connsiteY0" fmla="*/ 19209 h 19209"/>
                <a:gd name="connsiteX1" fmla="*/ 14291 w 14436"/>
                <a:gd name="connsiteY1" fmla="*/ 159 h 19209"/>
                <a:gd name="connsiteX2" fmla="*/ 3 w 14436"/>
                <a:gd name="connsiteY2" fmla="*/ 19209 h 19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36" h="19209">
                  <a:moveTo>
                    <a:pt x="3" y="19209"/>
                  </a:moveTo>
                  <a:cubicBezTo>
                    <a:pt x="3" y="19209"/>
                    <a:pt x="-593" y="18019"/>
                    <a:pt x="14291" y="159"/>
                  </a:cubicBezTo>
                  <a:cubicBezTo>
                    <a:pt x="16123" y="-2040"/>
                    <a:pt x="3" y="19209"/>
                    <a:pt x="3" y="19209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 222"/>
            <p:cNvSpPr/>
            <p:nvPr/>
          </p:nvSpPr>
          <p:spPr>
            <a:xfrm>
              <a:off x="3817144" y="2717006"/>
              <a:ext cx="0" cy="19050"/>
            </a:xfrm>
            <a:custGeom>
              <a:avLst/>
              <a:gdLst>
                <a:gd name="connsiteX0" fmla="*/ 0 w 0"/>
                <a:gd name="connsiteY0" fmla="*/ 19050 h 19050"/>
                <a:gd name="connsiteX1" fmla="*/ 0 w 0"/>
                <a:gd name="connsiteY1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9050">
                  <a:moveTo>
                    <a:pt x="0" y="19050"/>
                  </a:moveTo>
                  <a:lnTo>
                    <a:pt x="0" y="0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 223"/>
            <p:cNvSpPr/>
            <p:nvPr/>
          </p:nvSpPr>
          <p:spPr>
            <a:xfrm>
              <a:off x="3852665" y="2724065"/>
              <a:ext cx="7420" cy="19239"/>
            </a:xfrm>
            <a:custGeom>
              <a:avLst/>
              <a:gdLst>
                <a:gd name="connsiteX0" fmla="*/ 198 w 7420"/>
                <a:gd name="connsiteY0" fmla="*/ 19135 h 19239"/>
                <a:gd name="connsiteX1" fmla="*/ 2579 w 7420"/>
                <a:gd name="connsiteY1" fmla="*/ 7229 h 19239"/>
                <a:gd name="connsiteX2" fmla="*/ 7341 w 7420"/>
                <a:gd name="connsiteY2" fmla="*/ 85 h 19239"/>
                <a:gd name="connsiteX3" fmla="*/ 198 w 7420"/>
                <a:gd name="connsiteY3" fmla="*/ 19135 h 19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0" h="19239">
                  <a:moveTo>
                    <a:pt x="198" y="19135"/>
                  </a:moveTo>
                  <a:cubicBezTo>
                    <a:pt x="-596" y="20325"/>
                    <a:pt x="1158" y="11019"/>
                    <a:pt x="2579" y="7229"/>
                  </a:cubicBezTo>
                  <a:cubicBezTo>
                    <a:pt x="3584" y="4549"/>
                    <a:pt x="5869" y="2539"/>
                    <a:pt x="7341" y="85"/>
                  </a:cubicBezTo>
                  <a:cubicBezTo>
                    <a:pt x="8254" y="-1437"/>
                    <a:pt x="992" y="17945"/>
                    <a:pt x="198" y="1913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任意多边形 224"/>
            <p:cNvSpPr/>
            <p:nvPr/>
          </p:nvSpPr>
          <p:spPr>
            <a:xfrm>
              <a:off x="3883819" y="2769237"/>
              <a:ext cx="14580" cy="2538"/>
            </a:xfrm>
            <a:custGeom>
              <a:avLst/>
              <a:gdLst>
                <a:gd name="connsiteX0" fmla="*/ 0 w 14580"/>
                <a:gd name="connsiteY0" fmla="*/ 2538 h 2538"/>
                <a:gd name="connsiteX1" fmla="*/ 14287 w 14580"/>
                <a:gd name="connsiteY1" fmla="*/ 157 h 2538"/>
                <a:gd name="connsiteX2" fmla="*/ 0 w 14580"/>
                <a:gd name="connsiteY2" fmla="*/ 2538 h 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80" h="2538">
                  <a:moveTo>
                    <a:pt x="0" y="2538"/>
                  </a:moveTo>
                  <a:cubicBezTo>
                    <a:pt x="0" y="2538"/>
                    <a:pt x="9707" y="1684"/>
                    <a:pt x="14287" y="157"/>
                  </a:cubicBezTo>
                  <a:cubicBezTo>
                    <a:pt x="17002" y="-748"/>
                    <a:pt x="0" y="2538"/>
                    <a:pt x="0" y="2538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任意多边形 225"/>
            <p:cNvSpPr/>
            <p:nvPr/>
          </p:nvSpPr>
          <p:spPr>
            <a:xfrm>
              <a:off x="3883819" y="2807494"/>
              <a:ext cx="19130" cy="14326"/>
            </a:xfrm>
            <a:custGeom>
              <a:avLst/>
              <a:gdLst>
                <a:gd name="connsiteX0" fmla="*/ 0 w 19130"/>
                <a:gd name="connsiteY0" fmla="*/ 0 h 14326"/>
                <a:gd name="connsiteX1" fmla="*/ 19050 w 19130"/>
                <a:gd name="connsiteY1" fmla="*/ 14287 h 14326"/>
                <a:gd name="connsiteX2" fmla="*/ 0 w 19130"/>
                <a:gd name="connsiteY2" fmla="*/ 0 h 1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30" h="14326">
                  <a:moveTo>
                    <a:pt x="0" y="0"/>
                  </a:moveTo>
                  <a:cubicBezTo>
                    <a:pt x="0" y="0"/>
                    <a:pt x="11461" y="9733"/>
                    <a:pt x="19050" y="14287"/>
                  </a:cubicBezTo>
                  <a:cubicBezTo>
                    <a:pt x="20572" y="1520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任意多边形 226"/>
            <p:cNvSpPr/>
            <p:nvPr/>
          </p:nvSpPr>
          <p:spPr>
            <a:xfrm>
              <a:off x="3855047" y="2839890"/>
              <a:ext cx="12579" cy="3323"/>
            </a:xfrm>
            <a:custGeom>
              <a:avLst/>
              <a:gdLst>
                <a:gd name="connsiteX0" fmla="*/ 197 w 12579"/>
                <a:gd name="connsiteY0" fmla="*/ 941 h 3323"/>
                <a:gd name="connsiteX1" fmla="*/ 12103 w 12579"/>
                <a:gd name="connsiteY1" fmla="*/ 3323 h 3323"/>
                <a:gd name="connsiteX2" fmla="*/ 4959 w 12579"/>
                <a:gd name="connsiteY2" fmla="*/ 941 h 3323"/>
                <a:gd name="connsiteX3" fmla="*/ 197 w 12579"/>
                <a:gd name="connsiteY3" fmla="*/ 941 h 3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79" h="3323">
                  <a:moveTo>
                    <a:pt x="197" y="941"/>
                  </a:moveTo>
                  <a:cubicBezTo>
                    <a:pt x="1388" y="1338"/>
                    <a:pt x="8056" y="3323"/>
                    <a:pt x="12103" y="3323"/>
                  </a:cubicBezTo>
                  <a:cubicBezTo>
                    <a:pt x="14613" y="3323"/>
                    <a:pt x="6465" y="2949"/>
                    <a:pt x="4959" y="941"/>
                  </a:cubicBezTo>
                  <a:cubicBezTo>
                    <a:pt x="3530" y="-964"/>
                    <a:pt x="-994" y="544"/>
                    <a:pt x="197" y="94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任意多边形 227"/>
            <p:cNvSpPr/>
            <p:nvPr/>
          </p:nvSpPr>
          <p:spPr>
            <a:xfrm>
              <a:off x="3698021" y="2745474"/>
              <a:ext cx="14364" cy="19169"/>
            </a:xfrm>
            <a:custGeom>
              <a:avLst/>
              <a:gdLst>
                <a:gd name="connsiteX0" fmla="*/ 60 w 14364"/>
                <a:gd name="connsiteY0" fmla="*/ 107 h 19169"/>
                <a:gd name="connsiteX1" fmla="*/ 9585 w 14364"/>
                <a:gd name="connsiteY1" fmla="*/ 12014 h 19169"/>
                <a:gd name="connsiteX2" fmla="*/ 14348 w 14364"/>
                <a:gd name="connsiteY2" fmla="*/ 19157 h 19169"/>
                <a:gd name="connsiteX3" fmla="*/ 60 w 14364"/>
                <a:gd name="connsiteY3" fmla="*/ 107 h 1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64" h="19169">
                  <a:moveTo>
                    <a:pt x="60" y="107"/>
                  </a:moveTo>
                  <a:cubicBezTo>
                    <a:pt x="-734" y="-1083"/>
                    <a:pt x="6535" y="7948"/>
                    <a:pt x="9585" y="12014"/>
                  </a:cubicBezTo>
                  <a:cubicBezTo>
                    <a:pt x="11302" y="14303"/>
                    <a:pt x="12324" y="17134"/>
                    <a:pt x="14348" y="19157"/>
                  </a:cubicBezTo>
                  <a:cubicBezTo>
                    <a:pt x="14909" y="19718"/>
                    <a:pt x="854" y="1297"/>
                    <a:pt x="60" y="107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任意多边形 228"/>
            <p:cNvSpPr/>
            <p:nvPr/>
          </p:nvSpPr>
          <p:spPr>
            <a:xfrm>
              <a:off x="3657552" y="2762080"/>
              <a:ext cx="16731" cy="14474"/>
            </a:xfrm>
            <a:custGeom>
              <a:avLst/>
              <a:gdLst>
                <a:gd name="connsiteX0" fmla="*/ 48 w 16731"/>
                <a:gd name="connsiteY0" fmla="*/ 170 h 14474"/>
                <a:gd name="connsiteX1" fmla="*/ 11954 w 16731"/>
                <a:gd name="connsiteY1" fmla="*/ 7314 h 14474"/>
                <a:gd name="connsiteX2" fmla="*/ 16717 w 16731"/>
                <a:gd name="connsiteY2" fmla="*/ 14458 h 14474"/>
                <a:gd name="connsiteX3" fmla="*/ 48 w 16731"/>
                <a:gd name="connsiteY3" fmla="*/ 170 h 1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31" h="14474">
                  <a:moveTo>
                    <a:pt x="48" y="170"/>
                  </a:moveTo>
                  <a:cubicBezTo>
                    <a:pt x="-746" y="-1021"/>
                    <a:pt x="8440" y="4302"/>
                    <a:pt x="11954" y="7314"/>
                  </a:cubicBezTo>
                  <a:cubicBezTo>
                    <a:pt x="14127" y="9177"/>
                    <a:pt x="14693" y="12434"/>
                    <a:pt x="16717" y="14458"/>
                  </a:cubicBezTo>
                  <a:cubicBezTo>
                    <a:pt x="17278" y="15019"/>
                    <a:pt x="842" y="1361"/>
                    <a:pt x="48" y="17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任意多边形 229"/>
            <p:cNvSpPr/>
            <p:nvPr/>
          </p:nvSpPr>
          <p:spPr>
            <a:xfrm>
              <a:off x="3619434" y="2795579"/>
              <a:ext cx="27808" cy="17725"/>
            </a:xfrm>
            <a:custGeom>
              <a:avLst/>
              <a:gdLst>
                <a:gd name="connsiteX0" fmla="*/ 66 w 27808"/>
                <a:gd name="connsiteY0" fmla="*/ 9 h 17725"/>
                <a:gd name="connsiteX1" fmla="*/ 19116 w 27808"/>
                <a:gd name="connsiteY1" fmla="*/ 14296 h 17725"/>
                <a:gd name="connsiteX2" fmla="*/ 26260 w 27808"/>
                <a:gd name="connsiteY2" fmla="*/ 16677 h 17725"/>
                <a:gd name="connsiteX3" fmla="*/ 66 w 27808"/>
                <a:gd name="connsiteY3" fmla="*/ 9 h 1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08" h="17725">
                  <a:moveTo>
                    <a:pt x="66" y="9"/>
                  </a:moveTo>
                  <a:cubicBezTo>
                    <a:pt x="-1125" y="-388"/>
                    <a:pt x="14059" y="11768"/>
                    <a:pt x="19116" y="14296"/>
                  </a:cubicBezTo>
                  <a:cubicBezTo>
                    <a:pt x="21361" y="15418"/>
                    <a:pt x="23879" y="15883"/>
                    <a:pt x="26260" y="16677"/>
                  </a:cubicBezTo>
                  <a:cubicBezTo>
                    <a:pt x="35385" y="22761"/>
                    <a:pt x="1257" y="406"/>
                    <a:pt x="66" y="9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任意多边形 230"/>
            <p:cNvSpPr/>
            <p:nvPr/>
          </p:nvSpPr>
          <p:spPr>
            <a:xfrm>
              <a:off x="3636169" y="2854256"/>
              <a:ext cx="15096" cy="3244"/>
            </a:xfrm>
            <a:custGeom>
              <a:avLst/>
              <a:gdLst>
                <a:gd name="connsiteX0" fmla="*/ 0 w 15096"/>
                <a:gd name="connsiteY0" fmla="*/ 3244 h 3244"/>
                <a:gd name="connsiteX1" fmla="*/ 11906 w 15096"/>
                <a:gd name="connsiteY1" fmla="*/ 863 h 3244"/>
                <a:gd name="connsiteX2" fmla="*/ 0 w 15096"/>
                <a:gd name="connsiteY2" fmla="*/ 3244 h 3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96" h="3244">
                  <a:moveTo>
                    <a:pt x="0" y="3244"/>
                  </a:moveTo>
                  <a:cubicBezTo>
                    <a:pt x="0" y="3244"/>
                    <a:pt x="7980" y="1845"/>
                    <a:pt x="11906" y="863"/>
                  </a:cubicBezTo>
                  <a:cubicBezTo>
                    <a:pt x="23439" y="-2020"/>
                    <a:pt x="0" y="3244"/>
                    <a:pt x="0" y="3244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任意多边形 231"/>
            <p:cNvSpPr/>
            <p:nvPr/>
          </p:nvSpPr>
          <p:spPr>
            <a:xfrm>
              <a:off x="3679031" y="2869406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任意多边形 232"/>
            <p:cNvSpPr/>
            <p:nvPr/>
          </p:nvSpPr>
          <p:spPr>
            <a:xfrm>
              <a:off x="3628848" y="2907411"/>
              <a:ext cx="19227" cy="19145"/>
            </a:xfrm>
            <a:custGeom>
              <a:avLst/>
              <a:gdLst>
                <a:gd name="connsiteX0" fmla="*/ 19227 w 19227"/>
                <a:gd name="connsiteY0" fmla="*/ 19145 h 19145"/>
                <a:gd name="connsiteX1" fmla="*/ 177 w 19227"/>
                <a:gd name="connsiteY1" fmla="*/ 95 h 19145"/>
                <a:gd name="connsiteX2" fmla="*/ 19227 w 19227"/>
                <a:gd name="connsiteY2" fmla="*/ 19145 h 19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27" h="19145">
                  <a:moveTo>
                    <a:pt x="19227" y="19145"/>
                  </a:moveTo>
                  <a:cubicBezTo>
                    <a:pt x="19227" y="19145"/>
                    <a:pt x="12861" y="9154"/>
                    <a:pt x="177" y="95"/>
                  </a:cubicBezTo>
                  <a:cubicBezTo>
                    <a:pt x="-2152" y="-1568"/>
                    <a:pt x="19227" y="19145"/>
                    <a:pt x="19227" y="1914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任意多边形 233"/>
            <p:cNvSpPr/>
            <p:nvPr/>
          </p:nvSpPr>
          <p:spPr>
            <a:xfrm>
              <a:off x="3607594" y="2962222"/>
              <a:ext cx="21431" cy="2434"/>
            </a:xfrm>
            <a:custGeom>
              <a:avLst/>
              <a:gdLst>
                <a:gd name="connsiteX0" fmla="*/ 21431 w 21431"/>
                <a:gd name="connsiteY0" fmla="*/ 2434 h 2434"/>
                <a:gd name="connsiteX1" fmla="*/ 0 w 21431"/>
                <a:gd name="connsiteY1" fmla="*/ 53 h 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431" h="2434">
                  <a:moveTo>
                    <a:pt x="21431" y="2434"/>
                  </a:moveTo>
                  <a:cubicBezTo>
                    <a:pt x="6412" y="-570"/>
                    <a:pt x="13572" y="53"/>
                    <a:pt x="0" y="53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 234"/>
            <p:cNvSpPr/>
            <p:nvPr/>
          </p:nvSpPr>
          <p:spPr>
            <a:xfrm>
              <a:off x="3646874" y="2988469"/>
              <a:ext cx="5964" cy="15189"/>
            </a:xfrm>
            <a:custGeom>
              <a:avLst/>
              <a:gdLst>
                <a:gd name="connsiteX0" fmla="*/ 5964 w 5964"/>
                <a:gd name="connsiteY0" fmla="*/ 0 h 15189"/>
                <a:gd name="connsiteX1" fmla="*/ 1201 w 5964"/>
                <a:gd name="connsiteY1" fmla="*/ 11906 h 15189"/>
                <a:gd name="connsiteX2" fmla="*/ 5964 w 5964"/>
                <a:gd name="connsiteY2" fmla="*/ 0 h 15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64" h="15189">
                  <a:moveTo>
                    <a:pt x="5964" y="0"/>
                  </a:moveTo>
                  <a:cubicBezTo>
                    <a:pt x="5964" y="0"/>
                    <a:pt x="2702" y="7904"/>
                    <a:pt x="1201" y="11906"/>
                  </a:cubicBezTo>
                  <a:cubicBezTo>
                    <a:pt x="-3215" y="23681"/>
                    <a:pt x="5964" y="0"/>
                    <a:pt x="5964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任意多边形 235"/>
            <p:cNvSpPr/>
            <p:nvPr/>
          </p:nvSpPr>
          <p:spPr>
            <a:xfrm>
              <a:off x="3895725" y="2890652"/>
              <a:ext cx="12234" cy="2567"/>
            </a:xfrm>
            <a:custGeom>
              <a:avLst/>
              <a:gdLst>
                <a:gd name="connsiteX0" fmla="*/ 0 w 12234"/>
                <a:gd name="connsiteY0" fmla="*/ 2567 h 2567"/>
                <a:gd name="connsiteX1" fmla="*/ 11906 w 12234"/>
                <a:gd name="connsiteY1" fmla="*/ 186 h 2567"/>
                <a:gd name="connsiteX2" fmla="*/ 0 w 12234"/>
                <a:gd name="connsiteY2" fmla="*/ 2567 h 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34" h="2567">
                  <a:moveTo>
                    <a:pt x="0" y="2567"/>
                  </a:moveTo>
                  <a:cubicBezTo>
                    <a:pt x="0" y="2567"/>
                    <a:pt x="8116" y="1607"/>
                    <a:pt x="11906" y="186"/>
                  </a:cubicBezTo>
                  <a:cubicBezTo>
                    <a:pt x="14586" y="-819"/>
                    <a:pt x="0" y="2567"/>
                    <a:pt x="0" y="2567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 236"/>
            <p:cNvSpPr/>
            <p:nvPr/>
          </p:nvSpPr>
          <p:spPr>
            <a:xfrm>
              <a:off x="3886140" y="2931212"/>
              <a:ext cx="14364" cy="19169"/>
            </a:xfrm>
            <a:custGeom>
              <a:avLst/>
              <a:gdLst>
                <a:gd name="connsiteX0" fmla="*/ 60 w 14364"/>
                <a:gd name="connsiteY0" fmla="*/ 107 h 19169"/>
                <a:gd name="connsiteX1" fmla="*/ 9585 w 14364"/>
                <a:gd name="connsiteY1" fmla="*/ 12013 h 19169"/>
                <a:gd name="connsiteX2" fmla="*/ 14348 w 14364"/>
                <a:gd name="connsiteY2" fmla="*/ 19157 h 19169"/>
                <a:gd name="connsiteX3" fmla="*/ 60 w 14364"/>
                <a:gd name="connsiteY3" fmla="*/ 107 h 1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64" h="19169">
                  <a:moveTo>
                    <a:pt x="60" y="107"/>
                  </a:moveTo>
                  <a:cubicBezTo>
                    <a:pt x="-734" y="-1084"/>
                    <a:pt x="6535" y="7947"/>
                    <a:pt x="9585" y="12013"/>
                  </a:cubicBezTo>
                  <a:cubicBezTo>
                    <a:pt x="11302" y="14303"/>
                    <a:pt x="12324" y="17133"/>
                    <a:pt x="14348" y="19157"/>
                  </a:cubicBezTo>
                  <a:cubicBezTo>
                    <a:pt x="14909" y="19718"/>
                    <a:pt x="854" y="1298"/>
                    <a:pt x="60" y="107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任意多边形 237"/>
            <p:cNvSpPr/>
            <p:nvPr/>
          </p:nvSpPr>
          <p:spPr>
            <a:xfrm>
              <a:off x="3843338" y="2950369"/>
              <a:ext cx="2409" cy="19050"/>
            </a:xfrm>
            <a:custGeom>
              <a:avLst/>
              <a:gdLst>
                <a:gd name="connsiteX0" fmla="*/ 0 w 2409"/>
                <a:gd name="connsiteY0" fmla="*/ 0 h 19050"/>
                <a:gd name="connsiteX1" fmla="*/ 2381 w 2409"/>
                <a:gd name="connsiteY1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09" h="19050">
                  <a:moveTo>
                    <a:pt x="0" y="0"/>
                  </a:moveTo>
                  <a:cubicBezTo>
                    <a:pt x="2848" y="14241"/>
                    <a:pt x="2381" y="7859"/>
                    <a:pt x="2381" y="1905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任意多边形 238"/>
            <p:cNvSpPr/>
            <p:nvPr/>
          </p:nvSpPr>
          <p:spPr>
            <a:xfrm>
              <a:off x="3717131" y="2631281"/>
              <a:ext cx="7144" cy="21432"/>
            </a:xfrm>
            <a:custGeom>
              <a:avLst/>
              <a:gdLst>
                <a:gd name="connsiteX0" fmla="*/ 0 w 7144"/>
                <a:gd name="connsiteY0" fmla="*/ 21432 h 21432"/>
                <a:gd name="connsiteX1" fmla="*/ 7144 w 7144"/>
                <a:gd name="connsiteY1" fmla="*/ 0 h 21432"/>
                <a:gd name="connsiteX2" fmla="*/ 0 w 7144"/>
                <a:gd name="connsiteY2" fmla="*/ 21432 h 2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44" h="21432">
                  <a:moveTo>
                    <a:pt x="0" y="21432"/>
                  </a:moveTo>
                  <a:lnTo>
                    <a:pt x="7144" y="0"/>
                  </a:lnTo>
                  <a:lnTo>
                    <a:pt x="0" y="21432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6" name="pao"/>
          <p:cNvSpPr txBox="1"/>
          <p:nvPr/>
        </p:nvSpPr>
        <p:spPr>
          <a:xfrm>
            <a:off x="-650797" y="617686"/>
            <a:ext cx="7056784" cy="172819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trike="sngStrike" spc="-10000" dirty="0" smtClean="0">
                <a:blipFill dpi="0" rotWithShape="1">
                  <a:blip r:embed="rId2"/>
                  <a:srcRect/>
                  <a:tile tx="0" ty="0" sx="100000" sy="100000" flip="none" algn="tl"/>
                </a:blipFill>
              </a:rPr>
              <a:t>-</a:t>
            </a:r>
            <a:r>
              <a:rPr lang="en-US" altLang="zh-CN" strike="sngStrike" spc="-10000" dirty="0" smtClean="0">
                <a:blipFill dpi="0" rotWithShape="1">
                  <a:blip r:embed="rId3"/>
                  <a:srcRect/>
                  <a:tile tx="0" ty="0" sx="100000" sy="100000" flip="none" algn="tl"/>
                </a:blipFill>
              </a:rPr>
              <a:t>-</a:t>
            </a:r>
            <a:r>
              <a:rPr lang="en-US" altLang="zh-CN" strike="sngStrike" spc="-10000" dirty="0" smtClean="0">
                <a:blipFill dpi="0" rotWithShape="1">
                  <a:blip r:embed="rId4"/>
                  <a:srcRect/>
                  <a:tile tx="0" ty="0" sx="100000" sy="100000" flip="none" algn="tl"/>
                </a:blipFill>
              </a:rPr>
              <a:t>-</a:t>
            </a:r>
            <a:r>
              <a:rPr lang="en-US" altLang="zh-CN" strike="sngStrike" spc="-10000" dirty="0" smtClean="0">
                <a:blipFill dpi="0" rotWithShape="1">
                  <a:blip r:embed="rId5"/>
                  <a:srcRect/>
                  <a:tile tx="0" ty="0" sx="100000" sy="100000" flip="none" algn="tl"/>
                </a:blipFill>
              </a:rPr>
              <a:t>-</a:t>
            </a:r>
            <a:r>
              <a:rPr lang="en-US" altLang="zh-CN" strike="sngStrike" spc="-10000" dirty="0" smtClean="0">
                <a:blipFill dpi="0" rotWithShape="1">
                  <a:blip r:embed="rId6"/>
                  <a:srcRect/>
                  <a:tile tx="0" ty="0" sx="100000" sy="100000" flip="none" algn="tl"/>
                </a:blipFill>
              </a:rPr>
              <a:t>-</a:t>
            </a:r>
            <a:r>
              <a:rPr lang="en-US" altLang="zh-CN" strike="sngStrike" spc="-10000" dirty="0" smtClean="0">
                <a:blipFill dpi="0" rotWithShape="1">
                  <a:blip r:embed="rId7"/>
                  <a:srcRect/>
                  <a:tile tx="0" ty="0" sx="100000" sy="100000" flip="none" algn="tl"/>
                </a:blipFill>
              </a:rPr>
              <a:t>-</a:t>
            </a:r>
            <a:endParaRPr lang="zh-CN" altLang="en-US" strike="sngStrike" spc="-10000" dirty="0">
              <a:blipFill dpi="0" rotWithShape="1">
                <a:blip r:embed="rId7"/>
                <a:srcRect/>
                <a:tile tx="0" ty="0" sx="100000" sy="100000" flip="none" algn="tl"/>
              </a:blipFill>
            </a:endParaRPr>
          </a:p>
        </p:txBody>
      </p:sp>
      <p:pic>
        <p:nvPicPr>
          <p:cNvPr id="2055" name="图片 2054"/>
          <p:cNvPicPr>
            <a:picLocks noChangeAspect="1"/>
          </p:cNvPicPr>
          <p:nvPr/>
        </p:nvPicPr>
        <p:blipFill>
          <a:blip r:embed="rId8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699" y="2545883"/>
            <a:ext cx="9517603" cy="2437225"/>
          </a:xfrm>
          <a:prstGeom prst="rect">
            <a:avLst/>
          </a:prstGeom>
          <a:noFill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097" y="3649649"/>
            <a:ext cx="1356062" cy="9909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-92546"/>
            <a:ext cx="9144000" cy="532859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13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57"/>
    </mc:Choice>
    <mc:Fallback xmlns="">
      <p:transition spd="slow" advTm="130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94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0" presetClass="path" presetSubtype="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2.53939E-6 L 0.0757 0.00031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5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246" grpId="0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779" y="1983534"/>
            <a:ext cx="1432442" cy="11764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779" y="1974391"/>
            <a:ext cx="1432442" cy="11947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779" y="1974391"/>
            <a:ext cx="1432442" cy="119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76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91"/>
    </mc:Choice>
    <mc:Fallback xmlns="">
      <p:transition spd="slow" advTm="94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574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949" y="3101915"/>
            <a:ext cx="1008112" cy="39916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985" y="2707730"/>
            <a:ext cx="1152128" cy="39916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061" y="3106893"/>
            <a:ext cx="1152128" cy="39916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722477" y="2702752"/>
            <a:ext cx="1152128" cy="3991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965" y="2308567"/>
            <a:ext cx="1152128" cy="39916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763" y="2308566"/>
            <a:ext cx="1152128" cy="3991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941" y="1909403"/>
            <a:ext cx="792088" cy="39916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844" y="1917074"/>
            <a:ext cx="976297" cy="39916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617" y="1976194"/>
            <a:ext cx="860694" cy="39916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738" y="1502239"/>
            <a:ext cx="1152128" cy="3991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68" y="3106893"/>
            <a:ext cx="867498" cy="39916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771" y="1536061"/>
            <a:ext cx="1008112" cy="39916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374" y="566874"/>
            <a:ext cx="2096851" cy="1042330"/>
          </a:xfrm>
          <a:prstGeom prst="rect">
            <a:avLst/>
          </a:prstGeom>
        </p:spPr>
      </p:pic>
      <p:pic>
        <p:nvPicPr>
          <p:cNvPr id="2" name="影视原声-Poursuivre les étoile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3528" y="7832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93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96"/>
    </mc:Choice>
    <mc:Fallback xmlns="">
      <p:transition spd="slow" advTm="66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35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85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1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35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6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85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949" y="3101915"/>
            <a:ext cx="1008112" cy="39916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061" y="3106893"/>
            <a:ext cx="1152128" cy="39916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42585" b="-1"/>
          <a:stretch/>
        </p:blipFill>
        <p:spPr>
          <a:xfrm flipV="1">
            <a:off x="4722477" y="2702751"/>
            <a:ext cx="661491" cy="39916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6023"/>
          <a:stretch/>
        </p:blipFill>
        <p:spPr>
          <a:xfrm>
            <a:off x="4474763" y="2308566"/>
            <a:ext cx="967522" cy="3991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941" y="1909403"/>
            <a:ext cx="792088" cy="39916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844" y="1917074"/>
            <a:ext cx="976297" cy="39916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738" y="1502239"/>
            <a:ext cx="1152128" cy="3991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68" y="3106893"/>
            <a:ext cx="867498" cy="39916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771" y="1536061"/>
            <a:ext cx="1008112" cy="39916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3978" r="-1"/>
          <a:stretch/>
        </p:blipFill>
        <p:spPr>
          <a:xfrm>
            <a:off x="5442285" y="2303589"/>
            <a:ext cx="184606" cy="39916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354" t="1" b="-1"/>
          <a:stretch/>
        </p:blipFill>
        <p:spPr>
          <a:xfrm flipV="1">
            <a:off x="5337189" y="2701461"/>
            <a:ext cx="537416" cy="39916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645101"/>
            <a:ext cx="1426346" cy="104233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4243"/>
          <a:stretch/>
        </p:blipFill>
        <p:spPr>
          <a:xfrm>
            <a:off x="4968617" y="1976194"/>
            <a:ext cx="565971" cy="39916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79"/>
          <a:stretch/>
        </p:blipFill>
        <p:spPr>
          <a:xfrm>
            <a:off x="3461289" y="2308567"/>
            <a:ext cx="1011803" cy="39916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136"/>
          <a:stretch/>
        </p:blipFill>
        <p:spPr>
          <a:xfrm>
            <a:off x="3928843" y="2707730"/>
            <a:ext cx="724269" cy="39916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033"/>
          <a:stretch/>
        </p:blipFill>
        <p:spPr>
          <a:xfrm>
            <a:off x="5442285" y="1976193"/>
            <a:ext cx="387026" cy="39916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5641"/>
          <a:stretch/>
        </p:blipFill>
        <p:spPr>
          <a:xfrm>
            <a:off x="3320965" y="2303589"/>
            <a:ext cx="280651" cy="39916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2864"/>
          <a:stretch/>
        </p:blipFill>
        <p:spPr>
          <a:xfrm>
            <a:off x="3500985" y="2707730"/>
            <a:ext cx="427859" cy="399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85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95"/>
    </mc:Choice>
    <mc:Fallback xmlns="">
      <p:transition spd="slow" advTm="44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760" y="1559174"/>
            <a:ext cx="155435" cy="189794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02584" y="1597980"/>
            <a:ext cx="155435" cy="189794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229" y="1543262"/>
            <a:ext cx="155435" cy="189794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25000"/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146" y="1136661"/>
            <a:ext cx="2584491" cy="274297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2715766"/>
            <a:ext cx="1200813" cy="104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99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18"/>
    </mc:Choice>
    <mc:Fallback xmlns="">
      <p:transition spd="slow" advTm="48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184" y="1308530"/>
            <a:ext cx="2230952" cy="2230952"/>
          </a:xfrm>
          <a:prstGeom prst="rect">
            <a:avLst/>
          </a:prstGeom>
        </p:spPr>
      </p:pic>
      <p:pic>
        <p:nvPicPr>
          <p:cNvPr id="7" name="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184" y="1308530"/>
            <a:ext cx="2230952" cy="2230952"/>
          </a:xfrm>
          <a:prstGeom prst="rect">
            <a:avLst/>
          </a:prstGeom>
        </p:spPr>
      </p:pic>
      <p:pic>
        <p:nvPicPr>
          <p:cNvPr id="8" name="1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184" y="1391932"/>
            <a:ext cx="2230952" cy="2230952"/>
          </a:xfrm>
          <a:prstGeom prst="rect">
            <a:avLst/>
          </a:prstGeom>
        </p:spPr>
      </p:pic>
      <p:pic>
        <p:nvPicPr>
          <p:cNvPr id="9" name="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184" y="1308530"/>
            <a:ext cx="2230952" cy="2230952"/>
          </a:xfrm>
          <a:prstGeom prst="rect">
            <a:avLst/>
          </a:prstGeom>
        </p:spPr>
      </p:pic>
      <p:pic>
        <p:nvPicPr>
          <p:cNvPr id="10" name="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184" y="1308530"/>
            <a:ext cx="2230952" cy="2230952"/>
          </a:xfrm>
          <a:prstGeom prst="rect">
            <a:avLst/>
          </a:prstGeom>
        </p:spPr>
      </p:pic>
      <p:pic>
        <p:nvPicPr>
          <p:cNvPr id="11" name="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184" y="1308530"/>
            <a:ext cx="2230952" cy="2230952"/>
          </a:xfrm>
          <a:prstGeom prst="rect">
            <a:avLst/>
          </a:prstGeom>
        </p:spPr>
      </p:pic>
      <p:pic>
        <p:nvPicPr>
          <p:cNvPr id="12" name="9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184" y="1308530"/>
            <a:ext cx="2230952" cy="2230952"/>
          </a:xfrm>
          <a:prstGeom prst="rect">
            <a:avLst/>
          </a:prstGeom>
        </p:spPr>
      </p:pic>
      <p:pic>
        <p:nvPicPr>
          <p:cNvPr id="13" name="10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184" y="1308530"/>
            <a:ext cx="2230952" cy="2230952"/>
          </a:xfrm>
          <a:prstGeom prst="rect">
            <a:avLst/>
          </a:prstGeom>
        </p:spPr>
      </p:pic>
      <p:pic>
        <p:nvPicPr>
          <p:cNvPr id="14" name="11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184" y="1308530"/>
            <a:ext cx="2230952" cy="2230952"/>
          </a:xfrm>
          <a:prstGeom prst="rect">
            <a:avLst/>
          </a:prstGeom>
        </p:spPr>
      </p:pic>
      <p:pic>
        <p:nvPicPr>
          <p:cNvPr id="15" name="12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184" y="1303130"/>
            <a:ext cx="2230952" cy="2230952"/>
          </a:xfrm>
          <a:prstGeom prst="rect">
            <a:avLst/>
          </a:prstGeom>
        </p:spPr>
      </p:pic>
      <p:pic>
        <p:nvPicPr>
          <p:cNvPr id="16" name="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196" y="1095520"/>
            <a:ext cx="2584491" cy="2742973"/>
          </a:xfrm>
          <a:prstGeom prst="rect">
            <a:avLst/>
          </a:prstGeom>
        </p:spPr>
      </p:pic>
      <p:pic>
        <p:nvPicPr>
          <p:cNvPr id="17" name="1 1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288" y="1549029"/>
            <a:ext cx="155435" cy="189794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8" name="1 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992" y="1092584"/>
            <a:ext cx="2584491" cy="2742973"/>
          </a:xfrm>
          <a:prstGeom prst="rect">
            <a:avLst/>
          </a:prstGeom>
        </p:spPr>
      </p:pic>
      <p:pic>
        <p:nvPicPr>
          <p:cNvPr id="19" name="1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991" y="1113201"/>
            <a:ext cx="2584491" cy="2742973"/>
          </a:xfrm>
          <a:prstGeom prst="rect">
            <a:avLst/>
          </a:prstGeom>
        </p:spPr>
      </p:pic>
      <p:pic>
        <p:nvPicPr>
          <p:cNvPr id="20" name="1 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990" y="1113201"/>
            <a:ext cx="2584491" cy="2742973"/>
          </a:xfrm>
          <a:prstGeom prst="rect">
            <a:avLst/>
          </a:prstGeom>
        </p:spPr>
      </p:pic>
      <p:pic>
        <p:nvPicPr>
          <p:cNvPr id="21" name="1 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196" y="1113200"/>
            <a:ext cx="2584491" cy="2742973"/>
          </a:xfrm>
          <a:prstGeom prst="rect">
            <a:avLst/>
          </a:prstGeom>
        </p:spPr>
      </p:pic>
      <p:pic>
        <p:nvPicPr>
          <p:cNvPr id="22" name="1 5"/>
          <p:cNvPicPr>
            <a:picLocks noChangeAspect="1"/>
          </p:cNvPicPr>
          <p:nvPr/>
        </p:nvPicPr>
        <p:blipFill>
          <a:blip r:embed="rId18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048" y="1348332"/>
            <a:ext cx="1960122" cy="223147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9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119236"/>
            <a:ext cx="2096851" cy="104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98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50"/>
    </mc:Choice>
    <mc:Fallback xmlns="">
      <p:transition spd="slow" advTm="31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"/>
                            </p:stCondLst>
                            <p:childTnLst>
                              <p:par>
                                <p:cTn id="1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"/>
                            </p:stCondLst>
                            <p:childTnLst>
                              <p:par>
                                <p:cTn id="1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1" presetClass="entr" presetSubtype="0" fill="hold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1" presetClass="entr" presetSubtype="0" fill="hold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1" presetClass="entr" presetSubtype="0" fill="hold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1" presetClass="entr" presetSubtype="0" fill="hold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4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1" presetClass="entr" presetSubtype="0" fill="hold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"/>
                            </p:stCondLst>
                            <p:childTnLst>
                              <p:par>
                                <p:cTn id="3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5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00"/>
                            </p:stCondLst>
                            <p:childTnLst>
                              <p:par>
                                <p:cTn id="4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698" y="1096522"/>
            <a:ext cx="2023705" cy="23589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026" y="919752"/>
            <a:ext cx="2237047" cy="27124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486" y="697266"/>
            <a:ext cx="2944125" cy="30782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109" y="702996"/>
            <a:ext cx="2736878" cy="27917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727" y="883179"/>
            <a:ext cx="2761260" cy="27490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843558"/>
            <a:ext cx="2773451" cy="278564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843558"/>
            <a:ext cx="2773451" cy="278564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934314"/>
            <a:ext cx="2541822" cy="104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55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15"/>
    </mc:Choice>
    <mc:Fallback xmlns="">
      <p:transition spd="slow" advTm="57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"/>
                            </p:stCondLst>
                            <p:childTnLst>
                              <p:par>
                                <p:cTn id="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"/>
                            </p:stCondLst>
                            <p:childTnLst>
                              <p:par>
                                <p:cTn id="1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"/>
                            </p:stCondLst>
                            <p:childTnLst>
                              <p:par>
                                <p:cTn id="26" presetID="8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3600000">
                                      <p:cBhvr>
                                        <p:cTn id="2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0">
                                      <p:cBhvr>
                                        <p:cTn id="3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6600000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6600000">
                                      <p:cBhvr>
                                        <p:cTn id="3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9600000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150"/>
                            </p:stCondLst>
                            <p:childTnLst>
                              <p:par>
                                <p:cTn id="4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9600000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368" y="773505"/>
            <a:ext cx="2767355" cy="27917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374" y="736931"/>
            <a:ext cx="2828310" cy="28648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941" y="675975"/>
            <a:ext cx="3011175" cy="298679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851" y="675974"/>
            <a:ext cx="3084321" cy="2986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277" y="639400"/>
            <a:ext cx="3157467" cy="30599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712703"/>
            <a:ext cx="3133085" cy="30111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991" y="805683"/>
            <a:ext cx="3047748" cy="3096512"/>
          </a:xfrm>
          <a:prstGeom prst="rect">
            <a:avLst/>
          </a:prstGeom>
        </p:spPr>
      </p:pic>
      <p:pic>
        <p:nvPicPr>
          <p:cNvPr id="9" name="图片 8" hidden="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991" y="805683"/>
            <a:ext cx="3047748" cy="30965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934314"/>
            <a:ext cx="2541822" cy="104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727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57"/>
    </mc:Choice>
    <mc:Fallback xmlns="">
      <p:transition spd="slow" advTm="27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1" presetClass="entr" presetSubtype="0" fill="hold" nodeType="withEffect">
                                  <p:stCondLst>
                                    <p:cond delay="15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5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5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1" presetClass="entr" presetSubtype="0" fill="hold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1" presetClass="entr" presetSubtype="0" fill="hold" nodeType="withEffect">
                                  <p:stCondLst>
                                    <p:cond delay="45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1" presetClass="entr" presetSubtype="0" fill="hold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1" presetClass="entr" presetSubtype="0" fill="hold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9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3" presetClass="path" presetSubtype="0" decel="45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38889E-6 1.35426E-6 L 1.49479 -0.01539 " pathEditMode="relative" rAng="0" ptsTypes="AA">
                                      <p:cBhvr>
                                        <p:cTn id="23" dur="4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40" y="-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00192" y="2931790"/>
            <a:ext cx="9144000" cy="15909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659" y="1848622"/>
            <a:ext cx="609550" cy="22309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850" y="1851670"/>
            <a:ext cx="597359" cy="222485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500" y="1851670"/>
            <a:ext cx="621741" cy="22248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991" y="805683"/>
            <a:ext cx="3047748" cy="3096512"/>
          </a:xfrm>
          <a:prstGeom prst="rect">
            <a:avLst/>
          </a:prstGeom>
        </p:spPr>
      </p:pic>
      <p:pic>
        <p:nvPicPr>
          <p:cNvPr id="11" name="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851670"/>
            <a:ext cx="615645" cy="224314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401773"/>
            <a:ext cx="341348" cy="74365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603" y="3129957"/>
            <a:ext cx="323061" cy="9813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508" y="2403805"/>
            <a:ext cx="542499" cy="304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55834" y="2403805"/>
            <a:ext cx="341348" cy="74365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46374" y="3129833"/>
            <a:ext cx="323061" cy="981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516" y="4059297"/>
            <a:ext cx="920420" cy="201151"/>
          </a:xfrm>
          <a:prstGeom prst="rect">
            <a:avLst/>
          </a:prstGeom>
        </p:spPr>
      </p:pic>
      <p:pic>
        <p:nvPicPr>
          <p:cNvPr id="20" name="1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Sketch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056685"/>
            <a:ext cx="1798171" cy="451067"/>
          </a:xfrm>
          <a:prstGeom prst="rect">
            <a:avLst/>
          </a:prstGeom>
        </p:spPr>
      </p:pic>
      <p:pic>
        <p:nvPicPr>
          <p:cNvPr id="7" name="酒瓶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971" y="1857953"/>
            <a:ext cx="633932" cy="2249238"/>
          </a:xfrm>
          <a:prstGeom prst="rect">
            <a:avLst/>
          </a:prstGeom>
        </p:spPr>
      </p:pic>
      <p:pic>
        <p:nvPicPr>
          <p:cNvPr id="18" name="酒杯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642" y="2403805"/>
            <a:ext cx="908229" cy="17128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5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31590"/>
            <a:ext cx="2316289" cy="104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40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85"/>
    </mc:Choice>
    <mc:Fallback xmlns="">
      <p:transition spd="slow" advTm="111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45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38889E-6 1.35426E-6 L 1.49479 -0.01539 " pathEditMode="relative" rAng="0" ptsTypes="AA">
                                      <p:cBhvr>
                                        <p:cTn id="6" dur="3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40" y="-7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3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decel="45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38889E-6 1.35426E-6 L 1.49479 -0.01539 " pathEditMode="relative" rAng="0" ptsTypes="AA">
                                      <p:cBhvr>
                                        <p:cTn id="11" dur="3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40" y="-76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3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45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5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9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45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95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2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7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2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70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70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700"/>
                            </p:stCondLst>
                            <p:childTnLst>
                              <p:par>
                                <p:cTn id="10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35392E-6 C 0.00122 0.00896 0.06372 -0.05528 0.06771 -0.07968 C 0.0717 -0.10407 0.03507 -0.15935 0.02379 -0.14607 C 0.0125 -0.13279 0.00504 -0.03026 -2.77778E-7 -3.35392E-6 Z " pathEditMode="relative" rAng="0" ptsTypes="aaaa">
                                      <p:cBhvr>
                                        <p:cTn id="10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76" y="-7536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3600000">
                                      <p:cBhvr>
                                        <p:cTn id="104" dur="4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-3600000">
                                      <p:cBhvr>
                                        <p:cTn id="106" dur="5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酒瓶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971" y="1857953"/>
            <a:ext cx="633932" cy="2249238"/>
          </a:xfrm>
          <a:prstGeom prst="rect">
            <a:avLst/>
          </a:prstGeom>
        </p:spPr>
      </p:pic>
      <p:pic>
        <p:nvPicPr>
          <p:cNvPr id="5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482" y="978431"/>
            <a:ext cx="325115" cy="1153533"/>
          </a:xfrm>
          <a:prstGeom prst="rect">
            <a:avLst/>
          </a:prstGeom>
        </p:spPr>
      </p:pic>
      <p:pic>
        <p:nvPicPr>
          <p:cNvPr id="6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133" y="978432"/>
            <a:ext cx="325115" cy="1153533"/>
          </a:xfrm>
          <a:prstGeom prst="rect">
            <a:avLst/>
          </a:prstGeom>
        </p:spPr>
      </p:pic>
      <p:pic>
        <p:nvPicPr>
          <p:cNvPr id="7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346" y="970696"/>
            <a:ext cx="325115" cy="1153533"/>
          </a:xfrm>
          <a:prstGeom prst="rect">
            <a:avLst/>
          </a:prstGeom>
        </p:spPr>
      </p:pic>
      <p:pic>
        <p:nvPicPr>
          <p:cNvPr id="8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878" y="978432"/>
            <a:ext cx="325115" cy="1153533"/>
          </a:xfrm>
          <a:prstGeom prst="rect">
            <a:avLst/>
          </a:prstGeom>
        </p:spPr>
      </p:pic>
      <p:pic>
        <p:nvPicPr>
          <p:cNvPr id="9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218" y="970695"/>
            <a:ext cx="325115" cy="1153533"/>
          </a:xfrm>
          <a:prstGeom prst="rect">
            <a:avLst/>
          </a:prstGeom>
        </p:spPr>
      </p:pic>
      <p:pic>
        <p:nvPicPr>
          <p:cNvPr id="10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116" y="997319"/>
            <a:ext cx="325115" cy="1153533"/>
          </a:xfrm>
          <a:prstGeom prst="rect">
            <a:avLst/>
          </a:prstGeom>
        </p:spPr>
      </p:pic>
      <p:pic>
        <p:nvPicPr>
          <p:cNvPr id="11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524" y="986169"/>
            <a:ext cx="325115" cy="1153533"/>
          </a:xfrm>
          <a:prstGeom prst="rect">
            <a:avLst/>
          </a:prstGeom>
        </p:spPr>
      </p:pic>
      <p:pic>
        <p:nvPicPr>
          <p:cNvPr id="16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480" y="2291455"/>
            <a:ext cx="325115" cy="1153533"/>
          </a:xfrm>
          <a:prstGeom prst="rect">
            <a:avLst/>
          </a:prstGeom>
        </p:spPr>
      </p:pic>
      <p:pic>
        <p:nvPicPr>
          <p:cNvPr id="17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133" y="2283719"/>
            <a:ext cx="325115" cy="1153533"/>
          </a:xfrm>
          <a:prstGeom prst="rect">
            <a:avLst/>
          </a:prstGeom>
        </p:spPr>
      </p:pic>
      <p:pic>
        <p:nvPicPr>
          <p:cNvPr id="18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514" y="2291455"/>
            <a:ext cx="325115" cy="1153533"/>
          </a:xfrm>
          <a:prstGeom prst="rect">
            <a:avLst/>
          </a:prstGeom>
        </p:spPr>
      </p:pic>
      <p:pic>
        <p:nvPicPr>
          <p:cNvPr id="19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552" y="2283718"/>
            <a:ext cx="325115" cy="1153533"/>
          </a:xfrm>
          <a:prstGeom prst="rect">
            <a:avLst/>
          </a:prstGeom>
        </p:spPr>
      </p:pic>
      <p:pic>
        <p:nvPicPr>
          <p:cNvPr id="20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345" y="2299191"/>
            <a:ext cx="325115" cy="1153533"/>
          </a:xfrm>
          <a:prstGeom prst="rect">
            <a:avLst/>
          </a:prstGeom>
        </p:spPr>
      </p:pic>
      <p:pic>
        <p:nvPicPr>
          <p:cNvPr id="21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733" y="2299192"/>
            <a:ext cx="325115" cy="1153533"/>
          </a:xfrm>
          <a:prstGeom prst="rect">
            <a:avLst/>
          </a:prstGeom>
        </p:spPr>
      </p:pic>
      <p:pic>
        <p:nvPicPr>
          <p:cNvPr id="22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813" y="2291456"/>
            <a:ext cx="325115" cy="1153533"/>
          </a:xfrm>
          <a:prstGeom prst="rect">
            <a:avLst/>
          </a:prstGeom>
        </p:spPr>
      </p:pic>
      <p:pic>
        <p:nvPicPr>
          <p:cNvPr id="39" name="酒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283717"/>
            <a:ext cx="325115" cy="115353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LineDrawing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881" y="1539033"/>
            <a:ext cx="1871317" cy="104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37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77"/>
    </mc:Choice>
    <mc:Fallback xmlns="">
      <p:transition spd="slow" advTm="74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3533E-6 L 0.09843 -0.2757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3" y="-1380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"/>
</p:tagLst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</TotalTime>
  <Words>5</Words>
  <Application>Microsoft Office PowerPoint</Application>
  <PresentationFormat>全屏显示(16:9)</PresentationFormat>
  <Paragraphs>5</Paragraphs>
  <Slides>19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Arial</vt:lpstr>
      <vt:lpstr>宋体</vt:lpstr>
      <vt:lpstr>Unsteady Oversteer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Memory</dc:title>
  <dc:creator>DamonJ</dc:creator>
  <cp:lastModifiedBy>Administrator</cp:lastModifiedBy>
  <cp:revision>180</cp:revision>
  <dcterms:created xsi:type="dcterms:W3CDTF">2012-10-19T02:00:49Z</dcterms:created>
  <dcterms:modified xsi:type="dcterms:W3CDTF">2018-06-01T04:48:06Z</dcterms:modified>
</cp:coreProperties>
</file>