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6"/>
  </p:notesMasterIdLst>
  <p:sldIdLst>
    <p:sldId id="315" r:id="rId3"/>
    <p:sldId id="323" r:id="rId4"/>
    <p:sldId id="269" r:id="rId5"/>
    <p:sldId id="270" r:id="rId6"/>
    <p:sldId id="271" r:id="rId7"/>
    <p:sldId id="272" r:id="rId8"/>
    <p:sldId id="273" r:id="rId9"/>
    <p:sldId id="317" r:id="rId10"/>
    <p:sldId id="296" r:id="rId11"/>
    <p:sldId id="327" r:id="rId12"/>
    <p:sldId id="291" r:id="rId13"/>
    <p:sldId id="328" r:id="rId14"/>
    <p:sldId id="33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34" userDrawn="1">
          <p15:clr>
            <a:srgbClr val="A4A3A4"/>
          </p15:clr>
        </p15:guide>
        <p15:guide id="4" orient="horz" pos="1389" userDrawn="1">
          <p15:clr>
            <a:srgbClr val="A4A3A4"/>
          </p15:clr>
        </p15:guide>
        <p15:guide id="5" pos="54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9B88"/>
    <a:srgbClr val="FCB462"/>
    <a:srgbClr val="432A7E"/>
    <a:srgbClr val="1D4999"/>
    <a:srgbClr val="C4C4C4"/>
    <a:srgbClr val="97D2FF"/>
    <a:srgbClr val="4E62CC"/>
    <a:srgbClr val="1D7083"/>
    <a:srgbClr val="003343"/>
    <a:srgbClr val="FFD7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2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0" y="102"/>
      </p:cViewPr>
      <p:guideLst>
        <p:guide orient="horz" pos="2160"/>
        <p:guide pos="3840"/>
        <p:guide pos="2434"/>
        <p:guide orient="horz" pos="1389"/>
        <p:guide pos="54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6A9E3-7AE4-4981-8C54-3E6624D37619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D4F7B-2668-4C2A-8AD7-58729663A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40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886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01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51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200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316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459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126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153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63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22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831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971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663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1388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008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071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707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6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19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3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40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718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818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548E5-A750-4C34-BD36-BB88DEAE6D41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EA71C-E166-4BF1-AEA6-34551FB21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88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413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18277"/>
          <a:stretch/>
        </p:blipFill>
        <p:spPr>
          <a:xfrm flipH="1">
            <a:off x="4018433" y="2249597"/>
            <a:ext cx="8173567" cy="4608403"/>
          </a:xfrm>
          <a:prstGeom prst="rect">
            <a:avLst/>
          </a:prstGeom>
        </p:spPr>
      </p:pic>
      <p:pic>
        <p:nvPicPr>
          <p:cNvPr id="10" name="图片 9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18277"/>
          <a:stretch/>
        </p:blipFill>
        <p:spPr>
          <a:xfrm flipH="1">
            <a:off x="-1" y="0"/>
            <a:ext cx="12163503" cy="6858000"/>
          </a:xfrm>
          <a:prstGeom prst="rect">
            <a:avLst/>
          </a:prstGeom>
        </p:spPr>
      </p:pic>
      <p:pic>
        <p:nvPicPr>
          <p:cNvPr id="11" name="图片 10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18277"/>
          <a:stretch/>
        </p:blipFill>
        <p:spPr>
          <a:xfrm flipH="1">
            <a:off x="2695072" y="2249597"/>
            <a:ext cx="8173567" cy="46084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51976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-45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39" b="36842"/>
          <a:stretch/>
        </p:blipFill>
        <p:spPr>
          <a:xfrm>
            <a:off x="4860758" y="-349682"/>
            <a:ext cx="7331242" cy="720768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2821" y="2929021"/>
            <a:ext cx="6472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latin typeface="Arabic Typesetting" panose="03020402040406030203" pitchFamily="66" charset="-78"/>
                <a:ea typeface="方正正中黑简体" panose="02000000000000000000" pitchFamily="2" charset="-122"/>
                <a:cs typeface="Arabic Typesetting" panose="03020402040406030203" pitchFamily="66" charset="-78"/>
              </a:rPr>
              <a:t>PPT</a:t>
            </a:r>
            <a:r>
              <a:rPr lang="zh-CN" altLang="en-US" sz="8000" dirty="0" smtClean="0">
                <a:latin typeface="Arabic Typesetting" panose="03020402040406030203" pitchFamily="66" charset="-78"/>
                <a:ea typeface="方正正中黑简体" panose="02000000000000000000" pitchFamily="2" charset="-122"/>
                <a:cs typeface="Arabic Typesetting" panose="03020402040406030203" pitchFamily="66" charset="-78"/>
              </a:rPr>
              <a:t>之</a:t>
            </a:r>
            <a:r>
              <a:rPr lang="en-US" altLang="zh-CN" sz="8000" dirty="0" smtClean="0">
                <a:latin typeface="Arabic Typesetting" panose="03020402040406030203" pitchFamily="66" charset="-78"/>
                <a:ea typeface="方正正中黑简体" panose="02000000000000000000" pitchFamily="2" charset="-122"/>
                <a:cs typeface="Arabic Typesetting" panose="03020402040406030203" pitchFamily="66" charset="-78"/>
              </a:rPr>
              <a:t>PS</a:t>
            </a:r>
            <a:r>
              <a:rPr lang="zh-CN" altLang="en-US" sz="8000" dirty="0" smtClean="0">
                <a:latin typeface="Arabic Typesetting" panose="03020402040406030203" pitchFamily="66" charset="-78"/>
                <a:ea typeface="方正正中黑简体" panose="02000000000000000000" pitchFamily="2" charset="-122"/>
                <a:cs typeface="Arabic Typesetting" panose="03020402040406030203" pitchFamily="66" charset="-78"/>
              </a:rPr>
              <a:t>透明法</a:t>
            </a:r>
            <a:r>
              <a:rPr lang="en-US" altLang="zh-CN" sz="8000" dirty="0" smtClean="0">
                <a:latin typeface="Arabic Typesetting" panose="03020402040406030203" pitchFamily="66" charset="-78"/>
                <a:ea typeface="方正正中黑简体" panose="02000000000000000000" pitchFamily="2" charset="-122"/>
                <a:cs typeface="Arabic Typesetting" panose="03020402040406030203" pitchFamily="66" charset="-78"/>
              </a:rPr>
              <a:t> </a:t>
            </a:r>
            <a:endParaRPr lang="zh-CN" altLang="en-US" sz="8000" dirty="0">
              <a:latin typeface="Arabic Typesetting" panose="03020402040406030203" pitchFamily="66" charset="-78"/>
              <a:ea typeface="方正正中黑简体" panose="02000000000000000000" pitchFamily="2" charset="-122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2628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79576" t="23107" r="1102" b="32720"/>
          <a:stretch/>
        </p:blipFill>
        <p:spPr>
          <a:xfrm>
            <a:off x="4269875" y="89115"/>
            <a:ext cx="3652249" cy="6679769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3774094" y="3281765"/>
            <a:ext cx="341582" cy="294467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8076323" y="3281766"/>
            <a:ext cx="341582" cy="294467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8659" y="4367654"/>
            <a:ext cx="3396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我就是</a:t>
            </a:r>
            <a:r>
              <a:rPr lang="en-US" altLang="zh-CN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6Sppt</a:t>
            </a:r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，哈哈哈哈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0" b="38246"/>
          <a:stretch/>
        </p:blipFill>
        <p:spPr>
          <a:xfrm>
            <a:off x="0" y="659061"/>
            <a:ext cx="3513221" cy="32471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12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39" b="36842"/>
          <a:stretch/>
        </p:blipFill>
        <p:spPr>
          <a:xfrm>
            <a:off x="8989537" y="3460858"/>
            <a:ext cx="3202463" cy="314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4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89208" y="1796715"/>
            <a:ext cx="35377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得到素描图之后</a:t>
            </a:r>
            <a:endParaRPr lang="en-US" altLang="zh-CN" sz="28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亮度</a:t>
            </a:r>
            <a:r>
              <a:rPr lang="en-US" altLang="zh-CN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-45%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93515" y="1855778"/>
            <a:ext cx="3537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对黑色部分透明化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1796715"/>
            <a:ext cx="3537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原图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-45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39" b="36842"/>
          <a:stretch/>
        </p:blipFill>
        <p:spPr>
          <a:xfrm>
            <a:off x="8433106" y="3278716"/>
            <a:ext cx="2929372" cy="288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12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39" b="36842"/>
          <a:stretch/>
        </p:blipFill>
        <p:spPr>
          <a:xfrm>
            <a:off x="4409515" y="3268352"/>
            <a:ext cx="2929372" cy="288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0" b="38246"/>
          <a:stretch/>
        </p:blipFill>
        <p:spPr>
          <a:xfrm>
            <a:off x="481263" y="3280609"/>
            <a:ext cx="3115948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26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18277"/>
          <a:stretch/>
        </p:blipFill>
        <p:spPr>
          <a:xfrm flipH="1">
            <a:off x="4018433" y="2249597"/>
            <a:ext cx="8173567" cy="4608403"/>
          </a:xfrm>
          <a:prstGeom prst="rect">
            <a:avLst/>
          </a:prstGeom>
        </p:spPr>
      </p:pic>
      <p:pic>
        <p:nvPicPr>
          <p:cNvPr id="10" name="图片 9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18277"/>
          <a:stretch/>
        </p:blipFill>
        <p:spPr>
          <a:xfrm flipH="1">
            <a:off x="-1" y="0"/>
            <a:ext cx="12163503" cy="6858000"/>
          </a:xfrm>
          <a:prstGeom prst="rect">
            <a:avLst/>
          </a:prstGeom>
        </p:spPr>
      </p:pic>
      <p:pic>
        <p:nvPicPr>
          <p:cNvPr id="11" name="图片 10" descr="屏幕剪辑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7" t="18277"/>
          <a:stretch/>
        </p:blipFill>
        <p:spPr>
          <a:xfrm flipH="1">
            <a:off x="2695072" y="2249597"/>
            <a:ext cx="8173567" cy="46084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51976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-45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39" b="36842"/>
          <a:stretch/>
        </p:blipFill>
        <p:spPr>
          <a:xfrm>
            <a:off x="4860758" y="-349682"/>
            <a:ext cx="7331242" cy="72076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1263" y="3100499"/>
            <a:ext cx="5510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最终效果</a:t>
            </a:r>
            <a:endParaRPr lang="en-US" altLang="zh-CN" sz="8000" b="1" dirty="0" smtClean="0">
              <a:solidFill>
                <a:prstClr val="black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112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386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40283" y="2904958"/>
            <a:ext cx="8158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白色轮廓线条图</a:t>
            </a:r>
            <a:endParaRPr lang="zh-CN" altLang="en-US" sz="8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54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6285" y="449944"/>
            <a:ext cx="1494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原图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43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43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78562" t="22813" b="30078"/>
          <a:stretch/>
        </p:blipFill>
        <p:spPr>
          <a:xfrm>
            <a:off x="-1" y="0"/>
            <a:ext cx="390098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26626" y="2194523"/>
            <a:ext cx="70489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</a:t>
            </a:r>
            <a:r>
              <a:rPr lang="en-US" altLang="zh-CN" sz="4400" b="1" dirty="0" smtClean="0">
                <a:solidFill>
                  <a:srgbClr val="00206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r>
              <a:rPr lang="zh-CN" altLang="en-US" sz="4400" b="1" dirty="0" smtClean="0">
                <a:solidFill>
                  <a:srgbClr val="00206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步：</a:t>
            </a:r>
            <a:endParaRPr lang="zh-CN" altLang="en-US" sz="4400" b="1" dirty="0">
              <a:solidFill>
                <a:srgbClr val="00206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254" y="1299411"/>
            <a:ext cx="3705725" cy="555858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02037" y="672375"/>
            <a:ext cx="8106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清晰度、对比度</a:t>
            </a:r>
            <a:r>
              <a:rPr lang="en-US" altLang="zh-CN" sz="40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100%</a:t>
            </a:r>
            <a:r>
              <a:rPr lang="zh-CN" altLang="en-US" sz="40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，饱和度</a:t>
            </a:r>
            <a:r>
              <a:rPr lang="en-US" altLang="zh-CN" sz="40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0%</a:t>
            </a:r>
            <a:endParaRPr lang="zh-CN" altLang="en-US" sz="4000" b="1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702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00984" y="3421744"/>
            <a:ext cx="7048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</a:t>
            </a:r>
            <a:r>
              <a:rPr lang="en-US" altLang="zh-CN" sz="4000" b="1" dirty="0" smtClean="0">
                <a:solidFill>
                  <a:srgbClr val="00206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r>
              <a:rPr lang="zh-CN" altLang="en-US" sz="4000" b="1" dirty="0" smtClean="0">
                <a:solidFill>
                  <a:srgbClr val="00206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步：</a:t>
            </a:r>
            <a:endParaRPr lang="zh-CN" altLang="en-US" sz="4000" b="1" dirty="0">
              <a:solidFill>
                <a:srgbClr val="00206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3806" y="431743"/>
            <a:ext cx="7048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双击图片，艺术效果</a:t>
            </a:r>
            <a:r>
              <a:rPr lang="en-US" altLang="zh-CN" sz="36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——</a:t>
            </a:r>
            <a:r>
              <a:rPr lang="zh-CN" altLang="en-US" sz="3600" b="1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发光边缘</a:t>
            </a:r>
            <a:endParaRPr lang="zh-CN" altLang="en-US" sz="3600" b="1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254" y="1299411"/>
            <a:ext cx="3705725" cy="55585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11285" t="7292" r="70960" b="34375"/>
          <a:stretch/>
        </p:blipFill>
        <p:spPr>
          <a:xfrm>
            <a:off x="256674" y="304801"/>
            <a:ext cx="3368842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31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8710" y="1472627"/>
            <a:ext cx="70489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</a:t>
            </a:r>
            <a:r>
              <a:rPr lang="en-US" altLang="zh-CN" sz="44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r>
              <a:rPr lang="zh-CN" altLang="en-US" sz="44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步：</a:t>
            </a:r>
            <a:endParaRPr lang="zh-CN" altLang="en-US" sz="44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837" y="3006500"/>
            <a:ext cx="70489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颜色</a:t>
            </a:r>
            <a:r>
              <a:rPr lang="en-US" altLang="zh-CN" sz="4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——</a:t>
            </a:r>
            <a:r>
              <a:rPr lang="zh-CN" altLang="en-US" sz="4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设置透明色</a:t>
            </a:r>
            <a:r>
              <a:rPr lang="en-US" altLang="zh-CN" sz="4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——</a:t>
            </a:r>
            <a:r>
              <a:rPr lang="zh-CN" altLang="en-US" sz="4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（点击图片中的黑色部分），即可得到下图。</a:t>
            </a:r>
            <a:endParaRPr lang="zh-CN" altLang="en-US" sz="40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254" y="1299411"/>
            <a:ext cx="3705725" cy="555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49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56564" y="1451782"/>
            <a:ext cx="1466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原图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5636" y="1473673"/>
            <a:ext cx="2390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</a:t>
            </a:r>
            <a:r>
              <a:rPr lang="en-US" altLang="zh-CN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步的效果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2122" y="1473674"/>
            <a:ext cx="2390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</a:t>
            </a:r>
            <a:r>
              <a:rPr lang="en-US" altLang="zh-CN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步的效果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23882" y="1473674"/>
            <a:ext cx="2390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最终效果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26" y="2205038"/>
            <a:ext cx="1920000" cy="288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736" y="2205038"/>
            <a:ext cx="1919999" cy="288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206" y="2205038"/>
            <a:ext cx="1920000" cy="288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253" y="2205038"/>
            <a:ext cx="1919999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094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46538" y="2267280"/>
            <a:ext cx="1320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原图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479052" y="2267280"/>
            <a:ext cx="1320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黑白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411566" y="2267280"/>
            <a:ext cx="1320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发光边缘</a:t>
            </a:r>
            <a:endParaRPr lang="zh-CN" altLang="en-US" sz="2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44080" y="2267280"/>
            <a:ext cx="1646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亮度</a:t>
            </a:r>
            <a:r>
              <a:rPr lang="en-US" altLang="zh-CN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-100</a:t>
            </a:r>
            <a:endParaRPr lang="zh-CN" altLang="en-US" sz="2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58182" y="2267280"/>
            <a:ext cx="1646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亮度</a:t>
            </a:r>
            <a:r>
              <a:rPr lang="en-US" altLang="zh-CN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+100</a:t>
            </a:r>
            <a:endParaRPr lang="zh-CN" altLang="en-US" sz="2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72284" y="1759448"/>
            <a:ext cx="1646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中间透明化</a:t>
            </a:r>
            <a:endParaRPr lang="en-US" altLang="zh-CN" sz="20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就可以得到轮廓线</a:t>
            </a:r>
            <a:endParaRPr lang="zh-CN" altLang="en-US" sz="2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4350" y="800099"/>
            <a:ext cx="9334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妙用亮度设置   轻松得到轮廓线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7" y="3618000"/>
            <a:ext cx="2160000" cy="3240000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70405"/>
              </a:clrFrom>
              <a:clrTo>
                <a:srgbClr val="070405">
                  <a:alpha val="0"/>
                </a:srgbClr>
              </a:clrTo>
            </a:clrChange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791" y="3618000"/>
            <a:ext cx="2160000" cy="3240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044" y="3618000"/>
            <a:ext cx="2160000" cy="3240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 trans="100000" smoothness="1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11" y="3618000"/>
            <a:ext cx="2160000" cy="3240000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000" y="3618000"/>
            <a:ext cx="216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40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6057" y="1680773"/>
            <a:ext cx="90720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直接透明</a:t>
            </a:r>
            <a:endParaRPr lang="en-US" altLang="zh-CN" sz="11500" b="1" dirty="0" smtClean="0">
              <a:solidFill>
                <a:prstClr val="black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algn="ctr"/>
            <a:r>
              <a:rPr lang="zh-CN" altLang="en-US" sz="11500" b="1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直</a:t>
            </a:r>
            <a:r>
              <a:rPr lang="zh-CN" altLang="en-US" sz="11500" b="1" dirty="0" smtClean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击幕后</a:t>
            </a:r>
            <a:endParaRPr lang="zh-CN" altLang="en-US" sz="11500" b="1" dirty="0">
              <a:solidFill>
                <a:prstClr val="black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316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260</Words>
  <Application>Microsoft Office PowerPoint</Application>
  <PresentationFormat>宽屏</PresentationFormat>
  <Paragraphs>36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方正正中黑简体</vt:lpstr>
      <vt:lpstr>宋体</vt:lpstr>
      <vt:lpstr>微软雅黑</vt:lpstr>
      <vt:lpstr>Arabic Typesetting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401</cp:revision>
  <dcterms:created xsi:type="dcterms:W3CDTF">2015-12-02T02:04:21Z</dcterms:created>
  <dcterms:modified xsi:type="dcterms:W3CDTF">2016-10-25T01:47:03Z</dcterms:modified>
</cp:coreProperties>
</file>