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2"/>
    <p:sldMasterId id="2147483702" r:id="rId3"/>
  </p:sldMasterIdLst>
  <p:notesMasterIdLst>
    <p:notesMasterId r:id="rId32"/>
  </p:notesMasterIdLst>
  <p:sldIdLst>
    <p:sldId id="272" r:id="rId4"/>
    <p:sldId id="307" r:id="rId5"/>
    <p:sldId id="306" r:id="rId6"/>
    <p:sldId id="308" r:id="rId7"/>
    <p:sldId id="310" r:id="rId8"/>
    <p:sldId id="312" r:id="rId9"/>
    <p:sldId id="311" r:id="rId10"/>
    <p:sldId id="313" r:id="rId11"/>
    <p:sldId id="309" r:id="rId12"/>
    <p:sldId id="314" r:id="rId13"/>
    <p:sldId id="329" r:id="rId14"/>
    <p:sldId id="327" r:id="rId15"/>
    <p:sldId id="328" r:id="rId16"/>
    <p:sldId id="315" r:id="rId17"/>
    <p:sldId id="316" r:id="rId18"/>
    <p:sldId id="324" r:id="rId19"/>
    <p:sldId id="325" r:id="rId20"/>
    <p:sldId id="326" r:id="rId21"/>
    <p:sldId id="317" r:id="rId22"/>
    <p:sldId id="318" r:id="rId23"/>
    <p:sldId id="320" r:id="rId24"/>
    <p:sldId id="322" r:id="rId25"/>
    <p:sldId id="321" r:id="rId26"/>
    <p:sldId id="323" r:id="rId27"/>
    <p:sldId id="319" r:id="rId28"/>
    <p:sldId id="303" r:id="rId29"/>
    <p:sldId id="305" r:id="rId30"/>
    <p:sldId id="330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9CCC"/>
    <a:srgbClr val="0888B0"/>
    <a:srgbClr val="FFFFFF"/>
    <a:srgbClr val="077CA1"/>
    <a:srgbClr val="005A7A"/>
    <a:srgbClr val="F7F7F7"/>
    <a:srgbClr val="0097CC"/>
    <a:srgbClr val="76B531"/>
    <a:srgbClr val="85C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50" autoAdjust="0"/>
    <p:restoredTop sz="90631" autoAdjust="0"/>
  </p:normalViewPr>
  <p:slideViewPr>
    <p:cSldViewPr snapToGrid="0">
      <p:cViewPr varScale="1">
        <p:scale>
          <a:sx n="92" d="100"/>
          <a:sy n="92" d="100"/>
        </p:scale>
        <p:origin x="102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7CCBF8-4175-4436-B13F-182264741906}" type="datetimeFigureOut">
              <a:rPr lang="zh-CN" altLang="en-US" smtClean="0"/>
              <a:t>2016/10/12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A91923-DFFC-407E-AC91-AE688751A0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36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57711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4"/>
          <p:cNvSpPr/>
          <p:nvPr userDrawn="1"/>
        </p:nvSpPr>
        <p:spPr>
          <a:xfrm rot="10800000">
            <a:off x="4210335" y="0"/>
            <a:ext cx="723331" cy="623561"/>
          </a:xfrm>
          <a:prstGeom prst="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 userDrawn="1"/>
        </p:nvSpPr>
        <p:spPr>
          <a:xfrm rot="10800000">
            <a:off x="4441141" y="247813"/>
            <a:ext cx="261718" cy="225619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-1"/>
            <a:ext cx="9144000" cy="9553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222799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34902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1417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7678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8878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2883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949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等腰三角形 7"/>
          <p:cNvSpPr/>
          <p:nvPr userDrawn="1"/>
        </p:nvSpPr>
        <p:spPr>
          <a:xfrm rot="10800000">
            <a:off x="4210335" y="406400"/>
            <a:ext cx="723331" cy="623561"/>
          </a:xfrm>
          <a:prstGeom prst="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rot="10800000">
            <a:off x="4441141" y="654213"/>
            <a:ext cx="261718" cy="225619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-1"/>
            <a:ext cx="9144000" cy="59508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757865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/>
          <p:cNvSpPr/>
          <p:nvPr userDrawn="1"/>
        </p:nvSpPr>
        <p:spPr>
          <a:xfrm>
            <a:off x="0" y="0"/>
            <a:ext cx="9144000" cy="6857999"/>
          </a:xfrm>
          <a:prstGeom prst="rect">
            <a:avLst/>
          </a:prstGeom>
          <a:blipFill dpi="0" rotWithShape="1">
            <a:blip r:embed="rId2">
              <a:alphaModFix amt="3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98162614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6127766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049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5197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44354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2906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7760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2558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701" r:id="rId2"/>
    <p:sldLayoutId id="2147483699" r:id="rId3"/>
    <p:sldLayoutId id="2147483700" r:id="rId4"/>
  </p:sldLayoutIdLst>
  <p:transition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392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customXml" Target="../../customXml/item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>
            <a:off x="1815152" y="4244454"/>
            <a:ext cx="5574666" cy="600502"/>
          </a:xfrm>
          <a:prstGeom prst="trapezoid">
            <a:avLst>
              <a:gd name="adj" fmla="val 127273"/>
            </a:avLst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流程图: 或者 9"/>
          <p:cNvSpPr/>
          <p:nvPr/>
        </p:nvSpPr>
        <p:spPr>
          <a:xfrm>
            <a:off x="1997007" y="3113677"/>
            <a:ext cx="1469592" cy="1469592"/>
          </a:xfrm>
          <a:prstGeom prst="flowChartOr">
            <a:avLst/>
          </a:prstGeom>
          <a:solidFill>
            <a:schemeClr val="accent5"/>
          </a:solidFill>
          <a:ln>
            <a:solidFill>
              <a:schemeClr val="bg1">
                <a:alpha val="2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流程图: 或者 22"/>
          <p:cNvSpPr/>
          <p:nvPr/>
        </p:nvSpPr>
        <p:spPr>
          <a:xfrm>
            <a:off x="3864499" y="3113677"/>
            <a:ext cx="1469592" cy="1469592"/>
          </a:xfrm>
          <a:prstGeom prst="flowChartOr">
            <a:avLst/>
          </a:prstGeom>
          <a:solidFill>
            <a:schemeClr val="accent5"/>
          </a:solidFill>
          <a:ln>
            <a:solidFill>
              <a:schemeClr val="bg1">
                <a:alpha val="2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流程图: 或者 23"/>
          <p:cNvSpPr/>
          <p:nvPr/>
        </p:nvSpPr>
        <p:spPr>
          <a:xfrm>
            <a:off x="5595511" y="3113677"/>
            <a:ext cx="1469592" cy="1469592"/>
          </a:xfrm>
          <a:prstGeom prst="flowChartOr">
            <a:avLst/>
          </a:prstGeom>
          <a:solidFill>
            <a:schemeClr val="accent5"/>
          </a:solidFill>
          <a:ln>
            <a:solidFill>
              <a:schemeClr val="bg1">
                <a:alpha val="2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 rot="900000">
            <a:off x="4431719" y="2676672"/>
            <a:ext cx="307859" cy="30255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none" anchor="ctr" anchorCtr="1">
            <a:noAutofit/>
          </a:bodyPr>
          <a:lstStyle/>
          <a:p>
            <a:r>
              <a:rPr lang="zh-CN" altLang="en-US" sz="2000">
                <a:solidFill>
                  <a:schemeClr val="accent5"/>
                </a:solidFill>
                <a:latin typeface="+mj-ea"/>
                <a:ea typeface="+mj-ea"/>
              </a:rPr>
              <a:t>之</a:t>
            </a:r>
            <a:endParaRPr lang="zh-CN" altLang="en-US" sz="2000">
              <a:solidFill>
                <a:schemeClr val="accent5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124379" y="2986638"/>
            <a:ext cx="177464" cy="254078"/>
            <a:chOff x="1661887" y="4295271"/>
            <a:chExt cx="304800" cy="436387"/>
          </a:xfrm>
          <a:solidFill>
            <a:schemeClr val="bg1"/>
          </a:solidFill>
        </p:grpSpPr>
        <p:sp>
          <p:nvSpPr>
            <p:cNvPr id="18" name="平行四边形 17"/>
            <p:cNvSpPr/>
            <p:nvPr/>
          </p:nvSpPr>
          <p:spPr>
            <a:xfrm>
              <a:off x="1661887" y="4295271"/>
              <a:ext cx="181428" cy="313015"/>
            </a:xfrm>
            <a:prstGeom prst="parallelogram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9" name="平行四边形 18"/>
            <p:cNvSpPr/>
            <p:nvPr/>
          </p:nvSpPr>
          <p:spPr>
            <a:xfrm>
              <a:off x="1785259" y="4418643"/>
              <a:ext cx="181428" cy="313015"/>
            </a:xfrm>
            <a:prstGeom prst="parallelogram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20" name="圆角矩形 19"/>
          <p:cNvSpPr/>
          <p:nvPr/>
        </p:nvSpPr>
        <p:spPr>
          <a:xfrm>
            <a:off x="302868" y="331504"/>
            <a:ext cx="1237233" cy="337237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 w="285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/>
              <a:t>SmilePPT </a:t>
            </a:r>
            <a:endParaRPr lang="zh-CN" altLang="en-US" sz="2000"/>
          </a:p>
        </p:txBody>
      </p:sp>
      <p:sp>
        <p:nvSpPr>
          <p:cNvPr id="16" name="文本框 15"/>
          <p:cNvSpPr txBox="1"/>
          <p:nvPr/>
        </p:nvSpPr>
        <p:spPr>
          <a:xfrm>
            <a:off x="1321002" y="1770280"/>
            <a:ext cx="65019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600" dirty="0" smtClean="0">
                <a:solidFill>
                  <a:schemeClr val="bg1"/>
                </a:solidFill>
                <a:latin typeface="+mj-ea"/>
                <a:ea typeface="+mj-ea"/>
              </a:rPr>
              <a:t>&lt;</a:t>
            </a:r>
            <a:r>
              <a:rPr lang="zh-CN" altLang="en-US" sz="6600" dirty="0" smtClean="0">
                <a:solidFill>
                  <a:schemeClr val="bg1"/>
                </a:solidFill>
                <a:latin typeface="+mj-ea"/>
                <a:ea typeface="+mj-ea"/>
              </a:rPr>
              <a:t>教你告别加班</a:t>
            </a:r>
            <a:r>
              <a:rPr lang="en-US" altLang="zh-CN" sz="6600" dirty="0">
                <a:solidFill>
                  <a:schemeClr val="bg1"/>
                </a:solidFill>
                <a:latin typeface="+mj-ea"/>
                <a:ea typeface="+mj-ea"/>
              </a:rPr>
              <a:t>&gt;</a:t>
            </a:r>
          </a:p>
        </p:txBody>
      </p:sp>
      <p:grpSp>
        <p:nvGrpSpPr>
          <p:cNvPr id="6" name="组合 5"/>
          <p:cNvGrpSpPr/>
          <p:nvPr/>
        </p:nvGrpSpPr>
        <p:grpSpPr>
          <a:xfrm rot="526228">
            <a:off x="2934629" y="1961254"/>
            <a:ext cx="687521" cy="364025"/>
            <a:chOff x="2251595" y="1914962"/>
            <a:chExt cx="847360" cy="448656"/>
          </a:xfrm>
        </p:grpSpPr>
        <p:sp>
          <p:nvSpPr>
            <p:cNvPr id="3" name="弦形 2"/>
            <p:cNvSpPr/>
            <p:nvPr/>
          </p:nvSpPr>
          <p:spPr>
            <a:xfrm rot="16200000">
              <a:off x="2737498" y="1914962"/>
              <a:ext cx="361457" cy="361457"/>
            </a:xfrm>
            <a:prstGeom prst="chord">
              <a:avLst/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20672355">
              <a:off x="2871623" y="2030183"/>
              <a:ext cx="67805" cy="141569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弦形 25"/>
            <p:cNvSpPr/>
            <p:nvPr/>
          </p:nvSpPr>
          <p:spPr>
            <a:xfrm rot="4326572" flipH="1">
              <a:off x="2251595" y="1992840"/>
              <a:ext cx="370778" cy="370778"/>
            </a:xfrm>
            <a:prstGeom prst="chord">
              <a:avLst/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 rot="21454217" flipH="1">
              <a:off x="2416269" y="2106768"/>
              <a:ext cx="69554" cy="14522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109954" y="3199567"/>
            <a:ext cx="489679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800" smtClean="0">
                <a:solidFill>
                  <a:srgbClr val="FFFF00"/>
                </a:solidFill>
                <a:latin typeface="+mj-ea"/>
                <a:ea typeface="+mj-ea"/>
              </a:rPr>
              <a:t>快捷键</a:t>
            </a:r>
            <a:endParaRPr lang="zh-CN" altLang="en-US" sz="8800">
              <a:solidFill>
                <a:srgbClr val="FFFF00"/>
              </a:solidFill>
              <a:latin typeface="+mj-ea"/>
              <a:ea typeface="+mj-ea"/>
            </a:endParaRPr>
          </a:p>
        </p:txBody>
      </p:sp>
      <p:grpSp>
        <p:nvGrpSpPr>
          <p:cNvPr id="22" name="组合 21"/>
          <p:cNvGrpSpPr/>
          <p:nvPr/>
        </p:nvGrpSpPr>
        <p:grpSpPr>
          <a:xfrm flipH="1">
            <a:off x="1724853" y="3000286"/>
            <a:ext cx="169708" cy="242974"/>
            <a:chOff x="1661887" y="4295271"/>
            <a:chExt cx="304800" cy="436387"/>
          </a:xfrm>
          <a:solidFill>
            <a:schemeClr val="bg1"/>
          </a:solidFill>
        </p:grpSpPr>
        <p:sp>
          <p:nvSpPr>
            <p:cNvPr id="25" name="平行四边形 24"/>
            <p:cNvSpPr/>
            <p:nvPr/>
          </p:nvSpPr>
          <p:spPr>
            <a:xfrm>
              <a:off x="1661887" y="4295271"/>
              <a:ext cx="181428" cy="313015"/>
            </a:xfrm>
            <a:prstGeom prst="parallelogram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28" name="平行四边形 27"/>
            <p:cNvSpPr/>
            <p:nvPr/>
          </p:nvSpPr>
          <p:spPr>
            <a:xfrm>
              <a:off x="1785259" y="4418643"/>
              <a:ext cx="181428" cy="313015"/>
            </a:xfrm>
            <a:prstGeom prst="parallelogram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2155395391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矩形 103"/>
          <p:cNvSpPr/>
          <p:nvPr/>
        </p:nvSpPr>
        <p:spPr>
          <a:xfrm>
            <a:off x="1639950" y="938264"/>
            <a:ext cx="5864105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spc="300" smtClean="0">
                <a:solidFill>
                  <a:schemeClr val="accent5"/>
                </a:solidFill>
                <a:latin typeface="+mj-ea"/>
                <a:ea typeface="+mj-ea"/>
              </a:rPr>
              <a:t>Shift+</a:t>
            </a:r>
            <a:r>
              <a:rPr lang="zh-CN" altLang="en-US" sz="4400" spc="300">
                <a:solidFill>
                  <a:schemeClr val="accent5"/>
                </a:solidFill>
                <a:latin typeface="+mj-ea"/>
                <a:ea typeface="+mj-ea"/>
              </a:rPr>
              <a:t>鼠标</a:t>
            </a:r>
            <a:r>
              <a:rPr lang="zh-CN" altLang="en-US" sz="4400" spc="300" smtClean="0">
                <a:solidFill>
                  <a:schemeClr val="accent5"/>
                </a:solidFill>
                <a:latin typeface="+mj-ea"/>
                <a:ea typeface="+mj-ea"/>
              </a:rPr>
              <a:t>左键</a:t>
            </a:r>
            <a:endParaRPr lang="en-US" altLang="zh-CN" sz="3200" spc="300" smtClean="0">
              <a:latin typeface="+mj-ea"/>
              <a:ea typeface="+mj-ea"/>
            </a:endParaRPr>
          </a:p>
          <a:p>
            <a:pPr algn="ctr"/>
            <a:r>
              <a:rPr lang="zh-CN" altLang="en-US" sz="2400" spc="300" smtClean="0">
                <a:latin typeface="+mj-ea"/>
                <a:ea typeface="+mj-ea"/>
              </a:rPr>
              <a:t>（选中对象，按住</a:t>
            </a:r>
            <a:r>
              <a:rPr lang="en-US" altLang="zh-CN" sz="2400" spc="300" smtClean="0">
                <a:latin typeface="+mj-ea"/>
                <a:ea typeface="+mj-ea"/>
              </a:rPr>
              <a:t>Shift</a:t>
            </a:r>
            <a:r>
              <a:rPr lang="zh-CN" altLang="en-US" sz="2400" spc="300" smtClean="0">
                <a:latin typeface="+mj-ea"/>
                <a:ea typeface="+mj-ea"/>
              </a:rPr>
              <a:t>，拖动</a:t>
            </a:r>
            <a:r>
              <a:rPr lang="zh-CN" altLang="en-US" sz="2400" spc="300">
                <a:latin typeface="+mj-ea"/>
                <a:ea typeface="+mj-ea"/>
              </a:rPr>
              <a:t>对象</a:t>
            </a:r>
            <a:r>
              <a:rPr lang="zh-CN" altLang="en-US" sz="2400" spc="300" smtClean="0">
                <a:latin typeface="+mj-ea"/>
                <a:ea typeface="+mj-ea"/>
              </a:rPr>
              <a:t>）</a:t>
            </a:r>
          </a:p>
        </p:txBody>
      </p:sp>
      <p:cxnSp>
        <p:nvCxnSpPr>
          <p:cNvPr id="105" name="直接连接符 104"/>
          <p:cNvCxnSpPr/>
          <p:nvPr/>
        </p:nvCxnSpPr>
        <p:spPr>
          <a:xfrm>
            <a:off x="3739487" y="2147883"/>
            <a:ext cx="16224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组合 40"/>
          <p:cNvGrpSpPr/>
          <p:nvPr/>
        </p:nvGrpSpPr>
        <p:grpSpPr>
          <a:xfrm>
            <a:off x="2182778" y="4648209"/>
            <a:ext cx="1277955" cy="1497033"/>
            <a:chOff x="3823484" y="3448062"/>
            <a:chExt cx="1277955" cy="1497033"/>
          </a:xfrm>
          <a:solidFill>
            <a:srgbClr val="005A7A"/>
          </a:solidFill>
        </p:grpSpPr>
        <p:sp>
          <p:nvSpPr>
            <p:cNvPr id="35" name="椭圆 34"/>
            <p:cNvSpPr/>
            <p:nvPr/>
          </p:nvSpPr>
          <p:spPr>
            <a:xfrm>
              <a:off x="3823484" y="3667140"/>
              <a:ext cx="1277955" cy="1277955"/>
            </a:xfrm>
            <a:prstGeom prst="ellipse">
              <a:avLst/>
            </a:prstGeom>
            <a:grpFill/>
            <a:ln>
              <a:solidFill>
                <a:srgbClr val="005A7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smtClean="0">
                  <a:solidFill>
                    <a:schemeClr val="bg1"/>
                  </a:solidFill>
                </a:rPr>
                <a:t>水平</a:t>
              </a:r>
              <a:endParaRPr lang="en-US" altLang="zh-CN" sz="240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400" smtClean="0">
                  <a:solidFill>
                    <a:schemeClr val="bg1"/>
                  </a:solidFill>
                </a:rPr>
                <a:t>垂直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 rot="5400000" flipH="1" flipV="1">
              <a:off x="4352922" y="3556807"/>
              <a:ext cx="219078" cy="1588"/>
            </a:xfrm>
            <a:prstGeom prst="line">
              <a:avLst/>
            </a:prstGeom>
            <a:grpFill/>
            <a:ln w="12700" cap="rnd">
              <a:solidFill>
                <a:srgbClr val="005A7A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Group 39"/>
          <p:cNvGrpSpPr>
            <a:grpSpLocks/>
          </p:cNvGrpSpPr>
          <p:nvPr/>
        </p:nvGrpSpPr>
        <p:grpSpPr bwMode="auto">
          <a:xfrm flipH="1">
            <a:off x="2200240" y="2749533"/>
            <a:ext cx="1533546" cy="1810328"/>
            <a:chOff x="2259" y="382"/>
            <a:chExt cx="1158" cy="136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8" name="Freeform 37"/>
            <p:cNvSpPr>
              <a:spLocks/>
            </p:cNvSpPr>
            <p:nvPr/>
          </p:nvSpPr>
          <p:spPr bwMode="auto">
            <a:xfrm flipV="1">
              <a:off x="2599" y="382"/>
              <a:ext cx="279" cy="278"/>
            </a:xfrm>
            <a:custGeom>
              <a:avLst/>
              <a:gdLst>
                <a:gd name="T0" fmla="*/ 1240 w 2981"/>
                <a:gd name="T1" fmla="*/ 2921 h 2971"/>
                <a:gd name="T2" fmla="*/ 2182 w 2981"/>
                <a:gd name="T3" fmla="*/ 2778 h 2971"/>
                <a:gd name="T4" fmla="*/ 2964 w 2981"/>
                <a:gd name="T5" fmla="*/ 1754 h 2971"/>
                <a:gd name="T6" fmla="*/ 2966 w 2981"/>
                <a:gd name="T7" fmla="*/ 1195 h 2971"/>
                <a:gd name="T8" fmla="*/ 1784 w 2981"/>
                <a:gd name="T9" fmla="*/ 16 h 2971"/>
                <a:gd name="T10" fmla="*/ 1226 w 2981"/>
                <a:gd name="T11" fmla="*/ 18 h 2971"/>
                <a:gd name="T12" fmla="*/ 222 w 2981"/>
                <a:gd name="T13" fmla="*/ 763 h 2971"/>
                <a:gd name="T14" fmla="*/ 68 w 2981"/>
                <a:gd name="T15" fmla="*/ 1769 h 2971"/>
                <a:gd name="T16" fmla="*/ 1240 w 2981"/>
                <a:gd name="T17" fmla="*/ 2921 h 2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81" h="2971">
                  <a:moveTo>
                    <a:pt x="1240" y="2921"/>
                  </a:moveTo>
                  <a:cubicBezTo>
                    <a:pt x="1558" y="2971"/>
                    <a:pt x="1898" y="2939"/>
                    <a:pt x="2182" y="2778"/>
                  </a:cubicBezTo>
                  <a:cubicBezTo>
                    <a:pt x="2582" y="2580"/>
                    <a:pt x="2867" y="2186"/>
                    <a:pt x="2964" y="1754"/>
                  </a:cubicBezTo>
                  <a:cubicBezTo>
                    <a:pt x="2981" y="1568"/>
                    <a:pt x="2978" y="1381"/>
                    <a:pt x="2966" y="1195"/>
                  </a:cubicBezTo>
                  <a:cubicBezTo>
                    <a:pt x="2852" y="615"/>
                    <a:pt x="2368" y="126"/>
                    <a:pt x="1784" y="16"/>
                  </a:cubicBezTo>
                  <a:cubicBezTo>
                    <a:pt x="1599" y="2"/>
                    <a:pt x="1411" y="0"/>
                    <a:pt x="1226" y="18"/>
                  </a:cubicBezTo>
                  <a:cubicBezTo>
                    <a:pt x="806" y="109"/>
                    <a:pt x="424" y="380"/>
                    <a:pt x="222" y="763"/>
                  </a:cubicBezTo>
                  <a:cubicBezTo>
                    <a:pt x="45" y="1064"/>
                    <a:pt x="0" y="1430"/>
                    <a:pt x="68" y="1769"/>
                  </a:cubicBezTo>
                  <a:cubicBezTo>
                    <a:pt x="189" y="2338"/>
                    <a:pt x="669" y="2809"/>
                    <a:pt x="1240" y="29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 flipV="1">
              <a:off x="2259" y="529"/>
              <a:ext cx="1158" cy="1220"/>
            </a:xfrm>
            <a:custGeom>
              <a:avLst/>
              <a:gdLst>
                <a:gd name="T0" fmla="*/ 735 w 12360"/>
                <a:gd name="T1" fmla="*/ 12962 h 13026"/>
                <a:gd name="T2" fmla="*/ 1383 w 12360"/>
                <a:gd name="T3" fmla="*/ 12812 h 13026"/>
                <a:gd name="T4" fmla="*/ 5031 w 12360"/>
                <a:gd name="T5" fmla="*/ 11077 h 13026"/>
                <a:gd name="T6" fmla="*/ 5193 w 12360"/>
                <a:gd name="T7" fmla="*/ 11139 h 13026"/>
                <a:gd name="T8" fmla="*/ 6054 w 12360"/>
                <a:gd name="T9" fmla="*/ 11248 h 13026"/>
                <a:gd name="T10" fmla="*/ 7249 w 12360"/>
                <a:gd name="T11" fmla="*/ 11253 h 13026"/>
                <a:gd name="T12" fmla="*/ 8433 w 12360"/>
                <a:gd name="T13" fmla="*/ 11350 h 13026"/>
                <a:gd name="T14" fmla="*/ 9809 w 12360"/>
                <a:gd name="T15" fmla="*/ 11546 h 13026"/>
                <a:gd name="T16" fmla="*/ 10462 w 12360"/>
                <a:gd name="T17" fmla="*/ 11632 h 13026"/>
                <a:gd name="T18" fmla="*/ 11153 w 12360"/>
                <a:gd name="T19" fmla="*/ 10734 h 13026"/>
                <a:gd name="T20" fmla="*/ 10618 w 12360"/>
                <a:gd name="T21" fmla="*/ 10061 h 13026"/>
                <a:gd name="T22" fmla="*/ 8342 w 12360"/>
                <a:gd name="T23" fmla="*/ 9720 h 13026"/>
                <a:gd name="T24" fmla="*/ 7773 w 12360"/>
                <a:gd name="T25" fmla="*/ 9672 h 13026"/>
                <a:gd name="T26" fmla="*/ 7256 w 12360"/>
                <a:gd name="T27" fmla="*/ 9654 h 13026"/>
                <a:gd name="T28" fmla="*/ 7309 w 12360"/>
                <a:gd name="T29" fmla="*/ 9481 h 13026"/>
                <a:gd name="T30" fmla="*/ 8642 w 12360"/>
                <a:gd name="T31" fmla="*/ 7362 h 13026"/>
                <a:gd name="T32" fmla="*/ 9114 w 12360"/>
                <a:gd name="T33" fmla="*/ 6736 h 13026"/>
                <a:gd name="T34" fmla="*/ 9254 w 12360"/>
                <a:gd name="T35" fmla="*/ 6347 h 13026"/>
                <a:gd name="T36" fmla="*/ 9822 w 12360"/>
                <a:gd name="T37" fmla="*/ 5650 h 13026"/>
                <a:gd name="T38" fmla="*/ 10196 w 12360"/>
                <a:gd name="T39" fmla="*/ 5292 h 13026"/>
                <a:gd name="T40" fmla="*/ 10432 w 12360"/>
                <a:gd name="T41" fmla="*/ 5369 h 13026"/>
                <a:gd name="T42" fmla="*/ 11108 w 12360"/>
                <a:gd name="T43" fmla="*/ 6138 h 13026"/>
                <a:gd name="T44" fmla="*/ 11884 w 12360"/>
                <a:gd name="T45" fmla="*/ 6167 h 13026"/>
                <a:gd name="T46" fmla="*/ 12295 w 12360"/>
                <a:gd name="T47" fmla="*/ 5580 h 13026"/>
                <a:gd name="T48" fmla="*/ 12081 w 12360"/>
                <a:gd name="T49" fmla="*/ 4815 h 13026"/>
                <a:gd name="T50" fmla="*/ 10639 w 12360"/>
                <a:gd name="T51" fmla="*/ 3731 h 13026"/>
                <a:gd name="T52" fmla="*/ 9448 w 12360"/>
                <a:gd name="T53" fmla="*/ 3860 h 13026"/>
                <a:gd name="T54" fmla="*/ 8497 w 12360"/>
                <a:gd name="T55" fmla="*/ 4715 h 13026"/>
                <a:gd name="T56" fmla="*/ 8407 w 12360"/>
                <a:gd name="T57" fmla="*/ 4779 h 13026"/>
                <a:gd name="T58" fmla="*/ 8081 w 12360"/>
                <a:gd name="T59" fmla="*/ 2229 h 13026"/>
                <a:gd name="T60" fmla="*/ 8080 w 12360"/>
                <a:gd name="T61" fmla="*/ 785 h 13026"/>
                <a:gd name="T62" fmla="*/ 7691 w 12360"/>
                <a:gd name="T63" fmla="*/ 147 h 13026"/>
                <a:gd name="T64" fmla="*/ 6747 w 12360"/>
                <a:gd name="T65" fmla="*/ 252 h 13026"/>
                <a:gd name="T66" fmla="*/ 6456 w 12360"/>
                <a:gd name="T67" fmla="*/ 893 h 13026"/>
                <a:gd name="T68" fmla="*/ 6523 w 12360"/>
                <a:gd name="T69" fmla="*/ 3065 h 13026"/>
                <a:gd name="T70" fmla="*/ 6599 w 12360"/>
                <a:gd name="T71" fmla="*/ 3822 h 13026"/>
                <a:gd name="T72" fmla="*/ 6911 w 12360"/>
                <a:gd name="T73" fmla="*/ 5590 h 13026"/>
                <a:gd name="T74" fmla="*/ 6855 w 12360"/>
                <a:gd name="T75" fmla="*/ 5720 h 13026"/>
                <a:gd name="T76" fmla="*/ 5402 w 12360"/>
                <a:gd name="T77" fmla="*/ 7925 h 13026"/>
                <a:gd name="T78" fmla="*/ 4607 w 12360"/>
                <a:gd name="T79" fmla="*/ 9444 h 13026"/>
                <a:gd name="T80" fmla="*/ 4328 w 12360"/>
                <a:gd name="T81" fmla="*/ 9600 h 13026"/>
                <a:gd name="T82" fmla="*/ 880 w 12360"/>
                <a:gd name="T83" fmla="*/ 11206 h 13026"/>
                <a:gd name="T84" fmla="*/ 227 w 12360"/>
                <a:gd name="T85" fmla="*/ 11767 h 13026"/>
                <a:gd name="T86" fmla="*/ 735 w 12360"/>
                <a:gd name="T87" fmla="*/ 12962 h 13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360" h="13026">
                  <a:moveTo>
                    <a:pt x="735" y="12962"/>
                  </a:moveTo>
                  <a:cubicBezTo>
                    <a:pt x="963" y="13026"/>
                    <a:pt x="1196" y="12942"/>
                    <a:pt x="1383" y="12812"/>
                  </a:cubicBezTo>
                  <a:cubicBezTo>
                    <a:pt x="2505" y="12059"/>
                    <a:pt x="3737" y="11467"/>
                    <a:pt x="5031" y="11077"/>
                  </a:cubicBezTo>
                  <a:cubicBezTo>
                    <a:pt x="5090" y="11071"/>
                    <a:pt x="5140" y="11119"/>
                    <a:pt x="5193" y="11139"/>
                  </a:cubicBezTo>
                  <a:cubicBezTo>
                    <a:pt x="5454" y="11282"/>
                    <a:pt x="5766" y="11328"/>
                    <a:pt x="6054" y="11248"/>
                  </a:cubicBezTo>
                  <a:cubicBezTo>
                    <a:pt x="6452" y="11240"/>
                    <a:pt x="6851" y="11250"/>
                    <a:pt x="7249" y="11253"/>
                  </a:cubicBezTo>
                  <a:cubicBezTo>
                    <a:pt x="7642" y="11307"/>
                    <a:pt x="8041" y="11289"/>
                    <a:pt x="8433" y="11350"/>
                  </a:cubicBezTo>
                  <a:cubicBezTo>
                    <a:pt x="8895" y="11388"/>
                    <a:pt x="9354" y="11458"/>
                    <a:pt x="9809" y="11546"/>
                  </a:cubicBezTo>
                  <a:cubicBezTo>
                    <a:pt x="10025" y="11582"/>
                    <a:pt x="10240" y="11657"/>
                    <a:pt x="10462" y="11632"/>
                  </a:cubicBezTo>
                  <a:cubicBezTo>
                    <a:pt x="10875" y="11566"/>
                    <a:pt x="11194" y="11151"/>
                    <a:pt x="11153" y="10734"/>
                  </a:cubicBezTo>
                  <a:cubicBezTo>
                    <a:pt x="11179" y="10414"/>
                    <a:pt x="10922" y="10128"/>
                    <a:pt x="10618" y="10061"/>
                  </a:cubicBezTo>
                  <a:cubicBezTo>
                    <a:pt x="9868" y="9897"/>
                    <a:pt x="9108" y="9776"/>
                    <a:pt x="8342" y="9720"/>
                  </a:cubicBezTo>
                  <a:cubicBezTo>
                    <a:pt x="8155" y="9674"/>
                    <a:pt x="7961" y="9707"/>
                    <a:pt x="7773" y="9672"/>
                  </a:cubicBezTo>
                  <a:cubicBezTo>
                    <a:pt x="7601" y="9655"/>
                    <a:pt x="7428" y="9660"/>
                    <a:pt x="7256" y="9654"/>
                  </a:cubicBezTo>
                  <a:cubicBezTo>
                    <a:pt x="7265" y="9594"/>
                    <a:pt x="7276" y="9534"/>
                    <a:pt x="7309" y="9481"/>
                  </a:cubicBezTo>
                  <a:cubicBezTo>
                    <a:pt x="7695" y="8741"/>
                    <a:pt x="8092" y="7996"/>
                    <a:pt x="8642" y="7362"/>
                  </a:cubicBezTo>
                  <a:cubicBezTo>
                    <a:pt x="8809" y="7161"/>
                    <a:pt x="9013" y="6983"/>
                    <a:pt x="9114" y="6736"/>
                  </a:cubicBezTo>
                  <a:cubicBezTo>
                    <a:pt x="9178" y="6612"/>
                    <a:pt x="9169" y="6461"/>
                    <a:pt x="9254" y="6347"/>
                  </a:cubicBezTo>
                  <a:cubicBezTo>
                    <a:pt x="9433" y="6107"/>
                    <a:pt x="9628" y="5878"/>
                    <a:pt x="9822" y="5650"/>
                  </a:cubicBezTo>
                  <a:cubicBezTo>
                    <a:pt x="9933" y="5518"/>
                    <a:pt x="10039" y="5372"/>
                    <a:pt x="10196" y="5292"/>
                  </a:cubicBezTo>
                  <a:cubicBezTo>
                    <a:pt x="10283" y="5262"/>
                    <a:pt x="10364" y="5322"/>
                    <a:pt x="10432" y="5369"/>
                  </a:cubicBezTo>
                  <a:cubicBezTo>
                    <a:pt x="10704" y="5583"/>
                    <a:pt x="10851" y="5911"/>
                    <a:pt x="11108" y="6138"/>
                  </a:cubicBezTo>
                  <a:cubicBezTo>
                    <a:pt x="11317" y="6330"/>
                    <a:pt x="11658" y="6327"/>
                    <a:pt x="11884" y="6167"/>
                  </a:cubicBezTo>
                  <a:cubicBezTo>
                    <a:pt x="12091" y="6035"/>
                    <a:pt x="12235" y="5816"/>
                    <a:pt x="12295" y="5580"/>
                  </a:cubicBezTo>
                  <a:cubicBezTo>
                    <a:pt x="12360" y="5307"/>
                    <a:pt x="12263" y="5021"/>
                    <a:pt x="12081" y="4815"/>
                  </a:cubicBezTo>
                  <a:cubicBezTo>
                    <a:pt x="11686" y="4360"/>
                    <a:pt x="11224" y="3921"/>
                    <a:pt x="10639" y="3731"/>
                  </a:cubicBezTo>
                  <a:cubicBezTo>
                    <a:pt x="10249" y="3596"/>
                    <a:pt x="9800" y="3639"/>
                    <a:pt x="9448" y="3860"/>
                  </a:cubicBezTo>
                  <a:cubicBezTo>
                    <a:pt x="9086" y="4088"/>
                    <a:pt x="8775" y="4391"/>
                    <a:pt x="8497" y="4715"/>
                  </a:cubicBezTo>
                  <a:cubicBezTo>
                    <a:pt x="8474" y="4731"/>
                    <a:pt x="8429" y="4763"/>
                    <a:pt x="8407" y="4779"/>
                  </a:cubicBezTo>
                  <a:cubicBezTo>
                    <a:pt x="8232" y="3939"/>
                    <a:pt x="8147" y="3084"/>
                    <a:pt x="8081" y="2229"/>
                  </a:cubicBezTo>
                  <a:cubicBezTo>
                    <a:pt x="8073" y="1748"/>
                    <a:pt x="8075" y="1267"/>
                    <a:pt x="8080" y="785"/>
                  </a:cubicBezTo>
                  <a:cubicBezTo>
                    <a:pt x="8091" y="521"/>
                    <a:pt x="7927" y="263"/>
                    <a:pt x="7691" y="147"/>
                  </a:cubicBezTo>
                  <a:cubicBezTo>
                    <a:pt x="7392" y="0"/>
                    <a:pt x="7006" y="40"/>
                    <a:pt x="6747" y="252"/>
                  </a:cubicBezTo>
                  <a:cubicBezTo>
                    <a:pt x="6557" y="405"/>
                    <a:pt x="6449" y="650"/>
                    <a:pt x="6456" y="893"/>
                  </a:cubicBezTo>
                  <a:cubicBezTo>
                    <a:pt x="6456" y="1617"/>
                    <a:pt x="6426" y="2345"/>
                    <a:pt x="6523" y="3065"/>
                  </a:cubicBezTo>
                  <a:cubicBezTo>
                    <a:pt x="6520" y="3320"/>
                    <a:pt x="6588" y="3568"/>
                    <a:pt x="6599" y="3822"/>
                  </a:cubicBezTo>
                  <a:cubicBezTo>
                    <a:pt x="6684" y="4414"/>
                    <a:pt x="6780" y="5005"/>
                    <a:pt x="6911" y="5590"/>
                  </a:cubicBezTo>
                  <a:cubicBezTo>
                    <a:pt x="6927" y="5643"/>
                    <a:pt x="6882" y="5682"/>
                    <a:pt x="6855" y="5720"/>
                  </a:cubicBezTo>
                  <a:cubicBezTo>
                    <a:pt x="6276" y="6387"/>
                    <a:pt x="5813" y="7146"/>
                    <a:pt x="5402" y="7925"/>
                  </a:cubicBezTo>
                  <a:cubicBezTo>
                    <a:pt x="5124" y="8425"/>
                    <a:pt x="4868" y="8936"/>
                    <a:pt x="4607" y="9444"/>
                  </a:cubicBezTo>
                  <a:cubicBezTo>
                    <a:pt x="4561" y="9556"/>
                    <a:pt x="4426" y="9562"/>
                    <a:pt x="4328" y="9600"/>
                  </a:cubicBezTo>
                  <a:cubicBezTo>
                    <a:pt x="3115" y="9981"/>
                    <a:pt x="1955" y="10527"/>
                    <a:pt x="880" y="11206"/>
                  </a:cubicBezTo>
                  <a:cubicBezTo>
                    <a:pt x="643" y="11365"/>
                    <a:pt x="361" y="11499"/>
                    <a:pt x="227" y="11767"/>
                  </a:cubicBezTo>
                  <a:cubicBezTo>
                    <a:pt x="0" y="12210"/>
                    <a:pt x="263" y="12813"/>
                    <a:pt x="735" y="129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" name="燕尾形 39"/>
          <p:cNvSpPr/>
          <p:nvPr/>
        </p:nvSpPr>
        <p:spPr>
          <a:xfrm>
            <a:off x="4208455" y="3318419"/>
            <a:ext cx="365130" cy="401643"/>
          </a:xfrm>
          <a:prstGeom prst="chevron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" name="燕尾形 40"/>
          <p:cNvSpPr/>
          <p:nvPr/>
        </p:nvSpPr>
        <p:spPr>
          <a:xfrm>
            <a:off x="4464046" y="3318419"/>
            <a:ext cx="365130" cy="401643"/>
          </a:xfrm>
          <a:prstGeom prst="chevr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" name="燕尾形 41"/>
          <p:cNvSpPr/>
          <p:nvPr/>
        </p:nvSpPr>
        <p:spPr>
          <a:xfrm>
            <a:off x="4719637" y="3318419"/>
            <a:ext cx="365130" cy="401643"/>
          </a:xfrm>
          <a:prstGeom prst="chevron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43" name="Group 39"/>
          <p:cNvGrpSpPr>
            <a:grpSpLocks/>
          </p:cNvGrpSpPr>
          <p:nvPr/>
        </p:nvGrpSpPr>
        <p:grpSpPr bwMode="auto">
          <a:xfrm flipH="1">
            <a:off x="5595949" y="2749533"/>
            <a:ext cx="1533546" cy="1810328"/>
            <a:chOff x="2259" y="382"/>
            <a:chExt cx="1158" cy="136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4" name="Freeform 37"/>
            <p:cNvSpPr>
              <a:spLocks/>
            </p:cNvSpPr>
            <p:nvPr/>
          </p:nvSpPr>
          <p:spPr bwMode="auto">
            <a:xfrm flipV="1">
              <a:off x="2599" y="382"/>
              <a:ext cx="279" cy="278"/>
            </a:xfrm>
            <a:custGeom>
              <a:avLst/>
              <a:gdLst>
                <a:gd name="T0" fmla="*/ 1240 w 2981"/>
                <a:gd name="T1" fmla="*/ 2921 h 2971"/>
                <a:gd name="T2" fmla="*/ 2182 w 2981"/>
                <a:gd name="T3" fmla="*/ 2778 h 2971"/>
                <a:gd name="T4" fmla="*/ 2964 w 2981"/>
                <a:gd name="T5" fmla="*/ 1754 h 2971"/>
                <a:gd name="T6" fmla="*/ 2966 w 2981"/>
                <a:gd name="T7" fmla="*/ 1195 h 2971"/>
                <a:gd name="T8" fmla="*/ 1784 w 2981"/>
                <a:gd name="T9" fmla="*/ 16 h 2971"/>
                <a:gd name="T10" fmla="*/ 1226 w 2981"/>
                <a:gd name="T11" fmla="*/ 18 h 2971"/>
                <a:gd name="T12" fmla="*/ 222 w 2981"/>
                <a:gd name="T13" fmla="*/ 763 h 2971"/>
                <a:gd name="T14" fmla="*/ 68 w 2981"/>
                <a:gd name="T15" fmla="*/ 1769 h 2971"/>
                <a:gd name="T16" fmla="*/ 1240 w 2981"/>
                <a:gd name="T17" fmla="*/ 2921 h 2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81" h="2971">
                  <a:moveTo>
                    <a:pt x="1240" y="2921"/>
                  </a:moveTo>
                  <a:cubicBezTo>
                    <a:pt x="1558" y="2971"/>
                    <a:pt x="1898" y="2939"/>
                    <a:pt x="2182" y="2778"/>
                  </a:cubicBezTo>
                  <a:cubicBezTo>
                    <a:pt x="2582" y="2580"/>
                    <a:pt x="2867" y="2186"/>
                    <a:pt x="2964" y="1754"/>
                  </a:cubicBezTo>
                  <a:cubicBezTo>
                    <a:pt x="2981" y="1568"/>
                    <a:pt x="2978" y="1381"/>
                    <a:pt x="2966" y="1195"/>
                  </a:cubicBezTo>
                  <a:cubicBezTo>
                    <a:pt x="2852" y="615"/>
                    <a:pt x="2368" y="126"/>
                    <a:pt x="1784" y="16"/>
                  </a:cubicBezTo>
                  <a:cubicBezTo>
                    <a:pt x="1599" y="2"/>
                    <a:pt x="1411" y="0"/>
                    <a:pt x="1226" y="18"/>
                  </a:cubicBezTo>
                  <a:cubicBezTo>
                    <a:pt x="806" y="109"/>
                    <a:pt x="424" y="380"/>
                    <a:pt x="222" y="763"/>
                  </a:cubicBezTo>
                  <a:cubicBezTo>
                    <a:pt x="45" y="1064"/>
                    <a:pt x="0" y="1430"/>
                    <a:pt x="68" y="1769"/>
                  </a:cubicBezTo>
                  <a:cubicBezTo>
                    <a:pt x="189" y="2338"/>
                    <a:pt x="669" y="2809"/>
                    <a:pt x="1240" y="29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 flipV="1">
              <a:off x="2259" y="529"/>
              <a:ext cx="1158" cy="1220"/>
            </a:xfrm>
            <a:custGeom>
              <a:avLst/>
              <a:gdLst>
                <a:gd name="T0" fmla="*/ 735 w 12360"/>
                <a:gd name="T1" fmla="*/ 12962 h 13026"/>
                <a:gd name="T2" fmla="*/ 1383 w 12360"/>
                <a:gd name="T3" fmla="*/ 12812 h 13026"/>
                <a:gd name="T4" fmla="*/ 5031 w 12360"/>
                <a:gd name="T5" fmla="*/ 11077 h 13026"/>
                <a:gd name="T6" fmla="*/ 5193 w 12360"/>
                <a:gd name="T7" fmla="*/ 11139 h 13026"/>
                <a:gd name="T8" fmla="*/ 6054 w 12360"/>
                <a:gd name="T9" fmla="*/ 11248 h 13026"/>
                <a:gd name="T10" fmla="*/ 7249 w 12360"/>
                <a:gd name="T11" fmla="*/ 11253 h 13026"/>
                <a:gd name="T12" fmla="*/ 8433 w 12360"/>
                <a:gd name="T13" fmla="*/ 11350 h 13026"/>
                <a:gd name="T14" fmla="*/ 9809 w 12360"/>
                <a:gd name="T15" fmla="*/ 11546 h 13026"/>
                <a:gd name="T16" fmla="*/ 10462 w 12360"/>
                <a:gd name="T17" fmla="*/ 11632 h 13026"/>
                <a:gd name="T18" fmla="*/ 11153 w 12360"/>
                <a:gd name="T19" fmla="*/ 10734 h 13026"/>
                <a:gd name="T20" fmla="*/ 10618 w 12360"/>
                <a:gd name="T21" fmla="*/ 10061 h 13026"/>
                <a:gd name="T22" fmla="*/ 8342 w 12360"/>
                <a:gd name="T23" fmla="*/ 9720 h 13026"/>
                <a:gd name="T24" fmla="*/ 7773 w 12360"/>
                <a:gd name="T25" fmla="*/ 9672 h 13026"/>
                <a:gd name="T26" fmla="*/ 7256 w 12360"/>
                <a:gd name="T27" fmla="*/ 9654 h 13026"/>
                <a:gd name="T28" fmla="*/ 7309 w 12360"/>
                <a:gd name="T29" fmla="*/ 9481 h 13026"/>
                <a:gd name="T30" fmla="*/ 8642 w 12360"/>
                <a:gd name="T31" fmla="*/ 7362 h 13026"/>
                <a:gd name="T32" fmla="*/ 9114 w 12360"/>
                <a:gd name="T33" fmla="*/ 6736 h 13026"/>
                <a:gd name="T34" fmla="*/ 9254 w 12360"/>
                <a:gd name="T35" fmla="*/ 6347 h 13026"/>
                <a:gd name="T36" fmla="*/ 9822 w 12360"/>
                <a:gd name="T37" fmla="*/ 5650 h 13026"/>
                <a:gd name="T38" fmla="*/ 10196 w 12360"/>
                <a:gd name="T39" fmla="*/ 5292 h 13026"/>
                <a:gd name="T40" fmla="*/ 10432 w 12360"/>
                <a:gd name="T41" fmla="*/ 5369 h 13026"/>
                <a:gd name="T42" fmla="*/ 11108 w 12360"/>
                <a:gd name="T43" fmla="*/ 6138 h 13026"/>
                <a:gd name="T44" fmla="*/ 11884 w 12360"/>
                <a:gd name="T45" fmla="*/ 6167 h 13026"/>
                <a:gd name="T46" fmla="*/ 12295 w 12360"/>
                <a:gd name="T47" fmla="*/ 5580 h 13026"/>
                <a:gd name="T48" fmla="*/ 12081 w 12360"/>
                <a:gd name="T49" fmla="*/ 4815 h 13026"/>
                <a:gd name="T50" fmla="*/ 10639 w 12360"/>
                <a:gd name="T51" fmla="*/ 3731 h 13026"/>
                <a:gd name="T52" fmla="*/ 9448 w 12360"/>
                <a:gd name="T53" fmla="*/ 3860 h 13026"/>
                <a:gd name="T54" fmla="*/ 8497 w 12360"/>
                <a:gd name="T55" fmla="*/ 4715 h 13026"/>
                <a:gd name="T56" fmla="*/ 8407 w 12360"/>
                <a:gd name="T57" fmla="*/ 4779 h 13026"/>
                <a:gd name="T58" fmla="*/ 8081 w 12360"/>
                <a:gd name="T59" fmla="*/ 2229 h 13026"/>
                <a:gd name="T60" fmla="*/ 8080 w 12360"/>
                <a:gd name="T61" fmla="*/ 785 h 13026"/>
                <a:gd name="T62" fmla="*/ 7691 w 12360"/>
                <a:gd name="T63" fmla="*/ 147 h 13026"/>
                <a:gd name="T64" fmla="*/ 6747 w 12360"/>
                <a:gd name="T65" fmla="*/ 252 h 13026"/>
                <a:gd name="T66" fmla="*/ 6456 w 12360"/>
                <a:gd name="T67" fmla="*/ 893 h 13026"/>
                <a:gd name="T68" fmla="*/ 6523 w 12360"/>
                <a:gd name="T69" fmla="*/ 3065 h 13026"/>
                <a:gd name="T70" fmla="*/ 6599 w 12360"/>
                <a:gd name="T71" fmla="*/ 3822 h 13026"/>
                <a:gd name="T72" fmla="*/ 6911 w 12360"/>
                <a:gd name="T73" fmla="*/ 5590 h 13026"/>
                <a:gd name="T74" fmla="*/ 6855 w 12360"/>
                <a:gd name="T75" fmla="*/ 5720 h 13026"/>
                <a:gd name="T76" fmla="*/ 5402 w 12360"/>
                <a:gd name="T77" fmla="*/ 7925 h 13026"/>
                <a:gd name="T78" fmla="*/ 4607 w 12360"/>
                <a:gd name="T79" fmla="*/ 9444 h 13026"/>
                <a:gd name="T80" fmla="*/ 4328 w 12360"/>
                <a:gd name="T81" fmla="*/ 9600 h 13026"/>
                <a:gd name="T82" fmla="*/ 880 w 12360"/>
                <a:gd name="T83" fmla="*/ 11206 h 13026"/>
                <a:gd name="T84" fmla="*/ 227 w 12360"/>
                <a:gd name="T85" fmla="*/ 11767 h 13026"/>
                <a:gd name="T86" fmla="*/ 735 w 12360"/>
                <a:gd name="T87" fmla="*/ 12962 h 13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360" h="13026">
                  <a:moveTo>
                    <a:pt x="735" y="12962"/>
                  </a:moveTo>
                  <a:cubicBezTo>
                    <a:pt x="963" y="13026"/>
                    <a:pt x="1196" y="12942"/>
                    <a:pt x="1383" y="12812"/>
                  </a:cubicBezTo>
                  <a:cubicBezTo>
                    <a:pt x="2505" y="12059"/>
                    <a:pt x="3737" y="11467"/>
                    <a:pt x="5031" y="11077"/>
                  </a:cubicBezTo>
                  <a:cubicBezTo>
                    <a:pt x="5090" y="11071"/>
                    <a:pt x="5140" y="11119"/>
                    <a:pt x="5193" y="11139"/>
                  </a:cubicBezTo>
                  <a:cubicBezTo>
                    <a:pt x="5454" y="11282"/>
                    <a:pt x="5766" y="11328"/>
                    <a:pt x="6054" y="11248"/>
                  </a:cubicBezTo>
                  <a:cubicBezTo>
                    <a:pt x="6452" y="11240"/>
                    <a:pt x="6851" y="11250"/>
                    <a:pt x="7249" y="11253"/>
                  </a:cubicBezTo>
                  <a:cubicBezTo>
                    <a:pt x="7642" y="11307"/>
                    <a:pt x="8041" y="11289"/>
                    <a:pt x="8433" y="11350"/>
                  </a:cubicBezTo>
                  <a:cubicBezTo>
                    <a:pt x="8895" y="11388"/>
                    <a:pt x="9354" y="11458"/>
                    <a:pt x="9809" y="11546"/>
                  </a:cubicBezTo>
                  <a:cubicBezTo>
                    <a:pt x="10025" y="11582"/>
                    <a:pt x="10240" y="11657"/>
                    <a:pt x="10462" y="11632"/>
                  </a:cubicBezTo>
                  <a:cubicBezTo>
                    <a:pt x="10875" y="11566"/>
                    <a:pt x="11194" y="11151"/>
                    <a:pt x="11153" y="10734"/>
                  </a:cubicBezTo>
                  <a:cubicBezTo>
                    <a:pt x="11179" y="10414"/>
                    <a:pt x="10922" y="10128"/>
                    <a:pt x="10618" y="10061"/>
                  </a:cubicBezTo>
                  <a:cubicBezTo>
                    <a:pt x="9868" y="9897"/>
                    <a:pt x="9108" y="9776"/>
                    <a:pt x="8342" y="9720"/>
                  </a:cubicBezTo>
                  <a:cubicBezTo>
                    <a:pt x="8155" y="9674"/>
                    <a:pt x="7961" y="9707"/>
                    <a:pt x="7773" y="9672"/>
                  </a:cubicBezTo>
                  <a:cubicBezTo>
                    <a:pt x="7601" y="9655"/>
                    <a:pt x="7428" y="9660"/>
                    <a:pt x="7256" y="9654"/>
                  </a:cubicBezTo>
                  <a:cubicBezTo>
                    <a:pt x="7265" y="9594"/>
                    <a:pt x="7276" y="9534"/>
                    <a:pt x="7309" y="9481"/>
                  </a:cubicBezTo>
                  <a:cubicBezTo>
                    <a:pt x="7695" y="8741"/>
                    <a:pt x="8092" y="7996"/>
                    <a:pt x="8642" y="7362"/>
                  </a:cubicBezTo>
                  <a:cubicBezTo>
                    <a:pt x="8809" y="7161"/>
                    <a:pt x="9013" y="6983"/>
                    <a:pt x="9114" y="6736"/>
                  </a:cubicBezTo>
                  <a:cubicBezTo>
                    <a:pt x="9178" y="6612"/>
                    <a:pt x="9169" y="6461"/>
                    <a:pt x="9254" y="6347"/>
                  </a:cubicBezTo>
                  <a:cubicBezTo>
                    <a:pt x="9433" y="6107"/>
                    <a:pt x="9628" y="5878"/>
                    <a:pt x="9822" y="5650"/>
                  </a:cubicBezTo>
                  <a:cubicBezTo>
                    <a:pt x="9933" y="5518"/>
                    <a:pt x="10039" y="5372"/>
                    <a:pt x="10196" y="5292"/>
                  </a:cubicBezTo>
                  <a:cubicBezTo>
                    <a:pt x="10283" y="5262"/>
                    <a:pt x="10364" y="5322"/>
                    <a:pt x="10432" y="5369"/>
                  </a:cubicBezTo>
                  <a:cubicBezTo>
                    <a:pt x="10704" y="5583"/>
                    <a:pt x="10851" y="5911"/>
                    <a:pt x="11108" y="6138"/>
                  </a:cubicBezTo>
                  <a:cubicBezTo>
                    <a:pt x="11317" y="6330"/>
                    <a:pt x="11658" y="6327"/>
                    <a:pt x="11884" y="6167"/>
                  </a:cubicBezTo>
                  <a:cubicBezTo>
                    <a:pt x="12091" y="6035"/>
                    <a:pt x="12235" y="5816"/>
                    <a:pt x="12295" y="5580"/>
                  </a:cubicBezTo>
                  <a:cubicBezTo>
                    <a:pt x="12360" y="5307"/>
                    <a:pt x="12263" y="5021"/>
                    <a:pt x="12081" y="4815"/>
                  </a:cubicBezTo>
                  <a:cubicBezTo>
                    <a:pt x="11686" y="4360"/>
                    <a:pt x="11224" y="3921"/>
                    <a:pt x="10639" y="3731"/>
                  </a:cubicBezTo>
                  <a:cubicBezTo>
                    <a:pt x="10249" y="3596"/>
                    <a:pt x="9800" y="3639"/>
                    <a:pt x="9448" y="3860"/>
                  </a:cubicBezTo>
                  <a:cubicBezTo>
                    <a:pt x="9086" y="4088"/>
                    <a:pt x="8775" y="4391"/>
                    <a:pt x="8497" y="4715"/>
                  </a:cubicBezTo>
                  <a:cubicBezTo>
                    <a:pt x="8474" y="4731"/>
                    <a:pt x="8429" y="4763"/>
                    <a:pt x="8407" y="4779"/>
                  </a:cubicBezTo>
                  <a:cubicBezTo>
                    <a:pt x="8232" y="3939"/>
                    <a:pt x="8147" y="3084"/>
                    <a:pt x="8081" y="2229"/>
                  </a:cubicBezTo>
                  <a:cubicBezTo>
                    <a:pt x="8073" y="1748"/>
                    <a:pt x="8075" y="1267"/>
                    <a:pt x="8080" y="785"/>
                  </a:cubicBezTo>
                  <a:cubicBezTo>
                    <a:pt x="8091" y="521"/>
                    <a:pt x="7927" y="263"/>
                    <a:pt x="7691" y="147"/>
                  </a:cubicBezTo>
                  <a:cubicBezTo>
                    <a:pt x="7392" y="0"/>
                    <a:pt x="7006" y="40"/>
                    <a:pt x="6747" y="252"/>
                  </a:cubicBezTo>
                  <a:cubicBezTo>
                    <a:pt x="6557" y="405"/>
                    <a:pt x="6449" y="650"/>
                    <a:pt x="6456" y="893"/>
                  </a:cubicBezTo>
                  <a:cubicBezTo>
                    <a:pt x="6456" y="1617"/>
                    <a:pt x="6426" y="2345"/>
                    <a:pt x="6523" y="3065"/>
                  </a:cubicBezTo>
                  <a:cubicBezTo>
                    <a:pt x="6520" y="3320"/>
                    <a:pt x="6588" y="3568"/>
                    <a:pt x="6599" y="3822"/>
                  </a:cubicBezTo>
                  <a:cubicBezTo>
                    <a:pt x="6684" y="4414"/>
                    <a:pt x="6780" y="5005"/>
                    <a:pt x="6911" y="5590"/>
                  </a:cubicBezTo>
                  <a:cubicBezTo>
                    <a:pt x="6927" y="5643"/>
                    <a:pt x="6882" y="5682"/>
                    <a:pt x="6855" y="5720"/>
                  </a:cubicBezTo>
                  <a:cubicBezTo>
                    <a:pt x="6276" y="6387"/>
                    <a:pt x="5813" y="7146"/>
                    <a:pt x="5402" y="7925"/>
                  </a:cubicBezTo>
                  <a:cubicBezTo>
                    <a:pt x="5124" y="8425"/>
                    <a:pt x="4868" y="8936"/>
                    <a:pt x="4607" y="9444"/>
                  </a:cubicBezTo>
                  <a:cubicBezTo>
                    <a:pt x="4561" y="9556"/>
                    <a:pt x="4426" y="9562"/>
                    <a:pt x="4328" y="9600"/>
                  </a:cubicBezTo>
                  <a:cubicBezTo>
                    <a:pt x="3115" y="9981"/>
                    <a:pt x="1955" y="10527"/>
                    <a:pt x="880" y="11206"/>
                  </a:cubicBezTo>
                  <a:cubicBezTo>
                    <a:pt x="643" y="11365"/>
                    <a:pt x="361" y="11499"/>
                    <a:pt x="227" y="11767"/>
                  </a:cubicBezTo>
                  <a:cubicBezTo>
                    <a:pt x="0" y="12210"/>
                    <a:pt x="263" y="12813"/>
                    <a:pt x="735" y="129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" name="组合 40"/>
          <p:cNvGrpSpPr/>
          <p:nvPr/>
        </p:nvGrpSpPr>
        <p:grpSpPr>
          <a:xfrm>
            <a:off x="5595949" y="4648209"/>
            <a:ext cx="1277955" cy="1497033"/>
            <a:chOff x="3823484" y="3448062"/>
            <a:chExt cx="1277955" cy="1497033"/>
          </a:xfrm>
          <a:solidFill>
            <a:srgbClr val="005A7A"/>
          </a:solidFill>
        </p:grpSpPr>
        <p:sp>
          <p:nvSpPr>
            <p:cNvPr id="47" name="椭圆 46"/>
            <p:cNvSpPr/>
            <p:nvPr/>
          </p:nvSpPr>
          <p:spPr>
            <a:xfrm>
              <a:off x="3823484" y="3667140"/>
              <a:ext cx="1277955" cy="1277955"/>
            </a:xfrm>
            <a:prstGeom prst="ellipse">
              <a:avLst/>
            </a:prstGeom>
            <a:grpFill/>
            <a:ln>
              <a:solidFill>
                <a:srgbClr val="005A7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smtClean="0">
                  <a:solidFill>
                    <a:schemeClr val="bg1"/>
                  </a:solidFill>
                </a:rPr>
                <a:t>移动</a:t>
              </a:r>
              <a:endParaRPr lang="zh-CN" altLang="en-US" sz="2400">
                <a:solidFill>
                  <a:schemeClr val="bg1"/>
                </a:solidFill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 rot="5400000" flipH="1" flipV="1">
              <a:off x="4352922" y="3556807"/>
              <a:ext cx="219078" cy="1588"/>
            </a:xfrm>
            <a:prstGeom prst="line">
              <a:avLst/>
            </a:prstGeom>
            <a:grpFill/>
            <a:ln w="12700" cap="rnd">
              <a:solidFill>
                <a:srgbClr val="005A7A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9" name="直接连接符 48"/>
          <p:cNvCxnSpPr/>
          <p:nvPr/>
        </p:nvCxnSpPr>
        <p:spPr>
          <a:xfrm>
            <a:off x="2236753" y="4573595"/>
            <a:ext cx="4673664" cy="1588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5586719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矩形 103"/>
          <p:cNvSpPr/>
          <p:nvPr/>
        </p:nvSpPr>
        <p:spPr>
          <a:xfrm>
            <a:off x="1639951" y="938264"/>
            <a:ext cx="5864105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spc="300" smtClean="0">
                <a:solidFill>
                  <a:schemeClr val="accent5"/>
                </a:solidFill>
                <a:latin typeface="+mj-ea"/>
                <a:ea typeface="+mj-ea"/>
              </a:rPr>
              <a:t>Shift+</a:t>
            </a:r>
            <a:r>
              <a:rPr lang="zh-CN" altLang="en-US" sz="4400" spc="300">
                <a:solidFill>
                  <a:schemeClr val="accent5"/>
                </a:solidFill>
                <a:latin typeface="+mj-ea"/>
                <a:ea typeface="+mj-ea"/>
              </a:rPr>
              <a:t>鼠标</a:t>
            </a:r>
            <a:r>
              <a:rPr lang="zh-CN" altLang="en-US" sz="4400" spc="300" smtClean="0">
                <a:solidFill>
                  <a:schemeClr val="accent5"/>
                </a:solidFill>
                <a:latin typeface="+mj-ea"/>
                <a:ea typeface="+mj-ea"/>
              </a:rPr>
              <a:t>左键</a:t>
            </a:r>
            <a:endParaRPr lang="en-US" altLang="zh-CN" sz="3200" spc="300" smtClean="0">
              <a:latin typeface="+mj-ea"/>
              <a:ea typeface="+mj-ea"/>
            </a:endParaRPr>
          </a:p>
          <a:p>
            <a:pPr algn="ctr"/>
            <a:r>
              <a:rPr lang="zh-CN" altLang="en-US" sz="2400" spc="300" smtClean="0">
                <a:latin typeface="+mj-ea"/>
                <a:ea typeface="+mj-ea"/>
              </a:rPr>
              <a:t>（选中对象，按住</a:t>
            </a:r>
            <a:r>
              <a:rPr lang="en-US" altLang="zh-CN" sz="2400" spc="300" smtClean="0">
                <a:latin typeface="+mj-ea"/>
                <a:ea typeface="+mj-ea"/>
              </a:rPr>
              <a:t>Shift</a:t>
            </a:r>
            <a:r>
              <a:rPr lang="zh-CN" altLang="en-US" sz="2400" spc="300" smtClean="0">
                <a:latin typeface="+mj-ea"/>
                <a:ea typeface="+mj-ea"/>
              </a:rPr>
              <a:t>，拖动</a:t>
            </a:r>
            <a:r>
              <a:rPr lang="zh-CN" altLang="en-US" sz="2400" spc="300">
                <a:latin typeface="+mj-ea"/>
                <a:ea typeface="+mj-ea"/>
              </a:rPr>
              <a:t>控点</a:t>
            </a:r>
            <a:r>
              <a:rPr lang="zh-CN" altLang="en-US" sz="2400" spc="300" smtClean="0">
                <a:latin typeface="+mj-ea"/>
                <a:ea typeface="+mj-ea"/>
              </a:rPr>
              <a:t>）</a:t>
            </a:r>
          </a:p>
        </p:txBody>
      </p:sp>
      <p:cxnSp>
        <p:nvCxnSpPr>
          <p:cNvPr id="105" name="直接连接符 104"/>
          <p:cNvCxnSpPr/>
          <p:nvPr/>
        </p:nvCxnSpPr>
        <p:spPr>
          <a:xfrm>
            <a:off x="3739487" y="2147883"/>
            <a:ext cx="16224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3726814" y="2454260"/>
            <a:ext cx="1606572" cy="2446371"/>
            <a:chOff x="3659175" y="1439847"/>
            <a:chExt cx="1606572" cy="2446371"/>
          </a:xfrm>
        </p:grpSpPr>
        <p:sp>
          <p:nvSpPr>
            <p:cNvPr id="21" name="矩形 20"/>
            <p:cNvSpPr/>
            <p:nvPr/>
          </p:nvSpPr>
          <p:spPr>
            <a:xfrm>
              <a:off x="3695688" y="1512873"/>
              <a:ext cx="1533546" cy="233683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659175" y="1439847"/>
              <a:ext cx="109539" cy="10953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659175" y="2608263"/>
              <a:ext cx="109539" cy="10953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659175" y="3776679"/>
              <a:ext cx="109539" cy="10953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5156208" y="1439847"/>
              <a:ext cx="109539" cy="10953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5156208" y="2608263"/>
              <a:ext cx="109539" cy="10953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5156208" y="3776679"/>
              <a:ext cx="109539" cy="10953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389435" y="1439847"/>
              <a:ext cx="109539" cy="10953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389435" y="3776679"/>
              <a:ext cx="109539" cy="10953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30" name="组合 51"/>
            <p:cNvGrpSpPr/>
            <p:nvPr/>
          </p:nvGrpSpPr>
          <p:grpSpPr>
            <a:xfrm>
              <a:off x="3786971" y="1622409"/>
              <a:ext cx="1350981" cy="2163827"/>
              <a:chOff x="8546856" y="2655876"/>
              <a:chExt cx="569913" cy="912813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1" name="Freeform 8"/>
              <p:cNvSpPr>
                <a:spLocks/>
              </p:cNvSpPr>
              <p:nvPr/>
            </p:nvSpPr>
            <p:spPr bwMode="auto">
              <a:xfrm flipV="1">
                <a:off x="8816731" y="2655876"/>
                <a:ext cx="300038" cy="279400"/>
              </a:xfrm>
              <a:custGeom>
                <a:avLst/>
                <a:gdLst>
                  <a:gd name="T0" fmla="*/ 301 w 826"/>
                  <a:gd name="T1" fmla="*/ 615 h 770"/>
                  <a:gd name="T2" fmla="*/ 498 w 826"/>
                  <a:gd name="T3" fmla="*/ 132 h 770"/>
                  <a:gd name="T4" fmla="*/ 301 w 826"/>
                  <a:gd name="T5" fmla="*/ 615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26" h="770">
                    <a:moveTo>
                      <a:pt x="301" y="615"/>
                    </a:moveTo>
                    <a:cubicBezTo>
                      <a:pt x="617" y="770"/>
                      <a:pt x="826" y="237"/>
                      <a:pt x="498" y="132"/>
                    </a:cubicBezTo>
                    <a:cubicBezTo>
                      <a:pt x="194" y="0"/>
                      <a:pt x="0" y="499"/>
                      <a:pt x="301" y="615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0"/>
              <p:cNvSpPr>
                <a:spLocks/>
              </p:cNvSpPr>
              <p:nvPr/>
            </p:nvSpPr>
            <p:spPr bwMode="auto">
              <a:xfrm flipV="1">
                <a:off x="8546856" y="2817801"/>
                <a:ext cx="376238" cy="750888"/>
              </a:xfrm>
              <a:custGeom>
                <a:avLst/>
                <a:gdLst>
                  <a:gd name="T0" fmla="*/ 346 w 1036"/>
                  <a:gd name="T1" fmla="*/ 1644 h 2069"/>
                  <a:gd name="T2" fmla="*/ 785 w 1036"/>
                  <a:gd name="T3" fmla="*/ 2022 h 2069"/>
                  <a:gd name="T4" fmla="*/ 825 w 1036"/>
                  <a:gd name="T5" fmla="*/ 1632 h 2069"/>
                  <a:gd name="T6" fmla="*/ 665 w 1036"/>
                  <a:gd name="T7" fmla="*/ 1928 h 2069"/>
                  <a:gd name="T8" fmla="*/ 688 w 1036"/>
                  <a:gd name="T9" fmla="*/ 1341 h 2069"/>
                  <a:gd name="T10" fmla="*/ 654 w 1036"/>
                  <a:gd name="T11" fmla="*/ 1219 h 2069"/>
                  <a:gd name="T12" fmla="*/ 859 w 1036"/>
                  <a:gd name="T13" fmla="*/ 110 h 2069"/>
                  <a:gd name="T14" fmla="*/ 594 w 1036"/>
                  <a:gd name="T15" fmla="*/ 185 h 2069"/>
                  <a:gd name="T16" fmla="*/ 665 w 1036"/>
                  <a:gd name="T17" fmla="*/ 553 h 2069"/>
                  <a:gd name="T18" fmla="*/ 245 w 1036"/>
                  <a:gd name="T19" fmla="*/ 53 h 2069"/>
                  <a:gd name="T20" fmla="*/ 143 w 1036"/>
                  <a:gd name="T21" fmla="*/ 333 h 2069"/>
                  <a:gd name="T22" fmla="*/ 282 w 1036"/>
                  <a:gd name="T23" fmla="*/ 1126 h 2069"/>
                  <a:gd name="T24" fmla="*/ 346 w 1036"/>
                  <a:gd name="T25" fmla="*/ 1644 h 20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36" h="2069">
                    <a:moveTo>
                      <a:pt x="346" y="1644"/>
                    </a:moveTo>
                    <a:cubicBezTo>
                      <a:pt x="430" y="1818"/>
                      <a:pt x="548" y="2069"/>
                      <a:pt x="785" y="2022"/>
                    </a:cubicBezTo>
                    <a:cubicBezTo>
                      <a:pt x="959" y="1969"/>
                      <a:pt x="909" y="1744"/>
                      <a:pt x="825" y="1632"/>
                    </a:cubicBezTo>
                    <a:cubicBezTo>
                      <a:pt x="821" y="1741"/>
                      <a:pt x="842" y="1984"/>
                      <a:pt x="665" y="1928"/>
                    </a:cubicBezTo>
                    <a:cubicBezTo>
                      <a:pt x="487" y="1785"/>
                      <a:pt x="612" y="1513"/>
                      <a:pt x="688" y="1341"/>
                    </a:cubicBezTo>
                    <a:cubicBezTo>
                      <a:pt x="679" y="1300"/>
                      <a:pt x="663" y="1260"/>
                      <a:pt x="654" y="1219"/>
                    </a:cubicBezTo>
                    <a:cubicBezTo>
                      <a:pt x="962" y="947"/>
                      <a:pt x="1036" y="474"/>
                      <a:pt x="859" y="110"/>
                    </a:cubicBezTo>
                    <a:cubicBezTo>
                      <a:pt x="787" y="0"/>
                      <a:pt x="605" y="58"/>
                      <a:pt x="594" y="185"/>
                    </a:cubicBezTo>
                    <a:cubicBezTo>
                      <a:pt x="620" y="307"/>
                      <a:pt x="667" y="426"/>
                      <a:pt x="665" y="553"/>
                    </a:cubicBezTo>
                    <a:cubicBezTo>
                      <a:pt x="556" y="367"/>
                      <a:pt x="440" y="160"/>
                      <a:pt x="245" y="53"/>
                    </a:cubicBezTo>
                    <a:cubicBezTo>
                      <a:pt x="81" y="15"/>
                      <a:pt x="0" y="253"/>
                      <a:pt x="143" y="333"/>
                    </a:cubicBezTo>
                    <a:cubicBezTo>
                      <a:pt x="362" y="509"/>
                      <a:pt x="569" y="925"/>
                      <a:pt x="282" y="1126"/>
                    </a:cubicBezTo>
                    <a:cubicBezTo>
                      <a:pt x="204" y="1293"/>
                      <a:pt x="290" y="1482"/>
                      <a:pt x="346" y="1644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1"/>
              <p:cNvSpPr>
                <a:spLocks/>
              </p:cNvSpPr>
              <p:nvPr/>
            </p:nvSpPr>
            <p:spPr bwMode="auto">
              <a:xfrm flipV="1">
                <a:off x="8759581" y="2865426"/>
                <a:ext cx="220663" cy="327025"/>
              </a:xfrm>
              <a:custGeom>
                <a:avLst/>
                <a:gdLst>
                  <a:gd name="T0" fmla="*/ 99 w 608"/>
                  <a:gd name="T1" fmla="*/ 883 h 900"/>
                  <a:gd name="T2" fmla="*/ 210 w 608"/>
                  <a:gd name="T3" fmla="*/ 701 h 900"/>
                  <a:gd name="T4" fmla="*/ 511 w 608"/>
                  <a:gd name="T5" fmla="*/ 200 h 900"/>
                  <a:gd name="T6" fmla="*/ 452 w 608"/>
                  <a:gd name="T7" fmla="*/ 21 h 900"/>
                  <a:gd name="T8" fmla="*/ 17 w 608"/>
                  <a:gd name="T9" fmla="*/ 739 h 900"/>
                  <a:gd name="T10" fmla="*/ 99 w 608"/>
                  <a:gd name="T11" fmla="*/ 883 h 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8" h="900">
                    <a:moveTo>
                      <a:pt x="99" y="883"/>
                    </a:moveTo>
                    <a:cubicBezTo>
                      <a:pt x="207" y="900"/>
                      <a:pt x="215" y="777"/>
                      <a:pt x="210" y="701"/>
                    </a:cubicBezTo>
                    <a:cubicBezTo>
                      <a:pt x="198" y="489"/>
                      <a:pt x="339" y="307"/>
                      <a:pt x="511" y="200"/>
                    </a:cubicBezTo>
                    <a:cubicBezTo>
                      <a:pt x="608" y="156"/>
                      <a:pt x="558" y="0"/>
                      <a:pt x="452" y="21"/>
                    </a:cubicBezTo>
                    <a:cubicBezTo>
                      <a:pt x="190" y="155"/>
                      <a:pt x="0" y="439"/>
                      <a:pt x="17" y="739"/>
                    </a:cubicBezTo>
                    <a:cubicBezTo>
                      <a:pt x="13" y="799"/>
                      <a:pt x="48" y="854"/>
                      <a:pt x="99" y="883"/>
                    </a:cubicBezTo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0" name="下箭头 49"/>
          <p:cNvSpPr/>
          <p:nvPr/>
        </p:nvSpPr>
        <p:spPr>
          <a:xfrm rot="9425829">
            <a:off x="5259281" y="4853167"/>
            <a:ext cx="175459" cy="217639"/>
          </a:xfrm>
          <a:prstGeom prst="downArrow">
            <a:avLst>
              <a:gd name="adj1" fmla="val 28745"/>
              <a:gd name="adj2" fmla="val 80224"/>
            </a:avLst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1" name="组合 40"/>
          <p:cNvGrpSpPr/>
          <p:nvPr/>
        </p:nvGrpSpPr>
        <p:grpSpPr>
          <a:xfrm>
            <a:off x="3876835" y="4762515"/>
            <a:ext cx="1277955" cy="1497033"/>
            <a:chOff x="3823484" y="3448062"/>
            <a:chExt cx="1277955" cy="1497033"/>
          </a:xfrm>
          <a:solidFill>
            <a:srgbClr val="005A7A"/>
          </a:solidFill>
        </p:grpSpPr>
        <p:sp>
          <p:nvSpPr>
            <p:cNvPr id="52" name="椭圆 51"/>
            <p:cNvSpPr/>
            <p:nvPr/>
          </p:nvSpPr>
          <p:spPr>
            <a:xfrm>
              <a:off x="3823484" y="3667140"/>
              <a:ext cx="1277955" cy="1277955"/>
            </a:xfrm>
            <a:prstGeom prst="ellipse">
              <a:avLst/>
            </a:prstGeom>
            <a:grpFill/>
            <a:ln>
              <a:solidFill>
                <a:srgbClr val="005A7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mtClean="0">
                  <a:solidFill>
                    <a:schemeClr val="bg1"/>
                  </a:solidFill>
                </a:rPr>
                <a:t>对角比例缩放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53" name="直接连接符 52"/>
            <p:cNvCxnSpPr/>
            <p:nvPr/>
          </p:nvCxnSpPr>
          <p:spPr>
            <a:xfrm rot="5400000" flipH="1" flipV="1">
              <a:off x="4352922" y="3556807"/>
              <a:ext cx="219078" cy="1588"/>
            </a:xfrm>
            <a:prstGeom prst="line">
              <a:avLst/>
            </a:prstGeom>
            <a:grpFill/>
            <a:ln w="12700" cap="rnd">
              <a:solidFill>
                <a:srgbClr val="005A7A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53"/>
          <p:cNvGrpSpPr/>
          <p:nvPr/>
        </p:nvGrpSpPr>
        <p:grpSpPr>
          <a:xfrm>
            <a:off x="3726814" y="2490773"/>
            <a:ext cx="949338" cy="1424008"/>
            <a:chOff x="3659175" y="1439847"/>
            <a:chExt cx="1606572" cy="2446371"/>
          </a:xfrm>
        </p:grpSpPr>
        <p:sp>
          <p:nvSpPr>
            <p:cNvPr id="55" name="矩形 54"/>
            <p:cNvSpPr/>
            <p:nvPr/>
          </p:nvSpPr>
          <p:spPr>
            <a:xfrm>
              <a:off x="3695688" y="1512873"/>
              <a:ext cx="1533546" cy="2336832"/>
            </a:xfrm>
            <a:prstGeom prst="rect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3659175" y="1439847"/>
              <a:ext cx="109539" cy="10953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3659175" y="2608263"/>
              <a:ext cx="109539" cy="10953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3659175" y="3776679"/>
              <a:ext cx="109539" cy="10953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5156208" y="1439847"/>
              <a:ext cx="109539" cy="10953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5156208" y="2608263"/>
              <a:ext cx="109539" cy="10953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5156208" y="3776679"/>
              <a:ext cx="109539" cy="10953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4389435" y="1439847"/>
              <a:ext cx="109539" cy="10953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4389435" y="3776679"/>
              <a:ext cx="109539" cy="10953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64" name="组合 51"/>
            <p:cNvGrpSpPr/>
            <p:nvPr/>
          </p:nvGrpSpPr>
          <p:grpSpPr>
            <a:xfrm>
              <a:off x="3786971" y="1622409"/>
              <a:ext cx="1350981" cy="2163827"/>
              <a:chOff x="8546856" y="2655876"/>
              <a:chExt cx="569913" cy="912813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65" name="Freeform 8"/>
              <p:cNvSpPr>
                <a:spLocks/>
              </p:cNvSpPr>
              <p:nvPr/>
            </p:nvSpPr>
            <p:spPr bwMode="auto">
              <a:xfrm flipV="1">
                <a:off x="8816731" y="2655876"/>
                <a:ext cx="300038" cy="279400"/>
              </a:xfrm>
              <a:custGeom>
                <a:avLst/>
                <a:gdLst>
                  <a:gd name="T0" fmla="*/ 301 w 826"/>
                  <a:gd name="T1" fmla="*/ 615 h 770"/>
                  <a:gd name="T2" fmla="*/ 498 w 826"/>
                  <a:gd name="T3" fmla="*/ 132 h 770"/>
                  <a:gd name="T4" fmla="*/ 301 w 826"/>
                  <a:gd name="T5" fmla="*/ 615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26" h="770">
                    <a:moveTo>
                      <a:pt x="301" y="615"/>
                    </a:moveTo>
                    <a:cubicBezTo>
                      <a:pt x="617" y="770"/>
                      <a:pt x="826" y="237"/>
                      <a:pt x="498" y="132"/>
                    </a:cubicBezTo>
                    <a:cubicBezTo>
                      <a:pt x="194" y="0"/>
                      <a:pt x="0" y="499"/>
                      <a:pt x="301" y="6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10"/>
              <p:cNvSpPr>
                <a:spLocks/>
              </p:cNvSpPr>
              <p:nvPr/>
            </p:nvSpPr>
            <p:spPr bwMode="auto">
              <a:xfrm flipV="1">
                <a:off x="8546856" y="2817801"/>
                <a:ext cx="376238" cy="750888"/>
              </a:xfrm>
              <a:custGeom>
                <a:avLst/>
                <a:gdLst>
                  <a:gd name="T0" fmla="*/ 346 w 1036"/>
                  <a:gd name="T1" fmla="*/ 1644 h 2069"/>
                  <a:gd name="T2" fmla="*/ 785 w 1036"/>
                  <a:gd name="T3" fmla="*/ 2022 h 2069"/>
                  <a:gd name="T4" fmla="*/ 825 w 1036"/>
                  <a:gd name="T5" fmla="*/ 1632 h 2069"/>
                  <a:gd name="T6" fmla="*/ 665 w 1036"/>
                  <a:gd name="T7" fmla="*/ 1928 h 2069"/>
                  <a:gd name="T8" fmla="*/ 688 w 1036"/>
                  <a:gd name="T9" fmla="*/ 1341 h 2069"/>
                  <a:gd name="T10" fmla="*/ 654 w 1036"/>
                  <a:gd name="T11" fmla="*/ 1219 h 2069"/>
                  <a:gd name="T12" fmla="*/ 859 w 1036"/>
                  <a:gd name="T13" fmla="*/ 110 h 2069"/>
                  <a:gd name="T14" fmla="*/ 594 w 1036"/>
                  <a:gd name="T15" fmla="*/ 185 h 2069"/>
                  <a:gd name="T16" fmla="*/ 665 w 1036"/>
                  <a:gd name="T17" fmla="*/ 553 h 2069"/>
                  <a:gd name="T18" fmla="*/ 245 w 1036"/>
                  <a:gd name="T19" fmla="*/ 53 h 2069"/>
                  <a:gd name="T20" fmla="*/ 143 w 1036"/>
                  <a:gd name="T21" fmla="*/ 333 h 2069"/>
                  <a:gd name="T22" fmla="*/ 282 w 1036"/>
                  <a:gd name="T23" fmla="*/ 1126 h 2069"/>
                  <a:gd name="T24" fmla="*/ 346 w 1036"/>
                  <a:gd name="T25" fmla="*/ 1644 h 20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36" h="2069">
                    <a:moveTo>
                      <a:pt x="346" y="1644"/>
                    </a:moveTo>
                    <a:cubicBezTo>
                      <a:pt x="430" y="1818"/>
                      <a:pt x="548" y="2069"/>
                      <a:pt x="785" y="2022"/>
                    </a:cubicBezTo>
                    <a:cubicBezTo>
                      <a:pt x="959" y="1969"/>
                      <a:pt x="909" y="1744"/>
                      <a:pt x="825" y="1632"/>
                    </a:cubicBezTo>
                    <a:cubicBezTo>
                      <a:pt x="821" y="1741"/>
                      <a:pt x="842" y="1984"/>
                      <a:pt x="665" y="1928"/>
                    </a:cubicBezTo>
                    <a:cubicBezTo>
                      <a:pt x="487" y="1785"/>
                      <a:pt x="612" y="1513"/>
                      <a:pt x="688" y="1341"/>
                    </a:cubicBezTo>
                    <a:cubicBezTo>
                      <a:pt x="679" y="1300"/>
                      <a:pt x="663" y="1260"/>
                      <a:pt x="654" y="1219"/>
                    </a:cubicBezTo>
                    <a:cubicBezTo>
                      <a:pt x="962" y="947"/>
                      <a:pt x="1036" y="474"/>
                      <a:pt x="859" y="110"/>
                    </a:cubicBezTo>
                    <a:cubicBezTo>
                      <a:pt x="787" y="0"/>
                      <a:pt x="605" y="58"/>
                      <a:pt x="594" y="185"/>
                    </a:cubicBezTo>
                    <a:cubicBezTo>
                      <a:pt x="620" y="307"/>
                      <a:pt x="667" y="426"/>
                      <a:pt x="665" y="553"/>
                    </a:cubicBezTo>
                    <a:cubicBezTo>
                      <a:pt x="556" y="367"/>
                      <a:pt x="440" y="160"/>
                      <a:pt x="245" y="53"/>
                    </a:cubicBezTo>
                    <a:cubicBezTo>
                      <a:pt x="81" y="15"/>
                      <a:pt x="0" y="253"/>
                      <a:pt x="143" y="333"/>
                    </a:cubicBezTo>
                    <a:cubicBezTo>
                      <a:pt x="362" y="509"/>
                      <a:pt x="569" y="925"/>
                      <a:pt x="282" y="1126"/>
                    </a:cubicBezTo>
                    <a:cubicBezTo>
                      <a:pt x="204" y="1293"/>
                      <a:pt x="290" y="1482"/>
                      <a:pt x="346" y="164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11"/>
              <p:cNvSpPr>
                <a:spLocks/>
              </p:cNvSpPr>
              <p:nvPr/>
            </p:nvSpPr>
            <p:spPr bwMode="auto">
              <a:xfrm flipV="1">
                <a:off x="8759581" y="2865426"/>
                <a:ext cx="220663" cy="327025"/>
              </a:xfrm>
              <a:custGeom>
                <a:avLst/>
                <a:gdLst>
                  <a:gd name="T0" fmla="*/ 99 w 608"/>
                  <a:gd name="T1" fmla="*/ 883 h 900"/>
                  <a:gd name="T2" fmla="*/ 210 w 608"/>
                  <a:gd name="T3" fmla="*/ 701 h 900"/>
                  <a:gd name="T4" fmla="*/ 511 w 608"/>
                  <a:gd name="T5" fmla="*/ 200 h 900"/>
                  <a:gd name="T6" fmla="*/ 452 w 608"/>
                  <a:gd name="T7" fmla="*/ 21 h 900"/>
                  <a:gd name="T8" fmla="*/ 17 w 608"/>
                  <a:gd name="T9" fmla="*/ 739 h 900"/>
                  <a:gd name="T10" fmla="*/ 99 w 608"/>
                  <a:gd name="T11" fmla="*/ 883 h 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8" h="900">
                    <a:moveTo>
                      <a:pt x="99" y="883"/>
                    </a:moveTo>
                    <a:cubicBezTo>
                      <a:pt x="207" y="900"/>
                      <a:pt x="215" y="777"/>
                      <a:pt x="210" y="701"/>
                    </a:cubicBezTo>
                    <a:cubicBezTo>
                      <a:pt x="198" y="489"/>
                      <a:pt x="339" y="307"/>
                      <a:pt x="511" y="200"/>
                    </a:cubicBezTo>
                    <a:cubicBezTo>
                      <a:pt x="608" y="156"/>
                      <a:pt x="558" y="0"/>
                      <a:pt x="452" y="21"/>
                    </a:cubicBezTo>
                    <a:cubicBezTo>
                      <a:pt x="190" y="155"/>
                      <a:pt x="0" y="439"/>
                      <a:pt x="17" y="739"/>
                    </a:cubicBezTo>
                    <a:cubicBezTo>
                      <a:pt x="13" y="799"/>
                      <a:pt x="48" y="854"/>
                      <a:pt x="99" y="88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47708407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24940" y="1733047"/>
            <a:ext cx="6694120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solidFill>
                  <a:schemeClr val="bg1"/>
                </a:solidFill>
                <a:latin typeface="+mj-ea"/>
                <a:ea typeface="+mj-ea"/>
              </a:rPr>
              <a:t>呆</a:t>
            </a:r>
            <a:r>
              <a:rPr lang="zh-CN" altLang="en-US" sz="5400" smtClean="0">
                <a:solidFill>
                  <a:schemeClr val="bg1"/>
                </a:solidFill>
                <a:latin typeface="+mj-ea"/>
                <a:ea typeface="+mj-ea"/>
              </a:rPr>
              <a:t>鱼拯救加班汪之</a:t>
            </a:r>
            <a:endParaRPr lang="en-US" altLang="zh-CN" sz="5400" smtClean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en-US" altLang="zh-CN" sz="11500" smtClean="0">
                <a:solidFill>
                  <a:srgbClr val="FFFF00"/>
                </a:solidFill>
                <a:latin typeface="+mj-ea"/>
                <a:ea typeface="+mj-ea"/>
              </a:rPr>
              <a:t> Ctrl +</a:t>
            </a:r>
            <a:endParaRPr lang="en-US" altLang="zh-CN" sz="11500">
              <a:solidFill>
                <a:srgbClr val="FFFF00"/>
              </a:solidFill>
              <a:latin typeface="+mj-ea"/>
              <a:ea typeface="+mj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815152" y="4294108"/>
            <a:ext cx="5513696" cy="0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1815152" y="4385148"/>
            <a:ext cx="5513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>
                <a:solidFill>
                  <a:schemeClr val="bg1"/>
                </a:solidFill>
              </a:rPr>
              <a:t>告别</a:t>
            </a:r>
            <a:r>
              <a:rPr lang="zh-CN" altLang="en-US" sz="2000" smtClean="0">
                <a:solidFill>
                  <a:schemeClr val="bg1"/>
                </a:solidFill>
              </a:rPr>
              <a:t>加班从学会基本快捷键开始</a:t>
            </a:r>
            <a:endParaRPr lang="zh-CN" altLang="en-US" sz="2000">
              <a:solidFill>
                <a:schemeClr val="bg1"/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815152" y="4849174"/>
            <a:ext cx="5513696" cy="0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1514901" y="2579426"/>
            <a:ext cx="300251" cy="300251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smtClean="0">
                <a:solidFill>
                  <a:srgbClr val="005A7A"/>
                </a:solidFill>
              </a:rPr>
              <a:t>2</a:t>
            </a:r>
            <a:endParaRPr lang="zh-CN" altLang="en-US" sz="2400">
              <a:solidFill>
                <a:srgbClr val="005A7A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 rot="526228">
            <a:off x="1887698" y="1694640"/>
            <a:ext cx="520092" cy="275376"/>
            <a:chOff x="2251595" y="1914962"/>
            <a:chExt cx="847360" cy="448656"/>
          </a:xfrm>
        </p:grpSpPr>
        <p:sp>
          <p:nvSpPr>
            <p:cNvPr id="8" name="弦形 7"/>
            <p:cNvSpPr/>
            <p:nvPr/>
          </p:nvSpPr>
          <p:spPr>
            <a:xfrm rot="16200000">
              <a:off x="2737498" y="1914962"/>
              <a:ext cx="361457" cy="361457"/>
            </a:xfrm>
            <a:prstGeom prst="chord">
              <a:avLst/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 rot="20672355">
              <a:off x="2871623" y="2030183"/>
              <a:ext cx="67805" cy="141569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弦形 9"/>
            <p:cNvSpPr/>
            <p:nvPr/>
          </p:nvSpPr>
          <p:spPr>
            <a:xfrm rot="4326572" flipH="1">
              <a:off x="2251595" y="1992840"/>
              <a:ext cx="370778" cy="370778"/>
            </a:xfrm>
            <a:prstGeom prst="chord">
              <a:avLst/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 rot="21454217" flipH="1">
              <a:off x="2416269" y="2106768"/>
              <a:ext cx="69554" cy="14522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圆角矩形 11"/>
          <p:cNvSpPr/>
          <p:nvPr/>
        </p:nvSpPr>
        <p:spPr>
          <a:xfrm>
            <a:off x="5994399" y="2744065"/>
            <a:ext cx="1262743" cy="1262743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smtClean="0">
                <a:solidFill>
                  <a:srgbClr val="005A7A"/>
                </a:solidFill>
                <a:latin typeface="+mj-ea"/>
                <a:ea typeface="+mj-ea"/>
              </a:rPr>
              <a:t>?</a:t>
            </a:r>
            <a:endParaRPr lang="zh-CN" altLang="en-US" sz="8000">
              <a:solidFill>
                <a:srgbClr val="005A7A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886765552"/>
      </p:ext>
    </p:extLst>
  </p:cSld>
  <p:clrMapOvr>
    <a:masterClrMapping/>
  </p:clrMapOvr>
  <p:transition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>
            <a:off x="2521765" y="2586479"/>
            <a:ext cx="1405020" cy="2139462"/>
            <a:chOff x="3659175" y="1439847"/>
            <a:chExt cx="1606572" cy="2446371"/>
          </a:xfrm>
        </p:grpSpPr>
        <p:sp>
          <p:nvSpPr>
            <p:cNvPr id="69" name="矩形 68"/>
            <p:cNvSpPr/>
            <p:nvPr/>
          </p:nvSpPr>
          <p:spPr>
            <a:xfrm>
              <a:off x="3695688" y="1512873"/>
              <a:ext cx="1533546" cy="233683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3659175" y="1439847"/>
              <a:ext cx="109539" cy="10953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3659175" y="2608263"/>
              <a:ext cx="109539" cy="10953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3659175" y="3776679"/>
              <a:ext cx="109539" cy="10953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5156208" y="1439847"/>
              <a:ext cx="109539" cy="10953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5156208" y="2608263"/>
              <a:ext cx="109539" cy="10953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5156208" y="3776679"/>
              <a:ext cx="109539" cy="10953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4389435" y="1439847"/>
              <a:ext cx="109539" cy="10953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4389435" y="3776679"/>
              <a:ext cx="109539" cy="109539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3786971" y="1622412"/>
              <a:ext cx="1350981" cy="2163828"/>
              <a:chOff x="8546856" y="2655876"/>
              <a:chExt cx="569913" cy="912813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79" name="Freeform 8"/>
              <p:cNvSpPr>
                <a:spLocks/>
              </p:cNvSpPr>
              <p:nvPr/>
            </p:nvSpPr>
            <p:spPr bwMode="auto">
              <a:xfrm flipV="1">
                <a:off x="8816731" y="2655876"/>
                <a:ext cx="300038" cy="279400"/>
              </a:xfrm>
              <a:custGeom>
                <a:avLst/>
                <a:gdLst>
                  <a:gd name="T0" fmla="*/ 301 w 826"/>
                  <a:gd name="T1" fmla="*/ 615 h 770"/>
                  <a:gd name="T2" fmla="*/ 498 w 826"/>
                  <a:gd name="T3" fmla="*/ 132 h 770"/>
                  <a:gd name="T4" fmla="*/ 301 w 826"/>
                  <a:gd name="T5" fmla="*/ 615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26" h="770">
                    <a:moveTo>
                      <a:pt x="301" y="615"/>
                    </a:moveTo>
                    <a:cubicBezTo>
                      <a:pt x="617" y="770"/>
                      <a:pt x="826" y="237"/>
                      <a:pt x="498" y="132"/>
                    </a:cubicBezTo>
                    <a:cubicBezTo>
                      <a:pt x="194" y="0"/>
                      <a:pt x="0" y="499"/>
                      <a:pt x="301" y="6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0"/>
              <p:cNvSpPr>
                <a:spLocks/>
              </p:cNvSpPr>
              <p:nvPr/>
            </p:nvSpPr>
            <p:spPr bwMode="auto">
              <a:xfrm flipV="1">
                <a:off x="8546856" y="2817801"/>
                <a:ext cx="376238" cy="750888"/>
              </a:xfrm>
              <a:custGeom>
                <a:avLst/>
                <a:gdLst>
                  <a:gd name="T0" fmla="*/ 346 w 1036"/>
                  <a:gd name="T1" fmla="*/ 1644 h 2069"/>
                  <a:gd name="T2" fmla="*/ 785 w 1036"/>
                  <a:gd name="T3" fmla="*/ 2022 h 2069"/>
                  <a:gd name="T4" fmla="*/ 825 w 1036"/>
                  <a:gd name="T5" fmla="*/ 1632 h 2069"/>
                  <a:gd name="T6" fmla="*/ 665 w 1036"/>
                  <a:gd name="T7" fmla="*/ 1928 h 2069"/>
                  <a:gd name="T8" fmla="*/ 688 w 1036"/>
                  <a:gd name="T9" fmla="*/ 1341 h 2069"/>
                  <a:gd name="T10" fmla="*/ 654 w 1036"/>
                  <a:gd name="T11" fmla="*/ 1219 h 2069"/>
                  <a:gd name="T12" fmla="*/ 859 w 1036"/>
                  <a:gd name="T13" fmla="*/ 110 h 2069"/>
                  <a:gd name="T14" fmla="*/ 594 w 1036"/>
                  <a:gd name="T15" fmla="*/ 185 h 2069"/>
                  <a:gd name="T16" fmla="*/ 665 w 1036"/>
                  <a:gd name="T17" fmla="*/ 553 h 2069"/>
                  <a:gd name="T18" fmla="*/ 245 w 1036"/>
                  <a:gd name="T19" fmla="*/ 53 h 2069"/>
                  <a:gd name="T20" fmla="*/ 143 w 1036"/>
                  <a:gd name="T21" fmla="*/ 333 h 2069"/>
                  <a:gd name="T22" fmla="*/ 282 w 1036"/>
                  <a:gd name="T23" fmla="*/ 1126 h 2069"/>
                  <a:gd name="T24" fmla="*/ 346 w 1036"/>
                  <a:gd name="T25" fmla="*/ 1644 h 20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36" h="2069">
                    <a:moveTo>
                      <a:pt x="346" y="1644"/>
                    </a:moveTo>
                    <a:cubicBezTo>
                      <a:pt x="430" y="1818"/>
                      <a:pt x="548" y="2069"/>
                      <a:pt x="785" y="2022"/>
                    </a:cubicBezTo>
                    <a:cubicBezTo>
                      <a:pt x="959" y="1969"/>
                      <a:pt x="909" y="1744"/>
                      <a:pt x="825" y="1632"/>
                    </a:cubicBezTo>
                    <a:cubicBezTo>
                      <a:pt x="821" y="1741"/>
                      <a:pt x="842" y="1984"/>
                      <a:pt x="665" y="1928"/>
                    </a:cubicBezTo>
                    <a:cubicBezTo>
                      <a:pt x="487" y="1785"/>
                      <a:pt x="612" y="1513"/>
                      <a:pt x="688" y="1341"/>
                    </a:cubicBezTo>
                    <a:cubicBezTo>
                      <a:pt x="679" y="1300"/>
                      <a:pt x="663" y="1260"/>
                      <a:pt x="654" y="1219"/>
                    </a:cubicBezTo>
                    <a:cubicBezTo>
                      <a:pt x="962" y="947"/>
                      <a:pt x="1036" y="474"/>
                      <a:pt x="859" y="110"/>
                    </a:cubicBezTo>
                    <a:cubicBezTo>
                      <a:pt x="787" y="0"/>
                      <a:pt x="605" y="58"/>
                      <a:pt x="594" y="185"/>
                    </a:cubicBezTo>
                    <a:cubicBezTo>
                      <a:pt x="620" y="307"/>
                      <a:pt x="667" y="426"/>
                      <a:pt x="665" y="553"/>
                    </a:cubicBezTo>
                    <a:cubicBezTo>
                      <a:pt x="556" y="367"/>
                      <a:pt x="440" y="160"/>
                      <a:pt x="245" y="53"/>
                    </a:cubicBezTo>
                    <a:cubicBezTo>
                      <a:pt x="81" y="15"/>
                      <a:pt x="0" y="253"/>
                      <a:pt x="143" y="333"/>
                    </a:cubicBezTo>
                    <a:cubicBezTo>
                      <a:pt x="362" y="509"/>
                      <a:pt x="569" y="925"/>
                      <a:pt x="282" y="1126"/>
                    </a:cubicBezTo>
                    <a:cubicBezTo>
                      <a:pt x="204" y="1293"/>
                      <a:pt x="290" y="1482"/>
                      <a:pt x="346" y="164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11"/>
              <p:cNvSpPr>
                <a:spLocks/>
              </p:cNvSpPr>
              <p:nvPr/>
            </p:nvSpPr>
            <p:spPr bwMode="auto">
              <a:xfrm flipV="1">
                <a:off x="8759581" y="2865426"/>
                <a:ext cx="220663" cy="327025"/>
              </a:xfrm>
              <a:custGeom>
                <a:avLst/>
                <a:gdLst>
                  <a:gd name="T0" fmla="*/ 99 w 608"/>
                  <a:gd name="T1" fmla="*/ 883 h 900"/>
                  <a:gd name="T2" fmla="*/ 210 w 608"/>
                  <a:gd name="T3" fmla="*/ 701 h 900"/>
                  <a:gd name="T4" fmla="*/ 511 w 608"/>
                  <a:gd name="T5" fmla="*/ 200 h 900"/>
                  <a:gd name="T6" fmla="*/ 452 w 608"/>
                  <a:gd name="T7" fmla="*/ 21 h 900"/>
                  <a:gd name="T8" fmla="*/ 17 w 608"/>
                  <a:gd name="T9" fmla="*/ 739 h 900"/>
                  <a:gd name="T10" fmla="*/ 99 w 608"/>
                  <a:gd name="T11" fmla="*/ 883 h 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8" h="900">
                    <a:moveTo>
                      <a:pt x="99" y="883"/>
                    </a:moveTo>
                    <a:cubicBezTo>
                      <a:pt x="207" y="900"/>
                      <a:pt x="215" y="777"/>
                      <a:pt x="210" y="701"/>
                    </a:cubicBezTo>
                    <a:cubicBezTo>
                      <a:pt x="198" y="489"/>
                      <a:pt x="339" y="307"/>
                      <a:pt x="511" y="200"/>
                    </a:cubicBezTo>
                    <a:cubicBezTo>
                      <a:pt x="608" y="156"/>
                      <a:pt x="558" y="0"/>
                      <a:pt x="452" y="21"/>
                    </a:cubicBezTo>
                    <a:cubicBezTo>
                      <a:pt x="190" y="155"/>
                      <a:pt x="0" y="439"/>
                      <a:pt x="17" y="739"/>
                    </a:cubicBezTo>
                    <a:cubicBezTo>
                      <a:pt x="13" y="799"/>
                      <a:pt x="48" y="854"/>
                      <a:pt x="99" y="88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5351679" y="2736388"/>
            <a:ext cx="1181494" cy="1892365"/>
            <a:chOff x="4805785" y="2736388"/>
            <a:chExt cx="1181494" cy="1892365"/>
          </a:xfrm>
        </p:grpSpPr>
        <p:grpSp>
          <p:nvGrpSpPr>
            <p:cNvPr id="87" name="组合 86"/>
            <p:cNvGrpSpPr/>
            <p:nvPr/>
          </p:nvGrpSpPr>
          <p:grpSpPr>
            <a:xfrm>
              <a:off x="4805785" y="2736388"/>
              <a:ext cx="1181494" cy="1892365"/>
              <a:chOff x="8546856" y="2655876"/>
              <a:chExt cx="569913" cy="912813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88" name="Freeform 8"/>
              <p:cNvSpPr>
                <a:spLocks/>
              </p:cNvSpPr>
              <p:nvPr/>
            </p:nvSpPr>
            <p:spPr bwMode="auto">
              <a:xfrm flipV="1">
                <a:off x="8816731" y="2655876"/>
                <a:ext cx="300038" cy="279400"/>
              </a:xfrm>
              <a:custGeom>
                <a:avLst/>
                <a:gdLst>
                  <a:gd name="T0" fmla="*/ 301 w 826"/>
                  <a:gd name="T1" fmla="*/ 615 h 770"/>
                  <a:gd name="T2" fmla="*/ 498 w 826"/>
                  <a:gd name="T3" fmla="*/ 132 h 770"/>
                  <a:gd name="T4" fmla="*/ 301 w 826"/>
                  <a:gd name="T5" fmla="*/ 615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26" h="770">
                    <a:moveTo>
                      <a:pt x="301" y="615"/>
                    </a:moveTo>
                    <a:cubicBezTo>
                      <a:pt x="617" y="770"/>
                      <a:pt x="826" y="237"/>
                      <a:pt x="498" y="132"/>
                    </a:cubicBezTo>
                    <a:cubicBezTo>
                      <a:pt x="194" y="0"/>
                      <a:pt x="0" y="499"/>
                      <a:pt x="301" y="6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10"/>
              <p:cNvSpPr>
                <a:spLocks/>
              </p:cNvSpPr>
              <p:nvPr/>
            </p:nvSpPr>
            <p:spPr bwMode="auto">
              <a:xfrm flipV="1">
                <a:off x="8546856" y="2817801"/>
                <a:ext cx="376238" cy="750888"/>
              </a:xfrm>
              <a:custGeom>
                <a:avLst/>
                <a:gdLst>
                  <a:gd name="T0" fmla="*/ 346 w 1036"/>
                  <a:gd name="T1" fmla="*/ 1644 h 2069"/>
                  <a:gd name="T2" fmla="*/ 785 w 1036"/>
                  <a:gd name="T3" fmla="*/ 2022 h 2069"/>
                  <a:gd name="T4" fmla="*/ 825 w 1036"/>
                  <a:gd name="T5" fmla="*/ 1632 h 2069"/>
                  <a:gd name="T6" fmla="*/ 665 w 1036"/>
                  <a:gd name="T7" fmla="*/ 1928 h 2069"/>
                  <a:gd name="T8" fmla="*/ 688 w 1036"/>
                  <a:gd name="T9" fmla="*/ 1341 h 2069"/>
                  <a:gd name="T10" fmla="*/ 654 w 1036"/>
                  <a:gd name="T11" fmla="*/ 1219 h 2069"/>
                  <a:gd name="T12" fmla="*/ 859 w 1036"/>
                  <a:gd name="T13" fmla="*/ 110 h 2069"/>
                  <a:gd name="T14" fmla="*/ 594 w 1036"/>
                  <a:gd name="T15" fmla="*/ 185 h 2069"/>
                  <a:gd name="T16" fmla="*/ 665 w 1036"/>
                  <a:gd name="T17" fmla="*/ 553 h 2069"/>
                  <a:gd name="T18" fmla="*/ 245 w 1036"/>
                  <a:gd name="T19" fmla="*/ 53 h 2069"/>
                  <a:gd name="T20" fmla="*/ 143 w 1036"/>
                  <a:gd name="T21" fmla="*/ 333 h 2069"/>
                  <a:gd name="T22" fmla="*/ 282 w 1036"/>
                  <a:gd name="T23" fmla="*/ 1126 h 2069"/>
                  <a:gd name="T24" fmla="*/ 346 w 1036"/>
                  <a:gd name="T25" fmla="*/ 1644 h 20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36" h="2069">
                    <a:moveTo>
                      <a:pt x="346" y="1644"/>
                    </a:moveTo>
                    <a:cubicBezTo>
                      <a:pt x="430" y="1818"/>
                      <a:pt x="548" y="2069"/>
                      <a:pt x="785" y="2022"/>
                    </a:cubicBezTo>
                    <a:cubicBezTo>
                      <a:pt x="959" y="1969"/>
                      <a:pt x="909" y="1744"/>
                      <a:pt x="825" y="1632"/>
                    </a:cubicBezTo>
                    <a:cubicBezTo>
                      <a:pt x="821" y="1741"/>
                      <a:pt x="842" y="1984"/>
                      <a:pt x="665" y="1928"/>
                    </a:cubicBezTo>
                    <a:cubicBezTo>
                      <a:pt x="487" y="1785"/>
                      <a:pt x="612" y="1513"/>
                      <a:pt x="688" y="1341"/>
                    </a:cubicBezTo>
                    <a:cubicBezTo>
                      <a:pt x="679" y="1300"/>
                      <a:pt x="663" y="1260"/>
                      <a:pt x="654" y="1219"/>
                    </a:cubicBezTo>
                    <a:cubicBezTo>
                      <a:pt x="962" y="947"/>
                      <a:pt x="1036" y="474"/>
                      <a:pt x="859" y="110"/>
                    </a:cubicBezTo>
                    <a:cubicBezTo>
                      <a:pt x="787" y="0"/>
                      <a:pt x="605" y="58"/>
                      <a:pt x="594" y="185"/>
                    </a:cubicBezTo>
                    <a:cubicBezTo>
                      <a:pt x="620" y="307"/>
                      <a:pt x="667" y="426"/>
                      <a:pt x="665" y="553"/>
                    </a:cubicBezTo>
                    <a:cubicBezTo>
                      <a:pt x="556" y="367"/>
                      <a:pt x="440" y="160"/>
                      <a:pt x="245" y="53"/>
                    </a:cubicBezTo>
                    <a:cubicBezTo>
                      <a:pt x="81" y="15"/>
                      <a:pt x="0" y="253"/>
                      <a:pt x="143" y="333"/>
                    </a:cubicBezTo>
                    <a:cubicBezTo>
                      <a:pt x="362" y="509"/>
                      <a:pt x="569" y="925"/>
                      <a:pt x="282" y="1126"/>
                    </a:cubicBezTo>
                    <a:cubicBezTo>
                      <a:pt x="204" y="1293"/>
                      <a:pt x="290" y="1482"/>
                      <a:pt x="346" y="164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11"/>
              <p:cNvSpPr>
                <a:spLocks/>
              </p:cNvSpPr>
              <p:nvPr/>
            </p:nvSpPr>
            <p:spPr bwMode="auto">
              <a:xfrm flipV="1">
                <a:off x="8759581" y="2865426"/>
                <a:ext cx="220663" cy="327025"/>
              </a:xfrm>
              <a:custGeom>
                <a:avLst/>
                <a:gdLst>
                  <a:gd name="T0" fmla="*/ 99 w 608"/>
                  <a:gd name="T1" fmla="*/ 883 h 900"/>
                  <a:gd name="T2" fmla="*/ 210 w 608"/>
                  <a:gd name="T3" fmla="*/ 701 h 900"/>
                  <a:gd name="T4" fmla="*/ 511 w 608"/>
                  <a:gd name="T5" fmla="*/ 200 h 900"/>
                  <a:gd name="T6" fmla="*/ 452 w 608"/>
                  <a:gd name="T7" fmla="*/ 21 h 900"/>
                  <a:gd name="T8" fmla="*/ 17 w 608"/>
                  <a:gd name="T9" fmla="*/ 739 h 900"/>
                  <a:gd name="T10" fmla="*/ 99 w 608"/>
                  <a:gd name="T11" fmla="*/ 883 h 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8" h="900">
                    <a:moveTo>
                      <a:pt x="99" y="883"/>
                    </a:moveTo>
                    <a:cubicBezTo>
                      <a:pt x="207" y="900"/>
                      <a:pt x="215" y="777"/>
                      <a:pt x="210" y="701"/>
                    </a:cubicBezTo>
                    <a:cubicBezTo>
                      <a:pt x="198" y="489"/>
                      <a:pt x="339" y="307"/>
                      <a:pt x="511" y="200"/>
                    </a:cubicBezTo>
                    <a:cubicBezTo>
                      <a:pt x="608" y="156"/>
                      <a:pt x="558" y="0"/>
                      <a:pt x="452" y="21"/>
                    </a:cubicBezTo>
                    <a:cubicBezTo>
                      <a:pt x="190" y="155"/>
                      <a:pt x="0" y="439"/>
                      <a:pt x="17" y="739"/>
                    </a:cubicBezTo>
                    <a:cubicBezTo>
                      <a:pt x="13" y="799"/>
                      <a:pt x="48" y="854"/>
                      <a:pt x="99" y="88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1" name="下箭头 90"/>
            <p:cNvSpPr/>
            <p:nvPr/>
          </p:nvSpPr>
          <p:spPr>
            <a:xfrm rot="9425829">
              <a:off x="5539283" y="3725074"/>
              <a:ext cx="153447" cy="190335"/>
            </a:xfrm>
            <a:prstGeom prst="downArrow">
              <a:avLst>
                <a:gd name="adj1" fmla="val 28745"/>
                <a:gd name="adj2" fmla="val 80224"/>
              </a:avLst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4107689" y="4297524"/>
            <a:ext cx="1117629" cy="1646076"/>
            <a:chOff x="3823484" y="3062887"/>
            <a:chExt cx="1277955" cy="1882208"/>
          </a:xfrm>
        </p:grpSpPr>
        <p:sp>
          <p:nvSpPr>
            <p:cNvPr id="93" name="椭圆 92"/>
            <p:cNvSpPr/>
            <p:nvPr/>
          </p:nvSpPr>
          <p:spPr>
            <a:xfrm>
              <a:off x="3823484" y="3667140"/>
              <a:ext cx="1277955" cy="1277955"/>
            </a:xfrm>
            <a:prstGeom prst="ellipse">
              <a:avLst/>
            </a:prstGeom>
            <a:solidFill>
              <a:srgbClr val="005A7A"/>
            </a:solidFill>
            <a:ln>
              <a:solidFill>
                <a:srgbClr val="005A7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smtClean="0">
                  <a:solidFill>
                    <a:schemeClr val="bg1"/>
                  </a:solidFill>
                </a:rPr>
                <a:t>创建</a:t>
              </a:r>
              <a:endParaRPr lang="en-US" altLang="zh-CN" sz="200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000" smtClean="0">
                  <a:solidFill>
                    <a:schemeClr val="bg1"/>
                  </a:solidFill>
                </a:rPr>
                <a:t>副本</a:t>
              </a:r>
              <a:endParaRPr lang="zh-CN" altLang="en-US" sz="2000">
                <a:solidFill>
                  <a:schemeClr val="bg1"/>
                </a:solidFill>
              </a:endParaRPr>
            </a:p>
          </p:txBody>
        </p:sp>
        <p:cxnSp>
          <p:nvCxnSpPr>
            <p:cNvPr id="94" name="直接连接符 93"/>
            <p:cNvCxnSpPr/>
            <p:nvPr/>
          </p:nvCxnSpPr>
          <p:spPr>
            <a:xfrm flipV="1">
              <a:off x="4461667" y="3062887"/>
              <a:ext cx="0" cy="604253"/>
            </a:xfrm>
            <a:prstGeom prst="line">
              <a:avLst/>
            </a:prstGeom>
            <a:ln w="12700" cap="rnd">
              <a:solidFill>
                <a:srgbClr val="005A7A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103"/>
          <p:cNvSpPr/>
          <p:nvPr/>
        </p:nvSpPr>
        <p:spPr>
          <a:xfrm>
            <a:off x="1748954" y="938264"/>
            <a:ext cx="5646097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spc="300" smtClean="0">
                <a:solidFill>
                  <a:schemeClr val="accent5"/>
                </a:solidFill>
                <a:latin typeface="+mj-ea"/>
                <a:ea typeface="+mj-ea"/>
              </a:rPr>
              <a:t>Ctrl</a:t>
            </a:r>
            <a:r>
              <a:rPr lang="en-US" altLang="zh-CN" sz="4400" spc="300">
                <a:solidFill>
                  <a:schemeClr val="accent5"/>
                </a:solidFill>
                <a:latin typeface="+mj-ea"/>
                <a:ea typeface="+mj-ea"/>
              </a:rPr>
              <a:t>+</a:t>
            </a:r>
            <a:r>
              <a:rPr lang="zh-CN" altLang="en-US" sz="4400" spc="300">
                <a:solidFill>
                  <a:schemeClr val="accent5"/>
                </a:solidFill>
                <a:latin typeface="+mj-ea"/>
                <a:ea typeface="+mj-ea"/>
              </a:rPr>
              <a:t>鼠标</a:t>
            </a:r>
            <a:r>
              <a:rPr lang="zh-CN" altLang="en-US" sz="4400" spc="300" smtClean="0">
                <a:solidFill>
                  <a:schemeClr val="accent5"/>
                </a:solidFill>
                <a:latin typeface="+mj-ea"/>
                <a:ea typeface="+mj-ea"/>
              </a:rPr>
              <a:t>左键</a:t>
            </a:r>
            <a:endParaRPr lang="en-US" altLang="zh-CN" sz="3200" spc="300" smtClean="0">
              <a:latin typeface="+mj-ea"/>
              <a:ea typeface="+mj-ea"/>
            </a:endParaRPr>
          </a:p>
          <a:p>
            <a:pPr algn="ctr"/>
            <a:r>
              <a:rPr lang="zh-CN" altLang="en-US" sz="2400" spc="300" smtClean="0">
                <a:latin typeface="+mj-ea"/>
                <a:ea typeface="+mj-ea"/>
              </a:rPr>
              <a:t>（选中对象，按住</a:t>
            </a:r>
            <a:r>
              <a:rPr lang="en-US" altLang="zh-CN" sz="2400" spc="300" smtClean="0">
                <a:latin typeface="+mj-ea"/>
                <a:ea typeface="+mj-ea"/>
              </a:rPr>
              <a:t>Ctrl</a:t>
            </a:r>
            <a:r>
              <a:rPr lang="zh-CN" altLang="en-US" sz="2400" spc="300" smtClean="0">
                <a:latin typeface="+mj-ea"/>
                <a:ea typeface="+mj-ea"/>
              </a:rPr>
              <a:t>，拖动</a:t>
            </a:r>
            <a:r>
              <a:rPr lang="zh-CN" altLang="en-US" sz="2400" spc="300">
                <a:latin typeface="+mj-ea"/>
                <a:ea typeface="+mj-ea"/>
              </a:rPr>
              <a:t>对象</a:t>
            </a:r>
            <a:r>
              <a:rPr lang="zh-CN" altLang="en-US" sz="2400" spc="300" smtClean="0">
                <a:latin typeface="+mj-ea"/>
                <a:ea typeface="+mj-ea"/>
              </a:rPr>
              <a:t>）</a:t>
            </a:r>
          </a:p>
        </p:txBody>
      </p:sp>
      <p:cxnSp>
        <p:nvCxnSpPr>
          <p:cNvPr id="105" name="直接连接符 104"/>
          <p:cNvCxnSpPr/>
          <p:nvPr/>
        </p:nvCxnSpPr>
        <p:spPr>
          <a:xfrm>
            <a:off x="3739487" y="2147883"/>
            <a:ext cx="16224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9406616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矩形 103"/>
          <p:cNvSpPr/>
          <p:nvPr/>
        </p:nvSpPr>
        <p:spPr>
          <a:xfrm>
            <a:off x="1748953" y="938264"/>
            <a:ext cx="5646097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spc="300" smtClean="0">
                <a:solidFill>
                  <a:schemeClr val="accent5"/>
                </a:solidFill>
                <a:latin typeface="+mj-ea"/>
                <a:ea typeface="+mj-ea"/>
              </a:rPr>
              <a:t>Ctrl</a:t>
            </a:r>
            <a:r>
              <a:rPr lang="en-US" altLang="zh-CN" sz="4400" spc="300">
                <a:solidFill>
                  <a:schemeClr val="accent5"/>
                </a:solidFill>
                <a:latin typeface="+mj-ea"/>
                <a:ea typeface="+mj-ea"/>
              </a:rPr>
              <a:t>+</a:t>
            </a:r>
            <a:r>
              <a:rPr lang="zh-CN" altLang="en-US" sz="4400" spc="300">
                <a:solidFill>
                  <a:schemeClr val="accent5"/>
                </a:solidFill>
                <a:latin typeface="+mj-ea"/>
                <a:ea typeface="+mj-ea"/>
              </a:rPr>
              <a:t>鼠标</a:t>
            </a:r>
            <a:r>
              <a:rPr lang="zh-CN" altLang="en-US" sz="4400" spc="300" smtClean="0">
                <a:solidFill>
                  <a:schemeClr val="accent5"/>
                </a:solidFill>
                <a:latin typeface="+mj-ea"/>
                <a:ea typeface="+mj-ea"/>
              </a:rPr>
              <a:t>左键</a:t>
            </a:r>
            <a:endParaRPr lang="en-US" altLang="zh-CN" sz="3200" spc="300" smtClean="0">
              <a:latin typeface="+mj-ea"/>
              <a:ea typeface="+mj-ea"/>
            </a:endParaRPr>
          </a:p>
          <a:p>
            <a:pPr algn="ctr"/>
            <a:r>
              <a:rPr lang="zh-CN" altLang="en-US" sz="2400" spc="300" smtClean="0">
                <a:latin typeface="+mj-ea"/>
                <a:ea typeface="+mj-ea"/>
              </a:rPr>
              <a:t>（选中对象，按住</a:t>
            </a:r>
            <a:r>
              <a:rPr lang="en-US" altLang="zh-CN" sz="2400" spc="300" smtClean="0">
                <a:latin typeface="+mj-ea"/>
                <a:ea typeface="+mj-ea"/>
              </a:rPr>
              <a:t>Ctrl</a:t>
            </a:r>
            <a:r>
              <a:rPr lang="zh-CN" altLang="en-US" sz="2400" spc="300" smtClean="0">
                <a:latin typeface="+mj-ea"/>
                <a:ea typeface="+mj-ea"/>
              </a:rPr>
              <a:t>，拖动控点）</a:t>
            </a:r>
          </a:p>
        </p:txBody>
      </p:sp>
      <p:cxnSp>
        <p:nvCxnSpPr>
          <p:cNvPr id="105" name="直接连接符 104"/>
          <p:cNvCxnSpPr/>
          <p:nvPr/>
        </p:nvCxnSpPr>
        <p:spPr>
          <a:xfrm>
            <a:off x="3739487" y="2147883"/>
            <a:ext cx="16224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3811846" y="2354806"/>
            <a:ext cx="1707926" cy="2616546"/>
            <a:chOff x="3659175" y="1439847"/>
            <a:chExt cx="1707926" cy="2616546"/>
          </a:xfrm>
        </p:grpSpPr>
        <p:grpSp>
          <p:nvGrpSpPr>
            <p:cNvPr id="27" name="组合 26"/>
            <p:cNvGrpSpPr/>
            <p:nvPr/>
          </p:nvGrpSpPr>
          <p:grpSpPr>
            <a:xfrm>
              <a:off x="3659175" y="1439847"/>
              <a:ext cx="1606572" cy="2446371"/>
              <a:chOff x="3659175" y="1439847"/>
              <a:chExt cx="1606572" cy="2446371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3695688" y="1512873"/>
                <a:ext cx="1533546" cy="2336832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3659175" y="1439847"/>
                <a:ext cx="109539" cy="109539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3659175" y="2608263"/>
                <a:ext cx="109539" cy="109539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3659175" y="3776679"/>
                <a:ext cx="109539" cy="109539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5156208" y="1439847"/>
                <a:ext cx="109539" cy="109539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5156208" y="2608263"/>
                <a:ext cx="109539" cy="109539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5156208" y="3776679"/>
                <a:ext cx="109539" cy="109539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4389435" y="1439847"/>
                <a:ext cx="109539" cy="109539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4389435" y="3776679"/>
                <a:ext cx="109539" cy="109539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7" name="组合 51"/>
              <p:cNvGrpSpPr/>
              <p:nvPr/>
            </p:nvGrpSpPr>
            <p:grpSpPr>
              <a:xfrm>
                <a:off x="3786971" y="1622409"/>
                <a:ext cx="1350981" cy="2163827"/>
                <a:chOff x="8546856" y="2655876"/>
                <a:chExt cx="569913" cy="912813"/>
              </a:xfrm>
              <a:solidFill>
                <a:schemeClr val="tx1">
                  <a:lumMod val="75000"/>
                  <a:lumOff val="25000"/>
                </a:schemeClr>
              </a:solidFill>
            </p:grpSpPr>
            <p:sp>
              <p:nvSpPr>
                <p:cNvPr id="38" name="Freeform 8"/>
                <p:cNvSpPr>
                  <a:spLocks/>
                </p:cNvSpPr>
                <p:nvPr/>
              </p:nvSpPr>
              <p:spPr bwMode="auto">
                <a:xfrm flipV="1">
                  <a:off x="8816731" y="2655876"/>
                  <a:ext cx="300038" cy="279400"/>
                </a:xfrm>
                <a:custGeom>
                  <a:avLst/>
                  <a:gdLst>
                    <a:gd name="T0" fmla="*/ 301 w 826"/>
                    <a:gd name="T1" fmla="*/ 615 h 770"/>
                    <a:gd name="T2" fmla="*/ 498 w 826"/>
                    <a:gd name="T3" fmla="*/ 132 h 770"/>
                    <a:gd name="T4" fmla="*/ 301 w 826"/>
                    <a:gd name="T5" fmla="*/ 615 h 7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26" h="770">
                      <a:moveTo>
                        <a:pt x="301" y="615"/>
                      </a:moveTo>
                      <a:cubicBezTo>
                        <a:pt x="617" y="770"/>
                        <a:pt x="826" y="237"/>
                        <a:pt x="498" y="132"/>
                      </a:cubicBezTo>
                      <a:cubicBezTo>
                        <a:pt x="194" y="0"/>
                        <a:pt x="0" y="499"/>
                        <a:pt x="301" y="615"/>
                      </a:cubicBezTo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" name="Freeform 10"/>
                <p:cNvSpPr>
                  <a:spLocks/>
                </p:cNvSpPr>
                <p:nvPr/>
              </p:nvSpPr>
              <p:spPr bwMode="auto">
                <a:xfrm flipV="1">
                  <a:off x="8546856" y="2817801"/>
                  <a:ext cx="376238" cy="750888"/>
                </a:xfrm>
                <a:custGeom>
                  <a:avLst/>
                  <a:gdLst>
                    <a:gd name="T0" fmla="*/ 346 w 1036"/>
                    <a:gd name="T1" fmla="*/ 1644 h 2069"/>
                    <a:gd name="T2" fmla="*/ 785 w 1036"/>
                    <a:gd name="T3" fmla="*/ 2022 h 2069"/>
                    <a:gd name="T4" fmla="*/ 825 w 1036"/>
                    <a:gd name="T5" fmla="*/ 1632 h 2069"/>
                    <a:gd name="T6" fmla="*/ 665 w 1036"/>
                    <a:gd name="T7" fmla="*/ 1928 h 2069"/>
                    <a:gd name="T8" fmla="*/ 688 w 1036"/>
                    <a:gd name="T9" fmla="*/ 1341 h 2069"/>
                    <a:gd name="T10" fmla="*/ 654 w 1036"/>
                    <a:gd name="T11" fmla="*/ 1219 h 2069"/>
                    <a:gd name="T12" fmla="*/ 859 w 1036"/>
                    <a:gd name="T13" fmla="*/ 110 h 2069"/>
                    <a:gd name="T14" fmla="*/ 594 w 1036"/>
                    <a:gd name="T15" fmla="*/ 185 h 2069"/>
                    <a:gd name="T16" fmla="*/ 665 w 1036"/>
                    <a:gd name="T17" fmla="*/ 553 h 2069"/>
                    <a:gd name="T18" fmla="*/ 245 w 1036"/>
                    <a:gd name="T19" fmla="*/ 53 h 2069"/>
                    <a:gd name="T20" fmla="*/ 143 w 1036"/>
                    <a:gd name="T21" fmla="*/ 333 h 2069"/>
                    <a:gd name="T22" fmla="*/ 282 w 1036"/>
                    <a:gd name="T23" fmla="*/ 1126 h 2069"/>
                    <a:gd name="T24" fmla="*/ 346 w 1036"/>
                    <a:gd name="T25" fmla="*/ 1644 h 20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036" h="2069">
                      <a:moveTo>
                        <a:pt x="346" y="1644"/>
                      </a:moveTo>
                      <a:cubicBezTo>
                        <a:pt x="430" y="1818"/>
                        <a:pt x="548" y="2069"/>
                        <a:pt x="785" y="2022"/>
                      </a:cubicBezTo>
                      <a:cubicBezTo>
                        <a:pt x="959" y="1969"/>
                        <a:pt x="909" y="1744"/>
                        <a:pt x="825" y="1632"/>
                      </a:cubicBezTo>
                      <a:cubicBezTo>
                        <a:pt x="821" y="1741"/>
                        <a:pt x="842" y="1984"/>
                        <a:pt x="665" y="1928"/>
                      </a:cubicBezTo>
                      <a:cubicBezTo>
                        <a:pt x="487" y="1785"/>
                        <a:pt x="612" y="1513"/>
                        <a:pt x="688" y="1341"/>
                      </a:cubicBezTo>
                      <a:cubicBezTo>
                        <a:pt x="679" y="1300"/>
                        <a:pt x="663" y="1260"/>
                        <a:pt x="654" y="1219"/>
                      </a:cubicBezTo>
                      <a:cubicBezTo>
                        <a:pt x="962" y="947"/>
                        <a:pt x="1036" y="474"/>
                        <a:pt x="859" y="110"/>
                      </a:cubicBezTo>
                      <a:cubicBezTo>
                        <a:pt x="787" y="0"/>
                        <a:pt x="605" y="58"/>
                        <a:pt x="594" y="185"/>
                      </a:cubicBezTo>
                      <a:cubicBezTo>
                        <a:pt x="620" y="307"/>
                        <a:pt x="667" y="426"/>
                        <a:pt x="665" y="553"/>
                      </a:cubicBezTo>
                      <a:cubicBezTo>
                        <a:pt x="556" y="367"/>
                        <a:pt x="440" y="160"/>
                        <a:pt x="245" y="53"/>
                      </a:cubicBezTo>
                      <a:cubicBezTo>
                        <a:pt x="81" y="15"/>
                        <a:pt x="0" y="253"/>
                        <a:pt x="143" y="333"/>
                      </a:cubicBezTo>
                      <a:cubicBezTo>
                        <a:pt x="362" y="509"/>
                        <a:pt x="569" y="925"/>
                        <a:pt x="282" y="1126"/>
                      </a:cubicBezTo>
                      <a:cubicBezTo>
                        <a:pt x="204" y="1293"/>
                        <a:pt x="290" y="1482"/>
                        <a:pt x="346" y="1644"/>
                      </a:cubicBezTo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" name="Freeform 11"/>
                <p:cNvSpPr>
                  <a:spLocks/>
                </p:cNvSpPr>
                <p:nvPr/>
              </p:nvSpPr>
              <p:spPr bwMode="auto">
                <a:xfrm flipV="1">
                  <a:off x="8759581" y="2865426"/>
                  <a:ext cx="220663" cy="327025"/>
                </a:xfrm>
                <a:custGeom>
                  <a:avLst/>
                  <a:gdLst>
                    <a:gd name="T0" fmla="*/ 99 w 608"/>
                    <a:gd name="T1" fmla="*/ 883 h 900"/>
                    <a:gd name="T2" fmla="*/ 210 w 608"/>
                    <a:gd name="T3" fmla="*/ 701 h 900"/>
                    <a:gd name="T4" fmla="*/ 511 w 608"/>
                    <a:gd name="T5" fmla="*/ 200 h 900"/>
                    <a:gd name="T6" fmla="*/ 452 w 608"/>
                    <a:gd name="T7" fmla="*/ 21 h 900"/>
                    <a:gd name="T8" fmla="*/ 17 w 608"/>
                    <a:gd name="T9" fmla="*/ 739 h 900"/>
                    <a:gd name="T10" fmla="*/ 99 w 608"/>
                    <a:gd name="T11" fmla="*/ 883 h 9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08" h="900">
                      <a:moveTo>
                        <a:pt x="99" y="883"/>
                      </a:moveTo>
                      <a:cubicBezTo>
                        <a:pt x="207" y="900"/>
                        <a:pt x="215" y="777"/>
                        <a:pt x="210" y="701"/>
                      </a:cubicBezTo>
                      <a:cubicBezTo>
                        <a:pt x="198" y="489"/>
                        <a:pt x="339" y="307"/>
                        <a:pt x="511" y="200"/>
                      </a:cubicBezTo>
                      <a:cubicBezTo>
                        <a:pt x="608" y="156"/>
                        <a:pt x="558" y="0"/>
                        <a:pt x="452" y="21"/>
                      </a:cubicBezTo>
                      <a:cubicBezTo>
                        <a:pt x="190" y="155"/>
                        <a:pt x="0" y="439"/>
                        <a:pt x="17" y="739"/>
                      </a:cubicBezTo>
                      <a:cubicBezTo>
                        <a:pt x="13" y="799"/>
                        <a:pt x="48" y="854"/>
                        <a:pt x="99" y="883"/>
                      </a:cubicBezTo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1" name="下箭头 40"/>
            <p:cNvSpPr/>
            <p:nvPr/>
          </p:nvSpPr>
          <p:spPr>
            <a:xfrm rot="9425829">
              <a:off x="5191642" y="3838754"/>
              <a:ext cx="175459" cy="217639"/>
            </a:xfrm>
            <a:prstGeom prst="downArrow">
              <a:avLst>
                <a:gd name="adj1" fmla="val 28745"/>
                <a:gd name="adj2" fmla="val 80224"/>
              </a:avLst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3987792" y="1914515"/>
              <a:ext cx="949338" cy="1424008"/>
              <a:chOff x="3659175" y="1439847"/>
              <a:chExt cx="1606572" cy="2446371"/>
            </a:xfrm>
          </p:grpSpPr>
          <p:sp>
            <p:nvSpPr>
              <p:cNvPr id="43" name="矩形 42"/>
              <p:cNvSpPr/>
              <p:nvPr/>
            </p:nvSpPr>
            <p:spPr>
              <a:xfrm>
                <a:off x="3695688" y="1512873"/>
                <a:ext cx="1533546" cy="2336832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3659175" y="1439847"/>
                <a:ext cx="109539" cy="109539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3659175" y="2608263"/>
                <a:ext cx="109539" cy="109539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3659175" y="3776679"/>
                <a:ext cx="109539" cy="109539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5156208" y="1439847"/>
                <a:ext cx="109539" cy="109539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5156208" y="2608263"/>
                <a:ext cx="109539" cy="109539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5156208" y="3776679"/>
                <a:ext cx="109539" cy="109539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4389435" y="1439847"/>
                <a:ext cx="109539" cy="109539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4389435" y="3776679"/>
                <a:ext cx="109539" cy="109539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2" name="组合 51"/>
              <p:cNvGrpSpPr/>
              <p:nvPr/>
            </p:nvGrpSpPr>
            <p:grpSpPr>
              <a:xfrm>
                <a:off x="3786971" y="1622409"/>
                <a:ext cx="1350981" cy="2163827"/>
                <a:chOff x="8546856" y="2655876"/>
                <a:chExt cx="569913" cy="912813"/>
              </a:xfrm>
              <a:solidFill>
                <a:schemeClr val="tx1">
                  <a:lumMod val="75000"/>
                  <a:lumOff val="25000"/>
                </a:schemeClr>
              </a:solidFill>
            </p:grpSpPr>
            <p:sp>
              <p:nvSpPr>
                <p:cNvPr id="53" name="Freeform 8"/>
                <p:cNvSpPr>
                  <a:spLocks/>
                </p:cNvSpPr>
                <p:nvPr/>
              </p:nvSpPr>
              <p:spPr bwMode="auto">
                <a:xfrm flipV="1">
                  <a:off x="8816731" y="2655876"/>
                  <a:ext cx="300038" cy="279400"/>
                </a:xfrm>
                <a:custGeom>
                  <a:avLst/>
                  <a:gdLst>
                    <a:gd name="T0" fmla="*/ 301 w 826"/>
                    <a:gd name="T1" fmla="*/ 615 h 770"/>
                    <a:gd name="T2" fmla="*/ 498 w 826"/>
                    <a:gd name="T3" fmla="*/ 132 h 770"/>
                    <a:gd name="T4" fmla="*/ 301 w 826"/>
                    <a:gd name="T5" fmla="*/ 615 h 7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26" h="770">
                      <a:moveTo>
                        <a:pt x="301" y="615"/>
                      </a:moveTo>
                      <a:cubicBezTo>
                        <a:pt x="617" y="770"/>
                        <a:pt x="826" y="237"/>
                        <a:pt x="498" y="132"/>
                      </a:cubicBezTo>
                      <a:cubicBezTo>
                        <a:pt x="194" y="0"/>
                        <a:pt x="0" y="499"/>
                        <a:pt x="301" y="61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4" name="Freeform 10"/>
                <p:cNvSpPr>
                  <a:spLocks/>
                </p:cNvSpPr>
                <p:nvPr/>
              </p:nvSpPr>
              <p:spPr bwMode="auto">
                <a:xfrm flipV="1">
                  <a:off x="8546856" y="2817801"/>
                  <a:ext cx="376238" cy="750888"/>
                </a:xfrm>
                <a:custGeom>
                  <a:avLst/>
                  <a:gdLst>
                    <a:gd name="T0" fmla="*/ 346 w 1036"/>
                    <a:gd name="T1" fmla="*/ 1644 h 2069"/>
                    <a:gd name="T2" fmla="*/ 785 w 1036"/>
                    <a:gd name="T3" fmla="*/ 2022 h 2069"/>
                    <a:gd name="T4" fmla="*/ 825 w 1036"/>
                    <a:gd name="T5" fmla="*/ 1632 h 2069"/>
                    <a:gd name="T6" fmla="*/ 665 w 1036"/>
                    <a:gd name="T7" fmla="*/ 1928 h 2069"/>
                    <a:gd name="T8" fmla="*/ 688 w 1036"/>
                    <a:gd name="T9" fmla="*/ 1341 h 2069"/>
                    <a:gd name="T10" fmla="*/ 654 w 1036"/>
                    <a:gd name="T11" fmla="*/ 1219 h 2069"/>
                    <a:gd name="T12" fmla="*/ 859 w 1036"/>
                    <a:gd name="T13" fmla="*/ 110 h 2069"/>
                    <a:gd name="T14" fmla="*/ 594 w 1036"/>
                    <a:gd name="T15" fmla="*/ 185 h 2069"/>
                    <a:gd name="T16" fmla="*/ 665 w 1036"/>
                    <a:gd name="T17" fmla="*/ 553 h 2069"/>
                    <a:gd name="T18" fmla="*/ 245 w 1036"/>
                    <a:gd name="T19" fmla="*/ 53 h 2069"/>
                    <a:gd name="T20" fmla="*/ 143 w 1036"/>
                    <a:gd name="T21" fmla="*/ 333 h 2069"/>
                    <a:gd name="T22" fmla="*/ 282 w 1036"/>
                    <a:gd name="T23" fmla="*/ 1126 h 2069"/>
                    <a:gd name="T24" fmla="*/ 346 w 1036"/>
                    <a:gd name="T25" fmla="*/ 1644 h 20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036" h="2069">
                      <a:moveTo>
                        <a:pt x="346" y="1644"/>
                      </a:moveTo>
                      <a:cubicBezTo>
                        <a:pt x="430" y="1818"/>
                        <a:pt x="548" y="2069"/>
                        <a:pt x="785" y="2022"/>
                      </a:cubicBezTo>
                      <a:cubicBezTo>
                        <a:pt x="959" y="1969"/>
                        <a:pt x="909" y="1744"/>
                        <a:pt x="825" y="1632"/>
                      </a:cubicBezTo>
                      <a:cubicBezTo>
                        <a:pt x="821" y="1741"/>
                        <a:pt x="842" y="1984"/>
                        <a:pt x="665" y="1928"/>
                      </a:cubicBezTo>
                      <a:cubicBezTo>
                        <a:pt x="487" y="1785"/>
                        <a:pt x="612" y="1513"/>
                        <a:pt x="688" y="1341"/>
                      </a:cubicBezTo>
                      <a:cubicBezTo>
                        <a:pt x="679" y="1300"/>
                        <a:pt x="663" y="1260"/>
                        <a:pt x="654" y="1219"/>
                      </a:cubicBezTo>
                      <a:cubicBezTo>
                        <a:pt x="962" y="947"/>
                        <a:pt x="1036" y="474"/>
                        <a:pt x="859" y="110"/>
                      </a:cubicBezTo>
                      <a:cubicBezTo>
                        <a:pt x="787" y="0"/>
                        <a:pt x="605" y="58"/>
                        <a:pt x="594" y="185"/>
                      </a:cubicBezTo>
                      <a:cubicBezTo>
                        <a:pt x="620" y="307"/>
                        <a:pt x="667" y="426"/>
                        <a:pt x="665" y="553"/>
                      </a:cubicBezTo>
                      <a:cubicBezTo>
                        <a:pt x="556" y="367"/>
                        <a:pt x="440" y="160"/>
                        <a:pt x="245" y="53"/>
                      </a:cubicBezTo>
                      <a:cubicBezTo>
                        <a:pt x="81" y="15"/>
                        <a:pt x="0" y="253"/>
                        <a:pt x="143" y="333"/>
                      </a:cubicBezTo>
                      <a:cubicBezTo>
                        <a:pt x="362" y="509"/>
                        <a:pt x="569" y="925"/>
                        <a:pt x="282" y="1126"/>
                      </a:cubicBezTo>
                      <a:cubicBezTo>
                        <a:pt x="204" y="1293"/>
                        <a:pt x="290" y="1482"/>
                        <a:pt x="346" y="164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Freeform 11"/>
                <p:cNvSpPr>
                  <a:spLocks/>
                </p:cNvSpPr>
                <p:nvPr/>
              </p:nvSpPr>
              <p:spPr bwMode="auto">
                <a:xfrm flipV="1">
                  <a:off x="8759581" y="2865426"/>
                  <a:ext cx="220663" cy="327025"/>
                </a:xfrm>
                <a:custGeom>
                  <a:avLst/>
                  <a:gdLst>
                    <a:gd name="T0" fmla="*/ 99 w 608"/>
                    <a:gd name="T1" fmla="*/ 883 h 900"/>
                    <a:gd name="T2" fmla="*/ 210 w 608"/>
                    <a:gd name="T3" fmla="*/ 701 h 900"/>
                    <a:gd name="T4" fmla="*/ 511 w 608"/>
                    <a:gd name="T5" fmla="*/ 200 h 900"/>
                    <a:gd name="T6" fmla="*/ 452 w 608"/>
                    <a:gd name="T7" fmla="*/ 21 h 900"/>
                    <a:gd name="T8" fmla="*/ 17 w 608"/>
                    <a:gd name="T9" fmla="*/ 739 h 900"/>
                    <a:gd name="T10" fmla="*/ 99 w 608"/>
                    <a:gd name="T11" fmla="*/ 883 h 9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08" h="900">
                      <a:moveTo>
                        <a:pt x="99" y="883"/>
                      </a:moveTo>
                      <a:cubicBezTo>
                        <a:pt x="207" y="900"/>
                        <a:pt x="215" y="777"/>
                        <a:pt x="210" y="701"/>
                      </a:cubicBezTo>
                      <a:cubicBezTo>
                        <a:pt x="198" y="489"/>
                        <a:pt x="339" y="307"/>
                        <a:pt x="511" y="200"/>
                      </a:cubicBezTo>
                      <a:cubicBezTo>
                        <a:pt x="608" y="156"/>
                        <a:pt x="558" y="0"/>
                        <a:pt x="452" y="21"/>
                      </a:cubicBezTo>
                      <a:cubicBezTo>
                        <a:pt x="190" y="155"/>
                        <a:pt x="0" y="439"/>
                        <a:pt x="17" y="739"/>
                      </a:cubicBezTo>
                      <a:cubicBezTo>
                        <a:pt x="13" y="799"/>
                        <a:pt x="48" y="854"/>
                        <a:pt x="99" y="88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92" name="组合 91"/>
          <p:cNvGrpSpPr/>
          <p:nvPr/>
        </p:nvGrpSpPr>
        <p:grpSpPr>
          <a:xfrm>
            <a:off x="4036249" y="4526127"/>
            <a:ext cx="1117629" cy="1646076"/>
            <a:chOff x="3823484" y="3062887"/>
            <a:chExt cx="1277955" cy="1882208"/>
          </a:xfrm>
        </p:grpSpPr>
        <p:sp>
          <p:nvSpPr>
            <p:cNvPr id="93" name="椭圆 92"/>
            <p:cNvSpPr/>
            <p:nvPr/>
          </p:nvSpPr>
          <p:spPr>
            <a:xfrm>
              <a:off x="3823484" y="3667140"/>
              <a:ext cx="1277955" cy="1277955"/>
            </a:xfrm>
            <a:prstGeom prst="ellipse">
              <a:avLst/>
            </a:prstGeom>
            <a:solidFill>
              <a:srgbClr val="005A7A"/>
            </a:solidFill>
            <a:ln>
              <a:solidFill>
                <a:srgbClr val="005A7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smtClean="0">
                  <a:solidFill>
                    <a:schemeClr val="bg1"/>
                  </a:solidFill>
                </a:rPr>
                <a:t>中心</a:t>
              </a:r>
              <a:endParaRPr lang="en-US" altLang="zh-CN" sz="200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000" smtClean="0">
                  <a:solidFill>
                    <a:schemeClr val="bg1"/>
                  </a:solidFill>
                </a:rPr>
                <a:t>缩放</a:t>
              </a:r>
              <a:endParaRPr lang="zh-CN" altLang="en-US" sz="2000">
                <a:solidFill>
                  <a:schemeClr val="bg1"/>
                </a:solidFill>
              </a:endParaRPr>
            </a:p>
          </p:txBody>
        </p:sp>
        <p:cxnSp>
          <p:nvCxnSpPr>
            <p:cNvPr id="94" name="直接连接符 93"/>
            <p:cNvCxnSpPr/>
            <p:nvPr/>
          </p:nvCxnSpPr>
          <p:spPr>
            <a:xfrm flipV="1">
              <a:off x="4461667" y="3062887"/>
              <a:ext cx="0" cy="604253"/>
            </a:xfrm>
            <a:prstGeom prst="line">
              <a:avLst/>
            </a:prstGeom>
            <a:ln w="12700" cap="rnd">
              <a:solidFill>
                <a:srgbClr val="005A7A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62844833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矩形 103"/>
          <p:cNvSpPr/>
          <p:nvPr/>
        </p:nvSpPr>
        <p:spPr>
          <a:xfrm>
            <a:off x="1882802" y="938264"/>
            <a:ext cx="5378395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spc="300" smtClean="0">
                <a:solidFill>
                  <a:schemeClr val="accent5"/>
                </a:solidFill>
                <a:latin typeface="+mj-ea"/>
                <a:ea typeface="+mj-ea"/>
              </a:rPr>
              <a:t>Ctrl</a:t>
            </a:r>
            <a:r>
              <a:rPr lang="en-US" altLang="zh-CN" sz="4400" spc="300">
                <a:solidFill>
                  <a:schemeClr val="accent5"/>
                </a:solidFill>
                <a:latin typeface="+mj-ea"/>
                <a:ea typeface="+mj-ea"/>
              </a:rPr>
              <a:t>+</a:t>
            </a:r>
            <a:r>
              <a:rPr lang="zh-CN" altLang="en-US" sz="4400" spc="300" smtClean="0">
                <a:solidFill>
                  <a:schemeClr val="accent5"/>
                </a:solidFill>
                <a:latin typeface="+mj-ea"/>
                <a:ea typeface="+mj-ea"/>
              </a:rPr>
              <a:t>鼠标滑轮</a:t>
            </a:r>
            <a:endParaRPr lang="en-US" altLang="zh-CN" sz="3200" spc="300" smtClean="0">
              <a:latin typeface="+mj-ea"/>
              <a:ea typeface="+mj-ea"/>
            </a:endParaRPr>
          </a:p>
          <a:p>
            <a:pPr algn="ctr"/>
            <a:r>
              <a:rPr lang="zh-CN" altLang="en-US" sz="2400" spc="300" smtClean="0">
                <a:latin typeface="+mj-ea"/>
                <a:ea typeface="+mj-ea"/>
              </a:rPr>
              <a:t>（鼠标放于编辑窗口，滚动滑轮）</a:t>
            </a:r>
          </a:p>
        </p:txBody>
      </p:sp>
      <p:cxnSp>
        <p:nvCxnSpPr>
          <p:cNvPr id="105" name="直接连接符 104"/>
          <p:cNvCxnSpPr/>
          <p:nvPr/>
        </p:nvCxnSpPr>
        <p:spPr>
          <a:xfrm>
            <a:off x="3739487" y="2147883"/>
            <a:ext cx="16224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" name="组合 91"/>
          <p:cNvGrpSpPr/>
          <p:nvPr/>
        </p:nvGrpSpPr>
        <p:grpSpPr>
          <a:xfrm>
            <a:off x="4036249" y="4526127"/>
            <a:ext cx="1117629" cy="1646076"/>
            <a:chOff x="3823484" y="3062887"/>
            <a:chExt cx="1277955" cy="1882208"/>
          </a:xfrm>
        </p:grpSpPr>
        <p:sp>
          <p:nvSpPr>
            <p:cNvPr id="93" name="椭圆 92"/>
            <p:cNvSpPr/>
            <p:nvPr/>
          </p:nvSpPr>
          <p:spPr>
            <a:xfrm>
              <a:off x="3823484" y="3667140"/>
              <a:ext cx="1277955" cy="1277955"/>
            </a:xfrm>
            <a:prstGeom prst="ellipse">
              <a:avLst/>
            </a:prstGeom>
            <a:solidFill>
              <a:srgbClr val="005A7A"/>
            </a:solidFill>
            <a:ln>
              <a:solidFill>
                <a:srgbClr val="005A7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>
                  <a:solidFill>
                    <a:schemeClr val="bg1"/>
                  </a:solidFill>
                </a:rPr>
                <a:t>页面</a:t>
              </a:r>
              <a:endParaRPr lang="en-US" altLang="zh-CN" sz="2000" smtClean="0">
                <a:solidFill>
                  <a:schemeClr val="bg1"/>
                </a:solidFill>
              </a:endParaRPr>
            </a:p>
            <a:p>
              <a:pPr algn="ctr"/>
              <a:r>
                <a:rPr lang="zh-CN" altLang="en-US" sz="2000" smtClean="0">
                  <a:solidFill>
                    <a:schemeClr val="bg1"/>
                  </a:solidFill>
                </a:rPr>
                <a:t>缩放</a:t>
              </a:r>
              <a:endParaRPr lang="zh-CN" altLang="en-US" sz="2000">
                <a:solidFill>
                  <a:schemeClr val="bg1"/>
                </a:solidFill>
              </a:endParaRPr>
            </a:p>
          </p:txBody>
        </p:sp>
        <p:cxnSp>
          <p:nvCxnSpPr>
            <p:cNvPr id="94" name="直接连接符 93"/>
            <p:cNvCxnSpPr/>
            <p:nvPr/>
          </p:nvCxnSpPr>
          <p:spPr>
            <a:xfrm flipV="1">
              <a:off x="4461667" y="3062887"/>
              <a:ext cx="0" cy="604253"/>
            </a:xfrm>
            <a:prstGeom prst="line">
              <a:avLst/>
            </a:prstGeom>
            <a:ln w="12700" cap="rnd">
              <a:solidFill>
                <a:srgbClr val="005A7A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2243" y="2588426"/>
            <a:ext cx="3310512" cy="1862163"/>
          </a:xfrm>
          <a:prstGeom prst="rect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57" name="Picture 2"/>
          <p:cNvPicPr>
            <a:picLocks noChangeAspect="1" noChangeArrowheads="1"/>
          </p:cNvPicPr>
          <p:nvPr/>
        </p:nvPicPr>
        <p:blipFill>
          <a:blip r:embed="rId3"/>
          <a:srcRect l="25299" t="25421" r="25203" b="24714"/>
          <a:stretch>
            <a:fillRect/>
          </a:stretch>
        </p:blipFill>
        <p:spPr bwMode="auto">
          <a:xfrm>
            <a:off x="4892621" y="2588426"/>
            <a:ext cx="3286170" cy="1862163"/>
          </a:xfrm>
          <a:prstGeom prst="rect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4369932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2094" y="4438571"/>
            <a:ext cx="3050342" cy="1873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6513" y="4675156"/>
            <a:ext cx="2479128" cy="1522892"/>
          </a:xfrm>
          <a:prstGeom prst="rect">
            <a:avLst/>
          </a:prstGeom>
        </p:spPr>
      </p:pic>
      <p:sp>
        <p:nvSpPr>
          <p:cNvPr id="104" name="矩形 103"/>
          <p:cNvSpPr/>
          <p:nvPr/>
        </p:nvSpPr>
        <p:spPr>
          <a:xfrm>
            <a:off x="2575300" y="938264"/>
            <a:ext cx="3993401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spc="300" smtClean="0">
                <a:solidFill>
                  <a:schemeClr val="accent5"/>
                </a:solidFill>
                <a:latin typeface="+mj-ea"/>
                <a:ea typeface="+mj-ea"/>
              </a:rPr>
              <a:t>Ctrl+G</a:t>
            </a:r>
            <a:endParaRPr lang="en-US" altLang="zh-CN" sz="3200" spc="300" smtClean="0">
              <a:latin typeface="+mj-ea"/>
              <a:ea typeface="+mj-ea"/>
            </a:endParaRPr>
          </a:p>
          <a:p>
            <a:pPr algn="ctr"/>
            <a:r>
              <a:rPr lang="zh-CN" altLang="en-US" sz="2400" spc="300" smtClean="0">
                <a:latin typeface="+mj-ea"/>
                <a:ea typeface="+mj-ea"/>
              </a:rPr>
              <a:t>（选择多个对象，组合）</a:t>
            </a:r>
          </a:p>
        </p:txBody>
      </p:sp>
      <p:cxnSp>
        <p:nvCxnSpPr>
          <p:cNvPr id="105" name="直接连接符 104"/>
          <p:cNvCxnSpPr/>
          <p:nvPr/>
        </p:nvCxnSpPr>
        <p:spPr>
          <a:xfrm>
            <a:off x="3739487" y="2147883"/>
            <a:ext cx="16224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6513" y="2404572"/>
            <a:ext cx="2479128" cy="1409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9997" y="2336409"/>
            <a:ext cx="2561985" cy="1546025"/>
          </a:xfrm>
          <a:prstGeom prst="rect">
            <a:avLst/>
          </a:prstGeom>
        </p:spPr>
      </p:pic>
      <p:cxnSp>
        <p:nvCxnSpPr>
          <p:cNvPr id="6" name="直接箭头连接符 5"/>
          <p:cNvCxnSpPr/>
          <p:nvPr/>
        </p:nvCxnSpPr>
        <p:spPr>
          <a:xfrm>
            <a:off x="4043363" y="3300419"/>
            <a:ext cx="1118058" cy="0"/>
          </a:xfrm>
          <a:prstGeom prst="straightConnector1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>
            <a:off x="4043363" y="5724534"/>
            <a:ext cx="1118058" cy="0"/>
          </a:xfrm>
          <a:prstGeom prst="straightConnector1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 flipH="1">
            <a:off x="2724950" y="3839570"/>
            <a:ext cx="1127" cy="860884"/>
          </a:xfrm>
          <a:prstGeom prst="straightConnector1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1226559" y="3907954"/>
            <a:ext cx="1359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/>
              <a:t>组合后</a:t>
            </a:r>
            <a:endParaRPr lang="en-US" altLang="zh-CN" sz="2000" smtClean="0"/>
          </a:p>
          <a:p>
            <a:pPr algn="ctr"/>
            <a:r>
              <a:rPr lang="zh-CN" altLang="en-US" sz="2000" smtClean="0"/>
              <a:t>（</a:t>
            </a:r>
            <a:r>
              <a:rPr lang="en-US" altLang="zh-CN" sz="2000" smtClean="0"/>
              <a:t>Crtl+G</a:t>
            </a:r>
            <a:r>
              <a:rPr lang="zh-CN" altLang="en-US" sz="2000" smtClean="0"/>
              <a:t>）</a:t>
            </a:r>
            <a:endParaRPr lang="zh-CN" altLang="en-US" sz="2000"/>
          </a:p>
        </p:txBody>
      </p:sp>
      <p:sp>
        <p:nvSpPr>
          <p:cNvPr id="29" name="文本框 28"/>
          <p:cNvSpPr txBox="1"/>
          <p:nvPr/>
        </p:nvSpPr>
        <p:spPr>
          <a:xfrm>
            <a:off x="3931142" y="282466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smtClean="0"/>
              <a:t>单个变大</a:t>
            </a:r>
            <a:endParaRPr lang="zh-CN" altLang="en-US" sz="2000"/>
          </a:p>
        </p:txBody>
      </p:sp>
      <p:sp>
        <p:nvSpPr>
          <p:cNvPr id="30" name="文本框 29"/>
          <p:cNvSpPr txBox="1"/>
          <p:nvPr/>
        </p:nvSpPr>
        <p:spPr>
          <a:xfrm>
            <a:off x="3931142" y="517776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/>
              <a:t>整体</a:t>
            </a:r>
            <a:r>
              <a:rPr lang="zh-CN" altLang="en-US" sz="2000" smtClean="0"/>
              <a:t>变大</a:t>
            </a:r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204049964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62628" y="853785"/>
            <a:ext cx="1051385" cy="64738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矩形 103"/>
          <p:cNvSpPr/>
          <p:nvPr/>
        </p:nvSpPr>
        <p:spPr>
          <a:xfrm>
            <a:off x="2259509" y="938264"/>
            <a:ext cx="4624985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spc="300" smtClean="0">
                <a:solidFill>
                  <a:schemeClr val="bg1"/>
                </a:solidFill>
                <a:latin typeface="+mj-ea"/>
                <a:ea typeface="+mj-ea"/>
              </a:rPr>
              <a:t>VIP</a:t>
            </a:r>
            <a:r>
              <a:rPr lang="zh-CN" altLang="en-US" sz="4400" spc="300" smtClean="0">
                <a:solidFill>
                  <a:schemeClr val="accent5"/>
                </a:solidFill>
                <a:latin typeface="+mj-ea"/>
                <a:ea typeface="+mj-ea"/>
              </a:rPr>
              <a:t>技巧：</a:t>
            </a:r>
            <a:r>
              <a:rPr lang="en-US" altLang="zh-CN" sz="4400" spc="300" smtClean="0">
                <a:solidFill>
                  <a:schemeClr val="accent5"/>
                </a:solidFill>
                <a:latin typeface="+mj-ea"/>
                <a:ea typeface="+mj-ea"/>
              </a:rPr>
              <a:t>Ctrl+Z</a:t>
            </a:r>
            <a:endParaRPr lang="en-US" altLang="zh-CN" sz="3200" spc="300" smtClean="0">
              <a:latin typeface="+mj-ea"/>
              <a:ea typeface="+mj-ea"/>
            </a:endParaRPr>
          </a:p>
          <a:p>
            <a:pPr algn="ctr"/>
            <a:r>
              <a:rPr lang="zh-CN" altLang="en-US" sz="2400" spc="300" smtClean="0">
                <a:latin typeface="+mj-ea"/>
                <a:ea typeface="+mj-ea"/>
              </a:rPr>
              <a:t>（撤销上一步操作）</a:t>
            </a:r>
          </a:p>
        </p:txBody>
      </p:sp>
      <p:cxnSp>
        <p:nvCxnSpPr>
          <p:cNvPr id="105" name="直接连接符 104"/>
          <p:cNvCxnSpPr/>
          <p:nvPr/>
        </p:nvCxnSpPr>
        <p:spPr>
          <a:xfrm>
            <a:off x="3739487" y="2147883"/>
            <a:ext cx="16224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矩形 58"/>
          <p:cNvSpPr/>
          <p:nvPr/>
        </p:nvSpPr>
        <p:spPr>
          <a:xfrm>
            <a:off x="1244074" y="6342844"/>
            <a:ext cx="6655853" cy="1471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4331425" y="3678080"/>
            <a:ext cx="2869511" cy="2764780"/>
            <a:chOff x="3733800" y="2995613"/>
            <a:chExt cx="1304926" cy="125729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5" name="Freeform 81"/>
            <p:cNvSpPr>
              <a:spLocks/>
            </p:cNvSpPr>
            <p:nvPr/>
          </p:nvSpPr>
          <p:spPr bwMode="auto">
            <a:xfrm flipV="1">
              <a:off x="3733800" y="2995613"/>
              <a:ext cx="365125" cy="295275"/>
            </a:xfrm>
            <a:custGeom>
              <a:avLst/>
              <a:gdLst>
                <a:gd name="T0" fmla="*/ 201 w 675"/>
                <a:gd name="T1" fmla="*/ 0 h 545"/>
                <a:gd name="T2" fmla="*/ 290 w 675"/>
                <a:gd name="T3" fmla="*/ 504 h 545"/>
                <a:gd name="T4" fmla="*/ 480 w 675"/>
                <a:gd name="T5" fmla="*/ 33 h 545"/>
                <a:gd name="T6" fmla="*/ 254 w 675"/>
                <a:gd name="T7" fmla="*/ 258 h 545"/>
                <a:gd name="T8" fmla="*/ 201 w 675"/>
                <a:gd name="T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5" h="545">
                  <a:moveTo>
                    <a:pt x="201" y="0"/>
                  </a:moveTo>
                  <a:cubicBezTo>
                    <a:pt x="0" y="129"/>
                    <a:pt x="37" y="476"/>
                    <a:pt x="290" y="504"/>
                  </a:cubicBezTo>
                  <a:cubicBezTo>
                    <a:pt x="551" y="545"/>
                    <a:pt x="675" y="191"/>
                    <a:pt x="480" y="33"/>
                  </a:cubicBezTo>
                  <a:cubicBezTo>
                    <a:pt x="419" y="114"/>
                    <a:pt x="391" y="292"/>
                    <a:pt x="254" y="258"/>
                  </a:cubicBezTo>
                  <a:cubicBezTo>
                    <a:pt x="134" y="234"/>
                    <a:pt x="213" y="80"/>
                    <a:pt x="2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82"/>
            <p:cNvSpPr>
              <a:spLocks/>
            </p:cNvSpPr>
            <p:nvPr/>
          </p:nvSpPr>
          <p:spPr bwMode="auto">
            <a:xfrm flipV="1">
              <a:off x="3830638" y="3132138"/>
              <a:ext cx="666750" cy="923925"/>
            </a:xfrm>
            <a:custGeom>
              <a:avLst/>
              <a:gdLst>
                <a:gd name="T0" fmla="*/ 402 w 1237"/>
                <a:gd name="T1" fmla="*/ 1536 h 1710"/>
                <a:gd name="T2" fmla="*/ 751 w 1237"/>
                <a:gd name="T3" fmla="*/ 1628 h 1710"/>
                <a:gd name="T4" fmla="*/ 1182 w 1237"/>
                <a:gd name="T5" fmla="*/ 1070 h 1710"/>
                <a:gd name="T6" fmla="*/ 971 w 1237"/>
                <a:gd name="T7" fmla="*/ 750 h 1710"/>
                <a:gd name="T8" fmla="*/ 531 w 1237"/>
                <a:gd name="T9" fmla="*/ 745 h 1710"/>
                <a:gd name="T10" fmla="*/ 569 w 1237"/>
                <a:gd name="T11" fmla="*/ 165 h 1710"/>
                <a:gd name="T12" fmla="*/ 301 w 1237"/>
                <a:gd name="T13" fmla="*/ 119 h 1710"/>
                <a:gd name="T14" fmla="*/ 246 w 1237"/>
                <a:gd name="T15" fmla="*/ 731 h 1710"/>
                <a:gd name="T16" fmla="*/ 279 w 1237"/>
                <a:gd name="T17" fmla="*/ 990 h 1710"/>
                <a:gd name="T18" fmla="*/ 745 w 1237"/>
                <a:gd name="T19" fmla="*/ 1030 h 1710"/>
                <a:gd name="T20" fmla="*/ 566 w 1237"/>
                <a:gd name="T21" fmla="*/ 1241 h 1710"/>
                <a:gd name="T22" fmla="*/ 683 w 1237"/>
                <a:gd name="T23" fmla="*/ 1559 h 1710"/>
                <a:gd name="T24" fmla="*/ 466 w 1237"/>
                <a:gd name="T25" fmla="*/ 1484 h 1710"/>
                <a:gd name="T26" fmla="*/ 693 w 1237"/>
                <a:gd name="T27" fmla="*/ 1472 h 1710"/>
                <a:gd name="T28" fmla="*/ 316 w 1237"/>
                <a:gd name="T29" fmla="*/ 1025 h 1710"/>
                <a:gd name="T30" fmla="*/ 67 w 1237"/>
                <a:gd name="T31" fmla="*/ 1438 h 1710"/>
                <a:gd name="T32" fmla="*/ 136 w 1237"/>
                <a:gd name="T33" fmla="*/ 1656 h 1710"/>
                <a:gd name="T34" fmla="*/ 347 w 1237"/>
                <a:gd name="T35" fmla="*/ 1293 h 1710"/>
                <a:gd name="T36" fmla="*/ 402 w 1237"/>
                <a:gd name="T37" fmla="*/ 1536 h 1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37" h="1710">
                  <a:moveTo>
                    <a:pt x="402" y="1536"/>
                  </a:moveTo>
                  <a:cubicBezTo>
                    <a:pt x="436" y="1686"/>
                    <a:pt x="641" y="1710"/>
                    <a:pt x="751" y="1628"/>
                  </a:cubicBezTo>
                  <a:cubicBezTo>
                    <a:pt x="945" y="1490"/>
                    <a:pt x="1098" y="1293"/>
                    <a:pt x="1182" y="1070"/>
                  </a:cubicBezTo>
                  <a:cubicBezTo>
                    <a:pt x="1237" y="922"/>
                    <a:pt x="1091" y="801"/>
                    <a:pt x="971" y="750"/>
                  </a:cubicBezTo>
                  <a:cubicBezTo>
                    <a:pt x="825" y="736"/>
                    <a:pt x="678" y="747"/>
                    <a:pt x="531" y="745"/>
                  </a:cubicBezTo>
                  <a:cubicBezTo>
                    <a:pt x="548" y="552"/>
                    <a:pt x="553" y="358"/>
                    <a:pt x="569" y="165"/>
                  </a:cubicBezTo>
                  <a:cubicBezTo>
                    <a:pt x="555" y="30"/>
                    <a:pt x="363" y="0"/>
                    <a:pt x="301" y="119"/>
                  </a:cubicBezTo>
                  <a:cubicBezTo>
                    <a:pt x="259" y="320"/>
                    <a:pt x="269" y="527"/>
                    <a:pt x="246" y="731"/>
                  </a:cubicBezTo>
                  <a:cubicBezTo>
                    <a:pt x="245" y="816"/>
                    <a:pt x="207" y="922"/>
                    <a:pt x="279" y="990"/>
                  </a:cubicBezTo>
                  <a:cubicBezTo>
                    <a:pt x="425" y="1056"/>
                    <a:pt x="590" y="1021"/>
                    <a:pt x="745" y="1030"/>
                  </a:cubicBezTo>
                  <a:cubicBezTo>
                    <a:pt x="686" y="1101"/>
                    <a:pt x="625" y="1171"/>
                    <a:pt x="566" y="1241"/>
                  </a:cubicBezTo>
                  <a:cubicBezTo>
                    <a:pt x="615" y="1339"/>
                    <a:pt x="777" y="1443"/>
                    <a:pt x="683" y="1559"/>
                  </a:cubicBezTo>
                  <a:cubicBezTo>
                    <a:pt x="612" y="1643"/>
                    <a:pt x="491" y="1573"/>
                    <a:pt x="466" y="1484"/>
                  </a:cubicBezTo>
                  <a:cubicBezTo>
                    <a:pt x="512" y="1575"/>
                    <a:pt x="699" y="1615"/>
                    <a:pt x="693" y="1472"/>
                  </a:cubicBezTo>
                  <a:cubicBezTo>
                    <a:pt x="578" y="1321"/>
                    <a:pt x="495" y="1102"/>
                    <a:pt x="316" y="1025"/>
                  </a:cubicBezTo>
                  <a:cubicBezTo>
                    <a:pt x="187" y="1125"/>
                    <a:pt x="154" y="1305"/>
                    <a:pt x="67" y="1438"/>
                  </a:cubicBezTo>
                  <a:cubicBezTo>
                    <a:pt x="14" y="1512"/>
                    <a:pt x="0" y="1684"/>
                    <a:pt x="136" y="1656"/>
                  </a:cubicBezTo>
                  <a:cubicBezTo>
                    <a:pt x="243" y="1562"/>
                    <a:pt x="277" y="1414"/>
                    <a:pt x="347" y="1293"/>
                  </a:cubicBezTo>
                  <a:cubicBezTo>
                    <a:pt x="419" y="1360"/>
                    <a:pt x="485" y="1446"/>
                    <a:pt x="402" y="153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83"/>
            <p:cNvSpPr>
              <a:spLocks noEditPoints="1"/>
            </p:cNvSpPr>
            <p:nvPr/>
          </p:nvSpPr>
          <p:spPr bwMode="auto">
            <a:xfrm flipV="1">
              <a:off x="4167188" y="3698875"/>
              <a:ext cx="871538" cy="554037"/>
            </a:xfrm>
            <a:custGeom>
              <a:avLst/>
              <a:gdLst>
                <a:gd name="T0" fmla="*/ 50 w 1613"/>
                <a:gd name="T1" fmla="*/ 743 h 1025"/>
                <a:gd name="T2" fmla="*/ 477 w 1613"/>
                <a:gd name="T3" fmla="*/ 968 h 1025"/>
                <a:gd name="T4" fmla="*/ 447 w 1613"/>
                <a:gd name="T5" fmla="*/ 814 h 1025"/>
                <a:gd name="T6" fmla="*/ 234 w 1613"/>
                <a:gd name="T7" fmla="*/ 688 h 1025"/>
                <a:gd name="T8" fmla="*/ 514 w 1613"/>
                <a:gd name="T9" fmla="*/ 382 h 1025"/>
                <a:gd name="T10" fmla="*/ 640 w 1613"/>
                <a:gd name="T11" fmla="*/ 981 h 1025"/>
                <a:gd name="T12" fmla="*/ 856 w 1613"/>
                <a:gd name="T13" fmla="*/ 981 h 1025"/>
                <a:gd name="T14" fmla="*/ 1034 w 1613"/>
                <a:gd name="T15" fmla="*/ 85 h 1025"/>
                <a:gd name="T16" fmla="*/ 1035 w 1613"/>
                <a:gd name="T17" fmla="*/ 976 h 1025"/>
                <a:gd name="T18" fmla="*/ 1516 w 1613"/>
                <a:gd name="T19" fmla="*/ 840 h 1025"/>
                <a:gd name="T20" fmla="*/ 1497 w 1613"/>
                <a:gd name="T21" fmla="*/ 202 h 1025"/>
                <a:gd name="T22" fmla="*/ 853 w 1613"/>
                <a:gd name="T23" fmla="*/ 80 h 1025"/>
                <a:gd name="T24" fmla="*/ 821 w 1613"/>
                <a:gd name="T25" fmla="*/ 279 h 1025"/>
                <a:gd name="T26" fmla="*/ 659 w 1613"/>
                <a:gd name="T27" fmla="*/ 281 h 1025"/>
                <a:gd name="T28" fmla="*/ 617 w 1613"/>
                <a:gd name="T29" fmla="*/ 76 h 1025"/>
                <a:gd name="T30" fmla="*/ 441 w 1613"/>
                <a:gd name="T31" fmla="*/ 77 h 1025"/>
                <a:gd name="T32" fmla="*/ 480 w 1613"/>
                <a:gd name="T33" fmla="*/ 184 h 1025"/>
                <a:gd name="T34" fmla="*/ 31 w 1613"/>
                <a:gd name="T35" fmla="*/ 95 h 1025"/>
                <a:gd name="T36" fmla="*/ 59 w 1613"/>
                <a:gd name="T37" fmla="*/ 247 h 1025"/>
                <a:gd name="T38" fmla="*/ 332 w 1613"/>
                <a:gd name="T39" fmla="*/ 287 h 1025"/>
                <a:gd name="T40" fmla="*/ 50 w 1613"/>
                <a:gd name="T41" fmla="*/ 743 h 1025"/>
                <a:gd name="T42" fmla="*/ 1216 w 1613"/>
                <a:gd name="T43" fmla="*/ 858 h 1025"/>
                <a:gd name="T44" fmla="*/ 1216 w 1613"/>
                <a:gd name="T45" fmla="*/ 199 h 1025"/>
                <a:gd name="T46" fmla="*/ 1216 w 1613"/>
                <a:gd name="T47" fmla="*/ 858 h 1025"/>
                <a:gd name="T48" fmla="*/ 746 w 1613"/>
                <a:gd name="T49" fmla="*/ 820 h 1025"/>
                <a:gd name="T50" fmla="*/ 679 w 1613"/>
                <a:gd name="T51" fmla="*/ 418 h 1025"/>
                <a:gd name="T52" fmla="*/ 802 w 1613"/>
                <a:gd name="T53" fmla="*/ 421 h 1025"/>
                <a:gd name="T54" fmla="*/ 746 w 1613"/>
                <a:gd name="T55" fmla="*/ 82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13" h="1025">
                  <a:moveTo>
                    <a:pt x="50" y="743"/>
                  </a:moveTo>
                  <a:cubicBezTo>
                    <a:pt x="46" y="964"/>
                    <a:pt x="304" y="1025"/>
                    <a:pt x="477" y="968"/>
                  </a:cubicBezTo>
                  <a:cubicBezTo>
                    <a:pt x="467" y="917"/>
                    <a:pt x="457" y="866"/>
                    <a:pt x="447" y="814"/>
                  </a:cubicBezTo>
                  <a:cubicBezTo>
                    <a:pt x="351" y="859"/>
                    <a:pt x="169" y="831"/>
                    <a:pt x="234" y="688"/>
                  </a:cubicBezTo>
                  <a:cubicBezTo>
                    <a:pt x="339" y="597"/>
                    <a:pt x="477" y="530"/>
                    <a:pt x="514" y="382"/>
                  </a:cubicBezTo>
                  <a:cubicBezTo>
                    <a:pt x="551" y="583"/>
                    <a:pt x="601" y="781"/>
                    <a:pt x="640" y="981"/>
                  </a:cubicBezTo>
                  <a:cubicBezTo>
                    <a:pt x="712" y="981"/>
                    <a:pt x="784" y="981"/>
                    <a:pt x="856" y="981"/>
                  </a:cubicBezTo>
                  <a:cubicBezTo>
                    <a:pt x="914" y="682"/>
                    <a:pt x="966" y="382"/>
                    <a:pt x="1034" y="85"/>
                  </a:cubicBezTo>
                  <a:cubicBezTo>
                    <a:pt x="1036" y="382"/>
                    <a:pt x="1032" y="679"/>
                    <a:pt x="1035" y="976"/>
                  </a:cubicBezTo>
                  <a:cubicBezTo>
                    <a:pt x="1200" y="991"/>
                    <a:pt x="1422" y="1011"/>
                    <a:pt x="1516" y="840"/>
                  </a:cubicBezTo>
                  <a:cubicBezTo>
                    <a:pt x="1613" y="645"/>
                    <a:pt x="1606" y="391"/>
                    <a:pt x="1497" y="202"/>
                  </a:cubicBezTo>
                  <a:cubicBezTo>
                    <a:pt x="1347" y="0"/>
                    <a:pt x="1066" y="89"/>
                    <a:pt x="853" y="80"/>
                  </a:cubicBezTo>
                  <a:cubicBezTo>
                    <a:pt x="843" y="147"/>
                    <a:pt x="832" y="213"/>
                    <a:pt x="821" y="279"/>
                  </a:cubicBezTo>
                  <a:cubicBezTo>
                    <a:pt x="767" y="280"/>
                    <a:pt x="713" y="280"/>
                    <a:pt x="659" y="281"/>
                  </a:cubicBezTo>
                  <a:cubicBezTo>
                    <a:pt x="645" y="213"/>
                    <a:pt x="631" y="145"/>
                    <a:pt x="617" y="76"/>
                  </a:cubicBezTo>
                  <a:cubicBezTo>
                    <a:pt x="558" y="77"/>
                    <a:pt x="500" y="77"/>
                    <a:pt x="441" y="77"/>
                  </a:cubicBezTo>
                  <a:cubicBezTo>
                    <a:pt x="450" y="104"/>
                    <a:pt x="470" y="157"/>
                    <a:pt x="480" y="184"/>
                  </a:cubicBezTo>
                  <a:cubicBezTo>
                    <a:pt x="362" y="63"/>
                    <a:pt x="187" y="44"/>
                    <a:pt x="31" y="95"/>
                  </a:cubicBezTo>
                  <a:cubicBezTo>
                    <a:pt x="41" y="146"/>
                    <a:pt x="50" y="197"/>
                    <a:pt x="59" y="247"/>
                  </a:cubicBezTo>
                  <a:cubicBezTo>
                    <a:pt x="150" y="230"/>
                    <a:pt x="271" y="188"/>
                    <a:pt x="332" y="287"/>
                  </a:cubicBezTo>
                  <a:cubicBezTo>
                    <a:pt x="343" y="489"/>
                    <a:pt x="0" y="515"/>
                    <a:pt x="50" y="743"/>
                  </a:cubicBezTo>
                  <a:moveTo>
                    <a:pt x="1216" y="858"/>
                  </a:moveTo>
                  <a:cubicBezTo>
                    <a:pt x="1208" y="639"/>
                    <a:pt x="1208" y="419"/>
                    <a:pt x="1216" y="199"/>
                  </a:cubicBezTo>
                  <a:cubicBezTo>
                    <a:pt x="1470" y="275"/>
                    <a:pt x="1481" y="791"/>
                    <a:pt x="1216" y="858"/>
                  </a:cubicBezTo>
                  <a:moveTo>
                    <a:pt x="746" y="820"/>
                  </a:moveTo>
                  <a:cubicBezTo>
                    <a:pt x="720" y="687"/>
                    <a:pt x="697" y="553"/>
                    <a:pt x="679" y="418"/>
                  </a:cubicBezTo>
                  <a:cubicBezTo>
                    <a:pt x="720" y="419"/>
                    <a:pt x="761" y="420"/>
                    <a:pt x="802" y="421"/>
                  </a:cubicBezTo>
                  <a:cubicBezTo>
                    <a:pt x="781" y="554"/>
                    <a:pt x="763" y="687"/>
                    <a:pt x="746" y="8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687473" y="3959975"/>
            <a:ext cx="2592423" cy="803287"/>
            <a:chOff x="1212804" y="2681289"/>
            <a:chExt cx="2592423" cy="803287"/>
          </a:xfrm>
        </p:grpSpPr>
        <p:cxnSp>
          <p:nvCxnSpPr>
            <p:cNvPr id="56" name="直接连接符 55"/>
            <p:cNvCxnSpPr/>
            <p:nvPr/>
          </p:nvCxnSpPr>
          <p:spPr>
            <a:xfrm rot="10800000">
              <a:off x="1212804" y="2936881"/>
              <a:ext cx="657234" cy="547695"/>
            </a:xfrm>
            <a:prstGeom prst="line">
              <a:avLst/>
            </a:prstGeom>
            <a:ln w="12700" cap="rnd">
              <a:gradFill>
                <a:gsLst>
                  <a:gs pos="0">
                    <a:schemeClr val="bg1"/>
                  </a:gs>
                  <a:gs pos="100000">
                    <a:srgbClr val="C00000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3227367" y="2900367"/>
              <a:ext cx="577860" cy="554046"/>
            </a:xfrm>
            <a:prstGeom prst="line">
              <a:avLst/>
            </a:prstGeom>
            <a:ln w="12700" cap="rnd">
              <a:gradFill>
                <a:gsLst>
                  <a:gs pos="0">
                    <a:schemeClr val="bg1"/>
                  </a:gs>
                  <a:gs pos="100000">
                    <a:srgbClr val="C00000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rot="16200000" flipV="1">
              <a:off x="2414557" y="3159135"/>
              <a:ext cx="371484" cy="1"/>
            </a:xfrm>
            <a:prstGeom prst="line">
              <a:avLst/>
            </a:prstGeom>
            <a:ln w="12700" cap="rnd">
              <a:gradFill>
                <a:gsLst>
                  <a:gs pos="0">
                    <a:schemeClr val="bg1"/>
                  </a:gs>
                  <a:gs pos="100000">
                    <a:srgbClr val="C00000"/>
                  </a:gs>
                </a:gsLst>
                <a:lin ang="36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rot="16200000" flipV="1">
              <a:off x="1488635" y="2880125"/>
              <a:ext cx="689778" cy="438158"/>
            </a:xfrm>
            <a:prstGeom prst="line">
              <a:avLst/>
            </a:prstGeom>
            <a:ln w="12700" cap="rnd">
              <a:gradFill>
                <a:gsLst>
                  <a:gs pos="0">
                    <a:schemeClr val="bg1"/>
                  </a:gs>
                  <a:gs pos="100000">
                    <a:srgbClr val="C00000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rot="16200000" flipV="1">
              <a:off x="1763673" y="2897194"/>
              <a:ext cx="693747" cy="261938"/>
            </a:xfrm>
            <a:prstGeom prst="line">
              <a:avLst/>
            </a:prstGeom>
            <a:ln w="12700" cap="rnd">
              <a:gradFill>
                <a:gsLst>
                  <a:gs pos="0">
                    <a:schemeClr val="bg1"/>
                  </a:gs>
                  <a:gs pos="100000">
                    <a:srgbClr val="C00000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rot="5400000" flipH="1" flipV="1">
              <a:off x="2983684" y="2882111"/>
              <a:ext cx="693748" cy="292104"/>
            </a:xfrm>
            <a:prstGeom prst="line">
              <a:avLst/>
            </a:prstGeom>
            <a:ln w="12700" cap="rnd">
              <a:gradFill>
                <a:gsLst>
                  <a:gs pos="0">
                    <a:schemeClr val="bg1"/>
                  </a:gs>
                  <a:gs pos="100000">
                    <a:srgbClr val="C00000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rot="5400000" flipH="1" flipV="1">
              <a:off x="2633636" y="2970217"/>
              <a:ext cx="736611" cy="219078"/>
            </a:xfrm>
            <a:prstGeom prst="line">
              <a:avLst/>
            </a:prstGeom>
            <a:ln w="12700" cap="rnd">
              <a:gradFill>
                <a:gsLst>
                  <a:gs pos="0">
                    <a:schemeClr val="bg1"/>
                  </a:gs>
                  <a:gs pos="100000">
                    <a:srgbClr val="C00000"/>
                  </a:gs>
                </a:gsLst>
                <a:lin ang="54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" name="组合 81"/>
          <p:cNvGrpSpPr/>
          <p:nvPr/>
        </p:nvGrpSpPr>
        <p:grpSpPr>
          <a:xfrm>
            <a:off x="2396236" y="2682020"/>
            <a:ext cx="1424007" cy="1424008"/>
            <a:chOff x="1395369" y="1476359"/>
            <a:chExt cx="1424007" cy="1424008"/>
          </a:xfrm>
        </p:grpSpPr>
        <p:sp>
          <p:nvSpPr>
            <p:cNvPr id="83" name="椭圆 82"/>
            <p:cNvSpPr/>
            <p:nvPr/>
          </p:nvSpPr>
          <p:spPr>
            <a:xfrm>
              <a:off x="1431882" y="1512873"/>
              <a:ext cx="1350981" cy="1387493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1416945" y="1518867"/>
              <a:ext cx="1365918" cy="1360246"/>
            </a:xfrm>
            <a:prstGeom prst="rect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1395369" y="1476359"/>
              <a:ext cx="64728" cy="6376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1395369" y="2156482"/>
              <a:ext cx="64728" cy="6376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1395369" y="2836605"/>
              <a:ext cx="64728" cy="6376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2754648" y="1476359"/>
              <a:ext cx="64728" cy="6376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2754648" y="2156482"/>
              <a:ext cx="64728" cy="6376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2754648" y="2836605"/>
              <a:ext cx="64728" cy="6376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1" name="矩形 90"/>
            <p:cNvSpPr/>
            <p:nvPr/>
          </p:nvSpPr>
          <p:spPr>
            <a:xfrm>
              <a:off x="2089116" y="1476359"/>
              <a:ext cx="64728" cy="6376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2089116" y="2836605"/>
              <a:ext cx="64728" cy="6376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2633570" y="2682021"/>
            <a:ext cx="949338" cy="1424008"/>
            <a:chOff x="957213" y="1476360"/>
            <a:chExt cx="949338" cy="1424008"/>
          </a:xfrm>
        </p:grpSpPr>
        <p:sp>
          <p:nvSpPr>
            <p:cNvPr id="94" name="椭圆 93"/>
            <p:cNvSpPr/>
            <p:nvPr/>
          </p:nvSpPr>
          <p:spPr>
            <a:xfrm>
              <a:off x="993727" y="1512873"/>
              <a:ext cx="876312" cy="1387493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95" name="组合 94"/>
            <p:cNvGrpSpPr/>
            <p:nvPr/>
          </p:nvGrpSpPr>
          <p:grpSpPr>
            <a:xfrm>
              <a:off x="957213" y="1476360"/>
              <a:ext cx="949338" cy="1424008"/>
              <a:chOff x="3659175" y="1439847"/>
              <a:chExt cx="1606572" cy="2446371"/>
            </a:xfrm>
          </p:grpSpPr>
          <p:sp>
            <p:nvSpPr>
              <p:cNvPr id="96" name="矩形 95"/>
              <p:cNvSpPr/>
              <p:nvPr/>
            </p:nvSpPr>
            <p:spPr>
              <a:xfrm>
                <a:off x="3695688" y="1512873"/>
                <a:ext cx="1533546" cy="2336832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7" name="矩形 96"/>
              <p:cNvSpPr/>
              <p:nvPr/>
            </p:nvSpPr>
            <p:spPr>
              <a:xfrm>
                <a:off x="3659175" y="1439847"/>
                <a:ext cx="109539" cy="109539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8" name="矩形 97"/>
              <p:cNvSpPr/>
              <p:nvPr/>
            </p:nvSpPr>
            <p:spPr>
              <a:xfrm>
                <a:off x="3659175" y="2608263"/>
                <a:ext cx="109539" cy="109539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99" name="矩形 98"/>
              <p:cNvSpPr/>
              <p:nvPr/>
            </p:nvSpPr>
            <p:spPr>
              <a:xfrm>
                <a:off x="3659175" y="3776679"/>
                <a:ext cx="109539" cy="109539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0" name="矩形 99"/>
              <p:cNvSpPr/>
              <p:nvPr/>
            </p:nvSpPr>
            <p:spPr>
              <a:xfrm>
                <a:off x="5156208" y="1439847"/>
                <a:ext cx="109539" cy="109539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1" name="矩形 100"/>
              <p:cNvSpPr/>
              <p:nvPr/>
            </p:nvSpPr>
            <p:spPr>
              <a:xfrm>
                <a:off x="5156208" y="2608263"/>
                <a:ext cx="109539" cy="109539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2" name="矩形 101"/>
              <p:cNvSpPr/>
              <p:nvPr/>
            </p:nvSpPr>
            <p:spPr>
              <a:xfrm>
                <a:off x="5156208" y="3776679"/>
                <a:ext cx="109539" cy="109539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3" name="矩形 102"/>
              <p:cNvSpPr/>
              <p:nvPr/>
            </p:nvSpPr>
            <p:spPr>
              <a:xfrm>
                <a:off x="4389435" y="1439847"/>
                <a:ext cx="109539" cy="109539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6" name="矩形 105"/>
              <p:cNvSpPr/>
              <p:nvPr/>
            </p:nvSpPr>
            <p:spPr>
              <a:xfrm>
                <a:off x="4389435" y="3776679"/>
                <a:ext cx="109539" cy="109539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07" name="TextBox 33"/>
          <p:cNvSpPr txBox="1"/>
          <p:nvPr/>
        </p:nvSpPr>
        <p:spPr>
          <a:xfrm rot="1866273">
            <a:off x="4744014" y="320414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mtClean="0">
                <a:solidFill>
                  <a:srgbClr val="C00000"/>
                </a:solidFill>
              </a:rPr>
              <a:t>！</a:t>
            </a:r>
            <a:endParaRPr lang="zh-CN" altLang="en-US" sz="3600" b="1">
              <a:solidFill>
                <a:srgbClr val="C00000"/>
              </a:solidFill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2104132" y="4506084"/>
            <a:ext cx="1980029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threePt" dir="t"/>
            </a:scene3d>
            <a:sp3d>
              <a:extrusionClr>
                <a:schemeClr val="accent5">
                  <a:lumMod val="60000"/>
                  <a:lumOff val="40000"/>
                </a:schemeClr>
              </a:extrusionClr>
              <a:contourClr>
                <a:schemeClr val="tx1">
                  <a:lumMod val="75000"/>
                  <a:lumOff val="25000"/>
                </a:schemeClr>
              </a:contourClr>
            </a:sp3d>
          </a:bodyPr>
          <a:lstStyle/>
          <a:p>
            <a:r>
              <a:rPr lang="zh-CN" altLang="en-US" sz="2000" b="1" smtClean="0">
                <a:solidFill>
                  <a:srgbClr val="C00000"/>
                </a:solidFill>
                <a:latin typeface="Adobe Gothic Std B" pitchFamily="34" charset="-128"/>
              </a:rPr>
              <a:t>传说中的后悔药</a:t>
            </a:r>
            <a:endParaRPr lang="zh-CN" altLang="en-US" b="1">
              <a:solidFill>
                <a:srgbClr val="C00000"/>
              </a:solidFill>
            </a:endParaRPr>
          </a:p>
        </p:txBody>
      </p:sp>
      <p:sp>
        <p:nvSpPr>
          <p:cNvPr id="109" name="下箭头 108"/>
          <p:cNvSpPr/>
          <p:nvPr/>
        </p:nvSpPr>
        <p:spPr>
          <a:xfrm rot="9425829">
            <a:off x="3256452" y="3802974"/>
            <a:ext cx="175459" cy="217639"/>
          </a:xfrm>
          <a:prstGeom prst="downArrow">
            <a:avLst>
              <a:gd name="adj1" fmla="val 28745"/>
              <a:gd name="adj2" fmla="val 80224"/>
            </a:avLst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10" name="组合 109"/>
          <p:cNvGrpSpPr/>
          <p:nvPr/>
        </p:nvGrpSpPr>
        <p:grpSpPr>
          <a:xfrm>
            <a:off x="4399489" y="3787465"/>
            <a:ext cx="209024" cy="209024"/>
            <a:chOff x="4374270" y="2721523"/>
            <a:chExt cx="209024" cy="209024"/>
          </a:xfrm>
        </p:grpSpPr>
        <p:sp>
          <p:nvSpPr>
            <p:cNvPr id="111" name="椭圆 110"/>
            <p:cNvSpPr/>
            <p:nvPr/>
          </p:nvSpPr>
          <p:spPr>
            <a:xfrm rot="2433030">
              <a:off x="4374270" y="2721523"/>
              <a:ext cx="209024" cy="209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 rot="2433030">
              <a:off x="4396946" y="2770833"/>
              <a:ext cx="114250" cy="1142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8630873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椭圆 36"/>
          <p:cNvSpPr/>
          <p:nvPr/>
        </p:nvSpPr>
        <p:spPr>
          <a:xfrm>
            <a:off x="5260325" y="2495157"/>
            <a:ext cx="1825650" cy="1825650"/>
          </a:xfrm>
          <a:prstGeom prst="ellipse">
            <a:avLst/>
          </a:prstGeom>
          <a:solidFill>
            <a:srgbClr val="FFC000">
              <a:alpha val="7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>
                <a:solidFill>
                  <a:schemeClr val="bg1"/>
                </a:solidFill>
              </a:rPr>
              <a:t>快做好了</a:t>
            </a:r>
            <a:endParaRPr lang="en-US" altLang="zh-CN" smtClean="0">
              <a:solidFill>
                <a:schemeClr val="bg1"/>
              </a:solidFill>
            </a:endParaRPr>
          </a:p>
          <a:p>
            <a:pPr algn="ctr"/>
            <a:r>
              <a:rPr lang="zh-CN" altLang="en-US" sz="4000" smtClean="0">
                <a:solidFill>
                  <a:schemeClr val="bg1"/>
                </a:solidFill>
              </a:rPr>
              <a:t>死机</a:t>
            </a:r>
            <a:endParaRPr lang="en-US" altLang="zh-CN" sz="4000" smtClean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62628" y="853785"/>
            <a:ext cx="1051385" cy="64738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矩形 103"/>
          <p:cNvSpPr/>
          <p:nvPr/>
        </p:nvSpPr>
        <p:spPr>
          <a:xfrm>
            <a:off x="2264318" y="938264"/>
            <a:ext cx="4615366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spc="300" smtClean="0">
                <a:solidFill>
                  <a:schemeClr val="bg1"/>
                </a:solidFill>
                <a:latin typeface="+mj-ea"/>
                <a:ea typeface="+mj-ea"/>
              </a:rPr>
              <a:t>VIP</a:t>
            </a:r>
            <a:r>
              <a:rPr lang="zh-CN" altLang="en-US" sz="4400" spc="300" smtClean="0">
                <a:solidFill>
                  <a:schemeClr val="accent5"/>
                </a:solidFill>
                <a:latin typeface="+mj-ea"/>
                <a:ea typeface="+mj-ea"/>
              </a:rPr>
              <a:t>技巧：</a:t>
            </a:r>
            <a:r>
              <a:rPr lang="en-US" altLang="zh-CN" sz="4400" spc="300" smtClean="0">
                <a:solidFill>
                  <a:schemeClr val="accent5"/>
                </a:solidFill>
                <a:latin typeface="+mj-ea"/>
                <a:ea typeface="+mj-ea"/>
              </a:rPr>
              <a:t>Ctrl+S</a:t>
            </a:r>
            <a:endParaRPr lang="en-US" altLang="zh-CN" sz="3200" spc="300" smtClean="0">
              <a:latin typeface="+mj-ea"/>
              <a:ea typeface="+mj-ea"/>
            </a:endParaRPr>
          </a:p>
          <a:p>
            <a:pPr algn="ctr"/>
            <a:r>
              <a:rPr lang="zh-CN" altLang="en-US" sz="2400" spc="300" smtClean="0">
                <a:latin typeface="+mj-ea"/>
                <a:ea typeface="+mj-ea"/>
              </a:rPr>
              <a:t>（即时保存，你值得拥有）</a:t>
            </a:r>
          </a:p>
        </p:txBody>
      </p:sp>
      <p:cxnSp>
        <p:nvCxnSpPr>
          <p:cNvPr id="105" name="直接连接符 104"/>
          <p:cNvCxnSpPr/>
          <p:nvPr/>
        </p:nvCxnSpPr>
        <p:spPr>
          <a:xfrm>
            <a:off x="3739487" y="2147883"/>
            <a:ext cx="16224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矩形 58"/>
          <p:cNvSpPr/>
          <p:nvPr/>
        </p:nvSpPr>
        <p:spPr>
          <a:xfrm>
            <a:off x="1244074" y="6342844"/>
            <a:ext cx="6655853" cy="1471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889629" y="3679509"/>
            <a:ext cx="3352313" cy="2709786"/>
            <a:chOff x="3775458" y="3679509"/>
            <a:chExt cx="3352313" cy="2709786"/>
          </a:xfrm>
        </p:grpSpPr>
        <p:sp>
          <p:nvSpPr>
            <p:cNvPr id="36" name="KSO_Shape"/>
            <p:cNvSpPr>
              <a:spLocks/>
            </p:cNvSpPr>
            <p:nvPr/>
          </p:nvSpPr>
          <p:spPr bwMode="auto">
            <a:xfrm>
              <a:off x="3775458" y="3679509"/>
              <a:ext cx="3352313" cy="2709786"/>
            </a:xfrm>
            <a:custGeom>
              <a:avLst/>
              <a:gdLst/>
              <a:ahLst/>
              <a:cxnLst/>
              <a:rect l="0" t="0" r="r" b="b"/>
              <a:pathLst>
                <a:path w="4741862" h="3833813">
                  <a:moveTo>
                    <a:pt x="247650" y="2000250"/>
                  </a:moveTo>
                  <a:lnTo>
                    <a:pt x="1016000" y="2000250"/>
                  </a:lnTo>
                  <a:lnTo>
                    <a:pt x="1030288" y="2003425"/>
                  </a:lnTo>
                  <a:lnTo>
                    <a:pt x="1041400" y="2012950"/>
                  </a:lnTo>
                  <a:lnTo>
                    <a:pt x="1050925" y="2020888"/>
                  </a:lnTo>
                  <a:lnTo>
                    <a:pt x="1054100" y="2036763"/>
                  </a:lnTo>
                  <a:lnTo>
                    <a:pt x="1050925" y="2051051"/>
                  </a:lnTo>
                  <a:lnTo>
                    <a:pt x="1041400" y="2063751"/>
                  </a:lnTo>
                  <a:lnTo>
                    <a:pt x="1030288" y="2071688"/>
                  </a:lnTo>
                  <a:lnTo>
                    <a:pt x="1016000" y="2074863"/>
                  </a:lnTo>
                  <a:lnTo>
                    <a:pt x="247650" y="2074863"/>
                  </a:lnTo>
                  <a:lnTo>
                    <a:pt x="233362" y="2071688"/>
                  </a:lnTo>
                  <a:lnTo>
                    <a:pt x="220662" y="2063751"/>
                  </a:lnTo>
                  <a:lnTo>
                    <a:pt x="212725" y="2051051"/>
                  </a:lnTo>
                  <a:lnTo>
                    <a:pt x="209550" y="2036763"/>
                  </a:lnTo>
                  <a:lnTo>
                    <a:pt x="212725" y="2020888"/>
                  </a:lnTo>
                  <a:lnTo>
                    <a:pt x="220662" y="2012950"/>
                  </a:lnTo>
                  <a:lnTo>
                    <a:pt x="233362" y="2003425"/>
                  </a:lnTo>
                  <a:lnTo>
                    <a:pt x="247650" y="2000250"/>
                  </a:lnTo>
                  <a:close/>
                  <a:moveTo>
                    <a:pt x="244475" y="1901825"/>
                  </a:moveTo>
                  <a:lnTo>
                    <a:pt x="1012825" y="1901825"/>
                  </a:lnTo>
                  <a:lnTo>
                    <a:pt x="1027112" y="1905000"/>
                  </a:lnTo>
                  <a:lnTo>
                    <a:pt x="1039812" y="1914525"/>
                  </a:lnTo>
                  <a:lnTo>
                    <a:pt x="1044575" y="1925638"/>
                  </a:lnTo>
                  <a:lnTo>
                    <a:pt x="1047750" y="1941513"/>
                  </a:lnTo>
                  <a:lnTo>
                    <a:pt x="1044575" y="1952626"/>
                  </a:lnTo>
                  <a:lnTo>
                    <a:pt x="1039812" y="1965326"/>
                  </a:lnTo>
                  <a:lnTo>
                    <a:pt x="1027112" y="1973263"/>
                  </a:lnTo>
                  <a:lnTo>
                    <a:pt x="1012825" y="1976438"/>
                  </a:lnTo>
                  <a:lnTo>
                    <a:pt x="244475" y="1976438"/>
                  </a:lnTo>
                  <a:lnTo>
                    <a:pt x="230188" y="1973263"/>
                  </a:lnTo>
                  <a:lnTo>
                    <a:pt x="217488" y="1965326"/>
                  </a:lnTo>
                  <a:lnTo>
                    <a:pt x="209550" y="1952626"/>
                  </a:lnTo>
                  <a:lnTo>
                    <a:pt x="206375" y="1941513"/>
                  </a:lnTo>
                  <a:lnTo>
                    <a:pt x="209550" y="1925638"/>
                  </a:lnTo>
                  <a:lnTo>
                    <a:pt x="217488" y="1914525"/>
                  </a:lnTo>
                  <a:lnTo>
                    <a:pt x="230188" y="1905000"/>
                  </a:lnTo>
                  <a:lnTo>
                    <a:pt x="244475" y="1901825"/>
                  </a:lnTo>
                  <a:close/>
                  <a:moveTo>
                    <a:pt x="277813" y="1803400"/>
                  </a:moveTo>
                  <a:lnTo>
                    <a:pt x="1047750" y="1803400"/>
                  </a:lnTo>
                  <a:lnTo>
                    <a:pt x="1060450" y="1806575"/>
                  </a:lnTo>
                  <a:lnTo>
                    <a:pt x="1071563" y="1816100"/>
                  </a:lnTo>
                  <a:lnTo>
                    <a:pt x="1081088" y="1827213"/>
                  </a:lnTo>
                  <a:lnTo>
                    <a:pt x="1084263" y="1843088"/>
                  </a:lnTo>
                  <a:lnTo>
                    <a:pt x="1081088" y="1857376"/>
                  </a:lnTo>
                  <a:lnTo>
                    <a:pt x="1071563" y="1868488"/>
                  </a:lnTo>
                  <a:lnTo>
                    <a:pt x="1060450" y="1874838"/>
                  </a:lnTo>
                  <a:lnTo>
                    <a:pt x="1047750" y="1878013"/>
                  </a:lnTo>
                  <a:lnTo>
                    <a:pt x="277813" y="1878013"/>
                  </a:lnTo>
                  <a:lnTo>
                    <a:pt x="263525" y="1874838"/>
                  </a:lnTo>
                  <a:lnTo>
                    <a:pt x="250825" y="1868488"/>
                  </a:lnTo>
                  <a:lnTo>
                    <a:pt x="244475" y="1857376"/>
                  </a:lnTo>
                  <a:lnTo>
                    <a:pt x="241300" y="1843088"/>
                  </a:lnTo>
                  <a:lnTo>
                    <a:pt x="244475" y="1827213"/>
                  </a:lnTo>
                  <a:lnTo>
                    <a:pt x="250825" y="1816100"/>
                  </a:lnTo>
                  <a:lnTo>
                    <a:pt x="263525" y="1806575"/>
                  </a:lnTo>
                  <a:lnTo>
                    <a:pt x="277813" y="1803400"/>
                  </a:lnTo>
                  <a:close/>
                  <a:moveTo>
                    <a:pt x="238125" y="1708150"/>
                  </a:moveTo>
                  <a:lnTo>
                    <a:pt x="1009650" y="1708150"/>
                  </a:lnTo>
                  <a:lnTo>
                    <a:pt x="1020762" y="1711325"/>
                  </a:lnTo>
                  <a:lnTo>
                    <a:pt x="1033462" y="1717675"/>
                  </a:lnTo>
                  <a:lnTo>
                    <a:pt x="1041400" y="1728788"/>
                  </a:lnTo>
                  <a:lnTo>
                    <a:pt x="1044575" y="1744663"/>
                  </a:lnTo>
                  <a:lnTo>
                    <a:pt x="1041400" y="1758951"/>
                  </a:lnTo>
                  <a:lnTo>
                    <a:pt x="1033462" y="1770063"/>
                  </a:lnTo>
                  <a:lnTo>
                    <a:pt x="1020762" y="1779588"/>
                  </a:lnTo>
                  <a:lnTo>
                    <a:pt x="1009650" y="1782763"/>
                  </a:lnTo>
                  <a:lnTo>
                    <a:pt x="238125" y="1782763"/>
                  </a:lnTo>
                  <a:lnTo>
                    <a:pt x="223838" y="1779588"/>
                  </a:lnTo>
                  <a:lnTo>
                    <a:pt x="212725" y="1770063"/>
                  </a:lnTo>
                  <a:lnTo>
                    <a:pt x="206375" y="1758951"/>
                  </a:lnTo>
                  <a:lnTo>
                    <a:pt x="203200" y="1744663"/>
                  </a:lnTo>
                  <a:lnTo>
                    <a:pt x="206375" y="1728788"/>
                  </a:lnTo>
                  <a:lnTo>
                    <a:pt x="212725" y="1717675"/>
                  </a:lnTo>
                  <a:lnTo>
                    <a:pt x="223838" y="1711325"/>
                  </a:lnTo>
                  <a:lnTo>
                    <a:pt x="238125" y="1708150"/>
                  </a:lnTo>
                  <a:close/>
                  <a:moveTo>
                    <a:pt x="301626" y="1609725"/>
                  </a:moveTo>
                  <a:lnTo>
                    <a:pt x="1068388" y="1609725"/>
                  </a:lnTo>
                  <a:lnTo>
                    <a:pt x="1084264" y="1612900"/>
                  </a:lnTo>
                  <a:lnTo>
                    <a:pt x="1095376" y="1620838"/>
                  </a:lnTo>
                  <a:lnTo>
                    <a:pt x="1104901" y="1633538"/>
                  </a:lnTo>
                  <a:lnTo>
                    <a:pt x="1108076" y="1644650"/>
                  </a:lnTo>
                  <a:lnTo>
                    <a:pt x="1104901" y="1660526"/>
                  </a:lnTo>
                  <a:lnTo>
                    <a:pt x="1095376" y="1671638"/>
                  </a:lnTo>
                  <a:lnTo>
                    <a:pt x="1084264" y="1681163"/>
                  </a:lnTo>
                  <a:lnTo>
                    <a:pt x="1068388" y="1684338"/>
                  </a:lnTo>
                  <a:lnTo>
                    <a:pt x="301626" y="1684338"/>
                  </a:lnTo>
                  <a:lnTo>
                    <a:pt x="287338" y="1681163"/>
                  </a:lnTo>
                  <a:lnTo>
                    <a:pt x="274638" y="1671638"/>
                  </a:lnTo>
                  <a:lnTo>
                    <a:pt x="268288" y="1660526"/>
                  </a:lnTo>
                  <a:lnTo>
                    <a:pt x="265113" y="1644650"/>
                  </a:lnTo>
                  <a:lnTo>
                    <a:pt x="268288" y="1633538"/>
                  </a:lnTo>
                  <a:lnTo>
                    <a:pt x="274638" y="1620838"/>
                  </a:lnTo>
                  <a:lnTo>
                    <a:pt x="287338" y="1612900"/>
                  </a:lnTo>
                  <a:lnTo>
                    <a:pt x="301626" y="1609725"/>
                  </a:lnTo>
                  <a:close/>
                  <a:moveTo>
                    <a:pt x="254001" y="1511300"/>
                  </a:moveTo>
                  <a:lnTo>
                    <a:pt x="1020764" y="1511300"/>
                  </a:lnTo>
                  <a:lnTo>
                    <a:pt x="1036638" y="1514475"/>
                  </a:lnTo>
                  <a:lnTo>
                    <a:pt x="1047751" y="1522413"/>
                  </a:lnTo>
                  <a:lnTo>
                    <a:pt x="1057276" y="1535113"/>
                  </a:lnTo>
                  <a:lnTo>
                    <a:pt x="1060451" y="1549401"/>
                  </a:lnTo>
                  <a:lnTo>
                    <a:pt x="1057276" y="1562101"/>
                  </a:lnTo>
                  <a:lnTo>
                    <a:pt x="1047751" y="1573213"/>
                  </a:lnTo>
                  <a:lnTo>
                    <a:pt x="1036638" y="1582738"/>
                  </a:lnTo>
                  <a:lnTo>
                    <a:pt x="1020764" y="1585913"/>
                  </a:lnTo>
                  <a:lnTo>
                    <a:pt x="254001" y="1585913"/>
                  </a:lnTo>
                  <a:lnTo>
                    <a:pt x="238126" y="1582738"/>
                  </a:lnTo>
                  <a:lnTo>
                    <a:pt x="227013" y="1573213"/>
                  </a:lnTo>
                  <a:lnTo>
                    <a:pt x="220663" y="1562101"/>
                  </a:lnTo>
                  <a:lnTo>
                    <a:pt x="217488" y="1549401"/>
                  </a:lnTo>
                  <a:lnTo>
                    <a:pt x="220663" y="1535113"/>
                  </a:lnTo>
                  <a:lnTo>
                    <a:pt x="227013" y="1522413"/>
                  </a:lnTo>
                  <a:lnTo>
                    <a:pt x="238126" y="1514475"/>
                  </a:lnTo>
                  <a:lnTo>
                    <a:pt x="254001" y="1511300"/>
                  </a:lnTo>
                  <a:close/>
                  <a:moveTo>
                    <a:pt x="274638" y="1412875"/>
                  </a:moveTo>
                  <a:lnTo>
                    <a:pt x="1041400" y="1412875"/>
                  </a:lnTo>
                  <a:lnTo>
                    <a:pt x="1057276" y="1416050"/>
                  </a:lnTo>
                  <a:lnTo>
                    <a:pt x="1068388" y="1423988"/>
                  </a:lnTo>
                  <a:lnTo>
                    <a:pt x="1077913" y="1436688"/>
                  </a:lnTo>
                  <a:lnTo>
                    <a:pt x="1081088" y="1450976"/>
                  </a:lnTo>
                  <a:lnTo>
                    <a:pt x="1077913" y="1466851"/>
                  </a:lnTo>
                  <a:lnTo>
                    <a:pt x="1068388" y="1477963"/>
                  </a:lnTo>
                  <a:lnTo>
                    <a:pt x="1057276" y="1484313"/>
                  </a:lnTo>
                  <a:lnTo>
                    <a:pt x="1041400" y="1487488"/>
                  </a:lnTo>
                  <a:lnTo>
                    <a:pt x="274638" y="1487488"/>
                  </a:lnTo>
                  <a:lnTo>
                    <a:pt x="260350" y="1484313"/>
                  </a:lnTo>
                  <a:lnTo>
                    <a:pt x="247650" y="1477963"/>
                  </a:lnTo>
                  <a:lnTo>
                    <a:pt x="238126" y="1466851"/>
                  </a:lnTo>
                  <a:lnTo>
                    <a:pt x="236538" y="1450976"/>
                  </a:lnTo>
                  <a:lnTo>
                    <a:pt x="238126" y="1436688"/>
                  </a:lnTo>
                  <a:lnTo>
                    <a:pt x="247650" y="1423988"/>
                  </a:lnTo>
                  <a:lnTo>
                    <a:pt x="260350" y="1416050"/>
                  </a:lnTo>
                  <a:lnTo>
                    <a:pt x="274638" y="1412875"/>
                  </a:lnTo>
                  <a:close/>
                  <a:moveTo>
                    <a:pt x="3359150" y="0"/>
                  </a:moveTo>
                  <a:lnTo>
                    <a:pt x="3403600" y="3175"/>
                  </a:lnTo>
                  <a:lnTo>
                    <a:pt x="3449638" y="6350"/>
                  </a:lnTo>
                  <a:lnTo>
                    <a:pt x="3494088" y="17462"/>
                  </a:lnTo>
                  <a:lnTo>
                    <a:pt x="3535362" y="30162"/>
                  </a:lnTo>
                  <a:lnTo>
                    <a:pt x="3579814" y="50800"/>
                  </a:lnTo>
                  <a:lnTo>
                    <a:pt x="3619500" y="71437"/>
                  </a:lnTo>
                  <a:lnTo>
                    <a:pt x="3654426" y="98425"/>
                  </a:lnTo>
                  <a:lnTo>
                    <a:pt x="3687762" y="128587"/>
                  </a:lnTo>
                  <a:lnTo>
                    <a:pt x="3717926" y="158750"/>
                  </a:lnTo>
                  <a:lnTo>
                    <a:pt x="3744914" y="193675"/>
                  </a:lnTo>
                  <a:lnTo>
                    <a:pt x="3768726" y="230187"/>
                  </a:lnTo>
                  <a:lnTo>
                    <a:pt x="3789362" y="268287"/>
                  </a:lnTo>
                  <a:lnTo>
                    <a:pt x="3803650" y="311150"/>
                  </a:lnTo>
                  <a:lnTo>
                    <a:pt x="3816350" y="352425"/>
                  </a:lnTo>
                  <a:lnTo>
                    <a:pt x="3822700" y="393700"/>
                  </a:lnTo>
                  <a:lnTo>
                    <a:pt x="3827462" y="439737"/>
                  </a:lnTo>
                  <a:lnTo>
                    <a:pt x="3825876" y="484187"/>
                  </a:lnTo>
                  <a:lnTo>
                    <a:pt x="3822700" y="528637"/>
                  </a:lnTo>
                  <a:lnTo>
                    <a:pt x="3813176" y="573087"/>
                  </a:lnTo>
                  <a:lnTo>
                    <a:pt x="3798888" y="615950"/>
                  </a:lnTo>
                  <a:lnTo>
                    <a:pt x="3776662" y="660400"/>
                  </a:lnTo>
                  <a:lnTo>
                    <a:pt x="3756026" y="698500"/>
                  </a:lnTo>
                  <a:lnTo>
                    <a:pt x="3729038" y="735012"/>
                  </a:lnTo>
                  <a:lnTo>
                    <a:pt x="3702050" y="768350"/>
                  </a:lnTo>
                  <a:lnTo>
                    <a:pt x="3670300" y="796925"/>
                  </a:lnTo>
                  <a:lnTo>
                    <a:pt x="3633788" y="823912"/>
                  </a:lnTo>
                  <a:lnTo>
                    <a:pt x="3598862" y="847724"/>
                  </a:lnTo>
                  <a:lnTo>
                    <a:pt x="3606800" y="844549"/>
                  </a:lnTo>
                  <a:lnTo>
                    <a:pt x="3633788" y="842962"/>
                  </a:lnTo>
                  <a:lnTo>
                    <a:pt x="3675062" y="839787"/>
                  </a:lnTo>
                  <a:lnTo>
                    <a:pt x="3721100" y="839787"/>
                  </a:lnTo>
                  <a:lnTo>
                    <a:pt x="3765550" y="842962"/>
                  </a:lnTo>
                  <a:lnTo>
                    <a:pt x="3810000" y="850899"/>
                  </a:lnTo>
                  <a:lnTo>
                    <a:pt x="3857626" y="863599"/>
                  </a:lnTo>
                  <a:lnTo>
                    <a:pt x="3902076" y="881062"/>
                  </a:lnTo>
                  <a:lnTo>
                    <a:pt x="3948112" y="904874"/>
                  </a:lnTo>
                  <a:lnTo>
                    <a:pt x="3989388" y="935037"/>
                  </a:lnTo>
                  <a:lnTo>
                    <a:pt x="4019550" y="958849"/>
                  </a:lnTo>
                  <a:lnTo>
                    <a:pt x="4046538" y="982662"/>
                  </a:lnTo>
                  <a:lnTo>
                    <a:pt x="4070350" y="1009649"/>
                  </a:lnTo>
                  <a:lnTo>
                    <a:pt x="4094162" y="1039812"/>
                  </a:lnTo>
                  <a:lnTo>
                    <a:pt x="4117976" y="1068387"/>
                  </a:lnTo>
                  <a:lnTo>
                    <a:pt x="4138612" y="1101724"/>
                  </a:lnTo>
                  <a:lnTo>
                    <a:pt x="4179888" y="1169987"/>
                  </a:lnTo>
                  <a:lnTo>
                    <a:pt x="4216400" y="1243012"/>
                  </a:lnTo>
                  <a:lnTo>
                    <a:pt x="4249738" y="1319212"/>
                  </a:lnTo>
                  <a:lnTo>
                    <a:pt x="4278312" y="1400174"/>
                  </a:lnTo>
                  <a:lnTo>
                    <a:pt x="4305300" y="1484312"/>
                  </a:lnTo>
                  <a:lnTo>
                    <a:pt x="4329112" y="1568450"/>
                  </a:lnTo>
                  <a:lnTo>
                    <a:pt x="4352926" y="1654175"/>
                  </a:lnTo>
                  <a:lnTo>
                    <a:pt x="4395788" y="1824038"/>
                  </a:lnTo>
                  <a:lnTo>
                    <a:pt x="4433888" y="1989138"/>
                  </a:lnTo>
                  <a:lnTo>
                    <a:pt x="4451910" y="2059780"/>
                  </a:lnTo>
                  <a:lnTo>
                    <a:pt x="4606926" y="935037"/>
                  </a:lnTo>
                  <a:lnTo>
                    <a:pt x="4610100" y="919162"/>
                  </a:lnTo>
                  <a:lnTo>
                    <a:pt x="4616450" y="908049"/>
                  </a:lnTo>
                  <a:lnTo>
                    <a:pt x="4625976" y="898524"/>
                  </a:lnTo>
                  <a:lnTo>
                    <a:pt x="4633914" y="890587"/>
                  </a:lnTo>
                  <a:lnTo>
                    <a:pt x="4646614" y="881062"/>
                  </a:lnTo>
                  <a:lnTo>
                    <a:pt x="4657726" y="877887"/>
                  </a:lnTo>
                  <a:lnTo>
                    <a:pt x="4670426" y="874712"/>
                  </a:lnTo>
                  <a:lnTo>
                    <a:pt x="4684714" y="874712"/>
                  </a:lnTo>
                  <a:lnTo>
                    <a:pt x="4697414" y="877887"/>
                  </a:lnTo>
                  <a:lnTo>
                    <a:pt x="4708526" y="884237"/>
                  </a:lnTo>
                  <a:lnTo>
                    <a:pt x="4721226" y="892174"/>
                  </a:lnTo>
                  <a:lnTo>
                    <a:pt x="4729162" y="901699"/>
                  </a:lnTo>
                  <a:lnTo>
                    <a:pt x="4735514" y="914399"/>
                  </a:lnTo>
                  <a:lnTo>
                    <a:pt x="4738688" y="925512"/>
                  </a:lnTo>
                  <a:lnTo>
                    <a:pt x="4741862" y="938212"/>
                  </a:lnTo>
                  <a:lnTo>
                    <a:pt x="4741862" y="952499"/>
                  </a:lnTo>
                  <a:lnTo>
                    <a:pt x="4538662" y="2415850"/>
                  </a:lnTo>
                  <a:lnTo>
                    <a:pt x="4538662" y="3765551"/>
                  </a:lnTo>
                  <a:lnTo>
                    <a:pt x="4535488" y="3779838"/>
                  </a:lnTo>
                  <a:lnTo>
                    <a:pt x="4532314" y="3792538"/>
                  </a:lnTo>
                  <a:lnTo>
                    <a:pt x="4527550" y="3803651"/>
                  </a:lnTo>
                  <a:lnTo>
                    <a:pt x="4518026" y="3813176"/>
                  </a:lnTo>
                  <a:lnTo>
                    <a:pt x="4508500" y="3821113"/>
                  </a:lnTo>
                  <a:lnTo>
                    <a:pt x="4497388" y="3827463"/>
                  </a:lnTo>
                  <a:lnTo>
                    <a:pt x="4484688" y="3833813"/>
                  </a:lnTo>
                  <a:lnTo>
                    <a:pt x="4470400" y="3833813"/>
                  </a:lnTo>
                  <a:lnTo>
                    <a:pt x="4454526" y="3833813"/>
                  </a:lnTo>
                  <a:lnTo>
                    <a:pt x="4443414" y="3827463"/>
                  </a:lnTo>
                  <a:lnTo>
                    <a:pt x="4430714" y="3821113"/>
                  </a:lnTo>
                  <a:lnTo>
                    <a:pt x="4422776" y="3813176"/>
                  </a:lnTo>
                  <a:lnTo>
                    <a:pt x="4413250" y="3803651"/>
                  </a:lnTo>
                  <a:lnTo>
                    <a:pt x="4406900" y="3792538"/>
                  </a:lnTo>
                  <a:lnTo>
                    <a:pt x="4403726" y="3779838"/>
                  </a:lnTo>
                  <a:lnTo>
                    <a:pt x="4402138" y="3765551"/>
                  </a:lnTo>
                  <a:lnTo>
                    <a:pt x="4402138" y="2505075"/>
                  </a:lnTo>
                  <a:lnTo>
                    <a:pt x="4398962" y="2493962"/>
                  </a:lnTo>
                  <a:lnTo>
                    <a:pt x="4395788" y="2478087"/>
                  </a:lnTo>
                  <a:lnTo>
                    <a:pt x="4395788" y="2474913"/>
                  </a:lnTo>
                  <a:lnTo>
                    <a:pt x="4386264" y="2493963"/>
                  </a:lnTo>
                  <a:lnTo>
                    <a:pt x="4378326" y="2511425"/>
                  </a:lnTo>
                  <a:lnTo>
                    <a:pt x="4365626" y="2528888"/>
                  </a:lnTo>
                  <a:lnTo>
                    <a:pt x="4351338" y="2544763"/>
                  </a:lnTo>
                  <a:lnTo>
                    <a:pt x="4335464" y="2559050"/>
                  </a:lnTo>
                  <a:lnTo>
                    <a:pt x="4321176" y="2570163"/>
                  </a:lnTo>
                  <a:lnTo>
                    <a:pt x="4302126" y="2579688"/>
                  </a:lnTo>
                  <a:lnTo>
                    <a:pt x="4284664" y="2589213"/>
                  </a:lnTo>
                  <a:lnTo>
                    <a:pt x="4264026" y="2597150"/>
                  </a:lnTo>
                  <a:lnTo>
                    <a:pt x="4243388" y="2603500"/>
                  </a:lnTo>
                  <a:lnTo>
                    <a:pt x="4222750" y="2606675"/>
                  </a:lnTo>
                  <a:lnTo>
                    <a:pt x="3565526" y="2677005"/>
                  </a:lnTo>
                  <a:lnTo>
                    <a:pt x="3565526" y="3765551"/>
                  </a:lnTo>
                  <a:lnTo>
                    <a:pt x="3565526" y="3779838"/>
                  </a:lnTo>
                  <a:lnTo>
                    <a:pt x="3559176" y="3792538"/>
                  </a:lnTo>
                  <a:lnTo>
                    <a:pt x="3552826" y="3803651"/>
                  </a:lnTo>
                  <a:lnTo>
                    <a:pt x="3548064" y="3813176"/>
                  </a:lnTo>
                  <a:lnTo>
                    <a:pt x="3535364" y="3821113"/>
                  </a:lnTo>
                  <a:lnTo>
                    <a:pt x="3524250" y="3827463"/>
                  </a:lnTo>
                  <a:lnTo>
                    <a:pt x="3511550" y="3833813"/>
                  </a:lnTo>
                  <a:lnTo>
                    <a:pt x="3500438" y="3833813"/>
                  </a:lnTo>
                  <a:lnTo>
                    <a:pt x="3484564" y="3833813"/>
                  </a:lnTo>
                  <a:lnTo>
                    <a:pt x="3473450" y="3827463"/>
                  </a:lnTo>
                  <a:lnTo>
                    <a:pt x="3460750" y="3821113"/>
                  </a:lnTo>
                  <a:lnTo>
                    <a:pt x="3451226" y="3813176"/>
                  </a:lnTo>
                  <a:lnTo>
                    <a:pt x="3443288" y="3803651"/>
                  </a:lnTo>
                  <a:lnTo>
                    <a:pt x="3436938" y="3792538"/>
                  </a:lnTo>
                  <a:lnTo>
                    <a:pt x="3430588" y="3779838"/>
                  </a:lnTo>
                  <a:lnTo>
                    <a:pt x="3430588" y="3765551"/>
                  </a:lnTo>
                  <a:lnTo>
                    <a:pt x="3430588" y="2920423"/>
                  </a:lnTo>
                  <a:lnTo>
                    <a:pt x="3355976" y="3582988"/>
                  </a:lnTo>
                  <a:lnTo>
                    <a:pt x="3349626" y="3603625"/>
                  </a:lnTo>
                  <a:lnTo>
                    <a:pt x="3348038" y="3624263"/>
                  </a:lnTo>
                  <a:lnTo>
                    <a:pt x="3338514" y="3643313"/>
                  </a:lnTo>
                  <a:lnTo>
                    <a:pt x="3328988" y="3663950"/>
                  </a:lnTo>
                  <a:lnTo>
                    <a:pt x="3317876" y="3678238"/>
                  </a:lnTo>
                  <a:lnTo>
                    <a:pt x="3305176" y="3695700"/>
                  </a:lnTo>
                  <a:lnTo>
                    <a:pt x="3290888" y="3711575"/>
                  </a:lnTo>
                  <a:lnTo>
                    <a:pt x="3275014" y="3722688"/>
                  </a:lnTo>
                  <a:lnTo>
                    <a:pt x="3260726" y="3735388"/>
                  </a:lnTo>
                  <a:lnTo>
                    <a:pt x="3243262" y="3746500"/>
                  </a:lnTo>
                  <a:lnTo>
                    <a:pt x="3222626" y="3756025"/>
                  </a:lnTo>
                  <a:lnTo>
                    <a:pt x="3203576" y="3762375"/>
                  </a:lnTo>
                  <a:lnTo>
                    <a:pt x="3182938" y="3768725"/>
                  </a:lnTo>
                  <a:lnTo>
                    <a:pt x="3162300" y="3771900"/>
                  </a:lnTo>
                  <a:lnTo>
                    <a:pt x="3141662" y="3771900"/>
                  </a:lnTo>
                  <a:lnTo>
                    <a:pt x="3121026" y="3771900"/>
                  </a:lnTo>
                  <a:lnTo>
                    <a:pt x="3097214" y="3765550"/>
                  </a:lnTo>
                  <a:lnTo>
                    <a:pt x="3078162" y="3759200"/>
                  </a:lnTo>
                  <a:lnTo>
                    <a:pt x="3057526" y="3752850"/>
                  </a:lnTo>
                  <a:lnTo>
                    <a:pt x="3040062" y="3744913"/>
                  </a:lnTo>
                  <a:lnTo>
                    <a:pt x="3022600" y="3732213"/>
                  </a:lnTo>
                  <a:lnTo>
                    <a:pt x="3003550" y="3721100"/>
                  </a:lnTo>
                  <a:lnTo>
                    <a:pt x="2989263" y="3705225"/>
                  </a:lnTo>
                  <a:lnTo>
                    <a:pt x="2976563" y="3690938"/>
                  </a:lnTo>
                  <a:lnTo>
                    <a:pt x="2965450" y="3671888"/>
                  </a:lnTo>
                  <a:lnTo>
                    <a:pt x="2952750" y="3657600"/>
                  </a:lnTo>
                  <a:lnTo>
                    <a:pt x="2947988" y="3636963"/>
                  </a:lnTo>
                  <a:lnTo>
                    <a:pt x="2938463" y="3619500"/>
                  </a:lnTo>
                  <a:lnTo>
                    <a:pt x="2935288" y="3597275"/>
                  </a:lnTo>
                  <a:lnTo>
                    <a:pt x="2932113" y="3576638"/>
                  </a:lnTo>
                  <a:lnTo>
                    <a:pt x="2928938" y="3556000"/>
                  </a:lnTo>
                  <a:lnTo>
                    <a:pt x="2932113" y="3532188"/>
                  </a:lnTo>
                  <a:lnTo>
                    <a:pt x="3051176" y="2478087"/>
                  </a:lnTo>
                  <a:lnTo>
                    <a:pt x="3054350" y="2457450"/>
                  </a:lnTo>
                  <a:lnTo>
                    <a:pt x="3060700" y="2436812"/>
                  </a:lnTo>
                  <a:lnTo>
                    <a:pt x="3070226" y="2416175"/>
                  </a:lnTo>
                  <a:lnTo>
                    <a:pt x="3078162" y="2397125"/>
                  </a:lnTo>
                  <a:lnTo>
                    <a:pt x="3087688" y="2379662"/>
                  </a:lnTo>
                  <a:lnTo>
                    <a:pt x="3101976" y="2365375"/>
                  </a:lnTo>
                  <a:lnTo>
                    <a:pt x="3114676" y="2349500"/>
                  </a:lnTo>
                  <a:lnTo>
                    <a:pt x="3128962" y="2335212"/>
                  </a:lnTo>
                  <a:lnTo>
                    <a:pt x="3148014" y="2322512"/>
                  </a:lnTo>
                  <a:lnTo>
                    <a:pt x="3165476" y="2314575"/>
                  </a:lnTo>
                  <a:lnTo>
                    <a:pt x="3182938" y="2305050"/>
                  </a:lnTo>
                  <a:lnTo>
                    <a:pt x="3203576" y="2298700"/>
                  </a:lnTo>
                  <a:lnTo>
                    <a:pt x="3222626" y="2293937"/>
                  </a:lnTo>
                  <a:lnTo>
                    <a:pt x="3243262" y="2290762"/>
                  </a:lnTo>
                  <a:lnTo>
                    <a:pt x="3260726" y="2290762"/>
                  </a:lnTo>
                  <a:lnTo>
                    <a:pt x="3273426" y="2284412"/>
                  </a:lnTo>
                  <a:lnTo>
                    <a:pt x="3294064" y="2281237"/>
                  </a:lnTo>
                  <a:lnTo>
                    <a:pt x="3314700" y="2274887"/>
                  </a:lnTo>
                  <a:lnTo>
                    <a:pt x="3690474" y="2234675"/>
                  </a:lnTo>
                  <a:lnTo>
                    <a:pt x="3667126" y="2144713"/>
                  </a:lnTo>
                  <a:lnTo>
                    <a:pt x="3609976" y="1931988"/>
                  </a:lnTo>
                  <a:lnTo>
                    <a:pt x="3582988" y="1827213"/>
                  </a:lnTo>
                  <a:lnTo>
                    <a:pt x="3549650" y="1722437"/>
                  </a:lnTo>
                  <a:lnTo>
                    <a:pt x="3514726" y="1620837"/>
                  </a:lnTo>
                  <a:lnTo>
                    <a:pt x="3475038" y="1525587"/>
                  </a:lnTo>
                  <a:lnTo>
                    <a:pt x="3459802" y="1481266"/>
                  </a:lnTo>
                  <a:lnTo>
                    <a:pt x="3457576" y="1484313"/>
                  </a:lnTo>
                  <a:lnTo>
                    <a:pt x="3406776" y="1570038"/>
                  </a:lnTo>
                  <a:lnTo>
                    <a:pt x="3359150" y="1660525"/>
                  </a:lnTo>
                  <a:lnTo>
                    <a:pt x="3341750" y="1690108"/>
                  </a:lnTo>
                  <a:lnTo>
                    <a:pt x="3341688" y="1690688"/>
                  </a:lnTo>
                  <a:lnTo>
                    <a:pt x="3328988" y="1717675"/>
                  </a:lnTo>
                  <a:lnTo>
                    <a:pt x="3317876" y="1744663"/>
                  </a:lnTo>
                  <a:lnTo>
                    <a:pt x="3297238" y="1765300"/>
                  </a:lnTo>
                  <a:lnTo>
                    <a:pt x="3275014" y="1782763"/>
                  </a:lnTo>
                  <a:lnTo>
                    <a:pt x="3249614" y="1797050"/>
                  </a:lnTo>
                  <a:lnTo>
                    <a:pt x="3219450" y="1806575"/>
                  </a:lnTo>
                  <a:lnTo>
                    <a:pt x="2603954" y="1993900"/>
                  </a:lnTo>
                  <a:lnTo>
                    <a:pt x="2606676" y="1993900"/>
                  </a:lnTo>
                  <a:lnTo>
                    <a:pt x="2619376" y="1993900"/>
                  </a:lnTo>
                  <a:lnTo>
                    <a:pt x="2633663" y="2000250"/>
                  </a:lnTo>
                  <a:lnTo>
                    <a:pt x="2646363" y="2006600"/>
                  </a:lnTo>
                  <a:lnTo>
                    <a:pt x="2654300" y="2016125"/>
                  </a:lnTo>
                  <a:lnTo>
                    <a:pt x="2663826" y="2024063"/>
                  </a:lnTo>
                  <a:lnTo>
                    <a:pt x="2670176" y="2036763"/>
                  </a:lnTo>
                  <a:lnTo>
                    <a:pt x="2671763" y="2047875"/>
                  </a:lnTo>
                  <a:lnTo>
                    <a:pt x="2674938" y="2063751"/>
                  </a:lnTo>
                  <a:lnTo>
                    <a:pt x="2671763" y="2074863"/>
                  </a:lnTo>
                  <a:lnTo>
                    <a:pt x="2670176" y="2087563"/>
                  </a:lnTo>
                  <a:lnTo>
                    <a:pt x="2663826" y="2098676"/>
                  </a:lnTo>
                  <a:lnTo>
                    <a:pt x="2654300" y="2111375"/>
                  </a:lnTo>
                  <a:lnTo>
                    <a:pt x="3027362" y="2111375"/>
                  </a:lnTo>
                  <a:lnTo>
                    <a:pt x="3040062" y="2111375"/>
                  </a:lnTo>
                  <a:lnTo>
                    <a:pt x="3054350" y="2114550"/>
                  </a:lnTo>
                  <a:lnTo>
                    <a:pt x="3063876" y="2119313"/>
                  </a:lnTo>
                  <a:lnTo>
                    <a:pt x="3074988" y="2128838"/>
                  </a:lnTo>
                  <a:lnTo>
                    <a:pt x="3084514" y="2141538"/>
                  </a:lnTo>
                  <a:lnTo>
                    <a:pt x="3090862" y="2149475"/>
                  </a:lnTo>
                  <a:lnTo>
                    <a:pt x="3094038" y="2165350"/>
                  </a:lnTo>
                  <a:lnTo>
                    <a:pt x="3094038" y="2176463"/>
                  </a:lnTo>
                  <a:lnTo>
                    <a:pt x="3094038" y="2192338"/>
                  </a:lnTo>
                  <a:lnTo>
                    <a:pt x="3090862" y="2203450"/>
                  </a:lnTo>
                  <a:lnTo>
                    <a:pt x="3084514" y="2216150"/>
                  </a:lnTo>
                  <a:lnTo>
                    <a:pt x="3074988" y="2224088"/>
                  </a:lnTo>
                  <a:lnTo>
                    <a:pt x="3063876" y="2233613"/>
                  </a:lnTo>
                  <a:lnTo>
                    <a:pt x="3054350" y="2239963"/>
                  </a:lnTo>
                  <a:lnTo>
                    <a:pt x="3040062" y="2243138"/>
                  </a:lnTo>
                  <a:lnTo>
                    <a:pt x="3027362" y="2244725"/>
                  </a:lnTo>
                  <a:lnTo>
                    <a:pt x="2857501" y="2244725"/>
                  </a:lnTo>
                  <a:lnTo>
                    <a:pt x="2857501" y="3765551"/>
                  </a:lnTo>
                  <a:lnTo>
                    <a:pt x="2857501" y="3779838"/>
                  </a:lnTo>
                  <a:lnTo>
                    <a:pt x="2851151" y="3792538"/>
                  </a:lnTo>
                  <a:lnTo>
                    <a:pt x="2846388" y="3803651"/>
                  </a:lnTo>
                  <a:lnTo>
                    <a:pt x="2836863" y="3813176"/>
                  </a:lnTo>
                  <a:lnTo>
                    <a:pt x="2827338" y="3821113"/>
                  </a:lnTo>
                  <a:lnTo>
                    <a:pt x="2816226" y="3827463"/>
                  </a:lnTo>
                  <a:lnTo>
                    <a:pt x="2803526" y="3833813"/>
                  </a:lnTo>
                  <a:lnTo>
                    <a:pt x="2789238" y="3833813"/>
                  </a:lnTo>
                  <a:lnTo>
                    <a:pt x="2776538" y="3833813"/>
                  </a:lnTo>
                  <a:lnTo>
                    <a:pt x="2765426" y="3827463"/>
                  </a:lnTo>
                  <a:lnTo>
                    <a:pt x="2752726" y="3821113"/>
                  </a:lnTo>
                  <a:lnTo>
                    <a:pt x="2741613" y="3813176"/>
                  </a:lnTo>
                  <a:lnTo>
                    <a:pt x="2735263" y="3803651"/>
                  </a:lnTo>
                  <a:lnTo>
                    <a:pt x="2728913" y="3792538"/>
                  </a:lnTo>
                  <a:lnTo>
                    <a:pt x="2722563" y="3779838"/>
                  </a:lnTo>
                  <a:lnTo>
                    <a:pt x="2722563" y="3765551"/>
                  </a:lnTo>
                  <a:lnTo>
                    <a:pt x="2722563" y="2244725"/>
                  </a:lnTo>
                  <a:lnTo>
                    <a:pt x="274638" y="2244725"/>
                  </a:lnTo>
                  <a:lnTo>
                    <a:pt x="274638" y="3765551"/>
                  </a:lnTo>
                  <a:lnTo>
                    <a:pt x="271463" y="3779838"/>
                  </a:lnTo>
                  <a:lnTo>
                    <a:pt x="268288" y="3792538"/>
                  </a:lnTo>
                  <a:lnTo>
                    <a:pt x="263526" y="3803651"/>
                  </a:lnTo>
                  <a:lnTo>
                    <a:pt x="254000" y="3813176"/>
                  </a:lnTo>
                  <a:lnTo>
                    <a:pt x="244476" y="3821113"/>
                  </a:lnTo>
                  <a:lnTo>
                    <a:pt x="233363" y="3827463"/>
                  </a:lnTo>
                  <a:lnTo>
                    <a:pt x="217488" y="3833813"/>
                  </a:lnTo>
                  <a:lnTo>
                    <a:pt x="206376" y="3833813"/>
                  </a:lnTo>
                  <a:lnTo>
                    <a:pt x="190500" y="3833813"/>
                  </a:lnTo>
                  <a:lnTo>
                    <a:pt x="179388" y="3827463"/>
                  </a:lnTo>
                  <a:lnTo>
                    <a:pt x="166688" y="3821113"/>
                  </a:lnTo>
                  <a:lnTo>
                    <a:pt x="158750" y="3813176"/>
                  </a:lnTo>
                  <a:lnTo>
                    <a:pt x="149226" y="3803651"/>
                  </a:lnTo>
                  <a:lnTo>
                    <a:pt x="142876" y="3792538"/>
                  </a:lnTo>
                  <a:lnTo>
                    <a:pt x="139700" y="3779838"/>
                  </a:lnTo>
                  <a:lnTo>
                    <a:pt x="138113" y="3765551"/>
                  </a:lnTo>
                  <a:lnTo>
                    <a:pt x="138113" y="2244725"/>
                  </a:lnTo>
                  <a:lnTo>
                    <a:pt x="68263" y="2244725"/>
                  </a:lnTo>
                  <a:lnTo>
                    <a:pt x="53975" y="2243138"/>
                  </a:lnTo>
                  <a:lnTo>
                    <a:pt x="41275" y="2239963"/>
                  </a:lnTo>
                  <a:lnTo>
                    <a:pt x="30163" y="2233613"/>
                  </a:lnTo>
                  <a:lnTo>
                    <a:pt x="20638" y="2224088"/>
                  </a:lnTo>
                  <a:lnTo>
                    <a:pt x="12700" y="2216150"/>
                  </a:lnTo>
                  <a:lnTo>
                    <a:pt x="6350" y="2203450"/>
                  </a:lnTo>
                  <a:lnTo>
                    <a:pt x="0" y="2192338"/>
                  </a:lnTo>
                  <a:lnTo>
                    <a:pt x="0" y="2176463"/>
                  </a:lnTo>
                  <a:lnTo>
                    <a:pt x="0" y="2165350"/>
                  </a:lnTo>
                  <a:lnTo>
                    <a:pt x="6350" y="2149475"/>
                  </a:lnTo>
                  <a:lnTo>
                    <a:pt x="12700" y="2141538"/>
                  </a:lnTo>
                  <a:lnTo>
                    <a:pt x="20638" y="2128838"/>
                  </a:lnTo>
                  <a:lnTo>
                    <a:pt x="30163" y="2119313"/>
                  </a:lnTo>
                  <a:lnTo>
                    <a:pt x="41275" y="2114550"/>
                  </a:lnTo>
                  <a:lnTo>
                    <a:pt x="53975" y="2111375"/>
                  </a:lnTo>
                  <a:lnTo>
                    <a:pt x="68263" y="2111375"/>
                  </a:lnTo>
                  <a:lnTo>
                    <a:pt x="1738313" y="2111375"/>
                  </a:lnTo>
                  <a:lnTo>
                    <a:pt x="1731963" y="2098676"/>
                  </a:lnTo>
                  <a:lnTo>
                    <a:pt x="1722438" y="2087563"/>
                  </a:lnTo>
                  <a:lnTo>
                    <a:pt x="1719263" y="2074863"/>
                  </a:lnTo>
                  <a:lnTo>
                    <a:pt x="1719263" y="2063751"/>
                  </a:lnTo>
                  <a:lnTo>
                    <a:pt x="1719263" y="2062529"/>
                  </a:lnTo>
                  <a:lnTo>
                    <a:pt x="1690688" y="2057400"/>
                  </a:lnTo>
                  <a:lnTo>
                    <a:pt x="1677988" y="2051050"/>
                  </a:lnTo>
                  <a:lnTo>
                    <a:pt x="1666875" y="2039937"/>
                  </a:lnTo>
                  <a:lnTo>
                    <a:pt x="1639888" y="2009775"/>
                  </a:lnTo>
                  <a:lnTo>
                    <a:pt x="1617662" y="1970087"/>
                  </a:lnTo>
                  <a:lnTo>
                    <a:pt x="1597025" y="1928812"/>
                  </a:lnTo>
                  <a:lnTo>
                    <a:pt x="1565275" y="1854200"/>
                  </a:lnTo>
                  <a:lnTo>
                    <a:pt x="1552575" y="1820862"/>
                  </a:lnTo>
                  <a:lnTo>
                    <a:pt x="1484312" y="1576387"/>
                  </a:lnTo>
                  <a:lnTo>
                    <a:pt x="1444625" y="1443037"/>
                  </a:lnTo>
                  <a:lnTo>
                    <a:pt x="1412875" y="1311274"/>
                  </a:lnTo>
                  <a:lnTo>
                    <a:pt x="1385888" y="1192212"/>
                  </a:lnTo>
                  <a:lnTo>
                    <a:pt x="1373188" y="1138237"/>
                  </a:lnTo>
                  <a:lnTo>
                    <a:pt x="1366838" y="1090612"/>
                  </a:lnTo>
                  <a:lnTo>
                    <a:pt x="1365250" y="1047749"/>
                  </a:lnTo>
                  <a:lnTo>
                    <a:pt x="1365250" y="1015999"/>
                  </a:lnTo>
                  <a:lnTo>
                    <a:pt x="1370012" y="989012"/>
                  </a:lnTo>
                  <a:lnTo>
                    <a:pt x="1376362" y="979487"/>
                  </a:lnTo>
                  <a:lnTo>
                    <a:pt x="1379538" y="973137"/>
                  </a:lnTo>
                  <a:lnTo>
                    <a:pt x="1460500" y="935037"/>
                  </a:lnTo>
                  <a:lnTo>
                    <a:pt x="1738957" y="2015573"/>
                  </a:lnTo>
                  <a:lnTo>
                    <a:pt x="1749426" y="2006600"/>
                  </a:lnTo>
                  <a:lnTo>
                    <a:pt x="1758950" y="2000250"/>
                  </a:lnTo>
                  <a:lnTo>
                    <a:pt x="1773238" y="1993900"/>
                  </a:lnTo>
                  <a:lnTo>
                    <a:pt x="1785938" y="1993900"/>
                  </a:lnTo>
                  <a:lnTo>
                    <a:pt x="2264305" y="1993900"/>
                  </a:lnTo>
                  <a:lnTo>
                    <a:pt x="2257426" y="1985963"/>
                  </a:lnTo>
                  <a:lnTo>
                    <a:pt x="2244726" y="1958975"/>
                  </a:lnTo>
                  <a:lnTo>
                    <a:pt x="2236788" y="1928813"/>
                  </a:lnTo>
                  <a:lnTo>
                    <a:pt x="2233613" y="1898650"/>
                  </a:lnTo>
                  <a:lnTo>
                    <a:pt x="2236788" y="1868488"/>
                  </a:lnTo>
                  <a:lnTo>
                    <a:pt x="2244726" y="1839913"/>
                  </a:lnTo>
                  <a:lnTo>
                    <a:pt x="2260600" y="1812925"/>
                  </a:lnTo>
                  <a:lnTo>
                    <a:pt x="2278063" y="1792288"/>
                  </a:lnTo>
                  <a:lnTo>
                    <a:pt x="2301876" y="1773238"/>
                  </a:lnTo>
                  <a:lnTo>
                    <a:pt x="2328863" y="1758950"/>
                  </a:lnTo>
                  <a:lnTo>
                    <a:pt x="2359026" y="1749425"/>
                  </a:lnTo>
                  <a:lnTo>
                    <a:pt x="3084708" y="1528565"/>
                  </a:lnTo>
                  <a:lnTo>
                    <a:pt x="3311526" y="1152524"/>
                  </a:lnTo>
                  <a:lnTo>
                    <a:pt x="3349626" y="1084262"/>
                  </a:lnTo>
                  <a:lnTo>
                    <a:pt x="3368676" y="1050924"/>
                  </a:lnTo>
                  <a:lnTo>
                    <a:pt x="3389314" y="1017587"/>
                  </a:lnTo>
                  <a:lnTo>
                    <a:pt x="3413126" y="989012"/>
                  </a:lnTo>
                  <a:lnTo>
                    <a:pt x="3436938" y="958849"/>
                  </a:lnTo>
                  <a:lnTo>
                    <a:pt x="3467100" y="935037"/>
                  </a:lnTo>
                  <a:lnTo>
                    <a:pt x="3467392" y="934856"/>
                  </a:lnTo>
                  <a:lnTo>
                    <a:pt x="3475038" y="925512"/>
                  </a:lnTo>
                  <a:lnTo>
                    <a:pt x="3490912" y="911224"/>
                  </a:lnTo>
                  <a:lnTo>
                    <a:pt x="3505200" y="895349"/>
                  </a:lnTo>
                  <a:lnTo>
                    <a:pt x="3522244" y="882567"/>
                  </a:lnTo>
                  <a:lnTo>
                    <a:pt x="3517900" y="884237"/>
                  </a:lnTo>
                  <a:lnTo>
                    <a:pt x="3475038" y="895350"/>
                  </a:lnTo>
                  <a:lnTo>
                    <a:pt x="3433762" y="901700"/>
                  </a:lnTo>
                  <a:lnTo>
                    <a:pt x="3389314" y="908050"/>
                  </a:lnTo>
                  <a:lnTo>
                    <a:pt x="3344862" y="904875"/>
                  </a:lnTo>
                  <a:lnTo>
                    <a:pt x="3302000" y="901700"/>
                  </a:lnTo>
                  <a:lnTo>
                    <a:pt x="3257550" y="890587"/>
                  </a:lnTo>
                  <a:lnTo>
                    <a:pt x="3213100" y="877887"/>
                  </a:lnTo>
                  <a:lnTo>
                    <a:pt x="3171826" y="857250"/>
                  </a:lnTo>
                  <a:lnTo>
                    <a:pt x="3128962" y="836612"/>
                  </a:lnTo>
                  <a:lnTo>
                    <a:pt x="3094038" y="809625"/>
                  </a:lnTo>
                  <a:lnTo>
                    <a:pt x="3060700" y="779462"/>
                  </a:lnTo>
                  <a:lnTo>
                    <a:pt x="3030538" y="749300"/>
                  </a:lnTo>
                  <a:lnTo>
                    <a:pt x="3003550" y="714375"/>
                  </a:lnTo>
                  <a:lnTo>
                    <a:pt x="2979738" y="677862"/>
                  </a:lnTo>
                  <a:lnTo>
                    <a:pt x="2962276" y="639762"/>
                  </a:lnTo>
                  <a:lnTo>
                    <a:pt x="2944813" y="596900"/>
                  </a:lnTo>
                  <a:lnTo>
                    <a:pt x="2932113" y="555625"/>
                  </a:lnTo>
                  <a:lnTo>
                    <a:pt x="2925763" y="514350"/>
                  </a:lnTo>
                  <a:lnTo>
                    <a:pt x="2922588" y="468312"/>
                  </a:lnTo>
                  <a:lnTo>
                    <a:pt x="2922588" y="427037"/>
                  </a:lnTo>
                  <a:lnTo>
                    <a:pt x="2925763" y="382587"/>
                  </a:lnTo>
                  <a:lnTo>
                    <a:pt x="2938463" y="338137"/>
                  </a:lnTo>
                  <a:lnTo>
                    <a:pt x="2952750" y="292100"/>
                  </a:lnTo>
                  <a:lnTo>
                    <a:pt x="2971800" y="250825"/>
                  </a:lnTo>
                  <a:lnTo>
                    <a:pt x="2992438" y="212725"/>
                  </a:lnTo>
                  <a:lnTo>
                    <a:pt x="3019426" y="173037"/>
                  </a:lnTo>
                  <a:lnTo>
                    <a:pt x="3048000" y="141287"/>
                  </a:lnTo>
                  <a:lnTo>
                    <a:pt x="3078162" y="111125"/>
                  </a:lnTo>
                  <a:lnTo>
                    <a:pt x="3114676" y="84137"/>
                  </a:lnTo>
                  <a:lnTo>
                    <a:pt x="3149600" y="60325"/>
                  </a:lnTo>
                  <a:lnTo>
                    <a:pt x="3189288" y="41275"/>
                  </a:lnTo>
                  <a:lnTo>
                    <a:pt x="3230562" y="23812"/>
                  </a:lnTo>
                  <a:lnTo>
                    <a:pt x="3273426" y="12700"/>
                  </a:lnTo>
                  <a:lnTo>
                    <a:pt x="3314700" y="6350"/>
                  </a:lnTo>
                  <a:lnTo>
                    <a:pt x="335915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5820186" y="3868828"/>
              <a:ext cx="255591" cy="255591"/>
              <a:chOff x="5820186" y="3868828"/>
              <a:chExt cx="255591" cy="255591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5820186" y="3868828"/>
                <a:ext cx="255591" cy="25559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5856699" y="3948203"/>
                <a:ext cx="139703" cy="139703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40" name="TextBox 48"/>
          <p:cNvSpPr txBox="1"/>
          <p:nvPr/>
        </p:nvSpPr>
        <p:spPr>
          <a:xfrm rot="1452961">
            <a:off x="5133245" y="304535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mtClean="0">
                <a:solidFill>
                  <a:srgbClr val="C00000"/>
                </a:solidFill>
              </a:rPr>
              <a:t>！</a:t>
            </a:r>
            <a:endParaRPr lang="zh-CN" altLang="en-US" sz="3600" b="1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25370" y="2771775"/>
            <a:ext cx="461665" cy="248241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pc="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加班是有原因的</a:t>
            </a:r>
            <a:r>
              <a:rPr lang="en-US" altLang="zh-CN" spc="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…</a:t>
            </a:r>
            <a:endParaRPr lang="zh-CN" altLang="en-US" spc="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7542033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5129559" y="4700023"/>
            <a:ext cx="381000" cy="219075"/>
          </a:xfrm>
          <a:custGeom>
            <a:avLst/>
            <a:gdLst>
              <a:gd name="connsiteX0" fmla="*/ 314325 w 381000"/>
              <a:gd name="connsiteY0" fmla="*/ 76200 h 219075"/>
              <a:gd name="connsiteX1" fmla="*/ 133350 w 381000"/>
              <a:gd name="connsiteY1" fmla="*/ 0 h 219075"/>
              <a:gd name="connsiteX2" fmla="*/ 200025 w 381000"/>
              <a:gd name="connsiteY2" fmla="*/ 85725 h 219075"/>
              <a:gd name="connsiteX3" fmla="*/ 0 w 381000"/>
              <a:gd name="connsiteY3" fmla="*/ 85725 h 219075"/>
              <a:gd name="connsiteX4" fmla="*/ 200025 w 381000"/>
              <a:gd name="connsiteY4" fmla="*/ 133350 h 219075"/>
              <a:gd name="connsiteX5" fmla="*/ 152400 w 381000"/>
              <a:gd name="connsiteY5" fmla="*/ 219075 h 219075"/>
              <a:gd name="connsiteX6" fmla="*/ 295275 w 381000"/>
              <a:gd name="connsiteY6" fmla="*/ 219075 h 219075"/>
              <a:gd name="connsiteX7" fmla="*/ 381000 w 381000"/>
              <a:gd name="connsiteY7" fmla="*/ 123825 h 219075"/>
              <a:gd name="connsiteX8" fmla="*/ 314325 w 381000"/>
              <a:gd name="connsiteY8" fmla="*/ 76200 h 219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1000" h="219075">
                <a:moveTo>
                  <a:pt x="314325" y="76200"/>
                </a:moveTo>
                <a:lnTo>
                  <a:pt x="133350" y="0"/>
                </a:lnTo>
                <a:lnTo>
                  <a:pt x="200025" y="85725"/>
                </a:lnTo>
                <a:lnTo>
                  <a:pt x="0" y="85725"/>
                </a:lnTo>
                <a:lnTo>
                  <a:pt x="200025" y="133350"/>
                </a:lnTo>
                <a:lnTo>
                  <a:pt x="152400" y="219075"/>
                </a:lnTo>
                <a:lnTo>
                  <a:pt x="295275" y="219075"/>
                </a:lnTo>
                <a:lnTo>
                  <a:pt x="381000" y="123825"/>
                </a:lnTo>
                <a:lnTo>
                  <a:pt x="314325" y="7620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5523704" y="3983071"/>
            <a:ext cx="1291430" cy="2386583"/>
            <a:chOff x="5595143" y="3983071"/>
            <a:chExt cx="1291430" cy="2386583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77" name="Freeform 392"/>
            <p:cNvSpPr>
              <a:spLocks/>
            </p:cNvSpPr>
            <p:nvPr/>
          </p:nvSpPr>
          <p:spPr bwMode="auto">
            <a:xfrm>
              <a:off x="5808855" y="3983071"/>
              <a:ext cx="273124" cy="275292"/>
            </a:xfrm>
            <a:custGeom>
              <a:avLst/>
              <a:gdLst>
                <a:gd name="T0" fmla="*/ 66 w 68"/>
                <a:gd name="T1" fmla="*/ 37 h 68"/>
                <a:gd name="T2" fmla="*/ 31 w 68"/>
                <a:gd name="T3" fmla="*/ 67 h 68"/>
                <a:gd name="T4" fmla="*/ 1 w 68"/>
                <a:gd name="T5" fmla="*/ 31 h 68"/>
                <a:gd name="T6" fmla="*/ 37 w 68"/>
                <a:gd name="T7" fmla="*/ 2 h 68"/>
                <a:gd name="T8" fmla="*/ 66 w 68"/>
                <a:gd name="T9" fmla="*/ 3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8">
                  <a:moveTo>
                    <a:pt x="66" y="37"/>
                  </a:moveTo>
                  <a:cubicBezTo>
                    <a:pt x="64" y="55"/>
                    <a:pt x="49" y="68"/>
                    <a:pt x="31" y="67"/>
                  </a:cubicBezTo>
                  <a:cubicBezTo>
                    <a:pt x="13" y="65"/>
                    <a:pt x="0" y="49"/>
                    <a:pt x="1" y="31"/>
                  </a:cubicBezTo>
                  <a:cubicBezTo>
                    <a:pt x="3" y="13"/>
                    <a:pt x="19" y="0"/>
                    <a:pt x="37" y="2"/>
                  </a:cubicBezTo>
                  <a:cubicBezTo>
                    <a:pt x="54" y="3"/>
                    <a:pt x="68" y="19"/>
                    <a:pt x="66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93"/>
            <p:cNvSpPr>
              <a:spLocks/>
            </p:cNvSpPr>
            <p:nvPr/>
          </p:nvSpPr>
          <p:spPr bwMode="auto">
            <a:xfrm>
              <a:off x="5850437" y="4221512"/>
              <a:ext cx="1036136" cy="964605"/>
            </a:xfrm>
            <a:custGeom>
              <a:avLst/>
              <a:gdLst>
                <a:gd name="T0" fmla="*/ 207 w 258"/>
                <a:gd name="T1" fmla="*/ 44 h 240"/>
                <a:gd name="T2" fmla="*/ 85 w 258"/>
                <a:gd name="T3" fmla="*/ 8 h 240"/>
                <a:gd name="T4" fmla="*/ 40 w 258"/>
                <a:gd name="T5" fmla="*/ 46 h 240"/>
                <a:gd name="T6" fmla="*/ 70 w 258"/>
                <a:gd name="T7" fmla="*/ 108 h 240"/>
                <a:gd name="T8" fmla="*/ 70 w 258"/>
                <a:gd name="T9" fmla="*/ 110 h 240"/>
                <a:gd name="T10" fmla="*/ 23 w 258"/>
                <a:gd name="T11" fmla="*/ 124 h 240"/>
                <a:gd name="T12" fmla="*/ 14 w 258"/>
                <a:gd name="T13" fmla="*/ 168 h 240"/>
                <a:gd name="T14" fmla="*/ 69 w 258"/>
                <a:gd name="T15" fmla="*/ 225 h 240"/>
                <a:gd name="T16" fmla="*/ 93 w 258"/>
                <a:gd name="T17" fmla="*/ 228 h 240"/>
                <a:gd name="T18" fmla="*/ 96 w 258"/>
                <a:gd name="T19" fmla="*/ 205 h 240"/>
                <a:gd name="T20" fmla="*/ 64 w 258"/>
                <a:gd name="T21" fmla="*/ 159 h 240"/>
                <a:gd name="T22" fmla="*/ 106 w 258"/>
                <a:gd name="T23" fmla="*/ 148 h 240"/>
                <a:gd name="T24" fmla="*/ 141 w 258"/>
                <a:gd name="T25" fmla="*/ 195 h 240"/>
                <a:gd name="T26" fmla="*/ 174 w 258"/>
                <a:gd name="T27" fmla="*/ 218 h 240"/>
                <a:gd name="T28" fmla="*/ 234 w 258"/>
                <a:gd name="T29" fmla="*/ 237 h 240"/>
                <a:gd name="T30" fmla="*/ 255 w 258"/>
                <a:gd name="T31" fmla="*/ 227 h 240"/>
                <a:gd name="T32" fmla="*/ 245 w 258"/>
                <a:gd name="T33" fmla="*/ 206 h 240"/>
                <a:gd name="T34" fmla="*/ 182 w 258"/>
                <a:gd name="T35" fmla="*/ 173 h 240"/>
                <a:gd name="T36" fmla="*/ 120 w 258"/>
                <a:gd name="T37" fmla="*/ 55 h 240"/>
                <a:gd name="T38" fmla="*/ 202 w 258"/>
                <a:gd name="T39" fmla="*/ 69 h 240"/>
                <a:gd name="T40" fmla="*/ 217 w 258"/>
                <a:gd name="T41" fmla="*/ 59 h 240"/>
                <a:gd name="T42" fmla="*/ 207 w 258"/>
                <a:gd name="T43" fmla="*/ 44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8" h="240">
                  <a:moveTo>
                    <a:pt x="207" y="44"/>
                  </a:moveTo>
                  <a:cubicBezTo>
                    <a:pt x="85" y="8"/>
                    <a:pt x="85" y="8"/>
                    <a:pt x="85" y="8"/>
                  </a:cubicBezTo>
                  <a:cubicBezTo>
                    <a:pt x="57" y="0"/>
                    <a:pt x="28" y="23"/>
                    <a:pt x="40" y="46"/>
                  </a:cubicBezTo>
                  <a:cubicBezTo>
                    <a:pt x="40" y="46"/>
                    <a:pt x="70" y="107"/>
                    <a:pt x="70" y="108"/>
                  </a:cubicBezTo>
                  <a:cubicBezTo>
                    <a:pt x="71" y="109"/>
                    <a:pt x="71" y="110"/>
                    <a:pt x="70" y="110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6" y="130"/>
                    <a:pt x="0" y="151"/>
                    <a:pt x="14" y="168"/>
                  </a:cubicBezTo>
                  <a:cubicBezTo>
                    <a:pt x="69" y="225"/>
                    <a:pt x="69" y="225"/>
                    <a:pt x="69" y="225"/>
                  </a:cubicBezTo>
                  <a:cubicBezTo>
                    <a:pt x="75" y="232"/>
                    <a:pt x="85" y="233"/>
                    <a:pt x="93" y="228"/>
                  </a:cubicBezTo>
                  <a:cubicBezTo>
                    <a:pt x="100" y="222"/>
                    <a:pt x="101" y="212"/>
                    <a:pt x="96" y="205"/>
                  </a:cubicBezTo>
                  <a:cubicBezTo>
                    <a:pt x="64" y="159"/>
                    <a:pt x="64" y="159"/>
                    <a:pt x="64" y="159"/>
                  </a:cubicBezTo>
                  <a:cubicBezTo>
                    <a:pt x="106" y="148"/>
                    <a:pt x="106" y="148"/>
                    <a:pt x="106" y="148"/>
                  </a:cubicBezTo>
                  <a:cubicBezTo>
                    <a:pt x="106" y="148"/>
                    <a:pt x="141" y="194"/>
                    <a:pt x="141" y="195"/>
                  </a:cubicBezTo>
                  <a:cubicBezTo>
                    <a:pt x="148" y="203"/>
                    <a:pt x="157" y="212"/>
                    <a:pt x="174" y="218"/>
                  </a:cubicBezTo>
                  <a:cubicBezTo>
                    <a:pt x="234" y="237"/>
                    <a:pt x="234" y="237"/>
                    <a:pt x="234" y="237"/>
                  </a:cubicBezTo>
                  <a:cubicBezTo>
                    <a:pt x="242" y="240"/>
                    <a:pt x="252" y="236"/>
                    <a:pt x="255" y="227"/>
                  </a:cubicBezTo>
                  <a:cubicBezTo>
                    <a:pt x="258" y="219"/>
                    <a:pt x="253" y="209"/>
                    <a:pt x="245" y="206"/>
                  </a:cubicBezTo>
                  <a:cubicBezTo>
                    <a:pt x="182" y="173"/>
                    <a:pt x="182" y="173"/>
                    <a:pt x="182" y="173"/>
                  </a:cubicBezTo>
                  <a:cubicBezTo>
                    <a:pt x="120" y="55"/>
                    <a:pt x="120" y="55"/>
                    <a:pt x="120" y="55"/>
                  </a:cubicBezTo>
                  <a:cubicBezTo>
                    <a:pt x="202" y="69"/>
                    <a:pt x="202" y="69"/>
                    <a:pt x="202" y="69"/>
                  </a:cubicBezTo>
                  <a:cubicBezTo>
                    <a:pt x="209" y="70"/>
                    <a:pt x="216" y="66"/>
                    <a:pt x="217" y="59"/>
                  </a:cubicBezTo>
                  <a:cubicBezTo>
                    <a:pt x="218" y="52"/>
                    <a:pt x="214" y="46"/>
                    <a:pt x="207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95"/>
            <p:cNvSpPr>
              <a:spLocks/>
            </p:cNvSpPr>
            <p:nvPr/>
          </p:nvSpPr>
          <p:spPr bwMode="auto">
            <a:xfrm>
              <a:off x="5595143" y="5073399"/>
              <a:ext cx="947264" cy="1296255"/>
            </a:xfrm>
            <a:custGeom>
              <a:avLst/>
              <a:gdLst>
                <a:gd name="T0" fmla="*/ 214 w 236"/>
                <a:gd name="T1" fmla="*/ 274 h 322"/>
                <a:gd name="T2" fmla="*/ 166 w 236"/>
                <a:gd name="T3" fmla="*/ 221 h 322"/>
                <a:gd name="T4" fmla="*/ 126 w 236"/>
                <a:gd name="T5" fmla="*/ 70 h 322"/>
                <a:gd name="T6" fmla="*/ 155 w 236"/>
                <a:gd name="T7" fmla="*/ 92 h 322"/>
                <a:gd name="T8" fmla="*/ 163 w 236"/>
                <a:gd name="T9" fmla="*/ 97 h 322"/>
                <a:gd name="T10" fmla="*/ 217 w 236"/>
                <a:gd name="T11" fmla="*/ 116 h 322"/>
                <a:gd name="T12" fmla="*/ 233 w 236"/>
                <a:gd name="T13" fmla="*/ 110 h 322"/>
                <a:gd name="T14" fmla="*/ 227 w 236"/>
                <a:gd name="T15" fmla="*/ 93 h 322"/>
                <a:gd name="T16" fmla="*/ 171 w 236"/>
                <a:gd name="T17" fmla="*/ 65 h 322"/>
                <a:gd name="T18" fmla="*/ 136 w 236"/>
                <a:gd name="T19" fmla="*/ 33 h 322"/>
                <a:gd name="T20" fmla="*/ 59 w 236"/>
                <a:gd name="T21" fmla="*/ 5 h 322"/>
                <a:gd name="T22" fmla="*/ 3 w 236"/>
                <a:gd name="T23" fmla="*/ 77 h 322"/>
                <a:gd name="T24" fmla="*/ 12 w 236"/>
                <a:gd name="T25" fmla="*/ 172 h 322"/>
                <a:gd name="T26" fmla="*/ 25 w 236"/>
                <a:gd name="T27" fmla="*/ 184 h 322"/>
                <a:gd name="T28" fmla="*/ 37 w 236"/>
                <a:gd name="T29" fmla="*/ 171 h 322"/>
                <a:gd name="T30" fmla="*/ 40 w 236"/>
                <a:gd name="T31" fmla="*/ 104 h 322"/>
                <a:gd name="T32" fmla="*/ 65 w 236"/>
                <a:gd name="T33" fmla="*/ 305 h 322"/>
                <a:gd name="T34" fmla="*/ 82 w 236"/>
                <a:gd name="T35" fmla="*/ 322 h 322"/>
                <a:gd name="T36" fmla="*/ 98 w 236"/>
                <a:gd name="T37" fmla="*/ 306 h 322"/>
                <a:gd name="T38" fmla="*/ 98 w 236"/>
                <a:gd name="T39" fmla="*/ 167 h 322"/>
                <a:gd name="T40" fmla="*/ 119 w 236"/>
                <a:gd name="T41" fmla="*/ 223 h 322"/>
                <a:gd name="T42" fmla="*/ 148 w 236"/>
                <a:gd name="T43" fmla="*/ 263 h 322"/>
                <a:gd name="T44" fmla="*/ 191 w 236"/>
                <a:gd name="T45" fmla="*/ 298 h 322"/>
                <a:gd name="T46" fmla="*/ 214 w 236"/>
                <a:gd name="T47" fmla="*/ 298 h 322"/>
                <a:gd name="T48" fmla="*/ 214 w 236"/>
                <a:gd name="T49" fmla="*/ 274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322">
                  <a:moveTo>
                    <a:pt x="214" y="274"/>
                  </a:moveTo>
                  <a:cubicBezTo>
                    <a:pt x="166" y="221"/>
                    <a:pt x="166" y="221"/>
                    <a:pt x="166" y="221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55" y="92"/>
                    <a:pt x="155" y="92"/>
                    <a:pt x="155" y="92"/>
                  </a:cubicBezTo>
                  <a:cubicBezTo>
                    <a:pt x="157" y="94"/>
                    <a:pt x="159" y="95"/>
                    <a:pt x="163" y="97"/>
                  </a:cubicBezTo>
                  <a:cubicBezTo>
                    <a:pt x="217" y="116"/>
                    <a:pt x="217" y="116"/>
                    <a:pt x="217" y="116"/>
                  </a:cubicBezTo>
                  <a:cubicBezTo>
                    <a:pt x="223" y="119"/>
                    <a:pt x="230" y="116"/>
                    <a:pt x="233" y="110"/>
                  </a:cubicBezTo>
                  <a:cubicBezTo>
                    <a:pt x="236" y="104"/>
                    <a:pt x="233" y="96"/>
                    <a:pt x="227" y="93"/>
                  </a:cubicBezTo>
                  <a:cubicBezTo>
                    <a:pt x="171" y="65"/>
                    <a:pt x="171" y="65"/>
                    <a:pt x="171" y="65"/>
                  </a:cubicBezTo>
                  <a:cubicBezTo>
                    <a:pt x="136" y="33"/>
                    <a:pt x="136" y="33"/>
                    <a:pt x="136" y="33"/>
                  </a:cubicBezTo>
                  <a:cubicBezTo>
                    <a:pt x="103" y="2"/>
                    <a:pt x="84" y="0"/>
                    <a:pt x="59" y="5"/>
                  </a:cubicBezTo>
                  <a:cubicBezTo>
                    <a:pt x="35" y="9"/>
                    <a:pt x="0" y="32"/>
                    <a:pt x="3" y="77"/>
                  </a:cubicBezTo>
                  <a:cubicBezTo>
                    <a:pt x="12" y="172"/>
                    <a:pt x="12" y="172"/>
                    <a:pt x="12" y="172"/>
                  </a:cubicBezTo>
                  <a:cubicBezTo>
                    <a:pt x="12" y="179"/>
                    <a:pt x="18" y="184"/>
                    <a:pt x="25" y="184"/>
                  </a:cubicBezTo>
                  <a:cubicBezTo>
                    <a:pt x="32" y="184"/>
                    <a:pt x="37" y="178"/>
                    <a:pt x="37" y="171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65" y="305"/>
                    <a:pt x="65" y="305"/>
                    <a:pt x="65" y="305"/>
                  </a:cubicBezTo>
                  <a:cubicBezTo>
                    <a:pt x="65" y="314"/>
                    <a:pt x="72" y="322"/>
                    <a:pt x="82" y="322"/>
                  </a:cubicBezTo>
                  <a:cubicBezTo>
                    <a:pt x="91" y="322"/>
                    <a:pt x="98" y="315"/>
                    <a:pt x="98" y="306"/>
                  </a:cubicBezTo>
                  <a:cubicBezTo>
                    <a:pt x="98" y="167"/>
                    <a:pt x="98" y="167"/>
                    <a:pt x="98" y="167"/>
                  </a:cubicBezTo>
                  <a:cubicBezTo>
                    <a:pt x="98" y="167"/>
                    <a:pt x="118" y="219"/>
                    <a:pt x="119" y="223"/>
                  </a:cubicBezTo>
                  <a:cubicBezTo>
                    <a:pt x="123" y="238"/>
                    <a:pt x="141" y="257"/>
                    <a:pt x="148" y="263"/>
                  </a:cubicBezTo>
                  <a:cubicBezTo>
                    <a:pt x="162" y="272"/>
                    <a:pt x="191" y="298"/>
                    <a:pt x="191" y="298"/>
                  </a:cubicBezTo>
                  <a:cubicBezTo>
                    <a:pt x="197" y="304"/>
                    <a:pt x="208" y="304"/>
                    <a:pt x="214" y="298"/>
                  </a:cubicBezTo>
                  <a:cubicBezTo>
                    <a:pt x="220" y="291"/>
                    <a:pt x="220" y="281"/>
                    <a:pt x="214" y="2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2812" y="2299835"/>
            <a:ext cx="2525319" cy="232755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62628" y="853785"/>
            <a:ext cx="1051385" cy="64738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矩形 103"/>
          <p:cNvSpPr/>
          <p:nvPr/>
        </p:nvSpPr>
        <p:spPr>
          <a:xfrm>
            <a:off x="1630330" y="938264"/>
            <a:ext cx="5883342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spc="300" smtClean="0">
                <a:solidFill>
                  <a:schemeClr val="bg1"/>
                </a:solidFill>
                <a:latin typeface="+mj-ea"/>
                <a:ea typeface="+mj-ea"/>
              </a:rPr>
              <a:t>VIP</a:t>
            </a:r>
            <a:r>
              <a:rPr lang="zh-CN" altLang="en-US" sz="4400" spc="300" smtClean="0">
                <a:solidFill>
                  <a:schemeClr val="accent5"/>
                </a:solidFill>
                <a:latin typeface="+mj-ea"/>
                <a:ea typeface="+mj-ea"/>
              </a:rPr>
              <a:t>技巧：</a:t>
            </a:r>
            <a:r>
              <a:rPr lang="en-US" altLang="zh-CN" sz="4400" spc="300" smtClean="0">
                <a:solidFill>
                  <a:schemeClr val="accent5"/>
                </a:solidFill>
                <a:latin typeface="+mj-ea"/>
                <a:ea typeface="+mj-ea"/>
              </a:rPr>
              <a:t>Ctrl+D</a:t>
            </a:r>
            <a:endParaRPr lang="en-US" altLang="zh-CN" sz="3200" spc="300" smtClean="0">
              <a:latin typeface="+mj-ea"/>
              <a:ea typeface="+mj-ea"/>
            </a:endParaRPr>
          </a:p>
          <a:p>
            <a:pPr algn="ctr"/>
            <a:r>
              <a:rPr lang="zh-CN" altLang="en-US" sz="2400" spc="300" smtClean="0">
                <a:latin typeface="+mj-ea"/>
                <a:ea typeface="+mj-ea"/>
              </a:rPr>
              <a:t>（</a:t>
            </a:r>
            <a:r>
              <a:rPr lang="zh-CN" altLang="en-US" sz="2400" spc="300">
                <a:latin typeface="+mj-ea"/>
                <a:ea typeface="+mj-ea"/>
              </a:rPr>
              <a:t>选中对象，</a:t>
            </a:r>
            <a:r>
              <a:rPr lang="zh-CN" altLang="en-US" sz="2400" spc="300" smtClean="0">
                <a:latin typeface="+mj-ea"/>
                <a:ea typeface="+mj-ea"/>
              </a:rPr>
              <a:t>按</a:t>
            </a:r>
            <a:r>
              <a:rPr lang="en-US" altLang="zh-CN" sz="2400" spc="300" smtClean="0">
                <a:latin typeface="+mj-ea"/>
                <a:ea typeface="+mj-ea"/>
              </a:rPr>
              <a:t>Ctrl+D</a:t>
            </a:r>
            <a:r>
              <a:rPr lang="zh-CN" altLang="en-US" sz="2400" spc="300" smtClean="0">
                <a:latin typeface="+mj-ea"/>
                <a:ea typeface="+mj-ea"/>
              </a:rPr>
              <a:t>，创建副本）</a:t>
            </a:r>
          </a:p>
        </p:txBody>
      </p:sp>
      <p:cxnSp>
        <p:nvCxnSpPr>
          <p:cNvPr id="105" name="直接连接符 104"/>
          <p:cNvCxnSpPr/>
          <p:nvPr/>
        </p:nvCxnSpPr>
        <p:spPr>
          <a:xfrm>
            <a:off x="3739487" y="2147883"/>
            <a:ext cx="16224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矩形 58"/>
          <p:cNvSpPr/>
          <p:nvPr/>
        </p:nvSpPr>
        <p:spPr>
          <a:xfrm>
            <a:off x="1244074" y="6342844"/>
            <a:ext cx="6655853" cy="1471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1" name="组合 80"/>
          <p:cNvGrpSpPr/>
          <p:nvPr/>
        </p:nvGrpSpPr>
        <p:grpSpPr>
          <a:xfrm rot="20347376">
            <a:off x="5408102" y="4658145"/>
            <a:ext cx="418698" cy="455356"/>
            <a:chOff x="1511174" y="1274880"/>
            <a:chExt cx="6403012" cy="6963611"/>
          </a:xfrm>
        </p:grpSpPr>
        <p:grpSp>
          <p:nvGrpSpPr>
            <p:cNvPr id="82" name="组合 81"/>
            <p:cNvGrpSpPr/>
            <p:nvPr/>
          </p:nvGrpSpPr>
          <p:grpSpPr>
            <a:xfrm>
              <a:off x="1511174" y="2842578"/>
              <a:ext cx="6127750" cy="5395913"/>
              <a:chOff x="339045" y="1115106"/>
              <a:chExt cx="6127750" cy="5395913"/>
            </a:xfrm>
          </p:grpSpPr>
          <p:grpSp>
            <p:nvGrpSpPr>
              <p:cNvPr id="87" name="组合 86"/>
              <p:cNvGrpSpPr/>
              <p:nvPr/>
            </p:nvGrpSpPr>
            <p:grpSpPr>
              <a:xfrm>
                <a:off x="572407" y="1240518"/>
                <a:ext cx="5864226" cy="5037138"/>
                <a:chOff x="572407" y="1240518"/>
                <a:chExt cx="5864226" cy="5037138"/>
              </a:xfrm>
              <a:solidFill>
                <a:schemeClr val="accent4">
                  <a:lumMod val="20000"/>
                  <a:lumOff val="80000"/>
                </a:schemeClr>
              </a:solidFill>
            </p:grpSpPr>
            <p:sp>
              <p:nvSpPr>
                <p:cNvPr id="97" name="Freeform 31"/>
                <p:cNvSpPr>
                  <a:spLocks noEditPoints="1"/>
                </p:cNvSpPr>
                <p:nvPr/>
              </p:nvSpPr>
              <p:spPr bwMode="auto">
                <a:xfrm>
                  <a:off x="1199471" y="1240518"/>
                  <a:ext cx="4640265" cy="5037138"/>
                </a:xfrm>
                <a:custGeom>
                  <a:avLst/>
                  <a:gdLst>
                    <a:gd name="T0" fmla="*/ 540 w 1235"/>
                    <a:gd name="T1" fmla="*/ 17 h 1341"/>
                    <a:gd name="T2" fmla="*/ 984 w 1235"/>
                    <a:gd name="T3" fmla="*/ 129 h 1341"/>
                    <a:gd name="T4" fmla="*/ 1196 w 1235"/>
                    <a:gd name="T5" fmla="*/ 481 h 1341"/>
                    <a:gd name="T6" fmla="*/ 984 w 1235"/>
                    <a:gd name="T7" fmla="*/ 1177 h 1341"/>
                    <a:gd name="T8" fmla="*/ 616 w 1235"/>
                    <a:gd name="T9" fmla="*/ 1341 h 1341"/>
                    <a:gd name="T10" fmla="*/ 612 w 1235"/>
                    <a:gd name="T11" fmla="*/ 1341 h 1341"/>
                    <a:gd name="T12" fmla="*/ 344 w 1235"/>
                    <a:gd name="T13" fmla="*/ 1253 h 1341"/>
                    <a:gd name="T14" fmla="*/ 24 w 1235"/>
                    <a:gd name="T15" fmla="*/ 513 h 1341"/>
                    <a:gd name="T16" fmla="*/ 240 w 1235"/>
                    <a:gd name="T17" fmla="*/ 125 h 1341"/>
                    <a:gd name="T18" fmla="*/ 540 w 1235"/>
                    <a:gd name="T19" fmla="*/ 17 h 1341"/>
                    <a:gd name="T20" fmla="*/ 220 w 1235"/>
                    <a:gd name="T21" fmla="*/ 517 h 1341"/>
                    <a:gd name="T22" fmla="*/ 120 w 1235"/>
                    <a:gd name="T23" fmla="*/ 573 h 1341"/>
                    <a:gd name="T24" fmla="*/ 260 w 1235"/>
                    <a:gd name="T25" fmla="*/ 597 h 1341"/>
                    <a:gd name="T26" fmla="*/ 456 w 1235"/>
                    <a:gd name="T27" fmla="*/ 613 h 1341"/>
                    <a:gd name="T28" fmla="*/ 220 w 1235"/>
                    <a:gd name="T29" fmla="*/ 517 h 1341"/>
                    <a:gd name="T30" fmla="*/ 868 w 1235"/>
                    <a:gd name="T31" fmla="*/ 561 h 1341"/>
                    <a:gd name="T32" fmla="*/ 764 w 1235"/>
                    <a:gd name="T33" fmla="*/ 617 h 1341"/>
                    <a:gd name="T34" fmla="*/ 1100 w 1235"/>
                    <a:gd name="T35" fmla="*/ 573 h 1341"/>
                    <a:gd name="T36" fmla="*/ 868 w 1235"/>
                    <a:gd name="T37" fmla="*/ 561 h 1341"/>
                    <a:gd name="T38" fmla="*/ 208 w 1235"/>
                    <a:gd name="T39" fmla="*/ 713 h 1341"/>
                    <a:gd name="T40" fmla="*/ 148 w 1235"/>
                    <a:gd name="T41" fmla="*/ 737 h 1341"/>
                    <a:gd name="T42" fmla="*/ 292 w 1235"/>
                    <a:gd name="T43" fmla="*/ 777 h 1341"/>
                    <a:gd name="T44" fmla="*/ 416 w 1235"/>
                    <a:gd name="T45" fmla="*/ 821 h 1341"/>
                    <a:gd name="T46" fmla="*/ 208 w 1235"/>
                    <a:gd name="T47" fmla="*/ 713 h 1341"/>
                    <a:gd name="T48" fmla="*/ 912 w 1235"/>
                    <a:gd name="T49" fmla="*/ 789 h 1341"/>
                    <a:gd name="T50" fmla="*/ 1020 w 1235"/>
                    <a:gd name="T51" fmla="*/ 753 h 1341"/>
                    <a:gd name="T52" fmla="*/ 1080 w 1235"/>
                    <a:gd name="T53" fmla="*/ 733 h 1341"/>
                    <a:gd name="T54" fmla="*/ 1056 w 1235"/>
                    <a:gd name="T55" fmla="*/ 709 h 1341"/>
                    <a:gd name="T56" fmla="*/ 900 w 1235"/>
                    <a:gd name="T57" fmla="*/ 753 h 1341"/>
                    <a:gd name="T58" fmla="*/ 816 w 1235"/>
                    <a:gd name="T59" fmla="*/ 821 h 1341"/>
                    <a:gd name="T60" fmla="*/ 912 w 1235"/>
                    <a:gd name="T61" fmla="*/ 789 h 1341"/>
                    <a:gd name="T62" fmla="*/ 764 w 1235"/>
                    <a:gd name="T63" fmla="*/ 1121 h 1341"/>
                    <a:gd name="T64" fmla="*/ 388 w 1235"/>
                    <a:gd name="T65" fmla="*/ 1093 h 1341"/>
                    <a:gd name="T66" fmla="*/ 380 w 1235"/>
                    <a:gd name="T67" fmla="*/ 1097 h 1341"/>
                    <a:gd name="T68" fmla="*/ 372 w 1235"/>
                    <a:gd name="T69" fmla="*/ 1105 h 1341"/>
                    <a:gd name="T70" fmla="*/ 472 w 1235"/>
                    <a:gd name="T71" fmla="*/ 1161 h 1341"/>
                    <a:gd name="T72" fmla="*/ 768 w 1235"/>
                    <a:gd name="T73" fmla="*/ 1161 h 1341"/>
                    <a:gd name="T74" fmla="*/ 864 w 1235"/>
                    <a:gd name="T75" fmla="*/ 1101 h 1341"/>
                    <a:gd name="T76" fmla="*/ 764 w 1235"/>
                    <a:gd name="T77" fmla="*/ 1121 h 1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235" h="1341">
                      <a:moveTo>
                        <a:pt x="540" y="17"/>
                      </a:moveTo>
                      <a:cubicBezTo>
                        <a:pt x="728" y="0"/>
                        <a:pt x="885" y="54"/>
                        <a:pt x="984" y="129"/>
                      </a:cubicBezTo>
                      <a:cubicBezTo>
                        <a:pt x="1084" y="205"/>
                        <a:pt x="1171" y="325"/>
                        <a:pt x="1196" y="481"/>
                      </a:cubicBezTo>
                      <a:cubicBezTo>
                        <a:pt x="1235" y="726"/>
                        <a:pt x="1122" y="1049"/>
                        <a:pt x="984" y="1177"/>
                      </a:cubicBezTo>
                      <a:cubicBezTo>
                        <a:pt x="885" y="1268"/>
                        <a:pt x="742" y="1316"/>
                        <a:pt x="616" y="1341"/>
                      </a:cubicBezTo>
                      <a:cubicBezTo>
                        <a:pt x="615" y="1341"/>
                        <a:pt x="613" y="1341"/>
                        <a:pt x="612" y="1341"/>
                      </a:cubicBezTo>
                      <a:cubicBezTo>
                        <a:pt x="527" y="1341"/>
                        <a:pt x="412" y="1292"/>
                        <a:pt x="344" y="1253"/>
                      </a:cubicBezTo>
                      <a:cubicBezTo>
                        <a:pt x="137" y="1135"/>
                        <a:pt x="0" y="828"/>
                        <a:pt x="24" y="513"/>
                      </a:cubicBezTo>
                      <a:cubicBezTo>
                        <a:pt x="37" y="339"/>
                        <a:pt x="124" y="209"/>
                        <a:pt x="240" y="125"/>
                      </a:cubicBezTo>
                      <a:cubicBezTo>
                        <a:pt x="314" y="71"/>
                        <a:pt x="421" y="28"/>
                        <a:pt x="540" y="17"/>
                      </a:cubicBezTo>
                      <a:close/>
                      <a:moveTo>
                        <a:pt x="220" y="517"/>
                      </a:moveTo>
                      <a:cubicBezTo>
                        <a:pt x="183" y="519"/>
                        <a:pt x="148" y="549"/>
                        <a:pt x="120" y="573"/>
                      </a:cubicBezTo>
                      <a:cubicBezTo>
                        <a:pt x="168" y="578"/>
                        <a:pt x="213" y="586"/>
                        <a:pt x="260" y="597"/>
                      </a:cubicBezTo>
                      <a:cubicBezTo>
                        <a:pt x="330" y="613"/>
                        <a:pt x="401" y="655"/>
                        <a:pt x="456" y="613"/>
                      </a:cubicBezTo>
                      <a:cubicBezTo>
                        <a:pt x="402" y="593"/>
                        <a:pt x="286" y="512"/>
                        <a:pt x="220" y="517"/>
                      </a:cubicBezTo>
                      <a:close/>
                      <a:moveTo>
                        <a:pt x="868" y="561"/>
                      </a:moveTo>
                      <a:cubicBezTo>
                        <a:pt x="827" y="578"/>
                        <a:pt x="783" y="596"/>
                        <a:pt x="764" y="617"/>
                      </a:cubicBezTo>
                      <a:cubicBezTo>
                        <a:pt x="871" y="657"/>
                        <a:pt x="976" y="569"/>
                        <a:pt x="1100" y="573"/>
                      </a:cubicBezTo>
                      <a:cubicBezTo>
                        <a:pt x="1038" y="491"/>
                        <a:pt x="953" y="525"/>
                        <a:pt x="868" y="561"/>
                      </a:cubicBezTo>
                      <a:close/>
                      <a:moveTo>
                        <a:pt x="208" y="713"/>
                      </a:moveTo>
                      <a:cubicBezTo>
                        <a:pt x="176" y="709"/>
                        <a:pt x="146" y="703"/>
                        <a:pt x="148" y="737"/>
                      </a:cubicBezTo>
                      <a:cubicBezTo>
                        <a:pt x="195" y="758"/>
                        <a:pt x="245" y="758"/>
                        <a:pt x="292" y="777"/>
                      </a:cubicBezTo>
                      <a:cubicBezTo>
                        <a:pt x="334" y="794"/>
                        <a:pt x="374" y="834"/>
                        <a:pt x="416" y="821"/>
                      </a:cubicBezTo>
                      <a:cubicBezTo>
                        <a:pt x="402" y="765"/>
                        <a:pt x="278" y="722"/>
                        <a:pt x="208" y="713"/>
                      </a:cubicBezTo>
                      <a:close/>
                      <a:moveTo>
                        <a:pt x="912" y="789"/>
                      </a:moveTo>
                      <a:cubicBezTo>
                        <a:pt x="947" y="773"/>
                        <a:pt x="987" y="758"/>
                        <a:pt x="1020" y="753"/>
                      </a:cubicBezTo>
                      <a:cubicBezTo>
                        <a:pt x="1042" y="749"/>
                        <a:pt x="1076" y="754"/>
                        <a:pt x="1080" y="733"/>
                      </a:cubicBezTo>
                      <a:cubicBezTo>
                        <a:pt x="1082" y="718"/>
                        <a:pt x="1067" y="708"/>
                        <a:pt x="1056" y="709"/>
                      </a:cubicBezTo>
                      <a:cubicBezTo>
                        <a:pt x="994" y="713"/>
                        <a:pt x="953" y="729"/>
                        <a:pt x="900" y="753"/>
                      </a:cubicBezTo>
                      <a:cubicBezTo>
                        <a:pt x="861" y="771"/>
                        <a:pt x="807" y="786"/>
                        <a:pt x="816" y="821"/>
                      </a:cubicBezTo>
                      <a:cubicBezTo>
                        <a:pt x="846" y="837"/>
                        <a:pt x="879" y="804"/>
                        <a:pt x="912" y="789"/>
                      </a:cubicBezTo>
                      <a:close/>
                      <a:moveTo>
                        <a:pt x="764" y="1121"/>
                      </a:moveTo>
                      <a:cubicBezTo>
                        <a:pt x="643" y="1154"/>
                        <a:pt x="481" y="1140"/>
                        <a:pt x="388" y="1093"/>
                      </a:cubicBezTo>
                      <a:cubicBezTo>
                        <a:pt x="384" y="1093"/>
                        <a:pt x="383" y="1096"/>
                        <a:pt x="380" y="1097"/>
                      </a:cubicBezTo>
                      <a:cubicBezTo>
                        <a:pt x="379" y="1101"/>
                        <a:pt x="375" y="1103"/>
                        <a:pt x="372" y="1105"/>
                      </a:cubicBezTo>
                      <a:cubicBezTo>
                        <a:pt x="378" y="1143"/>
                        <a:pt x="431" y="1150"/>
                        <a:pt x="472" y="1161"/>
                      </a:cubicBezTo>
                      <a:cubicBezTo>
                        <a:pt x="567" y="1186"/>
                        <a:pt x="676" y="1185"/>
                        <a:pt x="768" y="1161"/>
                      </a:cubicBezTo>
                      <a:cubicBezTo>
                        <a:pt x="809" y="1150"/>
                        <a:pt x="864" y="1142"/>
                        <a:pt x="864" y="1101"/>
                      </a:cubicBezTo>
                      <a:cubicBezTo>
                        <a:pt x="831" y="1087"/>
                        <a:pt x="796" y="1112"/>
                        <a:pt x="764" y="112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" name="Freeform 34"/>
                <p:cNvSpPr>
                  <a:spLocks/>
                </p:cNvSpPr>
                <p:nvPr/>
              </p:nvSpPr>
              <p:spPr bwMode="auto">
                <a:xfrm>
                  <a:off x="572407" y="3651931"/>
                  <a:ext cx="822325" cy="1250950"/>
                </a:xfrm>
                <a:custGeom>
                  <a:avLst/>
                  <a:gdLst>
                    <a:gd name="T0" fmla="*/ 143 w 219"/>
                    <a:gd name="T1" fmla="*/ 0 h 333"/>
                    <a:gd name="T2" fmla="*/ 151 w 219"/>
                    <a:gd name="T3" fmla="*/ 0 h 333"/>
                    <a:gd name="T4" fmla="*/ 219 w 219"/>
                    <a:gd name="T5" fmla="*/ 316 h 333"/>
                    <a:gd name="T6" fmla="*/ 143 w 219"/>
                    <a:gd name="T7" fmla="*/ 0 h 3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9" h="333">
                      <a:moveTo>
                        <a:pt x="143" y="0"/>
                      </a:moveTo>
                      <a:cubicBezTo>
                        <a:pt x="146" y="0"/>
                        <a:pt x="148" y="0"/>
                        <a:pt x="151" y="0"/>
                      </a:cubicBezTo>
                      <a:cubicBezTo>
                        <a:pt x="154" y="125"/>
                        <a:pt x="189" y="218"/>
                        <a:pt x="219" y="316"/>
                      </a:cubicBezTo>
                      <a:cubicBezTo>
                        <a:pt x="36" y="333"/>
                        <a:pt x="0" y="55"/>
                        <a:pt x="143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9" name="Freeform 35"/>
                <p:cNvSpPr>
                  <a:spLocks/>
                </p:cNvSpPr>
                <p:nvPr/>
              </p:nvSpPr>
              <p:spPr bwMode="auto">
                <a:xfrm>
                  <a:off x="5603195" y="3648756"/>
                  <a:ext cx="833438" cy="1254125"/>
                </a:xfrm>
                <a:custGeom>
                  <a:avLst/>
                  <a:gdLst>
                    <a:gd name="T0" fmla="*/ 68 w 222"/>
                    <a:gd name="T1" fmla="*/ 0 h 334"/>
                    <a:gd name="T2" fmla="*/ 0 w 222"/>
                    <a:gd name="T3" fmla="*/ 316 h 334"/>
                    <a:gd name="T4" fmla="*/ 68 w 222"/>
                    <a:gd name="T5" fmla="*/ 0 h 3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22" h="334">
                      <a:moveTo>
                        <a:pt x="68" y="0"/>
                      </a:moveTo>
                      <a:cubicBezTo>
                        <a:pt x="222" y="44"/>
                        <a:pt x="184" y="334"/>
                        <a:pt x="0" y="316"/>
                      </a:cubicBezTo>
                      <a:cubicBezTo>
                        <a:pt x="30" y="218"/>
                        <a:pt x="65" y="125"/>
                        <a:pt x="68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88" name="Freeform 30"/>
              <p:cNvSpPr>
                <a:spLocks noEditPoints="1"/>
              </p:cNvSpPr>
              <p:nvPr/>
            </p:nvSpPr>
            <p:spPr bwMode="auto">
              <a:xfrm>
                <a:off x="339045" y="1115106"/>
                <a:ext cx="6127750" cy="5395913"/>
              </a:xfrm>
              <a:custGeom>
                <a:avLst/>
                <a:gdLst>
                  <a:gd name="T0" fmla="*/ 1473 w 1631"/>
                  <a:gd name="T1" fmla="*/ 619 h 1436"/>
                  <a:gd name="T2" fmla="*/ 1605 w 1631"/>
                  <a:gd name="T3" fmla="*/ 875 h 1436"/>
                  <a:gd name="T4" fmla="*/ 1385 w 1631"/>
                  <a:gd name="T5" fmla="*/ 1035 h 1436"/>
                  <a:gd name="T6" fmla="*/ 917 w 1631"/>
                  <a:gd name="T7" fmla="*/ 1407 h 1436"/>
                  <a:gd name="T8" fmla="*/ 601 w 1631"/>
                  <a:gd name="T9" fmla="*/ 1343 h 1436"/>
                  <a:gd name="T10" fmla="*/ 301 w 1631"/>
                  <a:gd name="T11" fmla="*/ 1035 h 1436"/>
                  <a:gd name="T12" fmla="*/ 209 w 1631"/>
                  <a:gd name="T13" fmla="*/ 623 h 1436"/>
                  <a:gd name="T14" fmla="*/ 789 w 1631"/>
                  <a:gd name="T15" fmla="*/ 3 h 1436"/>
                  <a:gd name="T16" fmla="*/ 889 w 1631"/>
                  <a:gd name="T17" fmla="*/ 3 h 1436"/>
                  <a:gd name="T18" fmla="*/ 1473 w 1631"/>
                  <a:gd name="T19" fmla="*/ 619 h 1436"/>
                  <a:gd name="T20" fmla="*/ 469 w 1631"/>
                  <a:gd name="T21" fmla="*/ 159 h 1436"/>
                  <a:gd name="T22" fmla="*/ 253 w 1631"/>
                  <a:gd name="T23" fmla="*/ 547 h 1436"/>
                  <a:gd name="T24" fmla="*/ 573 w 1631"/>
                  <a:gd name="T25" fmla="*/ 1287 h 1436"/>
                  <a:gd name="T26" fmla="*/ 841 w 1631"/>
                  <a:gd name="T27" fmla="*/ 1375 h 1436"/>
                  <a:gd name="T28" fmla="*/ 845 w 1631"/>
                  <a:gd name="T29" fmla="*/ 1375 h 1436"/>
                  <a:gd name="T30" fmla="*/ 1213 w 1631"/>
                  <a:gd name="T31" fmla="*/ 1211 h 1436"/>
                  <a:gd name="T32" fmla="*/ 1425 w 1631"/>
                  <a:gd name="T33" fmla="*/ 515 h 1436"/>
                  <a:gd name="T34" fmla="*/ 1213 w 1631"/>
                  <a:gd name="T35" fmla="*/ 163 h 1436"/>
                  <a:gd name="T36" fmla="*/ 769 w 1631"/>
                  <a:gd name="T37" fmla="*/ 51 h 1436"/>
                  <a:gd name="T38" fmla="*/ 469 w 1631"/>
                  <a:gd name="T39" fmla="*/ 159 h 1436"/>
                  <a:gd name="T40" fmla="*/ 281 w 1631"/>
                  <a:gd name="T41" fmla="*/ 991 h 1436"/>
                  <a:gd name="T42" fmla="*/ 213 w 1631"/>
                  <a:gd name="T43" fmla="*/ 675 h 1436"/>
                  <a:gd name="T44" fmla="*/ 205 w 1631"/>
                  <a:gd name="T45" fmla="*/ 675 h 1436"/>
                  <a:gd name="T46" fmla="*/ 281 w 1631"/>
                  <a:gd name="T47" fmla="*/ 991 h 1436"/>
                  <a:gd name="T48" fmla="*/ 1401 w 1631"/>
                  <a:gd name="T49" fmla="*/ 991 h 1436"/>
                  <a:gd name="T50" fmla="*/ 1469 w 1631"/>
                  <a:gd name="T51" fmla="*/ 675 h 1436"/>
                  <a:gd name="T52" fmla="*/ 1401 w 1631"/>
                  <a:gd name="T53" fmla="*/ 991 h 1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31" h="1436">
                    <a:moveTo>
                      <a:pt x="1473" y="619"/>
                    </a:moveTo>
                    <a:cubicBezTo>
                      <a:pt x="1562" y="670"/>
                      <a:pt x="1631" y="757"/>
                      <a:pt x="1605" y="875"/>
                    </a:cubicBezTo>
                    <a:cubicBezTo>
                      <a:pt x="1585" y="963"/>
                      <a:pt x="1505" y="1037"/>
                      <a:pt x="1385" y="1035"/>
                    </a:cubicBezTo>
                    <a:cubicBezTo>
                      <a:pt x="1303" y="1221"/>
                      <a:pt x="1139" y="1351"/>
                      <a:pt x="917" y="1407"/>
                    </a:cubicBezTo>
                    <a:cubicBezTo>
                      <a:pt x="800" y="1436"/>
                      <a:pt x="694" y="1387"/>
                      <a:pt x="601" y="1343"/>
                    </a:cubicBezTo>
                    <a:cubicBezTo>
                      <a:pt x="462" y="1277"/>
                      <a:pt x="358" y="1178"/>
                      <a:pt x="301" y="1035"/>
                    </a:cubicBezTo>
                    <a:cubicBezTo>
                      <a:pt x="45" y="1061"/>
                      <a:pt x="0" y="691"/>
                      <a:pt x="209" y="623"/>
                    </a:cubicBezTo>
                    <a:cubicBezTo>
                      <a:pt x="224" y="257"/>
                      <a:pt x="439" y="29"/>
                      <a:pt x="789" y="3"/>
                    </a:cubicBezTo>
                    <a:cubicBezTo>
                      <a:pt x="823" y="0"/>
                      <a:pt x="857" y="1"/>
                      <a:pt x="889" y="3"/>
                    </a:cubicBezTo>
                    <a:cubicBezTo>
                      <a:pt x="1232" y="26"/>
                      <a:pt x="1458" y="267"/>
                      <a:pt x="1473" y="619"/>
                    </a:cubicBezTo>
                    <a:close/>
                    <a:moveTo>
                      <a:pt x="469" y="159"/>
                    </a:moveTo>
                    <a:cubicBezTo>
                      <a:pt x="353" y="243"/>
                      <a:pt x="266" y="373"/>
                      <a:pt x="253" y="547"/>
                    </a:cubicBezTo>
                    <a:cubicBezTo>
                      <a:pt x="229" y="862"/>
                      <a:pt x="366" y="1169"/>
                      <a:pt x="573" y="1287"/>
                    </a:cubicBezTo>
                    <a:cubicBezTo>
                      <a:pt x="641" y="1326"/>
                      <a:pt x="756" y="1375"/>
                      <a:pt x="841" y="1375"/>
                    </a:cubicBezTo>
                    <a:cubicBezTo>
                      <a:pt x="842" y="1375"/>
                      <a:pt x="844" y="1375"/>
                      <a:pt x="845" y="1375"/>
                    </a:cubicBezTo>
                    <a:cubicBezTo>
                      <a:pt x="971" y="1350"/>
                      <a:pt x="1114" y="1302"/>
                      <a:pt x="1213" y="1211"/>
                    </a:cubicBezTo>
                    <a:cubicBezTo>
                      <a:pt x="1351" y="1083"/>
                      <a:pt x="1464" y="760"/>
                      <a:pt x="1425" y="515"/>
                    </a:cubicBezTo>
                    <a:cubicBezTo>
                      <a:pt x="1400" y="359"/>
                      <a:pt x="1313" y="239"/>
                      <a:pt x="1213" y="163"/>
                    </a:cubicBezTo>
                    <a:cubicBezTo>
                      <a:pt x="1114" y="88"/>
                      <a:pt x="957" y="34"/>
                      <a:pt x="769" y="51"/>
                    </a:cubicBezTo>
                    <a:cubicBezTo>
                      <a:pt x="650" y="62"/>
                      <a:pt x="543" y="105"/>
                      <a:pt x="469" y="159"/>
                    </a:cubicBezTo>
                    <a:close/>
                    <a:moveTo>
                      <a:pt x="281" y="991"/>
                    </a:moveTo>
                    <a:cubicBezTo>
                      <a:pt x="251" y="893"/>
                      <a:pt x="216" y="800"/>
                      <a:pt x="213" y="675"/>
                    </a:cubicBezTo>
                    <a:cubicBezTo>
                      <a:pt x="210" y="675"/>
                      <a:pt x="208" y="675"/>
                      <a:pt x="205" y="675"/>
                    </a:cubicBezTo>
                    <a:cubicBezTo>
                      <a:pt x="62" y="730"/>
                      <a:pt x="98" y="1008"/>
                      <a:pt x="281" y="991"/>
                    </a:cubicBezTo>
                    <a:close/>
                    <a:moveTo>
                      <a:pt x="1401" y="991"/>
                    </a:moveTo>
                    <a:cubicBezTo>
                      <a:pt x="1585" y="1009"/>
                      <a:pt x="1623" y="719"/>
                      <a:pt x="1469" y="675"/>
                    </a:cubicBezTo>
                    <a:cubicBezTo>
                      <a:pt x="1466" y="800"/>
                      <a:pt x="1431" y="893"/>
                      <a:pt x="1401" y="99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32"/>
              <p:cNvSpPr>
                <a:spLocks/>
              </p:cNvSpPr>
              <p:nvPr/>
            </p:nvSpPr>
            <p:spPr bwMode="auto">
              <a:xfrm>
                <a:off x="1650320" y="3166156"/>
                <a:ext cx="1262063" cy="538163"/>
              </a:xfrm>
              <a:custGeom>
                <a:avLst/>
                <a:gdLst>
                  <a:gd name="T0" fmla="*/ 336 w 336"/>
                  <a:gd name="T1" fmla="*/ 101 h 143"/>
                  <a:gd name="T2" fmla="*/ 140 w 336"/>
                  <a:gd name="T3" fmla="*/ 85 h 143"/>
                  <a:gd name="T4" fmla="*/ 0 w 336"/>
                  <a:gd name="T5" fmla="*/ 61 h 143"/>
                  <a:gd name="T6" fmla="*/ 100 w 336"/>
                  <a:gd name="T7" fmla="*/ 5 h 143"/>
                  <a:gd name="T8" fmla="*/ 336 w 336"/>
                  <a:gd name="T9" fmla="*/ 101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6" h="143">
                    <a:moveTo>
                      <a:pt x="336" y="101"/>
                    </a:moveTo>
                    <a:cubicBezTo>
                      <a:pt x="281" y="143"/>
                      <a:pt x="210" y="101"/>
                      <a:pt x="140" y="85"/>
                    </a:cubicBezTo>
                    <a:cubicBezTo>
                      <a:pt x="93" y="74"/>
                      <a:pt x="48" y="66"/>
                      <a:pt x="0" y="61"/>
                    </a:cubicBezTo>
                    <a:cubicBezTo>
                      <a:pt x="28" y="37"/>
                      <a:pt x="63" y="7"/>
                      <a:pt x="100" y="5"/>
                    </a:cubicBezTo>
                    <a:cubicBezTo>
                      <a:pt x="166" y="0"/>
                      <a:pt x="282" y="81"/>
                      <a:pt x="336" y="10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33"/>
              <p:cNvSpPr>
                <a:spLocks/>
              </p:cNvSpPr>
              <p:nvPr/>
            </p:nvSpPr>
            <p:spPr bwMode="auto">
              <a:xfrm>
                <a:off x="4069670" y="3088368"/>
                <a:ext cx="1263650" cy="623888"/>
              </a:xfrm>
              <a:custGeom>
                <a:avLst/>
                <a:gdLst>
                  <a:gd name="T0" fmla="*/ 336 w 336"/>
                  <a:gd name="T1" fmla="*/ 82 h 166"/>
                  <a:gd name="T2" fmla="*/ 0 w 336"/>
                  <a:gd name="T3" fmla="*/ 126 h 166"/>
                  <a:gd name="T4" fmla="*/ 104 w 336"/>
                  <a:gd name="T5" fmla="*/ 70 h 166"/>
                  <a:gd name="T6" fmla="*/ 336 w 336"/>
                  <a:gd name="T7" fmla="*/ 8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6" h="166">
                    <a:moveTo>
                      <a:pt x="336" y="82"/>
                    </a:moveTo>
                    <a:cubicBezTo>
                      <a:pt x="212" y="78"/>
                      <a:pt x="107" y="166"/>
                      <a:pt x="0" y="126"/>
                    </a:cubicBezTo>
                    <a:cubicBezTo>
                      <a:pt x="19" y="105"/>
                      <a:pt x="63" y="87"/>
                      <a:pt x="104" y="70"/>
                    </a:cubicBezTo>
                    <a:cubicBezTo>
                      <a:pt x="189" y="34"/>
                      <a:pt x="274" y="0"/>
                      <a:pt x="336" y="8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36"/>
              <p:cNvSpPr>
                <a:spLocks/>
              </p:cNvSpPr>
              <p:nvPr/>
            </p:nvSpPr>
            <p:spPr bwMode="auto">
              <a:xfrm>
                <a:off x="1755241" y="3858494"/>
                <a:ext cx="1081542" cy="512944"/>
              </a:xfrm>
              <a:custGeom>
                <a:avLst/>
                <a:gdLst>
                  <a:gd name="T0" fmla="*/ 270 w 270"/>
                  <a:gd name="T1" fmla="*/ 118 h 131"/>
                  <a:gd name="T2" fmla="*/ 146 w 270"/>
                  <a:gd name="T3" fmla="*/ 74 h 131"/>
                  <a:gd name="T4" fmla="*/ 2 w 270"/>
                  <a:gd name="T5" fmla="*/ 34 h 131"/>
                  <a:gd name="T6" fmla="*/ 62 w 270"/>
                  <a:gd name="T7" fmla="*/ 10 h 131"/>
                  <a:gd name="T8" fmla="*/ 270 w 270"/>
                  <a:gd name="T9" fmla="*/ 118 h 131"/>
                  <a:gd name="connsiteX0" fmla="*/ 9930 w 9930"/>
                  <a:gd name="connsiteY0" fmla="*/ 8485 h 9284"/>
                  <a:gd name="connsiteX1" fmla="*/ 4974 w 9930"/>
                  <a:gd name="connsiteY1" fmla="*/ 8367 h 9284"/>
                  <a:gd name="connsiteX2" fmla="*/ 4 w 9930"/>
                  <a:gd name="connsiteY2" fmla="*/ 2072 h 9284"/>
                  <a:gd name="connsiteX3" fmla="*/ 2226 w 9930"/>
                  <a:gd name="connsiteY3" fmla="*/ 240 h 9284"/>
                  <a:gd name="connsiteX4" fmla="*/ 9930 w 9930"/>
                  <a:gd name="connsiteY4" fmla="*/ 8485 h 9284"/>
                  <a:gd name="connsiteX0" fmla="*/ 9999 w 9999"/>
                  <a:gd name="connsiteY0" fmla="*/ 10289 h 11150"/>
                  <a:gd name="connsiteX1" fmla="*/ 5008 w 9999"/>
                  <a:gd name="connsiteY1" fmla="*/ 10162 h 11150"/>
                  <a:gd name="connsiteX2" fmla="*/ 3 w 9999"/>
                  <a:gd name="connsiteY2" fmla="*/ 3382 h 11150"/>
                  <a:gd name="connsiteX3" fmla="*/ 2606 w 9999"/>
                  <a:gd name="connsiteY3" fmla="*/ 66 h 11150"/>
                  <a:gd name="connsiteX4" fmla="*/ 9999 w 9999"/>
                  <a:gd name="connsiteY4" fmla="*/ 10289 h 11150"/>
                  <a:gd name="connsiteX0" fmla="*/ 10007 w 10007"/>
                  <a:gd name="connsiteY0" fmla="*/ 9228 h 10001"/>
                  <a:gd name="connsiteX1" fmla="*/ 5016 w 10007"/>
                  <a:gd name="connsiteY1" fmla="*/ 9114 h 10001"/>
                  <a:gd name="connsiteX2" fmla="*/ 10 w 10007"/>
                  <a:gd name="connsiteY2" fmla="*/ 3033 h 10001"/>
                  <a:gd name="connsiteX3" fmla="*/ 2613 w 10007"/>
                  <a:gd name="connsiteY3" fmla="*/ 59 h 10001"/>
                  <a:gd name="connsiteX4" fmla="*/ 10007 w 10007"/>
                  <a:gd name="connsiteY4" fmla="*/ 9228 h 10001"/>
                  <a:gd name="connsiteX0" fmla="*/ 10738 w 10738"/>
                  <a:gd name="connsiteY0" fmla="*/ 9469 h 10069"/>
                  <a:gd name="connsiteX1" fmla="*/ 5016 w 10738"/>
                  <a:gd name="connsiteY1" fmla="*/ 9114 h 10069"/>
                  <a:gd name="connsiteX2" fmla="*/ 10 w 10738"/>
                  <a:gd name="connsiteY2" fmla="*/ 3033 h 10069"/>
                  <a:gd name="connsiteX3" fmla="*/ 2613 w 10738"/>
                  <a:gd name="connsiteY3" fmla="*/ 59 h 10069"/>
                  <a:gd name="connsiteX4" fmla="*/ 10738 w 10738"/>
                  <a:gd name="connsiteY4" fmla="*/ 9469 h 10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38" h="10069">
                    <a:moveTo>
                      <a:pt x="10738" y="9469"/>
                    </a:moveTo>
                    <a:cubicBezTo>
                      <a:pt x="9171" y="10428"/>
                      <a:pt x="6804" y="10187"/>
                      <a:pt x="5016" y="9114"/>
                    </a:cubicBezTo>
                    <a:cubicBezTo>
                      <a:pt x="3228" y="8041"/>
                      <a:pt x="1763" y="4581"/>
                      <a:pt x="10" y="3033"/>
                    </a:cubicBezTo>
                    <a:cubicBezTo>
                      <a:pt x="-64" y="526"/>
                      <a:pt x="201" y="-236"/>
                      <a:pt x="2613" y="59"/>
                    </a:cubicBezTo>
                    <a:cubicBezTo>
                      <a:pt x="5225" y="722"/>
                      <a:pt x="10215" y="5340"/>
                      <a:pt x="10738" y="94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37"/>
              <p:cNvSpPr>
                <a:spLocks/>
              </p:cNvSpPr>
              <p:nvPr/>
            </p:nvSpPr>
            <p:spPr bwMode="auto">
              <a:xfrm>
                <a:off x="4223416" y="3845076"/>
                <a:ext cx="1120236" cy="528543"/>
              </a:xfrm>
              <a:custGeom>
                <a:avLst/>
                <a:gdLst>
                  <a:gd name="T0" fmla="*/ 9 w 275"/>
                  <a:gd name="T1" fmla="*/ 113 h 129"/>
                  <a:gd name="T2" fmla="*/ 93 w 275"/>
                  <a:gd name="T3" fmla="*/ 45 h 129"/>
                  <a:gd name="T4" fmla="*/ 249 w 275"/>
                  <a:gd name="T5" fmla="*/ 1 h 129"/>
                  <a:gd name="T6" fmla="*/ 273 w 275"/>
                  <a:gd name="T7" fmla="*/ 25 h 129"/>
                  <a:gd name="T8" fmla="*/ 213 w 275"/>
                  <a:gd name="T9" fmla="*/ 45 h 129"/>
                  <a:gd name="T10" fmla="*/ 105 w 275"/>
                  <a:gd name="T11" fmla="*/ 81 h 129"/>
                  <a:gd name="T12" fmla="*/ 9 w 275"/>
                  <a:gd name="T13" fmla="*/ 113 h 129"/>
                  <a:gd name="connsiteX0" fmla="*/ 62 w 9668"/>
                  <a:gd name="connsiteY0" fmla="*/ 9347 h 9678"/>
                  <a:gd name="connsiteX1" fmla="*/ 2167 w 9668"/>
                  <a:gd name="connsiteY1" fmla="*/ 791 h 9678"/>
                  <a:gd name="connsiteX2" fmla="*/ 8790 w 9668"/>
                  <a:gd name="connsiteY2" fmla="*/ 665 h 9678"/>
                  <a:gd name="connsiteX3" fmla="*/ 9662 w 9668"/>
                  <a:gd name="connsiteY3" fmla="*/ 2525 h 9678"/>
                  <a:gd name="connsiteX4" fmla="*/ 7480 w 9668"/>
                  <a:gd name="connsiteY4" fmla="*/ 4075 h 9678"/>
                  <a:gd name="connsiteX5" fmla="*/ 3553 w 9668"/>
                  <a:gd name="connsiteY5" fmla="*/ 6866 h 9678"/>
                  <a:gd name="connsiteX6" fmla="*/ 62 w 9668"/>
                  <a:gd name="connsiteY6" fmla="*/ 9347 h 9678"/>
                  <a:gd name="connsiteX0" fmla="*/ 64 w 9999"/>
                  <a:gd name="connsiteY0" fmla="*/ 10278 h 10620"/>
                  <a:gd name="connsiteX1" fmla="*/ 2241 w 9999"/>
                  <a:gd name="connsiteY1" fmla="*/ 1437 h 10620"/>
                  <a:gd name="connsiteX2" fmla="*/ 8969 w 9999"/>
                  <a:gd name="connsiteY2" fmla="*/ 2 h 10620"/>
                  <a:gd name="connsiteX3" fmla="*/ 9994 w 9999"/>
                  <a:gd name="connsiteY3" fmla="*/ 3229 h 10620"/>
                  <a:gd name="connsiteX4" fmla="*/ 7737 w 9999"/>
                  <a:gd name="connsiteY4" fmla="*/ 4831 h 10620"/>
                  <a:gd name="connsiteX5" fmla="*/ 3675 w 9999"/>
                  <a:gd name="connsiteY5" fmla="*/ 7714 h 10620"/>
                  <a:gd name="connsiteX6" fmla="*/ 64 w 9999"/>
                  <a:gd name="connsiteY6" fmla="*/ 10278 h 10620"/>
                  <a:gd name="connsiteX0" fmla="*/ 64 w 10000"/>
                  <a:gd name="connsiteY0" fmla="*/ 9678 h 9952"/>
                  <a:gd name="connsiteX1" fmla="*/ 2241 w 10000"/>
                  <a:gd name="connsiteY1" fmla="*/ 1353 h 9952"/>
                  <a:gd name="connsiteX2" fmla="*/ 8970 w 10000"/>
                  <a:gd name="connsiteY2" fmla="*/ 2 h 9952"/>
                  <a:gd name="connsiteX3" fmla="*/ 9995 w 10000"/>
                  <a:gd name="connsiteY3" fmla="*/ 3040 h 9952"/>
                  <a:gd name="connsiteX4" fmla="*/ 8721 w 10000"/>
                  <a:gd name="connsiteY4" fmla="*/ 6761 h 9952"/>
                  <a:gd name="connsiteX5" fmla="*/ 3675 w 10000"/>
                  <a:gd name="connsiteY5" fmla="*/ 7264 h 9952"/>
                  <a:gd name="connsiteX6" fmla="*/ 64 w 10000"/>
                  <a:gd name="connsiteY6" fmla="*/ 9678 h 9952"/>
                  <a:gd name="connsiteX0" fmla="*/ 64 w 10000"/>
                  <a:gd name="connsiteY0" fmla="*/ 9725 h 10637"/>
                  <a:gd name="connsiteX1" fmla="*/ 2241 w 10000"/>
                  <a:gd name="connsiteY1" fmla="*/ 1360 h 10637"/>
                  <a:gd name="connsiteX2" fmla="*/ 8970 w 10000"/>
                  <a:gd name="connsiteY2" fmla="*/ 2 h 10637"/>
                  <a:gd name="connsiteX3" fmla="*/ 9995 w 10000"/>
                  <a:gd name="connsiteY3" fmla="*/ 3055 h 10637"/>
                  <a:gd name="connsiteX4" fmla="*/ 8721 w 10000"/>
                  <a:gd name="connsiteY4" fmla="*/ 6794 h 10637"/>
                  <a:gd name="connsiteX5" fmla="*/ 3798 w 10000"/>
                  <a:gd name="connsiteY5" fmla="*/ 10262 h 10637"/>
                  <a:gd name="connsiteX6" fmla="*/ 64 w 10000"/>
                  <a:gd name="connsiteY6" fmla="*/ 9725 h 10637"/>
                  <a:gd name="connsiteX0" fmla="*/ 52 w 10356"/>
                  <a:gd name="connsiteY0" fmla="*/ 9725 h 10637"/>
                  <a:gd name="connsiteX1" fmla="*/ 2597 w 10356"/>
                  <a:gd name="connsiteY1" fmla="*/ 1360 h 10637"/>
                  <a:gd name="connsiteX2" fmla="*/ 9326 w 10356"/>
                  <a:gd name="connsiteY2" fmla="*/ 2 h 10637"/>
                  <a:gd name="connsiteX3" fmla="*/ 10351 w 10356"/>
                  <a:gd name="connsiteY3" fmla="*/ 3055 h 10637"/>
                  <a:gd name="connsiteX4" fmla="*/ 9077 w 10356"/>
                  <a:gd name="connsiteY4" fmla="*/ 6794 h 10637"/>
                  <a:gd name="connsiteX5" fmla="*/ 4154 w 10356"/>
                  <a:gd name="connsiteY5" fmla="*/ 10262 h 10637"/>
                  <a:gd name="connsiteX6" fmla="*/ 52 w 10356"/>
                  <a:gd name="connsiteY6" fmla="*/ 9725 h 10637"/>
                  <a:gd name="connsiteX0" fmla="*/ 52 w 11213"/>
                  <a:gd name="connsiteY0" fmla="*/ 9725 h 10637"/>
                  <a:gd name="connsiteX1" fmla="*/ 2597 w 11213"/>
                  <a:gd name="connsiteY1" fmla="*/ 1360 h 10637"/>
                  <a:gd name="connsiteX2" fmla="*/ 9326 w 11213"/>
                  <a:gd name="connsiteY2" fmla="*/ 2 h 10637"/>
                  <a:gd name="connsiteX3" fmla="*/ 11211 w 11213"/>
                  <a:gd name="connsiteY3" fmla="*/ 2808 h 10637"/>
                  <a:gd name="connsiteX4" fmla="*/ 9077 w 11213"/>
                  <a:gd name="connsiteY4" fmla="*/ 6794 h 10637"/>
                  <a:gd name="connsiteX5" fmla="*/ 4154 w 11213"/>
                  <a:gd name="connsiteY5" fmla="*/ 10262 h 10637"/>
                  <a:gd name="connsiteX6" fmla="*/ 52 w 11213"/>
                  <a:gd name="connsiteY6" fmla="*/ 9725 h 10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13" h="10637">
                    <a:moveTo>
                      <a:pt x="52" y="9725"/>
                    </a:moveTo>
                    <a:cubicBezTo>
                      <a:pt x="-286" y="7073"/>
                      <a:pt x="1051" y="2980"/>
                      <a:pt x="2597" y="1360"/>
                    </a:cubicBezTo>
                    <a:cubicBezTo>
                      <a:pt x="4143" y="-260"/>
                      <a:pt x="6993" y="304"/>
                      <a:pt x="9326" y="2"/>
                    </a:cubicBezTo>
                    <a:cubicBezTo>
                      <a:pt x="9740" y="-73"/>
                      <a:pt x="11286" y="1671"/>
                      <a:pt x="11211" y="2808"/>
                    </a:cubicBezTo>
                    <a:cubicBezTo>
                      <a:pt x="11061" y="4399"/>
                      <a:pt x="9904" y="6490"/>
                      <a:pt x="9077" y="6794"/>
                    </a:cubicBezTo>
                    <a:cubicBezTo>
                      <a:pt x="7836" y="7172"/>
                      <a:pt x="5658" y="9774"/>
                      <a:pt x="4154" y="10262"/>
                    </a:cubicBezTo>
                    <a:cubicBezTo>
                      <a:pt x="2650" y="10751"/>
                      <a:pt x="1181" y="10936"/>
                      <a:pt x="52" y="97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38"/>
              <p:cNvSpPr>
                <a:spLocks/>
              </p:cNvSpPr>
              <p:nvPr/>
            </p:nvSpPr>
            <p:spPr bwMode="auto">
              <a:xfrm>
                <a:off x="2573478" y="5300254"/>
                <a:ext cx="1921483" cy="428708"/>
              </a:xfrm>
              <a:custGeom>
                <a:avLst/>
                <a:gdLst>
                  <a:gd name="T0" fmla="*/ 492 w 492"/>
                  <a:gd name="T1" fmla="*/ 14 h 99"/>
                  <a:gd name="T2" fmla="*/ 396 w 492"/>
                  <a:gd name="T3" fmla="*/ 74 h 99"/>
                  <a:gd name="T4" fmla="*/ 100 w 492"/>
                  <a:gd name="T5" fmla="*/ 74 h 99"/>
                  <a:gd name="T6" fmla="*/ 0 w 492"/>
                  <a:gd name="T7" fmla="*/ 18 h 99"/>
                  <a:gd name="T8" fmla="*/ 8 w 492"/>
                  <a:gd name="T9" fmla="*/ 10 h 99"/>
                  <a:gd name="T10" fmla="*/ 16 w 492"/>
                  <a:gd name="T11" fmla="*/ 6 h 99"/>
                  <a:gd name="T12" fmla="*/ 392 w 492"/>
                  <a:gd name="T13" fmla="*/ 34 h 99"/>
                  <a:gd name="T14" fmla="*/ 492 w 492"/>
                  <a:gd name="T15" fmla="*/ 14 h 99"/>
                  <a:gd name="connsiteX0" fmla="*/ 10000 w 10000"/>
                  <a:gd name="connsiteY0" fmla="*/ 1663 h 9580"/>
                  <a:gd name="connsiteX1" fmla="*/ 8049 w 10000"/>
                  <a:gd name="connsiteY1" fmla="*/ 7724 h 9580"/>
                  <a:gd name="connsiteX2" fmla="*/ 2033 w 10000"/>
                  <a:gd name="connsiteY2" fmla="*/ 7724 h 9580"/>
                  <a:gd name="connsiteX3" fmla="*/ 0 w 10000"/>
                  <a:gd name="connsiteY3" fmla="*/ 2067 h 9580"/>
                  <a:gd name="connsiteX4" fmla="*/ 163 w 10000"/>
                  <a:gd name="connsiteY4" fmla="*/ 1259 h 9580"/>
                  <a:gd name="connsiteX5" fmla="*/ 325 w 10000"/>
                  <a:gd name="connsiteY5" fmla="*/ 855 h 9580"/>
                  <a:gd name="connsiteX6" fmla="*/ 7967 w 10000"/>
                  <a:gd name="connsiteY6" fmla="*/ 394 h 9580"/>
                  <a:gd name="connsiteX7" fmla="*/ 10000 w 10000"/>
                  <a:gd name="connsiteY7" fmla="*/ 1663 h 9580"/>
                  <a:gd name="connsiteX0" fmla="*/ 10000 w 10000"/>
                  <a:gd name="connsiteY0" fmla="*/ 2217 h 10481"/>
                  <a:gd name="connsiteX1" fmla="*/ 8049 w 10000"/>
                  <a:gd name="connsiteY1" fmla="*/ 8544 h 10481"/>
                  <a:gd name="connsiteX2" fmla="*/ 2033 w 10000"/>
                  <a:gd name="connsiteY2" fmla="*/ 8544 h 10481"/>
                  <a:gd name="connsiteX3" fmla="*/ 0 w 10000"/>
                  <a:gd name="connsiteY3" fmla="*/ 2639 h 10481"/>
                  <a:gd name="connsiteX4" fmla="*/ 163 w 10000"/>
                  <a:gd name="connsiteY4" fmla="*/ 1795 h 10481"/>
                  <a:gd name="connsiteX5" fmla="*/ 524 w 10000"/>
                  <a:gd name="connsiteY5" fmla="*/ 0 h 10481"/>
                  <a:gd name="connsiteX6" fmla="*/ 7967 w 10000"/>
                  <a:gd name="connsiteY6" fmla="*/ 892 h 10481"/>
                  <a:gd name="connsiteX7" fmla="*/ 10000 w 10000"/>
                  <a:gd name="connsiteY7" fmla="*/ 2217 h 10481"/>
                  <a:gd name="connsiteX0" fmla="*/ 10133 w 10133"/>
                  <a:gd name="connsiteY0" fmla="*/ 2217 h 9871"/>
                  <a:gd name="connsiteX1" fmla="*/ 8182 w 10133"/>
                  <a:gd name="connsiteY1" fmla="*/ 8544 h 9871"/>
                  <a:gd name="connsiteX2" fmla="*/ 2166 w 10133"/>
                  <a:gd name="connsiteY2" fmla="*/ 8544 h 9871"/>
                  <a:gd name="connsiteX3" fmla="*/ 0 w 10133"/>
                  <a:gd name="connsiteY3" fmla="*/ 3669 h 9871"/>
                  <a:gd name="connsiteX4" fmla="*/ 296 w 10133"/>
                  <a:gd name="connsiteY4" fmla="*/ 1795 h 9871"/>
                  <a:gd name="connsiteX5" fmla="*/ 657 w 10133"/>
                  <a:gd name="connsiteY5" fmla="*/ 0 h 9871"/>
                  <a:gd name="connsiteX6" fmla="*/ 8100 w 10133"/>
                  <a:gd name="connsiteY6" fmla="*/ 892 h 9871"/>
                  <a:gd name="connsiteX7" fmla="*/ 10133 w 10133"/>
                  <a:gd name="connsiteY7" fmla="*/ 2217 h 9871"/>
                  <a:gd name="connsiteX0" fmla="*/ 10000 w 10000"/>
                  <a:gd name="connsiteY0" fmla="*/ 2246 h 11298"/>
                  <a:gd name="connsiteX1" fmla="*/ 8075 w 10000"/>
                  <a:gd name="connsiteY1" fmla="*/ 8656 h 11298"/>
                  <a:gd name="connsiteX2" fmla="*/ 2400 w 10000"/>
                  <a:gd name="connsiteY2" fmla="*/ 11091 h 11298"/>
                  <a:gd name="connsiteX3" fmla="*/ 0 w 10000"/>
                  <a:gd name="connsiteY3" fmla="*/ 3717 h 11298"/>
                  <a:gd name="connsiteX4" fmla="*/ 292 w 10000"/>
                  <a:gd name="connsiteY4" fmla="*/ 1818 h 11298"/>
                  <a:gd name="connsiteX5" fmla="*/ 648 w 10000"/>
                  <a:gd name="connsiteY5" fmla="*/ 0 h 11298"/>
                  <a:gd name="connsiteX6" fmla="*/ 7994 w 10000"/>
                  <a:gd name="connsiteY6" fmla="*/ 904 h 11298"/>
                  <a:gd name="connsiteX7" fmla="*/ 10000 w 10000"/>
                  <a:gd name="connsiteY7" fmla="*/ 2246 h 11298"/>
                  <a:gd name="connsiteX0" fmla="*/ 10000 w 10000"/>
                  <a:gd name="connsiteY0" fmla="*/ 2246 h 12106"/>
                  <a:gd name="connsiteX1" fmla="*/ 8272 w 10000"/>
                  <a:gd name="connsiteY1" fmla="*/ 11091 h 12106"/>
                  <a:gd name="connsiteX2" fmla="*/ 2400 w 10000"/>
                  <a:gd name="connsiteY2" fmla="*/ 11091 h 12106"/>
                  <a:gd name="connsiteX3" fmla="*/ 0 w 10000"/>
                  <a:gd name="connsiteY3" fmla="*/ 3717 h 12106"/>
                  <a:gd name="connsiteX4" fmla="*/ 292 w 10000"/>
                  <a:gd name="connsiteY4" fmla="*/ 1818 h 12106"/>
                  <a:gd name="connsiteX5" fmla="*/ 648 w 10000"/>
                  <a:gd name="connsiteY5" fmla="*/ 0 h 12106"/>
                  <a:gd name="connsiteX6" fmla="*/ 7994 w 10000"/>
                  <a:gd name="connsiteY6" fmla="*/ 904 h 12106"/>
                  <a:gd name="connsiteX7" fmla="*/ 10000 w 10000"/>
                  <a:gd name="connsiteY7" fmla="*/ 2246 h 12106"/>
                  <a:gd name="connsiteX0" fmla="*/ 10262 w 10262"/>
                  <a:gd name="connsiteY0" fmla="*/ 1550 h 12152"/>
                  <a:gd name="connsiteX1" fmla="*/ 8272 w 10262"/>
                  <a:gd name="connsiteY1" fmla="*/ 11091 h 12152"/>
                  <a:gd name="connsiteX2" fmla="*/ 2400 w 10262"/>
                  <a:gd name="connsiteY2" fmla="*/ 11091 h 12152"/>
                  <a:gd name="connsiteX3" fmla="*/ 0 w 10262"/>
                  <a:gd name="connsiteY3" fmla="*/ 3717 h 12152"/>
                  <a:gd name="connsiteX4" fmla="*/ 292 w 10262"/>
                  <a:gd name="connsiteY4" fmla="*/ 1818 h 12152"/>
                  <a:gd name="connsiteX5" fmla="*/ 648 w 10262"/>
                  <a:gd name="connsiteY5" fmla="*/ 0 h 12152"/>
                  <a:gd name="connsiteX6" fmla="*/ 7994 w 10262"/>
                  <a:gd name="connsiteY6" fmla="*/ 904 h 12152"/>
                  <a:gd name="connsiteX7" fmla="*/ 10262 w 10262"/>
                  <a:gd name="connsiteY7" fmla="*/ 1550 h 12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262" h="12152">
                    <a:moveTo>
                      <a:pt x="10262" y="1550"/>
                    </a:moveTo>
                    <a:cubicBezTo>
                      <a:pt x="10262" y="5929"/>
                      <a:pt x="9582" y="9501"/>
                      <a:pt x="8272" y="11091"/>
                    </a:cubicBezTo>
                    <a:cubicBezTo>
                      <a:pt x="6962" y="12681"/>
                      <a:pt x="3779" y="12320"/>
                      <a:pt x="2400" y="11091"/>
                    </a:cubicBezTo>
                    <a:cubicBezTo>
                      <a:pt x="1021" y="9862"/>
                      <a:pt x="120" y="7776"/>
                      <a:pt x="0" y="3717"/>
                    </a:cubicBezTo>
                    <a:cubicBezTo>
                      <a:pt x="60" y="3503"/>
                      <a:pt x="271" y="2246"/>
                      <a:pt x="292" y="1818"/>
                    </a:cubicBezTo>
                    <a:cubicBezTo>
                      <a:pt x="352" y="1712"/>
                      <a:pt x="568" y="0"/>
                      <a:pt x="648" y="0"/>
                    </a:cubicBezTo>
                    <a:cubicBezTo>
                      <a:pt x="2514" y="5022"/>
                      <a:pt x="5567" y="4429"/>
                      <a:pt x="7994" y="904"/>
                    </a:cubicBezTo>
                    <a:cubicBezTo>
                      <a:pt x="8636" y="-58"/>
                      <a:pt x="9600" y="55"/>
                      <a:pt x="10262" y="155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1737223" y="1274880"/>
              <a:ext cx="6176963" cy="4781550"/>
              <a:chOff x="1648732" y="1304377"/>
              <a:chExt cx="6176963" cy="4781550"/>
            </a:xfrm>
          </p:grpSpPr>
          <p:sp>
            <p:nvSpPr>
              <p:cNvPr id="85" name="Freeform 43"/>
              <p:cNvSpPr>
                <a:spLocks/>
              </p:cNvSpPr>
              <p:nvPr/>
            </p:nvSpPr>
            <p:spPr bwMode="auto">
              <a:xfrm>
                <a:off x="1767427" y="1480594"/>
                <a:ext cx="5792227" cy="4443401"/>
              </a:xfrm>
              <a:custGeom>
                <a:avLst/>
                <a:gdLst>
                  <a:gd name="T0" fmla="*/ 1077 w 1540"/>
                  <a:gd name="T1" fmla="*/ 0 h 1152"/>
                  <a:gd name="T2" fmla="*/ 1185 w 1540"/>
                  <a:gd name="T3" fmla="*/ 196 h 1152"/>
                  <a:gd name="T4" fmla="*/ 1389 w 1540"/>
                  <a:gd name="T5" fmla="*/ 220 h 1152"/>
                  <a:gd name="T6" fmla="*/ 1321 w 1540"/>
                  <a:gd name="T7" fmla="*/ 260 h 1152"/>
                  <a:gd name="T8" fmla="*/ 1449 w 1540"/>
                  <a:gd name="T9" fmla="*/ 424 h 1152"/>
                  <a:gd name="T10" fmla="*/ 1521 w 1540"/>
                  <a:gd name="T11" fmla="*/ 544 h 1152"/>
                  <a:gd name="T12" fmla="*/ 1481 w 1540"/>
                  <a:gd name="T13" fmla="*/ 556 h 1152"/>
                  <a:gd name="T14" fmla="*/ 1425 w 1540"/>
                  <a:gd name="T15" fmla="*/ 1024 h 1152"/>
                  <a:gd name="T16" fmla="*/ 1385 w 1540"/>
                  <a:gd name="T17" fmla="*/ 1000 h 1152"/>
                  <a:gd name="T18" fmla="*/ 1345 w 1540"/>
                  <a:gd name="T19" fmla="*/ 1120 h 1152"/>
                  <a:gd name="T20" fmla="*/ 1289 w 1540"/>
                  <a:gd name="T21" fmla="*/ 904 h 1152"/>
                  <a:gd name="T22" fmla="*/ 1265 w 1540"/>
                  <a:gd name="T23" fmla="*/ 952 h 1152"/>
                  <a:gd name="T24" fmla="*/ 1249 w 1540"/>
                  <a:gd name="T25" fmla="*/ 856 h 1152"/>
                  <a:gd name="T26" fmla="*/ 1161 w 1540"/>
                  <a:gd name="T27" fmla="*/ 920 h 1152"/>
                  <a:gd name="T28" fmla="*/ 1173 w 1540"/>
                  <a:gd name="T29" fmla="*/ 832 h 1152"/>
                  <a:gd name="T30" fmla="*/ 553 w 1540"/>
                  <a:gd name="T31" fmla="*/ 1088 h 1152"/>
                  <a:gd name="T32" fmla="*/ 625 w 1540"/>
                  <a:gd name="T33" fmla="*/ 840 h 1152"/>
                  <a:gd name="T34" fmla="*/ 393 w 1540"/>
                  <a:gd name="T35" fmla="*/ 996 h 1152"/>
                  <a:gd name="T36" fmla="*/ 393 w 1540"/>
                  <a:gd name="T37" fmla="*/ 880 h 1152"/>
                  <a:gd name="T38" fmla="*/ 233 w 1540"/>
                  <a:gd name="T39" fmla="*/ 1048 h 1152"/>
                  <a:gd name="T40" fmla="*/ 221 w 1540"/>
                  <a:gd name="T41" fmla="*/ 920 h 1152"/>
                  <a:gd name="T42" fmla="*/ 169 w 1540"/>
                  <a:gd name="T43" fmla="*/ 1152 h 1152"/>
                  <a:gd name="T44" fmla="*/ 117 w 1540"/>
                  <a:gd name="T45" fmla="*/ 1008 h 1152"/>
                  <a:gd name="T46" fmla="*/ 45 w 1540"/>
                  <a:gd name="T47" fmla="*/ 1040 h 1152"/>
                  <a:gd name="T48" fmla="*/ 13 w 1540"/>
                  <a:gd name="T49" fmla="*/ 784 h 1152"/>
                  <a:gd name="T50" fmla="*/ 133 w 1540"/>
                  <a:gd name="T51" fmla="*/ 360 h 1152"/>
                  <a:gd name="T52" fmla="*/ 69 w 1540"/>
                  <a:gd name="T53" fmla="*/ 288 h 1152"/>
                  <a:gd name="T54" fmla="*/ 333 w 1540"/>
                  <a:gd name="T55" fmla="*/ 176 h 1152"/>
                  <a:gd name="T56" fmla="*/ 709 w 1540"/>
                  <a:gd name="T57" fmla="*/ 96 h 1152"/>
                  <a:gd name="T58" fmla="*/ 693 w 1540"/>
                  <a:gd name="T59" fmla="*/ 20 h 1152"/>
                  <a:gd name="T60" fmla="*/ 765 w 1540"/>
                  <a:gd name="T61" fmla="*/ 44 h 1152"/>
                  <a:gd name="T62" fmla="*/ 1017 w 1540"/>
                  <a:gd name="T63" fmla="*/ 120 h 1152"/>
                  <a:gd name="T64" fmla="*/ 1077 w 1540"/>
                  <a:gd name="T65" fmla="*/ 0 h 1152"/>
                  <a:gd name="connsiteX0" fmla="*/ 6924 w 9807"/>
                  <a:gd name="connsiteY0" fmla="*/ 0 h 10000"/>
                  <a:gd name="connsiteX1" fmla="*/ 7625 w 9807"/>
                  <a:gd name="connsiteY1" fmla="*/ 1701 h 10000"/>
                  <a:gd name="connsiteX2" fmla="*/ 8949 w 9807"/>
                  <a:gd name="connsiteY2" fmla="*/ 1910 h 10000"/>
                  <a:gd name="connsiteX3" fmla="*/ 8508 w 9807"/>
                  <a:gd name="connsiteY3" fmla="*/ 2257 h 10000"/>
                  <a:gd name="connsiteX4" fmla="*/ 9339 w 9807"/>
                  <a:gd name="connsiteY4" fmla="*/ 3681 h 10000"/>
                  <a:gd name="connsiteX5" fmla="*/ 9807 w 9807"/>
                  <a:gd name="connsiteY5" fmla="*/ 4722 h 10000"/>
                  <a:gd name="connsiteX6" fmla="*/ 9547 w 9807"/>
                  <a:gd name="connsiteY6" fmla="*/ 4826 h 10000"/>
                  <a:gd name="connsiteX7" fmla="*/ 9183 w 9807"/>
                  <a:gd name="connsiteY7" fmla="*/ 8889 h 10000"/>
                  <a:gd name="connsiteX8" fmla="*/ 8924 w 9807"/>
                  <a:gd name="connsiteY8" fmla="*/ 8681 h 10000"/>
                  <a:gd name="connsiteX9" fmla="*/ 8664 w 9807"/>
                  <a:gd name="connsiteY9" fmla="*/ 9722 h 10000"/>
                  <a:gd name="connsiteX10" fmla="*/ 8300 w 9807"/>
                  <a:gd name="connsiteY10" fmla="*/ 7847 h 10000"/>
                  <a:gd name="connsiteX11" fmla="*/ 8144 w 9807"/>
                  <a:gd name="connsiteY11" fmla="*/ 8264 h 10000"/>
                  <a:gd name="connsiteX12" fmla="*/ 8040 w 9807"/>
                  <a:gd name="connsiteY12" fmla="*/ 7431 h 10000"/>
                  <a:gd name="connsiteX13" fmla="*/ 7469 w 9807"/>
                  <a:gd name="connsiteY13" fmla="*/ 7986 h 10000"/>
                  <a:gd name="connsiteX14" fmla="*/ 7547 w 9807"/>
                  <a:gd name="connsiteY14" fmla="*/ 7222 h 10000"/>
                  <a:gd name="connsiteX15" fmla="*/ 3521 w 9807"/>
                  <a:gd name="connsiteY15" fmla="*/ 9444 h 10000"/>
                  <a:gd name="connsiteX16" fmla="*/ 3988 w 9807"/>
                  <a:gd name="connsiteY16" fmla="*/ 7292 h 10000"/>
                  <a:gd name="connsiteX17" fmla="*/ 2482 w 9807"/>
                  <a:gd name="connsiteY17" fmla="*/ 8646 h 10000"/>
                  <a:gd name="connsiteX18" fmla="*/ 2482 w 9807"/>
                  <a:gd name="connsiteY18" fmla="*/ 7639 h 10000"/>
                  <a:gd name="connsiteX19" fmla="*/ 1443 w 9807"/>
                  <a:gd name="connsiteY19" fmla="*/ 9097 h 10000"/>
                  <a:gd name="connsiteX20" fmla="*/ 1365 w 9807"/>
                  <a:gd name="connsiteY20" fmla="*/ 8127 h 10000"/>
                  <a:gd name="connsiteX21" fmla="*/ 1027 w 9807"/>
                  <a:gd name="connsiteY21" fmla="*/ 10000 h 10000"/>
                  <a:gd name="connsiteX22" fmla="*/ 690 w 9807"/>
                  <a:gd name="connsiteY22" fmla="*/ 8750 h 10000"/>
                  <a:gd name="connsiteX23" fmla="*/ 222 w 9807"/>
                  <a:gd name="connsiteY23" fmla="*/ 9028 h 10000"/>
                  <a:gd name="connsiteX24" fmla="*/ 14 w 9807"/>
                  <a:gd name="connsiteY24" fmla="*/ 6806 h 10000"/>
                  <a:gd name="connsiteX25" fmla="*/ 794 w 9807"/>
                  <a:gd name="connsiteY25" fmla="*/ 3125 h 10000"/>
                  <a:gd name="connsiteX26" fmla="*/ 378 w 9807"/>
                  <a:gd name="connsiteY26" fmla="*/ 2500 h 10000"/>
                  <a:gd name="connsiteX27" fmla="*/ 2092 w 9807"/>
                  <a:gd name="connsiteY27" fmla="*/ 1528 h 10000"/>
                  <a:gd name="connsiteX28" fmla="*/ 4534 w 9807"/>
                  <a:gd name="connsiteY28" fmla="*/ 833 h 10000"/>
                  <a:gd name="connsiteX29" fmla="*/ 4430 w 9807"/>
                  <a:gd name="connsiteY29" fmla="*/ 174 h 10000"/>
                  <a:gd name="connsiteX30" fmla="*/ 4898 w 9807"/>
                  <a:gd name="connsiteY30" fmla="*/ 382 h 10000"/>
                  <a:gd name="connsiteX31" fmla="*/ 6534 w 9807"/>
                  <a:gd name="connsiteY31" fmla="*/ 1042 h 10000"/>
                  <a:gd name="connsiteX32" fmla="*/ 6924 w 9807"/>
                  <a:gd name="connsiteY32" fmla="*/ 0 h 10000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63 w 10000"/>
                  <a:gd name="connsiteY10" fmla="*/ 7847 h 10176"/>
                  <a:gd name="connsiteX11" fmla="*/ 8304 w 10000"/>
                  <a:gd name="connsiteY11" fmla="*/ 8264 h 10176"/>
                  <a:gd name="connsiteX12" fmla="*/ 8198 w 10000"/>
                  <a:gd name="connsiteY12" fmla="*/ 7431 h 10176"/>
                  <a:gd name="connsiteX13" fmla="*/ 7616 w 10000"/>
                  <a:gd name="connsiteY13" fmla="*/ 7986 h 10176"/>
                  <a:gd name="connsiteX14" fmla="*/ 7696 w 10000"/>
                  <a:gd name="connsiteY14" fmla="*/ 7222 h 10176"/>
                  <a:gd name="connsiteX15" fmla="*/ 3590 w 10000"/>
                  <a:gd name="connsiteY15" fmla="*/ 9444 h 10176"/>
                  <a:gd name="connsiteX16" fmla="*/ 4066 w 10000"/>
                  <a:gd name="connsiteY16" fmla="*/ 7292 h 10176"/>
                  <a:gd name="connsiteX17" fmla="*/ 2531 w 10000"/>
                  <a:gd name="connsiteY17" fmla="*/ 8646 h 10176"/>
                  <a:gd name="connsiteX18" fmla="*/ 2531 w 10000"/>
                  <a:gd name="connsiteY18" fmla="*/ 7639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226 w 10000"/>
                  <a:gd name="connsiteY23" fmla="*/ 9028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63 w 10000"/>
                  <a:gd name="connsiteY10" fmla="*/ 7847 h 10176"/>
                  <a:gd name="connsiteX11" fmla="*/ 8304 w 10000"/>
                  <a:gd name="connsiteY11" fmla="*/ 8264 h 10176"/>
                  <a:gd name="connsiteX12" fmla="*/ 8198 w 10000"/>
                  <a:gd name="connsiteY12" fmla="*/ 7431 h 10176"/>
                  <a:gd name="connsiteX13" fmla="*/ 7616 w 10000"/>
                  <a:gd name="connsiteY13" fmla="*/ 7986 h 10176"/>
                  <a:gd name="connsiteX14" fmla="*/ 7696 w 10000"/>
                  <a:gd name="connsiteY14" fmla="*/ 7222 h 10176"/>
                  <a:gd name="connsiteX15" fmla="*/ 3590 w 10000"/>
                  <a:gd name="connsiteY15" fmla="*/ 9444 h 10176"/>
                  <a:gd name="connsiteX16" fmla="*/ 4066 w 10000"/>
                  <a:gd name="connsiteY16" fmla="*/ 7292 h 10176"/>
                  <a:gd name="connsiteX17" fmla="*/ 2531 w 10000"/>
                  <a:gd name="connsiteY17" fmla="*/ 8646 h 10176"/>
                  <a:gd name="connsiteX18" fmla="*/ 2531 w 10000"/>
                  <a:gd name="connsiteY18" fmla="*/ 7639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159 w 10000"/>
                  <a:gd name="connsiteY23" fmla="*/ 9134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63 w 10000"/>
                  <a:gd name="connsiteY10" fmla="*/ 7847 h 10176"/>
                  <a:gd name="connsiteX11" fmla="*/ 8304 w 10000"/>
                  <a:gd name="connsiteY11" fmla="*/ 8264 h 10176"/>
                  <a:gd name="connsiteX12" fmla="*/ 8198 w 10000"/>
                  <a:gd name="connsiteY12" fmla="*/ 7431 h 10176"/>
                  <a:gd name="connsiteX13" fmla="*/ 7616 w 10000"/>
                  <a:gd name="connsiteY13" fmla="*/ 7986 h 10176"/>
                  <a:gd name="connsiteX14" fmla="*/ 7696 w 10000"/>
                  <a:gd name="connsiteY14" fmla="*/ 7222 h 10176"/>
                  <a:gd name="connsiteX15" fmla="*/ 3590 w 10000"/>
                  <a:gd name="connsiteY15" fmla="*/ 9444 h 10176"/>
                  <a:gd name="connsiteX16" fmla="*/ 4066 w 10000"/>
                  <a:gd name="connsiteY16" fmla="*/ 7292 h 10176"/>
                  <a:gd name="connsiteX17" fmla="*/ 2531 w 10000"/>
                  <a:gd name="connsiteY17" fmla="*/ 8646 h 10176"/>
                  <a:gd name="connsiteX18" fmla="*/ 2491 w 10000"/>
                  <a:gd name="connsiteY18" fmla="*/ 7797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159 w 10000"/>
                  <a:gd name="connsiteY23" fmla="*/ 9134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63 w 10000"/>
                  <a:gd name="connsiteY10" fmla="*/ 7847 h 10176"/>
                  <a:gd name="connsiteX11" fmla="*/ 8304 w 10000"/>
                  <a:gd name="connsiteY11" fmla="*/ 8264 h 10176"/>
                  <a:gd name="connsiteX12" fmla="*/ 8198 w 10000"/>
                  <a:gd name="connsiteY12" fmla="*/ 7431 h 10176"/>
                  <a:gd name="connsiteX13" fmla="*/ 7616 w 10000"/>
                  <a:gd name="connsiteY13" fmla="*/ 7986 h 10176"/>
                  <a:gd name="connsiteX14" fmla="*/ 7696 w 10000"/>
                  <a:gd name="connsiteY14" fmla="*/ 7222 h 10176"/>
                  <a:gd name="connsiteX15" fmla="*/ 3590 w 10000"/>
                  <a:gd name="connsiteY15" fmla="*/ 9444 h 10176"/>
                  <a:gd name="connsiteX16" fmla="*/ 4066 w 10000"/>
                  <a:gd name="connsiteY16" fmla="*/ 7292 h 10176"/>
                  <a:gd name="connsiteX17" fmla="*/ 2531 w 10000"/>
                  <a:gd name="connsiteY17" fmla="*/ 8734 h 10176"/>
                  <a:gd name="connsiteX18" fmla="*/ 2491 w 10000"/>
                  <a:gd name="connsiteY18" fmla="*/ 7797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159 w 10000"/>
                  <a:gd name="connsiteY23" fmla="*/ 9134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63 w 10000"/>
                  <a:gd name="connsiteY10" fmla="*/ 7847 h 10176"/>
                  <a:gd name="connsiteX11" fmla="*/ 8304 w 10000"/>
                  <a:gd name="connsiteY11" fmla="*/ 8264 h 10176"/>
                  <a:gd name="connsiteX12" fmla="*/ 8198 w 10000"/>
                  <a:gd name="connsiteY12" fmla="*/ 7431 h 10176"/>
                  <a:gd name="connsiteX13" fmla="*/ 7616 w 10000"/>
                  <a:gd name="connsiteY13" fmla="*/ 7986 h 10176"/>
                  <a:gd name="connsiteX14" fmla="*/ 7696 w 10000"/>
                  <a:gd name="connsiteY14" fmla="*/ 7222 h 10176"/>
                  <a:gd name="connsiteX15" fmla="*/ 3590 w 10000"/>
                  <a:gd name="connsiteY15" fmla="*/ 9444 h 10176"/>
                  <a:gd name="connsiteX16" fmla="*/ 3999 w 10000"/>
                  <a:gd name="connsiteY16" fmla="*/ 7415 h 10176"/>
                  <a:gd name="connsiteX17" fmla="*/ 2531 w 10000"/>
                  <a:gd name="connsiteY17" fmla="*/ 8734 h 10176"/>
                  <a:gd name="connsiteX18" fmla="*/ 2491 w 10000"/>
                  <a:gd name="connsiteY18" fmla="*/ 7797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159 w 10000"/>
                  <a:gd name="connsiteY23" fmla="*/ 9134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63 w 10000"/>
                  <a:gd name="connsiteY10" fmla="*/ 7847 h 10176"/>
                  <a:gd name="connsiteX11" fmla="*/ 8304 w 10000"/>
                  <a:gd name="connsiteY11" fmla="*/ 8264 h 10176"/>
                  <a:gd name="connsiteX12" fmla="*/ 8198 w 10000"/>
                  <a:gd name="connsiteY12" fmla="*/ 7431 h 10176"/>
                  <a:gd name="connsiteX13" fmla="*/ 7616 w 10000"/>
                  <a:gd name="connsiteY13" fmla="*/ 7986 h 10176"/>
                  <a:gd name="connsiteX14" fmla="*/ 7669 w 10000"/>
                  <a:gd name="connsiteY14" fmla="*/ 7310 h 10176"/>
                  <a:gd name="connsiteX15" fmla="*/ 3590 w 10000"/>
                  <a:gd name="connsiteY15" fmla="*/ 9444 h 10176"/>
                  <a:gd name="connsiteX16" fmla="*/ 3999 w 10000"/>
                  <a:gd name="connsiteY16" fmla="*/ 7415 h 10176"/>
                  <a:gd name="connsiteX17" fmla="*/ 2531 w 10000"/>
                  <a:gd name="connsiteY17" fmla="*/ 8734 h 10176"/>
                  <a:gd name="connsiteX18" fmla="*/ 2491 w 10000"/>
                  <a:gd name="connsiteY18" fmla="*/ 7797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159 w 10000"/>
                  <a:gd name="connsiteY23" fmla="*/ 9134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63 w 10000"/>
                  <a:gd name="connsiteY10" fmla="*/ 7847 h 10176"/>
                  <a:gd name="connsiteX11" fmla="*/ 8304 w 10000"/>
                  <a:gd name="connsiteY11" fmla="*/ 8264 h 10176"/>
                  <a:gd name="connsiteX12" fmla="*/ 8198 w 10000"/>
                  <a:gd name="connsiteY12" fmla="*/ 7431 h 10176"/>
                  <a:gd name="connsiteX13" fmla="*/ 7616 w 10000"/>
                  <a:gd name="connsiteY13" fmla="*/ 8074 h 10176"/>
                  <a:gd name="connsiteX14" fmla="*/ 7669 w 10000"/>
                  <a:gd name="connsiteY14" fmla="*/ 7310 h 10176"/>
                  <a:gd name="connsiteX15" fmla="*/ 3590 w 10000"/>
                  <a:gd name="connsiteY15" fmla="*/ 9444 h 10176"/>
                  <a:gd name="connsiteX16" fmla="*/ 3999 w 10000"/>
                  <a:gd name="connsiteY16" fmla="*/ 7415 h 10176"/>
                  <a:gd name="connsiteX17" fmla="*/ 2531 w 10000"/>
                  <a:gd name="connsiteY17" fmla="*/ 8734 h 10176"/>
                  <a:gd name="connsiteX18" fmla="*/ 2491 w 10000"/>
                  <a:gd name="connsiteY18" fmla="*/ 7797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159 w 10000"/>
                  <a:gd name="connsiteY23" fmla="*/ 9134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63 w 10000"/>
                  <a:gd name="connsiteY10" fmla="*/ 7847 h 10176"/>
                  <a:gd name="connsiteX11" fmla="*/ 8304 w 10000"/>
                  <a:gd name="connsiteY11" fmla="*/ 8264 h 10176"/>
                  <a:gd name="connsiteX12" fmla="*/ 8292 w 10000"/>
                  <a:gd name="connsiteY12" fmla="*/ 7378 h 10176"/>
                  <a:gd name="connsiteX13" fmla="*/ 7616 w 10000"/>
                  <a:gd name="connsiteY13" fmla="*/ 8074 h 10176"/>
                  <a:gd name="connsiteX14" fmla="*/ 7669 w 10000"/>
                  <a:gd name="connsiteY14" fmla="*/ 7310 h 10176"/>
                  <a:gd name="connsiteX15" fmla="*/ 3590 w 10000"/>
                  <a:gd name="connsiteY15" fmla="*/ 9444 h 10176"/>
                  <a:gd name="connsiteX16" fmla="*/ 3999 w 10000"/>
                  <a:gd name="connsiteY16" fmla="*/ 7415 h 10176"/>
                  <a:gd name="connsiteX17" fmla="*/ 2531 w 10000"/>
                  <a:gd name="connsiteY17" fmla="*/ 8734 h 10176"/>
                  <a:gd name="connsiteX18" fmla="*/ 2491 w 10000"/>
                  <a:gd name="connsiteY18" fmla="*/ 7797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159 w 10000"/>
                  <a:gd name="connsiteY23" fmla="*/ 9134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63 w 10000"/>
                  <a:gd name="connsiteY10" fmla="*/ 7847 h 10176"/>
                  <a:gd name="connsiteX11" fmla="*/ 8304 w 10000"/>
                  <a:gd name="connsiteY11" fmla="*/ 8264 h 10176"/>
                  <a:gd name="connsiteX12" fmla="*/ 8144 w 10000"/>
                  <a:gd name="connsiteY12" fmla="*/ 7448 h 10176"/>
                  <a:gd name="connsiteX13" fmla="*/ 7616 w 10000"/>
                  <a:gd name="connsiteY13" fmla="*/ 8074 h 10176"/>
                  <a:gd name="connsiteX14" fmla="*/ 7669 w 10000"/>
                  <a:gd name="connsiteY14" fmla="*/ 7310 h 10176"/>
                  <a:gd name="connsiteX15" fmla="*/ 3590 w 10000"/>
                  <a:gd name="connsiteY15" fmla="*/ 9444 h 10176"/>
                  <a:gd name="connsiteX16" fmla="*/ 3999 w 10000"/>
                  <a:gd name="connsiteY16" fmla="*/ 7415 h 10176"/>
                  <a:gd name="connsiteX17" fmla="*/ 2531 w 10000"/>
                  <a:gd name="connsiteY17" fmla="*/ 8734 h 10176"/>
                  <a:gd name="connsiteX18" fmla="*/ 2491 w 10000"/>
                  <a:gd name="connsiteY18" fmla="*/ 7797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159 w 10000"/>
                  <a:gd name="connsiteY23" fmla="*/ 9134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63 w 10000"/>
                  <a:gd name="connsiteY10" fmla="*/ 7847 h 10176"/>
                  <a:gd name="connsiteX11" fmla="*/ 8304 w 10000"/>
                  <a:gd name="connsiteY11" fmla="*/ 8264 h 10176"/>
                  <a:gd name="connsiteX12" fmla="*/ 8144 w 10000"/>
                  <a:gd name="connsiteY12" fmla="*/ 7448 h 10176"/>
                  <a:gd name="connsiteX13" fmla="*/ 7616 w 10000"/>
                  <a:gd name="connsiteY13" fmla="*/ 8074 h 10176"/>
                  <a:gd name="connsiteX14" fmla="*/ 7669 w 10000"/>
                  <a:gd name="connsiteY14" fmla="*/ 7310 h 10176"/>
                  <a:gd name="connsiteX15" fmla="*/ 3590 w 10000"/>
                  <a:gd name="connsiteY15" fmla="*/ 9444 h 10176"/>
                  <a:gd name="connsiteX16" fmla="*/ 3999 w 10000"/>
                  <a:gd name="connsiteY16" fmla="*/ 7415 h 10176"/>
                  <a:gd name="connsiteX17" fmla="*/ 2531 w 10000"/>
                  <a:gd name="connsiteY17" fmla="*/ 8734 h 10176"/>
                  <a:gd name="connsiteX18" fmla="*/ 2491 w 10000"/>
                  <a:gd name="connsiteY18" fmla="*/ 7797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159 w 10000"/>
                  <a:gd name="connsiteY23" fmla="*/ 9134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76 w 10000"/>
                  <a:gd name="connsiteY10" fmla="*/ 7935 h 10176"/>
                  <a:gd name="connsiteX11" fmla="*/ 8304 w 10000"/>
                  <a:gd name="connsiteY11" fmla="*/ 8264 h 10176"/>
                  <a:gd name="connsiteX12" fmla="*/ 8144 w 10000"/>
                  <a:gd name="connsiteY12" fmla="*/ 7448 h 10176"/>
                  <a:gd name="connsiteX13" fmla="*/ 7616 w 10000"/>
                  <a:gd name="connsiteY13" fmla="*/ 8074 h 10176"/>
                  <a:gd name="connsiteX14" fmla="*/ 7669 w 10000"/>
                  <a:gd name="connsiteY14" fmla="*/ 7310 h 10176"/>
                  <a:gd name="connsiteX15" fmla="*/ 3590 w 10000"/>
                  <a:gd name="connsiteY15" fmla="*/ 9444 h 10176"/>
                  <a:gd name="connsiteX16" fmla="*/ 3999 w 10000"/>
                  <a:gd name="connsiteY16" fmla="*/ 7415 h 10176"/>
                  <a:gd name="connsiteX17" fmla="*/ 2531 w 10000"/>
                  <a:gd name="connsiteY17" fmla="*/ 8734 h 10176"/>
                  <a:gd name="connsiteX18" fmla="*/ 2491 w 10000"/>
                  <a:gd name="connsiteY18" fmla="*/ 7797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159 w 10000"/>
                  <a:gd name="connsiteY23" fmla="*/ 9134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88 w 10003"/>
                  <a:gd name="connsiteY26" fmla="*/ 2500 h 10176"/>
                  <a:gd name="connsiteX27" fmla="*/ 2136 w 10003"/>
                  <a:gd name="connsiteY27" fmla="*/ 1528 h 10176"/>
                  <a:gd name="connsiteX28" fmla="*/ 4626 w 10003"/>
                  <a:gd name="connsiteY28" fmla="*/ 833 h 10176"/>
                  <a:gd name="connsiteX29" fmla="*/ 4520 w 10003"/>
                  <a:gd name="connsiteY29" fmla="*/ 174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136 w 10003"/>
                  <a:gd name="connsiteY27" fmla="*/ 1528 h 10176"/>
                  <a:gd name="connsiteX28" fmla="*/ 4626 w 10003"/>
                  <a:gd name="connsiteY28" fmla="*/ 833 h 10176"/>
                  <a:gd name="connsiteX29" fmla="*/ 4520 w 10003"/>
                  <a:gd name="connsiteY29" fmla="*/ 174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136 w 10003"/>
                  <a:gd name="connsiteY27" fmla="*/ 1528 h 10176"/>
                  <a:gd name="connsiteX28" fmla="*/ 4586 w 10003"/>
                  <a:gd name="connsiteY28" fmla="*/ 727 h 10176"/>
                  <a:gd name="connsiteX29" fmla="*/ 4520 w 10003"/>
                  <a:gd name="connsiteY29" fmla="*/ 174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136 w 10003"/>
                  <a:gd name="connsiteY27" fmla="*/ 1528 h 10176"/>
                  <a:gd name="connsiteX28" fmla="*/ 4586 w 10003"/>
                  <a:gd name="connsiteY28" fmla="*/ 727 h 10176"/>
                  <a:gd name="connsiteX29" fmla="*/ 4520 w 10003"/>
                  <a:gd name="connsiteY29" fmla="*/ 174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230 w 10003"/>
                  <a:gd name="connsiteY27" fmla="*/ 1440 h 10176"/>
                  <a:gd name="connsiteX28" fmla="*/ 4586 w 10003"/>
                  <a:gd name="connsiteY28" fmla="*/ 727 h 10176"/>
                  <a:gd name="connsiteX29" fmla="*/ 4520 w 10003"/>
                  <a:gd name="connsiteY29" fmla="*/ 174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230 w 10003"/>
                  <a:gd name="connsiteY27" fmla="*/ 1440 h 10176"/>
                  <a:gd name="connsiteX28" fmla="*/ 4586 w 10003"/>
                  <a:gd name="connsiteY28" fmla="*/ 727 h 10176"/>
                  <a:gd name="connsiteX29" fmla="*/ 4520 w 10003"/>
                  <a:gd name="connsiteY29" fmla="*/ 174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230 w 10003"/>
                  <a:gd name="connsiteY27" fmla="*/ 1440 h 10176"/>
                  <a:gd name="connsiteX28" fmla="*/ 4586 w 10003"/>
                  <a:gd name="connsiteY28" fmla="*/ 727 h 10176"/>
                  <a:gd name="connsiteX29" fmla="*/ 4520 w 10003"/>
                  <a:gd name="connsiteY29" fmla="*/ 174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270 w 10003"/>
                  <a:gd name="connsiteY27" fmla="*/ 1352 h 10176"/>
                  <a:gd name="connsiteX28" fmla="*/ 4586 w 10003"/>
                  <a:gd name="connsiteY28" fmla="*/ 727 h 10176"/>
                  <a:gd name="connsiteX29" fmla="*/ 4520 w 10003"/>
                  <a:gd name="connsiteY29" fmla="*/ 174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270 w 10003"/>
                  <a:gd name="connsiteY27" fmla="*/ 1352 h 10176"/>
                  <a:gd name="connsiteX28" fmla="*/ 4586 w 10003"/>
                  <a:gd name="connsiteY28" fmla="*/ 727 h 10176"/>
                  <a:gd name="connsiteX29" fmla="*/ 4507 w 10003"/>
                  <a:gd name="connsiteY29" fmla="*/ 33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270 w 10003"/>
                  <a:gd name="connsiteY27" fmla="*/ 1352 h 10176"/>
                  <a:gd name="connsiteX28" fmla="*/ 4586 w 10003"/>
                  <a:gd name="connsiteY28" fmla="*/ 727 h 10176"/>
                  <a:gd name="connsiteX29" fmla="*/ 4507 w 10003"/>
                  <a:gd name="connsiteY29" fmla="*/ 33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270 w 10003"/>
                  <a:gd name="connsiteY27" fmla="*/ 1352 h 10176"/>
                  <a:gd name="connsiteX28" fmla="*/ 4586 w 10003"/>
                  <a:gd name="connsiteY28" fmla="*/ 727 h 10176"/>
                  <a:gd name="connsiteX29" fmla="*/ 4507 w 10003"/>
                  <a:gd name="connsiteY29" fmla="*/ 33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270 w 10003"/>
                  <a:gd name="connsiteY27" fmla="*/ 1352 h 10176"/>
                  <a:gd name="connsiteX28" fmla="*/ 4586 w 10003"/>
                  <a:gd name="connsiteY28" fmla="*/ 727 h 10176"/>
                  <a:gd name="connsiteX29" fmla="*/ 4507 w 10003"/>
                  <a:gd name="connsiteY29" fmla="*/ 33 h 10176"/>
                  <a:gd name="connsiteX30" fmla="*/ 5091 w 10003"/>
                  <a:gd name="connsiteY30" fmla="*/ 294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76 w 10003"/>
                  <a:gd name="connsiteY0" fmla="*/ 0 h 10264"/>
                  <a:gd name="connsiteX1" fmla="*/ 7778 w 10003"/>
                  <a:gd name="connsiteY1" fmla="*/ 1789 h 10264"/>
                  <a:gd name="connsiteX2" fmla="*/ 9128 w 10003"/>
                  <a:gd name="connsiteY2" fmla="*/ 1998 h 10264"/>
                  <a:gd name="connsiteX3" fmla="*/ 8678 w 10003"/>
                  <a:gd name="connsiteY3" fmla="*/ 2345 h 10264"/>
                  <a:gd name="connsiteX4" fmla="*/ 9526 w 10003"/>
                  <a:gd name="connsiteY4" fmla="*/ 3769 h 10264"/>
                  <a:gd name="connsiteX5" fmla="*/ 10003 w 10003"/>
                  <a:gd name="connsiteY5" fmla="*/ 4810 h 10264"/>
                  <a:gd name="connsiteX6" fmla="*/ 9738 w 10003"/>
                  <a:gd name="connsiteY6" fmla="*/ 4914 h 10264"/>
                  <a:gd name="connsiteX7" fmla="*/ 9367 w 10003"/>
                  <a:gd name="connsiteY7" fmla="*/ 8977 h 10264"/>
                  <a:gd name="connsiteX8" fmla="*/ 9103 w 10003"/>
                  <a:gd name="connsiteY8" fmla="*/ 8769 h 10264"/>
                  <a:gd name="connsiteX9" fmla="*/ 8838 w 10003"/>
                  <a:gd name="connsiteY9" fmla="*/ 9810 h 10264"/>
                  <a:gd name="connsiteX10" fmla="*/ 8479 w 10003"/>
                  <a:gd name="connsiteY10" fmla="*/ 8023 h 10264"/>
                  <a:gd name="connsiteX11" fmla="*/ 8307 w 10003"/>
                  <a:gd name="connsiteY11" fmla="*/ 8352 h 10264"/>
                  <a:gd name="connsiteX12" fmla="*/ 8147 w 10003"/>
                  <a:gd name="connsiteY12" fmla="*/ 7536 h 10264"/>
                  <a:gd name="connsiteX13" fmla="*/ 7619 w 10003"/>
                  <a:gd name="connsiteY13" fmla="*/ 8162 h 10264"/>
                  <a:gd name="connsiteX14" fmla="*/ 7672 w 10003"/>
                  <a:gd name="connsiteY14" fmla="*/ 7398 h 10264"/>
                  <a:gd name="connsiteX15" fmla="*/ 3593 w 10003"/>
                  <a:gd name="connsiteY15" fmla="*/ 9532 h 10264"/>
                  <a:gd name="connsiteX16" fmla="*/ 4002 w 10003"/>
                  <a:gd name="connsiteY16" fmla="*/ 7503 h 10264"/>
                  <a:gd name="connsiteX17" fmla="*/ 2534 w 10003"/>
                  <a:gd name="connsiteY17" fmla="*/ 8822 h 10264"/>
                  <a:gd name="connsiteX18" fmla="*/ 2494 w 10003"/>
                  <a:gd name="connsiteY18" fmla="*/ 7885 h 10264"/>
                  <a:gd name="connsiteX19" fmla="*/ 1474 w 10003"/>
                  <a:gd name="connsiteY19" fmla="*/ 9185 h 10264"/>
                  <a:gd name="connsiteX20" fmla="*/ 1395 w 10003"/>
                  <a:gd name="connsiteY20" fmla="*/ 8215 h 10264"/>
                  <a:gd name="connsiteX21" fmla="*/ 1077 w 10003"/>
                  <a:gd name="connsiteY21" fmla="*/ 10264 h 10264"/>
                  <a:gd name="connsiteX22" fmla="*/ 707 w 10003"/>
                  <a:gd name="connsiteY22" fmla="*/ 8838 h 10264"/>
                  <a:gd name="connsiteX23" fmla="*/ 162 w 10003"/>
                  <a:gd name="connsiteY23" fmla="*/ 9222 h 10264"/>
                  <a:gd name="connsiteX24" fmla="*/ 17 w 10003"/>
                  <a:gd name="connsiteY24" fmla="*/ 6894 h 10264"/>
                  <a:gd name="connsiteX25" fmla="*/ 719 w 10003"/>
                  <a:gd name="connsiteY25" fmla="*/ 3213 h 10264"/>
                  <a:gd name="connsiteX26" fmla="*/ 307 w 10003"/>
                  <a:gd name="connsiteY26" fmla="*/ 2553 h 10264"/>
                  <a:gd name="connsiteX27" fmla="*/ 2270 w 10003"/>
                  <a:gd name="connsiteY27" fmla="*/ 1440 h 10264"/>
                  <a:gd name="connsiteX28" fmla="*/ 4586 w 10003"/>
                  <a:gd name="connsiteY28" fmla="*/ 815 h 10264"/>
                  <a:gd name="connsiteX29" fmla="*/ 4507 w 10003"/>
                  <a:gd name="connsiteY29" fmla="*/ 121 h 10264"/>
                  <a:gd name="connsiteX30" fmla="*/ 5091 w 10003"/>
                  <a:gd name="connsiteY30" fmla="*/ 382 h 10264"/>
                  <a:gd name="connsiteX31" fmla="*/ 6666 w 10003"/>
                  <a:gd name="connsiteY31" fmla="*/ 1130 h 10264"/>
                  <a:gd name="connsiteX32" fmla="*/ 7076 w 10003"/>
                  <a:gd name="connsiteY32" fmla="*/ 0 h 10264"/>
                  <a:gd name="connsiteX0" fmla="*/ 7076 w 10003"/>
                  <a:gd name="connsiteY0" fmla="*/ 0 h 10264"/>
                  <a:gd name="connsiteX1" fmla="*/ 7778 w 10003"/>
                  <a:gd name="connsiteY1" fmla="*/ 1789 h 10264"/>
                  <a:gd name="connsiteX2" fmla="*/ 9128 w 10003"/>
                  <a:gd name="connsiteY2" fmla="*/ 1998 h 10264"/>
                  <a:gd name="connsiteX3" fmla="*/ 8678 w 10003"/>
                  <a:gd name="connsiteY3" fmla="*/ 2345 h 10264"/>
                  <a:gd name="connsiteX4" fmla="*/ 9526 w 10003"/>
                  <a:gd name="connsiteY4" fmla="*/ 3769 h 10264"/>
                  <a:gd name="connsiteX5" fmla="*/ 10003 w 10003"/>
                  <a:gd name="connsiteY5" fmla="*/ 4810 h 10264"/>
                  <a:gd name="connsiteX6" fmla="*/ 9738 w 10003"/>
                  <a:gd name="connsiteY6" fmla="*/ 4914 h 10264"/>
                  <a:gd name="connsiteX7" fmla="*/ 9367 w 10003"/>
                  <a:gd name="connsiteY7" fmla="*/ 8977 h 10264"/>
                  <a:gd name="connsiteX8" fmla="*/ 9103 w 10003"/>
                  <a:gd name="connsiteY8" fmla="*/ 8769 h 10264"/>
                  <a:gd name="connsiteX9" fmla="*/ 8838 w 10003"/>
                  <a:gd name="connsiteY9" fmla="*/ 9810 h 10264"/>
                  <a:gd name="connsiteX10" fmla="*/ 8479 w 10003"/>
                  <a:gd name="connsiteY10" fmla="*/ 8023 h 10264"/>
                  <a:gd name="connsiteX11" fmla="*/ 8307 w 10003"/>
                  <a:gd name="connsiteY11" fmla="*/ 8352 h 10264"/>
                  <a:gd name="connsiteX12" fmla="*/ 8147 w 10003"/>
                  <a:gd name="connsiteY12" fmla="*/ 7536 h 10264"/>
                  <a:gd name="connsiteX13" fmla="*/ 7619 w 10003"/>
                  <a:gd name="connsiteY13" fmla="*/ 8162 h 10264"/>
                  <a:gd name="connsiteX14" fmla="*/ 7672 w 10003"/>
                  <a:gd name="connsiteY14" fmla="*/ 7398 h 10264"/>
                  <a:gd name="connsiteX15" fmla="*/ 3593 w 10003"/>
                  <a:gd name="connsiteY15" fmla="*/ 9532 h 10264"/>
                  <a:gd name="connsiteX16" fmla="*/ 4002 w 10003"/>
                  <a:gd name="connsiteY16" fmla="*/ 7503 h 10264"/>
                  <a:gd name="connsiteX17" fmla="*/ 2534 w 10003"/>
                  <a:gd name="connsiteY17" fmla="*/ 8822 h 10264"/>
                  <a:gd name="connsiteX18" fmla="*/ 2494 w 10003"/>
                  <a:gd name="connsiteY18" fmla="*/ 7885 h 10264"/>
                  <a:gd name="connsiteX19" fmla="*/ 1474 w 10003"/>
                  <a:gd name="connsiteY19" fmla="*/ 9185 h 10264"/>
                  <a:gd name="connsiteX20" fmla="*/ 1395 w 10003"/>
                  <a:gd name="connsiteY20" fmla="*/ 8215 h 10264"/>
                  <a:gd name="connsiteX21" fmla="*/ 1077 w 10003"/>
                  <a:gd name="connsiteY21" fmla="*/ 10264 h 10264"/>
                  <a:gd name="connsiteX22" fmla="*/ 707 w 10003"/>
                  <a:gd name="connsiteY22" fmla="*/ 8838 h 10264"/>
                  <a:gd name="connsiteX23" fmla="*/ 162 w 10003"/>
                  <a:gd name="connsiteY23" fmla="*/ 9222 h 10264"/>
                  <a:gd name="connsiteX24" fmla="*/ 17 w 10003"/>
                  <a:gd name="connsiteY24" fmla="*/ 6894 h 10264"/>
                  <a:gd name="connsiteX25" fmla="*/ 719 w 10003"/>
                  <a:gd name="connsiteY25" fmla="*/ 3213 h 10264"/>
                  <a:gd name="connsiteX26" fmla="*/ 307 w 10003"/>
                  <a:gd name="connsiteY26" fmla="*/ 2553 h 10264"/>
                  <a:gd name="connsiteX27" fmla="*/ 2270 w 10003"/>
                  <a:gd name="connsiteY27" fmla="*/ 1440 h 10264"/>
                  <a:gd name="connsiteX28" fmla="*/ 4586 w 10003"/>
                  <a:gd name="connsiteY28" fmla="*/ 815 h 10264"/>
                  <a:gd name="connsiteX29" fmla="*/ 4507 w 10003"/>
                  <a:gd name="connsiteY29" fmla="*/ 121 h 10264"/>
                  <a:gd name="connsiteX30" fmla="*/ 5091 w 10003"/>
                  <a:gd name="connsiteY30" fmla="*/ 382 h 10264"/>
                  <a:gd name="connsiteX31" fmla="*/ 6666 w 10003"/>
                  <a:gd name="connsiteY31" fmla="*/ 1130 h 10264"/>
                  <a:gd name="connsiteX32" fmla="*/ 7076 w 10003"/>
                  <a:gd name="connsiteY32" fmla="*/ 0 h 10264"/>
                  <a:gd name="connsiteX0" fmla="*/ 7076 w 10003"/>
                  <a:gd name="connsiteY0" fmla="*/ 0 h 10264"/>
                  <a:gd name="connsiteX1" fmla="*/ 7778 w 10003"/>
                  <a:gd name="connsiteY1" fmla="*/ 1789 h 10264"/>
                  <a:gd name="connsiteX2" fmla="*/ 9128 w 10003"/>
                  <a:gd name="connsiteY2" fmla="*/ 1998 h 10264"/>
                  <a:gd name="connsiteX3" fmla="*/ 8678 w 10003"/>
                  <a:gd name="connsiteY3" fmla="*/ 2345 h 10264"/>
                  <a:gd name="connsiteX4" fmla="*/ 9526 w 10003"/>
                  <a:gd name="connsiteY4" fmla="*/ 3769 h 10264"/>
                  <a:gd name="connsiteX5" fmla="*/ 10003 w 10003"/>
                  <a:gd name="connsiteY5" fmla="*/ 4810 h 10264"/>
                  <a:gd name="connsiteX6" fmla="*/ 9738 w 10003"/>
                  <a:gd name="connsiteY6" fmla="*/ 4914 h 10264"/>
                  <a:gd name="connsiteX7" fmla="*/ 9367 w 10003"/>
                  <a:gd name="connsiteY7" fmla="*/ 8977 h 10264"/>
                  <a:gd name="connsiteX8" fmla="*/ 9103 w 10003"/>
                  <a:gd name="connsiteY8" fmla="*/ 8769 h 10264"/>
                  <a:gd name="connsiteX9" fmla="*/ 8838 w 10003"/>
                  <a:gd name="connsiteY9" fmla="*/ 9810 h 10264"/>
                  <a:gd name="connsiteX10" fmla="*/ 8479 w 10003"/>
                  <a:gd name="connsiteY10" fmla="*/ 8023 h 10264"/>
                  <a:gd name="connsiteX11" fmla="*/ 8307 w 10003"/>
                  <a:gd name="connsiteY11" fmla="*/ 8352 h 10264"/>
                  <a:gd name="connsiteX12" fmla="*/ 8147 w 10003"/>
                  <a:gd name="connsiteY12" fmla="*/ 7536 h 10264"/>
                  <a:gd name="connsiteX13" fmla="*/ 7619 w 10003"/>
                  <a:gd name="connsiteY13" fmla="*/ 8162 h 10264"/>
                  <a:gd name="connsiteX14" fmla="*/ 7672 w 10003"/>
                  <a:gd name="connsiteY14" fmla="*/ 7398 h 10264"/>
                  <a:gd name="connsiteX15" fmla="*/ 3593 w 10003"/>
                  <a:gd name="connsiteY15" fmla="*/ 9532 h 10264"/>
                  <a:gd name="connsiteX16" fmla="*/ 4002 w 10003"/>
                  <a:gd name="connsiteY16" fmla="*/ 7503 h 10264"/>
                  <a:gd name="connsiteX17" fmla="*/ 2534 w 10003"/>
                  <a:gd name="connsiteY17" fmla="*/ 8822 h 10264"/>
                  <a:gd name="connsiteX18" fmla="*/ 2494 w 10003"/>
                  <a:gd name="connsiteY18" fmla="*/ 7885 h 10264"/>
                  <a:gd name="connsiteX19" fmla="*/ 1474 w 10003"/>
                  <a:gd name="connsiteY19" fmla="*/ 9185 h 10264"/>
                  <a:gd name="connsiteX20" fmla="*/ 1395 w 10003"/>
                  <a:gd name="connsiteY20" fmla="*/ 8215 h 10264"/>
                  <a:gd name="connsiteX21" fmla="*/ 1077 w 10003"/>
                  <a:gd name="connsiteY21" fmla="*/ 10264 h 10264"/>
                  <a:gd name="connsiteX22" fmla="*/ 707 w 10003"/>
                  <a:gd name="connsiteY22" fmla="*/ 8838 h 10264"/>
                  <a:gd name="connsiteX23" fmla="*/ 162 w 10003"/>
                  <a:gd name="connsiteY23" fmla="*/ 9222 h 10264"/>
                  <a:gd name="connsiteX24" fmla="*/ 17 w 10003"/>
                  <a:gd name="connsiteY24" fmla="*/ 6894 h 10264"/>
                  <a:gd name="connsiteX25" fmla="*/ 719 w 10003"/>
                  <a:gd name="connsiteY25" fmla="*/ 3213 h 10264"/>
                  <a:gd name="connsiteX26" fmla="*/ 307 w 10003"/>
                  <a:gd name="connsiteY26" fmla="*/ 2553 h 10264"/>
                  <a:gd name="connsiteX27" fmla="*/ 2270 w 10003"/>
                  <a:gd name="connsiteY27" fmla="*/ 1440 h 10264"/>
                  <a:gd name="connsiteX28" fmla="*/ 4586 w 10003"/>
                  <a:gd name="connsiteY28" fmla="*/ 815 h 10264"/>
                  <a:gd name="connsiteX29" fmla="*/ 4507 w 10003"/>
                  <a:gd name="connsiteY29" fmla="*/ 121 h 10264"/>
                  <a:gd name="connsiteX30" fmla="*/ 5091 w 10003"/>
                  <a:gd name="connsiteY30" fmla="*/ 382 h 10264"/>
                  <a:gd name="connsiteX31" fmla="*/ 6666 w 10003"/>
                  <a:gd name="connsiteY31" fmla="*/ 1130 h 10264"/>
                  <a:gd name="connsiteX32" fmla="*/ 7076 w 10003"/>
                  <a:gd name="connsiteY32" fmla="*/ 0 h 10264"/>
                  <a:gd name="connsiteX0" fmla="*/ 7076 w 10003"/>
                  <a:gd name="connsiteY0" fmla="*/ 0 h 10264"/>
                  <a:gd name="connsiteX1" fmla="*/ 7832 w 10003"/>
                  <a:gd name="connsiteY1" fmla="*/ 1719 h 10264"/>
                  <a:gd name="connsiteX2" fmla="*/ 9128 w 10003"/>
                  <a:gd name="connsiteY2" fmla="*/ 1998 h 10264"/>
                  <a:gd name="connsiteX3" fmla="*/ 8678 w 10003"/>
                  <a:gd name="connsiteY3" fmla="*/ 2345 h 10264"/>
                  <a:gd name="connsiteX4" fmla="*/ 9526 w 10003"/>
                  <a:gd name="connsiteY4" fmla="*/ 3769 h 10264"/>
                  <a:gd name="connsiteX5" fmla="*/ 10003 w 10003"/>
                  <a:gd name="connsiteY5" fmla="*/ 4810 h 10264"/>
                  <a:gd name="connsiteX6" fmla="*/ 9738 w 10003"/>
                  <a:gd name="connsiteY6" fmla="*/ 4914 h 10264"/>
                  <a:gd name="connsiteX7" fmla="*/ 9367 w 10003"/>
                  <a:gd name="connsiteY7" fmla="*/ 8977 h 10264"/>
                  <a:gd name="connsiteX8" fmla="*/ 9103 w 10003"/>
                  <a:gd name="connsiteY8" fmla="*/ 8769 h 10264"/>
                  <a:gd name="connsiteX9" fmla="*/ 8838 w 10003"/>
                  <a:gd name="connsiteY9" fmla="*/ 9810 h 10264"/>
                  <a:gd name="connsiteX10" fmla="*/ 8479 w 10003"/>
                  <a:gd name="connsiteY10" fmla="*/ 8023 h 10264"/>
                  <a:gd name="connsiteX11" fmla="*/ 8307 w 10003"/>
                  <a:gd name="connsiteY11" fmla="*/ 8352 h 10264"/>
                  <a:gd name="connsiteX12" fmla="*/ 8147 w 10003"/>
                  <a:gd name="connsiteY12" fmla="*/ 7536 h 10264"/>
                  <a:gd name="connsiteX13" fmla="*/ 7619 w 10003"/>
                  <a:gd name="connsiteY13" fmla="*/ 8162 h 10264"/>
                  <a:gd name="connsiteX14" fmla="*/ 7672 w 10003"/>
                  <a:gd name="connsiteY14" fmla="*/ 7398 h 10264"/>
                  <a:gd name="connsiteX15" fmla="*/ 3593 w 10003"/>
                  <a:gd name="connsiteY15" fmla="*/ 9532 h 10264"/>
                  <a:gd name="connsiteX16" fmla="*/ 4002 w 10003"/>
                  <a:gd name="connsiteY16" fmla="*/ 7503 h 10264"/>
                  <a:gd name="connsiteX17" fmla="*/ 2534 w 10003"/>
                  <a:gd name="connsiteY17" fmla="*/ 8822 h 10264"/>
                  <a:gd name="connsiteX18" fmla="*/ 2494 w 10003"/>
                  <a:gd name="connsiteY18" fmla="*/ 7885 h 10264"/>
                  <a:gd name="connsiteX19" fmla="*/ 1474 w 10003"/>
                  <a:gd name="connsiteY19" fmla="*/ 9185 h 10264"/>
                  <a:gd name="connsiteX20" fmla="*/ 1395 w 10003"/>
                  <a:gd name="connsiteY20" fmla="*/ 8215 h 10264"/>
                  <a:gd name="connsiteX21" fmla="*/ 1077 w 10003"/>
                  <a:gd name="connsiteY21" fmla="*/ 10264 h 10264"/>
                  <a:gd name="connsiteX22" fmla="*/ 707 w 10003"/>
                  <a:gd name="connsiteY22" fmla="*/ 8838 h 10264"/>
                  <a:gd name="connsiteX23" fmla="*/ 162 w 10003"/>
                  <a:gd name="connsiteY23" fmla="*/ 9222 h 10264"/>
                  <a:gd name="connsiteX24" fmla="*/ 17 w 10003"/>
                  <a:gd name="connsiteY24" fmla="*/ 6894 h 10264"/>
                  <a:gd name="connsiteX25" fmla="*/ 719 w 10003"/>
                  <a:gd name="connsiteY25" fmla="*/ 3213 h 10264"/>
                  <a:gd name="connsiteX26" fmla="*/ 307 w 10003"/>
                  <a:gd name="connsiteY26" fmla="*/ 2553 h 10264"/>
                  <a:gd name="connsiteX27" fmla="*/ 2270 w 10003"/>
                  <a:gd name="connsiteY27" fmla="*/ 1440 h 10264"/>
                  <a:gd name="connsiteX28" fmla="*/ 4586 w 10003"/>
                  <a:gd name="connsiteY28" fmla="*/ 815 h 10264"/>
                  <a:gd name="connsiteX29" fmla="*/ 4507 w 10003"/>
                  <a:gd name="connsiteY29" fmla="*/ 121 h 10264"/>
                  <a:gd name="connsiteX30" fmla="*/ 5091 w 10003"/>
                  <a:gd name="connsiteY30" fmla="*/ 382 h 10264"/>
                  <a:gd name="connsiteX31" fmla="*/ 6666 w 10003"/>
                  <a:gd name="connsiteY31" fmla="*/ 1130 h 10264"/>
                  <a:gd name="connsiteX32" fmla="*/ 7076 w 10003"/>
                  <a:gd name="connsiteY32" fmla="*/ 0 h 10264"/>
                  <a:gd name="connsiteX0" fmla="*/ 7076 w 10003"/>
                  <a:gd name="connsiteY0" fmla="*/ 0 h 10264"/>
                  <a:gd name="connsiteX1" fmla="*/ 7832 w 10003"/>
                  <a:gd name="connsiteY1" fmla="*/ 1719 h 10264"/>
                  <a:gd name="connsiteX2" fmla="*/ 9276 w 10003"/>
                  <a:gd name="connsiteY2" fmla="*/ 1998 h 10264"/>
                  <a:gd name="connsiteX3" fmla="*/ 8678 w 10003"/>
                  <a:gd name="connsiteY3" fmla="*/ 2345 h 10264"/>
                  <a:gd name="connsiteX4" fmla="*/ 9526 w 10003"/>
                  <a:gd name="connsiteY4" fmla="*/ 3769 h 10264"/>
                  <a:gd name="connsiteX5" fmla="*/ 10003 w 10003"/>
                  <a:gd name="connsiteY5" fmla="*/ 4810 h 10264"/>
                  <a:gd name="connsiteX6" fmla="*/ 9738 w 10003"/>
                  <a:gd name="connsiteY6" fmla="*/ 4914 h 10264"/>
                  <a:gd name="connsiteX7" fmla="*/ 9367 w 10003"/>
                  <a:gd name="connsiteY7" fmla="*/ 8977 h 10264"/>
                  <a:gd name="connsiteX8" fmla="*/ 9103 w 10003"/>
                  <a:gd name="connsiteY8" fmla="*/ 8769 h 10264"/>
                  <a:gd name="connsiteX9" fmla="*/ 8838 w 10003"/>
                  <a:gd name="connsiteY9" fmla="*/ 9810 h 10264"/>
                  <a:gd name="connsiteX10" fmla="*/ 8479 w 10003"/>
                  <a:gd name="connsiteY10" fmla="*/ 8023 h 10264"/>
                  <a:gd name="connsiteX11" fmla="*/ 8307 w 10003"/>
                  <a:gd name="connsiteY11" fmla="*/ 8352 h 10264"/>
                  <a:gd name="connsiteX12" fmla="*/ 8147 w 10003"/>
                  <a:gd name="connsiteY12" fmla="*/ 7536 h 10264"/>
                  <a:gd name="connsiteX13" fmla="*/ 7619 w 10003"/>
                  <a:gd name="connsiteY13" fmla="*/ 8162 h 10264"/>
                  <a:gd name="connsiteX14" fmla="*/ 7672 w 10003"/>
                  <a:gd name="connsiteY14" fmla="*/ 7398 h 10264"/>
                  <a:gd name="connsiteX15" fmla="*/ 3593 w 10003"/>
                  <a:gd name="connsiteY15" fmla="*/ 9532 h 10264"/>
                  <a:gd name="connsiteX16" fmla="*/ 4002 w 10003"/>
                  <a:gd name="connsiteY16" fmla="*/ 7503 h 10264"/>
                  <a:gd name="connsiteX17" fmla="*/ 2534 w 10003"/>
                  <a:gd name="connsiteY17" fmla="*/ 8822 h 10264"/>
                  <a:gd name="connsiteX18" fmla="*/ 2494 w 10003"/>
                  <a:gd name="connsiteY18" fmla="*/ 7885 h 10264"/>
                  <a:gd name="connsiteX19" fmla="*/ 1474 w 10003"/>
                  <a:gd name="connsiteY19" fmla="*/ 9185 h 10264"/>
                  <a:gd name="connsiteX20" fmla="*/ 1395 w 10003"/>
                  <a:gd name="connsiteY20" fmla="*/ 8215 h 10264"/>
                  <a:gd name="connsiteX21" fmla="*/ 1077 w 10003"/>
                  <a:gd name="connsiteY21" fmla="*/ 10264 h 10264"/>
                  <a:gd name="connsiteX22" fmla="*/ 707 w 10003"/>
                  <a:gd name="connsiteY22" fmla="*/ 8838 h 10264"/>
                  <a:gd name="connsiteX23" fmla="*/ 162 w 10003"/>
                  <a:gd name="connsiteY23" fmla="*/ 9222 h 10264"/>
                  <a:gd name="connsiteX24" fmla="*/ 17 w 10003"/>
                  <a:gd name="connsiteY24" fmla="*/ 6894 h 10264"/>
                  <a:gd name="connsiteX25" fmla="*/ 719 w 10003"/>
                  <a:gd name="connsiteY25" fmla="*/ 3213 h 10264"/>
                  <a:gd name="connsiteX26" fmla="*/ 307 w 10003"/>
                  <a:gd name="connsiteY26" fmla="*/ 2553 h 10264"/>
                  <a:gd name="connsiteX27" fmla="*/ 2270 w 10003"/>
                  <a:gd name="connsiteY27" fmla="*/ 1440 h 10264"/>
                  <a:gd name="connsiteX28" fmla="*/ 4586 w 10003"/>
                  <a:gd name="connsiteY28" fmla="*/ 815 h 10264"/>
                  <a:gd name="connsiteX29" fmla="*/ 4507 w 10003"/>
                  <a:gd name="connsiteY29" fmla="*/ 121 h 10264"/>
                  <a:gd name="connsiteX30" fmla="*/ 5091 w 10003"/>
                  <a:gd name="connsiteY30" fmla="*/ 382 h 10264"/>
                  <a:gd name="connsiteX31" fmla="*/ 6666 w 10003"/>
                  <a:gd name="connsiteY31" fmla="*/ 1130 h 10264"/>
                  <a:gd name="connsiteX32" fmla="*/ 7076 w 10003"/>
                  <a:gd name="connsiteY32" fmla="*/ 0 h 10264"/>
                  <a:gd name="connsiteX0" fmla="*/ 7076 w 10003"/>
                  <a:gd name="connsiteY0" fmla="*/ 0 h 10264"/>
                  <a:gd name="connsiteX1" fmla="*/ 7832 w 10003"/>
                  <a:gd name="connsiteY1" fmla="*/ 1719 h 10264"/>
                  <a:gd name="connsiteX2" fmla="*/ 9276 w 10003"/>
                  <a:gd name="connsiteY2" fmla="*/ 1998 h 10264"/>
                  <a:gd name="connsiteX3" fmla="*/ 8678 w 10003"/>
                  <a:gd name="connsiteY3" fmla="*/ 2345 h 10264"/>
                  <a:gd name="connsiteX4" fmla="*/ 9526 w 10003"/>
                  <a:gd name="connsiteY4" fmla="*/ 3769 h 10264"/>
                  <a:gd name="connsiteX5" fmla="*/ 10003 w 10003"/>
                  <a:gd name="connsiteY5" fmla="*/ 4810 h 10264"/>
                  <a:gd name="connsiteX6" fmla="*/ 9738 w 10003"/>
                  <a:gd name="connsiteY6" fmla="*/ 4914 h 10264"/>
                  <a:gd name="connsiteX7" fmla="*/ 9367 w 10003"/>
                  <a:gd name="connsiteY7" fmla="*/ 8977 h 10264"/>
                  <a:gd name="connsiteX8" fmla="*/ 9103 w 10003"/>
                  <a:gd name="connsiteY8" fmla="*/ 8769 h 10264"/>
                  <a:gd name="connsiteX9" fmla="*/ 8838 w 10003"/>
                  <a:gd name="connsiteY9" fmla="*/ 9810 h 10264"/>
                  <a:gd name="connsiteX10" fmla="*/ 8479 w 10003"/>
                  <a:gd name="connsiteY10" fmla="*/ 8023 h 10264"/>
                  <a:gd name="connsiteX11" fmla="*/ 8307 w 10003"/>
                  <a:gd name="connsiteY11" fmla="*/ 8352 h 10264"/>
                  <a:gd name="connsiteX12" fmla="*/ 8147 w 10003"/>
                  <a:gd name="connsiteY12" fmla="*/ 7536 h 10264"/>
                  <a:gd name="connsiteX13" fmla="*/ 7619 w 10003"/>
                  <a:gd name="connsiteY13" fmla="*/ 8162 h 10264"/>
                  <a:gd name="connsiteX14" fmla="*/ 7672 w 10003"/>
                  <a:gd name="connsiteY14" fmla="*/ 7398 h 10264"/>
                  <a:gd name="connsiteX15" fmla="*/ 3593 w 10003"/>
                  <a:gd name="connsiteY15" fmla="*/ 9532 h 10264"/>
                  <a:gd name="connsiteX16" fmla="*/ 4002 w 10003"/>
                  <a:gd name="connsiteY16" fmla="*/ 7503 h 10264"/>
                  <a:gd name="connsiteX17" fmla="*/ 2534 w 10003"/>
                  <a:gd name="connsiteY17" fmla="*/ 8822 h 10264"/>
                  <a:gd name="connsiteX18" fmla="*/ 2494 w 10003"/>
                  <a:gd name="connsiteY18" fmla="*/ 7885 h 10264"/>
                  <a:gd name="connsiteX19" fmla="*/ 1474 w 10003"/>
                  <a:gd name="connsiteY19" fmla="*/ 9185 h 10264"/>
                  <a:gd name="connsiteX20" fmla="*/ 1395 w 10003"/>
                  <a:gd name="connsiteY20" fmla="*/ 8215 h 10264"/>
                  <a:gd name="connsiteX21" fmla="*/ 1077 w 10003"/>
                  <a:gd name="connsiteY21" fmla="*/ 10264 h 10264"/>
                  <a:gd name="connsiteX22" fmla="*/ 707 w 10003"/>
                  <a:gd name="connsiteY22" fmla="*/ 8838 h 10264"/>
                  <a:gd name="connsiteX23" fmla="*/ 162 w 10003"/>
                  <a:gd name="connsiteY23" fmla="*/ 9222 h 10264"/>
                  <a:gd name="connsiteX24" fmla="*/ 17 w 10003"/>
                  <a:gd name="connsiteY24" fmla="*/ 6894 h 10264"/>
                  <a:gd name="connsiteX25" fmla="*/ 719 w 10003"/>
                  <a:gd name="connsiteY25" fmla="*/ 3213 h 10264"/>
                  <a:gd name="connsiteX26" fmla="*/ 307 w 10003"/>
                  <a:gd name="connsiteY26" fmla="*/ 2553 h 10264"/>
                  <a:gd name="connsiteX27" fmla="*/ 2270 w 10003"/>
                  <a:gd name="connsiteY27" fmla="*/ 1440 h 10264"/>
                  <a:gd name="connsiteX28" fmla="*/ 4586 w 10003"/>
                  <a:gd name="connsiteY28" fmla="*/ 815 h 10264"/>
                  <a:gd name="connsiteX29" fmla="*/ 4507 w 10003"/>
                  <a:gd name="connsiteY29" fmla="*/ 121 h 10264"/>
                  <a:gd name="connsiteX30" fmla="*/ 5091 w 10003"/>
                  <a:gd name="connsiteY30" fmla="*/ 382 h 10264"/>
                  <a:gd name="connsiteX31" fmla="*/ 6666 w 10003"/>
                  <a:gd name="connsiteY31" fmla="*/ 1130 h 10264"/>
                  <a:gd name="connsiteX32" fmla="*/ 7076 w 10003"/>
                  <a:gd name="connsiteY32" fmla="*/ 0 h 10264"/>
                  <a:gd name="connsiteX0" fmla="*/ 7076 w 10003"/>
                  <a:gd name="connsiteY0" fmla="*/ 0 h 10264"/>
                  <a:gd name="connsiteX1" fmla="*/ 7832 w 10003"/>
                  <a:gd name="connsiteY1" fmla="*/ 1719 h 10264"/>
                  <a:gd name="connsiteX2" fmla="*/ 9276 w 10003"/>
                  <a:gd name="connsiteY2" fmla="*/ 1998 h 10264"/>
                  <a:gd name="connsiteX3" fmla="*/ 8678 w 10003"/>
                  <a:gd name="connsiteY3" fmla="*/ 2345 h 10264"/>
                  <a:gd name="connsiteX4" fmla="*/ 9526 w 10003"/>
                  <a:gd name="connsiteY4" fmla="*/ 3769 h 10264"/>
                  <a:gd name="connsiteX5" fmla="*/ 10003 w 10003"/>
                  <a:gd name="connsiteY5" fmla="*/ 4810 h 10264"/>
                  <a:gd name="connsiteX6" fmla="*/ 9738 w 10003"/>
                  <a:gd name="connsiteY6" fmla="*/ 4914 h 10264"/>
                  <a:gd name="connsiteX7" fmla="*/ 9367 w 10003"/>
                  <a:gd name="connsiteY7" fmla="*/ 8977 h 10264"/>
                  <a:gd name="connsiteX8" fmla="*/ 9103 w 10003"/>
                  <a:gd name="connsiteY8" fmla="*/ 8769 h 10264"/>
                  <a:gd name="connsiteX9" fmla="*/ 8838 w 10003"/>
                  <a:gd name="connsiteY9" fmla="*/ 9810 h 10264"/>
                  <a:gd name="connsiteX10" fmla="*/ 8479 w 10003"/>
                  <a:gd name="connsiteY10" fmla="*/ 8023 h 10264"/>
                  <a:gd name="connsiteX11" fmla="*/ 8307 w 10003"/>
                  <a:gd name="connsiteY11" fmla="*/ 8352 h 10264"/>
                  <a:gd name="connsiteX12" fmla="*/ 8147 w 10003"/>
                  <a:gd name="connsiteY12" fmla="*/ 7536 h 10264"/>
                  <a:gd name="connsiteX13" fmla="*/ 7619 w 10003"/>
                  <a:gd name="connsiteY13" fmla="*/ 8162 h 10264"/>
                  <a:gd name="connsiteX14" fmla="*/ 7672 w 10003"/>
                  <a:gd name="connsiteY14" fmla="*/ 7398 h 10264"/>
                  <a:gd name="connsiteX15" fmla="*/ 3593 w 10003"/>
                  <a:gd name="connsiteY15" fmla="*/ 9532 h 10264"/>
                  <a:gd name="connsiteX16" fmla="*/ 4002 w 10003"/>
                  <a:gd name="connsiteY16" fmla="*/ 7503 h 10264"/>
                  <a:gd name="connsiteX17" fmla="*/ 2534 w 10003"/>
                  <a:gd name="connsiteY17" fmla="*/ 8822 h 10264"/>
                  <a:gd name="connsiteX18" fmla="*/ 2494 w 10003"/>
                  <a:gd name="connsiteY18" fmla="*/ 7885 h 10264"/>
                  <a:gd name="connsiteX19" fmla="*/ 1474 w 10003"/>
                  <a:gd name="connsiteY19" fmla="*/ 9185 h 10264"/>
                  <a:gd name="connsiteX20" fmla="*/ 1395 w 10003"/>
                  <a:gd name="connsiteY20" fmla="*/ 8215 h 10264"/>
                  <a:gd name="connsiteX21" fmla="*/ 1077 w 10003"/>
                  <a:gd name="connsiteY21" fmla="*/ 10264 h 10264"/>
                  <a:gd name="connsiteX22" fmla="*/ 707 w 10003"/>
                  <a:gd name="connsiteY22" fmla="*/ 8838 h 10264"/>
                  <a:gd name="connsiteX23" fmla="*/ 162 w 10003"/>
                  <a:gd name="connsiteY23" fmla="*/ 9222 h 10264"/>
                  <a:gd name="connsiteX24" fmla="*/ 17 w 10003"/>
                  <a:gd name="connsiteY24" fmla="*/ 6894 h 10264"/>
                  <a:gd name="connsiteX25" fmla="*/ 719 w 10003"/>
                  <a:gd name="connsiteY25" fmla="*/ 3213 h 10264"/>
                  <a:gd name="connsiteX26" fmla="*/ 307 w 10003"/>
                  <a:gd name="connsiteY26" fmla="*/ 2553 h 10264"/>
                  <a:gd name="connsiteX27" fmla="*/ 2270 w 10003"/>
                  <a:gd name="connsiteY27" fmla="*/ 1440 h 10264"/>
                  <a:gd name="connsiteX28" fmla="*/ 4586 w 10003"/>
                  <a:gd name="connsiteY28" fmla="*/ 815 h 10264"/>
                  <a:gd name="connsiteX29" fmla="*/ 4507 w 10003"/>
                  <a:gd name="connsiteY29" fmla="*/ 121 h 10264"/>
                  <a:gd name="connsiteX30" fmla="*/ 5091 w 10003"/>
                  <a:gd name="connsiteY30" fmla="*/ 382 h 10264"/>
                  <a:gd name="connsiteX31" fmla="*/ 6666 w 10003"/>
                  <a:gd name="connsiteY31" fmla="*/ 1130 h 10264"/>
                  <a:gd name="connsiteX32" fmla="*/ 7076 w 10003"/>
                  <a:gd name="connsiteY32" fmla="*/ 0 h 10264"/>
                  <a:gd name="connsiteX0" fmla="*/ 7076 w 10003"/>
                  <a:gd name="connsiteY0" fmla="*/ 0 h 10264"/>
                  <a:gd name="connsiteX1" fmla="*/ 7832 w 10003"/>
                  <a:gd name="connsiteY1" fmla="*/ 1719 h 10264"/>
                  <a:gd name="connsiteX2" fmla="*/ 9276 w 10003"/>
                  <a:gd name="connsiteY2" fmla="*/ 1998 h 10264"/>
                  <a:gd name="connsiteX3" fmla="*/ 8826 w 10003"/>
                  <a:gd name="connsiteY3" fmla="*/ 2380 h 10264"/>
                  <a:gd name="connsiteX4" fmla="*/ 9526 w 10003"/>
                  <a:gd name="connsiteY4" fmla="*/ 3769 h 10264"/>
                  <a:gd name="connsiteX5" fmla="*/ 10003 w 10003"/>
                  <a:gd name="connsiteY5" fmla="*/ 4810 h 10264"/>
                  <a:gd name="connsiteX6" fmla="*/ 9738 w 10003"/>
                  <a:gd name="connsiteY6" fmla="*/ 4914 h 10264"/>
                  <a:gd name="connsiteX7" fmla="*/ 9367 w 10003"/>
                  <a:gd name="connsiteY7" fmla="*/ 8977 h 10264"/>
                  <a:gd name="connsiteX8" fmla="*/ 9103 w 10003"/>
                  <a:gd name="connsiteY8" fmla="*/ 8769 h 10264"/>
                  <a:gd name="connsiteX9" fmla="*/ 8838 w 10003"/>
                  <a:gd name="connsiteY9" fmla="*/ 9810 h 10264"/>
                  <a:gd name="connsiteX10" fmla="*/ 8479 w 10003"/>
                  <a:gd name="connsiteY10" fmla="*/ 8023 h 10264"/>
                  <a:gd name="connsiteX11" fmla="*/ 8307 w 10003"/>
                  <a:gd name="connsiteY11" fmla="*/ 8352 h 10264"/>
                  <a:gd name="connsiteX12" fmla="*/ 8147 w 10003"/>
                  <a:gd name="connsiteY12" fmla="*/ 7536 h 10264"/>
                  <a:gd name="connsiteX13" fmla="*/ 7619 w 10003"/>
                  <a:gd name="connsiteY13" fmla="*/ 8162 h 10264"/>
                  <a:gd name="connsiteX14" fmla="*/ 7672 w 10003"/>
                  <a:gd name="connsiteY14" fmla="*/ 7398 h 10264"/>
                  <a:gd name="connsiteX15" fmla="*/ 3593 w 10003"/>
                  <a:gd name="connsiteY15" fmla="*/ 9532 h 10264"/>
                  <a:gd name="connsiteX16" fmla="*/ 4002 w 10003"/>
                  <a:gd name="connsiteY16" fmla="*/ 7503 h 10264"/>
                  <a:gd name="connsiteX17" fmla="*/ 2534 w 10003"/>
                  <a:gd name="connsiteY17" fmla="*/ 8822 h 10264"/>
                  <a:gd name="connsiteX18" fmla="*/ 2494 w 10003"/>
                  <a:gd name="connsiteY18" fmla="*/ 7885 h 10264"/>
                  <a:gd name="connsiteX19" fmla="*/ 1474 w 10003"/>
                  <a:gd name="connsiteY19" fmla="*/ 9185 h 10264"/>
                  <a:gd name="connsiteX20" fmla="*/ 1395 w 10003"/>
                  <a:gd name="connsiteY20" fmla="*/ 8215 h 10264"/>
                  <a:gd name="connsiteX21" fmla="*/ 1077 w 10003"/>
                  <a:gd name="connsiteY21" fmla="*/ 10264 h 10264"/>
                  <a:gd name="connsiteX22" fmla="*/ 707 w 10003"/>
                  <a:gd name="connsiteY22" fmla="*/ 8838 h 10264"/>
                  <a:gd name="connsiteX23" fmla="*/ 162 w 10003"/>
                  <a:gd name="connsiteY23" fmla="*/ 9222 h 10264"/>
                  <a:gd name="connsiteX24" fmla="*/ 17 w 10003"/>
                  <a:gd name="connsiteY24" fmla="*/ 6894 h 10264"/>
                  <a:gd name="connsiteX25" fmla="*/ 719 w 10003"/>
                  <a:gd name="connsiteY25" fmla="*/ 3213 h 10264"/>
                  <a:gd name="connsiteX26" fmla="*/ 307 w 10003"/>
                  <a:gd name="connsiteY26" fmla="*/ 2553 h 10264"/>
                  <a:gd name="connsiteX27" fmla="*/ 2270 w 10003"/>
                  <a:gd name="connsiteY27" fmla="*/ 1440 h 10264"/>
                  <a:gd name="connsiteX28" fmla="*/ 4586 w 10003"/>
                  <a:gd name="connsiteY28" fmla="*/ 815 h 10264"/>
                  <a:gd name="connsiteX29" fmla="*/ 4507 w 10003"/>
                  <a:gd name="connsiteY29" fmla="*/ 121 h 10264"/>
                  <a:gd name="connsiteX30" fmla="*/ 5091 w 10003"/>
                  <a:gd name="connsiteY30" fmla="*/ 382 h 10264"/>
                  <a:gd name="connsiteX31" fmla="*/ 6666 w 10003"/>
                  <a:gd name="connsiteY31" fmla="*/ 1130 h 10264"/>
                  <a:gd name="connsiteX32" fmla="*/ 7076 w 10003"/>
                  <a:gd name="connsiteY32" fmla="*/ 0 h 10264"/>
                  <a:gd name="connsiteX0" fmla="*/ 7076 w 10110"/>
                  <a:gd name="connsiteY0" fmla="*/ 0 h 10264"/>
                  <a:gd name="connsiteX1" fmla="*/ 7832 w 10110"/>
                  <a:gd name="connsiteY1" fmla="*/ 1719 h 10264"/>
                  <a:gd name="connsiteX2" fmla="*/ 9276 w 10110"/>
                  <a:gd name="connsiteY2" fmla="*/ 1998 h 10264"/>
                  <a:gd name="connsiteX3" fmla="*/ 8826 w 10110"/>
                  <a:gd name="connsiteY3" fmla="*/ 2380 h 10264"/>
                  <a:gd name="connsiteX4" fmla="*/ 9526 w 10110"/>
                  <a:gd name="connsiteY4" fmla="*/ 3769 h 10264"/>
                  <a:gd name="connsiteX5" fmla="*/ 10110 w 10110"/>
                  <a:gd name="connsiteY5" fmla="*/ 4845 h 10264"/>
                  <a:gd name="connsiteX6" fmla="*/ 9738 w 10110"/>
                  <a:gd name="connsiteY6" fmla="*/ 4914 h 10264"/>
                  <a:gd name="connsiteX7" fmla="*/ 9367 w 10110"/>
                  <a:gd name="connsiteY7" fmla="*/ 8977 h 10264"/>
                  <a:gd name="connsiteX8" fmla="*/ 9103 w 10110"/>
                  <a:gd name="connsiteY8" fmla="*/ 8769 h 10264"/>
                  <a:gd name="connsiteX9" fmla="*/ 8838 w 10110"/>
                  <a:gd name="connsiteY9" fmla="*/ 9810 h 10264"/>
                  <a:gd name="connsiteX10" fmla="*/ 8479 w 10110"/>
                  <a:gd name="connsiteY10" fmla="*/ 8023 h 10264"/>
                  <a:gd name="connsiteX11" fmla="*/ 8307 w 10110"/>
                  <a:gd name="connsiteY11" fmla="*/ 8352 h 10264"/>
                  <a:gd name="connsiteX12" fmla="*/ 8147 w 10110"/>
                  <a:gd name="connsiteY12" fmla="*/ 7536 h 10264"/>
                  <a:gd name="connsiteX13" fmla="*/ 7619 w 10110"/>
                  <a:gd name="connsiteY13" fmla="*/ 8162 h 10264"/>
                  <a:gd name="connsiteX14" fmla="*/ 7672 w 10110"/>
                  <a:gd name="connsiteY14" fmla="*/ 7398 h 10264"/>
                  <a:gd name="connsiteX15" fmla="*/ 3593 w 10110"/>
                  <a:gd name="connsiteY15" fmla="*/ 9532 h 10264"/>
                  <a:gd name="connsiteX16" fmla="*/ 4002 w 10110"/>
                  <a:gd name="connsiteY16" fmla="*/ 7503 h 10264"/>
                  <a:gd name="connsiteX17" fmla="*/ 2534 w 10110"/>
                  <a:gd name="connsiteY17" fmla="*/ 8822 h 10264"/>
                  <a:gd name="connsiteX18" fmla="*/ 2494 w 10110"/>
                  <a:gd name="connsiteY18" fmla="*/ 7885 h 10264"/>
                  <a:gd name="connsiteX19" fmla="*/ 1474 w 10110"/>
                  <a:gd name="connsiteY19" fmla="*/ 9185 h 10264"/>
                  <a:gd name="connsiteX20" fmla="*/ 1395 w 10110"/>
                  <a:gd name="connsiteY20" fmla="*/ 8215 h 10264"/>
                  <a:gd name="connsiteX21" fmla="*/ 1077 w 10110"/>
                  <a:gd name="connsiteY21" fmla="*/ 10264 h 10264"/>
                  <a:gd name="connsiteX22" fmla="*/ 707 w 10110"/>
                  <a:gd name="connsiteY22" fmla="*/ 8838 h 10264"/>
                  <a:gd name="connsiteX23" fmla="*/ 162 w 10110"/>
                  <a:gd name="connsiteY23" fmla="*/ 9222 h 10264"/>
                  <a:gd name="connsiteX24" fmla="*/ 17 w 10110"/>
                  <a:gd name="connsiteY24" fmla="*/ 6894 h 10264"/>
                  <a:gd name="connsiteX25" fmla="*/ 719 w 10110"/>
                  <a:gd name="connsiteY25" fmla="*/ 3213 h 10264"/>
                  <a:gd name="connsiteX26" fmla="*/ 307 w 10110"/>
                  <a:gd name="connsiteY26" fmla="*/ 2553 h 10264"/>
                  <a:gd name="connsiteX27" fmla="*/ 2270 w 10110"/>
                  <a:gd name="connsiteY27" fmla="*/ 1440 h 10264"/>
                  <a:gd name="connsiteX28" fmla="*/ 4586 w 10110"/>
                  <a:gd name="connsiteY28" fmla="*/ 815 h 10264"/>
                  <a:gd name="connsiteX29" fmla="*/ 4507 w 10110"/>
                  <a:gd name="connsiteY29" fmla="*/ 121 h 10264"/>
                  <a:gd name="connsiteX30" fmla="*/ 5091 w 10110"/>
                  <a:gd name="connsiteY30" fmla="*/ 382 h 10264"/>
                  <a:gd name="connsiteX31" fmla="*/ 6666 w 10110"/>
                  <a:gd name="connsiteY31" fmla="*/ 1130 h 10264"/>
                  <a:gd name="connsiteX32" fmla="*/ 7076 w 10110"/>
                  <a:gd name="connsiteY32" fmla="*/ 0 h 10264"/>
                  <a:gd name="connsiteX0" fmla="*/ 7076 w 10110"/>
                  <a:gd name="connsiteY0" fmla="*/ 0 h 10264"/>
                  <a:gd name="connsiteX1" fmla="*/ 7832 w 10110"/>
                  <a:gd name="connsiteY1" fmla="*/ 1719 h 10264"/>
                  <a:gd name="connsiteX2" fmla="*/ 9276 w 10110"/>
                  <a:gd name="connsiteY2" fmla="*/ 1998 h 10264"/>
                  <a:gd name="connsiteX3" fmla="*/ 8826 w 10110"/>
                  <a:gd name="connsiteY3" fmla="*/ 2380 h 10264"/>
                  <a:gd name="connsiteX4" fmla="*/ 9660 w 10110"/>
                  <a:gd name="connsiteY4" fmla="*/ 3804 h 10264"/>
                  <a:gd name="connsiteX5" fmla="*/ 10110 w 10110"/>
                  <a:gd name="connsiteY5" fmla="*/ 4845 h 10264"/>
                  <a:gd name="connsiteX6" fmla="*/ 9738 w 10110"/>
                  <a:gd name="connsiteY6" fmla="*/ 4914 h 10264"/>
                  <a:gd name="connsiteX7" fmla="*/ 9367 w 10110"/>
                  <a:gd name="connsiteY7" fmla="*/ 8977 h 10264"/>
                  <a:gd name="connsiteX8" fmla="*/ 9103 w 10110"/>
                  <a:gd name="connsiteY8" fmla="*/ 8769 h 10264"/>
                  <a:gd name="connsiteX9" fmla="*/ 8838 w 10110"/>
                  <a:gd name="connsiteY9" fmla="*/ 9810 h 10264"/>
                  <a:gd name="connsiteX10" fmla="*/ 8479 w 10110"/>
                  <a:gd name="connsiteY10" fmla="*/ 8023 h 10264"/>
                  <a:gd name="connsiteX11" fmla="*/ 8307 w 10110"/>
                  <a:gd name="connsiteY11" fmla="*/ 8352 h 10264"/>
                  <a:gd name="connsiteX12" fmla="*/ 8147 w 10110"/>
                  <a:gd name="connsiteY12" fmla="*/ 7536 h 10264"/>
                  <a:gd name="connsiteX13" fmla="*/ 7619 w 10110"/>
                  <a:gd name="connsiteY13" fmla="*/ 8162 h 10264"/>
                  <a:gd name="connsiteX14" fmla="*/ 7672 w 10110"/>
                  <a:gd name="connsiteY14" fmla="*/ 7398 h 10264"/>
                  <a:gd name="connsiteX15" fmla="*/ 3593 w 10110"/>
                  <a:gd name="connsiteY15" fmla="*/ 9532 h 10264"/>
                  <a:gd name="connsiteX16" fmla="*/ 4002 w 10110"/>
                  <a:gd name="connsiteY16" fmla="*/ 7503 h 10264"/>
                  <a:gd name="connsiteX17" fmla="*/ 2534 w 10110"/>
                  <a:gd name="connsiteY17" fmla="*/ 8822 h 10264"/>
                  <a:gd name="connsiteX18" fmla="*/ 2494 w 10110"/>
                  <a:gd name="connsiteY18" fmla="*/ 7885 h 10264"/>
                  <a:gd name="connsiteX19" fmla="*/ 1474 w 10110"/>
                  <a:gd name="connsiteY19" fmla="*/ 9185 h 10264"/>
                  <a:gd name="connsiteX20" fmla="*/ 1395 w 10110"/>
                  <a:gd name="connsiteY20" fmla="*/ 8215 h 10264"/>
                  <a:gd name="connsiteX21" fmla="*/ 1077 w 10110"/>
                  <a:gd name="connsiteY21" fmla="*/ 10264 h 10264"/>
                  <a:gd name="connsiteX22" fmla="*/ 707 w 10110"/>
                  <a:gd name="connsiteY22" fmla="*/ 8838 h 10264"/>
                  <a:gd name="connsiteX23" fmla="*/ 162 w 10110"/>
                  <a:gd name="connsiteY23" fmla="*/ 9222 h 10264"/>
                  <a:gd name="connsiteX24" fmla="*/ 17 w 10110"/>
                  <a:gd name="connsiteY24" fmla="*/ 6894 h 10264"/>
                  <a:gd name="connsiteX25" fmla="*/ 719 w 10110"/>
                  <a:gd name="connsiteY25" fmla="*/ 3213 h 10264"/>
                  <a:gd name="connsiteX26" fmla="*/ 307 w 10110"/>
                  <a:gd name="connsiteY26" fmla="*/ 2553 h 10264"/>
                  <a:gd name="connsiteX27" fmla="*/ 2270 w 10110"/>
                  <a:gd name="connsiteY27" fmla="*/ 1440 h 10264"/>
                  <a:gd name="connsiteX28" fmla="*/ 4586 w 10110"/>
                  <a:gd name="connsiteY28" fmla="*/ 815 h 10264"/>
                  <a:gd name="connsiteX29" fmla="*/ 4507 w 10110"/>
                  <a:gd name="connsiteY29" fmla="*/ 121 h 10264"/>
                  <a:gd name="connsiteX30" fmla="*/ 5091 w 10110"/>
                  <a:gd name="connsiteY30" fmla="*/ 382 h 10264"/>
                  <a:gd name="connsiteX31" fmla="*/ 6666 w 10110"/>
                  <a:gd name="connsiteY31" fmla="*/ 1130 h 10264"/>
                  <a:gd name="connsiteX32" fmla="*/ 7076 w 10110"/>
                  <a:gd name="connsiteY32" fmla="*/ 0 h 10264"/>
                  <a:gd name="connsiteX0" fmla="*/ 7076 w 10110"/>
                  <a:gd name="connsiteY0" fmla="*/ 0 h 10264"/>
                  <a:gd name="connsiteX1" fmla="*/ 7832 w 10110"/>
                  <a:gd name="connsiteY1" fmla="*/ 1719 h 10264"/>
                  <a:gd name="connsiteX2" fmla="*/ 9276 w 10110"/>
                  <a:gd name="connsiteY2" fmla="*/ 1998 h 10264"/>
                  <a:gd name="connsiteX3" fmla="*/ 8826 w 10110"/>
                  <a:gd name="connsiteY3" fmla="*/ 2380 h 10264"/>
                  <a:gd name="connsiteX4" fmla="*/ 9660 w 10110"/>
                  <a:gd name="connsiteY4" fmla="*/ 3804 h 10264"/>
                  <a:gd name="connsiteX5" fmla="*/ 10110 w 10110"/>
                  <a:gd name="connsiteY5" fmla="*/ 4845 h 10264"/>
                  <a:gd name="connsiteX6" fmla="*/ 9738 w 10110"/>
                  <a:gd name="connsiteY6" fmla="*/ 4914 h 10264"/>
                  <a:gd name="connsiteX7" fmla="*/ 9367 w 10110"/>
                  <a:gd name="connsiteY7" fmla="*/ 8977 h 10264"/>
                  <a:gd name="connsiteX8" fmla="*/ 9103 w 10110"/>
                  <a:gd name="connsiteY8" fmla="*/ 8769 h 10264"/>
                  <a:gd name="connsiteX9" fmla="*/ 8838 w 10110"/>
                  <a:gd name="connsiteY9" fmla="*/ 9810 h 10264"/>
                  <a:gd name="connsiteX10" fmla="*/ 8479 w 10110"/>
                  <a:gd name="connsiteY10" fmla="*/ 8023 h 10264"/>
                  <a:gd name="connsiteX11" fmla="*/ 8307 w 10110"/>
                  <a:gd name="connsiteY11" fmla="*/ 8352 h 10264"/>
                  <a:gd name="connsiteX12" fmla="*/ 8147 w 10110"/>
                  <a:gd name="connsiteY12" fmla="*/ 7536 h 10264"/>
                  <a:gd name="connsiteX13" fmla="*/ 7525 w 10110"/>
                  <a:gd name="connsiteY13" fmla="*/ 8232 h 10264"/>
                  <a:gd name="connsiteX14" fmla="*/ 7672 w 10110"/>
                  <a:gd name="connsiteY14" fmla="*/ 7398 h 10264"/>
                  <a:gd name="connsiteX15" fmla="*/ 3593 w 10110"/>
                  <a:gd name="connsiteY15" fmla="*/ 9532 h 10264"/>
                  <a:gd name="connsiteX16" fmla="*/ 4002 w 10110"/>
                  <a:gd name="connsiteY16" fmla="*/ 7503 h 10264"/>
                  <a:gd name="connsiteX17" fmla="*/ 2534 w 10110"/>
                  <a:gd name="connsiteY17" fmla="*/ 8822 h 10264"/>
                  <a:gd name="connsiteX18" fmla="*/ 2494 w 10110"/>
                  <a:gd name="connsiteY18" fmla="*/ 7885 h 10264"/>
                  <a:gd name="connsiteX19" fmla="*/ 1474 w 10110"/>
                  <a:gd name="connsiteY19" fmla="*/ 9185 h 10264"/>
                  <a:gd name="connsiteX20" fmla="*/ 1395 w 10110"/>
                  <a:gd name="connsiteY20" fmla="*/ 8215 h 10264"/>
                  <a:gd name="connsiteX21" fmla="*/ 1077 w 10110"/>
                  <a:gd name="connsiteY21" fmla="*/ 10264 h 10264"/>
                  <a:gd name="connsiteX22" fmla="*/ 707 w 10110"/>
                  <a:gd name="connsiteY22" fmla="*/ 8838 h 10264"/>
                  <a:gd name="connsiteX23" fmla="*/ 162 w 10110"/>
                  <a:gd name="connsiteY23" fmla="*/ 9222 h 10264"/>
                  <a:gd name="connsiteX24" fmla="*/ 17 w 10110"/>
                  <a:gd name="connsiteY24" fmla="*/ 6894 h 10264"/>
                  <a:gd name="connsiteX25" fmla="*/ 719 w 10110"/>
                  <a:gd name="connsiteY25" fmla="*/ 3213 h 10264"/>
                  <a:gd name="connsiteX26" fmla="*/ 307 w 10110"/>
                  <a:gd name="connsiteY26" fmla="*/ 2553 h 10264"/>
                  <a:gd name="connsiteX27" fmla="*/ 2270 w 10110"/>
                  <a:gd name="connsiteY27" fmla="*/ 1440 h 10264"/>
                  <a:gd name="connsiteX28" fmla="*/ 4586 w 10110"/>
                  <a:gd name="connsiteY28" fmla="*/ 815 h 10264"/>
                  <a:gd name="connsiteX29" fmla="*/ 4507 w 10110"/>
                  <a:gd name="connsiteY29" fmla="*/ 121 h 10264"/>
                  <a:gd name="connsiteX30" fmla="*/ 5091 w 10110"/>
                  <a:gd name="connsiteY30" fmla="*/ 382 h 10264"/>
                  <a:gd name="connsiteX31" fmla="*/ 6666 w 10110"/>
                  <a:gd name="connsiteY31" fmla="*/ 1130 h 10264"/>
                  <a:gd name="connsiteX32" fmla="*/ 7076 w 10110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835 w 10207"/>
                  <a:gd name="connsiteY6" fmla="*/ 4914 h 10264"/>
                  <a:gd name="connsiteX7" fmla="*/ 9464 w 10207"/>
                  <a:gd name="connsiteY7" fmla="*/ 8977 h 10264"/>
                  <a:gd name="connsiteX8" fmla="*/ 9200 w 10207"/>
                  <a:gd name="connsiteY8" fmla="*/ 8769 h 10264"/>
                  <a:gd name="connsiteX9" fmla="*/ 8935 w 10207"/>
                  <a:gd name="connsiteY9" fmla="*/ 9810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71 w 10207"/>
                  <a:gd name="connsiteY19" fmla="*/ 9185 h 10264"/>
                  <a:gd name="connsiteX20" fmla="*/ 1492 w 10207"/>
                  <a:gd name="connsiteY20" fmla="*/ 8215 h 10264"/>
                  <a:gd name="connsiteX21" fmla="*/ 1174 w 10207"/>
                  <a:gd name="connsiteY21" fmla="*/ 10264 h 10264"/>
                  <a:gd name="connsiteX22" fmla="*/ 804 w 10207"/>
                  <a:gd name="connsiteY22" fmla="*/ 8838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835 w 10207"/>
                  <a:gd name="connsiteY6" fmla="*/ 4914 h 10264"/>
                  <a:gd name="connsiteX7" fmla="*/ 9464 w 10207"/>
                  <a:gd name="connsiteY7" fmla="*/ 8977 h 10264"/>
                  <a:gd name="connsiteX8" fmla="*/ 9200 w 10207"/>
                  <a:gd name="connsiteY8" fmla="*/ 8769 h 10264"/>
                  <a:gd name="connsiteX9" fmla="*/ 8935 w 10207"/>
                  <a:gd name="connsiteY9" fmla="*/ 9810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71 w 10207"/>
                  <a:gd name="connsiteY19" fmla="*/ 9185 h 10264"/>
                  <a:gd name="connsiteX20" fmla="*/ 1492 w 10207"/>
                  <a:gd name="connsiteY20" fmla="*/ 8215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835 w 10207"/>
                  <a:gd name="connsiteY6" fmla="*/ 4914 h 10264"/>
                  <a:gd name="connsiteX7" fmla="*/ 9464 w 10207"/>
                  <a:gd name="connsiteY7" fmla="*/ 8977 h 10264"/>
                  <a:gd name="connsiteX8" fmla="*/ 9200 w 10207"/>
                  <a:gd name="connsiteY8" fmla="*/ 8769 h 10264"/>
                  <a:gd name="connsiteX9" fmla="*/ 8935 w 10207"/>
                  <a:gd name="connsiteY9" fmla="*/ 9810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92 w 10207"/>
                  <a:gd name="connsiteY20" fmla="*/ 8215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835 w 10207"/>
                  <a:gd name="connsiteY6" fmla="*/ 4914 h 10264"/>
                  <a:gd name="connsiteX7" fmla="*/ 9464 w 10207"/>
                  <a:gd name="connsiteY7" fmla="*/ 8977 h 10264"/>
                  <a:gd name="connsiteX8" fmla="*/ 9200 w 10207"/>
                  <a:gd name="connsiteY8" fmla="*/ 8769 h 10264"/>
                  <a:gd name="connsiteX9" fmla="*/ 8935 w 10207"/>
                  <a:gd name="connsiteY9" fmla="*/ 9810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835 w 10207"/>
                  <a:gd name="connsiteY6" fmla="*/ 4914 h 10264"/>
                  <a:gd name="connsiteX7" fmla="*/ 9464 w 10207"/>
                  <a:gd name="connsiteY7" fmla="*/ 8977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835 w 10207"/>
                  <a:gd name="connsiteY6" fmla="*/ 4914 h 10264"/>
                  <a:gd name="connsiteX7" fmla="*/ 9464 w 10207"/>
                  <a:gd name="connsiteY7" fmla="*/ 8977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835 w 10207"/>
                  <a:gd name="connsiteY6" fmla="*/ 4914 h 10264"/>
                  <a:gd name="connsiteX7" fmla="*/ 9464 w 10207"/>
                  <a:gd name="connsiteY7" fmla="*/ 8977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64 w 10207"/>
                  <a:gd name="connsiteY7" fmla="*/ 8977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64 w 10207"/>
                  <a:gd name="connsiteY7" fmla="*/ 8977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09 w 10207"/>
                  <a:gd name="connsiteY15" fmla="*/ 9673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190 w 10207"/>
                  <a:gd name="connsiteY12" fmla="*/ 7747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09 w 10207"/>
                  <a:gd name="connsiteY15" fmla="*/ 9673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377 w 10207"/>
                  <a:gd name="connsiteY11" fmla="*/ 8510 h 10264"/>
                  <a:gd name="connsiteX12" fmla="*/ 8190 w 10207"/>
                  <a:gd name="connsiteY12" fmla="*/ 7747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09 w 10207"/>
                  <a:gd name="connsiteY15" fmla="*/ 9673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27 w 10207"/>
                  <a:gd name="connsiteY8" fmla="*/ 8927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377 w 10207"/>
                  <a:gd name="connsiteY11" fmla="*/ 8510 h 10264"/>
                  <a:gd name="connsiteX12" fmla="*/ 8190 w 10207"/>
                  <a:gd name="connsiteY12" fmla="*/ 7747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09 w 10207"/>
                  <a:gd name="connsiteY15" fmla="*/ 9673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27 w 10207"/>
                  <a:gd name="connsiteY8" fmla="*/ 8927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377 w 10207"/>
                  <a:gd name="connsiteY11" fmla="*/ 8510 h 10264"/>
                  <a:gd name="connsiteX12" fmla="*/ 8190 w 10207"/>
                  <a:gd name="connsiteY12" fmla="*/ 7747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09 w 10207"/>
                  <a:gd name="connsiteY15" fmla="*/ 9673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570 w 10207"/>
                  <a:gd name="connsiteY29" fmla="*/ 33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27 w 10207"/>
                  <a:gd name="connsiteY8" fmla="*/ 8927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377 w 10207"/>
                  <a:gd name="connsiteY11" fmla="*/ 8510 h 10264"/>
                  <a:gd name="connsiteX12" fmla="*/ 8190 w 10207"/>
                  <a:gd name="connsiteY12" fmla="*/ 7747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09 w 10207"/>
                  <a:gd name="connsiteY15" fmla="*/ 9673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570 w 10207"/>
                  <a:gd name="connsiteY29" fmla="*/ 33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27 w 10207"/>
                  <a:gd name="connsiteY8" fmla="*/ 8927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377 w 10207"/>
                  <a:gd name="connsiteY11" fmla="*/ 8510 h 10264"/>
                  <a:gd name="connsiteX12" fmla="*/ 8190 w 10207"/>
                  <a:gd name="connsiteY12" fmla="*/ 7747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09 w 10207"/>
                  <a:gd name="connsiteY15" fmla="*/ 9673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570 w 10207"/>
                  <a:gd name="connsiteY29" fmla="*/ 33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27 w 10207"/>
                  <a:gd name="connsiteY8" fmla="*/ 8927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377 w 10207"/>
                  <a:gd name="connsiteY11" fmla="*/ 8510 h 10264"/>
                  <a:gd name="connsiteX12" fmla="*/ 8190 w 10207"/>
                  <a:gd name="connsiteY12" fmla="*/ 7747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09 w 10207"/>
                  <a:gd name="connsiteY15" fmla="*/ 9673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570 w 10207"/>
                  <a:gd name="connsiteY29" fmla="*/ 33 h 10264"/>
                  <a:gd name="connsiteX30" fmla="*/ 5188 w 10207"/>
                  <a:gd name="connsiteY30" fmla="*/ 382 h 10264"/>
                  <a:gd name="connsiteX31" fmla="*/ 6673 w 10207"/>
                  <a:gd name="connsiteY31" fmla="*/ 925 h 10264"/>
                  <a:gd name="connsiteX32" fmla="*/ 7173 w 10207"/>
                  <a:gd name="connsiteY32" fmla="*/ 0 h 10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0207" h="10264">
                    <a:moveTo>
                      <a:pt x="7173" y="0"/>
                    </a:moveTo>
                    <a:cubicBezTo>
                      <a:pt x="7580" y="643"/>
                      <a:pt x="7789" y="1025"/>
                      <a:pt x="7929" y="1719"/>
                    </a:cubicBezTo>
                    <a:cubicBezTo>
                      <a:pt x="8405" y="1581"/>
                      <a:pt x="9029" y="1666"/>
                      <a:pt x="9373" y="1998"/>
                    </a:cubicBezTo>
                    <a:cubicBezTo>
                      <a:pt x="9281" y="2189"/>
                      <a:pt x="9083" y="2284"/>
                      <a:pt x="8923" y="2380"/>
                    </a:cubicBezTo>
                    <a:cubicBezTo>
                      <a:pt x="9261" y="2745"/>
                      <a:pt x="9543" y="3393"/>
                      <a:pt x="9757" y="3804"/>
                    </a:cubicBezTo>
                    <a:cubicBezTo>
                      <a:pt x="9971" y="4215"/>
                      <a:pt x="10081" y="4472"/>
                      <a:pt x="10207" y="4845"/>
                    </a:cubicBezTo>
                    <a:cubicBezTo>
                      <a:pt x="10134" y="4897"/>
                      <a:pt x="10031" y="5014"/>
                      <a:pt x="9925" y="5031"/>
                    </a:cubicBezTo>
                    <a:cubicBezTo>
                      <a:pt x="10214" y="6502"/>
                      <a:pt x="9914" y="8005"/>
                      <a:pt x="9498" y="9153"/>
                    </a:cubicBezTo>
                    <a:cubicBezTo>
                      <a:pt x="9346" y="9162"/>
                      <a:pt x="9332" y="8961"/>
                      <a:pt x="9227" y="8927"/>
                    </a:cubicBezTo>
                    <a:cubicBezTo>
                      <a:pt x="9166" y="9309"/>
                      <a:pt x="9217" y="9852"/>
                      <a:pt x="8913" y="10015"/>
                    </a:cubicBezTo>
                    <a:cubicBezTo>
                      <a:pt x="8583" y="9579"/>
                      <a:pt x="8848" y="8431"/>
                      <a:pt x="8576" y="8023"/>
                    </a:cubicBezTo>
                    <a:cubicBezTo>
                      <a:pt x="8477" y="8101"/>
                      <a:pt x="8490" y="8449"/>
                      <a:pt x="8377" y="8510"/>
                    </a:cubicBezTo>
                    <a:cubicBezTo>
                      <a:pt x="8192" y="8423"/>
                      <a:pt x="8217" y="8033"/>
                      <a:pt x="8190" y="7747"/>
                    </a:cubicBezTo>
                    <a:cubicBezTo>
                      <a:pt x="8020" y="8000"/>
                      <a:pt x="7927" y="8189"/>
                      <a:pt x="7622" y="8232"/>
                    </a:cubicBezTo>
                    <a:cubicBezTo>
                      <a:pt x="7622" y="7946"/>
                      <a:pt x="7735" y="7650"/>
                      <a:pt x="7769" y="7398"/>
                    </a:cubicBezTo>
                    <a:cubicBezTo>
                      <a:pt x="6438" y="8188"/>
                      <a:pt x="5167" y="9144"/>
                      <a:pt x="3609" y="9673"/>
                    </a:cubicBezTo>
                    <a:cubicBezTo>
                      <a:pt x="3533" y="8927"/>
                      <a:pt x="3928" y="8197"/>
                      <a:pt x="4099" y="7503"/>
                    </a:cubicBezTo>
                    <a:cubicBezTo>
                      <a:pt x="3597" y="7806"/>
                      <a:pt x="3148" y="8554"/>
                      <a:pt x="2631" y="8822"/>
                    </a:cubicBezTo>
                    <a:cubicBezTo>
                      <a:pt x="2444" y="8570"/>
                      <a:pt x="2578" y="8180"/>
                      <a:pt x="2591" y="7885"/>
                    </a:cubicBezTo>
                    <a:cubicBezTo>
                      <a:pt x="2253" y="8249"/>
                      <a:pt x="1955" y="8953"/>
                      <a:pt x="1544" y="9343"/>
                    </a:cubicBezTo>
                    <a:cubicBezTo>
                      <a:pt x="1459" y="9048"/>
                      <a:pt x="1496" y="8741"/>
                      <a:pt x="1470" y="8376"/>
                    </a:cubicBezTo>
                    <a:cubicBezTo>
                      <a:pt x="1172" y="8810"/>
                      <a:pt x="1261" y="9561"/>
                      <a:pt x="1174" y="10264"/>
                    </a:cubicBezTo>
                    <a:cubicBezTo>
                      <a:pt x="976" y="9952"/>
                      <a:pt x="849" y="9465"/>
                      <a:pt x="764" y="9014"/>
                    </a:cubicBezTo>
                    <a:cubicBezTo>
                      <a:pt x="558" y="9049"/>
                      <a:pt x="478" y="9204"/>
                      <a:pt x="259" y="9222"/>
                    </a:cubicBezTo>
                    <a:cubicBezTo>
                      <a:pt x="359" y="8458"/>
                      <a:pt x="60" y="7666"/>
                      <a:pt x="13" y="6894"/>
                    </a:cubicBezTo>
                    <a:cubicBezTo>
                      <a:pt x="-72" y="5392"/>
                      <a:pt x="253" y="4090"/>
                      <a:pt x="816" y="3213"/>
                    </a:cubicBezTo>
                    <a:cubicBezTo>
                      <a:pt x="676" y="3022"/>
                      <a:pt x="444" y="2761"/>
                      <a:pt x="404" y="2553"/>
                    </a:cubicBezTo>
                    <a:cubicBezTo>
                      <a:pt x="1119" y="2449"/>
                      <a:pt x="1683" y="1794"/>
                      <a:pt x="2367" y="1440"/>
                    </a:cubicBezTo>
                    <a:cubicBezTo>
                      <a:pt x="3268" y="974"/>
                      <a:pt x="3716" y="840"/>
                      <a:pt x="4683" y="815"/>
                    </a:cubicBezTo>
                    <a:cubicBezTo>
                      <a:pt x="4643" y="598"/>
                      <a:pt x="4484" y="322"/>
                      <a:pt x="4570" y="33"/>
                    </a:cubicBezTo>
                    <a:cubicBezTo>
                      <a:pt x="5022" y="21"/>
                      <a:pt x="4990" y="304"/>
                      <a:pt x="5188" y="382"/>
                    </a:cubicBezTo>
                    <a:cubicBezTo>
                      <a:pt x="5704" y="582"/>
                      <a:pt x="6315" y="473"/>
                      <a:pt x="6673" y="925"/>
                    </a:cubicBezTo>
                    <a:cubicBezTo>
                      <a:pt x="6712" y="456"/>
                      <a:pt x="6967" y="199"/>
                      <a:pt x="7173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aseline="-25000"/>
              </a:p>
            </p:txBody>
          </p:sp>
          <p:sp>
            <p:nvSpPr>
              <p:cNvPr id="86" name="Freeform 42"/>
              <p:cNvSpPr>
                <a:spLocks noEditPoints="1"/>
              </p:cNvSpPr>
              <p:nvPr/>
            </p:nvSpPr>
            <p:spPr bwMode="auto">
              <a:xfrm>
                <a:off x="1648732" y="1304377"/>
                <a:ext cx="6176963" cy="4781550"/>
              </a:xfrm>
              <a:custGeom>
                <a:avLst/>
                <a:gdLst>
                  <a:gd name="T0" fmla="*/ 597 w 1644"/>
                  <a:gd name="T1" fmla="*/ 981 h 1272"/>
                  <a:gd name="T2" fmla="*/ 385 w 1644"/>
                  <a:gd name="T3" fmla="*/ 1053 h 1272"/>
                  <a:gd name="T4" fmla="*/ 253 w 1644"/>
                  <a:gd name="T5" fmla="*/ 1145 h 1272"/>
                  <a:gd name="T6" fmla="*/ 221 w 1644"/>
                  <a:gd name="T7" fmla="*/ 1253 h 1272"/>
                  <a:gd name="T8" fmla="*/ 125 w 1644"/>
                  <a:gd name="T9" fmla="*/ 1129 h 1272"/>
                  <a:gd name="T10" fmla="*/ 53 w 1644"/>
                  <a:gd name="T11" fmla="*/ 1137 h 1272"/>
                  <a:gd name="T12" fmla="*/ 41 w 1644"/>
                  <a:gd name="T13" fmla="*/ 1033 h 1272"/>
                  <a:gd name="T14" fmla="*/ 5 w 1644"/>
                  <a:gd name="T15" fmla="*/ 765 h 1272"/>
                  <a:gd name="T16" fmla="*/ 109 w 1644"/>
                  <a:gd name="T17" fmla="*/ 425 h 1272"/>
                  <a:gd name="T18" fmla="*/ 69 w 1644"/>
                  <a:gd name="T19" fmla="*/ 313 h 1272"/>
                  <a:gd name="T20" fmla="*/ 689 w 1644"/>
                  <a:gd name="T21" fmla="*/ 113 h 1272"/>
                  <a:gd name="T22" fmla="*/ 725 w 1644"/>
                  <a:gd name="T23" fmla="*/ 25 h 1272"/>
                  <a:gd name="T24" fmla="*/ 781 w 1644"/>
                  <a:gd name="T25" fmla="*/ 53 h 1272"/>
                  <a:gd name="T26" fmla="*/ 1025 w 1644"/>
                  <a:gd name="T27" fmla="*/ 109 h 1272"/>
                  <a:gd name="T28" fmla="*/ 1133 w 1644"/>
                  <a:gd name="T29" fmla="*/ 17 h 1272"/>
                  <a:gd name="T30" fmla="*/ 1193 w 1644"/>
                  <a:gd name="T31" fmla="*/ 109 h 1272"/>
                  <a:gd name="T32" fmla="*/ 1249 w 1644"/>
                  <a:gd name="T33" fmla="*/ 205 h 1272"/>
                  <a:gd name="T34" fmla="*/ 1433 w 1644"/>
                  <a:gd name="T35" fmla="*/ 329 h 1272"/>
                  <a:gd name="T36" fmla="*/ 1517 w 1644"/>
                  <a:gd name="T37" fmla="*/ 461 h 1272"/>
                  <a:gd name="T38" fmla="*/ 1569 w 1644"/>
                  <a:gd name="T39" fmla="*/ 645 h 1272"/>
                  <a:gd name="T40" fmla="*/ 1481 w 1644"/>
                  <a:gd name="T41" fmla="*/ 1117 h 1272"/>
                  <a:gd name="T42" fmla="*/ 1449 w 1644"/>
                  <a:gd name="T43" fmla="*/ 1121 h 1272"/>
                  <a:gd name="T44" fmla="*/ 1405 w 1644"/>
                  <a:gd name="T45" fmla="*/ 1213 h 1272"/>
                  <a:gd name="T46" fmla="*/ 1313 w 1644"/>
                  <a:gd name="T47" fmla="*/ 1053 h 1272"/>
                  <a:gd name="T48" fmla="*/ 1245 w 1644"/>
                  <a:gd name="T49" fmla="*/ 1001 h 1272"/>
                  <a:gd name="T50" fmla="*/ 1173 w 1644"/>
                  <a:gd name="T51" fmla="*/ 1017 h 1272"/>
                  <a:gd name="T52" fmla="*/ 1149 w 1644"/>
                  <a:gd name="T53" fmla="*/ 981 h 1272"/>
                  <a:gd name="T54" fmla="*/ 549 w 1644"/>
                  <a:gd name="T55" fmla="*/ 1185 h 1272"/>
                  <a:gd name="T56" fmla="*/ 597 w 1644"/>
                  <a:gd name="T57" fmla="*/ 981 h 1272"/>
                  <a:gd name="T58" fmla="*/ 1053 w 1644"/>
                  <a:gd name="T59" fmla="*/ 177 h 1272"/>
                  <a:gd name="T60" fmla="*/ 801 w 1644"/>
                  <a:gd name="T61" fmla="*/ 101 h 1272"/>
                  <a:gd name="T62" fmla="*/ 729 w 1644"/>
                  <a:gd name="T63" fmla="*/ 77 h 1272"/>
                  <a:gd name="T64" fmla="*/ 745 w 1644"/>
                  <a:gd name="T65" fmla="*/ 153 h 1272"/>
                  <a:gd name="T66" fmla="*/ 369 w 1644"/>
                  <a:gd name="T67" fmla="*/ 233 h 1272"/>
                  <a:gd name="T68" fmla="*/ 105 w 1644"/>
                  <a:gd name="T69" fmla="*/ 345 h 1272"/>
                  <a:gd name="T70" fmla="*/ 169 w 1644"/>
                  <a:gd name="T71" fmla="*/ 417 h 1272"/>
                  <a:gd name="T72" fmla="*/ 49 w 1644"/>
                  <a:gd name="T73" fmla="*/ 841 h 1272"/>
                  <a:gd name="T74" fmla="*/ 81 w 1644"/>
                  <a:gd name="T75" fmla="*/ 1097 h 1272"/>
                  <a:gd name="T76" fmla="*/ 153 w 1644"/>
                  <a:gd name="T77" fmla="*/ 1065 h 1272"/>
                  <a:gd name="T78" fmla="*/ 205 w 1644"/>
                  <a:gd name="T79" fmla="*/ 1209 h 1272"/>
                  <a:gd name="T80" fmla="*/ 257 w 1644"/>
                  <a:gd name="T81" fmla="*/ 977 h 1272"/>
                  <a:gd name="T82" fmla="*/ 269 w 1644"/>
                  <a:gd name="T83" fmla="*/ 1105 h 1272"/>
                  <a:gd name="T84" fmla="*/ 429 w 1644"/>
                  <a:gd name="T85" fmla="*/ 937 h 1272"/>
                  <a:gd name="T86" fmla="*/ 429 w 1644"/>
                  <a:gd name="T87" fmla="*/ 1053 h 1272"/>
                  <a:gd name="T88" fmla="*/ 661 w 1644"/>
                  <a:gd name="T89" fmla="*/ 897 h 1272"/>
                  <a:gd name="T90" fmla="*/ 589 w 1644"/>
                  <a:gd name="T91" fmla="*/ 1145 h 1272"/>
                  <a:gd name="T92" fmla="*/ 1209 w 1644"/>
                  <a:gd name="T93" fmla="*/ 889 h 1272"/>
                  <a:gd name="T94" fmla="*/ 1197 w 1644"/>
                  <a:gd name="T95" fmla="*/ 977 h 1272"/>
                  <a:gd name="T96" fmla="*/ 1285 w 1644"/>
                  <a:gd name="T97" fmla="*/ 913 h 1272"/>
                  <a:gd name="T98" fmla="*/ 1301 w 1644"/>
                  <a:gd name="T99" fmla="*/ 1009 h 1272"/>
                  <a:gd name="T100" fmla="*/ 1325 w 1644"/>
                  <a:gd name="T101" fmla="*/ 961 h 1272"/>
                  <a:gd name="T102" fmla="*/ 1381 w 1644"/>
                  <a:gd name="T103" fmla="*/ 1177 h 1272"/>
                  <a:gd name="T104" fmla="*/ 1421 w 1644"/>
                  <a:gd name="T105" fmla="*/ 1057 h 1272"/>
                  <a:gd name="T106" fmla="*/ 1461 w 1644"/>
                  <a:gd name="T107" fmla="*/ 1081 h 1272"/>
                  <a:gd name="T108" fmla="*/ 1517 w 1644"/>
                  <a:gd name="T109" fmla="*/ 613 h 1272"/>
                  <a:gd name="T110" fmla="*/ 1557 w 1644"/>
                  <a:gd name="T111" fmla="*/ 601 h 1272"/>
                  <a:gd name="T112" fmla="*/ 1485 w 1644"/>
                  <a:gd name="T113" fmla="*/ 481 h 1272"/>
                  <a:gd name="T114" fmla="*/ 1357 w 1644"/>
                  <a:gd name="T115" fmla="*/ 317 h 1272"/>
                  <a:gd name="T116" fmla="*/ 1425 w 1644"/>
                  <a:gd name="T117" fmla="*/ 277 h 1272"/>
                  <a:gd name="T118" fmla="*/ 1221 w 1644"/>
                  <a:gd name="T119" fmla="*/ 253 h 1272"/>
                  <a:gd name="T120" fmla="*/ 1113 w 1644"/>
                  <a:gd name="T121" fmla="*/ 57 h 1272"/>
                  <a:gd name="T122" fmla="*/ 1053 w 1644"/>
                  <a:gd name="T123" fmla="*/ 177 h 1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644" h="1272">
                    <a:moveTo>
                      <a:pt x="597" y="981"/>
                    </a:moveTo>
                    <a:cubicBezTo>
                      <a:pt x="546" y="1001"/>
                      <a:pt x="426" y="1164"/>
                      <a:pt x="385" y="1053"/>
                    </a:cubicBezTo>
                    <a:cubicBezTo>
                      <a:pt x="335" y="1077"/>
                      <a:pt x="322" y="1139"/>
                      <a:pt x="253" y="1145"/>
                    </a:cubicBezTo>
                    <a:cubicBezTo>
                      <a:pt x="239" y="1182"/>
                      <a:pt x="254" y="1242"/>
                      <a:pt x="221" y="1253"/>
                    </a:cubicBezTo>
                    <a:cubicBezTo>
                      <a:pt x="165" y="1272"/>
                      <a:pt x="139" y="1177"/>
                      <a:pt x="125" y="1129"/>
                    </a:cubicBezTo>
                    <a:cubicBezTo>
                      <a:pt x="102" y="1135"/>
                      <a:pt x="77" y="1141"/>
                      <a:pt x="53" y="1137"/>
                    </a:cubicBezTo>
                    <a:cubicBezTo>
                      <a:pt x="29" y="1108"/>
                      <a:pt x="42" y="1069"/>
                      <a:pt x="41" y="1033"/>
                    </a:cubicBezTo>
                    <a:cubicBezTo>
                      <a:pt x="38" y="946"/>
                      <a:pt x="0" y="858"/>
                      <a:pt x="5" y="765"/>
                    </a:cubicBezTo>
                    <a:cubicBezTo>
                      <a:pt x="12" y="628"/>
                      <a:pt x="45" y="518"/>
                      <a:pt x="109" y="425"/>
                    </a:cubicBezTo>
                    <a:cubicBezTo>
                      <a:pt x="91" y="394"/>
                      <a:pt x="41" y="364"/>
                      <a:pt x="69" y="313"/>
                    </a:cubicBezTo>
                    <a:cubicBezTo>
                      <a:pt x="295" y="266"/>
                      <a:pt x="418" y="115"/>
                      <a:pt x="689" y="113"/>
                    </a:cubicBezTo>
                    <a:cubicBezTo>
                      <a:pt x="682" y="73"/>
                      <a:pt x="687" y="28"/>
                      <a:pt x="725" y="25"/>
                    </a:cubicBezTo>
                    <a:cubicBezTo>
                      <a:pt x="748" y="23"/>
                      <a:pt x="762" y="45"/>
                      <a:pt x="781" y="53"/>
                    </a:cubicBezTo>
                    <a:cubicBezTo>
                      <a:pt x="849" y="83"/>
                      <a:pt x="974" y="81"/>
                      <a:pt x="1025" y="109"/>
                    </a:cubicBezTo>
                    <a:cubicBezTo>
                      <a:pt x="1049" y="71"/>
                      <a:pt x="1077" y="0"/>
                      <a:pt x="1133" y="17"/>
                    </a:cubicBezTo>
                    <a:cubicBezTo>
                      <a:pt x="1154" y="23"/>
                      <a:pt x="1177" y="85"/>
                      <a:pt x="1193" y="109"/>
                    </a:cubicBezTo>
                    <a:cubicBezTo>
                      <a:pt x="1218" y="147"/>
                      <a:pt x="1239" y="179"/>
                      <a:pt x="1249" y="205"/>
                    </a:cubicBezTo>
                    <a:cubicBezTo>
                      <a:pt x="1348" y="192"/>
                      <a:pt x="1549" y="244"/>
                      <a:pt x="1433" y="329"/>
                    </a:cubicBezTo>
                    <a:cubicBezTo>
                      <a:pt x="1460" y="360"/>
                      <a:pt x="1485" y="405"/>
                      <a:pt x="1517" y="461"/>
                    </a:cubicBezTo>
                    <a:cubicBezTo>
                      <a:pt x="1551" y="522"/>
                      <a:pt x="1644" y="588"/>
                      <a:pt x="1569" y="645"/>
                    </a:cubicBezTo>
                    <a:cubicBezTo>
                      <a:pt x="1601" y="833"/>
                      <a:pt x="1537" y="991"/>
                      <a:pt x="1481" y="1117"/>
                    </a:cubicBezTo>
                    <a:cubicBezTo>
                      <a:pt x="1472" y="1127"/>
                      <a:pt x="1454" y="1114"/>
                      <a:pt x="1449" y="1121"/>
                    </a:cubicBezTo>
                    <a:cubicBezTo>
                      <a:pt x="1433" y="1154"/>
                      <a:pt x="1433" y="1200"/>
                      <a:pt x="1405" y="1213"/>
                    </a:cubicBezTo>
                    <a:cubicBezTo>
                      <a:pt x="1328" y="1248"/>
                      <a:pt x="1316" y="1127"/>
                      <a:pt x="1313" y="1053"/>
                    </a:cubicBezTo>
                    <a:cubicBezTo>
                      <a:pt x="1272" y="1053"/>
                      <a:pt x="1254" y="1032"/>
                      <a:pt x="1245" y="1001"/>
                    </a:cubicBezTo>
                    <a:cubicBezTo>
                      <a:pt x="1221" y="1007"/>
                      <a:pt x="1199" y="1024"/>
                      <a:pt x="1173" y="1017"/>
                    </a:cubicBezTo>
                    <a:cubicBezTo>
                      <a:pt x="1160" y="1009"/>
                      <a:pt x="1159" y="990"/>
                      <a:pt x="1149" y="981"/>
                    </a:cubicBezTo>
                    <a:cubicBezTo>
                      <a:pt x="933" y="1031"/>
                      <a:pt x="771" y="1155"/>
                      <a:pt x="549" y="1185"/>
                    </a:cubicBezTo>
                    <a:cubicBezTo>
                      <a:pt x="544" y="1111"/>
                      <a:pt x="577" y="1042"/>
                      <a:pt x="597" y="981"/>
                    </a:cubicBezTo>
                    <a:close/>
                    <a:moveTo>
                      <a:pt x="1053" y="177"/>
                    </a:moveTo>
                    <a:cubicBezTo>
                      <a:pt x="999" y="125"/>
                      <a:pt x="879" y="124"/>
                      <a:pt x="801" y="101"/>
                    </a:cubicBezTo>
                    <a:cubicBezTo>
                      <a:pt x="771" y="92"/>
                      <a:pt x="745" y="75"/>
                      <a:pt x="729" y="77"/>
                    </a:cubicBezTo>
                    <a:cubicBezTo>
                      <a:pt x="726" y="110"/>
                      <a:pt x="739" y="128"/>
                      <a:pt x="745" y="153"/>
                    </a:cubicBezTo>
                    <a:cubicBezTo>
                      <a:pt x="597" y="162"/>
                      <a:pt x="467" y="180"/>
                      <a:pt x="369" y="233"/>
                    </a:cubicBezTo>
                    <a:cubicBezTo>
                      <a:pt x="287" y="277"/>
                      <a:pt x="213" y="333"/>
                      <a:pt x="105" y="345"/>
                    </a:cubicBezTo>
                    <a:cubicBezTo>
                      <a:pt x="111" y="369"/>
                      <a:pt x="148" y="395"/>
                      <a:pt x="169" y="417"/>
                    </a:cubicBezTo>
                    <a:cubicBezTo>
                      <a:pt x="84" y="518"/>
                      <a:pt x="36" y="668"/>
                      <a:pt x="49" y="841"/>
                    </a:cubicBezTo>
                    <a:cubicBezTo>
                      <a:pt x="56" y="930"/>
                      <a:pt x="96" y="1009"/>
                      <a:pt x="81" y="1097"/>
                    </a:cubicBezTo>
                    <a:cubicBezTo>
                      <a:pt x="114" y="1095"/>
                      <a:pt x="122" y="1069"/>
                      <a:pt x="153" y="1065"/>
                    </a:cubicBezTo>
                    <a:cubicBezTo>
                      <a:pt x="166" y="1117"/>
                      <a:pt x="175" y="1173"/>
                      <a:pt x="205" y="1209"/>
                    </a:cubicBezTo>
                    <a:cubicBezTo>
                      <a:pt x="218" y="1128"/>
                      <a:pt x="212" y="1027"/>
                      <a:pt x="257" y="977"/>
                    </a:cubicBezTo>
                    <a:cubicBezTo>
                      <a:pt x="261" y="1019"/>
                      <a:pt x="256" y="1071"/>
                      <a:pt x="269" y="1105"/>
                    </a:cubicBezTo>
                    <a:cubicBezTo>
                      <a:pt x="331" y="1060"/>
                      <a:pt x="378" y="979"/>
                      <a:pt x="429" y="937"/>
                    </a:cubicBezTo>
                    <a:cubicBezTo>
                      <a:pt x="427" y="971"/>
                      <a:pt x="419" y="1020"/>
                      <a:pt x="429" y="1053"/>
                    </a:cubicBezTo>
                    <a:cubicBezTo>
                      <a:pt x="499" y="1012"/>
                      <a:pt x="585" y="932"/>
                      <a:pt x="661" y="897"/>
                    </a:cubicBezTo>
                    <a:cubicBezTo>
                      <a:pt x="635" y="977"/>
                      <a:pt x="610" y="1059"/>
                      <a:pt x="589" y="1145"/>
                    </a:cubicBezTo>
                    <a:cubicBezTo>
                      <a:pt x="812" y="1076"/>
                      <a:pt x="1008" y="980"/>
                      <a:pt x="1209" y="889"/>
                    </a:cubicBezTo>
                    <a:cubicBezTo>
                      <a:pt x="1204" y="918"/>
                      <a:pt x="1197" y="944"/>
                      <a:pt x="1197" y="977"/>
                    </a:cubicBezTo>
                    <a:cubicBezTo>
                      <a:pt x="1243" y="972"/>
                      <a:pt x="1245" y="924"/>
                      <a:pt x="1285" y="913"/>
                    </a:cubicBezTo>
                    <a:cubicBezTo>
                      <a:pt x="1289" y="946"/>
                      <a:pt x="1273" y="999"/>
                      <a:pt x="1301" y="1009"/>
                    </a:cubicBezTo>
                    <a:cubicBezTo>
                      <a:pt x="1318" y="1002"/>
                      <a:pt x="1310" y="970"/>
                      <a:pt x="1325" y="961"/>
                    </a:cubicBezTo>
                    <a:cubicBezTo>
                      <a:pt x="1366" y="1008"/>
                      <a:pt x="1343" y="1125"/>
                      <a:pt x="1381" y="1177"/>
                    </a:cubicBezTo>
                    <a:cubicBezTo>
                      <a:pt x="1400" y="1143"/>
                      <a:pt x="1412" y="1101"/>
                      <a:pt x="1421" y="1057"/>
                    </a:cubicBezTo>
                    <a:cubicBezTo>
                      <a:pt x="1437" y="1061"/>
                      <a:pt x="1438" y="1082"/>
                      <a:pt x="1461" y="1081"/>
                    </a:cubicBezTo>
                    <a:cubicBezTo>
                      <a:pt x="1502" y="947"/>
                      <a:pt x="1576" y="774"/>
                      <a:pt x="1517" y="613"/>
                    </a:cubicBezTo>
                    <a:cubicBezTo>
                      <a:pt x="1533" y="611"/>
                      <a:pt x="1546" y="607"/>
                      <a:pt x="1557" y="601"/>
                    </a:cubicBezTo>
                    <a:cubicBezTo>
                      <a:pt x="1538" y="558"/>
                      <a:pt x="1509" y="522"/>
                      <a:pt x="1485" y="481"/>
                    </a:cubicBezTo>
                    <a:cubicBezTo>
                      <a:pt x="1448" y="418"/>
                      <a:pt x="1408" y="359"/>
                      <a:pt x="1357" y="317"/>
                    </a:cubicBezTo>
                    <a:cubicBezTo>
                      <a:pt x="1381" y="306"/>
                      <a:pt x="1411" y="299"/>
                      <a:pt x="1425" y="277"/>
                    </a:cubicBezTo>
                    <a:cubicBezTo>
                      <a:pt x="1373" y="251"/>
                      <a:pt x="1293" y="237"/>
                      <a:pt x="1221" y="253"/>
                    </a:cubicBezTo>
                    <a:cubicBezTo>
                      <a:pt x="1200" y="173"/>
                      <a:pt x="1142" y="129"/>
                      <a:pt x="1113" y="57"/>
                    </a:cubicBezTo>
                    <a:cubicBezTo>
                      <a:pt x="1082" y="86"/>
                      <a:pt x="1059" y="123"/>
                      <a:pt x="1053" y="177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4" name="Freeform 47"/>
            <p:cNvSpPr>
              <a:spLocks noEditPoints="1"/>
            </p:cNvSpPr>
            <p:nvPr/>
          </p:nvSpPr>
          <p:spPr bwMode="auto">
            <a:xfrm>
              <a:off x="2193322" y="5166180"/>
              <a:ext cx="4945062" cy="1560513"/>
            </a:xfrm>
            <a:custGeom>
              <a:avLst/>
              <a:gdLst>
                <a:gd name="T0" fmla="*/ 612 w 1316"/>
                <a:gd name="T1" fmla="*/ 116 h 413"/>
                <a:gd name="T2" fmla="*/ 456 w 1316"/>
                <a:gd name="T3" fmla="*/ 380 h 413"/>
                <a:gd name="T4" fmla="*/ 144 w 1316"/>
                <a:gd name="T5" fmla="*/ 356 h 413"/>
                <a:gd name="T6" fmla="*/ 76 w 1316"/>
                <a:gd name="T7" fmla="*/ 156 h 413"/>
                <a:gd name="T8" fmla="*/ 28 w 1316"/>
                <a:gd name="T9" fmla="*/ 40 h 413"/>
                <a:gd name="T10" fmla="*/ 348 w 1316"/>
                <a:gd name="T11" fmla="*/ 16 h 413"/>
                <a:gd name="T12" fmla="*/ 576 w 1316"/>
                <a:gd name="T13" fmla="*/ 56 h 413"/>
                <a:gd name="T14" fmla="*/ 728 w 1316"/>
                <a:gd name="T15" fmla="*/ 56 h 413"/>
                <a:gd name="T16" fmla="*/ 800 w 1316"/>
                <a:gd name="T17" fmla="*/ 16 h 413"/>
                <a:gd name="T18" fmla="*/ 1068 w 1316"/>
                <a:gd name="T19" fmla="*/ 16 h 413"/>
                <a:gd name="T20" fmla="*/ 1288 w 1316"/>
                <a:gd name="T21" fmla="*/ 60 h 413"/>
                <a:gd name="T22" fmla="*/ 1228 w 1316"/>
                <a:gd name="T23" fmla="*/ 176 h 413"/>
                <a:gd name="T24" fmla="*/ 1204 w 1316"/>
                <a:gd name="T25" fmla="*/ 284 h 413"/>
                <a:gd name="T26" fmla="*/ 1156 w 1316"/>
                <a:gd name="T27" fmla="*/ 368 h 413"/>
                <a:gd name="T28" fmla="*/ 824 w 1316"/>
                <a:gd name="T29" fmla="*/ 360 h 413"/>
                <a:gd name="T30" fmla="*/ 756 w 1316"/>
                <a:gd name="T31" fmla="*/ 244 h 413"/>
                <a:gd name="T32" fmla="*/ 612 w 1316"/>
                <a:gd name="T33" fmla="*/ 116 h 413"/>
                <a:gd name="T34" fmla="*/ 908 w 1316"/>
                <a:gd name="T35" fmla="*/ 364 h 413"/>
                <a:gd name="T36" fmla="*/ 1176 w 1316"/>
                <a:gd name="T37" fmla="*/ 292 h 413"/>
                <a:gd name="T38" fmla="*/ 1200 w 1316"/>
                <a:gd name="T39" fmla="*/ 92 h 413"/>
                <a:gd name="T40" fmla="*/ 932 w 1316"/>
                <a:gd name="T41" fmla="*/ 56 h 413"/>
                <a:gd name="T42" fmla="*/ 780 w 1316"/>
                <a:gd name="T43" fmla="*/ 76 h 413"/>
                <a:gd name="T44" fmla="*/ 908 w 1316"/>
                <a:gd name="T45" fmla="*/ 364 h 413"/>
                <a:gd name="T46" fmla="*/ 200 w 1316"/>
                <a:gd name="T47" fmla="*/ 60 h 413"/>
                <a:gd name="T48" fmla="*/ 116 w 1316"/>
                <a:gd name="T49" fmla="*/ 88 h 413"/>
                <a:gd name="T50" fmla="*/ 176 w 1316"/>
                <a:gd name="T51" fmla="*/ 344 h 413"/>
                <a:gd name="T52" fmla="*/ 440 w 1316"/>
                <a:gd name="T53" fmla="*/ 352 h 413"/>
                <a:gd name="T54" fmla="*/ 536 w 1316"/>
                <a:gd name="T55" fmla="*/ 76 h 413"/>
                <a:gd name="T56" fmla="*/ 200 w 1316"/>
                <a:gd name="T57" fmla="*/ 60 h 413"/>
                <a:gd name="T58" fmla="*/ 52 w 1316"/>
                <a:gd name="T59" fmla="*/ 104 h 413"/>
                <a:gd name="T60" fmla="*/ 68 w 1316"/>
                <a:gd name="T61" fmla="*/ 68 h 413"/>
                <a:gd name="T62" fmla="*/ 52 w 1316"/>
                <a:gd name="T63" fmla="*/ 68 h 413"/>
                <a:gd name="T64" fmla="*/ 52 w 1316"/>
                <a:gd name="T65" fmla="*/ 104 h 413"/>
                <a:gd name="T66" fmla="*/ 1256 w 1316"/>
                <a:gd name="T67" fmla="*/ 104 h 413"/>
                <a:gd name="T68" fmla="*/ 1256 w 1316"/>
                <a:gd name="T69" fmla="*/ 104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16" h="413">
                  <a:moveTo>
                    <a:pt x="612" y="116"/>
                  </a:moveTo>
                  <a:cubicBezTo>
                    <a:pt x="551" y="192"/>
                    <a:pt x="559" y="338"/>
                    <a:pt x="456" y="380"/>
                  </a:cubicBezTo>
                  <a:cubicBezTo>
                    <a:pt x="380" y="411"/>
                    <a:pt x="190" y="400"/>
                    <a:pt x="144" y="356"/>
                  </a:cubicBezTo>
                  <a:cubicBezTo>
                    <a:pt x="104" y="318"/>
                    <a:pt x="111" y="221"/>
                    <a:pt x="76" y="156"/>
                  </a:cubicBezTo>
                  <a:cubicBezTo>
                    <a:pt x="55" y="118"/>
                    <a:pt x="0" y="112"/>
                    <a:pt x="28" y="40"/>
                  </a:cubicBezTo>
                  <a:cubicBezTo>
                    <a:pt x="110" y="18"/>
                    <a:pt x="227" y="16"/>
                    <a:pt x="348" y="16"/>
                  </a:cubicBezTo>
                  <a:cubicBezTo>
                    <a:pt x="448" y="16"/>
                    <a:pt x="534" y="3"/>
                    <a:pt x="576" y="56"/>
                  </a:cubicBezTo>
                  <a:cubicBezTo>
                    <a:pt x="626" y="48"/>
                    <a:pt x="679" y="66"/>
                    <a:pt x="728" y="56"/>
                  </a:cubicBezTo>
                  <a:cubicBezTo>
                    <a:pt x="754" y="51"/>
                    <a:pt x="769" y="22"/>
                    <a:pt x="800" y="16"/>
                  </a:cubicBezTo>
                  <a:cubicBezTo>
                    <a:pt x="878" y="0"/>
                    <a:pt x="976" y="13"/>
                    <a:pt x="1068" y="16"/>
                  </a:cubicBezTo>
                  <a:cubicBezTo>
                    <a:pt x="1144" y="18"/>
                    <a:pt x="1270" y="21"/>
                    <a:pt x="1288" y="60"/>
                  </a:cubicBezTo>
                  <a:cubicBezTo>
                    <a:pt x="1316" y="122"/>
                    <a:pt x="1239" y="154"/>
                    <a:pt x="1228" y="176"/>
                  </a:cubicBezTo>
                  <a:cubicBezTo>
                    <a:pt x="1211" y="210"/>
                    <a:pt x="1215" y="254"/>
                    <a:pt x="1204" y="284"/>
                  </a:cubicBezTo>
                  <a:cubicBezTo>
                    <a:pt x="1195" y="309"/>
                    <a:pt x="1179" y="351"/>
                    <a:pt x="1156" y="368"/>
                  </a:cubicBezTo>
                  <a:cubicBezTo>
                    <a:pt x="1092" y="413"/>
                    <a:pt x="875" y="400"/>
                    <a:pt x="824" y="360"/>
                  </a:cubicBezTo>
                  <a:cubicBezTo>
                    <a:pt x="794" y="336"/>
                    <a:pt x="770" y="283"/>
                    <a:pt x="756" y="244"/>
                  </a:cubicBezTo>
                  <a:cubicBezTo>
                    <a:pt x="729" y="169"/>
                    <a:pt x="730" y="79"/>
                    <a:pt x="612" y="116"/>
                  </a:cubicBezTo>
                  <a:close/>
                  <a:moveTo>
                    <a:pt x="908" y="364"/>
                  </a:moveTo>
                  <a:cubicBezTo>
                    <a:pt x="1014" y="389"/>
                    <a:pt x="1149" y="363"/>
                    <a:pt x="1176" y="292"/>
                  </a:cubicBezTo>
                  <a:cubicBezTo>
                    <a:pt x="1189" y="257"/>
                    <a:pt x="1214" y="124"/>
                    <a:pt x="1200" y="92"/>
                  </a:cubicBezTo>
                  <a:cubicBezTo>
                    <a:pt x="1178" y="42"/>
                    <a:pt x="1013" y="52"/>
                    <a:pt x="932" y="56"/>
                  </a:cubicBezTo>
                  <a:cubicBezTo>
                    <a:pt x="875" y="59"/>
                    <a:pt x="818" y="56"/>
                    <a:pt x="780" y="76"/>
                  </a:cubicBezTo>
                  <a:cubicBezTo>
                    <a:pt x="754" y="189"/>
                    <a:pt x="811" y="341"/>
                    <a:pt x="908" y="364"/>
                  </a:cubicBezTo>
                  <a:close/>
                  <a:moveTo>
                    <a:pt x="200" y="60"/>
                  </a:moveTo>
                  <a:cubicBezTo>
                    <a:pt x="166" y="63"/>
                    <a:pt x="132" y="62"/>
                    <a:pt x="116" y="88"/>
                  </a:cubicBezTo>
                  <a:cubicBezTo>
                    <a:pt x="121" y="177"/>
                    <a:pt x="116" y="304"/>
                    <a:pt x="176" y="344"/>
                  </a:cubicBezTo>
                  <a:cubicBezTo>
                    <a:pt x="229" y="379"/>
                    <a:pt x="375" y="383"/>
                    <a:pt x="440" y="352"/>
                  </a:cubicBezTo>
                  <a:cubicBezTo>
                    <a:pt x="515" y="316"/>
                    <a:pt x="558" y="168"/>
                    <a:pt x="536" y="76"/>
                  </a:cubicBezTo>
                  <a:cubicBezTo>
                    <a:pt x="456" y="50"/>
                    <a:pt x="305" y="50"/>
                    <a:pt x="200" y="60"/>
                  </a:cubicBezTo>
                  <a:close/>
                  <a:moveTo>
                    <a:pt x="52" y="104"/>
                  </a:moveTo>
                  <a:cubicBezTo>
                    <a:pt x="79" y="108"/>
                    <a:pt x="77" y="81"/>
                    <a:pt x="68" y="68"/>
                  </a:cubicBezTo>
                  <a:cubicBezTo>
                    <a:pt x="63" y="68"/>
                    <a:pt x="57" y="68"/>
                    <a:pt x="52" y="68"/>
                  </a:cubicBezTo>
                  <a:cubicBezTo>
                    <a:pt x="46" y="74"/>
                    <a:pt x="46" y="97"/>
                    <a:pt x="52" y="104"/>
                  </a:cubicBezTo>
                  <a:close/>
                  <a:moveTo>
                    <a:pt x="1256" y="104"/>
                  </a:moveTo>
                  <a:cubicBezTo>
                    <a:pt x="1300" y="59"/>
                    <a:pt x="1204" y="71"/>
                    <a:pt x="1256" y="10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任意多边形 7"/>
          <p:cNvSpPr/>
          <p:nvPr/>
        </p:nvSpPr>
        <p:spPr>
          <a:xfrm>
            <a:off x="5915024" y="3629025"/>
            <a:ext cx="242887" cy="185738"/>
          </a:xfrm>
          <a:custGeom>
            <a:avLst/>
            <a:gdLst>
              <a:gd name="connsiteX0" fmla="*/ 0 w 242887"/>
              <a:gd name="connsiteY0" fmla="*/ 185738 h 185738"/>
              <a:gd name="connsiteX1" fmla="*/ 100012 w 242887"/>
              <a:gd name="connsiteY1" fmla="*/ 57150 h 185738"/>
              <a:gd name="connsiteX2" fmla="*/ 242887 w 242887"/>
              <a:gd name="connsiteY2" fmla="*/ 0 h 185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2887" h="185738">
                <a:moveTo>
                  <a:pt x="0" y="185738"/>
                </a:moveTo>
                <a:cubicBezTo>
                  <a:pt x="29765" y="136922"/>
                  <a:pt x="59531" y="88106"/>
                  <a:pt x="100012" y="57150"/>
                </a:cubicBezTo>
                <a:cubicBezTo>
                  <a:pt x="140493" y="26194"/>
                  <a:pt x="191690" y="13097"/>
                  <a:pt x="242887" y="0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6273254" y="3145947"/>
            <a:ext cx="1800493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pc="300" smtClean="0"/>
              <a:t>跟</a:t>
            </a:r>
            <a:r>
              <a:rPr lang="en-US" altLang="zh-CN" spc="300" smtClean="0"/>
              <a:t>Ctrl+</a:t>
            </a:r>
            <a:r>
              <a:rPr lang="zh-CN" altLang="en-US" spc="300" smtClean="0"/>
              <a:t>鼠标</a:t>
            </a:r>
            <a:endParaRPr lang="en-US" altLang="zh-CN" spc="300" smtClean="0"/>
          </a:p>
          <a:p>
            <a:pPr>
              <a:lnSpc>
                <a:spcPct val="120000"/>
              </a:lnSpc>
            </a:pPr>
            <a:r>
              <a:rPr lang="zh-CN" altLang="en-US" spc="300" smtClean="0"/>
              <a:t>有什么区别！</a:t>
            </a:r>
            <a:endParaRPr lang="en-US" altLang="zh-CN" spc="300" smtClean="0"/>
          </a:p>
        </p:txBody>
      </p:sp>
    </p:spTree>
    <p:extLst>
      <p:ext uri="{BB962C8B-B14F-4D97-AF65-F5344CB8AC3E}">
        <p14:creationId xmlns:p14="http://schemas.microsoft.com/office/powerpoint/2010/main" val="2932596241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1244074" y="6342844"/>
            <a:ext cx="6655853" cy="1471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949060" y="1090898"/>
            <a:ext cx="3323656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80000"/>
              </a:lnSpc>
            </a:pPr>
            <a:r>
              <a:rPr lang="zh-CN" altLang="en-US" sz="9600" smtClean="0">
                <a:latin typeface="+mj-ea"/>
                <a:ea typeface="+mj-ea"/>
              </a:rPr>
              <a:t>今天</a:t>
            </a:r>
            <a:endParaRPr lang="en-US" altLang="zh-CN" sz="9600" smtClean="0">
              <a:latin typeface="+mj-ea"/>
              <a:ea typeface="+mj-ea"/>
            </a:endParaRPr>
          </a:p>
          <a:p>
            <a:pPr algn="dist">
              <a:lnSpc>
                <a:spcPct val="80000"/>
              </a:lnSpc>
            </a:pPr>
            <a:r>
              <a:rPr lang="zh-CN" altLang="en-US" sz="4400" smtClean="0">
                <a:solidFill>
                  <a:srgbClr val="005A7A"/>
                </a:solidFill>
                <a:latin typeface="+mj-ea"/>
                <a:ea typeface="+mj-ea"/>
              </a:rPr>
              <a:t>你加班了嘛</a:t>
            </a:r>
            <a:endParaRPr lang="zh-CN" altLang="en-US" sz="4400">
              <a:solidFill>
                <a:srgbClr val="005A7A"/>
              </a:solidFill>
              <a:latin typeface="+mj-ea"/>
              <a:ea typeface="+mj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828145" y="4481193"/>
            <a:ext cx="1658257" cy="1866989"/>
            <a:chOff x="3043238" y="2920546"/>
            <a:chExt cx="908050" cy="102235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34" name="Freeform 359"/>
            <p:cNvSpPr>
              <a:spLocks/>
            </p:cNvSpPr>
            <p:nvPr/>
          </p:nvSpPr>
          <p:spPr bwMode="auto">
            <a:xfrm>
              <a:off x="3246438" y="3304721"/>
              <a:ext cx="481013" cy="204788"/>
            </a:xfrm>
            <a:custGeom>
              <a:avLst/>
              <a:gdLst>
                <a:gd name="T0" fmla="*/ 2 w 163"/>
                <a:gd name="T1" fmla="*/ 26 h 70"/>
                <a:gd name="T2" fmla="*/ 26 w 163"/>
                <a:gd name="T3" fmla="*/ 57 h 70"/>
                <a:gd name="T4" fmla="*/ 134 w 163"/>
                <a:gd name="T5" fmla="*/ 68 h 70"/>
                <a:gd name="T6" fmla="*/ 161 w 163"/>
                <a:gd name="T7" fmla="*/ 48 h 70"/>
                <a:gd name="T8" fmla="*/ 140 w 163"/>
                <a:gd name="T9" fmla="*/ 21 h 70"/>
                <a:gd name="T10" fmla="*/ 33 w 163"/>
                <a:gd name="T11" fmla="*/ 2 h 70"/>
                <a:gd name="T12" fmla="*/ 2 w 163"/>
                <a:gd name="T13" fmla="*/ 2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3" h="70">
                  <a:moveTo>
                    <a:pt x="2" y="26"/>
                  </a:moveTo>
                  <a:cubicBezTo>
                    <a:pt x="0" y="41"/>
                    <a:pt x="10" y="55"/>
                    <a:pt x="26" y="57"/>
                  </a:cubicBezTo>
                  <a:cubicBezTo>
                    <a:pt x="134" y="68"/>
                    <a:pt x="134" y="68"/>
                    <a:pt x="134" y="68"/>
                  </a:cubicBezTo>
                  <a:cubicBezTo>
                    <a:pt x="147" y="70"/>
                    <a:pt x="159" y="61"/>
                    <a:pt x="161" y="48"/>
                  </a:cubicBezTo>
                  <a:cubicBezTo>
                    <a:pt x="163" y="35"/>
                    <a:pt x="153" y="23"/>
                    <a:pt x="140" y="2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18" y="0"/>
                    <a:pt x="4" y="11"/>
                    <a:pt x="2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0"/>
            <p:cNvSpPr>
              <a:spLocks/>
            </p:cNvSpPr>
            <p:nvPr/>
          </p:nvSpPr>
          <p:spPr bwMode="auto">
            <a:xfrm>
              <a:off x="3494088" y="3457121"/>
              <a:ext cx="165100" cy="471488"/>
            </a:xfrm>
            <a:custGeom>
              <a:avLst/>
              <a:gdLst>
                <a:gd name="T0" fmla="*/ 28 w 56"/>
                <a:gd name="T1" fmla="*/ 0 h 160"/>
                <a:gd name="T2" fmla="*/ 0 w 56"/>
                <a:gd name="T3" fmla="*/ 28 h 160"/>
                <a:gd name="T4" fmla="*/ 5 w 56"/>
                <a:gd name="T5" fmla="*/ 137 h 160"/>
                <a:gd name="T6" fmla="*/ 28 w 56"/>
                <a:gd name="T7" fmla="*/ 160 h 160"/>
                <a:gd name="T8" fmla="*/ 51 w 56"/>
                <a:gd name="T9" fmla="*/ 137 h 160"/>
                <a:gd name="T10" fmla="*/ 56 w 56"/>
                <a:gd name="T11" fmla="*/ 28 h 160"/>
                <a:gd name="T12" fmla="*/ 28 w 56"/>
                <a:gd name="T13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60">
                  <a:moveTo>
                    <a:pt x="28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5" y="137"/>
                    <a:pt x="5" y="137"/>
                    <a:pt x="5" y="137"/>
                  </a:cubicBezTo>
                  <a:cubicBezTo>
                    <a:pt x="5" y="150"/>
                    <a:pt x="15" y="160"/>
                    <a:pt x="28" y="160"/>
                  </a:cubicBezTo>
                  <a:cubicBezTo>
                    <a:pt x="41" y="160"/>
                    <a:pt x="51" y="150"/>
                    <a:pt x="51" y="137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12"/>
                    <a:pt x="43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61"/>
            <p:cNvSpPr>
              <a:spLocks/>
            </p:cNvSpPr>
            <p:nvPr/>
          </p:nvSpPr>
          <p:spPr bwMode="auto">
            <a:xfrm>
              <a:off x="3043238" y="2920546"/>
              <a:ext cx="908050" cy="423863"/>
            </a:xfrm>
            <a:custGeom>
              <a:avLst/>
              <a:gdLst>
                <a:gd name="T0" fmla="*/ 289 w 308"/>
                <a:gd name="T1" fmla="*/ 84 h 144"/>
                <a:gd name="T2" fmla="*/ 261 w 308"/>
                <a:gd name="T3" fmla="*/ 84 h 144"/>
                <a:gd name="T4" fmla="*/ 230 w 308"/>
                <a:gd name="T5" fmla="*/ 39 h 144"/>
                <a:gd name="T6" fmla="*/ 154 w 308"/>
                <a:gd name="T7" fmla="*/ 0 h 144"/>
                <a:gd name="T8" fmla="*/ 77 w 308"/>
                <a:gd name="T9" fmla="*/ 39 h 144"/>
                <a:gd name="T10" fmla="*/ 47 w 308"/>
                <a:gd name="T11" fmla="*/ 84 h 144"/>
                <a:gd name="T12" fmla="*/ 18 w 308"/>
                <a:gd name="T13" fmla="*/ 84 h 144"/>
                <a:gd name="T14" fmla="*/ 0 w 308"/>
                <a:gd name="T15" fmla="*/ 102 h 144"/>
                <a:gd name="T16" fmla="*/ 18 w 308"/>
                <a:gd name="T17" fmla="*/ 121 h 144"/>
                <a:gd name="T18" fmla="*/ 55 w 308"/>
                <a:gd name="T19" fmla="*/ 121 h 144"/>
                <a:gd name="T20" fmla="*/ 72 w 308"/>
                <a:gd name="T21" fmla="*/ 113 h 144"/>
                <a:gd name="T22" fmla="*/ 94 w 308"/>
                <a:gd name="T23" fmla="*/ 90 h 144"/>
                <a:gd name="T24" fmla="*/ 94 w 308"/>
                <a:gd name="T25" fmla="*/ 124 h 144"/>
                <a:gd name="T26" fmla="*/ 98 w 308"/>
                <a:gd name="T27" fmla="*/ 124 h 144"/>
                <a:gd name="T28" fmla="*/ 103 w 308"/>
                <a:gd name="T29" fmla="*/ 124 h 144"/>
                <a:gd name="T30" fmla="*/ 211 w 308"/>
                <a:gd name="T31" fmla="*/ 143 h 144"/>
                <a:gd name="T32" fmla="*/ 214 w 308"/>
                <a:gd name="T33" fmla="*/ 144 h 144"/>
                <a:gd name="T34" fmla="*/ 214 w 308"/>
                <a:gd name="T35" fmla="*/ 90 h 144"/>
                <a:gd name="T36" fmla="*/ 236 w 308"/>
                <a:gd name="T37" fmla="*/ 113 h 144"/>
                <a:gd name="T38" fmla="*/ 253 w 308"/>
                <a:gd name="T39" fmla="*/ 121 h 144"/>
                <a:gd name="T40" fmla="*/ 289 w 308"/>
                <a:gd name="T41" fmla="*/ 121 h 144"/>
                <a:gd name="T42" fmla="*/ 308 w 308"/>
                <a:gd name="T43" fmla="*/ 102 h 144"/>
                <a:gd name="T44" fmla="*/ 289 w 308"/>
                <a:gd name="T45" fmla="*/ 8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8" h="144">
                  <a:moveTo>
                    <a:pt x="289" y="84"/>
                  </a:moveTo>
                  <a:cubicBezTo>
                    <a:pt x="261" y="84"/>
                    <a:pt x="261" y="84"/>
                    <a:pt x="261" y="84"/>
                  </a:cubicBezTo>
                  <a:cubicBezTo>
                    <a:pt x="230" y="39"/>
                    <a:pt x="230" y="39"/>
                    <a:pt x="230" y="39"/>
                  </a:cubicBezTo>
                  <a:cubicBezTo>
                    <a:pt x="215" y="19"/>
                    <a:pt x="192" y="0"/>
                    <a:pt x="154" y="0"/>
                  </a:cubicBezTo>
                  <a:cubicBezTo>
                    <a:pt x="115" y="0"/>
                    <a:pt x="93" y="19"/>
                    <a:pt x="77" y="39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8" y="84"/>
                    <a:pt x="0" y="92"/>
                    <a:pt x="0" y="102"/>
                  </a:cubicBezTo>
                  <a:cubicBezTo>
                    <a:pt x="0" y="112"/>
                    <a:pt x="8" y="121"/>
                    <a:pt x="18" y="121"/>
                  </a:cubicBezTo>
                  <a:cubicBezTo>
                    <a:pt x="55" y="121"/>
                    <a:pt x="55" y="121"/>
                    <a:pt x="55" y="121"/>
                  </a:cubicBezTo>
                  <a:cubicBezTo>
                    <a:pt x="61" y="121"/>
                    <a:pt x="67" y="118"/>
                    <a:pt x="72" y="113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5" y="124"/>
                    <a:pt x="97" y="124"/>
                    <a:pt x="98" y="124"/>
                  </a:cubicBezTo>
                  <a:cubicBezTo>
                    <a:pt x="100" y="124"/>
                    <a:pt x="102" y="124"/>
                    <a:pt x="103" y="124"/>
                  </a:cubicBezTo>
                  <a:cubicBezTo>
                    <a:pt x="211" y="143"/>
                    <a:pt x="211" y="143"/>
                    <a:pt x="211" y="143"/>
                  </a:cubicBezTo>
                  <a:cubicBezTo>
                    <a:pt x="212" y="143"/>
                    <a:pt x="213" y="143"/>
                    <a:pt x="214" y="144"/>
                  </a:cubicBezTo>
                  <a:cubicBezTo>
                    <a:pt x="214" y="90"/>
                    <a:pt x="214" y="90"/>
                    <a:pt x="214" y="90"/>
                  </a:cubicBezTo>
                  <a:cubicBezTo>
                    <a:pt x="236" y="113"/>
                    <a:pt x="236" y="113"/>
                    <a:pt x="236" y="113"/>
                  </a:cubicBezTo>
                  <a:cubicBezTo>
                    <a:pt x="241" y="118"/>
                    <a:pt x="246" y="121"/>
                    <a:pt x="253" y="121"/>
                  </a:cubicBezTo>
                  <a:cubicBezTo>
                    <a:pt x="289" y="121"/>
                    <a:pt x="289" y="121"/>
                    <a:pt x="289" y="121"/>
                  </a:cubicBezTo>
                  <a:cubicBezTo>
                    <a:pt x="299" y="121"/>
                    <a:pt x="308" y="112"/>
                    <a:pt x="308" y="102"/>
                  </a:cubicBezTo>
                  <a:cubicBezTo>
                    <a:pt x="308" y="92"/>
                    <a:pt x="299" y="84"/>
                    <a:pt x="289" y="8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62"/>
            <p:cNvSpPr>
              <a:spLocks/>
            </p:cNvSpPr>
            <p:nvPr/>
          </p:nvSpPr>
          <p:spPr bwMode="auto">
            <a:xfrm>
              <a:off x="3219451" y="3528559"/>
              <a:ext cx="254000" cy="93663"/>
            </a:xfrm>
            <a:custGeom>
              <a:avLst/>
              <a:gdLst>
                <a:gd name="T0" fmla="*/ 85 w 86"/>
                <a:gd name="T1" fmla="*/ 4 h 32"/>
                <a:gd name="T2" fmla="*/ 85 w 86"/>
                <a:gd name="T3" fmla="*/ 0 h 32"/>
                <a:gd name="T4" fmla="*/ 11 w 86"/>
                <a:gd name="T5" fmla="*/ 0 h 32"/>
                <a:gd name="T6" fmla="*/ 0 w 86"/>
                <a:gd name="T7" fmla="*/ 11 h 32"/>
                <a:gd name="T8" fmla="*/ 0 w 86"/>
                <a:gd name="T9" fmla="*/ 20 h 32"/>
                <a:gd name="T10" fmla="*/ 11 w 86"/>
                <a:gd name="T11" fmla="*/ 32 h 32"/>
                <a:gd name="T12" fmla="*/ 86 w 86"/>
                <a:gd name="T13" fmla="*/ 32 h 32"/>
                <a:gd name="T14" fmla="*/ 85 w 86"/>
                <a:gd name="T15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32">
                  <a:moveTo>
                    <a:pt x="85" y="4"/>
                  </a:moveTo>
                  <a:cubicBezTo>
                    <a:pt x="85" y="2"/>
                    <a:pt x="85" y="1"/>
                    <a:pt x="8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7"/>
                    <a:pt x="5" y="32"/>
                    <a:pt x="11" y="32"/>
                  </a:cubicBezTo>
                  <a:cubicBezTo>
                    <a:pt x="86" y="32"/>
                    <a:pt x="86" y="32"/>
                    <a:pt x="86" y="32"/>
                  </a:cubicBezTo>
                  <a:lnTo>
                    <a:pt x="85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63"/>
            <p:cNvSpPr>
              <a:spLocks/>
            </p:cNvSpPr>
            <p:nvPr/>
          </p:nvSpPr>
          <p:spPr bwMode="auto">
            <a:xfrm>
              <a:off x="3679826" y="3528559"/>
              <a:ext cx="93663" cy="93663"/>
            </a:xfrm>
            <a:custGeom>
              <a:avLst/>
              <a:gdLst>
                <a:gd name="T0" fmla="*/ 20 w 32"/>
                <a:gd name="T1" fmla="*/ 0 h 32"/>
                <a:gd name="T2" fmla="*/ 1 w 32"/>
                <a:gd name="T3" fmla="*/ 0 h 32"/>
                <a:gd name="T4" fmla="*/ 1 w 32"/>
                <a:gd name="T5" fmla="*/ 4 h 32"/>
                <a:gd name="T6" fmla="*/ 0 w 32"/>
                <a:gd name="T7" fmla="*/ 32 h 32"/>
                <a:gd name="T8" fmla="*/ 20 w 32"/>
                <a:gd name="T9" fmla="*/ 32 h 32"/>
                <a:gd name="T10" fmla="*/ 32 w 32"/>
                <a:gd name="T11" fmla="*/ 20 h 32"/>
                <a:gd name="T12" fmla="*/ 32 w 32"/>
                <a:gd name="T13" fmla="*/ 11 h 32"/>
                <a:gd name="T14" fmla="*/ 20 w 32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32">
                  <a:moveTo>
                    <a:pt x="2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1" y="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7" y="32"/>
                    <a:pt x="32" y="27"/>
                    <a:pt x="32" y="2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5"/>
                    <a:pt x="27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64"/>
            <p:cNvSpPr>
              <a:spLocks/>
            </p:cNvSpPr>
            <p:nvPr/>
          </p:nvSpPr>
          <p:spPr bwMode="auto">
            <a:xfrm>
              <a:off x="3111501" y="3392034"/>
              <a:ext cx="188913" cy="198438"/>
            </a:xfrm>
            <a:custGeom>
              <a:avLst/>
              <a:gdLst>
                <a:gd name="T0" fmla="*/ 64 w 64"/>
                <a:gd name="T1" fmla="*/ 67 h 67"/>
                <a:gd name="T2" fmla="*/ 27 w 64"/>
                <a:gd name="T3" fmla="*/ 67 h 67"/>
                <a:gd name="T4" fmla="*/ 0 w 64"/>
                <a:gd name="T5" fmla="*/ 40 h 67"/>
                <a:gd name="T6" fmla="*/ 0 w 64"/>
                <a:gd name="T7" fmla="*/ 0 h 67"/>
                <a:gd name="T8" fmla="*/ 11 w 64"/>
                <a:gd name="T9" fmla="*/ 0 h 67"/>
                <a:gd name="T10" fmla="*/ 11 w 64"/>
                <a:gd name="T11" fmla="*/ 40 h 67"/>
                <a:gd name="T12" fmla="*/ 27 w 64"/>
                <a:gd name="T13" fmla="*/ 56 h 67"/>
                <a:gd name="T14" fmla="*/ 64 w 64"/>
                <a:gd name="T15" fmla="*/ 56 h 67"/>
                <a:gd name="T16" fmla="*/ 64 w 64"/>
                <a:gd name="T1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7">
                  <a:moveTo>
                    <a:pt x="64" y="67"/>
                  </a:moveTo>
                  <a:cubicBezTo>
                    <a:pt x="27" y="67"/>
                    <a:pt x="27" y="67"/>
                    <a:pt x="27" y="67"/>
                  </a:cubicBezTo>
                  <a:cubicBezTo>
                    <a:pt x="9" y="67"/>
                    <a:pt x="0" y="53"/>
                    <a:pt x="0" y="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2"/>
                    <a:pt x="11" y="56"/>
                    <a:pt x="27" y="56"/>
                  </a:cubicBezTo>
                  <a:cubicBezTo>
                    <a:pt x="64" y="56"/>
                    <a:pt x="64" y="56"/>
                    <a:pt x="64" y="56"/>
                  </a:cubicBezTo>
                  <a:lnTo>
                    <a:pt x="64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65"/>
            <p:cNvSpPr>
              <a:spLocks/>
            </p:cNvSpPr>
            <p:nvPr/>
          </p:nvSpPr>
          <p:spPr bwMode="auto">
            <a:xfrm>
              <a:off x="3067051" y="3312659"/>
              <a:ext cx="130175" cy="55563"/>
            </a:xfrm>
            <a:custGeom>
              <a:avLst/>
              <a:gdLst>
                <a:gd name="T0" fmla="*/ 44 w 44"/>
                <a:gd name="T1" fmla="*/ 14 h 19"/>
                <a:gd name="T2" fmla="*/ 39 w 44"/>
                <a:gd name="T3" fmla="*/ 19 h 19"/>
                <a:gd name="T4" fmla="*/ 5 w 44"/>
                <a:gd name="T5" fmla="*/ 19 h 19"/>
                <a:gd name="T6" fmla="*/ 0 w 44"/>
                <a:gd name="T7" fmla="*/ 14 h 19"/>
                <a:gd name="T8" fmla="*/ 0 w 44"/>
                <a:gd name="T9" fmla="*/ 5 h 19"/>
                <a:gd name="T10" fmla="*/ 5 w 44"/>
                <a:gd name="T11" fmla="*/ 0 h 19"/>
                <a:gd name="T12" fmla="*/ 39 w 44"/>
                <a:gd name="T13" fmla="*/ 0 h 19"/>
                <a:gd name="T14" fmla="*/ 44 w 44"/>
                <a:gd name="T15" fmla="*/ 5 h 19"/>
                <a:gd name="T16" fmla="*/ 44 w 44"/>
                <a:gd name="T17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9">
                  <a:moveTo>
                    <a:pt x="44" y="14"/>
                  </a:moveTo>
                  <a:cubicBezTo>
                    <a:pt x="44" y="17"/>
                    <a:pt x="42" y="19"/>
                    <a:pt x="39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2" y="19"/>
                    <a:pt x="0" y="17"/>
                    <a:pt x="0" y="1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2" y="0"/>
                    <a:pt x="44" y="3"/>
                    <a:pt x="44" y="5"/>
                  </a:cubicBezTo>
                  <a:lnTo>
                    <a:pt x="44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66"/>
            <p:cNvSpPr>
              <a:spLocks/>
            </p:cNvSpPr>
            <p:nvPr/>
          </p:nvSpPr>
          <p:spPr bwMode="auto">
            <a:xfrm>
              <a:off x="3756026" y="3392034"/>
              <a:ext cx="117475" cy="198438"/>
            </a:xfrm>
            <a:custGeom>
              <a:avLst/>
              <a:gdLst>
                <a:gd name="T0" fmla="*/ 0 w 40"/>
                <a:gd name="T1" fmla="*/ 67 h 67"/>
                <a:gd name="T2" fmla="*/ 14 w 40"/>
                <a:gd name="T3" fmla="*/ 67 h 67"/>
                <a:gd name="T4" fmla="*/ 40 w 40"/>
                <a:gd name="T5" fmla="*/ 40 h 67"/>
                <a:gd name="T6" fmla="*/ 40 w 40"/>
                <a:gd name="T7" fmla="*/ 0 h 67"/>
                <a:gd name="T8" fmla="*/ 29 w 40"/>
                <a:gd name="T9" fmla="*/ 0 h 67"/>
                <a:gd name="T10" fmla="*/ 29 w 40"/>
                <a:gd name="T11" fmla="*/ 40 h 67"/>
                <a:gd name="T12" fmla="*/ 14 w 40"/>
                <a:gd name="T13" fmla="*/ 56 h 67"/>
                <a:gd name="T14" fmla="*/ 0 w 40"/>
                <a:gd name="T15" fmla="*/ 56 h 67"/>
                <a:gd name="T16" fmla="*/ 0 w 40"/>
                <a:gd name="T1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67">
                  <a:moveTo>
                    <a:pt x="0" y="67"/>
                  </a:moveTo>
                  <a:cubicBezTo>
                    <a:pt x="14" y="67"/>
                    <a:pt x="14" y="67"/>
                    <a:pt x="14" y="67"/>
                  </a:cubicBezTo>
                  <a:cubicBezTo>
                    <a:pt x="32" y="67"/>
                    <a:pt x="40" y="53"/>
                    <a:pt x="40" y="4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2"/>
                    <a:pt x="29" y="56"/>
                    <a:pt x="14" y="56"/>
                  </a:cubicBezTo>
                  <a:cubicBezTo>
                    <a:pt x="0" y="56"/>
                    <a:pt x="0" y="56"/>
                    <a:pt x="0" y="56"/>
                  </a:cubicBezTo>
                  <a:lnTo>
                    <a:pt x="0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67"/>
            <p:cNvSpPr>
              <a:spLocks/>
            </p:cNvSpPr>
            <p:nvPr/>
          </p:nvSpPr>
          <p:spPr bwMode="auto">
            <a:xfrm>
              <a:off x="3787776" y="3312659"/>
              <a:ext cx="133350" cy="55563"/>
            </a:xfrm>
            <a:custGeom>
              <a:avLst/>
              <a:gdLst>
                <a:gd name="T0" fmla="*/ 0 w 45"/>
                <a:gd name="T1" fmla="*/ 14 h 19"/>
                <a:gd name="T2" fmla="*/ 6 w 45"/>
                <a:gd name="T3" fmla="*/ 19 h 19"/>
                <a:gd name="T4" fmla="*/ 39 w 45"/>
                <a:gd name="T5" fmla="*/ 19 h 19"/>
                <a:gd name="T6" fmla="*/ 45 w 45"/>
                <a:gd name="T7" fmla="*/ 14 h 19"/>
                <a:gd name="T8" fmla="*/ 45 w 45"/>
                <a:gd name="T9" fmla="*/ 5 h 19"/>
                <a:gd name="T10" fmla="*/ 39 w 45"/>
                <a:gd name="T11" fmla="*/ 0 h 19"/>
                <a:gd name="T12" fmla="*/ 6 w 45"/>
                <a:gd name="T13" fmla="*/ 0 h 19"/>
                <a:gd name="T14" fmla="*/ 0 w 45"/>
                <a:gd name="T15" fmla="*/ 5 h 19"/>
                <a:gd name="T16" fmla="*/ 0 w 45"/>
                <a:gd name="T17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9">
                  <a:moveTo>
                    <a:pt x="0" y="14"/>
                  </a:moveTo>
                  <a:cubicBezTo>
                    <a:pt x="0" y="17"/>
                    <a:pt x="3" y="19"/>
                    <a:pt x="6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42" y="19"/>
                    <a:pt x="45" y="17"/>
                    <a:pt x="45" y="14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3"/>
                    <a:pt x="42" y="0"/>
                    <a:pt x="39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5"/>
                  </a:cubicBez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69"/>
            <p:cNvSpPr>
              <a:spLocks/>
            </p:cNvSpPr>
            <p:nvPr/>
          </p:nvSpPr>
          <p:spPr bwMode="auto">
            <a:xfrm>
              <a:off x="3321051" y="3587296"/>
              <a:ext cx="158750" cy="306388"/>
            </a:xfrm>
            <a:custGeom>
              <a:avLst/>
              <a:gdLst>
                <a:gd name="T0" fmla="*/ 96 w 100"/>
                <a:gd name="T1" fmla="*/ 22 h 193"/>
                <a:gd name="T2" fmla="*/ 76 w 100"/>
                <a:gd name="T3" fmla="*/ 0 h 193"/>
                <a:gd name="T4" fmla="*/ 76 w 100"/>
                <a:gd name="T5" fmla="*/ 172 h 193"/>
                <a:gd name="T6" fmla="*/ 0 w 100"/>
                <a:gd name="T7" fmla="*/ 180 h 193"/>
                <a:gd name="T8" fmla="*/ 0 w 100"/>
                <a:gd name="T9" fmla="*/ 193 h 193"/>
                <a:gd name="T10" fmla="*/ 100 w 100"/>
                <a:gd name="T11" fmla="*/ 193 h 193"/>
                <a:gd name="T12" fmla="*/ 100 w 100"/>
                <a:gd name="T13" fmla="*/ 183 h 193"/>
                <a:gd name="T14" fmla="*/ 100 w 100"/>
                <a:gd name="T15" fmla="*/ 169 h 193"/>
                <a:gd name="T16" fmla="*/ 100 w 100"/>
                <a:gd name="T17" fmla="*/ 74 h 193"/>
                <a:gd name="T18" fmla="*/ 96 w 100"/>
                <a:gd name="T19" fmla="*/ 22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193">
                  <a:moveTo>
                    <a:pt x="96" y="22"/>
                  </a:moveTo>
                  <a:lnTo>
                    <a:pt x="76" y="0"/>
                  </a:lnTo>
                  <a:lnTo>
                    <a:pt x="76" y="172"/>
                  </a:lnTo>
                  <a:lnTo>
                    <a:pt x="0" y="180"/>
                  </a:lnTo>
                  <a:lnTo>
                    <a:pt x="0" y="193"/>
                  </a:lnTo>
                  <a:lnTo>
                    <a:pt x="100" y="193"/>
                  </a:lnTo>
                  <a:lnTo>
                    <a:pt x="100" y="183"/>
                  </a:lnTo>
                  <a:lnTo>
                    <a:pt x="100" y="169"/>
                  </a:lnTo>
                  <a:lnTo>
                    <a:pt x="100" y="74"/>
                  </a:lnTo>
                  <a:lnTo>
                    <a:pt x="96" y="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Oval 370"/>
            <p:cNvSpPr>
              <a:spLocks noChangeArrowheads="1"/>
            </p:cNvSpPr>
            <p:nvPr/>
          </p:nvSpPr>
          <p:spPr bwMode="auto">
            <a:xfrm>
              <a:off x="3294063" y="3901621"/>
              <a:ext cx="44450" cy="4127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Oval 371"/>
            <p:cNvSpPr>
              <a:spLocks noChangeArrowheads="1"/>
            </p:cNvSpPr>
            <p:nvPr/>
          </p:nvSpPr>
          <p:spPr bwMode="auto">
            <a:xfrm>
              <a:off x="3625851" y="3901621"/>
              <a:ext cx="41275" cy="4127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Oval 372"/>
            <p:cNvSpPr>
              <a:spLocks noChangeArrowheads="1"/>
            </p:cNvSpPr>
            <p:nvPr/>
          </p:nvSpPr>
          <p:spPr bwMode="auto">
            <a:xfrm>
              <a:off x="3449638" y="3901621"/>
              <a:ext cx="44450" cy="4127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171997" y="3497868"/>
            <a:ext cx="975645" cy="1061066"/>
            <a:chOff x="1511174" y="1274880"/>
            <a:chExt cx="6403012" cy="6963611"/>
          </a:xfrm>
        </p:grpSpPr>
        <p:grpSp>
          <p:nvGrpSpPr>
            <p:cNvPr id="35" name="组合 34"/>
            <p:cNvGrpSpPr/>
            <p:nvPr/>
          </p:nvGrpSpPr>
          <p:grpSpPr>
            <a:xfrm>
              <a:off x="1511174" y="2842578"/>
              <a:ext cx="6127750" cy="5395913"/>
              <a:chOff x="339045" y="1115106"/>
              <a:chExt cx="6127750" cy="5395913"/>
            </a:xfrm>
          </p:grpSpPr>
          <p:grpSp>
            <p:nvGrpSpPr>
              <p:cNvPr id="53" name="组合 52"/>
              <p:cNvGrpSpPr/>
              <p:nvPr/>
            </p:nvGrpSpPr>
            <p:grpSpPr>
              <a:xfrm>
                <a:off x="572407" y="1240519"/>
                <a:ext cx="5864226" cy="5037131"/>
                <a:chOff x="572407" y="1240519"/>
                <a:chExt cx="5864226" cy="5037131"/>
              </a:xfrm>
              <a:solidFill>
                <a:schemeClr val="accent4">
                  <a:lumMod val="20000"/>
                  <a:lumOff val="80000"/>
                </a:schemeClr>
              </a:solidFill>
            </p:grpSpPr>
            <p:sp>
              <p:nvSpPr>
                <p:cNvPr id="73" name="Freeform 31"/>
                <p:cNvSpPr>
                  <a:spLocks noEditPoints="1"/>
                </p:cNvSpPr>
                <p:nvPr/>
              </p:nvSpPr>
              <p:spPr bwMode="auto">
                <a:xfrm>
                  <a:off x="1199468" y="1240519"/>
                  <a:ext cx="4640264" cy="5037131"/>
                </a:xfrm>
                <a:custGeom>
                  <a:avLst/>
                  <a:gdLst>
                    <a:gd name="T0" fmla="*/ 540 w 1235"/>
                    <a:gd name="T1" fmla="*/ 17 h 1341"/>
                    <a:gd name="T2" fmla="*/ 984 w 1235"/>
                    <a:gd name="T3" fmla="*/ 129 h 1341"/>
                    <a:gd name="T4" fmla="*/ 1196 w 1235"/>
                    <a:gd name="T5" fmla="*/ 481 h 1341"/>
                    <a:gd name="T6" fmla="*/ 984 w 1235"/>
                    <a:gd name="T7" fmla="*/ 1177 h 1341"/>
                    <a:gd name="T8" fmla="*/ 616 w 1235"/>
                    <a:gd name="T9" fmla="*/ 1341 h 1341"/>
                    <a:gd name="T10" fmla="*/ 612 w 1235"/>
                    <a:gd name="T11" fmla="*/ 1341 h 1341"/>
                    <a:gd name="T12" fmla="*/ 344 w 1235"/>
                    <a:gd name="T13" fmla="*/ 1253 h 1341"/>
                    <a:gd name="T14" fmla="*/ 24 w 1235"/>
                    <a:gd name="T15" fmla="*/ 513 h 1341"/>
                    <a:gd name="T16" fmla="*/ 240 w 1235"/>
                    <a:gd name="T17" fmla="*/ 125 h 1341"/>
                    <a:gd name="T18" fmla="*/ 540 w 1235"/>
                    <a:gd name="T19" fmla="*/ 17 h 1341"/>
                    <a:gd name="T20" fmla="*/ 220 w 1235"/>
                    <a:gd name="T21" fmla="*/ 517 h 1341"/>
                    <a:gd name="T22" fmla="*/ 120 w 1235"/>
                    <a:gd name="T23" fmla="*/ 573 h 1341"/>
                    <a:gd name="T24" fmla="*/ 260 w 1235"/>
                    <a:gd name="T25" fmla="*/ 597 h 1341"/>
                    <a:gd name="T26" fmla="*/ 456 w 1235"/>
                    <a:gd name="T27" fmla="*/ 613 h 1341"/>
                    <a:gd name="T28" fmla="*/ 220 w 1235"/>
                    <a:gd name="T29" fmla="*/ 517 h 1341"/>
                    <a:gd name="T30" fmla="*/ 868 w 1235"/>
                    <a:gd name="T31" fmla="*/ 561 h 1341"/>
                    <a:gd name="T32" fmla="*/ 764 w 1235"/>
                    <a:gd name="T33" fmla="*/ 617 h 1341"/>
                    <a:gd name="T34" fmla="*/ 1100 w 1235"/>
                    <a:gd name="T35" fmla="*/ 573 h 1341"/>
                    <a:gd name="T36" fmla="*/ 868 w 1235"/>
                    <a:gd name="T37" fmla="*/ 561 h 1341"/>
                    <a:gd name="T38" fmla="*/ 208 w 1235"/>
                    <a:gd name="T39" fmla="*/ 713 h 1341"/>
                    <a:gd name="T40" fmla="*/ 148 w 1235"/>
                    <a:gd name="T41" fmla="*/ 737 h 1341"/>
                    <a:gd name="T42" fmla="*/ 292 w 1235"/>
                    <a:gd name="T43" fmla="*/ 777 h 1341"/>
                    <a:gd name="T44" fmla="*/ 416 w 1235"/>
                    <a:gd name="T45" fmla="*/ 821 h 1341"/>
                    <a:gd name="T46" fmla="*/ 208 w 1235"/>
                    <a:gd name="T47" fmla="*/ 713 h 1341"/>
                    <a:gd name="T48" fmla="*/ 912 w 1235"/>
                    <a:gd name="T49" fmla="*/ 789 h 1341"/>
                    <a:gd name="T50" fmla="*/ 1020 w 1235"/>
                    <a:gd name="T51" fmla="*/ 753 h 1341"/>
                    <a:gd name="T52" fmla="*/ 1080 w 1235"/>
                    <a:gd name="T53" fmla="*/ 733 h 1341"/>
                    <a:gd name="T54" fmla="*/ 1056 w 1235"/>
                    <a:gd name="T55" fmla="*/ 709 h 1341"/>
                    <a:gd name="T56" fmla="*/ 900 w 1235"/>
                    <a:gd name="T57" fmla="*/ 753 h 1341"/>
                    <a:gd name="T58" fmla="*/ 816 w 1235"/>
                    <a:gd name="T59" fmla="*/ 821 h 1341"/>
                    <a:gd name="T60" fmla="*/ 912 w 1235"/>
                    <a:gd name="T61" fmla="*/ 789 h 1341"/>
                    <a:gd name="T62" fmla="*/ 764 w 1235"/>
                    <a:gd name="T63" fmla="*/ 1121 h 1341"/>
                    <a:gd name="T64" fmla="*/ 388 w 1235"/>
                    <a:gd name="T65" fmla="*/ 1093 h 1341"/>
                    <a:gd name="T66" fmla="*/ 380 w 1235"/>
                    <a:gd name="T67" fmla="*/ 1097 h 1341"/>
                    <a:gd name="T68" fmla="*/ 372 w 1235"/>
                    <a:gd name="T69" fmla="*/ 1105 h 1341"/>
                    <a:gd name="T70" fmla="*/ 472 w 1235"/>
                    <a:gd name="T71" fmla="*/ 1161 h 1341"/>
                    <a:gd name="T72" fmla="*/ 768 w 1235"/>
                    <a:gd name="T73" fmla="*/ 1161 h 1341"/>
                    <a:gd name="T74" fmla="*/ 864 w 1235"/>
                    <a:gd name="T75" fmla="*/ 1101 h 1341"/>
                    <a:gd name="T76" fmla="*/ 764 w 1235"/>
                    <a:gd name="T77" fmla="*/ 1121 h 1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235" h="1341">
                      <a:moveTo>
                        <a:pt x="540" y="17"/>
                      </a:moveTo>
                      <a:cubicBezTo>
                        <a:pt x="728" y="0"/>
                        <a:pt x="885" y="54"/>
                        <a:pt x="984" y="129"/>
                      </a:cubicBezTo>
                      <a:cubicBezTo>
                        <a:pt x="1084" y="205"/>
                        <a:pt x="1171" y="325"/>
                        <a:pt x="1196" y="481"/>
                      </a:cubicBezTo>
                      <a:cubicBezTo>
                        <a:pt x="1235" y="726"/>
                        <a:pt x="1122" y="1049"/>
                        <a:pt x="984" y="1177"/>
                      </a:cubicBezTo>
                      <a:cubicBezTo>
                        <a:pt x="885" y="1268"/>
                        <a:pt x="742" y="1316"/>
                        <a:pt x="616" y="1341"/>
                      </a:cubicBezTo>
                      <a:cubicBezTo>
                        <a:pt x="615" y="1341"/>
                        <a:pt x="613" y="1341"/>
                        <a:pt x="612" y="1341"/>
                      </a:cubicBezTo>
                      <a:cubicBezTo>
                        <a:pt x="527" y="1341"/>
                        <a:pt x="412" y="1292"/>
                        <a:pt x="344" y="1253"/>
                      </a:cubicBezTo>
                      <a:cubicBezTo>
                        <a:pt x="137" y="1135"/>
                        <a:pt x="0" y="828"/>
                        <a:pt x="24" y="513"/>
                      </a:cubicBezTo>
                      <a:cubicBezTo>
                        <a:pt x="37" y="339"/>
                        <a:pt x="124" y="209"/>
                        <a:pt x="240" y="125"/>
                      </a:cubicBezTo>
                      <a:cubicBezTo>
                        <a:pt x="314" y="71"/>
                        <a:pt x="421" y="28"/>
                        <a:pt x="540" y="17"/>
                      </a:cubicBezTo>
                      <a:close/>
                      <a:moveTo>
                        <a:pt x="220" y="517"/>
                      </a:moveTo>
                      <a:cubicBezTo>
                        <a:pt x="183" y="519"/>
                        <a:pt x="148" y="549"/>
                        <a:pt x="120" y="573"/>
                      </a:cubicBezTo>
                      <a:cubicBezTo>
                        <a:pt x="168" y="578"/>
                        <a:pt x="213" y="586"/>
                        <a:pt x="260" y="597"/>
                      </a:cubicBezTo>
                      <a:cubicBezTo>
                        <a:pt x="330" y="613"/>
                        <a:pt x="401" y="655"/>
                        <a:pt x="456" y="613"/>
                      </a:cubicBezTo>
                      <a:cubicBezTo>
                        <a:pt x="402" y="593"/>
                        <a:pt x="286" y="512"/>
                        <a:pt x="220" y="517"/>
                      </a:cubicBezTo>
                      <a:close/>
                      <a:moveTo>
                        <a:pt x="868" y="561"/>
                      </a:moveTo>
                      <a:cubicBezTo>
                        <a:pt x="827" y="578"/>
                        <a:pt x="783" y="596"/>
                        <a:pt x="764" y="617"/>
                      </a:cubicBezTo>
                      <a:cubicBezTo>
                        <a:pt x="871" y="657"/>
                        <a:pt x="976" y="569"/>
                        <a:pt x="1100" y="573"/>
                      </a:cubicBezTo>
                      <a:cubicBezTo>
                        <a:pt x="1038" y="491"/>
                        <a:pt x="953" y="525"/>
                        <a:pt x="868" y="561"/>
                      </a:cubicBezTo>
                      <a:close/>
                      <a:moveTo>
                        <a:pt x="208" y="713"/>
                      </a:moveTo>
                      <a:cubicBezTo>
                        <a:pt x="176" y="709"/>
                        <a:pt x="146" y="703"/>
                        <a:pt x="148" y="737"/>
                      </a:cubicBezTo>
                      <a:cubicBezTo>
                        <a:pt x="195" y="758"/>
                        <a:pt x="245" y="758"/>
                        <a:pt x="292" y="777"/>
                      </a:cubicBezTo>
                      <a:cubicBezTo>
                        <a:pt x="334" y="794"/>
                        <a:pt x="374" y="834"/>
                        <a:pt x="416" y="821"/>
                      </a:cubicBezTo>
                      <a:cubicBezTo>
                        <a:pt x="402" y="765"/>
                        <a:pt x="278" y="722"/>
                        <a:pt x="208" y="713"/>
                      </a:cubicBezTo>
                      <a:close/>
                      <a:moveTo>
                        <a:pt x="912" y="789"/>
                      </a:moveTo>
                      <a:cubicBezTo>
                        <a:pt x="947" y="773"/>
                        <a:pt x="987" y="758"/>
                        <a:pt x="1020" y="753"/>
                      </a:cubicBezTo>
                      <a:cubicBezTo>
                        <a:pt x="1042" y="749"/>
                        <a:pt x="1076" y="754"/>
                        <a:pt x="1080" y="733"/>
                      </a:cubicBezTo>
                      <a:cubicBezTo>
                        <a:pt x="1082" y="718"/>
                        <a:pt x="1067" y="708"/>
                        <a:pt x="1056" y="709"/>
                      </a:cubicBezTo>
                      <a:cubicBezTo>
                        <a:pt x="994" y="713"/>
                        <a:pt x="953" y="729"/>
                        <a:pt x="900" y="753"/>
                      </a:cubicBezTo>
                      <a:cubicBezTo>
                        <a:pt x="861" y="771"/>
                        <a:pt x="807" y="786"/>
                        <a:pt x="816" y="821"/>
                      </a:cubicBezTo>
                      <a:cubicBezTo>
                        <a:pt x="846" y="837"/>
                        <a:pt x="879" y="804"/>
                        <a:pt x="912" y="789"/>
                      </a:cubicBezTo>
                      <a:close/>
                      <a:moveTo>
                        <a:pt x="764" y="1121"/>
                      </a:moveTo>
                      <a:cubicBezTo>
                        <a:pt x="643" y="1154"/>
                        <a:pt x="481" y="1140"/>
                        <a:pt x="388" y="1093"/>
                      </a:cubicBezTo>
                      <a:cubicBezTo>
                        <a:pt x="384" y="1093"/>
                        <a:pt x="383" y="1096"/>
                        <a:pt x="380" y="1097"/>
                      </a:cubicBezTo>
                      <a:cubicBezTo>
                        <a:pt x="379" y="1101"/>
                        <a:pt x="375" y="1103"/>
                        <a:pt x="372" y="1105"/>
                      </a:cubicBezTo>
                      <a:cubicBezTo>
                        <a:pt x="378" y="1143"/>
                        <a:pt x="431" y="1150"/>
                        <a:pt x="472" y="1161"/>
                      </a:cubicBezTo>
                      <a:cubicBezTo>
                        <a:pt x="567" y="1186"/>
                        <a:pt x="676" y="1185"/>
                        <a:pt x="768" y="1161"/>
                      </a:cubicBezTo>
                      <a:cubicBezTo>
                        <a:pt x="809" y="1150"/>
                        <a:pt x="864" y="1142"/>
                        <a:pt x="864" y="1101"/>
                      </a:cubicBezTo>
                      <a:cubicBezTo>
                        <a:pt x="831" y="1087"/>
                        <a:pt x="796" y="1112"/>
                        <a:pt x="764" y="112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4" name="Freeform 34"/>
                <p:cNvSpPr>
                  <a:spLocks/>
                </p:cNvSpPr>
                <p:nvPr/>
              </p:nvSpPr>
              <p:spPr bwMode="auto">
                <a:xfrm>
                  <a:off x="572407" y="3651931"/>
                  <a:ext cx="822325" cy="1250950"/>
                </a:xfrm>
                <a:custGeom>
                  <a:avLst/>
                  <a:gdLst>
                    <a:gd name="T0" fmla="*/ 143 w 219"/>
                    <a:gd name="T1" fmla="*/ 0 h 333"/>
                    <a:gd name="T2" fmla="*/ 151 w 219"/>
                    <a:gd name="T3" fmla="*/ 0 h 333"/>
                    <a:gd name="T4" fmla="*/ 219 w 219"/>
                    <a:gd name="T5" fmla="*/ 316 h 333"/>
                    <a:gd name="T6" fmla="*/ 143 w 219"/>
                    <a:gd name="T7" fmla="*/ 0 h 3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9" h="333">
                      <a:moveTo>
                        <a:pt x="143" y="0"/>
                      </a:moveTo>
                      <a:cubicBezTo>
                        <a:pt x="146" y="0"/>
                        <a:pt x="148" y="0"/>
                        <a:pt x="151" y="0"/>
                      </a:cubicBezTo>
                      <a:cubicBezTo>
                        <a:pt x="154" y="125"/>
                        <a:pt x="189" y="218"/>
                        <a:pt x="219" y="316"/>
                      </a:cubicBezTo>
                      <a:cubicBezTo>
                        <a:pt x="36" y="333"/>
                        <a:pt x="0" y="55"/>
                        <a:pt x="143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" name="Freeform 35"/>
                <p:cNvSpPr>
                  <a:spLocks/>
                </p:cNvSpPr>
                <p:nvPr/>
              </p:nvSpPr>
              <p:spPr bwMode="auto">
                <a:xfrm>
                  <a:off x="5603195" y="3648756"/>
                  <a:ext cx="833438" cy="1254125"/>
                </a:xfrm>
                <a:custGeom>
                  <a:avLst/>
                  <a:gdLst>
                    <a:gd name="T0" fmla="*/ 68 w 222"/>
                    <a:gd name="T1" fmla="*/ 0 h 334"/>
                    <a:gd name="T2" fmla="*/ 0 w 222"/>
                    <a:gd name="T3" fmla="*/ 316 h 334"/>
                    <a:gd name="T4" fmla="*/ 68 w 222"/>
                    <a:gd name="T5" fmla="*/ 0 h 3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22" h="334">
                      <a:moveTo>
                        <a:pt x="68" y="0"/>
                      </a:moveTo>
                      <a:cubicBezTo>
                        <a:pt x="222" y="44"/>
                        <a:pt x="184" y="334"/>
                        <a:pt x="0" y="316"/>
                      </a:cubicBezTo>
                      <a:cubicBezTo>
                        <a:pt x="30" y="218"/>
                        <a:pt x="65" y="125"/>
                        <a:pt x="68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54" name="Freeform 30"/>
              <p:cNvSpPr>
                <a:spLocks noEditPoints="1"/>
              </p:cNvSpPr>
              <p:nvPr/>
            </p:nvSpPr>
            <p:spPr bwMode="auto">
              <a:xfrm>
                <a:off x="339045" y="1115106"/>
                <a:ext cx="6127750" cy="5395913"/>
              </a:xfrm>
              <a:custGeom>
                <a:avLst/>
                <a:gdLst>
                  <a:gd name="T0" fmla="*/ 1473 w 1631"/>
                  <a:gd name="T1" fmla="*/ 619 h 1436"/>
                  <a:gd name="T2" fmla="*/ 1605 w 1631"/>
                  <a:gd name="T3" fmla="*/ 875 h 1436"/>
                  <a:gd name="T4" fmla="*/ 1385 w 1631"/>
                  <a:gd name="T5" fmla="*/ 1035 h 1436"/>
                  <a:gd name="T6" fmla="*/ 917 w 1631"/>
                  <a:gd name="T7" fmla="*/ 1407 h 1436"/>
                  <a:gd name="T8" fmla="*/ 601 w 1631"/>
                  <a:gd name="T9" fmla="*/ 1343 h 1436"/>
                  <a:gd name="T10" fmla="*/ 301 w 1631"/>
                  <a:gd name="T11" fmla="*/ 1035 h 1436"/>
                  <a:gd name="T12" fmla="*/ 209 w 1631"/>
                  <a:gd name="T13" fmla="*/ 623 h 1436"/>
                  <a:gd name="T14" fmla="*/ 789 w 1631"/>
                  <a:gd name="T15" fmla="*/ 3 h 1436"/>
                  <a:gd name="T16" fmla="*/ 889 w 1631"/>
                  <a:gd name="T17" fmla="*/ 3 h 1436"/>
                  <a:gd name="T18" fmla="*/ 1473 w 1631"/>
                  <a:gd name="T19" fmla="*/ 619 h 1436"/>
                  <a:gd name="T20" fmla="*/ 469 w 1631"/>
                  <a:gd name="T21" fmla="*/ 159 h 1436"/>
                  <a:gd name="T22" fmla="*/ 253 w 1631"/>
                  <a:gd name="T23" fmla="*/ 547 h 1436"/>
                  <a:gd name="T24" fmla="*/ 573 w 1631"/>
                  <a:gd name="T25" fmla="*/ 1287 h 1436"/>
                  <a:gd name="T26" fmla="*/ 841 w 1631"/>
                  <a:gd name="T27" fmla="*/ 1375 h 1436"/>
                  <a:gd name="T28" fmla="*/ 845 w 1631"/>
                  <a:gd name="T29" fmla="*/ 1375 h 1436"/>
                  <a:gd name="T30" fmla="*/ 1213 w 1631"/>
                  <a:gd name="T31" fmla="*/ 1211 h 1436"/>
                  <a:gd name="T32" fmla="*/ 1425 w 1631"/>
                  <a:gd name="T33" fmla="*/ 515 h 1436"/>
                  <a:gd name="T34" fmla="*/ 1213 w 1631"/>
                  <a:gd name="T35" fmla="*/ 163 h 1436"/>
                  <a:gd name="T36" fmla="*/ 769 w 1631"/>
                  <a:gd name="T37" fmla="*/ 51 h 1436"/>
                  <a:gd name="T38" fmla="*/ 469 w 1631"/>
                  <a:gd name="T39" fmla="*/ 159 h 1436"/>
                  <a:gd name="T40" fmla="*/ 281 w 1631"/>
                  <a:gd name="T41" fmla="*/ 991 h 1436"/>
                  <a:gd name="T42" fmla="*/ 213 w 1631"/>
                  <a:gd name="T43" fmla="*/ 675 h 1436"/>
                  <a:gd name="T44" fmla="*/ 205 w 1631"/>
                  <a:gd name="T45" fmla="*/ 675 h 1436"/>
                  <a:gd name="T46" fmla="*/ 281 w 1631"/>
                  <a:gd name="T47" fmla="*/ 991 h 1436"/>
                  <a:gd name="T48" fmla="*/ 1401 w 1631"/>
                  <a:gd name="T49" fmla="*/ 991 h 1436"/>
                  <a:gd name="T50" fmla="*/ 1469 w 1631"/>
                  <a:gd name="T51" fmla="*/ 675 h 1436"/>
                  <a:gd name="T52" fmla="*/ 1401 w 1631"/>
                  <a:gd name="T53" fmla="*/ 991 h 1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31" h="1436">
                    <a:moveTo>
                      <a:pt x="1473" y="619"/>
                    </a:moveTo>
                    <a:cubicBezTo>
                      <a:pt x="1562" y="670"/>
                      <a:pt x="1631" y="757"/>
                      <a:pt x="1605" y="875"/>
                    </a:cubicBezTo>
                    <a:cubicBezTo>
                      <a:pt x="1585" y="963"/>
                      <a:pt x="1505" y="1037"/>
                      <a:pt x="1385" y="1035"/>
                    </a:cubicBezTo>
                    <a:cubicBezTo>
                      <a:pt x="1303" y="1221"/>
                      <a:pt x="1139" y="1351"/>
                      <a:pt x="917" y="1407"/>
                    </a:cubicBezTo>
                    <a:cubicBezTo>
                      <a:pt x="800" y="1436"/>
                      <a:pt x="694" y="1387"/>
                      <a:pt x="601" y="1343"/>
                    </a:cubicBezTo>
                    <a:cubicBezTo>
                      <a:pt x="462" y="1277"/>
                      <a:pt x="358" y="1178"/>
                      <a:pt x="301" y="1035"/>
                    </a:cubicBezTo>
                    <a:cubicBezTo>
                      <a:pt x="45" y="1061"/>
                      <a:pt x="0" y="691"/>
                      <a:pt x="209" y="623"/>
                    </a:cubicBezTo>
                    <a:cubicBezTo>
                      <a:pt x="224" y="257"/>
                      <a:pt x="439" y="29"/>
                      <a:pt x="789" y="3"/>
                    </a:cubicBezTo>
                    <a:cubicBezTo>
                      <a:pt x="823" y="0"/>
                      <a:pt x="857" y="1"/>
                      <a:pt x="889" y="3"/>
                    </a:cubicBezTo>
                    <a:cubicBezTo>
                      <a:pt x="1232" y="26"/>
                      <a:pt x="1458" y="267"/>
                      <a:pt x="1473" y="619"/>
                    </a:cubicBezTo>
                    <a:close/>
                    <a:moveTo>
                      <a:pt x="469" y="159"/>
                    </a:moveTo>
                    <a:cubicBezTo>
                      <a:pt x="353" y="243"/>
                      <a:pt x="266" y="373"/>
                      <a:pt x="253" y="547"/>
                    </a:cubicBezTo>
                    <a:cubicBezTo>
                      <a:pt x="229" y="862"/>
                      <a:pt x="366" y="1169"/>
                      <a:pt x="573" y="1287"/>
                    </a:cubicBezTo>
                    <a:cubicBezTo>
                      <a:pt x="641" y="1326"/>
                      <a:pt x="756" y="1375"/>
                      <a:pt x="841" y="1375"/>
                    </a:cubicBezTo>
                    <a:cubicBezTo>
                      <a:pt x="842" y="1375"/>
                      <a:pt x="844" y="1375"/>
                      <a:pt x="845" y="1375"/>
                    </a:cubicBezTo>
                    <a:cubicBezTo>
                      <a:pt x="971" y="1350"/>
                      <a:pt x="1114" y="1302"/>
                      <a:pt x="1213" y="1211"/>
                    </a:cubicBezTo>
                    <a:cubicBezTo>
                      <a:pt x="1351" y="1083"/>
                      <a:pt x="1464" y="760"/>
                      <a:pt x="1425" y="515"/>
                    </a:cubicBezTo>
                    <a:cubicBezTo>
                      <a:pt x="1400" y="359"/>
                      <a:pt x="1313" y="239"/>
                      <a:pt x="1213" y="163"/>
                    </a:cubicBezTo>
                    <a:cubicBezTo>
                      <a:pt x="1114" y="88"/>
                      <a:pt x="957" y="34"/>
                      <a:pt x="769" y="51"/>
                    </a:cubicBezTo>
                    <a:cubicBezTo>
                      <a:pt x="650" y="62"/>
                      <a:pt x="543" y="105"/>
                      <a:pt x="469" y="159"/>
                    </a:cubicBezTo>
                    <a:close/>
                    <a:moveTo>
                      <a:pt x="281" y="991"/>
                    </a:moveTo>
                    <a:cubicBezTo>
                      <a:pt x="251" y="893"/>
                      <a:pt x="216" y="800"/>
                      <a:pt x="213" y="675"/>
                    </a:cubicBezTo>
                    <a:cubicBezTo>
                      <a:pt x="210" y="675"/>
                      <a:pt x="208" y="675"/>
                      <a:pt x="205" y="675"/>
                    </a:cubicBezTo>
                    <a:cubicBezTo>
                      <a:pt x="62" y="730"/>
                      <a:pt x="98" y="1008"/>
                      <a:pt x="281" y="991"/>
                    </a:cubicBezTo>
                    <a:close/>
                    <a:moveTo>
                      <a:pt x="1401" y="991"/>
                    </a:moveTo>
                    <a:cubicBezTo>
                      <a:pt x="1585" y="1009"/>
                      <a:pt x="1623" y="719"/>
                      <a:pt x="1469" y="675"/>
                    </a:cubicBezTo>
                    <a:cubicBezTo>
                      <a:pt x="1466" y="800"/>
                      <a:pt x="1431" y="893"/>
                      <a:pt x="1401" y="99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32"/>
              <p:cNvSpPr>
                <a:spLocks/>
              </p:cNvSpPr>
              <p:nvPr/>
            </p:nvSpPr>
            <p:spPr bwMode="auto">
              <a:xfrm>
                <a:off x="1650320" y="3166156"/>
                <a:ext cx="1262063" cy="538163"/>
              </a:xfrm>
              <a:custGeom>
                <a:avLst/>
                <a:gdLst>
                  <a:gd name="T0" fmla="*/ 336 w 336"/>
                  <a:gd name="T1" fmla="*/ 101 h 143"/>
                  <a:gd name="T2" fmla="*/ 140 w 336"/>
                  <a:gd name="T3" fmla="*/ 85 h 143"/>
                  <a:gd name="T4" fmla="*/ 0 w 336"/>
                  <a:gd name="T5" fmla="*/ 61 h 143"/>
                  <a:gd name="T6" fmla="*/ 100 w 336"/>
                  <a:gd name="T7" fmla="*/ 5 h 143"/>
                  <a:gd name="T8" fmla="*/ 336 w 336"/>
                  <a:gd name="T9" fmla="*/ 101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6" h="143">
                    <a:moveTo>
                      <a:pt x="336" y="101"/>
                    </a:moveTo>
                    <a:cubicBezTo>
                      <a:pt x="281" y="143"/>
                      <a:pt x="210" y="101"/>
                      <a:pt x="140" y="85"/>
                    </a:cubicBezTo>
                    <a:cubicBezTo>
                      <a:pt x="93" y="74"/>
                      <a:pt x="48" y="66"/>
                      <a:pt x="0" y="61"/>
                    </a:cubicBezTo>
                    <a:cubicBezTo>
                      <a:pt x="28" y="37"/>
                      <a:pt x="63" y="7"/>
                      <a:pt x="100" y="5"/>
                    </a:cubicBezTo>
                    <a:cubicBezTo>
                      <a:pt x="166" y="0"/>
                      <a:pt x="282" y="81"/>
                      <a:pt x="336" y="10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33"/>
              <p:cNvSpPr>
                <a:spLocks/>
              </p:cNvSpPr>
              <p:nvPr/>
            </p:nvSpPr>
            <p:spPr bwMode="auto">
              <a:xfrm>
                <a:off x="4069670" y="3088368"/>
                <a:ext cx="1263650" cy="623888"/>
              </a:xfrm>
              <a:custGeom>
                <a:avLst/>
                <a:gdLst>
                  <a:gd name="T0" fmla="*/ 336 w 336"/>
                  <a:gd name="T1" fmla="*/ 82 h 166"/>
                  <a:gd name="T2" fmla="*/ 0 w 336"/>
                  <a:gd name="T3" fmla="*/ 126 h 166"/>
                  <a:gd name="T4" fmla="*/ 104 w 336"/>
                  <a:gd name="T5" fmla="*/ 70 h 166"/>
                  <a:gd name="T6" fmla="*/ 336 w 336"/>
                  <a:gd name="T7" fmla="*/ 8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6" h="166">
                    <a:moveTo>
                      <a:pt x="336" y="82"/>
                    </a:moveTo>
                    <a:cubicBezTo>
                      <a:pt x="212" y="78"/>
                      <a:pt x="107" y="166"/>
                      <a:pt x="0" y="126"/>
                    </a:cubicBezTo>
                    <a:cubicBezTo>
                      <a:pt x="19" y="105"/>
                      <a:pt x="63" y="87"/>
                      <a:pt x="104" y="70"/>
                    </a:cubicBezTo>
                    <a:cubicBezTo>
                      <a:pt x="189" y="34"/>
                      <a:pt x="274" y="0"/>
                      <a:pt x="336" y="8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36"/>
              <p:cNvSpPr>
                <a:spLocks/>
              </p:cNvSpPr>
              <p:nvPr/>
            </p:nvSpPr>
            <p:spPr bwMode="auto">
              <a:xfrm>
                <a:off x="1748745" y="3885293"/>
                <a:ext cx="1014413" cy="492125"/>
              </a:xfrm>
              <a:custGeom>
                <a:avLst/>
                <a:gdLst>
                  <a:gd name="T0" fmla="*/ 270 w 270"/>
                  <a:gd name="T1" fmla="*/ 118 h 131"/>
                  <a:gd name="T2" fmla="*/ 146 w 270"/>
                  <a:gd name="T3" fmla="*/ 74 h 131"/>
                  <a:gd name="T4" fmla="*/ 2 w 270"/>
                  <a:gd name="T5" fmla="*/ 34 h 131"/>
                  <a:gd name="T6" fmla="*/ 62 w 270"/>
                  <a:gd name="T7" fmla="*/ 10 h 131"/>
                  <a:gd name="T8" fmla="*/ 270 w 270"/>
                  <a:gd name="T9" fmla="*/ 118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0" h="131">
                    <a:moveTo>
                      <a:pt x="270" y="118"/>
                    </a:moveTo>
                    <a:cubicBezTo>
                      <a:pt x="228" y="131"/>
                      <a:pt x="188" y="91"/>
                      <a:pt x="146" y="74"/>
                    </a:cubicBezTo>
                    <a:cubicBezTo>
                      <a:pt x="99" y="55"/>
                      <a:pt x="49" y="55"/>
                      <a:pt x="2" y="34"/>
                    </a:cubicBezTo>
                    <a:cubicBezTo>
                      <a:pt x="0" y="0"/>
                      <a:pt x="30" y="6"/>
                      <a:pt x="62" y="10"/>
                    </a:cubicBezTo>
                    <a:cubicBezTo>
                      <a:pt x="132" y="19"/>
                      <a:pt x="256" y="62"/>
                      <a:pt x="270" y="11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37"/>
              <p:cNvSpPr>
                <a:spLocks/>
              </p:cNvSpPr>
              <p:nvPr/>
            </p:nvSpPr>
            <p:spPr bwMode="auto">
              <a:xfrm>
                <a:off x="4231595" y="3902756"/>
                <a:ext cx="1033463" cy="485775"/>
              </a:xfrm>
              <a:custGeom>
                <a:avLst/>
                <a:gdLst>
                  <a:gd name="T0" fmla="*/ 9 w 275"/>
                  <a:gd name="T1" fmla="*/ 113 h 129"/>
                  <a:gd name="T2" fmla="*/ 93 w 275"/>
                  <a:gd name="T3" fmla="*/ 45 h 129"/>
                  <a:gd name="T4" fmla="*/ 249 w 275"/>
                  <a:gd name="T5" fmla="*/ 1 h 129"/>
                  <a:gd name="T6" fmla="*/ 273 w 275"/>
                  <a:gd name="T7" fmla="*/ 25 h 129"/>
                  <a:gd name="T8" fmla="*/ 213 w 275"/>
                  <a:gd name="T9" fmla="*/ 45 h 129"/>
                  <a:gd name="T10" fmla="*/ 105 w 275"/>
                  <a:gd name="T11" fmla="*/ 81 h 129"/>
                  <a:gd name="T12" fmla="*/ 9 w 275"/>
                  <a:gd name="T13" fmla="*/ 113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" h="129">
                    <a:moveTo>
                      <a:pt x="9" y="113"/>
                    </a:moveTo>
                    <a:cubicBezTo>
                      <a:pt x="0" y="78"/>
                      <a:pt x="54" y="63"/>
                      <a:pt x="93" y="45"/>
                    </a:cubicBezTo>
                    <a:cubicBezTo>
                      <a:pt x="146" y="21"/>
                      <a:pt x="187" y="5"/>
                      <a:pt x="249" y="1"/>
                    </a:cubicBezTo>
                    <a:cubicBezTo>
                      <a:pt x="260" y="0"/>
                      <a:pt x="275" y="10"/>
                      <a:pt x="273" y="25"/>
                    </a:cubicBezTo>
                    <a:cubicBezTo>
                      <a:pt x="269" y="46"/>
                      <a:pt x="235" y="41"/>
                      <a:pt x="213" y="45"/>
                    </a:cubicBezTo>
                    <a:cubicBezTo>
                      <a:pt x="180" y="50"/>
                      <a:pt x="140" y="65"/>
                      <a:pt x="105" y="81"/>
                    </a:cubicBezTo>
                    <a:cubicBezTo>
                      <a:pt x="72" y="96"/>
                      <a:pt x="39" y="129"/>
                      <a:pt x="9" y="11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38"/>
              <p:cNvSpPr>
                <a:spLocks/>
              </p:cNvSpPr>
              <p:nvPr/>
            </p:nvSpPr>
            <p:spPr bwMode="auto">
              <a:xfrm>
                <a:off x="2598057" y="5326743"/>
                <a:ext cx="1847850" cy="373063"/>
              </a:xfrm>
              <a:custGeom>
                <a:avLst/>
                <a:gdLst>
                  <a:gd name="T0" fmla="*/ 492 w 492"/>
                  <a:gd name="T1" fmla="*/ 14 h 99"/>
                  <a:gd name="T2" fmla="*/ 396 w 492"/>
                  <a:gd name="T3" fmla="*/ 74 h 99"/>
                  <a:gd name="T4" fmla="*/ 100 w 492"/>
                  <a:gd name="T5" fmla="*/ 74 h 99"/>
                  <a:gd name="T6" fmla="*/ 0 w 492"/>
                  <a:gd name="T7" fmla="*/ 18 h 99"/>
                  <a:gd name="T8" fmla="*/ 8 w 492"/>
                  <a:gd name="T9" fmla="*/ 10 h 99"/>
                  <a:gd name="T10" fmla="*/ 16 w 492"/>
                  <a:gd name="T11" fmla="*/ 6 h 99"/>
                  <a:gd name="T12" fmla="*/ 392 w 492"/>
                  <a:gd name="T13" fmla="*/ 34 h 99"/>
                  <a:gd name="T14" fmla="*/ 492 w 492"/>
                  <a:gd name="T15" fmla="*/ 1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2" h="99">
                    <a:moveTo>
                      <a:pt x="492" y="14"/>
                    </a:moveTo>
                    <a:cubicBezTo>
                      <a:pt x="492" y="55"/>
                      <a:pt x="437" y="63"/>
                      <a:pt x="396" y="74"/>
                    </a:cubicBezTo>
                    <a:cubicBezTo>
                      <a:pt x="304" y="98"/>
                      <a:pt x="195" y="99"/>
                      <a:pt x="100" y="74"/>
                    </a:cubicBezTo>
                    <a:cubicBezTo>
                      <a:pt x="59" y="63"/>
                      <a:pt x="6" y="56"/>
                      <a:pt x="0" y="18"/>
                    </a:cubicBezTo>
                    <a:cubicBezTo>
                      <a:pt x="3" y="16"/>
                      <a:pt x="7" y="14"/>
                      <a:pt x="8" y="10"/>
                    </a:cubicBezTo>
                    <a:cubicBezTo>
                      <a:pt x="11" y="9"/>
                      <a:pt x="12" y="6"/>
                      <a:pt x="16" y="6"/>
                    </a:cubicBezTo>
                    <a:cubicBezTo>
                      <a:pt x="109" y="53"/>
                      <a:pt x="271" y="67"/>
                      <a:pt x="392" y="34"/>
                    </a:cubicBezTo>
                    <a:cubicBezTo>
                      <a:pt x="424" y="25"/>
                      <a:pt x="459" y="0"/>
                      <a:pt x="492" y="1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1737223" y="1274880"/>
              <a:ext cx="6176963" cy="4781550"/>
              <a:chOff x="1648732" y="1304377"/>
              <a:chExt cx="6176963" cy="4781550"/>
            </a:xfrm>
          </p:grpSpPr>
          <p:sp>
            <p:nvSpPr>
              <p:cNvPr id="51" name="Freeform 43"/>
              <p:cNvSpPr>
                <a:spLocks/>
              </p:cNvSpPr>
              <p:nvPr/>
            </p:nvSpPr>
            <p:spPr bwMode="auto">
              <a:xfrm>
                <a:off x="1767427" y="1480594"/>
                <a:ext cx="5792227" cy="4443401"/>
              </a:xfrm>
              <a:custGeom>
                <a:avLst/>
                <a:gdLst>
                  <a:gd name="T0" fmla="*/ 1077 w 1540"/>
                  <a:gd name="T1" fmla="*/ 0 h 1152"/>
                  <a:gd name="T2" fmla="*/ 1185 w 1540"/>
                  <a:gd name="T3" fmla="*/ 196 h 1152"/>
                  <a:gd name="T4" fmla="*/ 1389 w 1540"/>
                  <a:gd name="T5" fmla="*/ 220 h 1152"/>
                  <a:gd name="T6" fmla="*/ 1321 w 1540"/>
                  <a:gd name="T7" fmla="*/ 260 h 1152"/>
                  <a:gd name="T8" fmla="*/ 1449 w 1540"/>
                  <a:gd name="T9" fmla="*/ 424 h 1152"/>
                  <a:gd name="T10" fmla="*/ 1521 w 1540"/>
                  <a:gd name="T11" fmla="*/ 544 h 1152"/>
                  <a:gd name="T12" fmla="*/ 1481 w 1540"/>
                  <a:gd name="T13" fmla="*/ 556 h 1152"/>
                  <a:gd name="T14" fmla="*/ 1425 w 1540"/>
                  <a:gd name="T15" fmla="*/ 1024 h 1152"/>
                  <a:gd name="T16" fmla="*/ 1385 w 1540"/>
                  <a:gd name="T17" fmla="*/ 1000 h 1152"/>
                  <a:gd name="T18" fmla="*/ 1345 w 1540"/>
                  <a:gd name="T19" fmla="*/ 1120 h 1152"/>
                  <a:gd name="T20" fmla="*/ 1289 w 1540"/>
                  <a:gd name="T21" fmla="*/ 904 h 1152"/>
                  <a:gd name="T22" fmla="*/ 1265 w 1540"/>
                  <a:gd name="T23" fmla="*/ 952 h 1152"/>
                  <a:gd name="T24" fmla="*/ 1249 w 1540"/>
                  <a:gd name="T25" fmla="*/ 856 h 1152"/>
                  <a:gd name="T26" fmla="*/ 1161 w 1540"/>
                  <a:gd name="T27" fmla="*/ 920 h 1152"/>
                  <a:gd name="T28" fmla="*/ 1173 w 1540"/>
                  <a:gd name="T29" fmla="*/ 832 h 1152"/>
                  <a:gd name="T30" fmla="*/ 553 w 1540"/>
                  <a:gd name="T31" fmla="*/ 1088 h 1152"/>
                  <a:gd name="T32" fmla="*/ 625 w 1540"/>
                  <a:gd name="T33" fmla="*/ 840 h 1152"/>
                  <a:gd name="T34" fmla="*/ 393 w 1540"/>
                  <a:gd name="T35" fmla="*/ 996 h 1152"/>
                  <a:gd name="T36" fmla="*/ 393 w 1540"/>
                  <a:gd name="T37" fmla="*/ 880 h 1152"/>
                  <a:gd name="T38" fmla="*/ 233 w 1540"/>
                  <a:gd name="T39" fmla="*/ 1048 h 1152"/>
                  <a:gd name="T40" fmla="*/ 221 w 1540"/>
                  <a:gd name="T41" fmla="*/ 920 h 1152"/>
                  <a:gd name="T42" fmla="*/ 169 w 1540"/>
                  <a:gd name="T43" fmla="*/ 1152 h 1152"/>
                  <a:gd name="T44" fmla="*/ 117 w 1540"/>
                  <a:gd name="T45" fmla="*/ 1008 h 1152"/>
                  <a:gd name="T46" fmla="*/ 45 w 1540"/>
                  <a:gd name="T47" fmla="*/ 1040 h 1152"/>
                  <a:gd name="T48" fmla="*/ 13 w 1540"/>
                  <a:gd name="T49" fmla="*/ 784 h 1152"/>
                  <a:gd name="T50" fmla="*/ 133 w 1540"/>
                  <a:gd name="T51" fmla="*/ 360 h 1152"/>
                  <a:gd name="T52" fmla="*/ 69 w 1540"/>
                  <a:gd name="T53" fmla="*/ 288 h 1152"/>
                  <a:gd name="T54" fmla="*/ 333 w 1540"/>
                  <a:gd name="T55" fmla="*/ 176 h 1152"/>
                  <a:gd name="T56" fmla="*/ 709 w 1540"/>
                  <a:gd name="T57" fmla="*/ 96 h 1152"/>
                  <a:gd name="T58" fmla="*/ 693 w 1540"/>
                  <a:gd name="T59" fmla="*/ 20 h 1152"/>
                  <a:gd name="T60" fmla="*/ 765 w 1540"/>
                  <a:gd name="T61" fmla="*/ 44 h 1152"/>
                  <a:gd name="T62" fmla="*/ 1017 w 1540"/>
                  <a:gd name="T63" fmla="*/ 120 h 1152"/>
                  <a:gd name="T64" fmla="*/ 1077 w 1540"/>
                  <a:gd name="T65" fmla="*/ 0 h 1152"/>
                  <a:gd name="connsiteX0" fmla="*/ 6924 w 9807"/>
                  <a:gd name="connsiteY0" fmla="*/ 0 h 10000"/>
                  <a:gd name="connsiteX1" fmla="*/ 7625 w 9807"/>
                  <a:gd name="connsiteY1" fmla="*/ 1701 h 10000"/>
                  <a:gd name="connsiteX2" fmla="*/ 8949 w 9807"/>
                  <a:gd name="connsiteY2" fmla="*/ 1910 h 10000"/>
                  <a:gd name="connsiteX3" fmla="*/ 8508 w 9807"/>
                  <a:gd name="connsiteY3" fmla="*/ 2257 h 10000"/>
                  <a:gd name="connsiteX4" fmla="*/ 9339 w 9807"/>
                  <a:gd name="connsiteY4" fmla="*/ 3681 h 10000"/>
                  <a:gd name="connsiteX5" fmla="*/ 9807 w 9807"/>
                  <a:gd name="connsiteY5" fmla="*/ 4722 h 10000"/>
                  <a:gd name="connsiteX6" fmla="*/ 9547 w 9807"/>
                  <a:gd name="connsiteY6" fmla="*/ 4826 h 10000"/>
                  <a:gd name="connsiteX7" fmla="*/ 9183 w 9807"/>
                  <a:gd name="connsiteY7" fmla="*/ 8889 h 10000"/>
                  <a:gd name="connsiteX8" fmla="*/ 8924 w 9807"/>
                  <a:gd name="connsiteY8" fmla="*/ 8681 h 10000"/>
                  <a:gd name="connsiteX9" fmla="*/ 8664 w 9807"/>
                  <a:gd name="connsiteY9" fmla="*/ 9722 h 10000"/>
                  <a:gd name="connsiteX10" fmla="*/ 8300 w 9807"/>
                  <a:gd name="connsiteY10" fmla="*/ 7847 h 10000"/>
                  <a:gd name="connsiteX11" fmla="*/ 8144 w 9807"/>
                  <a:gd name="connsiteY11" fmla="*/ 8264 h 10000"/>
                  <a:gd name="connsiteX12" fmla="*/ 8040 w 9807"/>
                  <a:gd name="connsiteY12" fmla="*/ 7431 h 10000"/>
                  <a:gd name="connsiteX13" fmla="*/ 7469 w 9807"/>
                  <a:gd name="connsiteY13" fmla="*/ 7986 h 10000"/>
                  <a:gd name="connsiteX14" fmla="*/ 7547 w 9807"/>
                  <a:gd name="connsiteY14" fmla="*/ 7222 h 10000"/>
                  <a:gd name="connsiteX15" fmla="*/ 3521 w 9807"/>
                  <a:gd name="connsiteY15" fmla="*/ 9444 h 10000"/>
                  <a:gd name="connsiteX16" fmla="*/ 3988 w 9807"/>
                  <a:gd name="connsiteY16" fmla="*/ 7292 h 10000"/>
                  <a:gd name="connsiteX17" fmla="*/ 2482 w 9807"/>
                  <a:gd name="connsiteY17" fmla="*/ 8646 h 10000"/>
                  <a:gd name="connsiteX18" fmla="*/ 2482 w 9807"/>
                  <a:gd name="connsiteY18" fmla="*/ 7639 h 10000"/>
                  <a:gd name="connsiteX19" fmla="*/ 1443 w 9807"/>
                  <a:gd name="connsiteY19" fmla="*/ 9097 h 10000"/>
                  <a:gd name="connsiteX20" fmla="*/ 1365 w 9807"/>
                  <a:gd name="connsiteY20" fmla="*/ 8127 h 10000"/>
                  <a:gd name="connsiteX21" fmla="*/ 1027 w 9807"/>
                  <a:gd name="connsiteY21" fmla="*/ 10000 h 10000"/>
                  <a:gd name="connsiteX22" fmla="*/ 690 w 9807"/>
                  <a:gd name="connsiteY22" fmla="*/ 8750 h 10000"/>
                  <a:gd name="connsiteX23" fmla="*/ 222 w 9807"/>
                  <a:gd name="connsiteY23" fmla="*/ 9028 h 10000"/>
                  <a:gd name="connsiteX24" fmla="*/ 14 w 9807"/>
                  <a:gd name="connsiteY24" fmla="*/ 6806 h 10000"/>
                  <a:gd name="connsiteX25" fmla="*/ 794 w 9807"/>
                  <a:gd name="connsiteY25" fmla="*/ 3125 h 10000"/>
                  <a:gd name="connsiteX26" fmla="*/ 378 w 9807"/>
                  <a:gd name="connsiteY26" fmla="*/ 2500 h 10000"/>
                  <a:gd name="connsiteX27" fmla="*/ 2092 w 9807"/>
                  <a:gd name="connsiteY27" fmla="*/ 1528 h 10000"/>
                  <a:gd name="connsiteX28" fmla="*/ 4534 w 9807"/>
                  <a:gd name="connsiteY28" fmla="*/ 833 h 10000"/>
                  <a:gd name="connsiteX29" fmla="*/ 4430 w 9807"/>
                  <a:gd name="connsiteY29" fmla="*/ 174 h 10000"/>
                  <a:gd name="connsiteX30" fmla="*/ 4898 w 9807"/>
                  <a:gd name="connsiteY30" fmla="*/ 382 h 10000"/>
                  <a:gd name="connsiteX31" fmla="*/ 6534 w 9807"/>
                  <a:gd name="connsiteY31" fmla="*/ 1042 h 10000"/>
                  <a:gd name="connsiteX32" fmla="*/ 6924 w 9807"/>
                  <a:gd name="connsiteY32" fmla="*/ 0 h 10000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63 w 10000"/>
                  <a:gd name="connsiteY10" fmla="*/ 7847 h 10176"/>
                  <a:gd name="connsiteX11" fmla="*/ 8304 w 10000"/>
                  <a:gd name="connsiteY11" fmla="*/ 8264 h 10176"/>
                  <a:gd name="connsiteX12" fmla="*/ 8198 w 10000"/>
                  <a:gd name="connsiteY12" fmla="*/ 7431 h 10176"/>
                  <a:gd name="connsiteX13" fmla="*/ 7616 w 10000"/>
                  <a:gd name="connsiteY13" fmla="*/ 7986 h 10176"/>
                  <a:gd name="connsiteX14" fmla="*/ 7696 w 10000"/>
                  <a:gd name="connsiteY14" fmla="*/ 7222 h 10176"/>
                  <a:gd name="connsiteX15" fmla="*/ 3590 w 10000"/>
                  <a:gd name="connsiteY15" fmla="*/ 9444 h 10176"/>
                  <a:gd name="connsiteX16" fmla="*/ 4066 w 10000"/>
                  <a:gd name="connsiteY16" fmla="*/ 7292 h 10176"/>
                  <a:gd name="connsiteX17" fmla="*/ 2531 w 10000"/>
                  <a:gd name="connsiteY17" fmla="*/ 8646 h 10176"/>
                  <a:gd name="connsiteX18" fmla="*/ 2531 w 10000"/>
                  <a:gd name="connsiteY18" fmla="*/ 7639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226 w 10000"/>
                  <a:gd name="connsiteY23" fmla="*/ 9028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63 w 10000"/>
                  <a:gd name="connsiteY10" fmla="*/ 7847 h 10176"/>
                  <a:gd name="connsiteX11" fmla="*/ 8304 w 10000"/>
                  <a:gd name="connsiteY11" fmla="*/ 8264 h 10176"/>
                  <a:gd name="connsiteX12" fmla="*/ 8198 w 10000"/>
                  <a:gd name="connsiteY12" fmla="*/ 7431 h 10176"/>
                  <a:gd name="connsiteX13" fmla="*/ 7616 w 10000"/>
                  <a:gd name="connsiteY13" fmla="*/ 7986 h 10176"/>
                  <a:gd name="connsiteX14" fmla="*/ 7696 w 10000"/>
                  <a:gd name="connsiteY14" fmla="*/ 7222 h 10176"/>
                  <a:gd name="connsiteX15" fmla="*/ 3590 w 10000"/>
                  <a:gd name="connsiteY15" fmla="*/ 9444 h 10176"/>
                  <a:gd name="connsiteX16" fmla="*/ 4066 w 10000"/>
                  <a:gd name="connsiteY16" fmla="*/ 7292 h 10176"/>
                  <a:gd name="connsiteX17" fmla="*/ 2531 w 10000"/>
                  <a:gd name="connsiteY17" fmla="*/ 8646 h 10176"/>
                  <a:gd name="connsiteX18" fmla="*/ 2531 w 10000"/>
                  <a:gd name="connsiteY18" fmla="*/ 7639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159 w 10000"/>
                  <a:gd name="connsiteY23" fmla="*/ 9134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63 w 10000"/>
                  <a:gd name="connsiteY10" fmla="*/ 7847 h 10176"/>
                  <a:gd name="connsiteX11" fmla="*/ 8304 w 10000"/>
                  <a:gd name="connsiteY11" fmla="*/ 8264 h 10176"/>
                  <a:gd name="connsiteX12" fmla="*/ 8198 w 10000"/>
                  <a:gd name="connsiteY12" fmla="*/ 7431 h 10176"/>
                  <a:gd name="connsiteX13" fmla="*/ 7616 w 10000"/>
                  <a:gd name="connsiteY13" fmla="*/ 7986 h 10176"/>
                  <a:gd name="connsiteX14" fmla="*/ 7696 w 10000"/>
                  <a:gd name="connsiteY14" fmla="*/ 7222 h 10176"/>
                  <a:gd name="connsiteX15" fmla="*/ 3590 w 10000"/>
                  <a:gd name="connsiteY15" fmla="*/ 9444 h 10176"/>
                  <a:gd name="connsiteX16" fmla="*/ 4066 w 10000"/>
                  <a:gd name="connsiteY16" fmla="*/ 7292 h 10176"/>
                  <a:gd name="connsiteX17" fmla="*/ 2531 w 10000"/>
                  <a:gd name="connsiteY17" fmla="*/ 8646 h 10176"/>
                  <a:gd name="connsiteX18" fmla="*/ 2491 w 10000"/>
                  <a:gd name="connsiteY18" fmla="*/ 7797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159 w 10000"/>
                  <a:gd name="connsiteY23" fmla="*/ 9134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63 w 10000"/>
                  <a:gd name="connsiteY10" fmla="*/ 7847 h 10176"/>
                  <a:gd name="connsiteX11" fmla="*/ 8304 w 10000"/>
                  <a:gd name="connsiteY11" fmla="*/ 8264 h 10176"/>
                  <a:gd name="connsiteX12" fmla="*/ 8198 w 10000"/>
                  <a:gd name="connsiteY12" fmla="*/ 7431 h 10176"/>
                  <a:gd name="connsiteX13" fmla="*/ 7616 w 10000"/>
                  <a:gd name="connsiteY13" fmla="*/ 7986 h 10176"/>
                  <a:gd name="connsiteX14" fmla="*/ 7696 w 10000"/>
                  <a:gd name="connsiteY14" fmla="*/ 7222 h 10176"/>
                  <a:gd name="connsiteX15" fmla="*/ 3590 w 10000"/>
                  <a:gd name="connsiteY15" fmla="*/ 9444 h 10176"/>
                  <a:gd name="connsiteX16" fmla="*/ 4066 w 10000"/>
                  <a:gd name="connsiteY16" fmla="*/ 7292 h 10176"/>
                  <a:gd name="connsiteX17" fmla="*/ 2531 w 10000"/>
                  <a:gd name="connsiteY17" fmla="*/ 8734 h 10176"/>
                  <a:gd name="connsiteX18" fmla="*/ 2491 w 10000"/>
                  <a:gd name="connsiteY18" fmla="*/ 7797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159 w 10000"/>
                  <a:gd name="connsiteY23" fmla="*/ 9134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63 w 10000"/>
                  <a:gd name="connsiteY10" fmla="*/ 7847 h 10176"/>
                  <a:gd name="connsiteX11" fmla="*/ 8304 w 10000"/>
                  <a:gd name="connsiteY11" fmla="*/ 8264 h 10176"/>
                  <a:gd name="connsiteX12" fmla="*/ 8198 w 10000"/>
                  <a:gd name="connsiteY12" fmla="*/ 7431 h 10176"/>
                  <a:gd name="connsiteX13" fmla="*/ 7616 w 10000"/>
                  <a:gd name="connsiteY13" fmla="*/ 7986 h 10176"/>
                  <a:gd name="connsiteX14" fmla="*/ 7696 w 10000"/>
                  <a:gd name="connsiteY14" fmla="*/ 7222 h 10176"/>
                  <a:gd name="connsiteX15" fmla="*/ 3590 w 10000"/>
                  <a:gd name="connsiteY15" fmla="*/ 9444 h 10176"/>
                  <a:gd name="connsiteX16" fmla="*/ 3999 w 10000"/>
                  <a:gd name="connsiteY16" fmla="*/ 7415 h 10176"/>
                  <a:gd name="connsiteX17" fmla="*/ 2531 w 10000"/>
                  <a:gd name="connsiteY17" fmla="*/ 8734 h 10176"/>
                  <a:gd name="connsiteX18" fmla="*/ 2491 w 10000"/>
                  <a:gd name="connsiteY18" fmla="*/ 7797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159 w 10000"/>
                  <a:gd name="connsiteY23" fmla="*/ 9134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63 w 10000"/>
                  <a:gd name="connsiteY10" fmla="*/ 7847 h 10176"/>
                  <a:gd name="connsiteX11" fmla="*/ 8304 w 10000"/>
                  <a:gd name="connsiteY11" fmla="*/ 8264 h 10176"/>
                  <a:gd name="connsiteX12" fmla="*/ 8198 w 10000"/>
                  <a:gd name="connsiteY12" fmla="*/ 7431 h 10176"/>
                  <a:gd name="connsiteX13" fmla="*/ 7616 w 10000"/>
                  <a:gd name="connsiteY13" fmla="*/ 7986 h 10176"/>
                  <a:gd name="connsiteX14" fmla="*/ 7669 w 10000"/>
                  <a:gd name="connsiteY14" fmla="*/ 7310 h 10176"/>
                  <a:gd name="connsiteX15" fmla="*/ 3590 w 10000"/>
                  <a:gd name="connsiteY15" fmla="*/ 9444 h 10176"/>
                  <a:gd name="connsiteX16" fmla="*/ 3999 w 10000"/>
                  <a:gd name="connsiteY16" fmla="*/ 7415 h 10176"/>
                  <a:gd name="connsiteX17" fmla="*/ 2531 w 10000"/>
                  <a:gd name="connsiteY17" fmla="*/ 8734 h 10176"/>
                  <a:gd name="connsiteX18" fmla="*/ 2491 w 10000"/>
                  <a:gd name="connsiteY18" fmla="*/ 7797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159 w 10000"/>
                  <a:gd name="connsiteY23" fmla="*/ 9134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63 w 10000"/>
                  <a:gd name="connsiteY10" fmla="*/ 7847 h 10176"/>
                  <a:gd name="connsiteX11" fmla="*/ 8304 w 10000"/>
                  <a:gd name="connsiteY11" fmla="*/ 8264 h 10176"/>
                  <a:gd name="connsiteX12" fmla="*/ 8198 w 10000"/>
                  <a:gd name="connsiteY12" fmla="*/ 7431 h 10176"/>
                  <a:gd name="connsiteX13" fmla="*/ 7616 w 10000"/>
                  <a:gd name="connsiteY13" fmla="*/ 8074 h 10176"/>
                  <a:gd name="connsiteX14" fmla="*/ 7669 w 10000"/>
                  <a:gd name="connsiteY14" fmla="*/ 7310 h 10176"/>
                  <a:gd name="connsiteX15" fmla="*/ 3590 w 10000"/>
                  <a:gd name="connsiteY15" fmla="*/ 9444 h 10176"/>
                  <a:gd name="connsiteX16" fmla="*/ 3999 w 10000"/>
                  <a:gd name="connsiteY16" fmla="*/ 7415 h 10176"/>
                  <a:gd name="connsiteX17" fmla="*/ 2531 w 10000"/>
                  <a:gd name="connsiteY17" fmla="*/ 8734 h 10176"/>
                  <a:gd name="connsiteX18" fmla="*/ 2491 w 10000"/>
                  <a:gd name="connsiteY18" fmla="*/ 7797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159 w 10000"/>
                  <a:gd name="connsiteY23" fmla="*/ 9134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63 w 10000"/>
                  <a:gd name="connsiteY10" fmla="*/ 7847 h 10176"/>
                  <a:gd name="connsiteX11" fmla="*/ 8304 w 10000"/>
                  <a:gd name="connsiteY11" fmla="*/ 8264 h 10176"/>
                  <a:gd name="connsiteX12" fmla="*/ 8292 w 10000"/>
                  <a:gd name="connsiteY12" fmla="*/ 7378 h 10176"/>
                  <a:gd name="connsiteX13" fmla="*/ 7616 w 10000"/>
                  <a:gd name="connsiteY13" fmla="*/ 8074 h 10176"/>
                  <a:gd name="connsiteX14" fmla="*/ 7669 w 10000"/>
                  <a:gd name="connsiteY14" fmla="*/ 7310 h 10176"/>
                  <a:gd name="connsiteX15" fmla="*/ 3590 w 10000"/>
                  <a:gd name="connsiteY15" fmla="*/ 9444 h 10176"/>
                  <a:gd name="connsiteX16" fmla="*/ 3999 w 10000"/>
                  <a:gd name="connsiteY16" fmla="*/ 7415 h 10176"/>
                  <a:gd name="connsiteX17" fmla="*/ 2531 w 10000"/>
                  <a:gd name="connsiteY17" fmla="*/ 8734 h 10176"/>
                  <a:gd name="connsiteX18" fmla="*/ 2491 w 10000"/>
                  <a:gd name="connsiteY18" fmla="*/ 7797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159 w 10000"/>
                  <a:gd name="connsiteY23" fmla="*/ 9134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63 w 10000"/>
                  <a:gd name="connsiteY10" fmla="*/ 7847 h 10176"/>
                  <a:gd name="connsiteX11" fmla="*/ 8304 w 10000"/>
                  <a:gd name="connsiteY11" fmla="*/ 8264 h 10176"/>
                  <a:gd name="connsiteX12" fmla="*/ 8144 w 10000"/>
                  <a:gd name="connsiteY12" fmla="*/ 7448 h 10176"/>
                  <a:gd name="connsiteX13" fmla="*/ 7616 w 10000"/>
                  <a:gd name="connsiteY13" fmla="*/ 8074 h 10176"/>
                  <a:gd name="connsiteX14" fmla="*/ 7669 w 10000"/>
                  <a:gd name="connsiteY14" fmla="*/ 7310 h 10176"/>
                  <a:gd name="connsiteX15" fmla="*/ 3590 w 10000"/>
                  <a:gd name="connsiteY15" fmla="*/ 9444 h 10176"/>
                  <a:gd name="connsiteX16" fmla="*/ 3999 w 10000"/>
                  <a:gd name="connsiteY16" fmla="*/ 7415 h 10176"/>
                  <a:gd name="connsiteX17" fmla="*/ 2531 w 10000"/>
                  <a:gd name="connsiteY17" fmla="*/ 8734 h 10176"/>
                  <a:gd name="connsiteX18" fmla="*/ 2491 w 10000"/>
                  <a:gd name="connsiteY18" fmla="*/ 7797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159 w 10000"/>
                  <a:gd name="connsiteY23" fmla="*/ 9134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63 w 10000"/>
                  <a:gd name="connsiteY10" fmla="*/ 7847 h 10176"/>
                  <a:gd name="connsiteX11" fmla="*/ 8304 w 10000"/>
                  <a:gd name="connsiteY11" fmla="*/ 8264 h 10176"/>
                  <a:gd name="connsiteX12" fmla="*/ 8144 w 10000"/>
                  <a:gd name="connsiteY12" fmla="*/ 7448 h 10176"/>
                  <a:gd name="connsiteX13" fmla="*/ 7616 w 10000"/>
                  <a:gd name="connsiteY13" fmla="*/ 8074 h 10176"/>
                  <a:gd name="connsiteX14" fmla="*/ 7669 w 10000"/>
                  <a:gd name="connsiteY14" fmla="*/ 7310 h 10176"/>
                  <a:gd name="connsiteX15" fmla="*/ 3590 w 10000"/>
                  <a:gd name="connsiteY15" fmla="*/ 9444 h 10176"/>
                  <a:gd name="connsiteX16" fmla="*/ 3999 w 10000"/>
                  <a:gd name="connsiteY16" fmla="*/ 7415 h 10176"/>
                  <a:gd name="connsiteX17" fmla="*/ 2531 w 10000"/>
                  <a:gd name="connsiteY17" fmla="*/ 8734 h 10176"/>
                  <a:gd name="connsiteX18" fmla="*/ 2491 w 10000"/>
                  <a:gd name="connsiteY18" fmla="*/ 7797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159 w 10000"/>
                  <a:gd name="connsiteY23" fmla="*/ 9134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76 w 10000"/>
                  <a:gd name="connsiteY10" fmla="*/ 7935 h 10176"/>
                  <a:gd name="connsiteX11" fmla="*/ 8304 w 10000"/>
                  <a:gd name="connsiteY11" fmla="*/ 8264 h 10176"/>
                  <a:gd name="connsiteX12" fmla="*/ 8144 w 10000"/>
                  <a:gd name="connsiteY12" fmla="*/ 7448 h 10176"/>
                  <a:gd name="connsiteX13" fmla="*/ 7616 w 10000"/>
                  <a:gd name="connsiteY13" fmla="*/ 8074 h 10176"/>
                  <a:gd name="connsiteX14" fmla="*/ 7669 w 10000"/>
                  <a:gd name="connsiteY14" fmla="*/ 7310 h 10176"/>
                  <a:gd name="connsiteX15" fmla="*/ 3590 w 10000"/>
                  <a:gd name="connsiteY15" fmla="*/ 9444 h 10176"/>
                  <a:gd name="connsiteX16" fmla="*/ 3999 w 10000"/>
                  <a:gd name="connsiteY16" fmla="*/ 7415 h 10176"/>
                  <a:gd name="connsiteX17" fmla="*/ 2531 w 10000"/>
                  <a:gd name="connsiteY17" fmla="*/ 8734 h 10176"/>
                  <a:gd name="connsiteX18" fmla="*/ 2491 w 10000"/>
                  <a:gd name="connsiteY18" fmla="*/ 7797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159 w 10000"/>
                  <a:gd name="connsiteY23" fmla="*/ 9134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88 w 10003"/>
                  <a:gd name="connsiteY26" fmla="*/ 2500 h 10176"/>
                  <a:gd name="connsiteX27" fmla="*/ 2136 w 10003"/>
                  <a:gd name="connsiteY27" fmla="*/ 1528 h 10176"/>
                  <a:gd name="connsiteX28" fmla="*/ 4626 w 10003"/>
                  <a:gd name="connsiteY28" fmla="*/ 833 h 10176"/>
                  <a:gd name="connsiteX29" fmla="*/ 4520 w 10003"/>
                  <a:gd name="connsiteY29" fmla="*/ 174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136 w 10003"/>
                  <a:gd name="connsiteY27" fmla="*/ 1528 h 10176"/>
                  <a:gd name="connsiteX28" fmla="*/ 4626 w 10003"/>
                  <a:gd name="connsiteY28" fmla="*/ 833 h 10176"/>
                  <a:gd name="connsiteX29" fmla="*/ 4520 w 10003"/>
                  <a:gd name="connsiteY29" fmla="*/ 174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136 w 10003"/>
                  <a:gd name="connsiteY27" fmla="*/ 1528 h 10176"/>
                  <a:gd name="connsiteX28" fmla="*/ 4586 w 10003"/>
                  <a:gd name="connsiteY28" fmla="*/ 727 h 10176"/>
                  <a:gd name="connsiteX29" fmla="*/ 4520 w 10003"/>
                  <a:gd name="connsiteY29" fmla="*/ 174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136 w 10003"/>
                  <a:gd name="connsiteY27" fmla="*/ 1528 h 10176"/>
                  <a:gd name="connsiteX28" fmla="*/ 4586 w 10003"/>
                  <a:gd name="connsiteY28" fmla="*/ 727 h 10176"/>
                  <a:gd name="connsiteX29" fmla="*/ 4520 w 10003"/>
                  <a:gd name="connsiteY29" fmla="*/ 174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230 w 10003"/>
                  <a:gd name="connsiteY27" fmla="*/ 1440 h 10176"/>
                  <a:gd name="connsiteX28" fmla="*/ 4586 w 10003"/>
                  <a:gd name="connsiteY28" fmla="*/ 727 h 10176"/>
                  <a:gd name="connsiteX29" fmla="*/ 4520 w 10003"/>
                  <a:gd name="connsiteY29" fmla="*/ 174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230 w 10003"/>
                  <a:gd name="connsiteY27" fmla="*/ 1440 h 10176"/>
                  <a:gd name="connsiteX28" fmla="*/ 4586 w 10003"/>
                  <a:gd name="connsiteY28" fmla="*/ 727 h 10176"/>
                  <a:gd name="connsiteX29" fmla="*/ 4520 w 10003"/>
                  <a:gd name="connsiteY29" fmla="*/ 174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230 w 10003"/>
                  <a:gd name="connsiteY27" fmla="*/ 1440 h 10176"/>
                  <a:gd name="connsiteX28" fmla="*/ 4586 w 10003"/>
                  <a:gd name="connsiteY28" fmla="*/ 727 h 10176"/>
                  <a:gd name="connsiteX29" fmla="*/ 4520 w 10003"/>
                  <a:gd name="connsiteY29" fmla="*/ 174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270 w 10003"/>
                  <a:gd name="connsiteY27" fmla="*/ 1352 h 10176"/>
                  <a:gd name="connsiteX28" fmla="*/ 4586 w 10003"/>
                  <a:gd name="connsiteY28" fmla="*/ 727 h 10176"/>
                  <a:gd name="connsiteX29" fmla="*/ 4520 w 10003"/>
                  <a:gd name="connsiteY29" fmla="*/ 174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270 w 10003"/>
                  <a:gd name="connsiteY27" fmla="*/ 1352 h 10176"/>
                  <a:gd name="connsiteX28" fmla="*/ 4586 w 10003"/>
                  <a:gd name="connsiteY28" fmla="*/ 727 h 10176"/>
                  <a:gd name="connsiteX29" fmla="*/ 4507 w 10003"/>
                  <a:gd name="connsiteY29" fmla="*/ 33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270 w 10003"/>
                  <a:gd name="connsiteY27" fmla="*/ 1352 h 10176"/>
                  <a:gd name="connsiteX28" fmla="*/ 4586 w 10003"/>
                  <a:gd name="connsiteY28" fmla="*/ 727 h 10176"/>
                  <a:gd name="connsiteX29" fmla="*/ 4507 w 10003"/>
                  <a:gd name="connsiteY29" fmla="*/ 33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270 w 10003"/>
                  <a:gd name="connsiteY27" fmla="*/ 1352 h 10176"/>
                  <a:gd name="connsiteX28" fmla="*/ 4586 w 10003"/>
                  <a:gd name="connsiteY28" fmla="*/ 727 h 10176"/>
                  <a:gd name="connsiteX29" fmla="*/ 4507 w 10003"/>
                  <a:gd name="connsiteY29" fmla="*/ 33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270 w 10003"/>
                  <a:gd name="connsiteY27" fmla="*/ 1352 h 10176"/>
                  <a:gd name="connsiteX28" fmla="*/ 4586 w 10003"/>
                  <a:gd name="connsiteY28" fmla="*/ 727 h 10176"/>
                  <a:gd name="connsiteX29" fmla="*/ 4507 w 10003"/>
                  <a:gd name="connsiteY29" fmla="*/ 33 h 10176"/>
                  <a:gd name="connsiteX30" fmla="*/ 5091 w 10003"/>
                  <a:gd name="connsiteY30" fmla="*/ 294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76 w 10003"/>
                  <a:gd name="connsiteY0" fmla="*/ 0 h 10264"/>
                  <a:gd name="connsiteX1" fmla="*/ 7778 w 10003"/>
                  <a:gd name="connsiteY1" fmla="*/ 1789 h 10264"/>
                  <a:gd name="connsiteX2" fmla="*/ 9128 w 10003"/>
                  <a:gd name="connsiteY2" fmla="*/ 1998 h 10264"/>
                  <a:gd name="connsiteX3" fmla="*/ 8678 w 10003"/>
                  <a:gd name="connsiteY3" fmla="*/ 2345 h 10264"/>
                  <a:gd name="connsiteX4" fmla="*/ 9526 w 10003"/>
                  <a:gd name="connsiteY4" fmla="*/ 3769 h 10264"/>
                  <a:gd name="connsiteX5" fmla="*/ 10003 w 10003"/>
                  <a:gd name="connsiteY5" fmla="*/ 4810 h 10264"/>
                  <a:gd name="connsiteX6" fmla="*/ 9738 w 10003"/>
                  <a:gd name="connsiteY6" fmla="*/ 4914 h 10264"/>
                  <a:gd name="connsiteX7" fmla="*/ 9367 w 10003"/>
                  <a:gd name="connsiteY7" fmla="*/ 8977 h 10264"/>
                  <a:gd name="connsiteX8" fmla="*/ 9103 w 10003"/>
                  <a:gd name="connsiteY8" fmla="*/ 8769 h 10264"/>
                  <a:gd name="connsiteX9" fmla="*/ 8838 w 10003"/>
                  <a:gd name="connsiteY9" fmla="*/ 9810 h 10264"/>
                  <a:gd name="connsiteX10" fmla="*/ 8479 w 10003"/>
                  <a:gd name="connsiteY10" fmla="*/ 8023 h 10264"/>
                  <a:gd name="connsiteX11" fmla="*/ 8307 w 10003"/>
                  <a:gd name="connsiteY11" fmla="*/ 8352 h 10264"/>
                  <a:gd name="connsiteX12" fmla="*/ 8147 w 10003"/>
                  <a:gd name="connsiteY12" fmla="*/ 7536 h 10264"/>
                  <a:gd name="connsiteX13" fmla="*/ 7619 w 10003"/>
                  <a:gd name="connsiteY13" fmla="*/ 8162 h 10264"/>
                  <a:gd name="connsiteX14" fmla="*/ 7672 w 10003"/>
                  <a:gd name="connsiteY14" fmla="*/ 7398 h 10264"/>
                  <a:gd name="connsiteX15" fmla="*/ 3593 w 10003"/>
                  <a:gd name="connsiteY15" fmla="*/ 9532 h 10264"/>
                  <a:gd name="connsiteX16" fmla="*/ 4002 w 10003"/>
                  <a:gd name="connsiteY16" fmla="*/ 7503 h 10264"/>
                  <a:gd name="connsiteX17" fmla="*/ 2534 w 10003"/>
                  <a:gd name="connsiteY17" fmla="*/ 8822 h 10264"/>
                  <a:gd name="connsiteX18" fmla="*/ 2494 w 10003"/>
                  <a:gd name="connsiteY18" fmla="*/ 7885 h 10264"/>
                  <a:gd name="connsiteX19" fmla="*/ 1474 w 10003"/>
                  <a:gd name="connsiteY19" fmla="*/ 9185 h 10264"/>
                  <a:gd name="connsiteX20" fmla="*/ 1395 w 10003"/>
                  <a:gd name="connsiteY20" fmla="*/ 8215 h 10264"/>
                  <a:gd name="connsiteX21" fmla="*/ 1077 w 10003"/>
                  <a:gd name="connsiteY21" fmla="*/ 10264 h 10264"/>
                  <a:gd name="connsiteX22" fmla="*/ 707 w 10003"/>
                  <a:gd name="connsiteY22" fmla="*/ 8838 h 10264"/>
                  <a:gd name="connsiteX23" fmla="*/ 162 w 10003"/>
                  <a:gd name="connsiteY23" fmla="*/ 9222 h 10264"/>
                  <a:gd name="connsiteX24" fmla="*/ 17 w 10003"/>
                  <a:gd name="connsiteY24" fmla="*/ 6894 h 10264"/>
                  <a:gd name="connsiteX25" fmla="*/ 719 w 10003"/>
                  <a:gd name="connsiteY25" fmla="*/ 3213 h 10264"/>
                  <a:gd name="connsiteX26" fmla="*/ 307 w 10003"/>
                  <a:gd name="connsiteY26" fmla="*/ 2553 h 10264"/>
                  <a:gd name="connsiteX27" fmla="*/ 2270 w 10003"/>
                  <a:gd name="connsiteY27" fmla="*/ 1440 h 10264"/>
                  <a:gd name="connsiteX28" fmla="*/ 4586 w 10003"/>
                  <a:gd name="connsiteY28" fmla="*/ 815 h 10264"/>
                  <a:gd name="connsiteX29" fmla="*/ 4507 w 10003"/>
                  <a:gd name="connsiteY29" fmla="*/ 121 h 10264"/>
                  <a:gd name="connsiteX30" fmla="*/ 5091 w 10003"/>
                  <a:gd name="connsiteY30" fmla="*/ 382 h 10264"/>
                  <a:gd name="connsiteX31" fmla="*/ 6666 w 10003"/>
                  <a:gd name="connsiteY31" fmla="*/ 1130 h 10264"/>
                  <a:gd name="connsiteX32" fmla="*/ 7076 w 10003"/>
                  <a:gd name="connsiteY32" fmla="*/ 0 h 10264"/>
                  <a:gd name="connsiteX0" fmla="*/ 7076 w 10003"/>
                  <a:gd name="connsiteY0" fmla="*/ 0 h 10264"/>
                  <a:gd name="connsiteX1" fmla="*/ 7778 w 10003"/>
                  <a:gd name="connsiteY1" fmla="*/ 1789 h 10264"/>
                  <a:gd name="connsiteX2" fmla="*/ 9128 w 10003"/>
                  <a:gd name="connsiteY2" fmla="*/ 1998 h 10264"/>
                  <a:gd name="connsiteX3" fmla="*/ 8678 w 10003"/>
                  <a:gd name="connsiteY3" fmla="*/ 2345 h 10264"/>
                  <a:gd name="connsiteX4" fmla="*/ 9526 w 10003"/>
                  <a:gd name="connsiteY4" fmla="*/ 3769 h 10264"/>
                  <a:gd name="connsiteX5" fmla="*/ 10003 w 10003"/>
                  <a:gd name="connsiteY5" fmla="*/ 4810 h 10264"/>
                  <a:gd name="connsiteX6" fmla="*/ 9738 w 10003"/>
                  <a:gd name="connsiteY6" fmla="*/ 4914 h 10264"/>
                  <a:gd name="connsiteX7" fmla="*/ 9367 w 10003"/>
                  <a:gd name="connsiteY7" fmla="*/ 8977 h 10264"/>
                  <a:gd name="connsiteX8" fmla="*/ 9103 w 10003"/>
                  <a:gd name="connsiteY8" fmla="*/ 8769 h 10264"/>
                  <a:gd name="connsiteX9" fmla="*/ 8838 w 10003"/>
                  <a:gd name="connsiteY9" fmla="*/ 9810 h 10264"/>
                  <a:gd name="connsiteX10" fmla="*/ 8479 w 10003"/>
                  <a:gd name="connsiteY10" fmla="*/ 8023 h 10264"/>
                  <a:gd name="connsiteX11" fmla="*/ 8307 w 10003"/>
                  <a:gd name="connsiteY11" fmla="*/ 8352 h 10264"/>
                  <a:gd name="connsiteX12" fmla="*/ 8147 w 10003"/>
                  <a:gd name="connsiteY12" fmla="*/ 7536 h 10264"/>
                  <a:gd name="connsiteX13" fmla="*/ 7619 w 10003"/>
                  <a:gd name="connsiteY13" fmla="*/ 8162 h 10264"/>
                  <a:gd name="connsiteX14" fmla="*/ 7672 w 10003"/>
                  <a:gd name="connsiteY14" fmla="*/ 7398 h 10264"/>
                  <a:gd name="connsiteX15" fmla="*/ 3593 w 10003"/>
                  <a:gd name="connsiteY15" fmla="*/ 9532 h 10264"/>
                  <a:gd name="connsiteX16" fmla="*/ 4002 w 10003"/>
                  <a:gd name="connsiteY16" fmla="*/ 7503 h 10264"/>
                  <a:gd name="connsiteX17" fmla="*/ 2534 w 10003"/>
                  <a:gd name="connsiteY17" fmla="*/ 8822 h 10264"/>
                  <a:gd name="connsiteX18" fmla="*/ 2494 w 10003"/>
                  <a:gd name="connsiteY18" fmla="*/ 7885 h 10264"/>
                  <a:gd name="connsiteX19" fmla="*/ 1474 w 10003"/>
                  <a:gd name="connsiteY19" fmla="*/ 9185 h 10264"/>
                  <a:gd name="connsiteX20" fmla="*/ 1395 w 10003"/>
                  <a:gd name="connsiteY20" fmla="*/ 8215 h 10264"/>
                  <a:gd name="connsiteX21" fmla="*/ 1077 w 10003"/>
                  <a:gd name="connsiteY21" fmla="*/ 10264 h 10264"/>
                  <a:gd name="connsiteX22" fmla="*/ 707 w 10003"/>
                  <a:gd name="connsiteY22" fmla="*/ 8838 h 10264"/>
                  <a:gd name="connsiteX23" fmla="*/ 162 w 10003"/>
                  <a:gd name="connsiteY23" fmla="*/ 9222 h 10264"/>
                  <a:gd name="connsiteX24" fmla="*/ 17 w 10003"/>
                  <a:gd name="connsiteY24" fmla="*/ 6894 h 10264"/>
                  <a:gd name="connsiteX25" fmla="*/ 719 w 10003"/>
                  <a:gd name="connsiteY25" fmla="*/ 3213 h 10264"/>
                  <a:gd name="connsiteX26" fmla="*/ 307 w 10003"/>
                  <a:gd name="connsiteY26" fmla="*/ 2553 h 10264"/>
                  <a:gd name="connsiteX27" fmla="*/ 2270 w 10003"/>
                  <a:gd name="connsiteY27" fmla="*/ 1440 h 10264"/>
                  <a:gd name="connsiteX28" fmla="*/ 4586 w 10003"/>
                  <a:gd name="connsiteY28" fmla="*/ 815 h 10264"/>
                  <a:gd name="connsiteX29" fmla="*/ 4507 w 10003"/>
                  <a:gd name="connsiteY29" fmla="*/ 121 h 10264"/>
                  <a:gd name="connsiteX30" fmla="*/ 5091 w 10003"/>
                  <a:gd name="connsiteY30" fmla="*/ 382 h 10264"/>
                  <a:gd name="connsiteX31" fmla="*/ 6666 w 10003"/>
                  <a:gd name="connsiteY31" fmla="*/ 1130 h 10264"/>
                  <a:gd name="connsiteX32" fmla="*/ 7076 w 10003"/>
                  <a:gd name="connsiteY32" fmla="*/ 0 h 10264"/>
                  <a:gd name="connsiteX0" fmla="*/ 7076 w 10003"/>
                  <a:gd name="connsiteY0" fmla="*/ 0 h 10264"/>
                  <a:gd name="connsiteX1" fmla="*/ 7778 w 10003"/>
                  <a:gd name="connsiteY1" fmla="*/ 1789 h 10264"/>
                  <a:gd name="connsiteX2" fmla="*/ 9128 w 10003"/>
                  <a:gd name="connsiteY2" fmla="*/ 1998 h 10264"/>
                  <a:gd name="connsiteX3" fmla="*/ 8678 w 10003"/>
                  <a:gd name="connsiteY3" fmla="*/ 2345 h 10264"/>
                  <a:gd name="connsiteX4" fmla="*/ 9526 w 10003"/>
                  <a:gd name="connsiteY4" fmla="*/ 3769 h 10264"/>
                  <a:gd name="connsiteX5" fmla="*/ 10003 w 10003"/>
                  <a:gd name="connsiteY5" fmla="*/ 4810 h 10264"/>
                  <a:gd name="connsiteX6" fmla="*/ 9738 w 10003"/>
                  <a:gd name="connsiteY6" fmla="*/ 4914 h 10264"/>
                  <a:gd name="connsiteX7" fmla="*/ 9367 w 10003"/>
                  <a:gd name="connsiteY7" fmla="*/ 8977 h 10264"/>
                  <a:gd name="connsiteX8" fmla="*/ 9103 w 10003"/>
                  <a:gd name="connsiteY8" fmla="*/ 8769 h 10264"/>
                  <a:gd name="connsiteX9" fmla="*/ 8838 w 10003"/>
                  <a:gd name="connsiteY9" fmla="*/ 9810 h 10264"/>
                  <a:gd name="connsiteX10" fmla="*/ 8479 w 10003"/>
                  <a:gd name="connsiteY10" fmla="*/ 8023 h 10264"/>
                  <a:gd name="connsiteX11" fmla="*/ 8307 w 10003"/>
                  <a:gd name="connsiteY11" fmla="*/ 8352 h 10264"/>
                  <a:gd name="connsiteX12" fmla="*/ 8147 w 10003"/>
                  <a:gd name="connsiteY12" fmla="*/ 7536 h 10264"/>
                  <a:gd name="connsiteX13" fmla="*/ 7619 w 10003"/>
                  <a:gd name="connsiteY13" fmla="*/ 8162 h 10264"/>
                  <a:gd name="connsiteX14" fmla="*/ 7672 w 10003"/>
                  <a:gd name="connsiteY14" fmla="*/ 7398 h 10264"/>
                  <a:gd name="connsiteX15" fmla="*/ 3593 w 10003"/>
                  <a:gd name="connsiteY15" fmla="*/ 9532 h 10264"/>
                  <a:gd name="connsiteX16" fmla="*/ 4002 w 10003"/>
                  <a:gd name="connsiteY16" fmla="*/ 7503 h 10264"/>
                  <a:gd name="connsiteX17" fmla="*/ 2534 w 10003"/>
                  <a:gd name="connsiteY17" fmla="*/ 8822 h 10264"/>
                  <a:gd name="connsiteX18" fmla="*/ 2494 w 10003"/>
                  <a:gd name="connsiteY18" fmla="*/ 7885 h 10264"/>
                  <a:gd name="connsiteX19" fmla="*/ 1474 w 10003"/>
                  <a:gd name="connsiteY19" fmla="*/ 9185 h 10264"/>
                  <a:gd name="connsiteX20" fmla="*/ 1395 w 10003"/>
                  <a:gd name="connsiteY20" fmla="*/ 8215 h 10264"/>
                  <a:gd name="connsiteX21" fmla="*/ 1077 w 10003"/>
                  <a:gd name="connsiteY21" fmla="*/ 10264 h 10264"/>
                  <a:gd name="connsiteX22" fmla="*/ 707 w 10003"/>
                  <a:gd name="connsiteY22" fmla="*/ 8838 h 10264"/>
                  <a:gd name="connsiteX23" fmla="*/ 162 w 10003"/>
                  <a:gd name="connsiteY23" fmla="*/ 9222 h 10264"/>
                  <a:gd name="connsiteX24" fmla="*/ 17 w 10003"/>
                  <a:gd name="connsiteY24" fmla="*/ 6894 h 10264"/>
                  <a:gd name="connsiteX25" fmla="*/ 719 w 10003"/>
                  <a:gd name="connsiteY25" fmla="*/ 3213 h 10264"/>
                  <a:gd name="connsiteX26" fmla="*/ 307 w 10003"/>
                  <a:gd name="connsiteY26" fmla="*/ 2553 h 10264"/>
                  <a:gd name="connsiteX27" fmla="*/ 2270 w 10003"/>
                  <a:gd name="connsiteY27" fmla="*/ 1440 h 10264"/>
                  <a:gd name="connsiteX28" fmla="*/ 4586 w 10003"/>
                  <a:gd name="connsiteY28" fmla="*/ 815 h 10264"/>
                  <a:gd name="connsiteX29" fmla="*/ 4507 w 10003"/>
                  <a:gd name="connsiteY29" fmla="*/ 121 h 10264"/>
                  <a:gd name="connsiteX30" fmla="*/ 5091 w 10003"/>
                  <a:gd name="connsiteY30" fmla="*/ 382 h 10264"/>
                  <a:gd name="connsiteX31" fmla="*/ 6666 w 10003"/>
                  <a:gd name="connsiteY31" fmla="*/ 1130 h 10264"/>
                  <a:gd name="connsiteX32" fmla="*/ 7076 w 10003"/>
                  <a:gd name="connsiteY32" fmla="*/ 0 h 10264"/>
                  <a:gd name="connsiteX0" fmla="*/ 7076 w 10003"/>
                  <a:gd name="connsiteY0" fmla="*/ 0 h 10264"/>
                  <a:gd name="connsiteX1" fmla="*/ 7832 w 10003"/>
                  <a:gd name="connsiteY1" fmla="*/ 1719 h 10264"/>
                  <a:gd name="connsiteX2" fmla="*/ 9128 w 10003"/>
                  <a:gd name="connsiteY2" fmla="*/ 1998 h 10264"/>
                  <a:gd name="connsiteX3" fmla="*/ 8678 w 10003"/>
                  <a:gd name="connsiteY3" fmla="*/ 2345 h 10264"/>
                  <a:gd name="connsiteX4" fmla="*/ 9526 w 10003"/>
                  <a:gd name="connsiteY4" fmla="*/ 3769 h 10264"/>
                  <a:gd name="connsiteX5" fmla="*/ 10003 w 10003"/>
                  <a:gd name="connsiteY5" fmla="*/ 4810 h 10264"/>
                  <a:gd name="connsiteX6" fmla="*/ 9738 w 10003"/>
                  <a:gd name="connsiteY6" fmla="*/ 4914 h 10264"/>
                  <a:gd name="connsiteX7" fmla="*/ 9367 w 10003"/>
                  <a:gd name="connsiteY7" fmla="*/ 8977 h 10264"/>
                  <a:gd name="connsiteX8" fmla="*/ 9103 w 10003"/>
                  <a:gd name="connsiteY8" fmla="*/ 8769 h 10264"/>
                  <a:gd name="connsiteX9" fmla="*/ 8838 w 10003"/>
                  <a:gd name="connsiteY9" fmla="*/ 9810 h 10264"/>
                  <a:gd name="connsiteX10" fmla="*/ 8479 w 10003"/>
                  <a:gd name="connsiteY10" fmla="*/ 8023 h 10264"/>
                  <a:gd name="connsiteX11" fmla="*/ 8307 w 10003"/>
                  <a:gd name="connsiteY11" fmla="*/ 8352 h 10264"/>
                  <a:gd name="connsiteX12" fmla="*/ 8147 w 10003"/>
                  <a:gd name="connsiteY12" fmla="*/ 7536 h 10264"/>
                  <a:gd name="connsiteX13" fmla="*/ 7619 w 10003"/>
                  <a:gd name="connsiteY13" fmla="*/ 8162 h 10264"/>
                  <a:gd name="connsiteX14" fmla="*/ 7672 w 10003"/>
                  <a:gd name="connsiteY14" fmla="*/ 7398 h 10264"/>
                  <a:gd name="connsiteX15" fmla="*/ 3593 w 10003"/>
                  <a:gd name="connsiteY15" fmla="*/ 9532 h 10264"/>
                  <a:gd name="connsiteX16" fmla="*/ 4002 w 10003"/>
                  <a:gd name="connsiteY16" fmla="*/ 7503 h 10264"/>
                  <a:gd name="connsiteX17" fmla="*/ 2534 w 10003"/>
                  <a:gd name="connsiteY17" fmla="*/ 8822 h 10264"/>
                  <a:gd name="connsiteX18" fmla="*/ 2494 w 10003"/>
                  <a:gd name="connsiteY18" fmla="*/ 7885 h 10264"/>
                  <a:gd name="connsiteX19" fmla="*/ 1474 w 10003"/>
                  <a:gd name="connsiteY19" fmla="*/ 9185 h 10264"/>
                  <a:gd name="connsiteX20" fmla="*/ 1395 w 10003"/>
                  <a:gd name="connsiteY20" fmla="*/ 8215 h 10264"/>
                  <a:gd name="connsiteX21" fmla="*/ 1077 w 10003"/>
                  <a:gd name="connsiteY21" fmla="*/ 10264 h 10264"/>
                  <a:gd name="connsiteX22" fmla="*/ 707 w 10003"/>
                  <a:gd name="connsiteY22" fmla="*/ 8838 h 10264"/>
                  <a:gd name="connsiteX23" fmla="*/ 162 w 10003"/>
                  <a:gd name="connsiteY23" fmla="*/ 9222 h 10264"/>
                  <a:gd name="connsiteX24" fmla="*/ 17 w 10003"/>
                  <a:gd name="connsiteY24" fmla="*/ 6894 h 10264"/>
                  <a:gd name="connsiteX25" fmla="*/ 719 w 10003"/>
                  <a:gd name="connsiteY25" fmla="*/ 3213 h 10264"/>
                  <a:gd name="connsiteX26" fmla="*/ 307 w 10003"/>
                  <a:gd name="connsiteY26" fmla="*/ 2553 h 10264"/>
                  <a:gd name="connsiteX27" fmla="*/ 2270 w 10003"/>
                  <a:gd name="connsiteY27" fmla="*/ 1440 h 10264"/>
                  <a:gd name="connsiteX28" fmla="*/ 4586 w 10003"/>
                  <a:gd name="connsiteY28" fmla="*/ 815 h 10264"/>
                  <a:gd name="connsiteX29" fmla="*/ 4507 w 10003"/>
                  <a:gd name="connsiteY29" fmla="*/ 121 h 10264"/>
                  <a:gd name="connsiteX30" fmla="*/ 5091 w 10003"/>
                  <a:gd name="connsiteY30" fmla="*/ 382 h 10264"/>
                  <a:gd name="connsiteX31" fmla="*/ 6666 w 10003"/>
                  <a:gd name="connsiteY31" fmla="*/ 1130 h 10264"/>
                  <a:gd name="connsiteX32" fmla="*/ 7076 w 10003"/>
                  <a:gd name="connsiteY32" fmla="*/ 0 h 10264"/>
                  <a:gd name="connsiteX0" fmla="*/ 7076 w 10003"/>
                  <a:gd name="connsiteY0" fmla="*/ 0 h 10264"/>
                  <a:gd name="connsiteX1" fmla="*/ 7832 w 10003"/>
                  <a:gd name="connsiteY1" fmla="*/ 1719 h 10264"/>
                  <a:gd name="connsiteX2" fmla="*/ 9276 w 10003"/>
                  <a:gd name="connsiteY2" fmla="*/ 1998 h 10264"/>
                  <a:gd name="connsiteX3" fmla="*/ 8678 w 10003"/>
                  <a:gd name="connsiteY3" fmla="*/ 2345 h 10264"/>
                  <a:gd name="connsiteX4" fmla="*/ 9526 w 10003"/>
                  <a:gd name="connsiteY4" fmla="*/ 3769 h 10264"/>
                  <a:gd name="connsiteX5" fmla="*/ 10003 w 10003"/>
                  <a:gd name="connsiteY5" fmla="*/ 4810 h 10264"/>
                  <a:gd name="connsiteX6" fmla="*/ 9738 w 10003"/>
                  <a:gd name="connsiteY6" fmla="*/ 4914 h 10264"/>
                  <a:gd name="connsiteX7" fmla="*/ 9367 w 10003"/>
                  <a:gd name="connsiteY7" fmla="*/ 8977 h 10264"/>
                  <a:gd name="connsiteX8" fmla="*/ 9103 w 10003"/>
                  <a:gd name="connsiteY8" fmla="*/ 8769 h 10264"/>
                  <a:gd name="connsiteX9" fmla="*/ 8838 w 10003"/>
                  <a:gd name="connsiteY9" fmla="*/ 9810 h 10264"/>
                  <a:gd name="connsiteX10" fmla="*/ 8479 w 10003"/>
                  <a:gd name="connsiteY10" fmla="*/ 8023 h 10264"/>
                  <a:gd name="connsiteX11" fmla="*/ 8307 w 10003"/>
                  <a:gd name="connsiteY11" fmla="*/ 8352 h 10264"/>
                  <a:gd name="connsiteX12" fmla="*/ 8147 w 10003"/>
                  <a:gd name="connsiteY12" fmla="*/ 7536 h 10264"/>
                  <a:gd name="connsiteX13" fmla="*/ 7619 w 10003"/>
                  <a:gd name="connsiteY13" fmla="*/ 8162 h 10264"/>
                  <a:gd name="connsiteX14" fmla="*/ 7672 w 10003"/>
                  <a:gd name="connsiteY14" fmla="*/ 7398 h 10264"/>
                  <a:gd name="connsiteX15" fmla="*/ 3593 w 10003"/>
                  <a:gd name="connsiteY15" fmla="*/ 9532 h 10264"/>
                  <a:gd name="connsiteX16" fmla="*/ 4002 w 10003"/>
                  <a:gd name="connsiteY16" fmla="*/ 7503 h 10264"/>
                  <a:gd name="connsiteX17" fmla="*/ 2534 w 10003"/>
                  <a:gd name="connsiteY17" fmla="*/ 8822 h 10264"/>
                  <a:gd name="connsiteX18" fmla="*/ 2494 w 10003"/>
                  <a:gd name="connsiteY18" fmla="*/ 7885 h 10264"/>
                  <a:gd name="connsiteX19" fmla="*/ 1474 w 10003"/>
                  <a:gd name="connsiteY19" fmla="*/ 9185 h 10264"/>
                  <a:gd name="connsiteX20" fmla="*/ 1395 w 10003"/>
                  <a:gd name="connsiteY20" fmla="*/ 8215 h 10264"/>
                  <a:gd name="connsiteX21" fmla="*/ 1077 w 10003"/>
                  <a:gd name="connsiteY21" fmla="*/ 10264 h 10264"/>
                  <a:gd name="connsiteX22" fmla="*/ 707 w 10003"/>
                  <a:gd name="connsiteY22" fmla="*/ 8838 h 10264"/>
                  <a:gd name="connsiteX23" fmla="*/ 162 w 10003"/>
                  <a:gd name="connsiteY23" fmla="*/ 9222 h 10264"/>
                  <a:gd name="connsiteX24" fmla="*/ 17 w 10003"/>
                  <a:gd name="connsiteY24" fmla="*/ 6894 h 10264"/>
                  <a:gd name="connsiteX25" fmla="*/ 719 w 10003"/>
                  <a:gd name="connsiteY25" fmla="*/ 3213 h 10264"/>
                  <a:gd name="connsiteX26" fmla="*/ 307 w 10003"/>
                  <a:gd name="connsiteY26" fmla="*/ 2553 h 10264"/>
                  <a:gd name="connsiteX27" fmla="*/ 2270 w 10003"/>
                  <a:gd name="connsiteY27" fmla="*/ 1440 h 10264"/>
                  <a:gd name="connsiteX28" fmla="*/ 4586 w 10003"/>
                  <a:gd name="connsiteY28" fmla="*/ 815 h 10264"/>
                  <a:gd name="connsiteX29" fmla="*/ 4507 w 10003"/>
                  <a:gd name="connsiteY29" fmla="*/ 121 h 10264"/>
                  <a:gd name="connsiteX30" fmla="*/ 5091 w 10003"/>
                  <a:gd name="connsiteY30" fmla="*/ 382 h 10264"/>
                  <a:gd name="connsiteX31" fmla="*/ 6666 w 10003"/>
                  <a:gd name="connsiteY31" fmla="*/ 1130 h 10264"/>
                  <a:gd name="connsiteX32" fmla="*/ 7076 w 10003"/>
                  <a:gd name="connsiteY32" fmla="*/ 0 h 10264"/>
                  <a:gd name="connsiteX0" fmla="*/ 7076 w 10003"/>
                  <a:gd name="connsiteY0" fmla="*/ 0 h 10264"/>
                  <a:gd name="connsiteX1" fmla="*/ 7832 w 10003"/>
                  <a:gd name="connsiteY1" fmla="*/ 1719 h 10264"/>
                  <a:gd name="connsiteX2" fmla="*/ 9276 w 10003"/>
                  <a:gd name="connsiteY2" fmla="*/ 1998 h 10264"/>
                  <a:gd name="connsiteX3" fmla="*/ 8678 w 10003"/>
                  <a:gd name="connsiteY3" fmla="*/ 2345 h 10264"/>
                  <a:gd name="connsiteX4" fmla="*/ 9526 w 10003"/>
                  <a:gd name="connsiteY4" fmla="*/ 3769 h 10264"/>
                  <a:gd name="connsiteX5" fmla="*/ 10003 w 10003"/>
                  <a:gd name="connsiteY5" fmla="*/ 4810 h 10264"/>
                  <a:gd name="connsiteX6" fmla="*/ 9738 w 10003"/>
                  <a:gd name="connsiteY6" fmla="*/ 4914 h 10264"/>
                  <a:gd name="connsiteX7" fmla="*/ 9367 w 10003"/>
                  <a:gd name="connsiteY7" fmla="*/ 8977 h 10264"/>
                  <a:gd name="connsiteX8" fmla="*/ 9103 w 10003"/>
                  <a:gd name="connsiteY8" fmla="*/ 8769 h 10264"/>
                  <a:gd name="connsiteX9" fmla="*/ 8838 w 10003"/>
                  <a:gd name="connsiteY9" fmla="*/ 9810 h 10264"/>
                  <a:gd name="connsiteX10" fmla="*/ 8479 w 10003"/>
                  <a:gd name="connsiteY10" fmla="*/ 8023 h 10264"/>
                  <a:gd name="connsiteX11" fmla="*/ 8307 w 10003"/>
                  <a:gd name="connsiteY11" fmla="*/ 8352 h 10264"/>
                  <a:gd name="connsiteX12" fmla="*/ 8147 w 10003"/>
                  <a:gd name="connsiteY12" fmla="*/ 7536 h 10264"/>
                  <a:gd name="connsiteX13" fmla="*/ 7619 w 10003"/>
                  <a:gd name="connsiteY13" fmla="*/ 8162 h 10264"/>
                  <a:gd name="connsiteX14" fmla="*/ 7672 w 10003"/>
                  <a:gd name="connsiteY14" fmla="*/ 7398 h 10264"/>
                  <a:gd name="connsiteX15" fmla="*/ 3593 w 10003"/>
                  <a:gd name="connsiteY15" fmla="*/ 9532 h 10264"/>
                  <a:gd name="connsiteX16" fmla="*/ 4002 w 10003"/>
                  <a:gd name="connsiteY16" fmla="*/ 7503 h 10264"/>
                  <a:gd name="connsiteX17" fmla="*/ 2534 w 10003"/>
                  <a:gd name="connsiteY17" fmla="*/ 8822 h 10264"/>
                  <a:gd name="connsiteX18" fmla="*/ 2494 w 10003"/>
                  <a:gd name="connsiteY18" fmla="*/ 7885 h 10264"/>
                  <a:gd name="connsiteX19" fmla="*/ 1474 w 10003"/>
                  <a:gd name="connsiteY19" fmla="*/ 9185 h 10264"/>
                  <a:gd name="connsiteX20" fmla="*/ 1395 w 10003"/>
                  <a:gd name="connsiteY20" fmla="*/ 8215 h 10264"/>
                  <a:gd name="connsiteX21" fmla="*/ 1077 w 10003"/>
                  <a:gd name="connsiteY21" fmla="*/ 10264 h 10264"/>
                  <a:gd name="connsiteX22" fmla="*/ 707 w 10003"/>
                  <a:gd name="connsiteY22" fmla="*/ 8838 h 10264"/>
                  <a:gd name="connsiteX23" fmla="*/ 162 w 10003"/>
                  <a:gd name="connsiteY23" fmla="*/ 9222 h 10264"/>
                  <a:gd name="connsiteX24" fmla="*/ 17 w 10003"/>
                  <a:gd name="connsiteY24" fmla="*/ 6894 h 10264"/>
                  <a:gd name="connsiteX25" fmla="*/ 719 w 10003"/>
                  <a:gd name="connsiteY25" fmla="*/ 3213 h 10264"/>
                  <a:gd name="connsiteX26" fmla="*/ 307 w 10003"/>
                  <a:gd name="connsiteY26" fmla="*/ 2553 h 10264"/>
                  <a:gd name="connsiteX27" fmla="*/ 2270 w 10003"/>
                  <a:gd name="connsiteY27" fmla="*/ 1440 h 10264"/>
                  <a:gd name="connsiteX28" fmla="*/ 4586 w 10003"/>
                  <a:gd name="connsiteY28" fmla="*/ 815 h 10264"/>
                  <a:gd name="connsiteX29" fmla="*/ 4507 w 10003"/>
                  <a:gd name="connsiteY29" fmla="*/ 121 h 10264"/>
                  <a:gd name="connsiteX30" fmla="*/ 5091 w 10003"/>
                  <a:gd name="connsiteY30" fmla="*/ 382 h 10264"/>
                  <a:gd name="connsiteX31" fmla="*/ 6666 w 10003"/>
                  <a:gd name="connsiteY31" fmla="*/ 1130 h 10264"/>
                  <a:gd name="connsiteX32" fmla="*/ 7076 w 10003"/>
                  <a:gd name="connsiteY32" fmla="*/ 0 h 10264"/>
                  <a:gd name="connsiteX0" fmla="*/ 7076 w 10003"/>
                  <a:gd name="connsiteY0" fmla="*/ 0 h 10264"/>
                  <a:gd name="connsiteX1" fmla="*/ 7832 w 10003"/>
                  <a:gd name="connsiteY1" fmla="*/ 1719 h 10264"/>
                  <a:gd name="connsiteX2" fmla="*/ 9276 w 10003"/>
                  <a:gd name="connsiteY2" fmla="*/ 1998 h 10264"/>
                  <a:gd name="connsiteX3" fmla="*/ 8678 w 10003"/>
                  <a:gd name="connsiteY3" fmla="*/ 2345 h 10264"/>
                  <a:gd name="connsiteX4" fmla="*/ 9526 w 10003"/>
                  <a:gd name="connsiteY4" fmla="*/ 3769 h 10264"/>
                  <a:gd name="connsiteX5" fmla="*/ 10003 w 10003"/>
                  <a:gd name="connsiteY5" fmla="*/ 4810 h 10264"/>
                  <a:gd name="connsiteX6" fmla="*/ 9738 w 10003"/>
                  <a:gd name="connsiteY6" fmla="*/ 4914 h 10264"/>
                  <a:gd name="connsiteX7" fmla="*/ 9367 w 10003"/>
                  <a:gd name="connsiteY7" fmla="*/ 8977 h 10264"/>
                  <a:gd name="connsiteX8" fmla="*/ 9103 w 10003"/>
                  <a:gd name="connsiteY8" fmla="*/ 8769 h 10264"/>
                  <a:gd name="connsiteX9" fmla="*/ 8838 w 10003"/>
                  <a:gd name="connsiteY9" fmla="*/ 9810 h 10264"/>
                  <a:gd name="connsiteX10" fmla="*/ 8479 w 10003"/>
                  <a:gd name="connsiteY10" fmla="*/ 8023 h 10264"/>
                  <a:gd name="connsiteX11" fmla="*/ 8307 w 10003"/>
                  <a:gd name="connsiteY11" fmla="*/ 8352 h 10264"/>
                  <a:gd name="connsiteX12" fmla="*/ 8147 w 10003"/>
                  <a:gd name="connsiteY12" fmla="*/ 7536 h 10264"/>
                  <a:gd name="connsiteX13" fmla="*/ 7619 w 10003"/>
                  <a:gd name="connsiteY13" fmla="*/ 8162 h 10264"/>
                  <a:gd name="connsiteX14" fmla="*/ 7672 w 10003"/>
                  <a:gd name="connsiteY14" fmla="*/ 7398 h 10264"/>
                  <a:gd name="connsiteX15" fmla="*/ 3593 w 10003"/>
                  <a:gd name="connsiteY15" fmla="*/ 9532 h 10264"/>
                  <a:gd name="connsiteX16" fmla="*/ 4002 w 10003"/>
                  <a:gd name="connsiteY16" fmla="*/ 7503 h 10264"/>
                  <a:gd name="connsiteX17" fmla="*/ 2534 w 10003"/>
                  <a:gd name="connsiteY17" fmla="*/ 8822 h 10264"/>
                  <a:gd name="connsiteX18" fmla="*/ 2494 w 10003"/>
                  <a:gd name="connsiteY18" fmla="*/ 7885 h 10264"/>
                  <a:gd name="connsiteX19" fmla="*/ 1474 w 10003"/>
                  <a:gd name="connsiteY19" fmla="*/ 9185 h 10264"/>
                  <a:gd name="connsiteX20" fmla="*/ 1395 w 10003"/>
                  <a:gd name="connsiteY20" fmla="*/ 8215 h 10264"/>
                  <a:gd name="connsiteX21" fmla="*/ 1077 w 10003"/>
                  <a:gd name="connsiteY21" fmla="*/ 10264 h 10264"/>
                  <a:gd name="connsiteX22" fmla="*/ 707 w 10003"/>
                  <a:gd name="connsiteY22" fmla="*/ 8838 h 10264"/>
                  <a:gd name="connsiteX23" fmla="*/ 162 w 10003"/>
                  <a:gd name="connsiteY23" fmla="*/ 9222 h 10264"/>
                  <a:gd name="connsiteX24" fmla="*/ 17 w 10003"/>
                  <a:gd name="connsiteY24" fmla="*/ 6894 h 10264"/>
                  <a:gd name="connsiteX25" fmla="*/ 719 w 10003"/>
                  <a:gd name="connsiteY25" fmla="*/ 3213 h 10264"/>
                  <a:gd name="connsiteX26" fmla="*/ 307 w 10003"/>
                  <a:gd name="connsiteY26" fmla="*/ 2553 h 10264"/>
                  <a:gd name="connsiteX27" fmla="*/ 2270 w 10003"/>
                  <a:gd name="connsiteY27" fmla="*/ 1440 h 10264"/>
                  <a:gd name="connsiteX28" fmla="*/ 4586 w 10003"/>
                  <a:gd name="connsiteY28" fmla="*/ 815 h 10264"/>
                  <a:gd name="connsiteX29" fmla="*/ 4507 w 10003"/>
                  <a:gd name="connsiteY29" fmla="*/ 121 h 10264"/>
                  <a:gd name="connsiteX30" fmla="*/ 5091 w 10003"/>
                  <a:gd name="connsiteY30" fmla="*/ 382 h 10264"/>
                  <a:gd name="connsiteX31" fmla="*/ 6666 w 10003"/>
                  <a:gd name="connsiteY31" fmla="*/ 1130 h 10264"/>
                  <a:gd name="connsiteX32" fmla="*/ 7076 w 10003"/>
                  <a:gd name="connsiteY32" fmla="*/ 0 h 10264"/>
                  <a:gd name="connsiteX0" fmla="*/ 7076 w 10003"/>
                  <a:gd name="connsiteY0" fmla="*/ 0 h 10264"/>
                  <a:gd name="connsiteX1" fmla="*/ 7832 w 10003"/>
                  <a:gd name="connsiteY1" fmla="*/ 1719 h 10264"/>
                  <a:gd name="connsiteX2" fmla="*/ 9276 w 10003"/>
                  <a:gd name="connsiteY2" fmla="*/ 1998 h 10264"/>
                  <a:gd name="connsiteX3" fmla="*/ 8826 w 10003"/>
                  <a:gd name="connsiteY3" fmla="*/ 2380 h 10264"/>
                  <a:gd name="connsiteX4" fmla="*/ 9526 w 10003"/>
                  <a:gd name="connsiteY4" fmla="*/ 3769 h 10264"/>
                  <a:gd name="connsiteX5" fmla="*/ 10003 w 10003"/>
                  <a:gd name="connsiteY5" fmla="*/ 4810 h 10264"/>
                  <a:gd name="connsiteX6" fmla="*/ 9738 w 10003"/>
                  <a:gd name="connsiteY6" fmla="*/ 4914 h 10264"/>
                  <a:gd name="connsiteX7" fmla="*/ 9367 w 10003"/>
                  <a:gd name="connsiteY7" fmla="*/ 8977 h 10264"/>
                  <a:gd name="connsiteX8" fmla="*/ 9103 w 10003"/>
                  <a:gd name="connsiteY8" fmla="*/ 8769 h 10264"/>
                  <a:gd name="connsiteX9" fmla="*/ 8838 w 10003"/>
                  <a:gd name="connsiteY9" fmla="*/ 9810 h 10264"/>
                  <a:gd name="connsiteX10" fmla="*/ 8479 w 10003"/>
                  <a:gd name="connsiteY10" fmla="*/ 8023 h 10264"/>
                  <a:gd name="connsiteX11" fmla="*/ 8307 w 10003"/>
                  <a:gd name="connsiteY11" fmla="*/ 8352 h 10264"/>
                  <a:gd name="connsiteX12" fmla="*/ 8147 w 10003"/>
                  <a:gd name="connsiteY12" fmla="*/ 7536 h 10264"/>
                  <a:gd name="connsiteX13" fmla="*/ 7619 w 10003"/>
                  <a:gd name="connsiteY13" fmla="*/ 8162 h 10264"/>
                  <a:gd name="connsiteX14" fmla="*/ 7672 w 10003"/>
                  <a:gd name="connsiteY14" fmla="*/ 7398 h 10264"/>
                  <a:gd name="connsiteX15" fmla="*/ 3593 w 10003"/>
                  <a:gd name="connsiteY15" fmla="*/ 9532 h 10264"/>
                  <a:gd name="connsiteX16" fmla="*/ 4002 w 10003"/>
                  <a:gd name="connsiteY16" fmla="*/ 7503 h 10264"/>
                  <a:gd name="connsiteX17" fmla="*/ 2534 w 10003"/>
                  <a:gd name="connsiteY17" fmla="*/ 8822 h 10264"/>
                  <a:gd name="connsiteX18" fmla="*/ 2494 w 10003"/>
                  <a:gd name="connsiteY18" fmla="*/ 7885 h 10264"/>
                  <a:gd name="connsiteX19" fmla="*/ 1474 w 10003"/>
                  <a:gd name="connsiteY19" fmla="*/ 9185 h 10264"/>
                  <a:gd name="connsiteX20" fmla="*/ 1395 w 10003"/>
                  <a:gd name="connsiteY20" fmla="*/ 8215 h 10264"/>
                  <a:gd name="connsiteX21" fmla="*/ 1077 w 10003"/>
                  <a:gd name="connsiteY21" fmla="*/ 10264 h 10264"/>
                  <a:gd name="connsiteX22" fmla="*/ 707 w 10003"/>
                  <a:gd name="connsiteY22" fmla="*/ 8838 h 10264"/>
                  <a:gd name="connsiteX23" fmla="*/ 162 w 10003"/>
                  <a:gd name="connsiteY23" fmla="*/ 9222 h 10264"/>
                  <a:gd name="connsiteX24" fmla="*/ 17 w 10003"/>
                  <a:gd name="connsiteY24" fmla="*/ 6894 h 10264"/>
                  <a:gd name="connsiteX25" fmla="*/ 719 w 10003"/>
                  <a:gd name="connsiteY25" fmla="*/ 3213 h 10264"/>
                  <a:gd name="connsiteX26" fmla="*/ 307 w 10003"/>
                  <a:gd name="connsiteY26" fmla="*/ 2553 h 10264"/>
                  <a:gd name="connsiteX27" fmla="*/ 2270 w 10003"/>
                  <a:gd name="connsiteY27" fmla="*/ 1440 h 10264"/>
                  <a:gd name="connsiteX28" fmla="*/ 4586 w 10003"/>
                  <a:gd name="connsiteY28" fmla="*/ 815 h 10264"/>
                  <a:gd name="connsiteX29" fmla="*/ 4507 w 10003"/>
                  <a:gd name="connsiteY29" fmla="*/ 121 h 10264"/>
                  <a:gd name="connsiteX30" fmla="*/ 5091 w 10003"/>
                  <a:gd name="connsiteY30" fmla="*/ 382 h 10264"/>
                  <a:gd name="connsiteX31" fmla="*/ 6666 w 10003"/>
                  <a:gd name="connsiteY31" fmla="*/ 1130 h 10264"/>
                  <a:gd name="connsiteX32" fmla="*/ 7076 w 10003"/>
                  <a:gd name="connsiteY32" fmla="*/ 0 h 10264"/>
                  <a:gd name="connsiteX0" fmla="*/ 7076 w 10110"/>
                  <a:gd name="connsiteY0" fmla="*/ 0 h 10264"/>
                  <a:gd name="connsiteX1" fmla="*/ 7832 w 10110"/>
                  <a:gd name="connsiteY1" fmla="*/ 1719 h 10264"/>
                  <a:gd name="connsiteX2" fmla="*/ 9276 w 10110"/>
                  <a:gd name="connsiteY2" fmla="*/ 1998 h 10264"/>
                  <a:gd name="connsiteX3" fmla="*/ 8826 w 10110"/>
                  <a:gd name="connsiteY3" fmla="*/ 2380 h 10264"/>
                  <a:gd name="connsiteX4" fmla="*/ 9526 w 10110"/>
                  <a:gd name="connsiteY4" fmla="*/ 3769 h 10264"/>
                  <a:gd name="connsiteX5" fmla="*/ 10110 w 10110"/>
                  <a:gd name="connsiteY5" fmla="*/ 4845 h 10264"/>
                  <a:gd name="connsiteX6" fmla="*/ 9738 w 10110"/>
                  <a:gd name="connsiteY6" fmla="*/ 4914 h 10264"/>
                  <a:gd name="connsiteX7" fmla="*/ 9367 w 10110"/>
                  <a:gd name="connsiteY7" fmla="*/ 8977 h 10264"/>
                  <a:gd name="connsiteX8" fmla="*/ 9103 w 10110"/>
                  <a:gd name="connsiteY8" fmla="*/ 8769 h 10264"/>
                  <a:gd name="connsiteX9" fmla="*/ 8838 w 10110"/>
                  <a:gd name="connsiteY9" fmla="*/ 9810 h 10264"/>
                  <a:gd name="connsiteX10" fmla="*/ 8479 w 10110"/>
                  <a:gd name="connsiteY10" fmla="*/ 8023 h 10264"/>
                  <a:gd name="connsiteX11" fmla="*/ 8307 w 10110"/>
                  <a:gd name="connsiteY11" fmla="*/ 8352 h 10264"/>
                  <a:gd name="connsiteX12" fmla="*/ 8147 w 10110"/>
                  <a:gd name="connsiteY12" fmla="*/ 7536 h 10264"/>
                  <a:gd name="connsiteX13" fmla="*/ 7619 w 10110"/>
                  <a:gd name="connsiteY13" fmla="*/ 8162 h 10264"/>
                  <a:gd name="connsiteX14" fmla="*/ 7672 w 10110"/>
                  <a:gd name="connsiteY14" fmla="*/ 7398 h 10264"/>
                  <a:gd name="connsiteX15" fmla="*/ 3593 w 10110"/>
                  <a:gd name="connsiteY15" fmla="*/ 9532 h 10264"/>
                  <a:gd name="connsiteX16" fmla="*/ 4002 w 10110"/>
                  <a:gd name="connsiteY16" fmla="*/ 7503 h 10264"/>
                  <a:gd name="connsiteX17" fmla="*/ 2534 w 10110"/>
                  <a:gd name="connsiteY17" fmla="*/ 8822 h 10264"/>
                  <a:gd name="connsiteX18" fmla="*/ 2494 w 10110"/>
                  <a:gd name="connsiteY18" fmla="*/ 7885 h 10264"/>
                  <a:gd name="connsiteX19" fmla="*/ 1474 w 10110"/>
                  <a:gd name="connsiteY19" fmla="*/ 9185 h 10264"/>
                  <a:gd name="connsiteX20" fmla="*/ 1395 w 10110"/>
                  <a:gd name="connsiteY20" fmla="*/ 8215 h 10264"/>
                  <a:gd name="connsiteX21" fmla="*/ 1077 w 10110"/>
                  <a:gd name="connsiteY21" fmla="*/ 10264 h 10264"/>
                  <a:gd name="connsiteX22" fmla="*/ 707 w 10110"/>
                  <a:gd name="connsiteY22" fmla="*/ 8838 h 10264"/>
                  <a:gd name="connsiteX23" fmla="*/ 162 w 10110"/>
                  <a:gd name="connsiteY23" fmla="*/ 9222 h 10264"/>
                  <a:gd name="connsiteX24" fmla="*/ 17 w 10110"/>
                  <a:gd name="connsiteY24" fmla="*/ 6894 h 10264"/>
                  <a:gd name="connsiteX25" fmla="*/ 719 w 10110"/>
                  <a:gd name="connsiteY25" fmla="*/ 3213 h 10264"/>
                  <a:gd name="connsiteX26" fmla="*/ 307 w 10110"/>
                  <a:gd name="connsiteY26" fmla="*/ 2553 h 10264"/>
                  <a:gd name="connsiteX27" fmla="*/ 2270 w 10110"/>
                  <a:gd name="connsiteY27" fmla="*/ 1440 h 10264"/>
                  <a:gd name="connsiteX28" fmla="*/ 4586 w 10110"/>
                  <a:gd name="connsiteY28" fmla="*/ 815 h 10264"/>
                  <a:gd name="connsiteX29" fmla="*/ 4507 w 10110"/>
                  <a:gd name="connsiteY29" fmla="*/ 121 h 10264"/>
                  <a:gd name="connsiteX30" fmla="*/ 5091 w 10110"/>
                  <a:gd name="connsiteY30" fmla="*/ 382 h 10264"/>
                  <a:gd name="connsiteX31" fmla="*/ 6666 w 10110"/>
                  <a:gd name="connsiteY31" fmla="*/ 1130 h 10264"/>
                  <a:gd name="connsiteX32" fmla="*/ 7076 w 10110"/>
                  <a:gd name="connsiteY32" fmla="*/ 0 h 10264"/>
                  <a:gd name="connsiteX0" fmla="*/ 7076 w 10110"/>
                  <a:gd name="connsiteY0" fmla="*/ 0 h 10264"/>
                  <a:gd name="connsiteX1" fmla="*/ 7832 w 10110"/>
                  <a:gd name="connsiteY1" fmla="*/ 1719 h 10264"/>
                  <a:gd name="connsiteX2" fmla="*/ 9276 w 10110"/>
                  <a:gd name="connsiteY2" fmla="*/ 1998 h 10264"/>
                  <a:gd name="connsiteX3" fmla="*/ 8826 w 10110"/>
                  <a:gd name="connsiteY3" fmla="*/ 2380 h 10264"/>
                  <a:gd name="connsiteX4" fmla="*/ 9660 w 10110"/>
                  <a:gd name="connsiteY4" fmla="*/ 3804 h 10264"/>
                  <a:gd name="connsiteX5" fmla="*/ 10110 w 10110"/>
                  <a:gd name="connsiteY5" fmla="*/ 4845 h 10264"/>
                  <a:gd name="connsiteX6" fmla="*/ 9738 w 10110"/>
                  <a:gd name="connsiteY6" fmla="*/ 4914 h 10264"/>
                  <a:gd name="connsiteX7" fmla="*/ 9367 w 10110"/>
                  <a:gd name="connsiteY7" fmla="*/ 8977 h 10264"/>
                  <a:gd name="connsiteX8" fmla="*/ 9103 w 10110"/>
                  <a:gd name="connsiteY8" fmla="*/ 8769 h 10264"/>
                  <a:gd name="connsiteX9" fmla="*/ 8838 w 10110"/>
                  <a:gd name="connsiteY9" fmla="*/ 9810 h 10264"/>
                  <a:gd name="connsiteX10" fmla="*/ 8479 w 10110"/>
                  <a:gd name="connsiteY10" fmla="*/ 8023 h 10264"/>
                  <a:gd name="connsiteX11" fmla="*/ 8307 w 10110"/>
                  <a:gd name="connsiteY11" fmla="*/ 8352 h 10264"/>
                  <a:gd name="connsiteX12" fmla="*/ 8147 w 10110"/>
                  <a:gd name="connsiteY12" fmla="*/ 7536 h 10264"/>
                  <a:gd name="connsiteX13" fmla="*/ 7619 w 10110"/>
                  <a:gd name="connsiteY13" fmla="*/ 8162 h 10264"/>
                  <a:gd name="connsiteX14" fmla="*/ 7672 w 10110"/>
                  <a:gd name="connsiteY14" fmla="*/ 7398 h 10264"/>
                  <a:gd name="connsiteX15" fmla="*/ 3593 w 10110"/>
                  <a:gd name="connsiteY15" fmla="*/ 9532 h 10264"/>
                  <a:gd name="connsiteX16" fmla="*/ 4002 w 10110"/>
                  <a:gd name="connsiteY16" fmla="*/ 7503 h 10264"/>
                  <a:gd name="connsiteX17" fmla="*/ 2534 w 10110"/>
                  <a:gd name="connsiteY17" fmla="*/ 8822 h 10264"/>
                  <a:gd name="connsiteX18" fmla="*/ 2494 w 10110"/>
                  <a:gd name="connsiteY18" fmla="*/ 7885 h 10264"/>
                  <a:gd name="connsiteX19" fmla="*/ 1474 w 10110"/>
                  <a:gd name="connsiteY19" fmla="*/ 9185 h 10264"/>
                  <a:gd name="connsiteX20" fmla="*/ 1395 w 10110"/>
                  <a:gd name="connsiteY20" fmla="*/ 8215 h 10264"/>
                  <a:gd name="connsiteX21" fmla="*/ 1077 w 10110"/>
                  <a:gd name="connsiteY21" fmla="*/ 10264 h 10264"/>
                  <a:gd name="connsiteX22" fmla="*/ 707 w 10110"/>
                  <a:gd name="connsiteY22" fmla="*/ 8838 h 10264"/>
                  <a:gd name="connsiteX23" fmla="*/ 162 w 10110"/>
                  <a:gd name="connsiteY23" fmla="*/ 9222 h 10264"/>
                  <a:gd name="connsiteX24" fmla="*/ 17 w 10110"/>
                  <a:gd name="connsiteY24" fmla="*/ 6894 h 10264"/>
                  <a:gd name="connsiteX25" fmla="*/ 719 w 10110"/>
                  <a:gd name="connsiteY25" fmla="*/ 3213 h 10264"/>
                  <a:gd name="connsiteX26" fmla="*/ 307 w 10110"/>
                  <a:gd name="connsiteY26" fmla="*/ 2553 h 10264"/>
                  <a:gd name="connsiteX27" fmla="*/ 2270 w 10110"/>
                  <a:gd name="connsiteY27" fmla="*/ 1440 h 10264"/>
                  <a:gd name="connsiteX28" fmla="*/ 4586 w 10110"/>
                  <a:gd name="connsiteY28" fmla="*/ 815 h 10264"/>
                  <a:gd name="connsiteX29" fmla="*/ 4507 w 10110"/>
                  <a:gd name="connsiteY29" fmla="*/ 121 h 10264"/>
                  <a:gd name="connsiteX30" fmla="*/ 5091 w 10110"/>
                  <a:gd name="connsiteY30" fmla="*/ 382 h 10264"/>
                  <a:gd name="connsiteX31" fmla="*/ 6666 w 10110"/>
                  <a:gd name="connsiteY31" fmla="*/ 1130 h 10264"/>
                  <a:gd name="connsiteX32" fmla="*/ 7076 w 10110"/>
                  <a:gd name="connsiteY32" fmla="*/ 0 h 10264"/>
                  <a:gd name="connsiteX0" fmla="*/ 7076 w 10110"/>
                  <a:gd name="connsiteY0" fmla="*/ 0 h 10264"/>
                  <a:gd name="connsiteX1" fmla="*/ 7832 w 10110"/>
                  <a:gd name="connsiteY1" fmla="*/ 1719 h 10264"/>
                  <a:gd name="connsiteX2" fmla="*/ 9276 w 10110"/>
                  <a:gd name="connsiteY2" fmla="*/ 1998 h 10264"/>
                  <a:gd name="connsiteX3" fmla="*/ 8826 w 10110"/>
                  <a:gd name="connsiteY3" fmla="*/ 2380 h 10264"/>
                  <a:gd name="connsiteX4" fmla="*/ 9660 w 10110"/>
                  <a:gd name="connsiteY4" fmla="*/ 3804 h 10264"/>
                  <a:gd name="connsiteX5" fmla="*/ 10110 w 10110"/>
                  <a:gd name="connsiteY5" fmla="*/ 4845 h 10264"/>
                  <a:gd name="connsiteX6" fmla="*/ 9738 w 10110"/>
                  <a:gd name="connsiteY6" fmla="*/ 4914 h 10264"/>
                  <a:gd name="connsiteX7" fmla="*/ 9367 w 10110"/>
                  <a:gd name="connsiteY7" fmla="*/ 8977 h 10264"/>
                  <a:gd name="connsiteX8" fmla="*/ 9103 w 10110"/>
                  <a:gd name="connsiteY8" fmla="*/ 8769 h 10264"/>
                  <a:gd name="connsiteX9" fmla="*/ 8838 w 10110"/>
                  <a:gd name="connsiteY9" fmla="*/ 9810 h 10264"/>
                  <a:gd name="connsiteX10" fmla="*/ 8479 w 10110"/>
                  <a:gd name="connsiteY10" fmla="*/ 8023 h 10264"/>
                  <a:gd name="connsiteX11" fmla="*/ 8307 w 10110"/>
                  <a:gd name="connsiteY11" fmla="*/ 8352 h 10264"/>
                  <a:gd name="connsiteX12" fmla="*/ 8147 w 10110"/>
                  <a:gd name="connsiteY12" fmla="*/ 7536 h 10264"/>
                  <a:gd name="connsiteX13" fmla="*/ 7525 w 10110"/>
                  <a:gd name="connsiteY13" fmla="*/ 8232 h 10264"/>
                  <a:gd name="connsiteX14" fmla="*/ 7672 w 10110"/>
                  <a:gd name="connsiteY14" fmla="*/ 7398 h 10264"/>
                  <a:gd name="connsiteX15" fmla="*/ 3593 w 10110"/>
                  <a:gd name="connsiteY15" fmla="*/ 9532 h 10264"/>
                  <a:gd name="connsiteX16" fmla="*/ 4002 w 10110"/>
                  <a:gd name="connsiteY16" fmla="*/ 7503 h 10264"/>
                  <a:gd name="connsiteX17" fmla="*/ 2534 w 10110"/>
                  <a:gd name="connsiteY17" fmla="*/ 8822 h 10264"/>
                  <a:gd name="connsiteX18" fmla="*/ 2494 w 10110"/>
                  <a:gd name="connsiteY18" fmla="*/ 7885 h 10264"/>
                  <a:gd name="connsiteX19" fmla="*/ 1474 w 10110"/>
                  <a:gd name="connsiteY19" fmla="*/ 9185 h 10264"/>
                  <a:gd name="connsiteX20" fmla="*/ 1395 w 10110"/>
                  <a:gd name="connsiteY20" fmla="*/ 8215 h 10264"/>
                  <a:gd name="connsiteX21" fmla="*/ 1077 w 10110"/>
                  <a:gd name="connsiteY21" fmla="*/ 10264 h 10264"/>
                  <a:gd name="connsiteX22" fmla="*/ 707 w 10110"/>
                  <a:gd name="connsiteY22" fmla="*/ 8838 h 10264"/>
                  <a:gd name="connsiteX23" fmla="*/ 162 w 10110"/>
                  <a:gd name="connsiteY23" fmla="*/ 9222 h 10264"/>
                  <a:gd name="connsiteX24" fmla="*/ 17 w 10110"/>
                  <a:gd name="connsiteY24" fmla="*/ 6894 h 10264"/>
                  <a:gd name="connsiteX25" fmla="*/ 719 w 10110"/>
                  <a:gd name="connsiteY25" fmla="*/ 3213 h 10264"/>
                  <a:gd name="connsiteX26" fmla="*/ 307 w 10110"/>
                  <a:gd name="connsiteY26" fmla="*/ 2553 h 10264"/>
                  <a:gd name="connsiteX27" fmla="*/ 2270 w 10110"/>
                  <a:gd name="connsiteY27" fmla="*/ 1440 h 10264"/>
                  <a:gd name="connsiteX28" fmla="*/ 4586 w 10110"/>
                  <a:gd name="connsiteY28" fmla="*/ 815 h 10264"/>
                  <a:gd name="connsiteX29" fmla="*/ 4507 w 10110"/>
                  <a:gd name="connsiteY29" fmla="*/ 121 h 10264"/>
                  <a:gd name="connsiteX30" fmla="*/ 5091 w 10110"/>
                  <a:gd name="connsiteY30" fmla="*/ 382 h 10264"/>
                  <a:gd name="connsiteX31" fmla="*/ 6666 w 10110"/>
                  <a:gd name="connsiteY31" fmla="*/ 1130 h 10264"/>
                  <a:gd name="connsiteX32" fmla="*/ 7076 w 10110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835 w 10207"/>
                  <a:gd name="connsiteY6" fmla="*/ 4914 h 10264"/>
                  <a:gd name="connsiteX7" fmla="*/ 9464 w 10207"/>
                  <a:gd name="connsiteY7" fmla="*/ 8977 h 10264"/>
                  <a:gd name="connsiteX8" fmla="*/ 9200 w 10207"/>
                  <a:gd name="connsiteY8" fmla="*/ 8769 h 10264"/>
                  <a:gd name="connsiteX9" fmla="*/ 8935 w 10207"/>
                  <a:gd name="connsiteY9" fmla="*/ 9810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71 w 10207"/>
                  <a:gd name="connsiteY19" fmla="*/ 9185 h 10264"/>
                  <a:gd name="connsiteX20" fmla="*/ 1492 w 10207"/>
                  <a:gd name="connsiteY20" fmla="*/ 8215 h 10264"/>
                  <a:gd name="connsiteX21" fmla="*/ 1174 w 10207"/>
                  <a:gd name="connsiteY21" fmla="*/ 10264 h 10264"/>
                  <a:gd name="connsiteX22" fmla="*/ 804 w 10207"/>
                  <a:gd name="connsiteY22" fmla="*/ 8838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835 w 10207"/>
                  <a:gd name="connsiteY6" fmla="*/ 4914 h 10264"/>
                  <a:gd name="connsiteX7" fmla="*/ 9464 w 10207"/>
                  <a:gd name="connsiteY7" fmla="*/ 8977 h 10264"/>
                  <a:gd name="connsiteX8" fmla="*/ 9200 w 10207"/>
                  <a:gd name="connsiteY8" fmla="*/ 8769 h 10264"/>
                  <a:gd name="connsiteX9" fmla="*/ 8935 w 10207"/>
                  <a:gd name="connsiteY9" fmla="*/ 9810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71 w 10207"/>
                  <a:gd name="connsiteY19" fmla="*/ 9185 h 10264"/>
                  <a:gd name="connsiteX20" fmla="*/ 1492 w 10207"/>
                  <a:gd name="connsiteY20" fmla="*/ 8215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835 w 10207"/>
                  <a:gd name="connsiteY6" fmla="*/ 4914 h 10264"/>
                  <a:gd name="connsiteX7" fmla="*/ 9464 w 10207"/>
                  <a:gd name="connsiteY7" fmla="*/ 8977 h 10264"/>
                  <a:gd name="connsiteX8" fmla="*/ 9200 w 10207"/>
                  <a:gd name="connsiteY8" fmla="*/ 8769 h 10264"/>
                  <a:gd name="connsiteX9" fmla="*/ 8935 w 10207"/>
                  <a:gd name="connsiteY9" fmla="*/ 9810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92 w 10207"/>
                  <a:gd name="connsiteY20" fmla="*/ 8215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835 w 10207"/>
                  <a:gd name="connsiteY6" fmla="*/ 4914 h 10264"/>
                  <a:gd name="connsiteX7" fmla="*/ 9464 w 10207"/>
                  <a:gd name="connsiteY7" fmla="*/ 8977 h 10264"/>
                  <a:gd name="connsiteX8" fmla="*/ 9200 w 10207"/>
                  <a:gd name="connsiteY8" fmla="*/ 8769 h 10264"/>
                  <a:gd name="connsiteX9" fmla="*/ 8935 w 10207"/>
                  <a:gd name="connsiteY9" fmla="*/ 9810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835 w 10207"/>
                  <a:gd name="connsiteY6" fmla="*/ 4914 h 10264"/>
                  <a:gd name="connsiteX7" fmla="*/ 9464 w 10207"/>
                  <a:gd name="connsiteY7" fmla="*/ 8977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835 w 10207"/>
                  <a:gd name="connsiteY6" fmla="*/ 4914 h 10264"/>
                  <a:gd name="connsiteX7" fmla="*/ 9464 w 10207"/>
                  <a:gd name="connsiteY7" fmla="*/ 8977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835 w 10207"/>
                  <a:gd name="connsiteY6" fmla="*/ 4914 h 10264"/>
                  <a:gd name="connsiteX7" fmla="*/ 9464 w 10207"/>
                  <a:gd name="connsiteY7" fmla="*/ 8977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64 w 10207"/>
                  <a:gd name="connsiteY7" fmla="*/ 8977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64 w 10207"/>
                  <a:gd name="connsiteY7" fmla="*/ 8977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09 w 10207"/>
                  <a:gd name="connsiteY15" fmla="*/ 9673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190 w 10207"/>
                  <a:gd name="connsiteY12" fmla="*/ 7747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09 w 10207"/>
                  <a:gd name="connsiteY15" fmla="*/ 9673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377 w 10207"/>
                  <a:gd name="connsiteY11" fmla="*/ 8510 h 10264"/>
                  <a:gd name="connsiteX12" fmla="*/ 8190 w 10207"/>
                  <a:gd name="connsiteY12" fmla="*/ 7747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09 w 10207"/>
                  <a:gd name="connsiteY15" fmla="*/ 9673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27 w 10207"/>
                  <a:gd name="connsiteY8" fmla="*/ 8927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377 w 10207"/>
                  <a:gd name="connsiteY11" fmla="*/ 8510 h 10264"/>
                  <a:gd name="connsiteX12" fmla="*/ 8190 w 10207"/>
                  <a:gd name="connsiteY12" fmla="*/ 7747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09 w 10207"/>
                  <a:gd name="connsiteY15" fmla="*/ 9673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27 w 10207"/>
                  <a:gd name="connsiteY8" fmla="*/ 8927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377 w 10207"/>
                  <a:gd name="connsiteY11" fmla="*/ 8510 h 10264"/>
                  <a:gd name="connsiteX12" fmla="*/ 8190 w 10207"/>
                  <a:gd name="connsiteY12" fmla="*/ 7747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09 w 10207"/>
                  <a:gd name="connsiteY15" fmla="*/ 9673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570 w 10207"/>
                  <a:gd name="connsiteY29" fmla="*/ 33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27 w 10207"/>
                  <a:gd name="connsiteY8" fmla="*/ 8927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377 w 10207"/>
                  <a:gd name="connsiteY11" fmla="*/ 8510 h 10264"/>
                  <a:gd name="connsiteX12" fmla="*/ 8190 w 10207"/>
                  <a:gd name="connsiteY12" fmla="*/ 7747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09 w 10207"/>
                  <a:gd name="connsiteY15" fmla="*/ 9673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570 w 10207"/>
                  <a:gd name="connsiteY29" fmla="*/ 33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27 w 10207"/>
                  <a:gd name="connsiteY8" fmla="*/ 8927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377 w 10207"/>
                  <a:gd name="connsiteY11" fmla="*/ 8510 h 10264"/>
                  <a:gd name="connsiteX12" fmla="*/ 8190 w 10207"/>
                  <a:gd name="connsiteY12" fmla="*/ 7747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09 w 10207"/>
                  <a:gd name="connsiteY15" fmla="*/ 9673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570 w 10207"/>
                  <a:gd name="connsiteY29" fmla="*/ 33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27 w 10207"/>
                  <a:gd name="connsiteY8" fmla="*/ 8927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377 w 10207"/>
                  <a:gd name="connsiteY11" fmla="*/ 8510 h 10264"/>
                  <a:gd name="connsiteX12" fmla="*/ 8190 w 10207"/>
                  <a:gd name="connsiteY12" fmla="*/ 7747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09 w 10207"/>
                  <a:gd name="connsiteY15" fmla="*/ 9673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570 w 10207"/>
                  <a:gd name="connsiteY29" fmla="*/ 33 h 10264"/>
                  <a:gd name="connsiteX30" fmla="*/ 5188 w 10207"/>
                  <a:gd name="connsiteY30" fmla="*/ 382 h 10264"/>
                  <a:gd name="connsiteX31" fmla="*/ 6673 w 10207"/>
                  <a:gd name="connsiteY31" fmla="*/ 925 h 10264"/>
                  <a:gd name="connsiteX32" fmla="*/ 7173 w 10207"/>
                  <a:gd name="connsiteY32" fmla="*/ 0 h 10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0207" h="10264">
                    <a:moveTo>
                      <a:pt x="7173" y="0"/>
                    </a:moveTo>
                    <a:cubicBezTo>
                      <a:pt x="7580" y="643"/>
                      <a:pt x="7789" y="1025"/>
                      <a:pt x="7929" y="1719"/>
                    </a:cubicBezTo>
                    <a:cubicBezTo>
                      <a:pt x="8405" y="1581"/>
                      <a:pt x="9029" y="1666"/>
                      <a:pt x="9373" y="1998"/>
                    </a:cubicBezTo>
                    <a:cubicBezTo>
                      <a:pt x="9281" y="2189"/>
                      <a:pt x="9083" y="2284"/>
                      <a:pt x="8923" y="2380"/>
                    </a:cubicBezTo>
                    <a:cubicBezTo>
                      <a:pt x="9261" y="2745"/>
                      <a:pt x="9543" y="3393"/>
                      <a:pt x="9757" y="3804"/>
                    </a:cubicBezTo>
                    <a:cubicBezTo>
                      <a:pt x="9971" y="4215"/>
                      <a:pt x="10081" y="4472"/>
                      <a:pt x="10207" y="4845"/>
                    </a:cubicBezTo>
                    <a:cubicBezTo>
                      <a:pt x="10134" y="4897"/>
                      <a:pt x="10031" y="5014"/>
                      <a:pt x="9925" y="5031"/>
                    </a:cubicBezTo>
                    <a:cubicBezTo>
                      <a:pt x="10214" y="6502"/>
                      <a:pt x="9914" y="8005"/>
                      <a:pt x="9498" y="9153"/>
                    </a:cubicBezTo>
                    <a:cubicBezTo>
                      <a:pt x="9346" y="9162"/>
                      <a:pt x="9332" y="8961"/>
                      <a:pt x="9227" y="8927"/>
                    </a:cubicBezTo>
                    <a:cubicBezTo>
                      <a:pt x="9166" y="9309"/>
                      <a:pt x="9217" y="9852"/>
                      <a:pt x="8913" y="10015"/>
                    </a:cubicBezTo>
                    <a:cubicBezTo>
                      <a:pt x="8583" y="9579"/>
                      <a:pt x="8848" y="8431"/>
                      <a:pt x="8576" y="8023"/>
                    </a:cubicBezTo>
                    <a:cubicBezTo>
                      <a:pt x="8477" y="8101"/>
                      <a:pt x="8490" y="8449"/>
                      <a:pt x="8377" y="8510"/>
                    </a:cubicBezTo>
                    <a:cubicBezTo>
                      <a:pt x="8192" y="8423"/>
                      <a:pt x="8217" y="8033"/>
                      <a:pt x="8190" y="7747"/>
                    </a:cubicBezTo>
                    <a:cubicBezTo>
                      <a:pt x="8020" y="8000"/>
                      <a:pt x="7927" y="8189"/>
                      <a:pt x="7622" y="8232"/>
                    </a:cubicBezTo>
                    <a:cubicBezTo>
                      <a:pt x="7622" y="7946"/>
                      <a:pt x="7735" y="7650"/>
                      <a:pt x="7769" y="7398"/>
                    </a:cubicBezTo>
                    <a:cubicBezTo>
                      <a:pt x="6438" y="8188"/>
                      <a:pt x="5167" y="9144"/>
                      <a:pt x="3609" y="9673"/>
                    </a:cubicBezTo>
                    <a:cubicBezTo>
                      <a:pt x="3533" y="8927"/>
                      <a:pt x="3928" y="8197"/>
                      <a:pt x="4099" y="7503"/>
                    </a:cubicBezTo>
                    <a:cubicBezTo>
                      <a:pt x="3597" y="7806"/>
                      <a:pt x="3148" y="8554"/>
                      <a:pt x="2631" y="8822"/>
                    </a:cubicBezTo>
                    <a:cubicBezTo>
                      <a:pt x="2444" y="8570"/>
                      <a:pt x="2578" y="8180"/>
                      <a:pt x="2591" y="7885"/>
                    </a:cubicBezTo>
                    <a:cubicBezTo>
                      <a:pt x="2253" y="8249"/>
                      <a:pt x="1955" y="8953"/>
                      <a:pt x="1544" y="9343"/>
                    </a:cubicBezTo>
                    <a:cubicBezTo>
                      <a:pt x="1459" y="9048"/>
                      <a:pt x="1496" y="8741"/>
                      <a:pt x="1470" y="8376"/>
                    </a:cubicBezTo>
                    <a:cubicBezTo>
                      <a:pt x="1172" y="8810"/>
                      <a:pt x="1261" y="9561"/>
                      <a:pt x="1174" y="10264"/>
                    </a:cubicBezTo>
                    <a:cubicBezTo>
                      <a:pt x="976" y="9952"/>
                      <a:pt x="849" y="9465"/>
                      <a:pt x="764" y="9014"/>
                    </a:cubicBezTo>
                    <a:cubicBezTo>
                      <a:pt x="558" y="9049"/>
                      <a:pt x="478" y="9204"/>
                      <a:pt x="259" y="9222"/>
                    </a:cubicBezTo>
                    <a:cubicBezTo>
                      <a:pt x="359" y="8458"/>
                      <a:pt x="60" y="7666"/>
                      <a:pt x="13" y="6894"/>
                    </a:cubicBezTo>
                    <a:cubicBezTo>
                      <a:pt x="-72" y="5392"/>
                      <a:pt x="253" y="4090"/>
                      <a:pt x="816" y="3213"/>
                    </a:cubicBezTo>
                    <a:cubicBezTo>
                      <a:pt x="676" y="3022"/>
                      <a:pt x="444" y="2761"/>
                      <a:pt x="404" y="2553"/>
                    </a:cubicBezTo>
                    <a:cubicBezTo>
                      <a:pt x="1119" y="2449"/>
                      <a:pt x="1683" y="1794"/>
                      <a:pt x="2367" y="1440"/>
                    </a:cubicBezTo>
                    <a:cubicBezTo>
                      <a:pt x="3268" y="974"/>
                      <a:pt x="3716" y="840"/>
                      <a:pt x="4683" y="815"/>
                    </a:cubicBezTo>
                    <a:cubicBezTo>
                      <a:pt x="4643" y="598"/>
                      <a:pt x="4484" y="322"/>
                      <a:pt x="4570" y="33"/>
                    </a:cubicBezTo>
                    <a:cubicBezTo>
                      <a:pt x="5022" y="21"/>
                      <a:pt x="4990" y="304"/>
                      <a:pt x="5188" y="382"/>
                    </a:cubicBezTo>
                    <a:cubicBezTo>
                      <a:pt x="5704" y="582"/>
                      <a:pt x="6315" y="473"/>
                      <a:pt x="6673" y="925"/>
                    </a:cubicBezTo>
                    <a:cubicBezTo>
                      <a:pt x="6712" y="456"/>
                      <a:pt x="6967" y="199"/>
                      <a:pt x="7173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aseline="-25000"/>
              </a:p>
            </p:txBody>
          </p:sp>
          <p:sp>
            <p:nvSpPr>
              <p:cNvPr id="52" name="Freeform 42"/>
              <p:cNvSpPr>
                <a:spLocks noEditPoints="1"/>
              </p:cNvSpPr>
              <p:nvPr/>
            </p:nvSpPr>
            <p:spPr bwMode="auto">
              <a:xfrm>
                <a:off x="1648732" y="1304377"/>
                <a:ext cx="6176963" cy="4781550"/>
              </a:xfrm>
              <a:custGeom>
                <a:avLst/>
                <a:gdLst>
                  <a:gd name="T0" fmla="*/ 597 w 1644"/>
                  <a:gd name="T1" fmla="*/ 981 h 1272"/>
                  <a:gd name="T2" fmla="*/ 385 w 1644"/>
                  <a:gd name="T3" fmla="*/ 1053 h 1272"/>
                  <a:gd name="T4" fmla="*/ 253 w 1644"/>
                  <a:gd name="T5" fmla="*/ 1145 h 1272"/>
                  <a:gd name="T6" fmla="*/ 221 w 1644"/>
                  <a:gd name="T7" fmla="*/ 1253 h 1272"/>
                  <a:gd name="T8" fmla="*/ 125 w 1644"/>
                  <a:gd name="T9" fmla="*/ 1129 h 1272"/>
                  <a:gd name="T10" fmla="*/ 53 w 1644"/>
                  <a:gd name="T11" fmla="*/ 1137 h 1272"/>
                  <a:gd name="T12" fmla="*/ 41 w 1644"/>
                  <a:gd name="T13" fmla="*/ 1033 h 1272"/>
                  <a:gd name="T14" fmla="*/ 5 w 1644"/>
                  <a:gd name="T15" fmla="*/ 765 h 1272"/>
                  <a:gd name="T16" fmla="*/ 109 w 1644"/>
                  <a:gd name="T17" fmla="*/ 425 h 1272"/>
                  <a:gd name="T18" fmla="*/ 69 w 1644"/>
                  <a:gd name="T19" fmla="*/ 313 h 1272"/>
                  <a:gd name="T20" fmla="*/ 689 w 1644"/>
                  <a:gd name="T21" fmla="*/ 113 h 1272"/>
                  <a:gd name="T22" fmla="*/ 725 w 1644"/>
                  <a:gd name="T23" fmla="*/ 25 h 1272"/>
                  <a:gd name="T24" fmla="*/ 781 w 1644"/>
                  <a:gd name="T25" fmla="*/ 53 h 1272"/>
                  <a:gd name="T26" fmla="*/ 1025 w 1644"/>
                  <a:gd name="T27" fmla="*/ 109 h 1272"/>
                  <a:gd name="T28" fmla="*/ 1133 w 1644"/>
                  <a:gd name="T29" fmla="*/ 17 h 1272"/>
                  <a:gd name="T30" fmla="*/ 1193 w 1644"/>
                  <a:gd name="T31" fmla="*/ 109 h 1272"/>
                  <a:gd name="T32" fmla="*/ 1249 w 1644"/>
                  <a:gd name="T33" fmla="*/ 205 h 1272"/>
                  <a:gd name="T34" fmla="*/ 1433 w 1644"/>
                  <a:gd name="T35" fmla="*/ 329 h 1272"/>
                  <a:gd name="T36" fmla="*/ 1517 w 1644"/>
                  <a:gd name="T37" fmla="*/ 461 h 1272"/>
                  <a:gd name="T38" fmla="*/ 1569 w 1644"/>
                  <a:gd name="T39" fmla="*/ 645 h 1272"/>
                  <a:gd name="T40" fmla="*/ 1481 w 1644"/>
                  <a:gd name="T41" fmla="*/ 1117 h 1272"/>
                  <a:gd name="T42" fmla="*/ 1449 w 1644"/>
                  <a:gd name="T43" fmla="*/ 1121 h 1272"/>
                  <a:gd name="T44" fmla="*/ 1405 w 1644"/>
                  <a:gd name="T45" fmla="*/ 1213 h 1272"/>
                  <a:gd name="T46" fmla="*/ 1313 w 1644"/>
                  <a:gd name="T47" fmla="*/ 1053 h 1272"/>
                  <a:gd name="T48" fmla="*/ 1245 w 1644"/>
                  <a:gd name="T49" fmla="*/ 1001 h 1272"/>
                  <a:gd name="T50" fmla="*/ 1173 w 1644"/>
                  <a:gd name="T51" fmla="*/ 1017 h 1272"/>
                  <a:gd name="T52" fmla="*/ 1149 w 1644"/>
                  <a:gd name="T53" fmla="*/ 981 h 1272"/>
                  <a:gd name="T54" fmla="*/ 549 w 1644"/>
                  <a:gd name="T55" fmla="*/ 1185 h 1272"/>
                  <a:gd name="T56" fmla="*/ 597 w 1644"/>
                  <a:gd name="T57" fmla="*/ 981 h 1272"/>
                  <a:gd name="T58" fmla="*/ 1053 w 1644"/>
                  <a:gd name="T59" fmla="*/ 177 h 1272"/>
                  <a:gd name="T60" fmla="*/ 801 w 1644"/>
                  <a:gd name="T61" fmla="*/ 101 h 1272"/>
                  <a:gd name="T62" fmla="*/ 729 w 1644"/>
                  <a:gd name="T63" fmla="*/ 77 h 1272"/>
                  <a:gd name="T64" fmla="*/ 745 w 1644"/>
                  <a:gd name="T65" fmla="*/ 153 h 1272"/>
                  <a:gd name="T66" fmla="*/ 369 w 1644"/>
                  <a:gd name="T67" fmla="*/ 233 h 1272"/>
                  <a:gd name="T68" fmla="*/ 105 w 1644"/>
                  <a:gd name="T69" fmla="*/ 345 h 1272"/>
                  <a:gd name="T70" fmla="*/ 169 w 1644"/>
                  <a:gd name="T71" fmla="*/ 417 h 1272"/>
                  <a:gd name="T72" fmla="*/ 49 w 1644"/>
                  <a:gd name="T73" fmla="*/ 841 h 1272"/>
                  <a:gd name="T74" fmla="*/ 81 w 1644"/>
                  <a:gd name="T75" fmla="*/ 1097 h 1272"/>
                  <a:gd name="T76" fmla="*/ 153 w 1644"/>
                  <a:gd name="T77" fmla="*/ 1065 h 1272"/>
                  <a:gd name="T78" fmla="*/ 205 w 1644"/>
                  <a:gd name="T79" fmla="*/ 1209 h 1272"/>
                  <a:gd name="T80" fmla="*/ 257 w 1644"/>
                  <a:gd name="T81" fmla="*/ 977 h 1272"/>
                  <a:gd name="T82" fmla="*/ 269 w 1644"/>
                  <a:gd name="T83" fmla="*/ 1105 h 1272"/>
                  <a:gd name="T84" fmla="*/ 429 w 1644"/>
                  <a:gd name="T85" fmla="*/ 937 h 1272"/>
                  <a:gd name="T86" fmla="*/ 429 w 1644"/>
                  <a:gd name="T87" fmla="*/ 1053 h 1272"/>
                  <a:gd name="T88" fmla="*/ 661 w 1644"/>
                  <a:gd name="T89" fmla="*/ 897 h 1272"/>
                  <a:gd name="T90" fmla="*/ 589 w 1644"/>
                  <a:gd name="T91" fmla="*/ 1145 h 1272"/>
                  <a:gd name="T92" fmla="*/ 1209 w 1644"/>
                  <a:gd name="T93" fmla="*/ 889 h 1272"/>
                  <a:gd name="T94" fmla="*/ 1197 w 1644"/>
                  <a:gd name="T95" fmla="*/ 977 h 1272"/>
                  <a:gd name="T96" fmla="*/ 1285 w 1644"/>
                  <a:gd name="T97" fmla="*/ 913 h 1272"/>
                  <a:gd name="T98" fmla="*/ 1301 w 1644"/>
                  <a:gd name="T99" fmla="*/ 1009 h 1272"/>
                  <a:gd name="T100" fmla="*/ 1325 w 1644"/>
                  <a:gd name="T101" fmla="*/ 961 h 1272"/>
                  <a:gd name="T102" fmla="*/ 1381 w 1644"/>
                  <a:gd name="T103" fmla="*/ 1177 h 1272"/>
                  <a:gd name="T104" fmla="*/ 1421 w 1644"/>
                  <a:gd name="T105" fmla="*/ 1057 h 1272"/>
                  <a:gd name="T106" fmla="*/ 1461 w 1644"/>
                  <a:gd name="T107" fmla="*/ 1081 h 1272"/>
                  <a:gd name="T108" fmla="*/ 1517 w 1644"/>
                  <a:gd name="T109" fmla="*/ 613 h 1272"/>
                  <a:gd name="T110" fmla="*/ 1557 w 1644"/>
                  <a:gd name="T111" fmla="*/ 601 h 1272"/>
                  <a:gd name="T112" fmla="*/ 1485 w 1644"/>
                  <a:gd name="T113" fmla="*/ 481 h 1272"/>
                  <a:gd name="T114" fmla="*/ 1357 w 1644"/>
                  <a:gd name="T115" fmla="*/ 317 h 1272"/>
                  <a:gd name="T116" fmla="*/ 1425 w 1644"/>
                  <a:gd name="T117" fmla="*/ 277 h 1272"/>
                  <a:gd name="T118" fmla="*/ 1221 w 1644"/>
                  <a:gd name="T119" fmla="*/ 253 h 1272"/>
                  <a:gd name="T120" fmla="*/ 1113 w 1644"/>
                  <a:gd name="T121" fmla="*/ 57 h 1272"/>
                  <a:gd name="T122" fmla="*/ 1053 w 1644"/>
                  <a:gd name="T123" fmla="*/ 177 h 1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644" h="1272">
                    <a:moveTo>
                      <a:pt x="597" y="981"/>
                    </a:moveTo>
                    <a:cubicBezTo>
                      <a:pt x="546" y="1001"/>
                      <a:pt x="426" y="1164"/>
                      <a:pt x="385" y="1053"/>
                    </a:cubicBezTo>
                    <a:cubicBezTo>
                      <a:pt x="335" y="1077"/>
                      <a:pt x="322" y="1139"/>
                      <a:pt x="253" y="1145"/>
                    </a:cubicBezTo>
                    <a:cubicBezTo>
                      <a:pt x="239" y="1182"/>
                      <a:pt x="254" y="1242"/>
                      <a:pt x="221" y="1253"/>
                    </a:cubicBezTo>
                    <a:cubicBezTo>
                      <a:pt x="165" y="1272"/>
                      <a:pt x="139" y="1177"/>
                      <a:pt x="125" y="1129"/>
                    </a:cubicBezTo>
                    <a:cubicBezTo>
                      <a:pt x="102" y="1135"/>
                      <a:pt x="77" y="1141"/>
                      <a:pt x="53" y="1137"/>
                    </a:cubicBezTo>
                    <a:cubicBezTo>
                      <a:pt x="29" y="1108"/>
                      <a:pt x="42" y="1069"/>
                      <a:pt x="41" y="1033"/>
                    </a:cubicBezTo>
                    <a:cubicBezTo>
                      <a:pt x="38" y="946"/>
                      <a:pt x="0" y="858"/>
                      <a:pt x="5" y="765"/>
                    </a:cubicBezTo>
                    <a:cubicBezTo>
                      <a:pt x="12" y="628"/>
                      <a:pt x="45" y="518"/>
                      <a:pt x="109" y="425"/>
                    </a:cubicBezTo>
                    <a:cubicBezTo>
                      <a:pt x="91" y="394"/>
                      <a:pt x="41" y="364"/>
                      <a:pt x="69" y="313"/>
                    </a:cubicBezTo>
                    <a:cubicBezTo>
                      <a:pt x="295" y="266"/>
                      <a:pt x="418" y="115"/>
                      <a:pt x="689" y="113"/>
                    </a:cubicBezTo>
                    <a:cubicBezTo>
                      <a:pt x="682" y="73"/>
                      <a:pt x="687" y="28"/>
                      <a:pt x="725" y="25"/>
                    </a:cubicBezTo>
                    <a:cubicBezTo>
                      <a:pt x="748" y="23"/>
                      <a:pt x="762" y="45"/>
                      <a:pt x="781" y="53"/>
                    </a:cubicBezTo>
                    <a:cubicBezTo>
                      <a:pt x="849" y="83"/>
                      <a:pt x="974" y="81"/>
                      <a:pt x="1025" y="109"/>
                    </a:cubicBezTo>
                    <a:cubicBezTo>
                      <a:pt x="1049" y="71"/>
                      <a:pt x="1077" y="0"/>
                      <a:pt x="1133" y="17"/>
                    </a:cubicBezTo>
                    <a:cubicBezTo>
                      <a:pt x="1154" y="23"/>
                      <a:pt x="1177" y="85"/>
                      <a:pt x="1193" y="109"/>
                    </a:cubicBezTo>
                    <a:cubicBezTo>
                      <a:pt x="1218" y="147"/>
                      <a:pt x="1239" y="179"/>
                      <a:pt x="1249" y="205"/>
                    </a:cubicBezTo>
                    <a:cubicBezTo>
                      <a:pt x="1348" y="192"/>
                      <a:pt x="1549" y="244"/>
                      <a:pt x="1433" y="329"/>
                    </a:cubicBezTo>
                    <a:cubicBezTo>
                      <a:pt x="1460" y="360"/>
                      <a:pt x="1485" y="405"/>
                      <a:pt x="1517" y="461"/>
                    </a:cubicBezTo>
                    <a:cubicBezTo>
                      <a:pt x="1551" y="522"/>
                      <a:pt x="1644" y="588"/>
                      <a:pt x="1569" y="645"/>
                    </a:cubicBezTo>
                    <a:cubicBezTo>
                      <a:pt x="1601" y="833"/>
                      <a:pt x="1537" y="991"/>
                      <a:pt x="1481" y="1117"/>
                    </a:cubicBezTo>
                    <a:cubicBezTo>
                      <a:pt x="1472" y="1127"/>
                      <a:pt x="1454" y="1114"/>
                      <a:pt x="1449" y="1121"/>
                    </a:cubicBezTo>
                    <a:cubicBezTo>
                      <a:pt x="1433" y="1154"/>
                      <a:pt x="1433" y="1200"/>
                      <a:pt x="1405" y="1213"/>
                    </a:cubicBezTo>
                    <a:cubicBezTo>
                      <a:pt x="1328" y="1248"/>
                      <a:pt x="1316" y="1127"/>
                      <a:pt x="1313" y="1053"/>
                    </a:cubicBezTo>
                    <a:cubicBezTo>
                      <a:pt x="1272" y="1053"/>
                      <a:pt x="1254" y="1032"/>
                      <a:pt x="1245" y="1001"/>
                    </a:cubicBezTo>
                    <a:cubicBezTo>
                      <a:pt x="1221" y="1007"/>
                      <a:pt x="1199" y="1024"/>
                      <a:pt x="1173" y="1017"/>
                    </a:cubicBezTo>
                    <a:cubicBezTo>
                      <a:pt x="1160" y="1009"/>
                      <a:pt x="1159" y="990"/>
                      <a:pt x="1149" y="981"/>
                    </a:cubicBezTo>
                    <a:cubicBezTo>
                      <a:pt x="933" y="1031"/>
                      <a:pt x="771" y="1155"/>
                      <a:pt x="549" y="1185"/>
                    </a:cubicBezTo>
                    <a:cubicBezTo>
                      <a:pt x="544" y="1111"/>
                      <a:pt x="577" y="1042"/>
                      <a:pt x="597" y="981"/>
                    </a:cubicBezTo>
                    <a:close/>
                    <a:moveTo>
                      <a:pt x="1053" y="177"/>
                    </a:moveTo>
                    <a:cubicBezTo>
                      <a:pt x="999" y="125"/>
                      <a:pt x="879" y="124"/>
                      <a:pt x="801" y="101"/>
                    </a:cubicBezTo>
                    <a:cubicBezTo>
                      <a:pt x="771" y="92"/>
                      <a:pt x="745" y="75"/>
                      <a:pt x="729" y="77"/>
                    </a:cubicBezTo>
                    <a:cubicBezTo>
                      <a:pt x="726" y="110"/>
                      <a:pt x="739" y="128"/>
                      <a:pt x="745" y="153"/>
                    </a:cubicBezTo>
                    <a:cubicBezTo>
                      <a:pt x="597" y="162"/>
                      <a:pt x="467" y="180"/>
                      <a:pt x="369" y="233"/>
                    </a:cubicBezTo>
                    <a:cubicBezTo>
                      <a:pt x="287" y="277"/>
                      <a:pt x="213" y="333"/>
                      <a:pt x="105" y="345"/>
                    </a:cubicBezTo>
                    <a:cubicBezTo>
                      <a:pt x="111" y="369"/>
                      <a:pt x="148" y="395"/>
                      <a:pt x="169" y="417"/>
                    </a:cubicBezTo>
                    <a:cubicBezTo>
                      <a:pt x="84" y="518"/>
                      <a:pt x="36" y="668"/>
                      <a:pt x="49" y="841"/>
                    </a:cubicBezTo>
                    <a:cubicBezTo>
                      <a:pt x="56" y="930"/>
                      <a:pt x="96" y="1009"/>
                      <a:pt x="81" y="1097"/>
                    </a:cubicBezTo>
                    <a:cubicBezTo>
                      <a:pt x="114" y="1095"/>
                      <a:pt x="122" y="1069"/>
                      <a:pt x="153" y="1065"/>
                    </a:cubicBezTo>
                    <a:cubicBezTo>
                      <a:pt x="166" y="1117"/>
                      <a:pt x="175" y="1173"/>
                      <a:pt x="205" y="1209"/>
                    </a:cubicBezTo>
                    <a:cubicBezTo>
                      <a:pt x="218" y="1128"/>
                      <a:pt x="212" y="1027"/>
                      <a:pt x="257" y="977"/>
                    </a:cubicBezTo>
                    <a:cubicBezTo>
                      <a:pt x="261" y="1019"/>
                      <a:pt x="256" y="1071"/>
                      <a:pt x="269" y="1105"/>
                    </a:cubicBezTo>
                    <a:cubicBezTo>
                      <a:pt x="331" y="1060"/>
                      <a:pt x="378" y="979"/>
                      <a:pt x="429" y="937"/>
                    </a:cubicBezTo>
                    <a:cubicBezTo>
                      <a:pt x="427" y="971"/>
                      <a:pt x="419" y="1020"/>
                      <a:pt x="429" y="1053"/>
                    </a:cubicBezTo>
                    <a:cubicBezTo>
                      <a:pt x="499" y="1012"/>
                      <a:pt x="585" y="932"/>
                      <a:pt x="661" y="897"/>
                    </a:cubicBezTo>
                    <a:cubicBezTo>
                      <a:pt x="635" y="977"/>
                      <a:pt x="610" y="1059"/>
                      <a:pt x="589" y="1145"/>
                    </a:cubicBezTo>
                    <a:cubicBezTo>
                      <a:pt x="812" y="1076"/>
                      <a:pt x="1008" y="980"/>
                      <a:pt x="1209" y="889"/>
                    </a:cubicBezTo>
                    <a:cubicBezTo>
                      <a:pt x="1204" y="918"/>
                      <a:pt x="1197" y="944"/>
                      <a:pt x="1197" y="977"/>
                    </a:cubicBezTo>
                    <a:cubicBezTo>
                      <a:pt x="1243" y="972"/>
                      <a:pt x="1245" y="924"/>
                      <a:pt x="1285" y="913"/>
                    </a:cubicBezTo>
                    <a:cubicBezTo>
                      <a:pt x="1289" y="946"/>
                      <a:pt x="1273" y="999"/>
                      <a:pt x="1301" y="1009"/>
                    </a:cubicBezTo>
                    <a:cubicBezTo>
                      <a:pt x="1318" y="1002"/>
                      <a:pt x="1310" y="970"/>
                      <a:pt x="1325" y="961"/>
                    </a:cubicBezTo>
                    <a:cubicBezTo>
                      <a:pt x="1366" y="1008"/>
                      <a:pt x="1343" y="1125"/>
                      <a:pt x="1381" y="1177"/>
                    </a:cubicBezTo>
                    <a:cubicBezTo>
                      <a:pt x="1400" y="1143"/>
                      <a:pt x="1412" y="1101"/>
                      <a:pt x="1421" y="1057"/>
                    </a:cubicBezTo>
                    <a:cubicBezTo>
                      <a:pt x="1437" y="1061"/>
                      <a:pt x="1438" y="1082"/>
                      <a:pt x="1461" y="1081"/>
                    </a:cubicBezTo>
                    <a:cubicBezTo>
                      <a:pt x="1502" y="947"/>
                      <a:pt x="1576" y="774"/>
                      <a:pt x="1517" y="613"/>
                    </a:cubicBezTo>
                    <a:cubicBezTo>
                      <a:pt x="1533" y="611"/>
                      <a:pt x="1546" y="607"/>
                      <a:pt x="1557" y="601"/>
                    </a:cubicBezTo>
                    <a:cubicBezTo>
                      <a:pt x="1538" y="558"/>
                      <a:pt x="1509" y="522"/>
                      <a:pt x="1485" y="481"/>
                    </a:cubicBezTo>
                    <a:cubicBezTo>
                      <a:pt x="1448" y="418"/>
                      <a:pt x="1408" y="359"/>
                      <a:pt x="1357" y="317"/>
                    </a:cubicBezTo>
                    <a:cubicBezTo>
                      <a:pt x="1381" y="306"/>
                      <a:pt x="1411" y="299"/>
                      <a:pt x="1425" y="277"/>
                    </a:cubicBezTo>
                    <a:cubicBezTo>
                      <a:pt x="1373" y="251"/>
                      <a:pt x="1293" y="237"/>
                      <a:pt x="1221" y="253"/>
                    </a:cubicBezTo>
                    <a:cubicBezTo>
                      <a:pt x="1200" y="173"/>
                      <a:pt x="1142" y="129"/>
                      <a:pt x="1113" y="57"/>
                    </a:cubicBezTo>
                    <a:cubicBezTo>
                      <a:pt x="1082" y="86"/>
                      <a:pt x="1059" y="123"/>
                      <a:pt x="1053" y="177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7" name="Freeform 47"/>
            <p:cNvSpPr>
              <a:spLocks noEditPoints="1"/>
            </p:cNvSpPr>
            <p:nvPr/>
          </p:nvSpPr>
          <p:spPr bwMode="auto">
            <a:xfrm>
              <a:off x="2193322" y="5166180"/>
              <a:ext cx="4945062" cy="1560513"/>
            </a:xfrm>
            <a:custGeom>
              <a:avLst/>
              <a:gdLst>
                <a:gd name="T0" fmla="*/ 612 w 1316"/>
                <a:gd name="T1" fmla="*/ 116 h 413"/>
                <a:gd name="T2" fmla="*/ 456 w 1316"/>
                <a:gd name="T3" fmla="*/ 380 h 413"/>
                <a:gd name="T4" fmla="*/ 144 w 1316"/>
                <a:gd name="T5" fmla="*/ 356 h 413"/>
                <a:gd name="T6" fmla="*/ 76 w 1316"/>
                <a:gd name="T7" fmla="*/ 156 h 413"/>
                <a:gd name="T8" fmla="*/ 28 w 1316"/>
                <a:gd name="T9" fmla="*/ 40 h 413"/>
                <a:gd name="T10" fmla="*/ 348 w 1316"/>
                <a:gd name="T11" fmla="*/ 16 h 413"/>
                <a:gd name="T12" fmla="*/ 576 w 1316"/>
                <a:gd name="T13" fmla="*/ 56 h 413"/>
                <a:gd name="T14" fmla="*/ 728 w 1316"/>
                <a:gd name="T15" fmla="*/ 56 h 413"/>
                <a:gd name="T16" fmla="*/ 800 w 1316"/>
                <a:gd name="T17" fmla="*/ 16 h 413"/>
                <a:gd name="T18" fmla="*/ 1068 w 1316"/>
                <a:gd name="T19" fmla="*/ 16 h 413"/>
                <a:gd name="T20" fmla="*/ 1288 w 1316"/>
                <a:gd name="T21" fmla="*/ 60 h 413"/>
                <a:gd name="T22" fmla="*/ 1228 w 1316"/>
                <a:gd name="T23" fmla="*/ 176 h 413"/>
                <a:gd name="T24" fmla="*/ 1204 w 1316"/>
                <a:gd name="T25" fmla="*/ 284 h 413"/>
                <a:gd name="T26" fmla="*/ 1156 w 1316"/>
                <a:gd name="T27" fmla="*/ 368 h 413"/>
                <a:gd name="T28" fmla="*/ 824 w 1316"/>
                <a:gd name="T29" fmla="*/ 360 h 413"/>
                <a:gd name="T30" fmla="*/ 756 w 1316"/>
                <a:gd name="T31" fmla="*/ 244 h 413"/>
                <a:gd name="T32" fmla="*/ 612 w 1316"/>
                <a:gd name="T33" fmla="*/ 116 h 413"/>
                <a:gd name="T34" fmla="*/ 908 w 1316"/>
                <a:gd name="T35" fmla="*/ 364 h 413"/>
                <a:gd name="T36" fmla="*/ 1176 w 1316"/>
                <a:gd name="T37" fmla="*/ 292 h 413"/>
                <a:gd name="T38" fmla="*/ 1200 w 1316"/>
                <a:gd name="T39" fmla="*/ 92 h 413"/>
                <a:gd name="T40" fmla="*/ 932 w 1316"/>
                <a:gd name="T41" fmla="*/ 56 h 413"/>
                <a:gd name="T42" fmla="*/ 780 w 1316"/>
                <a:gd name="T43" fmla="*/ 76 h 413"/>
                <a:gd name="T44" fmla="*/ 908 w 1316"/>
                <a:gd name="T45" fmla="*/ 364 h 413"/>
                <a:gd name="T46" fmla="*/ 200 w 1316"/>
                <a:gd name="T47" fmla="*/ 60 h 413"/>
                <a:gd name="T48" fmla="*/ 116 w 1316"/>
                <a:gd name="T49" fmla="*/ 88 h 413"/>
                <a:gd name="T50" fmla="*/ 176 w 1316"/>
                <a:gd name="T51" fmla="*/ 344 h 413"/>
                <a:gd name="T52" fmla="*/ 440 w 1316"/>
                <a:gd name="T53" fmla="*/ 352 h 413"/>
                <a:gd name="T54" fmla="*/ 536 w 1316"/>
                <a:gd name="T55" fmla="*/ 76 h 413"/>
                <a:gd name="T56" fmla="*/ 200 w 1316"/>
                <a:gd name="T57" fmla="*/ 60 h 413"/>
                <a:gd name="T58" fmla="*/ 52 w 1316"/>
                <a:gd name="T59" fmla="*/ 104 h 413"/>
                <a:gd name="T60" fmla="*/ 68 w 1316"/>
                <a:gd name="T61" fmla="*/ 68 h 413"/>
                <a:gd name="T62" fmla="*/ 52 w 1316"/>
                <a:gd name="T63" fmla="*/ 68 h 413"/>
                <a:gd name="T64" fmla="*/ 52 w 1316"/>
                <a:gd name="T65" fmla="*/ 104 h 413"/>
                <a:gd name="T66" fmla="*/ 1256 w 1316"/>
                <a:gd name="T67" fmla="*/ 104 h 413"/>
                <a:gd name="T68" fmla="*/ 1256 w 1316"/>
                <a:gd name="T69" fmla="*/ 104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16" h="413">
                  <a:moveTo>
                    <a:pt x="612" y="116"/>
                  </a:moveTo>
                  <a:cubicBezTo>
                    <a:pt x="551" y="192"/>
                    <a:pt x="559" y="338"/>
                    <a:pt x="456" y="380"/>
                  </a:cubicBezTo>
                  <a:cubicBezTo>
                    <a:pt x="380" y="411"/>
                    <a:pt x="190" y="400"/>
                    <a:pt x="144" y="356"/>
                  </a:cubicBezTo>
                  <a:cubicBezTo>
                    <a:pt x="104" y="318"/>
                    <a:pt x="111" y="221"/>
                    <a:pt x="76" y="156"/>
                  </a:cubicBezTo>
                  <a:cubicBezTo>
                    <a:pt x="55" y="118"/>
                    <a:pt x="0" y="112"/>
                    <a:pt x="28" y="40"/>
                  </a:cubicBezTo>
                  <a:cubicBezTo>
                    <a:pt x="110" y="18"/>
                    <a:pt x="227" y="16"/>
                    <a:pt x="348" y="16"/>
                  </a:cubicBezTo>
                  <a:cubicBezTo>
                    <a:pt x="448" y="16"/>
                    <a:pt x="534" y="3"/>
                    <a:pt x="576" y="56"/>
                  </a:cubicBezTo>
                  <a:cubicBezTo>
                    <a:pt x="626" y="48"/>
                    <a:pt x="679" y="66"/>
                    <a:pt x="728" y="56"/>
                  </a:cubicBezTo>
                  <a:cubicBezTo>
                    <a:pt x="754" y="51"/>
                    <a:pt x="769" y="22"/>
                    <a:pt x="800" y="16"/>
                  </a:cubicBezTo>
                  <a:cubicBezTo>
                    <a:pt x="878" y="0"/>
                    <a:pt x="976" y="13"/>
                    <a:pt x="1068" y="16"/>
                  </a:cubicBezTo>
                  <a:cubicBezTo>
                    <a:pt x="1144" y="18"/>
                    <a:pt x="1270" y="21"/>
                    <a:pt x="1288" y="60"/>
                  </a:cubicBezTo>
                  <a:cubicBezTo>
                    <a:pt x="1316" y="122"/>
                    <a:pt x="1239" y="154"/>
                    <a:pt x="1228" y="176"/>
                  </a:cubicBezTo>
                  <a:cubicBezTo>
                    <a:pt x="1211" y="210"/>
                    <a:pt x="1215" y="254"/>
                    <a:pt x="1204" y="284"/>
                  </a:cubicBezTo>
                  <a:cubicBezTo>
                    <a:pt x="1195" y="309"/>
                    <a:pt x="1179" y="351"/>
                    <a:pt x="1156" y="368"/>
                  </a:cubicBezTo>
                  <a:cubicBezTo>
                    <a:pt x="1092" y="413"/>
                    <a:pt x="875" y="400"/>
                    <a:pt x="824" y="360"/>
                  </a:cubicBezTo>
                  <a:cubicBezTo>
                    <a:pt x="794" y="336"/>
                    <a:pt x="770" y="283"/>
                    <a:pt x="756" y="244"/>
                  </a:cubicBezTo>
                  <a:cubicBezTo>
                    <a:pt x="729" y="169"/>
                    <a:pt x="730" y="79"/>
                    <a:pt x="612" y="116"/>
                  </a:cubicBezTo>
                  <a:close/>
                  <a:moveTo>
                    <a:pt x="908" y="364"/>
                  </a:moveTo>
                  <a:cubicBezTo>
                    <a:pt x="1014" y="389"/>
                    <a:pt x="1149" y="363"/>
                    <a:pt x="1176" y="292"/>
                  </a:cubicBezTo>
                  <a:cubicBezTo>
                    <a:pt x="1189" y="257"/>
                    <a:pt x="1214" y="124"/>
                    <a:pt x="1200" y="92"/>
                  </a:cubicBezTo>
                  <a:cubicBezTo>
                    <a:pt x="1178" y="42"/>
                    <a:pt x="1013" y="52"/>
                    <a:pt x="932" y="56"/>
                  </a:cubicBezTo>
                  <a:cubicBezTo>
                    <a:pt x="875" y="59"/>
                    <a:pt x="818" y="56"/>
                    <a:pt x="780" y="76"/>
                  </a:cubicBezTo>
                  <a:cubicBezTo>
                    <a:pt x="754" y="189"/>
                    <a:pt x="811" y="341"/>
                    <a:pt x="908" y="364"/>
                  </a:cubicBezTo>
                  <a:close/>
                  <a:moveTo>
                    <a:pt x="200" y="60"/>
                  </a:moveTo>
                  <a:cubicBezTo>
                    <a:pt x="166" y="63"/>
                    <a:pt x="132" y="62"/>
                    <a:pt x="116" y="88"/>
                  </a:cubicBezTo>
                  <a:cubicBezTo>
                    <a:pt x="121" y="177"/>
                    <a:pt x="116" y="304"/>
                    <a:pt x="176" y="344"/>
                  </a:cubicBezTo>
                  <a:cubicBezTo>
                    <a:pt x="229" y="379"/>
                    <a:pt x="375" y="383"/>
                    <a:pt x="440" y="352"/>
                  </a:cubicBezTo>
                  <a:cubicBezTo>
                    <a:pt x="515" y="316"/>
                    <a:pt x="558" y="168"/>
                    <a:pt x="536" y="76"/>
                  </a:cubicBezTo>
                  <a:cubicBezTo>
                    <a:pt x="456" y="50"/>
                    <a:pt x="305" y="50"/>
                    <a:pt x="200" y="60"/>
                  </a:cubicBezTo>
                  <a:close/>
                  <a:moveTo>
                    <a:pt x="52" y="104"/>
                  </a:moveTo>
                  <a:cubicBezTo>
                    <a:pt x="79" y="108"/>
                    <a:pt x="77" y="81"/>
                    <a:pt x="68" y="68"/>
                  </a:cubicBezTo>
                  <a:cubicBezTo>
                    <a:pt x="63" y="68"/>
                    <a:pt x="57" y="68"/>
                    <a:pt x="52" y="68"/>
                  </a:cubicBezTo>
                  <a:cubicBezTo>
                    <a:pt x="46" y="74"/>
                    <a:pt x="46" y="97"/>
                    <a:pt x="52" y="104"/>
                  </a:cubicBezTo>
                  <a:close/>
                  <a:moveTo>
                    <a:pt x="1256" y="104"/>
                  </a:moveTo>
                  <a:cubicBezTo>
                    <a:pt x="1300" y="59"/>
                    <a:pt x="1204" y="71"/>
                    <a:pt x="1256" y="10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6" name="任意多边形 75"/>
          <p:cNvSpPr/>
          <p:nvPr/>
        </p:nvSpPr>
        <p:spPr>
          <a:xfrm>
            <a:off x="5274371" y="3456335"/>
            <a:ext cx="313899" cy="122830"/>
          </a:xfrm>
          <a:custGeom>
            <a:avLst/>
            <a:gdLst>
              <a:gd name="connsiteX0" fmla="*/ 0 w 313899"/>
              <a:gd name="connsiteY0" fmla="*/ 122830 h 122830"/>
              <a:gd name="connsiteX1" fmla="*/ 191069 w 313899"/>
              <a:gd name="connsiteY1" fmla="*/ 27296 h 122830"/>
              <a:gd name="connsiteX2" fmla="*/ 313899 w 313899"/>
              <a:gd name="connsiteY2" fmla="*/ 0 h 122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3899" h="122830">
                <a:moveTo>
                  <a:pt x="0" y="122830"/>
                </a:moveTo>
                <a:cubicBezTo>
                  <a:pt x="69376" y="85299"/>
                  <a:pt x="138753" y="47768"/>
                  <a:pt x="191069" y="27296"/>
                </a:cubicBezTo>
                <a:cubicBezTo>
                  <a:pt x="243385" y="6824"/>
                  <a:pt x="278642" y="3412"/>
                  <a:pt x="313899" y="0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文本框 76"/>
          <p:cNvSpPr txBox="1"/>
          <p:nvPr/>
        </p:nvSpPr>
        <p:spPr>
          <a:xfrm>
            <a:off x="5670153" y="3224049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新</a:t>
            </a:r>
            <a:r>
              <a:rPr lang="zh-CN" altLang="en-US" dirty="0" smtClean="0"/>
              <a:t>头像闪亮登场。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45784726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8026" y="2142995"/>
            <a:ext cx="5907948" cy="2509001"/>
          </a:xfrm>
          <a:prstGeom prst="rect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</p:spPr>
      </p:pic>
      <p:grpSp>
        <p:nvGrpSpPr>
          <p:cNvPr id="56" name="组合 55"/>
          <p:cNvGrpSpPr/>
          <p:nvPr/>
        </p:nvGrpSpPr>
        <p:grpSpPr>
          <a:xfrm>
            <a:off x="3931580" y="4721708"/>
            <a:ext cx="1190413" cy="1705475"/>
            <a:chOff x="3931580" y="4721708"/>
            <a:chExt cx="1190413" cy="1705475"/>
          </a:xfrm>
        </p:grpSpPr>
        <p:sp>
          <p:nvSpPr>
            <p:cNvPr id="57" name="任意多边形 56"/>
            <p:cNvSpPr>
              <a:spLocks/>
            </p:cNvSpPr>
            <p:nvPr/>
          </p:nvSpPr>
          <p:spPr bwMode="auto">
            <a:xfrm flipV="1">
              <a:off x="3931580" y="4721708"/>
              <a:ext cx="705287" cy="797848"/>
            </a:xfrm>
            <a:custGeom>
              <a:avLst/>
              <a:gdLst>
                <a:gd name="connsiteX0" fmla="*/ 457321 w 525140"/>
                <a:gd name="connsiteY0" fmla="*/ 593225 h 594059"/>
                <a:gd name="connsiteX1" fmla="*/ 518227 w 525140"/>
                <a:gd name="connsiteY1" fmla="*/ 517971 h 594059"/>
                <a:gd name="connsiteX2" fmla="*/ 523799 w 525140"/>
                <a:gd name="connsiteY2" fmla="*/ 496969 h 594059"/>
                <a:gd name="connsiteX3" fmla="*/ 525140 w 525140"/>
                <a:gd name="connsiteY3" fmla="*/ 497879 h 594059"/>
                <a:gd name="connsiteX4" fmla="*/ 524288 w 525140"/>
                <a:gd name="connsiteY4" fmla="*/ 495125 h 594059"/>
                <a:gd name="connsiteX5" fmla="*/ 525140 w 525140"/>
                <a:gd name="connsiteY5" fmla="*/ 491914 h 594059"/>
                <a:gd name="connsiteX6" fmla="*/ 522168 w 525140"/>
                <a:gd name="connsiteY6" fmla="*/ 488270 h 594059"/>
                <a:gd name="connsiteX7" fmla="*/ 495362 w 525140"/>
                <a:gd name="connsiteY7" fmla="*/ 401610 h 594059"/>
                <a:gd name="connsiteX8" fmla="*/ 461966 w 525140"/>
                <a:gd name="connsiteY8" fmla="*/ 306543 h 594059"/>
                <a:gd name="connsiteX9" fmla="*/ 402697 w 525140"/>
                <a:gd name="connsiteY9" fmla="*/ 169907 h 594059"/>
                <a:gd name="connsiteX10" fmla="*/ 257511 w 525140"/>
                <a:gd name="connsiteY10" fmla="*/ 9011 h 594059"/>
                <a:gd name="connsiteX11" fmla="*/ 100379 w 525140"/>
                <a:gd name="connsiteY11" fmla="*/ 55014 h 594059"/>
                <a:gd name="connsiteX12" fmla="*/ 49839 w 525140"/>
                <a:gd name="connsiteY12" fmla="*/ 151597 h 594059"/>
                <a:gd name="connsiteX13" fmla="*/ 4354 w 525140"/>
                <a:gd name="connsiteY13" fmla="*/ 384130 h 594059"/>
                <a:gd name="connsiteX14" fmla="*/ 9408 w 525140"/>
                <a:gd name="connsiteY14" fmla="*/ 482316 h 594059"/>
                <a:gd name="connsiteX15" fmla="*/ 90271 w 525140"/>
                <a:gd name="connsiteY15" fmla="*/ 531981 h 594059"/>
                <a:gd name="connsiteX16" fmla="*/ 323671 w 525140"/>
                <a:gd name="connsiteY16" fmla="*/ 532667 h 594059"/>
                <a:gd name="connsiteX17" fmla="*/ 212714 w 525140"/>
                <a:gd name="connsiteY17" fmla="*/ 244977 h 594059"/>
                <a:gd name="connsiteX18" fmla="*/ 219147 w 525140"/>
                <a:gd name="connsiteY18" fmla="*/ 215681 h 594059"/>
                <a:gd name="connsiteX19" fmla="*/ 293807 w 525140"/>
                <a:gd name="connsiteY19" fmla="*/ 375204 h 594059"/>
                <a:gd name="connsiteX20" fmla="*/ 343428 w 525140"/>
                <a:gd name="connsiteY20" fmla="*/ 521224 h 594059"/>
                <a:gd name="connsiteX21" fmla="*/ 346314 w 525140"/>
                <a:gd name="connsiteY21" fmla="*/ 518475 h 594059"/>
                <a:gd name="connsiteX22" fmla="*/ 365370 w 525140"/>
                <a:gd name="connsiteY22" fmla="*/ 552373 h 594059"/>
                <a:gd name="connsiteX23" fmla="*/ 457321 w 525140"/>
                <a:gd name="connsiteY23" fmla="*/ 593225 h 594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25140" h="594059">
                  <a:moveTo>
                    <a:pt x="457321" y="593225"/>
                  </a:moveTo>
                  <a:cubicBezTo>
                    <a:pt x="497999" y="588955"/>
                    <a:pt x="510550" y="548806"/>
                    <a:pt x="518227" y="517971"/>
                  </a:cubicBezTo>
                  <a:lnTo>
                    <a:pt x="523799" y="496969"/>
                  </a:lnTo>
                  <a:lnTo>
                    <a:pt x="525140" y="497879"/>
                  </a:lnTo>
                  <a:lnTo>
                    <a:pt x="524288" y="495125"/>
                  </a:lnTo>
                  <a:lnTo>
                    <a:pt x="525140" y="491914"/>
                  </a:lnTo>
                  <a:lnTo>
                    <a:pt x="522168" y="488270"/>
                  </a:lnTo>
                  <a:lnTo>
                    <a:pt x="495362" y="401610"/>
                  </a:lnTo>
                  <a:cubicBezTo>
                    <a:pt x="483847" y="370055"/>
                    <a:pt x="471729" y="338699"/>
                    <a:pt x="461966" y="306543"/>
                  </a:cubicBezTo>
                  <a:cubicBezTo>
                    <a:pt x="445425" y="259624"/>
                    <a:pt x="421304" y="215910"/>
                    <a:pt x="402697" y="169907"/>
                  </a:cubicBezTo>
                  <a:cubicBezTo>
                    <a:pt x="367549" y="106739"/>
                    <a:pt x="328496" y="37162"/>
                    <a:pt x="257511" y="9011"/>
                  </a:cubicBezTo>
                  <a:cubicBezTo>
                    <a:pt x="201458" y="-15021"/>
                    <a:pt x="138283" y="11986"/>
                    <a:pt x="100379" y="55014"/>
                  </a:cubicBezTo>
                  <a:cubicBezTo>
                    <a:pt x="81541" y="86140"/>
                    <a:pt x="60636" y="116580"/>
                    <a:pt x="49839" y="151597"/>
                  </a:cubicBezTo>
                  <a:cubicBezTo>
                    <a:pt x="28475" y="227811"/>
                    <a:pt x="11016" y="305170"/>
                    <a:pt x="4354" y="384130"/>
                  </a:cubicBezTo>
                  <a:cubicBezTo>
                    <a:pt x="2286" y="416630"/>
                    <a:pt x="-6673" y="451876"/>
                    <a:pt x="9408" y="482316"/>
                  </a:cubicBezTo>
                  <a:cubicBezTo>
                    <a:pt x="23191" y="512984"/>
                    <a:pt x="56961" y="532438"/>
                    <a:pt x="90271" y="531981"/>
                  </a:cubicBezTo>
                  <a:cubicBezTo>
                    <a:pt x="168148" y="532667"/>
                    <a:pt x="246024" y="530836"/>
                    <a:pt x="323671" y="532667"/>
                  </a:cubicBezTo>
                  <a:cubicBezTo>
                    <a:pt x="292888" y="434711"/>
                    <a:pt x="259348" y="336754"/>
                    <a:pt x="212714" y="244977"/>
                  </a:cubicBezTo>
                  <a:cubicBezTo>
                    <a:pt x="213863" y="235135"/>
                    <a:pt x="216849" y="225523"/>
                    <a:pt x="219147" y="215681"/>
                  </a:cubicBezTo>
                  <a:cubicBezTo>
                    <a:pt x="252686" y="264659"/>
                    <a:pt x="268308" y="322335"/>
                    <a:pt x="293807" y="375204"/>
                  </a:cubicBezTo>
                  <a:cubicBezTo>
                    <a:pt x="308739" y="424411"/>
                    <a:pt x="327117" y="472474"/>
                    <a:pt x="343428" y="521224"/>
                  </a:cubicBezTo>
                  <a:lnTo>
                    <a:pt x="346314" y="518475"/>
                  </a:lnTo>
                  <a:lnTo>
                    <a:pt x="365370" y="552373"/>
                  </a:lnTo>
                  <a:cubicBezTo>
                    <a:pt x="389089" y="585601"/>
                    <a:pt x="416643" y="597495"/>
                    <a:pt x="457321" y="593225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7" name="任意多边形 76"/>
            <p:cNvSpPr>
              <a:spLocks/>
            </p:cNvSpPr>
            <p:nvPr/>
          </p:nvSpPr>
          <p:spPr bwMode="auto">
            <a:xfrm flipV="1">
              <a:off x="4115175" y="4804467"/>
              <a:ext cx="1006818" cy="1622716"/>
            </a:xfrm>
            <a:custGeom>
              <a:avLst/>
              <a:gdLst>
                <a:gd name="connsiteX0" fmla="*/ 564641 w 1006818"/>
                <a:gd name="connsiteY0" fmla="*/ 1622716 h 1622716"/>
                <a:gd name="connsiteX1" fmla="*/ 893681 w 1006818"/>
                <a:gd name="connsiteY1" fmla="*/ 1621181 h 1622716"/>
                <a:gd name="connsiteX2" fmla="*/ 1004080 w 1006818"/>
                <a:gd name="connsiteY2" fmla="*/ 1510338 h 1622716"/>
                <a:gd name="connsiteX3" fmla="*/ 981568 w 1006818"/>
                <a:gd name="connsiteY3" fmla="*/ 1163378 h 1622716"/>
                <a:gd name="connsiteX4" fmla="*/ 926677 w 1006818"/>
                <a:gd name="connsiteY4" fmla="*/ 981608 h 1622716"/>
                <a:gd name="connsiteX5" fmla="*/ 723764 w 1006818"/>
                <a:gd name="connsiteY5" fmla="*/ 704347 h 1622716"/>
                <a:gd name="connsiteX6" fmla="*/ 218332 w 1006818"/>
                <a:gd name="connsiteY6" fmla="*/ 559422 h 1622716"/>
                <a:gd name="connsiteX7" fmla="*/ 109783 w 1006818"/>
                <a:gd name="connsiteY7" fmla="*/ 600259 h 1622716"/>
                <a:gd name="connsiteX8" fmla="*/ 87888 w 1006818"/>
                <a:gd name="connsiteY8" fmla="*/ 742113 h 1622716"/>
                <a:gd name="connsiteX9" fmla="*/ 208772 w 1006818"/>
                <a:gd name="connsiteY9" fmla="*/ 805978 h 1622716"/>
                <a:gd name="connsiteX10" fmla="*/ 457634 w 1006818"/>
                <a:gd name="connsiteY10" fmla="*/ 830849 h 1622716"/>
                <a:gd name="connsiteX11" fmla="*/ 638035 w 1006818"/>
                <a:gd name="connsiteY11" fmla="*/ 964413 h 1622716"/>
                <a:gd name="connsiteX12" fmla="*/ 738875 w 1006818"/>
                <a:gd name="connsiteY12" fmla="*/ 1208820 h 1622716"/>
                <a:gd name="connsiteX13" fmla="*/ 714821 w 1006818"/>
                <a:gd name="connsiteY13" fmla="*/ 1215882 h 1622716"/>
                <a:gd name="connsiteX14" fmla="*/ 607506 w 1006818"/>
                <a:gd name="connsiteY14" fmla="*/ 973010 h 1622716"/>
                <a:gd name="connsiteX15" fmla="*/ 230051 w 1006818"/>
                <a:gd name="connsiteY15" fmla="*/ 830542 h 1622716"/>
                <a:gd name="connsiteX16" fmla="*/ 74320 w 1006818"/>
                <a:gd name="connsiteY16" fmla="*/ 767905 h 1622716"/>
                <a:gd name="connsiteX17" fmla="*/ 175159 w 1006818"/>
                <a:gd name="connsiteY17" fmla="*/ 536701 h 1622716"/>
                <a:gd name="connsiteX18" fmla="*/ 463493 w 1006818"/>
                <a:gd name="connsiteY18" fmla="*/ 549596 h 1622716"/>
                <a:gd name="connsiteX19" fmla="*/ 819361 w 1006818"/>
                <a:gd name="connsiteY19" fmla="*/ 760843 h 1622716"/>
                <a:gd name="connsiteX20" fmla="*/ 819763 w 1006818"/>
                <a:gd name="connsiteY20" fmla="*/ 0 h 1622716"/>
                <a:gd name="connsiteX21" fmla="*/ 444065 w 1006818"/>
                <a:gd name="connsiteY21" fmla="*/ 0 h 1622716"/>
                <a:gd name="connsiteX22" fmla="*/ 444065 w 1006818"/>
                <a:gd name="connsiteY22" fmla="*/ 354623 h 1622716"/>
                <a:gd name="connsiteX23" fmla="*/ 372830 w 1006818"/>
                <a:gd name="connsiteY23" fmla="*/ 354009 h 1622716"/>
                <a:gd name="connsiteX24" fmla="*/ 372750 w 1006818"/>
                <a:gd name="connsiteY24" fmla="*/ 0 h 1622716"/>
                <a:gd name="connsiteX25" fmla="*/ 152 w 1006818"/>
                <a:gd name="connsiteY25" fmla="*/ 0 h 1622716"/>
                <a:gd name="connsiteX26" fmla="*/ 0 w 1006818"/>
                <a:gd name="connsiteY26" fmla="*/ 903925 h 1622716"/>
                <a:gd name="connsiteX27" fmla="*/ 207539 w 1006818"/>
                <a:gd name="connsiteY27" fmla="*/ 909452 h 1622716"/>
                <a:gd name="connsiteX28" fmla="*/ 382389 w 1006818"/>
                <a:gd name="connsiteY28" fmla="*/ 1129910 h 1622716"/>
                <a:gd name="connsiteX29" fmla="*/ 440981 w 1006818"/>
                <a:gd name="connsiteY29" fmla="*/ 1256105 h 1622716"/>
                <a:gd name="connsiteX30" fmla="*/ 506974 w 1006818"/>
                <a:gd name="connsiteY30" fmla="*/ 1435726 h 1622716"/>
                <a:gd name="connsiteX31" fmla="*/ 564641 w 1006818"/>
                <a:gd name="connsiteY31" fmla="*/ 1622716 h 1622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06818" h="1622716">
                  <a:moveTo>
                    <a:pt x="564641" y="1622716"/>
                  </a:moveTo>
                  <a:cubicBezTo>
                    <a:pt x="674424" y="1619339"/>
                    <a:pt x="783898" y="1623023"/>
                    <a:pt x="893681" y="1621181"/>
                  </a:cubicBezTo>
                  <a:cubicBezTo>
                    <a:pt x="951656" y="1617189"/>
                    <a:pt x="1002230" y="1568983"/>
                    <a:pt x="1004080" y="1510338"/>
                  </a:cubicBezTo>
                  <a:cubicBezTo>
                    <a:pt x="1009939" y="1394582"/>
                    <a:pt x="1008089" y="1276984"/>
                    <a:pt x="981568" y="1163378"/>
                  </a:cubicBezTo>
                  <a:cubicBezTo>
                    <a:pt x="969233" y="1101048"/>
                    <a:pt x="945488" y="1042095"/>
                    <a:pt x="926677" y="981608"/>
                  </a:cubicBezTo>
                  <a:cubicBezTo>
                    <a:pt x="881037" y="875370"/>
                    <a:pt x="812885" y="778958"/>
                    <a:pt x="723764" y="704347"/>
                  </a:cubicBezTo>
                  <a:cubicBezTo>
                    <a:pt x="581602" y="595039"/>
                    <a:pt x="396266" y="548982"/>
                    <a:pt x="218332" y="559422"/>
                  </a:cubicBezTo>
                  <a:cubicBezTo>
                    <a:pt x="178243" y="558194"/>
                    <a:pt x="137845" y="570782"/>
                    <a:pt x="109783" y="600259"/>
                  </a:cubicBezTo>
                  <a:cubicBezTo>
                    <a:pt x="69386" y="634648"/>
                    <a:pt x="73086" y="696364"/>
                    <a:pt x="87888" y="742113"/>
                  </a:cubicBezTo>
                  <a:cubicBezTo>
                    <a:pt x="113792" y="780801"/>
                    <a:pt x="160049" y="811198"/>
                    <a:pt x="208772" y="805978"/>
                  </a:cubicBezTo>
                  <a:cubicBezTo>
                    <a:pt x="292035" y="799838"/>
                    <a:pt x="376839" y="808128"/>
                    <a:pt x="457634" y="830849"/>
                  </a:cubicBezTo>
                  <a:cubicBezTo>
                    <a:pt x="527944" y="858483"/>
                    <a:pt x="591470" y="904847"/>
                    <a:pt x="638035" y="964413"/>
                  </a:cubicBezTo>
                  <a:cubicBezTo>
                    <a:pt x="687684" y="1038104"/>
                    <a:pt x="727773" y="1119778"/>
                    <a:pt x="738875" y="1208820"/>
                  </a:cubicBezTo>
                  <a:cubicBezTo>
                    <a:pt x="733016" y="1210663"/>
                    <a:pt x="720680" y="1214040"/>
                    <a:pt x="714821" y="1215882"/>
                  </a:cubicBezTo>
                  <a:cubicBezTo>
                    <a:pt x="694160" y="1129910"/>
                    <a:pt x="662705" y="1043016"/>
                    <a:pt x="607506" y="973010"/>
                  </a:cubicBezTo>
                  <a:cubicBezTo>
                    <a:pt x="520234" y="860018"/>
                    <a:pt x="367587" y="821638"/>
                    <a:pt x="230051" y="830542"/>
                  </a:cubicBezTo>
                  <a:cubicBezTo>
                    <a:pt x="172384" y="837604"/>
                    <a:pt x="103615" y="823480"/>
                    <a:pt x="74320" y="767905"/>
                  </a:cubicBezTo>
                  <a:cubicBezTo>
                    <a:pt x="8326" y="686231"/>
                    <a:pt x="69077" y="542227"/>
                    <a:pt x="175159" y="536701"/>
                  </a:cubicBezTo>
                  <a:cubicBezTo>
                    <a:pt x="271065" y="529946"/>
                    <a:pt x="368821" y="531481"/>
                    <a:pt x="463493" y="549596"/>
                  </a:cubicBezTo>
                  <a:cubicBezTo>
                    <a:pt x="597637" y="586135"/>
                    <a:pt x="732090" y="649693"/>
                    <a:pt x="819361" y="760843"/>
                  </a:cubicBezTo>
                  <a:lnTo>
                    <a:pt x="819763" y="0"/>
                  </a:lnTo>
                  <a:lnTo>
                    <a:pt x="444065" y="0"/>
                  </a:lnTo>
                  <a:lnTo>
                    <a:pt x="444065" y="354623"/>
                  </a:lnTo>
                  <a:cubicBezTo>
                    <a:pt x="420320" y="354316"/>
                    <a:pt x="396575" y="354009"/>
                    <a:pt x="372830" y="354009"/>
                  </a:cubicBezTo>
                  <a:lnTo>
                    <a:pt x="372750" y="0"/>
                  </a:lnTo>
                  <a:lnTo>
                    <a:pt x="152" y="0"/>
                  </a:lnTo>
                  <a:lnTo>
                    <a:pt x="0" y="903925"/>
                  </a:lnTo>
                  <a:cubicBezTo>
                    <a:pt x="66302" y="875063"/>
                    <a:pt x="143396" y="875370"/>
                    <a:pt x="207539" y="909452"/>
                  </a:cubicBezTo>
                  <a:cubicBezTo>
                    <a:pt x="288642" y="961343"/>
                    <a:pt x="342609" y="1044245"/>
                    <a:pt x="382389" y="1129910"/>
                  </a:cubicBezTo>
                  <a:cubicBezTo>
                    <a:pt x="403051" y="1171361"/>
                    <a:pt x="426796" y="1211584"/>
                    <a:pt x="440981" y="1256105"/>
                  </a:cubicBezTo>
                  <a:cubicBezTo>
                    <a:pt x="459792" y="1317207"/>
                    <a:pt x="491247" y="1373703"/>
                    <a:pt x="506974" y="1435726"/>
                  </a:cubicBezTo>
                  <a:cubicBezTo>
                    <a:pt x="523010" y="1499284"/>
                    <a:pt x="551997" y="1558544"/>
                    <a:pt x="564641" y="1622716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78" name="矩形 77"/>
          <p:cNvSpPr/>
          <p:nvPr/>
        </p:nvSpPr>
        <p:spPr>
          <a:xfrm>
            <a:off x="1244074" y="6342844"/>
            <a:ext cx="6655853" cy="1471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1932498" y="666797"/>
            <a:ext cx="5279009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spc="300" smtClean="0">
                <a:latin typeface="+mj-ea"/>
                <a:ea typeface="+mj-ea"/>
              </a:rPr>
              <a:t>实例说明：用</a:t>
            </a:r>
            <a:r>
              <a:rPr lang="en-US" altLang="zh-CN" sz="3200" spc="300" smtClean="0">
                <a:latin typeface="+mj-ea"/>
                <a:ea typeface="+mj-ea"/>
              </a:rPr>
              <a:t>Ctrl+D</a:t>
            </a:r>
            <a:r>
              <a:rPr lang="zh-CN" altLang="en-US" sz="3200" spc="300">
                <a:latin typeface="+mj-ea"/>
                <a:ea typeface="+mj-ea"/>
              </a:rPr>
              <a:t>实现</a:t>
            </a:r>
            <a:endParaRPr lang="en-US" altLang="zh-CN" sz="3200" spc="300" smtClean="0">
              <a:latin typeface="+mj-ea"/>
              <a:ea typeface="+mj-ea"/>
            </a:endParaRPr>
          </a:p>
          <a:p>
            <a:pPr algn="ctr"/>
            <a:r>
              <a:rPr lang="en-US" altLang="zh-CN" sz="4400" spc="300" smtClean="0">
                <a:solidFill>
                  <a:schemeClr val="accent5"/>
                </a:solidFill>
                <a:latin typeface="+mj-ea"/>
                <a:ea typeface="+mj-ea"/>
              </a:rPr>
              <a:t>10</a:t>
            </a:r>
            <a:r>
              <a:rPr lang="zh-CN" altLang="en-US" sz="4400" spc="300" smtClean="0">
                <a:solidFill>
                  <a:schemeClr val="accent5"/>
                </a:solidFill>
                <a:latin typeface="+mj-ea"/>
                <a:ea typeface="+mj-ea"/>
              </a:rPr>
              <a:t>秒钟画图形</a:t>
            </a:r>
            <a:endParaRPr lang="en-US" altLang="zh-CN" sz="4400" spc="300">
              <a:solidFill>
                <a:schemeClr val="accent5"/>
              </a:solidFill>
              <a:latin typeface="+mj-ea"/>
              <a:ea typeface="+mj-ea"/>
            </a:endParaRPr>
          </a:p>
        </p:txBody>
      </p:sp>
      <p:cxnSp>
        <p:nvCxnSpPr>
          <p:cNvPr id="80" name="直接连接符 79"/>
          <p:cNvCxnSpPr/>
          <p:nvPr/>
        </p:nvCxnSpPr>
        <p:spPr>
          <a:xfrm>
            <a:off x="3739487" y="1876416"/>
            <a:ext cx="16224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4032699" y="3670157"/>
            <a:ext cx="1036049" cy="1126758"/>
            <a:chOff x="4032699" y="3670157"/>
            <a:chExt cx="1036049" cy="1126758"/>
          </a:xfrm>
        </p:grpSpPr>
        <p:grpSp>
          <p:nvGrpSpPr>
            <p:cNvPr id="34" name="组合 33"/>
            <p:cNvGrpSpPr/>
            <p:nvPr/>
          </p:nvGrpSpPr>
          <p:grpSpPr>
            <a:xfrm>
              <a:off x="4032699" y="3923821"/>
              <a:ext cx="991510" cy="873094"/>
              <a:chOff x="339045" y="1115106"/>
              <a:chExt cx="6127750" cy="5395913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572407" y="1240518"/>
                <a:ext cx="5864226" cy="5037138"/>
                <a:chOff x="572407" y="1240518"/>
                <a:chExt cx="5864226" cy="5037138"/>
              </a:xfrm>
              <a:solidFill>
                <a:schemeClr val="accent4">
                  <a:lumMod val="20000"/>
                  <a:lumOff val="80000"/>
                </a:schemeClr>
              </a:solidFill>
            </p:grpSpPr>
            <p:sp>
              <p:nvSpPr>
                <p:cNvPr id="46" name="Freeform 31"/>
                <p:cNvSpPr>
                  <a:spLocks noEditPoints="1"/>
                </p:cNvSpPr>
                <p:nvPr/>
              </p:nvSpPr>
              <p:spPr bwMode="auto">
                <a:xfrm>
                  <a:off x="1199471" y="1240518"/>
                  <a:ext cx="4640265" cy="5037138"/>
                </a:xfrm>
                <a:custGeom>
                  <a:avLst/>
                  <a:gdLst>
                    <a:gd name="T0" fmla="*/ 540 w 1235"/>
                    <a:gd name="T1" fmla="*/ 17 h 1341"/>
                    <a:gd name="T2" fmla="*/ 984 w 1235"/>
                    <a:gd name="T3" fmla="*/ 129 h 1341"/>
                    <a:gd name="T4" fmla="*/ 1196 w 1235"/>
                    <a:gd name="T5" fmla="*/ 481 h 1341"/>
                    <a:gd name="T6" fmla="*/ 984 w 1235"/>
                    <a:gd name="T7" fmla="*/ 1177 h 1341"/>
                    <a:gd name="T8" fmla="*/ 616 w 1235"/>
                    <a:gd name="T9" fmla="*/ 1341 h 1341"/>
                    <a:gd name="T10" fmla="*/ 612 w 1235"/>
                    <a:gd name="T11" fmla="*/ 1341 h 1341"/>
                    <a:gd name="T12" fmla="*/ 344 w 1235"/>
                    <a:gd name="T13" fmla="*/ 1253 h 1341"/>
                    <a:gd name="T14" fmla="*/ 24 w 1235"/>
                    <a:gd name="T15" fmla="*/ 513 h 1341"/>
                    <a:gd name="T16" fmla="*/ 240 w 1235"/>
                    <a:gd name="T17" fmla="*/ 125 h 1341"/>
                    <a:gd name="T18" fmla="*/ 540 w 1235"/>
                    <a:gd name="T19" fmla="*/ 17 h 1341"/>
                    <a:gd name="T20" fmla="*/ 220 w 1235"/>
                    <a:gd name="T21" fmla="*/ 517 h 1341"/>
                    <a:gd name="T22" fmla="*/ 120 w 1235"/>
                    <a:gd name="T23" fmla="*/ 573 h 1341"/>
                    <a:gd name="T24" fmla="*/ 260 w 1235"/>
                    <a:gd name="T25" fmla="*/ 597 h 1341"/>
                    <a:gd name="T26" fmla="*/ 456 w 1235"/>
                    <a:gd name="T27" fmla="*/ 613 h 1341"/>
                    <a:gd name="T28" fmla="*/ 220 w 1235"/>
                    <a:gd name="T29" fmla="*/ 517 h 1341"/>
                    <a:gd name="T30" fmla="*/ 868 w 1235"/>
                    <a:gd name="T31" fmla="*/ 561 h 1341"/>
                    <a:gd name="T32" fmla="*/ 764 w 1235"/>
                    <a:gd name="T33" fmla="*/ 617 h 1341"/>
                    <a:gd name="T34" fmla="*/ 1100 w 1235"/>
                    <a:gd name="T35" fmla="*/ 573 h 1341"/>
                    <a:gd name="T36" fmla="*/ 868 w 1235"/>
                    <a:gd name="T37" fmla="*/ 561 h 1341"/>
                    <a:gd name="T38" fmla="*/ 208 w 1235"/>
                    <a:gd name="T39" fmla="*/ 713 h 1341"/>
                    <a:gd name="T40" fmla="*/ 148 w 1235"/>
                    <a:gd name="T41" fmla="*/ 737 h 1341"/>
                    <a:gd name="T42" fmla="*/ 292 w 1235"/>
                    <a:gd name="T43" fmla="*/ 777 h 1341"/>
                    <a:gd name="T44" fmla="*/ 416 w 1235"/>
                    <a:gd name="T45" fmla="*/ 821 h 1341"/>
                    <a:gd name="T46" fmla="*/ 208 w 1235"/>
                    <a:gd name="T47" fmla="*/ 713 h 1341"/>
                    <a:gd name="T48" fmla="*/ 912 w 1235"/>
                    <a:gd name="T49" fmla="*/ 789 h 1341"/>
                    <a:gd name="T50" fmla="*/ 1020 w 1235"/>
                    <a:gd name="T51" fmla="*/ 753 h 1341"/>
                    <a:gd name="T52" fmla="*/ 1080 w 1235"/>
                    <a:gd name="T53" fmla="*/ 733 h 1341"/>
                    <a:gd name="T54" fmla="*/ 1056 w 1235"/>
                    <a:gd name="T55" fmla="*/ 709 h 1341"/>
                    <a:gd name="T56" fmla="*/ 900 w 1235"/>
                    <a:gd name="T57" fmla="*/ 753 h 1341"/>
                    <a:gd name="T58" fmla="*/ 816 w 1235"/>
                    <a:gd name="T59" fmla="*/ 821 h 1341"/>
                    <a:gd name="T60" fmla="*/ 912 w 1235"/>
                    <a:gd name="T61" fmla="*/ 789 h 1341"/>
                    <a:gd name="T62" fmla="*/ 764 w 1235"/>
                    <a:gd name="T63" fmla="*/ 1121 h 1341"/>
                    <a:gd name="T64" fmla="*/ 388 w 1235"/>
                    <a:gd name="T65" fmla="*/ 1093 h 1341"/>
                    <a:gd name="T66" fmla="*/ 380 w 1235"/>
                    <a:gd name="T67" fmla="*/ 1097 h 1341"/>
                    <a:gd name="T68" fmla="*/ 372 w 1235"/>
                    <a:gd name="T69" fmla="*/ 1105 h 1341"/>
                    <a:gd name="T70" fmla="*/ 472 w 1235"/>
                    <a:gd name="T71" fmla="*/ 1161 h 1341"/>
                    <a:gd name="T72" fmla="*/ 768 w 1235"/>
                    <a:gd name="T73" fmla="*/ 1161 h 1341"/>
                    <a:gd name="T74" fmla="*/ 864 w 1235"/>
                    <a:gd name="T75" fmla="*/ 1101 h 1341"/>
                    <a:gd name="T76" fmla="*/ 764 w 1235"/>
                    <a:gd name="T77" fmla="*/ 1121 h 1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235" h="1341">
                      <a:moveTo>
                        <a:pt x="540" y="17"/>
                      </a:moveTo>
                      <a:cubicBezTo>
                        <a:pt x="728" y="0"/>
                        <a:pt x="885" y="54"/>
                        <a:pt x="984" y="129"/>
                      </a:cubicBezTo>
                      <a:cubicBezTo>
                        <a:pt x="1084" y="205"/>
                        <a:pt x="1171" y="325"/>
                        <a:pt x="1196" y="481"/>
                      </a:cubicBezTo>
                      <a:cubicBezTo>
                        <a:pt x="1235" y="726"/>
                        <a:pt x="1122" y="1049"/>
                        <a:pt x="984" y="1177"/>
                      </a:cubicBezTo>
                      <a:cubicBezTo>
                        <a:pt x="885" y="1268"/>
                        <a:pt x="742" y="1316"/>
                        <a:pt x="616" y="1341"/>
                      </a:cubicBezTo>
                      <a:cubicBezTo>
                        <a:pt x="615" y="1341"/>
                        <a:pt x="613" y="1341"/>
                        <a:pt x="612" y="1341"/>
                      </a:cubicBezTo>
                      <a:cubicBezTo>
                        <a:pt x="527" y="1341"/>
                        <a:pt x="412" y="1292"/>
                        <a:pt x="344" y="1253"/>
                      </a:cubicBezTo>
                      <a:cubicBezTo>
                        <a:pt x="137" y="1135"/>
                        <a:pt x="0" y="828"/>
                        <a:pt x="24" y="513"/>
                      </a:cubicBezTo>
                      <a:cubicBezTo>
                        <a:pt x="37" y="339"/>
                        <a:pt x="124" y="209"/>
                        <a:pt x="240" y="125"/>
                      </a:cubicBezTo>
                      <a:cubicBezTo>
                        <a:pt x="314" y="71"/>
                        <a:pt x="421" y="28"/>
                        <a:pt x="540" y="17"/>
                      </a:cubicBezTo>
                      <a:close/>
                      <a:moveTo>
                        <a:pt x="220" y="517"/>
                      </a:moveTo>
                      <a:cubicBezTo>
                        <a:pt x="183" y="519"/>
                        <a:pt x="148" y="549"/>
                        <a:pt x="120" y="573"/>
                      </a:cubicBezTo>
                      <a:cubicBezTo>
                        <a:pt x="168" y="578"/>
                        <a:pt x="213" y="586"/>
                        <a:pt x="260" y="597"/>
                      </a:cubicBezTo>
                      <a:cubicBezTo>
                        <a:pt x="330" y="613"/>
                        <a:pt x="401" y="655"/>
                        <a:pt x="456" y="613"/>
                      </a:cubicBezTo>
                      <a:cubicBezTo>
                        <a:pt x="402" y="593"/>
                        <a:pt x="286" y="512"/>
                        <a:pt x="220" y="517"/>
                      </a:cubicBezTo>
                      <a:close/>
                      <a:moveTo>
                        <a:pt x="868" y="561"/>
                      </a:moveTo>
                      <a:cubicBezTo>
                        <a:pt x="827" y="578"/>
                        <a:pt x="783" y="596"/>
                        <a:pt x="764" y="617"/>
                      </a:cubicBezTo>
                      <a:cubicBezTo>
                        <a:pt x="871" y="657"/>
                        <a:pt x="976" y="569"/>
                        <a:pt x="1100" y="573"/>
                      </a:cubicBezTo>
                      <a:cubicBezTo>
                        <a:pt x="1038" y="491"/>
                        <a:pt x="953" y="525"/>
                        <a:pt x="868" y="561"/>
                      </a:cubicBezTo>
                      <a:close/>
                      <a:moveTo>
                        <a:pt x="208" y="713"/>
                      </a:moveTo>
                      <a:cubicBezTo>
                        <a:pt x="176" y="709"/>
                        <a:pt x="146" y="703"/>
                        <a:pt x="148" y="737"/>
                      </a:cubicBezTo>
                      <a:cubicBezTo>
                        <a:pt x="195" y="758"/>
                        <a:pt x="245" y="758"/>
                        <a:pt x="292" y="777"/>
                      </a:cubicBezTo>
                      <a:cubicBezTo>
                        <a:pt x="334" y="794"/>
                        <a:pt x="374" y="834"/>
                        <a:pt x="416" y="821"/>
                      </a:cubicBezTo>
                      <a:cubicBezTo>
                        <a:pt x="402" y="765"/>
                        <a:pt x="278" y="722"/>
                        <a:pt x="208" y="713"/>
                      </a:cubicBezTo>
                      <a:close/>
                      <a:moveTo>
                        <a:pt x="912" y="789"/>
                      </a:moveTo>
                      <a:cubicBezTo>
                        <a:pt x="947" y="773"/>
                        <a:pt x="987" y="758"/>
                        <a:pt x="1020" y="753"/>
                      </a:cubicBezTo>
                      <a:cubicBezTo>
                        <a:pt x="1042" y="749"/>
                        <a:pt x="1076" y="754"/>
                        <a:pt x="1080" y="733"/>
                      </a:cubicBezTo>
                      <a:cubicBezTo>
                        <a:pt x="1082" y="718"/>
                        <a:pt x="1067" y="708"/>
                        <a:pt x="1056" y="709"/>
                      </a:cubicBezTo>
                      <a:cubicBezTo>
                        <a:pt x="994" y="713"/>
                        <a:pt x="953" y="729"/>
                        <a:pt x="900" y="753"/>
                      </a:cubicBezTo>
                      <a:cubicBezTo>
                        <a:pt x="861" y="771"/>
                        <a:pt x="807" y="786"/>
                        <a:pt x="816" y="821"/>
                      </a:cubicBezTo>
                      <a:cubicBezTo>
                        <a:pt x="846" y="837"/>
                        <a:pt x="879" y="804"/>
                        <a:pt x="912" y="789"/>
                      </a:cubicBezTo>
                      <a:close/>
                      <a:moveTo>
                        <a:pt x="764" y="1121"/>
                      </a:moveTo>
                      <a:cubicBezTo>
                        <a:pt x="643" y="1154"/>
                        <a:pt x="481" y="1140"/>
                        <a:pt x="388" y="1093"/>
                      </a:cubicBezTo>
                      <a:cubicBezTo>
                        <a:pt x="384" y="1093"/>
                        <a:pt x="383" y="1096"/>
                        <a:pt x="380" y="1097"/>
                      </a:cubicBezTo>
                      <a:cubicBezTo>
                        <a:pt x="379" y="1101"/>
                        <a:pt x="375" y="1103"/>
                        <a:pt x="372" y="1105"/>
                      </a:cubicBezTo>
                      <a:cubicBezTo>
                        <a:pt x="378" y="1143"/>
                        <a:pt x="431" y="1150"/>
                        <a:pt x="472" y="1161"/>
                      </a:cubicBezTo>
                      <a:cubicBezTo>
                        <a:pt x="567" y="1186"/>
                        <a:pt x="676" y="1185"/>
                        <a:pt x="768" y="1161"/>
                      </a:cubicBezTo>
                      <a:cubicBezTo>
                        <a:pt x="809" y="1150"/>
                        <a:pt x="864" y="1142"/>
                        <a:pt x="864" y="1101"/>
                      </a:cubicBezTo>
                      <a:cubicBezTo>
                        <a:pt x="831" y="1087"/>
                        <a:pt x="796" y="1112"/>
                        <a:pt x="764" y="112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7" name="Freeform 34"/>
                <p:cNvSpPr>
                  <a:spLocks/>
                </p:cNvSpPr>
                <p:nvPr/>
              </p:nvSpPr>
              <p:spPr bwMode="auto">
                <a:xfrm>
                  <a:off x="572407" y="3651931"/>
                  <a:ext cx="822325" cy="1250950"/>
                </a:xfrm>
                <a:custGeom>
                  <a:avLst/>
                  <a:gdLst>
                    <a:gd name="T0" fmla="*/ 143 w 219"/>
                    <a:gd name="T1" fmla="*/ 0 h 333"/>
                    <a:gd name="T2" fmla="*/ 151 w 219"/>
                    <a:gd name="T3" fmla="*/ 0 h 333"/>
                    <a:gd name="T4" fmla="*/ 219 w 219"/>
                    <a:gd name="T5" fmla="*/ 316 h 333"/>
                    <a:gd name="T6" fmla="*/ 143 w 219"/>
                    <a:gd name="T7" fmla="*/ 0 h 3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9" h="333">
                      <a:moveTo>
                        <a:pt x="143" y="0"/>
                      </a:moveTo>
                      <a:cubicBezTo>
                        <a:pt x="146" y="0"/>
                        <a:pt x="148" y="0"/>
                        <a:pt x="151" y="0"/>
                      </a:cubicBezTo>
                      <a:cubicBezTo>
                        <a:pt x="154" y="125"/>
                        <a:pt x="189" y="218"/>
                        <a:pt x="219" y="316"/>
                      </a:cubicBezTo>
                      <a:cubicBezTo>
                        <a:pt x="36" y="333"/>
                        <a:pt x="0" y="55"/>
                        <a:pt x="143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" name="Freeform 35"/>
                <p:cNvSpPr>
                  <a:spLocks/>
                </p:cNvSpPr>
                <p:nvPr/>
              </p:nvSpPr>
              <p:spPr bwMode="auto">
                <a:xfrm>
                  <a:off x="5603195" y="3648756"/>
                  <a:ext cx="833438" cy="1254125"/>
                </a:xfrm>
                <a:custGeom>
                  <a:avLst/>
                  <a:gdLst>
                    <a:gd name="T0" fmla="*/ 68 w 222"/>
                    <a:gd name="T1" fmla="*/ 0 h 334"/>
                    <a:gd name="T2" fmla="*/ 0 w 222"/>
                    <a:gd name="T3" fmla="*/ 316 h 334"/>
                    <a:gd name="T4" fmla="*/ 68 w 222"/>
                    <a:gd name="T5" fmla="*/ 0 h 3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22" h="334">
                      <a:moveTo>
                        <a:pt x="68" y="0"/>
                      </a:moveTo>
                      <a:cubicBezTo>
                        <a:pt x="222" y="44"/>
                        <a:pt x="184" y="334"/>
                        <a:pt x="0" y="316"/>
                      </a:cubicBezTo>
                      <a:cubicBezTo>
                        <a:pt x="30" y="218"/>
                        <a:pt x="65" y="125"/>
                        <a:pt x="68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40" name="Freeform 30"/>
              <p:cNvSpPr>
                <a:spLocks noEditPoints="1"/>
              </p:cNvSpPr>
              <p:nvPr/>
            </p:nvSpPr>
            <p:spPr bwMode="auto">
              <a:xfrm>
                <a:off x="339045" y="1115106"/>
                <a:ext cx="6127750" cy="5395913"/>
              </a:xfrm>
              <a:custGeom>
                <a:avLst/>
                <a:gdLst>
                  <a:gd name="T0" fmla="*/ 1473 w 1631"/>
                  <a:gd name="T1" fmla="*/ 619 h 1436"/>
                  <a:gd name="T2" fmla="*/ 1605 w 1631"/>
                  <a:gd name="T3" fmla="*/ 875 h 1436"/>
                  <a:gd name="T4" fmla="*/ 1385 w 1631"/>
                  <a:gd name="T5" fmla="*/ 1035 h 1436"/>
                  <a:gd name="T6" fmla="*/ 917 w 1631"/>
                  <a:gd name="T7" fmla="*/ 1407 h 1436"/>
                  <a:gd name="T8" fmla="*/ 601 w 1631"/>
                  <a:gd name="T9" fmla="*/ 1343 h 1436"/>
                  <a:gd name="T10" fmla="*/ 301 w 1631"/>
                  <a:gd name="T11" fmla="*/ 1035 h 1436"/>
                  <a:gd name="T12" fmla="*/ 209 w 1631"/>
                  <a:gd name="T13" fmla="*/ 623 h 1436"/>
                  <a:gd name="T14" fmla="*/ 789 w 1631"/>
                  <a:gd name="T15" fmla="*/ 3 h 1436"/>
                  <a:gd name="T16" fmla="*/ 889 w 1631"/>
                  <a:gd name="T17" fmla="*/ 3 h 1436"/>
                  <a:gd name="T18" fmla="*/ 1473 w 1631"/>
                  <a:gd name="T19" fmla="*/ 619 h 1436"/>
                  <a:gd name="T20" fmla="*/ 469 w 1631"/>
                  <a:gd name="T21" fmla="*/ 159 h 1436"/>
                  <a:gd name="T22" fmla="*/ 253 w 1631"/>
                  <a:gd name="T23" fmla="*/ 547 h 1436"/>
                  <a:gd name="T24" fmla="*/ 573 w 1631"/>
                  <a:gd name="T25" fmla="*/ 1287 h 1436"/>
                  <a:gd name="T26" fmla="*/ 841 w 1631"/>
                  <a:gd name="T27" fmla="*/ 1375 h 1436"/>
                  <a:gd name="T28" fmla="*/ 845 w 1631"/>
                  <a:gd name="T29" fmla="*/ 1375 h 1436"/>
                  <a:gd name="T30" fmla="*/ 1213 w 1631"/>
                  <a:gd name="T31" fmla="*/ 1211 h 1436"/>
                  <a:gd name="T32" fmla="*/ 1425 w 1631"/>
                  <a:gd name="T33" fmla="*/ 515 h 1436"/>
                  <a:gd name="T34" fmla="*/ 1213 w 1631"/>
                  <a:gd name="T35" fmla="*/ 163 h 1436"/>
                  <a:gd name="T36" fmla="*/ 769 w 1631"/>
                  <a:gd name="T37" fmla="*/ 51 h 1436"/>
                  <a:gd name="T38" fmla="*/ 469 w 1631"/>
                  <a:gd name="T39" fmla="*/ 159 h 1436"/>
                  <a:gd name="T40" fmla="*/ 281 w 1631"/>
                  <a:gd name="T41" fmla="*/ 991 h 1436"/>
                  <a:gd name="T42" fmla="*/ 213 w 1631"/>
                  <a:gd name="T43" fmla="*/ 675 h 1436"/>
                  <a:gd name="T44" fmla="*/ 205 w 1631"/>
                  <a:gd name="T45" fmla="*/ 675 h 1436"/>
                  <a:gd name="T46" fmla="*/ 281 w 1631"/>
                  <a:gd name="T47" fmla="*/ 991 h 1436"/>
                  <a:gd name="T48" fmla="*/ 1401 w 1631"/>
                  <a:gd name="T49" fmla="*/ 991 h 1436"/>
                  <a:gd name="T50" fmla="*/ 1469 w 1631"/>
                  <a:gd name="T51" fmla="*/ 675 h 1436"/>
                  <a:gd name="T52" fmla="*/ 1401 w 1631"/>
                  <a:gd name="T53" fmla="*/ 991 h 1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31" h="1436">
                    <a:moveTo>
                      <a:pt x="1473" y="619"/>
                    </a:moveTo>
                    <a:cubicBezTo>
                      <a:pt x="1562" y="670"/>
                      <a:pt x="1631" y="757"/>
                      <a:pt x="1605" y="875"/>
                    </a:cubicBezTo>
                    <a:cubicBezTo>
                      <a:pt x="1585" y="963"/>
                      <a:pt x="1505" y="1037"/>
                      <a:pt x="1385" y="1035"/>
                    </a:cubicBezTo>
                    <a:cubicBezTo>
                      <a:pt x="1303" y="1221"/>
                      <a:pt x="1139" y="1351"/>
                      <a:pt x="917" y="1407"/>
                    </a:cubicBezTo>
                    <a:cubicBezTo>
                      <a:pt x="800" y="1436"/>
                      <a:pt x="694" y="1387"/>
                      <a:pt x="601" y="1343"/>
                    </a:cubicBezTo>
                    <a:cubicBezTo>
                      <a:pt x="462" y="1277"/>
                      <a:pt x="358" y="1178"/>
                      <a:pt x="301" y="1035"/>
                    </a:cubicBezTo>
                    <a:cubicBezTo>
                      <a:pt x="45" y="1061"/>
                      <a:pt x="0" y="691"/>
                      <a:pt x="209" y="623"/>
                    </a:cubicBezTo>
                    <a:cubicBezTo>
                      <a:pt x="224" y="257"/>
                      <a:pt x="439" y="29"/>
                      <a:pt x="789" y="3"/>
                    </a:cubicBezTo>
                    <a:cubicBezTo>
                      <a:pt x="823" y="0"/>
                      <a:pt x="857" y="1"/>
                      <a:pt x="889" y="3"/>
                    </a:cubicBezTo>
                    <a:cubicBezTo>
                      <a:pt x="1232" y="26"/>
                      <a:pt x="1458" y="267"/>
                      <a:pt x="1473" y="619"/>
                    </a:cubicBezTo>
                    <a:close/>
                    <a:moveTo>
                      <a:pt x="469" y="159"/>
                    </a:moveTo>
                    <a:cubicBezTo>
                      <a:pt x="353" y="243"/>
                      <a:pt x="266" y="373"/>
                      <a:pt x="253" y="547"/>
                    </a:cubicBezTo>
                    <a:cubicBezTo>
                      <a:pt x="229" y="862"/>
                      <a:pt x="366" y="1169"/>
                      <a:pt x="573" y="1287"/>
                    </a:cubicBezTo>
                    <a:cubicBezTo>
                      <a:pt x="641" y="1326"/>
                      <a:pt x="756" y="1375"/>
                      <a:pt x="841" y="1375"/>
                    </a:cubicBezTo>
                    <a:cubicBezTo>
                      <a:pt x="842" y="1375"/>
                      <a:pt x="844" y="1375"/>
                      <a:pt x="845" y="1375"/>
                    </a:cubicBezTo>
                    <a:cubicBezTo>
                      <a:pt x="971" y="1350"/>
                      <a:pt x="1114" y="1302"/>
                      <a:pt x="1213" y="1211"/>
                    </a:cubicBezTo>
                    <a:cubicBezTo>
                      <a:pt x="1351" y="1083"/>
                      <a:pt x="1464" y="760"/>
                      <a:pt x="1425" y="515"/>
                    </a:cubicBezTo>
                    <a:cubicBezTo>
                      <a:pt x="1400" y="359"/>
                      <a:pt x="1313" y="239"/>
                      <a:pt x="1213" y="163"/>
                    </a:cubicBezTo>
                    <a:cubicBezTo>
                      <a:pt x="1114" y="88"/>
                      <a:pt x="957" y="34"/>
                      <a:pt x="769" y="51"/>
                    </a:cubicBezTo>
                    <a:cubicBezTo>
                      <a:pt x="650" y="62"/>
                      <a:pt x="543" y="105"/>
                      <a:pt x="469" y="159"/>
                    </a:cubicBezTo>
                    <a:close/>
                    <a:moveTo>
                      <a:pt x="281" y="991"/>
                    </a:moveTo>
                    <a:cubicBezTo>
                      <a:pt x="251" y="893"/>
                      <a:pt x="216" y="800"/>
                      <a:pt x="213" y="675"/>
                    </a:cubicBezTo>
                    <a:cubicBezTo>
                      <a:pt x="210" y="675"/>
                      <a:pt x="208" y="675"/>
                      <a:pt x="205" y="675"/>
                    </a:cubicBezTo>
                    <a:cubicBezTo>
                      <a:pt x="62" y="730"/>
                      <a:pt x="98" y="1008"/>
                      <a:pt x="281" y="991"/>
                    </a:cubicBezTo>
                    <a:close/>
                    <a:moveTo>
                      <a:pt x="1401" y="991"/>
                    </a:moveTo>
                    <a:cubicBezTo>
                      <a:pt x="1585" y="1009"/>
                      <a:pt x="1623" y="719"/>
                      <a:pt x="1469" y="675"/>
                    </a:cubicBezTo>
                    <a:cubicBezTo>
                      <a:pt x="1466" y="800"/>
                      <a:pt x="1431" y="893"/>
                      <a:pt x="1401" y="99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32"/>
              <p:cNvSpPr>
                <a:spLocks/>
              </p:cNvSpPr>
              <p:nvPr/>
            </p:nvSpPr>
            <p:spPr bwMode="auto">
              <a:xfrm>
                <a:off x="1650320" y="3166156"/>
                <a:ext cx="1262063" cy="538163"/>
              </a:xfrm>
              <a:custGeom>
                <a:avLst/>
                <a:gdLst>
                  <a:gd name="T0" fmla="*/ 336 w 336"/>
                  <a:gd name="T1" fmla="*/ 101 h 143"/>
                  <a:gd name="T2" fmla="*/ 140 w 336"/>
                  <a:gd name="T3" fmla="*/ 85 h 143"/>
                  <a:gd name="T4" fmla="*/ 0 w 336"/>
                  <a:gd name="T5" fmla="*/ 61 h 143"/>
                  <a:gd name="T6" fmla="*/ 100 w 336"/>
                  <a:gd name="T7" fmla="*/ 5 h 143"/>
                  <a:gd name="T8" fmla="*/ 336 w 336"/>
                  <a:gd name="T9" fmla="*/ 101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6" h="143">
                    <a:moveTo>
                      <a:pt x="336" y="101"/>
                    </a:moveTo>
                    <a:cubicBezTo>
                      <a:pt x="281" y="143"/>
                      <a:pt x="210" y="101"/>
                      <a:pt x="140" y="85"/>
                    </a:cubicBezTo>
                    <a:cubicBezTo>
                      <a:pt x="93" y="74"/>
                      <a:pt x="48" y="66"/>
                      <a:pt x="0" y="61"/>
                    </a:cubicBezTo>
                    <a:cubicBezTo>
                      <a:pt x="28" y="37"/>
                      <a:pt x="63" y="7"/>
                      <a:pt x="100" y="5"/>
                    </a:cubicBezTo>
                    <a:cubicBezTo>
                      <a:pt x="166" y="0"/>
                      <a:pt x="282" y="81"/>
                      <a:pt x="336" y="10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33"/>
              <p:cNvSpPr>
                <a:spLocks/>
              </p:cNvSpPr>
              <p:nvPr/>
            </p:nvSpPr>
            <p:spPr bwMode="auto">
              <a:xfrm>
                <a:off x="4069670" y="3088368"/>
                <a:ext cx="1263650" cy="623888"/>
              </a:xfrm>
              <a:custGeom>
                <a:avLst/>
                <a:gdLst>
                  <a:gd name="T0" fmla="*/ 336 w 336"/>
                  <a:gd name="T1" fmla="*/ 82 h 166"/>
                  <a:gd name="T2" fmla="*/ 0 w 336"/>
                  <a:gd name="T3" fmla="*/ 126 h 166"/>
                  <a:gd name="T4" fmla="*/ 104 w 336"/>
                  <a:gd name="T5" fmla="*/ 70 h 166"/>
                  <a:gd name="T6" fmla="*/ 336 w 336"/>
                  <a:gd name="T7" fmla="*/ 8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6" h="166">
                    <a:moveTo>
                      <a:pt x="336" y="82"/>
                    </a:moveTo>
                    <a:cubicBezTo>
                      <a:pt x="212" y="78"/>
                      <a:pt x="107" y="166"/>
                      <a:pt x="0" y="126"/>
                    </a:cubicBezTo>
                    <a:cubicBezTo>
                      <a:pt x="19" y="105"/>
                      <a:pt x="63" y="87"/>
                      <a:pt x="104" y="70"/>
                    </a:cubicBezTo>
                    <a:cubicBezTo>
                      <a:pt x="189" y="34"/>
                      <a:pt x="274" y="0"/>
                      <a:pt x="336" y="8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36"/>
              <p:cNvSpPr>
                <a:spLocks/>
              </p:cNvSpPr>
              <p:nvPr/>
            </p:nvSpPr>
            <p:spPr bwMode="auto">
              <a:xfrm>
                <a:off x="1755241" y="3858494"/>
                <a:ext cx="1081542" cy="512944"/>
              </a:xfrm>
              <a:custGeom>
                <a:avLst/>
                <a:gdLst>
                  <a:gd name="T0" fmla="*/ 270 w 270"/>
                  <a:gd name="T1" fmla="*/ 118 h 131"/>
                  <a:gd name="T2" fmla="*/ 146 w 270"/>
                  <a:gd name="T3" fmla="*/ 74 h 131"/>
                  <a:gd name="T4" fmla="*/ 2 w 270"/>
                  <a:gd name="T5" fmla="*/ 34 h 131"/>
                  <a:gd name="T6" fmla="*/ 62 w 270"/>
                  <a:gd name="T7" fmla="*/ 10 h 131"/>
                  <a:gd name="T8" fmla="*/ 270 w 270"/>
                  <a:gd name="T9" fmla="*/ 118 h 131"/>
                  <a:gd name="connsiteX0" fmla="*/ 9930 w 9930"/>
                  <a:gd name="connsiteY0" fmla="*/ 8485 h 9284"/>
                  <a:gd name="connsiteX1" fmla="*/ 4974 w 9930"/>
                  <a:gd name="connsiteY1" fmla="*/ 8367 h 9284"/>
                  <a:gd name="connsiteX2" fmla="*/ 4 w 9930"/>
                  <a:gd name="connsiteY2" fmla="*/ 2072 h 9284"/>
                  <a:gd name="connsiteX3" fmla="*/ 2226 w 9930"/>
                  <a:gd name="connsiteY3" fmla="*/ 240 h 9284"/>
                  <a:gd name="connsiteX4" fmla="*/ 9930 w 9930"/>
                  <a:gd name="connsiteY4" fmla="*/ 8485 h 9284"/>
                  <a:gd name="connsiteX0" fmla="*/ 9999 w 9999"/>
                  <a:gd name="connsiteY0" fmla="*/ 10289 h 11150"/>
                  <a:gd name="connsiteX1" fmla="*/ 5008 w 9999"/>
                  <a:gd name="connsiteY1" fmla="*/ 10162 h 11150"/>
                  <a:gd name="connsiteX2" fmla="*/ 3 w 9999"/>
                  <a:gd name="connsiteY2" fmla="*/ 3382 h 11150"/>
                  <a:gd name="connsiteX3" fmla="*/ 2606 w 9999"/>
                  <a:gd name="connsiteY3" fmla="*/ 66 h 11150"/>
                  <a:gd name="connsiteX4" fmla="*/ 9999 w 9999"/>
                  <a:gd name="connsiteY4" fmla="*/ 10289 h 11150"/>
                  <a:gd name="connsiteX0" fmla="*/ 10007 w 10007"/>
                  <a:gd name="connsiteY0" fmla="*/ 9228 h 10001"/>
                  <a:gd name="connsiteX1" fmla="*/ 5016 w 10007"/>
                  <a:gd name="connsiteY1" fmla="*/ 9114 h 10001"/>
                  <a:gd name="connsiteX2" fmla="*/ 10 w 10007"/>
                  <a:gd name="connsiteY2" fmla="*/ 3033 h 10001"/>
                  <a:gd name="connsiteX3" fmla="*/ 2613 w 10007"/>
                  <a:gd name="connsiteY3" fmla="*/ 59 h 10001"/>
                  <a:gd name="connsiteX4" fmla="*/ 10007 w 10007"/>
                  <a:gd name="connsiteY4" fmla="*/ 9228 h 10001"/>
                  <a:gd name="connsiteX0" fmla="*/ 10738 w 10738"/>
                  <a:gd name="connsiteY0" fmla="*/ 9469 h 10069"/>
                  <a:gd name="connsiteX1" fmla="*/ 5016 w 10738"/>
                  <a:gd name="connsiteY1" fmla="*/ 9114 h 10069"/>
                  <a:gd name="connsiteX2" fmla="*/ 10 w 10738"/>
                  <a:gd name="connsiteY2" fmla="*/ 3033 h 10069"/>
                  <a:gd name="connsiteX3" fmla="*/ 2613 w 10738"/>
                  <a:gd name="connsiteY3" fmla="*/ 59 h 10069"/>
                  <a:gd name="connsiteX4" fmla="*/ 10738 w 10738"/>
                  <a:gd name="connsiteY4" fmla="*/ 9469 h 10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38" h="10069">
                    <a:moveTo>
                      <a:pt x="10738" y="9469"/>
                    </a:moveTo>
                    <a:cubicBezTo>
                      <a:pt x="9171" y="10428"/>
                      <a:pt x="6804" y="10187"/>
                      <a:pt x="5016" y="9114"/>
                    </a:cubicBezTo>
                    <a:cubicBezTo>
                      <a:pt x="3228" y="8041"/>
                      <a:pt x="1763" y="4581"/>
                      <a:pt x="10" y="3033"/>
                    </a:cubicBezTo>
                    <a:cubicBezTo>
                      <a:pt x="-64" y="526"/>
                      <a:pt x="201" y="-236"/>
                      <a:pt x="2613" y="59"/>
                    </a:cubicBezTo>
                    <a:cubicBezTo>
                      <a:pt x="5225" y="722"/>
                      <a:pt x="10215" y="5340"/>
                      <a:pt x="10738" y="94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37"/>
              <p:cNvSpPr>
                <a:spLocks/>
              </p:cNvSpPr>
              <p:nvPr/>
            </p:nvSpPr>
            <p:spPr bwMode="auto">
              <a:xfrm>
                <a:off x="4223416" y="3845076"/>
                <a:ext cx="1120236" cy="528543"/>
              </a:xfrm>
              <a:custGeom>
                <a:avLst/>
                <a:gdLst>
                  <a:gd name="T0" fmla="*/ 9 w 275"/>
                  <a:gd name="T1" fmla="*/ 113 h 129"/>
                  <a:gd name="T2" fmla="*/ 93 w 275"/>
                  <a:gd name="T3" fmla="*/ 45 h 129"/>
                  <a:gd name="T4" fmla="*/ 249 w 275"/>
                  <a:gd name="T5" fmla="*/ 1 h 129"/>
                  <a:gd name="T6" fmla="*/ 273 w 275"/>
                  <a:gd name="T7" fmla="*/ 25 h 129"/>
                  <a:gd name="T8" fmla="*/ 213 w 275"/>
                  <a:gd name="T9" fmla="*/ 45 h 129"/>
                  <a:gd name="T10" fmla="*/ 105 w 275"/>
                  <a:gd name="T11" fmla="*/ 81 h 129"/>
                  <a:gd name="T12" fmla="*/ 9 w 275"/>
                  <a:gd name="T13" fmla="*/ 113 h 129"/>
                  <a:gd name="connsiteX0" fmla="*/ 62 w 9668"/>
                  <a:gd name="connsiteY0" fmla="*/ 9347 h 9678"/>
                  <a:gd name="connsiteX1" fmla="*/ 2167 w 9668"/>
                  <a:gd name="connsiteY1" fmla="*/ 791 h 9678"/>
                  <a:gd name="connsiteX2" fmla="*/ 8790 w 9668"/>
                  <a:gd name="connsiteY2" fmla="*/ 665 h 9678"/>
                  <a:gd name="connsiteX3" fmla="*/ 9662 w 9668"/>
                  <a:gd name="connsiteY3" fmla="*/ 2525 h 9678"/>
                  <a:gd name="connsiteX4" fmla="*/ 7480 w 9668"/>
                  <a:gd name="connsiteY4" fmla="*/ 4075 h 9678"/>
                  <a:gd name="connsiteX5" fmla="*/ 3553 w 9668"/>
                  <a:gd name="connsiteY5" fmla="*/ 6866 h 9678"/>
                  <a:gd name="connsiteX6" fmla="*/ 62 w 9668"/>
                  <a:gd name="connsiteY6" fmla="*/ 9347 h 9678"/>
                  <a:gd name="connsiteX0" fmla="*/ 64 w 9999"/>
                  <a:gd name="connsiteY0" fmla="*/ 10278 h 10620"/>
                  <a:gd name="connsiteX1" fmla="*/ 2241 w 9999"/>
                  <a:gd name="connsiteY1" fmla="*/ 1437 h 10620"/>
                  <a:gd name="connsiteX2" fmla="*/ 8969 w 9999"/>
                  <a:gd name="connsiteY2" fmla="*/ 2 h 10620"/>
                  <a:gd name="connsiteX3" fmla="*/ 9994 w 9999"/>
                  <a:gd name="connsiteY3" fmla="*/ 3229 h 10620"/>
                  <a:gd name="connsiteX4" fmla="*/ 7737 w 9999"/>
                  <a:gd name="connsiteY4" fmla="*/ 4831 h 10620"/>
                  <a:gd name="connsiteX5" fmla="*/ 3675 w 9999"/>
                  <a:gd name="connsiteY5" fmla="*/ 7714 h 10620"/>
                  <a:gd name="connsiteX6" fmla="*/ 64 w 9999"/>
                  <a:gd name="connsiteY6" fmla="*/ 10278 h 10620"/>
                  <a:gd name="connsiteX0" fmla="*/ 64 w 10000"/>
                  <a:gd name="connsiteY0" fmla="*/ 9678 h 9952"/>
                  <a:gd name="connsiteX1" fmla="*/ 2241 w 10000"/>
                  <a:gd name="connsiteY1" fmla="*/ 1353 h 9952"/>
                  <a:gd name="connsiteX2" fmla="*/ 8970 w 10000"/>
                  <a:gd name="connsiteY2" fmla="*/ 2 h 9952"/>
                  <a:gd name="connsiteX3" fmla="*/ 9995 w 10000"/>
                  <a:gd name="connsiteY3" fmla="*/ 3040 h 9952"/>
                  <a:gd name="connsiteX4" fmla="*/ 8721 w 10000"/>
                  <a:gd name="connsiteY4" fmla="*/ 6761 h 9952"/>
                  <a:gd name="connsiteX5" fmla="*/ 3675 w 10000"/>
                  <a:gd name="connsiteY5" fmla="*/ 7264 h 9952"/>
                  <a:gd name="connsiteX6" fmla="*/ 64 w 10000"/>
                  <a:gd name="connsiteY6" fmla="*/ 9678 h 9952"/>
                  <a:gd name="connsiteX0" fmla="*/ 64 w 10000"/>
                  <a:gd name="connsiteY0" fmla="*/ 9725 h 10637"/>
                  <a:gd name="connsiteX1" fmla="*/ 2241 w 10000"/>
                  <a:gd name="connsiteY1" fmla="*/ 1360 h 10637"/>
                  <a:gd name="connsiteX2" fmla="*/ 8970 w 10000"/>
                  <a:gd name="connsiteY2" fmla="*/ 2 h 10637"/>
                  <a:gd name="connsiteX3" fmla="*/ 9995 w 10000"/>
                  <a:gd name="connsiteY3" fmla="*/ 3055 h 10637"/>
                  <a:gd name="connsiteX4" fmla="*/ 8721 w 10000"/>
                  <a:gd name="connsiteY4" fmla="*/ 6794 h 10637"/>
                  <a:gd name="connsiteX5" fmla="*/ 3798 w 10000"/>
                  <a:gd name="connsiteY5" fmla="*/ 10262 h 10637"/>
                  <a:gd name="connsiteX6" fmla="*/ 64 w 10000"/>
                  <a:gd name="connsiteY6" fmla="*/ 9725 h 10637"/>
                  <a:gd name="connsiteX0" fmla="*/ 52 w 10356"/>
                  <a:gd name="connsiteY0" fmla="*/ 9725 h 10637"/>
                  <a:gd name="connsiteX1" fmla="*/ 2597 w 10356"/>
                  <a:gd name="connsiteY1" fmla="*/ 1360 h 10637"/>
                  <a:gd name="connsiteX2" fmla="*/ 9326 w 10356"/>
                  <a:gd name="connsiteY2" fmla="*/ 2 h 10637"/>
                  <a:gd name="connsiteX3" fmla="*/ 10351 w 10356"/>
                  <a:gd name="connsiteY3" fmla="*/ 3055 h 10637"/>
                  <a:gd name="connsiteX4" fmla="*/ 9077 w 10356"/>
                  <a:gd name="connsiteY4" fmla="*/ 6794 h 10637"/>
                  <a:gd name="connsiteX5" fmla="*/ 4154 w 10356"/>
                  <a:gd name="connsiteY5" fmla="*/ 10262 h 10637"/>
                  <a:gd name="connsiteX6" fmla="*/ 52 w 10356"/>
                  <a:gd name="connsiteY6" fmla="*/ 9725 h 10637"/>
                  <a:gd name="connsiteX0" fmla="*/ 52 w 11213"/>
                  <a:gd name="connsiteY0" fmla="*/ 9725 h 10637"/>
                  <a:gd name="connsiteX1" fmla="*/ 2597 w 11213"/>
                  <a:gd name="connsiteY1" fmla="*/ 1360 h 10637"/>
                  <a:gd name="connsiteX2" fmla="*/ 9326 w 11213"/>
                  <a:gd name="connsiteY2" fmla="*/ 2 h 10637"/>
                  <a:gd name="connsiteX3" fmla="*/ 11211 w 11213"/>
                  <a:gd name="connsiteY3" fmla="*/ 2808 h 10637"/>
                  <a:gd name="connsiteX4" fmla="*/ 9077 w 11213"/>
                  <a:gd name="connsiteY4" fmla="*/ 6794 h 10637"/>
                  <a:gd name="connsiteX5" fmla="*/ 4154 w 11213"/>
                  <a:gd name="connsiteY5" fmla="*/ 10262 h 10637"/>
                  <a:gd name="connsiteX6" fmla="*/ 52 w 11213"/>
                  <a:gd name="connsiteY6" fmla="*/ 9725 h 10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13" h="10637">
                    <a:moveTo>
                      <a:pt x="52" y="9725"/>
                    </a:moveTo>
                    <a:cubicBezTo>
                      <a:pt x="-286" y="7073"/>
                      <a:pt x="1051" y="2980"/>
                      <a:pt x="2597" y="1360"/>
                    </a:cubicBezTo>
                    <a:cubicBezTo>
                      <a:pt x="4143" y="-260"/>
                      <a:pt x="6993" y="304"/>
                      <a:pt x="9326" y="2"/>
                    </a:cubicBezTo>
                    <a:cubicBezTo>
                      <a:pt x="9740" y="-73"/>
                      <a:pt x="11286" y="1671"/>
                      <a:pt x="11211" y="2808"/>
                    </a:cubicBezTo>
                    <a:cubicBezTo>
                      <a:pt x="11061" y="4399"/>
                      <a:pt x="9904" y="6490"/>
                      <a:pt x="9077" y="6794"/>
                    </a:cubicBezTo>
                    <a:cubicBezTo>
                      <a:pt x="7836" y="7172"/>
                      <a:pt x="5658" y="9774"/>
                      <a:pt x="4154" y="10262"/>
                    </a:cubicBezTo>
                    <a:cubicBezTo>
                      <a:pt x="2650" y="10751"/>
                      <a:pt x="1181" y="10936"/>
                      <a:pt x="52" y="97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38"/>
              <p:cNvSpPr>
                <a:spLocks/>
              </p:cNvSpPr>
              <p:nvPr/>
            </p:nvSpPr>
            <p:spPr bwMode="auto">
              <a:xfrm>
                <a:off x="2573478" y="5300254"/>
                <a:ext cx="1921483" cy="428708"/>
              </a:xfrm>
              <a:custGeom>
                <a:avLst/>
                <a:gdLst>
                  <a:gd name="T0" fmla="*/ 492 w 492"/>
                  <a:gd name="T1" fmla="*/ 14 h 99"/>
                  <a:gd name="T2" fmla="*/ 396 w 492"/>
                  <a:gd name="T3" fmla="*/ 74 h 99"/>
                  <a:gd name="T4" fmla="*/ 100 w 492"/>
                  <a:gd name="T5" fmla="*/ 74 h 99"/>
                  <a:gd name="T6" fmla="*/ 0 w 492"/>
                  <a:gd name="T7" fmla="*/ 18 h 99"/>
                  <a:gd name="T8" fmla="*/ 8 w 492"/>
                  <a:gd name="T9" fmla="*/ 10 h 99"/>
                  <a:gd name="T10" fmla="*/ 16 w 492"/>
                  <a:gd name="T11" fmla="*/ 6 h 99"/>
                  <a:gd name="T12" fmla="*/ 392 w 492"/>
                  <a:gd name="T13" fmla="*/ 34 h 99"/>
                  <a:gd name="T14" fmla="*/ 492 w 492"/>
                  <a:gd name="T15" fmla="*/ 14 h 99"/>
                  <a:gd name="connsiteX0" fmla="*/ 10000 w 10000"/>
                  <a:gd name="connsiteY0" fmla="*/ 1663 h 9580"/>
                  <a:gd name="connsiteX1" fmla="*/ 8049 w 10000"/>
                  <a:gd name="connsiteY1" fmla="*/ 7724 h 9580"/>
                  <a:gd name="connsiteX2" fmla="*/ 2033 w 10000"/>
                  <a:gd name="connsiteY2" fmla="*/ 7724 h 9580"/>
                  <a:gd name="connsiteX3" fmla="*/ 0 w 10000"/>
                  <a:gd name="connsiteY3" fmla="*/ 2067 h 9580"/>
                  <a:gd name="connsiteX4" fmla="*/ 163 w 10000"/>
                  <a:gd name="connsiteY4" fmla="*/ 1259 h 9580"/>
                  <a:gd name="connsiteX5" fmla="*/ 325 w 10000"/>
                  <a:gd name="connsiteY5" fmla="*/ 855 h 9580"/>
                  <a:gd name="connsiteX6" fmla="*/ 7967 w 10000"/>
                  <a:gd name="connsiteY6" fmla="*/ 394 h 9580"/>
                  <a:gd name="connsiteX7" fmla="*/ 10000 w 10000"/>
                  <a:gd name="connsiteY7" fmla="*/ 1663 h 9580"/>
                  <a:gd name="connsiteX0" fmla="*/ 10000 w 10000"/>
                  <a:gd name="connsiteY0" fmla="*/ 2217 h 10481"/>
                  <a:gd name="connsiteX1" fmla="*/ 8049 w 10000"/>
                  <a:gd name="connsiteY1" fmla="*/ 8544 h 10481"/>
                  <a:gd name="connsiteX2" fmla="*/ 2033 w 10000"/>
                  <a:gd name="connsiteY2" fmla="*/ 8544 h 10481"/>
                  <a:gd name="connsiteX3" fmla="*/ 0 w 10000"/>
                  <a:gd name="connsiteY3" fmla="*/ 2639 h 10481"/>
                  <a:gd name="connsiteX4" fmla="*/ 163 w 10000"/>
                  <a:gd name="connsiteY4" fmla="*/ 1795 h 10481"/>
                  <a:gd name="connsiteX5" fmla="*/ 524 w 10000"/>
                  <a:gd name="connsiteY5" fmla="*/ 0 h 10481"/>
                  <a:gd name="connsiteX6" fmla="*/ 7967 w 10000"/>
                  <a:gd name="connsiteY6" fmla="*/ 892 h 10481"/>
                  <a:gd name="connsiteX7" fmla="*/ 10000 w 10000"/>
                  <a:gd name="connsiteY7" fmla="*/ 2217 h 10481"/>
                  <a:gd name="connsiteX0" fmla="*/ 10133 w 10133"/>
                  <a:gd name="connsiteY0" fmla="*/ 2217 h 9871"/>
                  <a:gd name="connsiteX1" fmla="*/ 8182 w 10133"/>
                  <a:gd name="connsiteY1" fmla="*/ 8544 h 9871"/>
                  <a:gd name="connsiteX2" fmla="*/ 2166 w 10133"/>
                  <a:gd name="connsiteY2" fmla="*/ 8544 h 9871"/>
                  <a:gd name="connsiteX3" fmla="*/ 0 w 10133"/>
                  <a:gd name="connsiteY3" fmla="*/ 3669 h 9871"/>
                  <a:gd name="connsiteX4" fmla="*/ 296 w 10133"/>
                  <a:gd name="connsiteY4" fmla="*/ 1795 h 9871"/>
                  <a:gd name="connsiteX5" fmla="*/ 657 w 10133"/>
                  <a:gd name="connsiteY5" fmla="*/ 0 h 9871"/>
                  <a:gd name="connsiteX6" fmla="*/ 8100 w 10133"/>
                  <a:gd name="connsiteY6" fmla="*/ 892 h 9871"/>
                  <a:gd name="connsiteX7" fmla="*/ 10133 w 10133"/>
                  <a:gd name="connsiteY7" fmla="*/ 2217 h 9871"/>
                  <a:gd name="connsiteX0" fmla="*/ 10000 w 10000"/>
                  <a:gd name="connsiteY0" fmla="*/ 2246 h 11298"/>
                  <a:gd name="connsiteX1" fmla="*/ 8075 w 10000"/>
                  <a:gd name="connsiteY1" fmla="*/ 8656 h 11298"/>
                  <a:gd name="connsiteX2" fmla="*/ 2400 w 10000"/>
                  <a:gd name="connsiteY2" fmla="*/ 11091 h 11298"/>
                  <a:gd name="connsiteX3" fmla="*/ 0 w 10000"/>
                  <a:gd name="connsiteY3" fmla="*/ 3717 h 11298"/>
                  <a:gd name="connsiteX4" fmla="*/ 292 w 10000"/>
                  <a:gd name="connsiteY4" fmla="*/ 1818 h 11298"/>
                  <a:gd name="connsiteX5" fmla="*/ 648 w 10000"/>
                  <a:gd name="connsiteY5" fmla="*/ 0 h 11298"/>
                  <a:gd name="connsiteX6" fmla="*/ 7994 w 10000"/>
                  <a:gd name="connsiteY6" fmla="*/ 904 h 11298"/>
                  <a:gd name="connsiteX7" fmla="*/ 10000 w 10000"/>
                  <a:gd name="connsiteY7" fmla="*/ 2246 h 11298"/>
                  <a:gd name="connsiteX0" fmla="*/ 10000 w 10000"/>
                  <a:gd name="connsiteY0" fmla="*/ 2246 h 12106"/>
                  <a:gd name="connsiteX1" fmla="*/ 8272 w 10000"/>
                  <a:gd name="connsiteY1" fmla="*/ 11091 h 12106"/>
                  <a:gd name="connsiteX2" fmla="*/ 2400 w 10000"/>
                  <a:gd name="connsiteY2" fmla="*/ 11091 h 12106"/>
                  <a:gd name="connsiteX3" fmla="*/ 0 w 10000"/>
                  <a:gd name="connsiteY3" fmla="*/ 3717 h 12106"/>
                  <a:gd name="connsiteX4" fmla="*/ 292 w 10000"/>
                  <a:gd name="connsiteY4" fmla="*/ 1818 h 12106"/>
                  <a:gd name="connsiteX5" fmla="*/ 648 w 10000"/>
                  <a:gd name="connsiteY5" fmla="*/ 0 h 12106"/>
                  <a:gd name="connsiteX6" fmla="*/ 7994 w 10000"/>
                  <a:gd name="connsiteY6" fmla="*/ 904 h 12106"/>
                  <a:gd name="connsiteX7" fmla="*/ 10000 w 10000"/>
                  <a:gd name="connsiteY7" fmla="*/ 2246 h 12106"/>
                  <a:gd name="connsiteX0" fmla="*/ 10262 w 10262"/>
                  <a:gd name="connsiteY0" fmla="*/ 1550 h 12152"/>
                  <a:gd name="connsiteX1" fmla="*/ 8272 w 10262"/>
                  <a:gd name="connsiteY1" fmla="*/ 11091 h 12152"/>
                  <a:gd name="connsiteX2" fmla="*/ 2400 w 10262"/>
                  <a:gd name="connsiteY2" fmla="*/ 11091 h 12152"/>
                  <a:gd name="connsiteX3" fmla="*/ 0 w 10262"/>
                  <a:gd name="connsiteY3" fmla="*/ 3717 h 12152"/>
                  <a:gd name="connsiteX4" fmla="*/ 292 w 10262"/>
                  <a:gd name="connsiteY4" fmla="*/ 1818 h 12152"/>
                  <a:gd name="connsiteX5" fmla="*/ 648 w 10262"/>
                  <a:gd name="connsiteY5" fmla="*/ 0 h 12152"/>
                  <a:gd name="connsiteX6" fmla="*/ 7994 w 10262"/>
                  <a:gd name="connsiteY6" fmla="*/ 904 h 12152"/>
                  <a:gd name="connsiteX7" fmla="*/ 10262 w 10262"/>
                  <a:gd name="connsiteY7" fmla="*/ 1550 h 12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262" h="12152">
                    <a:moveTo>
                      <a:pt x="10262" y="1550"/>
                    </a:moveTo>
                    <a:cubicBezTo>
                      <a:pt x="10262" y="5929"/>
                      <a:pt x="9582" y="9501"/>
                      <a:pt x="8272" y="11091"/>
                    </a:cubicBezTo>
                    <a:cubicBezTo>
                      <a:pt x="6962" y="12681"/>
                      <a:pt x="3779" y="12320"/>
                      <a:pt x="2400" y="11091"/>
                    </a:cubicBezTo>
                    <a:cubicBezTo>
                      <a:pt x="1021" y="9862"/>
                      <a:pt x="120" y="7776"/>
                      <a:pt x="0" y="3717"/>
                    </a:cubicBezTo>
                    <a:cubicBezTo>
                      <a:pt x="60" y="3503"/>
                      <a:pt x="271" y="2246"/>
                      <a:pt x="292" y="1818"/>
                    </a:cubicBezTo>
                    <a:cubicBezTo>
                      <a:pt x="352" y="1712"/>
                      <a:pt x="568" y="0"/>
                      <a:pt x="648" y="0"/>
                    </a:cubicBezTo>
                    <a:cubicBezTo>
                      <a:pt x="2514" y="5022"/>
                      <a:pt x="5567" y="4429"/>
                      <a:pt x="7994" y="904"/>
                    </a:cubicBezTo>
                    <a:cubicBezTo>
                      <a:pt x="8636" y="-58"/>
                      <a:pt x="9600" y="55"/>
                      <a:pt x="10262" y="155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" name="任意多边形 6"/>
            <p:cNvSpPr/>
            <p:nvPr/>
          </p:nvSpPr>
          <p:spPr>
            <a:xfrm>
              <a:off x="4152629" y="4261252"/>
              <a:ext cx="198120" cy="396240"/>
            </a:xfrm>
            <a:custGeom>
              <a:avLst/>
              <a:gdLst>
                <a:gd name="connsiteX0" fmla="*/ 0 w 198120"/>
                <a:gd name="connsiteY0" fmla="*/ 0 h 396240"/>
                <a:gd name="connsiteX1" fmla="*/ 106680 w 198120"/>
                <a:gd name="connsiteY1" fmla="*/ 213360 h 396240"/>
                <a:gd name="connsiteX2" fmla="*/ 182880 w 198120"/>
                <a:gd name="connsiteY2" fmla="*/ 350520 h 396240"/>
                <a:gd name="connsiteX3" fmla="*/ 198120 w 198120"/>
                <a:gd name="connsiteY3" fmla="*/ 396240 h 396240"/>
                <a:gd name="connsiteX4" fmla="*/ 129540 w 198120"/>
                <a:gd name="connsiteY4" fmla="*/ 388620 h 396240"/>
                <a:gd name="connsiteX5" fmla="*/ 22860 w 198120"/>
                <a:gd name="connsiteY5" fmla="*/ 152400 h 396240"/>
                <a:gd name="connsiteX6" fmla="*/ 7620 w 198120"/>
                <a:gd name="connsiteY6" fmla="*/ 53340 h 396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8120" h="396240">
                  <a:moveTo>
                    <a:pt x="0" y="0"/>
                  </a:moveTo>
                  <a:lnTo>
                    <a:pt x="106680" y="213360"/>
                  </a:lnTo>
                  <a:lnTo>
                    <a:pt x="182880" y="350520"/>
                  </a:lnTo>
                  <a:lnTo>
                    <a:pt x="198120" y="396240"/>
                  </a:lnTo>
                  <a:lnTo>
                    <a:pt x="129540" y="388620"/>
                  </a:lnTo>
                  <a:lnTo>
                    <a:pt x="22860" y="152400"/>
                  </a:lnTo>
                  <a:lnTo>
                    <a:pt x="7620" y="53340"/>
                  </a:lnTo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4069275" y="3670157"/>
              <a:ext cx="999473" cy="773686"/>
              <a:chOff x="1648732" y="1304377"/>
              <a:chExt cx="6176963" cy="4781550"/>
            </a:xfrm>
          </p:grpSpPr>
          <p:sp>
            <p:nvSpPr>
              <p:cNvPr id="37" name="Freeform 43"/>
              <p:cNvSpPr>
                <a:spLocks/>
              </p:cNvSpPr>
              <p:nvPr/>
            </p:nvSpPr>
            <p:spPr bwMode="auto">
              <a:xfrm>
                <a:off x="1767427" y="1480594"/>
                <a:ext cx="5792227" cy="4443401"/>
              </a:xfrm>
              <a:custGeom>
                <a:avLst/>
                <a:gdLst>
                  <a:gd name="T0" fmla="*/ 1077 w 1540"/>
                  <a:gd name="T1" fmla="*/ 0 h 1152"/>
                  <a:gd name="T2" fmla="*/ 1185 w 1540"/>
                  <a:gd name="T3" fmla="*/ 196 h 1152"/>
                  <a:gd name="T4" fmla="*/ 1389 w 1540"/>
                  <a:gd name="T5" fmla="*/ 220 h 1152"/>
                  <a:gd name="T6" fmla="*/ 1321 w 1540"/>
                  <a:gd name="T7" fmla="*/ 260 h 1152"/>
                  <a:gd name="T8" fmla="*/ 1449 w 1540"/>
                  <a:gd name="T9" fmla="*/ 424 h 1152"/>
                  <a:gd name="T10" fmla="*/ 1521 w 1540"/>
                  <a:gd name="T11" fmla="*/ 544 h 1152"/>
                  <a:gd name="T12" fmla="*/ 1481 w 1540"/>
                  <a:gd name="T13" fmla="*/ 556 h 1152"/>
                  <a:gd name="T14" fmla="*/ 1425 w 1540"/>
                  <a:gd name="T15" fmla="*/ 1024 h 1152"/>
                  <a:gd name="T16" fmla="*/ 1385 w 1540"/>
                  <a:gd name="T17" fmla="*/ 1000 h 1152"/>
                  <a:gd name="T18" fmla="*/ 1345 w 1540"/>
                  <a:gd name="T19" fmla="*/ 1120 h 1152"/>
                  <a:gd name="T20" fmla="*/ 1289 w 1540"/>
                  <a:gd name="T21" fmla="*/ 904 h 1152"/>
                  <a:gd name="T22" fmla="*/ 1265 w 1540"/>
                  <a:gd name="T23" fmla="*/ 952 h 1152"/>
                  <a:gd name="T24" fmla="*/ 1249 w 1540"/>
                  <a:gd name="T25" fmla="*/ 856 h 1152"/>
                  <a:gd name="T26" fmla="*/ 1161 w 1540"/>
                  <a:gd name="T27" fmla="*/ 920 h 1152"/>
                  <a:gd name="T28" fmla="*/ 1173 w 1540"/>
                  <a:gd name="T29" fmla="*/ 832 h 1152"/>
                  <a:gd name="T30" fmla="*/ 553 w 1540"/>
                  <a:gd name="T31" fmla="*/ 1088 h 1152"/>
                  <a:gd name="T32" fmla="*/ 625 w 1540"/>
                  <a:gd name="T33" fmla="*/ 840 h 1152"/>
                  <a:gd name="T34" fmla="*/ 393 w 1540"/>
                  <a:gd name="T35" fmla="*/ 996 h 1152"/>
                  <a:gd name="T36" fmla="*/ 393 w 1540"/>
                  <a:gd name="T37" fmla="*/ 880 h 1152"/>
                  <a:gd name="T38" fmla="*/ 233 w 1540"/>
                  <a:gd name="T39" fmla="*/ 1048 h 1152"/>
                  <a:gd name="T40" fmla="*/ 221 w 1540"/>
                  <a:gd name="T41" fmla="*/ 920 h 1152"/>
                  <a:gd name="T42" fmla="*/ 169 w 1540"/>
                  <a:gd name="T43" fmla="*/ 1152 h 1152"/>
                  <a:gd name="T44" fmla="*/ 117 w 1540"/>
                  <a:gd name="T45" fmla="*/ 1008 h 1152"/>
                  <a:gd name="T46" fmla="*/ 45 w 1540"/>
                  <a:gd name="T47" fmla="*/ 1040 h 1152"/>
                  <a:gd name="T48" fmla="*/ 13 w 1540"/>
                  <a:gd name="T49" fmla="*/ 784 h 1152"/>
                  <a:gd name="T50" fmla="*/ 133 w 1540"/>
                  <a:gd name="T51" fmla="*/ 360 h 1152"/>
                  <a:gd name="T52" fmla="*/ 69 w 1540"/>
                  <a:gd name="T53" fmla="*/ 288 h 1152"/>
                  <a:gd name="T54" fmla="*/ 333 w 1540"/>
                  <a:gd name="T55" fmla="*/ 176 h 1152"/>
                  <a:gd name="T56" fmla="*/ 709 w 1540"/>
                  <a:gd name="T57" fmla="*/ 96 h 1152"/>
                  <a:gd name="T58" fmla="*/ 693 w 1540"/>
                  <a:gd name="T59" fmla="*/ 20 h 1152"/>
                  <a:gd name="T60" fmla="*/ 765 w 1540"/>
                  <a:gd name="T61" fmla="*/ 44 h 1152"/>
                  <a:gd name="T62" fmla="*/ 1017 w 1540"/>
                  <a:gd name="T63" fmla="*/ 120 h 1152"/>
                  <a:gd name="T64" fmla="*/ 1077 w 1540"/>
                  <a:gd name="T65" fmla="*/ 0 h 1152"/>
                  <a:gd name="connsiteX0" fmla="*/ 6924 w 9807"/>
                  <a:gd name="connsiteY0" fmla="*/ 0 h 10000"/>
                  <a:gd name="connsiteX1" fmla="*/ 7625 w 9807"/>
                  <a:gd name="connsiteY1" fmla="*/ 1701 h 10000"/>
                  <a:gd name="connsiteX2" fmla="*/ 8949 w 9807"/>
                  <a:gd name="connsiteY2" fmla="*/ 1910 h 10000"/>
                  <a:gd name="connsiteX3" fmla="*/ 8508 w 9807"/>
                  <a:gd name="connsiteY3" fmla="*/ 2257 h 10000"/>
                  <a:gd name="connsiteX4" fmla="*/ 9339 w 9807"/>
                  <a:gd name="connsiteY4" fmla="*/ 3681 h 10000"/>
                  <a:gd name="connsiteX5" fmla="*/ 9807 w 9807"/>
                  <a:gd name="connsiteY5" fmla="*/ 4722 h 10000"/>
                  <a:gd name="connsiteX6" fmla="*/ 9547 w 9807"/>
                  <a:gd name="connsiteY6" fmla="*/ 4826 h 10000"/>
                  <a:gd name="connsiteX7" fmla="*/ 9183 w 9807"/>
                  <a:gd name="connsiteY7" fmla="*/ 8889 h 10000"/>
                  <a:gd name="connsiteX8" fmla="*/ 8924 w 9807"/>
                  <a:gd name="connsiteY8" fmla="*/ 8681 h 10000"/>
                  <a:gd name="connsiteX9" fmla="*/ 8664 w 9807"/>
                  <a:gd name="connsiteY9" fmla="*/ 9722 h 10000"/>
                  <a:gd name="connsiteX10" fmla="*/ 8300 w 9807"/>
                  <a:gd name="connsiteY10" fmla="*/ 7847 h 10000"/>
                  <a:gd name="connsiteX11" fmla="*/ 8144 w 9807"/>
                  <a:gd name="connsiteY11" fmla="*/ 8264 h 10000"/>
                  <a:gd name="connsiteX12" fmla="*/ 8040 w 9807"/>
                  <a:gd name="connsiteY12" fmla="*/ 7431 h 10000"/>
                  <a:gd name="connsiteX13" fmla="*/ 7469 w 9807"/>
                  <a:gd name="connsiteY13" fmla="*/ 7986 h 10000"/>
                  <a:gd name="connsiteX14" fmla="*/ 7547 w 9807"/>
                  <a:gd name="connsiteY14" fmla="*/ 7222 h 10000"/>
                  <a:gd name="connsiteX15" fmla="*/ 3521 w 9807"/>
                  <a:gd name="connsiteY15" fmla="*/ 9444 h 10000"/>
                  <a:gd name="connsiteX16" fmla="*/ 3988 w 9807"/>
                  <a:gd name="connsiteY16" fmla="*/ 7292 h 10000"/>
                  <a:gd name="connsiteX17" fmla="*/ 2482 w 9807"/>
                  <a:gd name="connsiteY17" fmla="*/ 8646 h 10000"/>
                  <a:gd name="connsiteX18" fmla="*/ 2482 w 9807"/>
                  <a:gd name="connsiteY18" fmla="*/ 7639 h 10000"/>
                  <a:gd name="connsiteX19" fmla="*/ 1443 w 9807"/>
                  <a:gd name="connsiteY19" fmla="*/ 9097 h 10000"/>
                  <a:gd name="connsiteX20" fmla="*/ 1365 w 9807"/>
                  <a:gd name="connsiteY20" fmla="*/ 8127 h 10000"/>
                  <a:gd name="connsiteX21" fmla="*/ 1027 w 9807"/>
                  <a:gd name="connsiteY21" fmla="*/ 10000 h 10000"/>
                  <a:gd name="connsiteX22" fmla="*/ 690 w 9807"/>
                  <a:gd name="connsiteY22" fmla="*/ 8750 h 10000"/>
                  <a:gd name="connsiteX23" fmla="*/ 222 w 9807"/>
                  <a:gd name="connsiteY23" fmla="*/ 9028 h 10000"/>
                  <a:gd name="connsiteX24" fmla="*/ 14 w 9807"/>
                  <a:gd name="connsiteY24" fmla="*/ 6806 h 10000"/>
                  <a:gd name="connsiteX25" fmla="*/ 794 w 9807"/>
                  <a:gd name="connsiteY25" fmla="*/ 3125 h 10000"/>
                  <a:gd name="connsiteX26" fmla="*/ 378 w 9807"/>
                  <a:gd name="connsiteY26" fmla="*/ 2500 h 10000"/>
                  <a:gd name="connsiteX27" fmla="*/ 2092 w 9807"/>
                  <a:gd name="connsiteY27" fmla="*/ 1528 h 10000"/>
                  <a:gd name="connsiteX28" fmla="*/ 4534 w 9807"/>
                  <a:gd name="connsiteY28" fmla="*/ 833 h 10000"/>
                  <a:gd name="connsiteX29" fmla="*/ 4430 w 9807"/>
                  <a:gd name="connsiteY29" fmla="*/ 174 h 10000"/>
                  <a:gd name="connsiteX30" fmla="*/ 4898 w 9807"/>
                  <a:gd name="connsiteY30" fmla="*/ 382 h 10000"/>
                  <a:gd name="connsiteX31" fmla="*/ 6534 w 9807"/>
                  <a:gd name="connsiteY31" fmla="*/ 1042 h 10000"/>
                  <a:gd name="connsiteX32" fmla="*/ 6924 w 9807"/>
                  <a:gd name="connsiteY32" fmla="*/ 0 h 10000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63 w 10000"/>
                  <a:gd name="connsiteY10" fmla="*/ 7847 h 10176"/>
                  <a:gd name="connsiteX11" fmla="*/ 8304 w 10000"/>
                  <a:gd name="connsiteY11" fmla="*/ 8264 h 10176"/>
                  <a:gd name="connsiteX12" fmla="*/ 8198 w 10000"/>
                  <a:gd name="connsiteY12" fmla="*/ 7431 h 10176"/>
                  <a:gd name="connsiteX13" fmla="*/ 7616 w 10000"/>
                  <a:gd name="connsiteY13" fmla="*/ 7986 h 10176"/>
                  <a:gd name="connsiteX14" fmla="*/ 7696 w 10000"/>
                  <a:gd name="connsiteY14" fmla="*/ 7222 h 10176"/>
                  <a:gd name="connsiteX15" fmla="*/ 3590 w 10000"/>
                  <a:gd name="connsiteY15" fmla="*/ 9444 h 10176"/>
                  <a:gd name="connsiteX16" fmla="*/ 4066 w 10000"/>
                  <a:gd name="connsiteY16" fmla="*/ 7292 h 10176"/>
                  <a:gd name="connsiteX17" fmla="*/ 2531 w 10000"/>
                  <a:gd name="connsiteY17" fmla="*/ 8646 h 10176"/>
                  <a:gd name="connsiteX18" fmla="*/ 2531 w 10000"/>
                  <a:gd name="connsiteY18" fmla="*/ 7639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226 w 10000"/>
                  <a:gd name="connsiteY23" fmla="*/ 9028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63 w 10000"/>
                  <a:gd name="connsiteY10" fmla="*/ 7847 h 10176"/>
                  <a:gd name="connsiteX11" fmla="*/ 8304 w 10000"/>
                  <a:gd name="connsiteY11" fmla="*/ 8264 h 10176"/>
                  <a:gd name="connsiteX12" fmla="*/ 8198 w 10000"/>
                  <a:gd name="connsiteY12" fmla="*/ 7431 h 10176"/>
                  <a:gd name="connsiteX13" fmla="*/ 7616 w 10000"/>
                  <a:gd name="connsiteY13" fmla="*/ 7986 h 10176"/>
                  <a:gd name="connsiteX14" fmla="*/ 7696 w 10000"/>
                  <a:gd name="connsiteY14" fmla="*/ 7222 h 10176"/>
                  <a:gd name="connsiteX15" fmla="*/ 3590 w 10000"/>
                  <a:gd name="connsiteY15" fmla="*/ 9444 h 10176"/>
                  <a:gd name="connsiteX16" fmla="*/ 4066 w 10000"/>
                  <a:gd name="connsiteY16" fmla="*/ 7292 h 10176"/>
                  <a:gd name="connsiteX17" fmla="*/ 2531 w 10000"/>
                  <a:gd name="connsiteY17" fmla="*/ 8646 h 10176"/>
                  <a:gd name="connsiteX18" fmla="*/ 2531 w 10000"/>
                  <a:gd name="connsiteY18" fmla="*/ 7639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159 w 10000"/>
                  <a:gd name="connsiteY23" fmla="*/ 9134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63 w 10000"/>
                  <a:gd name="connsiteY10" fmla="*/ 7847 h 10176"/>
                  <a:gd name="connsiteX11" fmla="*/ 8304 w 10000"/>
                  <a:gd name="connsiteY11" fmla="*/ 8264 h 10176"/>
                  <a:gd name="connsiteX12" fmla="*/ 8198 w 10000"/>
                  <a:gd name="connsiteY12" fmla="*/ 7431 h 10176"/>
                  <a:gd name="connsiteX13" fmla="*/ 7616 w 10000"/>
                  <a:gd name="connsiteY13" fmla="*/ 7986 h 10176"/>
                  <a:gd name="connsiteX14" fmla="*/ 7696 w 10000"/>
                  <a:gd name="connsiteY14" fmla="*/ 7222 h 10176"/>
                  <a:gd name="connsiteX15" fmla="*/ 3590 w 10000"/>
                  <a:gd name="connsiteY15" fmla="*/ 9444 h 10176"/>
                  <a:gd name="connsiteX16" fmla="*/ 4066 w 10000"/>
                  <a:gd name="connsiteY16" fmla="*/ 7292 h 10176"/>
                  <a:gd name="connsiteX17" fmla="*/ 2531 w 10000"/>
                  <a:gd name="connsiteY17" fmla="*/ 8646 h 10176"/>
                  <a:gd name="connsiteX18" fmla="*/ 2491 w 10000"/>
                  <a:gd name="connsiteY18" fmla="*/ 7797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159 w 10000"/>
                  <a:gd name="connsiteY23" fmla="*/ 9134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63 w 10000"/>
                  <a:gd name="connsiteY10" fmla="*/ 7847 h 10176"/>
                  <a:gd name="connsiteX11" fmla="*/ 8304 w 10000"/>
                  <a:gd name="connsiteY11" fmla="*/ 8264 h 10176"/>
                  <a:gd name="connsiteX12" fmla="*/ 8198 w 10000"/>
                  <a:gd name="connsiteY12" fmla="*/ 7431 h 10176"/>
                  <a:gd name="connsiteX13" fmla="*/ 7616 w 10000"/>
                  <a:gd name="connsiteY13" fmla="*/ 7986 h 10176"/>
                  <a:gd name="connsiteX14" fmla="*/ 7696 w 10000"/>
                  <a:gd name="connsiteY14" fmla="*/ 7222 h 10176"/>
                  <a:gd name="connsiteX15" fmla="*/ 3590 w 10000"/>
                  <a:gd name="connsiteY15" fmla="*/ 9444 h 10176"/>
                  <a:gd name="connsiteX16" fmla="*/ 4066 w 10000"/>
                  <a:gd name="connsiteY16" fmla="*/ 7292 h 10176"/>
                  <a:gd name="connsiteX17" fmla="*/ 2531 w 10000"/>
                  <a:gd name="connsiteY17" fmla="*/ 8734 h 10176"/>
                  <a:gd name="connsiteX18" fmla="*/ 2491 w 10000"/>
                  <a:gd name="connsiteY18" fmla="*/ 7797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159 w 10000"/>
                  <a:gd name="connsiteY23" fmla="*/ 9134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63 w 10000"/>
                  <a:gd name="connsiteY10" fmla="*/ 7847 h 10176"/>
                  <a:gd name="connsiteX11" fmla="*/ 8304 w 10000"/>
                  <a:gd name="connsiteY11" fmla="*/ 8264 h 10176"/>
                  <a:gd name="connsiteX12" fmla="*/ 8198 w 10000"/>
                  <a:gd name="connsiteY12" fmla="*/ 7431 h 10176"/>
                  <a:gd name="connsiteX13" fmla="*/ 7616 w 10000"/>
                  <a:gd name="connsiteY13" fmla="*/ 7986 h 10176"/>
                  <a:gd name="connsiteX14" fmla="*/ 7696 w 10000"/>
                  <a:gd name="connsiteY14" fmla="*/ 7222 h 10176"/>
                  <a:gd name="connsiteX15" fmla="*/ 3590 w 10000"/>
                  <a:gd name="connsiteY15" fmla="*/ 9444 h 10176"/>
                  <a:gd name="connsiteX16" fmla="*/ 3999 w 10000"/>
                  <a:gd name="connsiteY16" fmla="*/ 7415 h 10176"/>
                  <a:gd name="connsiteX17" fmla="*/ 2531 w 10000"/>
                  <a:gd name="connsiteY17" fmla="*/ 8734 h 10176"/>
                  <a:gd name="connsiteX18" fmla="*/ 2491 w 10000"/>
                  <a:gd name="connsiteY18" fmla="*/ 7797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159 w 10000"/>
                  <a:gd name="connsiteY23" fmla="*/ 9134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63 w 10000"/>
                  <a:gd name="connsiteY10" fmla="*/ 7847 h 10176"/>
                  <a:gd name="connsiteX11" fmla="*/ 8304 w 10000"/>
                  <a:gd name="connsiteY11" fmla="*/ 8264 h 10176"/>
                  <a:gd name="connsiteX12" fmla="*/ 8198 w 10000"/>
                  <a:gd name="connsiteY12" fmla="*/ 7431 h 10176"/>
                  <a:gd name="connsiteX13" fmla="*/ 7616 w 10000"/>
                  <a:gd name="connsiteY13" fmla="*/ 7986 h 10176"/>
                  <a:gd name="connsiteX14" fmla="*/ 7669 w 10000"/>
                  <a:gd name="connsiteY14" fmla="*/ 7310 h 10176"/>
                  <a:gd name="connsiteX15" fmla="*/ 3590 w 10000"/>
                  <a:gd name="connsiteY15" fmla="*/ 9444 h 10176"/>
                  <a:gd name="connsiteX16" fmla="*/ 3999 w 10000"/>
                  <a:gd name="connsiteY16" fmla="*/ 7415 h 10176"/>
                  <a:gd name="connsiteX17" fmla="*/ 2531 w 10000"/>
                  <a:gd name="connsiteY17" fmla="*/ 8734 h 10176"/>
                  <a:gd name="connsiteX18" fmla="*/ 2491 w 10000"/>
                  <a:gd name="connsiteY18" fmla="*/ 7797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159 w 10000"/>
                  <a:gd name="connsiteY23" fmla="*/ 9134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63 w 10000"/>
                  <a:gd name="connsiteY10" fmla="*/ 7847 h 10176"/>
                  <a:gd name="connsiteX11" fmla="*/ 8304 w 10000"/>
                  <a:gd name="connsiteY11" fmla="*/ 8264 h 10176"/>
                  <a:gd name="connsiteX12" fmla="*/ 8198 w 10000"/>
                  <a:gd name="connsiteY12" fmla="*/ 7431 h 10176"/>
                  <a:gd name="connsiteX13" fmla="*/ 7616 w 10000"/>
                  <a:gd name="connsiteY13" fmla="*/ 8074 h 10176"/>
                  <a:gd name="connsiteX14" fmla="*/ 7669 w 10000"/>
                  <a:gd name="connsiteY14" fmla="*/ 7310 h 10176"/>
                  <a:gd name="connsiteX15" fmla="*/ 3590 w 10000"/>
                  <a:gd name="connsiteY15" fmla="*/ 9444 h 10176"/>
                  <a:gd name="connsiteX16" fmla="*/ 3999 w 10000"/>
                  <a:gd name="connsiteY16" fmla="*/ 7415 h 10176"/>
                  <a:gd name="connsiteX17" fmla="*/ 2531 w 10000"/>
                  <a:gd name="connsiteY17" fmla="*/ 8734 h 10176"/>
                  <a:gd name="connsiteX18" fmla="*/ 2491 w 10000"/>
                  <a:gd name="connsiteY18" fmla="*/ 7797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159 w 10000"/>
                  <a:gd name="connsiteY23" fmla="*/ 9134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63 w 10000"/>
                  <a:gd name="connsiteY10" fmla="*/ 7847 h 10176"/>
                  <a:gd name="connsiteX11" fmla="*/ 8304 w 10000"/>
                  <a:gd name="connsiteY11" fmla="*/ 8264 h 10176"/>
                  <a:gd name="connsiteX12" fmla="*/ 8292 w 10000"/>
                  <a:gd name="connsiteY12" fmla="*/ 7378 h 10176"/>
                  <a:gd name="connsiteX13" fmla="*/ 7616 w 10000"/>
                  <a:gd name="connsiteY13" fmla="*/ 8074 h 10176"/>
                  <a:gd name="connsiteX14" fmla="*/ 7669 w 10000"/>
                  <a:gd name="connsiteY14" fmla="*/ 7310 h 10176"/>
                  <a:gd name="connsiteX15" fmla="*/ 3590 w 10000"/>
                  <a:gd name="connsiteY15" fmla="*/ 9444 h 10176"/>
                  <a:gd name="connsiteX16" fmla="*/ 3999 w 10000"/>
                  <a:gd name="connsiteY16" fmla="*/ 7415 h 10176"/>
                  <a:gd name="connsiteX17" fmla="*/ 2531 w 10000"/>
                  <a:gd name="connsiteY17" fmla="*/ 8734 h 10176"/>
                  <a:gd name="connsiteX18" fmla="*/ 2491 w 10000"/>
                  <a:gd name="connsiteY18" fmla="*/ 7797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159 w 10000"/>
                  <a:gd name="connsiteY23" fmla="*/ 9134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63 w 10000"/>
                  <a:gd name="connsiteY10" fmla="*/ 7847 h 10176"/>
                  <a:gd name="connsiteX11" fmla="*/ 8304 w 10000"/>
                  <a:gd name="connsiteY11" fmla="*/ 8264 h 10176"/>
                  <a:gd name="connsiteX12" fmla="*/ 8144 w 10000"/>
                  <a:gd name="connsiteY12" fmla="*/ 7448 h 10176"/>
                  <a:gd name="connsiteX13" fmla="*/ 7616 w 10000"/>
                  <a:gd name="connsiteY13" fmla="*/ 8074 h 10176"/>
                  <a:gd name="connsiteX14" fmla="*/ 7669 w 10000"/>
                  <a:gd name="connsiteY14" fmla="*/ 7310 h 10176"/>
                  <a:gd name="connsiteX15" fmla="*/ 3590 w 10000"/>
                  <a:gd name="connsiteY15" fmla="*/ 9444 h 10176"/>
                  <a:gd name="connsiteX16" fmla="*/ 3999 w 10000"/>
                  <a:gd name="connsiteY16" fmla="*/ 7415 h 10176"/>
                  <a:gd name="connsiteX17" fmla="*/ 2531 w 10000"/>
                  <a:gd name="connsiteY17" fmla="*/ 8734 h 10176"/>
                  <a:gd name="connsiteX18" fmla="*/ 2491 w 10000"/>
                  <a:gd name="connsiteY18" fmla="*/ 7797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159 w 10000"/>
                  <a:gd name="connsiteY23" fmla="*/ 9134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63 w 10000"/>
                  <a:gd name="connsiteY10" fmla="*/ 7847 h 10176"/>
                  <a:gd name="connsiteX11" fmla="*/ 8304 w 10000"/>
                  <a:gd name="connsiteY11" fmla="*/ 8264 h 10176"/>
                  <a:gd name="connsiteX12" fmla="*/ 8144 w 10000"/>
                  <a:gd name="connsiteY12" fmla="*/ 7448 h 10176"/>
                  <a:gd name="connsiteX13" fmla="*/ 7616 w 10000"/>
                  <a:gd name="connsiteY13" fmla="*/ 8074 h 10176"/>
                  <a:gd name="connsiteX14" fmla="*/ 7669 w 10000"/>
                  <a:gd name="connsiteY14" fmla="*/ 7310 h 10176"/>
                  <a:gd name="connsiteX15" fmla="*/ 3590 w 10000"/>
                  <a:gd name="connsiteY15" fmla="*/ 9444 h 10176"/>
                  <a:gd name="connsiteX16" fmla="*/ 3999 w 10000"/>
                  <a:gd name="connsiteY16" fmla="*/ 7415 h 10176"/>
                  <a:gd name="connsiteX17" fmla="*/ 2531 w 10000"/>
                  <a:gd name="connsiteY17" fmla="*/ 8734 h 10176"/>
                  <a:gd name="connsiteX18" fmla="*/ 2491 w 10000"/>
                  <a:gd name="connsiteY18" fmla="*/ 7797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159 w 10000"/>
                  <a:gd name="connsiteY23" fmla="*/ 9134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76 w 10000"/>
                  <a:gd name="connsiteY10" fmla="*/ 7935 h 10176"/>
                  <a:gd name="connsiteX11" fmla="*/ 8304 w 10000"/>
                  <a:gd name="connsiteY11" fmla="*/ 8264 h 10176"/>
                  <a:gd name="connsiteX12" fmla="*/ 8144 w 10000"/>
                  <a:gd name="connsiteY12" fmla="*/ 7448 h 10176"/>
                  <a:gd name="connsiteX13" fmla="*/ 7616 w 10000"/>
                  <a:gd name="connsiteY13" fmla="*/ 8074 h 10176"/>
                  <a:gd name="connsiteX14" fmla="*/ 7669 w 10000"/>
                  <a:gd name="connsiteY14" fmla="*/ 7310 h 10176"/>
                  <a:gd name="connsiteX15" fmla="*/ 3590 w 10000"/>
                  <a:gd name="connsiteY15" fmla="*/ 9444 h 10176"/>
                  <a:gd name="connsiteX16" fmla="*/ 3999 w 10000"/>
                  <a:gd name="connsiteY16" fmla="*/ 7415 h 10176"/>
                  <a:gd name="connsiteX17" fmla="*/ 2531 w 10000"/>
                  <a:gd name="connsiteY17" fmla="*/ 8734 h 10176"/>
                  <a:gd name="connsiteX18" fmla="*/ 2491 w 10000"/>
                  <a:gd name="connsiteY18" fmla="*/ 7797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159 w 10000"/>
                  <a:gd name="connsiteY23" fmla="*/ 9134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88 w 10003"/>
                  <a:gd name="connsiteY26" fmla="*/ 2500 h 10176"/>
                  <a:gd name="connsiteX27" fmla="*/ 2136 w 10003"/>
                  <a:gd name="connsiteY27" fmla="*/ 1528 h 10176"/>
                  <a:gd name="connsiteX28" fmla="*/ 4626 w 10003"/>
                  <a:gd name="connsiteY28" fmla="*/ 833 h 10176"/>
                  <a:gd name="connsiteX29" fmla="*/ 4520 w 10003"/>
                  <a:gd name="connsiteY29" fmla="*/ 174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136 w 10003"/>
                  <a:gd name="connsiteY27" fmla="*/ 1528 h 10176"/>
                  <a:gd name="connsiteX28" fmla="*/ 4626 w 10003"/>
                  <a:gd name="connsiteY28" fmla="*/ 833 h 10176"/>
                  <a:gd name="connsiteX29" fmla="*/ 4520 w 10003"/>
                  <a:gd name="connsiteY29" fmla="*/ 174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136 w 10003"/>
                  <a:gd name="connsiteY27" fmla="*/ 1528 h 10176"/>
                  <a:gd name="connsiteX28" fmla="*/ 4586 w 10003"/>
                  <a:gd name="connsiteY28" fmla="*/ 727 h 10176"/>
                  <a:gd name="connsiteX29" fmla="*/ 4520 w 10003"/>
                  <a:gd name="connsiteY29" fmla="*/ 174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136 w 10003"/>
                  <a:gd name="connsiteY27" fmla="*/ 1528 h 10176"/>
                  <a:gd name="connsiteX28" fmla="*/ 4586 w 10003"/>
                  <a:gd name="connsiteY28" fmla="*/ 727 h 10176"/>
                  <a:gd name="connsiteX29" fmla="*/ 4520 w 10003"/>
                  <a:gd name="connsiteY29" fmla="*/ 174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230 w 10003"/>
                  <a:gd name="connsiteY27" fmla="*/ 1440 h 10176"/>
                  <a:gd name="connsiteX28" fmla="*/ 4586 w 10003"/>
                  <a:gd name="connsiteY28" fmla="*/ 727 h 10176"/>
                  <a:gd name="connsiteX29" fmla="*/ 4520 w 10003"/>
                  <a:gd name="connsiteY29" fmla="*/ 174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230 w 10003"/>
                  <a:gd name="connsiteY27" fmla="*/ 1440 h 10176"/>
                  <a:gd name="connsiteX28" fmla="*/ 4586 w 10003"/>
                  <a:gd name="connsiteY28" fmla="*/ 727 h 10176"/>
                  <a:gd name="connsiteX29" fmla="*/ 4520 w 10003"/>
                  <a:gd name="connsiteY29" fmla="*/ 174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230 w 10003"/>
                  <a:gd name="connsiteY27" fmla="*/ 1440 h 10176"/>
                  <a:gd name="connsiteX28" fmla="*/ 4586 w 10003"/>
                  <a:gd name="connsiteY28" fmla="*/ 727 h 10176"/>
                  <a:gd name="connsiteX29" fmla="*/ 4520 w 10003"/>
                  <a:gd name="connsiteY29" fmla="*/ 174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270 w 10003"/>
                  <a:gd name="connsiteY27" fmla="*/ 1352 h 10176"/>
                  <a:gd name="connsiteX28" fmla="*/ 4586 w 10003"/>
                  <a:gd name="connsiteY28" fmla="*/ 727 h 10176"/>
                  <a:gd name="connsiteX29" fmla="*/ 4520 w 10003"/>
                  <a:gd name="connsiteY29" fmla="*/ 174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270 w 10003"/>
                  <a:gd name="connsiteY27" fmla="*/ 1352 h 10176"/>
                  <a:gd name="connsiteX28" fmla="*/ 4586 w 10003"/>
                  <a:gd name="connsiteY28" fmla="*/ 727 h 10176"/>
                  <a:gd name="connsiteX29" fmla="*/ 4507 w 10003"/>
                  <a:gd name="connsiteY29" fmla="*/ 33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270 w 10003"/>
                  <a:gd name="connsiteY27" fmla="*/ 1352 h 10176"/>
                  <a:gd name="connsiteX28" fmla="*/ 4586 w 10003"/>
                  <a:gd name="connsiteY28" fmla="*/ 727 h 10176"/>
                  <a:gd name="connsiteX29" fmla="*/ 4507 w 10003"/>
                  <a:gd name="connsiteY29" fmla="*/ 33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270 w 10003"/>
                  <a:gd name="connsiteY27" fmla="*/ 1352 h 10176"/>
                  <a:gd name="connsiteX28" fmla="*/ 4586 w 10003"/>
                  <a:gd name="connsiteY28" fmla="*/ 727 h 10176"/>
                  <a:gd name="connsiteX29" fmla="*/ 4507 w 10003"/>
                  <a:gd name="connsiteY29" fmla="*/ 33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270 w 10003"/>
                  <a:gd name="connsiteY27" fmla="*/ 1352 h 10176"/>
                  <a:gd name="connsiteX28" fmla="*/ 4586 w 10003"/>
                  <a:gd name="connsiteY28" fmla="*/ 727 h 10176"/>
                  <a:gd name="connsiteX29" fmla="*/ 4507 w 10003"/>
                  <a:gd name="connsiteY29" fmla="*/ 33 h 10176"/>
                  <a:gd name="connsiteX30" fmla="*/ 5091 w 10003"/>
                  <a:gd name="connsiteY30" fmla="*/ 294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76 w 10003"/>
                  <a:gd name="connsiteY0" fmla="*/ 0 h 10264"/>
                  <a:gd name="connsiteX1" fmla="*/ 7778 w 10003"/>
                  <a:gd name="connsiteY1" fmla="*/ 1789 h 10264"/>
                  <a:gd name="connsiteX2" fmla="*/ 9128 w 10003"/>
                  <a:gd name="connsiteY2" fmla="*/ 1998 h 10264"/>
                  <a:gd name="connsiteX3" fmla="*/ 8678 w 10003"/>
                  <a:gd name="connsiteY3" fmla="*/ 2345 h 10264"/>
                  <a:gd name="connsiteX4" fmla="*/ 9526 w 10003"/>
                  <a:gd name="connsiteY4" fmla="*/ 3769 h 10264"/>
                  <a:gd name="connsiteX5" fmla="*/ 10003 w 10003"/>
                  <a:gd name="connsiteY5" fmla="*/ 4810 h 10264"/>
                  <a:gd name="connsiteX6" fmla="*/ 9738 w 10003"/>
                  <a:gd name="connsiteY6" fmla="*/ 4914 h 10264"/>
                  <a:gd name="connsiteX7" fmla="*/ 9367 w 10003"/>
                  <a:gd name="connsiteY7" fmla="*/ 8977 h 10264"/>
                  <a:gd name="connsiteX8" fmla="*/ 9103 w 10003"/>
                  <a:gd name="connsiteY8" fmla="*/ 8769 h 10264"/>
                  <a:gd name="connsiteX9" fmla="*/ 8838 w 10003"/>
                  <a:gd name="connsiteY9" fmla="*/ 9810 h 10264"/>
                  <a:gd name="connsiteX10" fmla="*/ 8479 w 10003"/>
                  <a:gd name="connsiteY10" fmla="*/ 8023 h 10264"/>
                  <a:gd name="connsiteX11" fmla="*/ 8307 w 10003"/>
                  <a:gd name="connsiteY11" fmla="*/ 8352 h 10264"/>
                  <a:gd name="connsiteX12" fmla="*/ 8147 w 10003"/>
                  <a:gd name="connsiteY12" fmla="*/ 7536 h 10264"/>
                  <a:gd name="connsiteX13" fmla="*/ 7619 w 10003"/>
                  <a:gd name="connsiteY13" fmla="*/ 8162 h 10264"/>
                  <a:gd name="connsiteX14" fmla="*/ 7672 w 10003"/>
                  <a:gd name="connsiteY14" fmla="*/ 7398 h 10264"/>
                  <a:gd name="connsiteX15" fmla="*/ 3593 w 10003"/>
                  <a:gd name="connsiteY15" fmla="*/ 9532 h 10264"/>
                  <a:gd name="connsiteX16" fmla="*/ 4002 w 10003"/>
                  <a:gd name="connsiteY16" fmla="*/ 7503 h 10264"/>
                  <a:gd name="connsiteX17" fmla="*/ 2534 w 10003"/>
                  <a:gd name="connsiteY17" fmla="*/ 8822 h 10264"/>
                  <a:gd name="connsiteX18" fmla="*/ 2494 w 10003"/>
                  <a:gd name="connsiteY18" fmla="*/ 7885 h 10264"/>
                  <a:gd name="connsiteX19" fmla="*/ 1474 w 10003"/>
                  <a:gd name="connsiteY19" fmla="*/ 9185 h 10264"/>
                  <a:gd name="connsiteX20" fmla="*/ 1395 w 10003"/>
                  <a:gd name="connsiteY20" fmla="*/ 8215 h 10264"/>
                  <a:gd name="connsiteX21" fmla="*/ 1077 w 10003"/>
                  <a:gd name="connsiteY21" fmla="*/ 10264 h 10264"/>
                  <a:gd name="connsiteX22" fmla="*/ 707 w 10003"/>
                  <a:gd name="connsiteY22" fmla="*/ 8838 h 10264"/>
                  <a:gd name="connsiteX23" fmla="*/ 162 w 10003"/>
                  <a:gd name="connsiteY23" fmla="*/ 9222 h 10264"/>
                  <a:gd name="connsiteX24" fmla="*/ 17 w 10003"/>
                  <a:gd name="connsiteY24" fmla="*/ 6894 h 10264"/>
                  <a:gd name="connsiteX25" fmla="*/ 719 w 10003"/>
                  <a:gd name="connsiteY25" fmla="*/ 3213 h 10264"/>
                  <a:gd name="connsiteX26" fmla="*/ 307 w 10003"/>
                  <a:gd name="connsiteY26" fmla="*/ 2553 h 10264"/>
                  <a:gd name="connsiteX27" fmla="*/ 2270 w 10003"/>
                  <a:gd name="connsiteY27" fmla="*/ 1440 h 10264"/>
                  <a:gd name="connsiteX28" fmla="*/ 4586 w 10003"/>
                  <a:gd name="connsiteY28" fmla="*/ 815 h 10264"/>
                  <a:gd name="connsiteX29" fmla="*/ 4507 w 10003"/>
                  <a:gd name="connsiteY29" fmla="*/ 121 h 10264"/>
                  <a:gd name="connsiteX30" fmla="*/ 5091 w 10003"/>
                  <a:gd name="connsiteY30" fmla="*/ 382 h 10264"/>
                  <a:gd name="connsiteX31" fmla="*/ 6666 w 10003"/>
                  <a:gd name="connsiteY31" fmla="*/ 1130 h 10264"/>
                  <a:gd name="connsiteX32" fmla="*/ 7076 w 10003"/>
                  <a:gd name="connsiteY32" fmla="*/ 0 h 10264"/>
                  <a:gd name="connsiteX0" fmla="*/ 7076 w 10003"/>
                  <a:gd name="connsiteY0" fmla="*/ 0 h 10264"/>
                  <a:gd name="connsiteX1" fmla="*/ 7778 w 10003"/>
                  <a:gd name="connsiteY1" fmla="*/ 1789 h 10264"/>
                  <a:gd name="connsiteX2" fmla="*/ 9128 w 10003"/>
                  <a:gd name="connsiteY2" fmla="*/ 1998 h 10264"/>
                  <a:gd name="connsiteX3" fmla="*/ 8678 w 10003"/>
                  <a:gd name="connsiteY3" fmla="*/ 2345 h 10264"/>
                  <a:gd name="connsiteX4" fmla="*/ 9526 w 10003"/>
                  <a:gd name="connsiteY4" fmla="*/ 3769 h 10264"/>
                  <a:gd name="connsiteX5" fmla="*/ 10003 w 10003"/>
                  <a:gd name="connsiteY5" fmla="*/ 4810 h 10264"/>
                  <a:gd name="connsiteX6" fmla="*/ 9738 w 10003"/>
                  <a:gd name="connsiteY6" fmla="*/ 4914 h 10264"/>
                  <a:gd name="connsiteX7" fmla="*/ 9367 w 10003"/>
                  <a:gd name="connsiteY7" fmla="*/ 8977 h 10264"/>
                  <a:gd name="connsiteX8" fmla="*/ 9103 w 10003"/>
                  <a:gd name="connsiteY8" fmla="*/ 8769 h 10264"/>
                  <a:gd name="connsiteX9" fmla="*/ 8838 w 10003"/>
                  <a:gd name="connsiteY9" fmla="*/ 9810 h 10264"/>
                  <a:gd name="connsiteX10" fmla="*/ 8479 w 10003"/>
                  <a:gd name="connsiteY10" fmla="*/ 8023 h 10264"/>
                  <a:gd name="connsiteX11" fmla="*/ 8307 w 10003"/>
                  <a:gd name="connsiteY11" fmla="*/ 8352 h 10264"/>
                  <a:gd name="connsiteX12" fmla="*/ 8147 w 10003"/>
                  <a:gd name="connsiteY12" fmla="*/ 7536 h 10264"/>
                  <a:gd name="connsiteX13" fmla="*/ 7619 w 10003"/>
                  <a:gd name="connsiteY13" fmla="*/ 8162 h 10264"/>
                  <a:gd name="connsiteX14" fmla="*/ 7672 w 10003"/>
                  <a:gd name="connsiteY14" fmla="*/ 7398 h 10264"/>
                  <a:gd name="connsiteX15" fmla="*/ 3593 w 10003"/>
                  <a:gd name="connsiteY15" fmla="*/ 9532 h 10264"/>
                  <a:gd name="connsiteX16" fmla="*/ 4002 w 10003"/>
                  <a:gd name="connsiteY16" fmla="*/ 7503 h 10264"/>
                  <a:gd name="connsiteX17" fmla="*/ 2534 w 10003"/>
                  <a:gd name="connsiteY17" fmla="*/ 8822 h 10264"/>
                  <a:gd name="connsiteX18" fmla="*/ 2494 w 10003"/>
                  <a:gd name="connsiteY18" fmla="*/ 7885 h 10264"/>
                  <a:gd name="connsiteX19" fmla="*/ 1474 w 10003"/>
                  <a:gd name="connsiteY19" fmla="*/ 9185 h 10264"/>
                  <a:gd name="connsiteX20" fmla="*/ 1395 w 10003"/>
                  <a:gd name="connsiteY20" fmla="*/ 8215 h 10264"/>
                  <a:gd name="connsiteX21" fmla="*/ 1077 w 10003"/>
                  <a:gd name="connsiteY21" fmla="*/ 10264 h 10264"/>
                  <a:gd name="connsiteX22" fmla="*/ 707 w 10003"/>
                  <a:gd name="connsiteY22" fmla="*/ 8838 h 10264"/>
                  <a:gd name="connsiteX23" fmla="*/ 162 w 10003"/>
                  <a:gd name="connsiteY23" fmla="*/ 9222 h 10264"/>
                  <a:gd name="connsiteX24" fmla="*/ 17 w 10003"/>
                  <a:gd name="connsiteY24" fmla="*/ 6894 h 10264"/>
                  <a:gd name="connsiteX25" fmla="*/ 719 w 10003"/>
                  <a:gd name="connsiteY25" fmla="*/ 3213 h 10264"/>
                  <a:gd name="connsiteX26" fmla="*/ 307 w 10003"/>
                  <a:gd name="connsiteY26" fmla="*/ 2553 h 10264"/>
                  <a:gd name="connsiteX27" fmla="*/ 2270 w 10003"/>
                  <a:gd name="connsiteY27" fmla="*/ 1440 h 10264"/>
                  <a:gd name="connsiteX28" fmla="*/ 4586 w 10003"/>
                  <a:gd name="connsiteY28" fmla="*/ 815 h 10264"/>
                  <a:gd name="connsiteX29" fmla="*/ 4507 w 10003"/>
                  <a:gd name="connsiteY29" fmla="*/ 121 h 10264"/>
                  <a:gd name="connsiteX30" fmla="*/ 5091 w 10003"/>
                  <a:gd name="connsiteY30" fmla="*/ 382 h 10264"/>
                  <a:gd name="connsiteX31" fmla="*/ 6666 w 10003"/>
                  <a:gd name="connsiteY31" fmla="*/ 1130 h 10264"/>
                  <a:gd name="connsiteX32" fmla="*/ 7076 w 10003"/>
                  <a:gd name="connsiteY32" fmla="*/ 0 h 10264"/>
                  <a:gd name="connsiteX0" fmla="*/ 7076 w 10003"/>
                  <a:gd name="connsiteY0" fmla="*/ 0 h 10264"/>
                  <a:gd name="connsiteX1" fmla="*/ 7778 w 10003"/>
                  <a:gd name="connsiteY1" fmla="*/ 1789 h 10264"/>
                  <a:gd name="connsiteX2" fmla="*/ 9128 w 10003"/>
                  <a:gd name="connsiteY2" fmla="*/ 1998 h 10264"/>
                  <a:gd name="connsiteX3" fmla="*/ 8678 w 10003"/>
                  <a:gd name="connsiteY3" fmla="*/ 2345 h 10264"/>
                  <a:gd name="connsiteX4" fmla="*/ 9526 w 10003"/>
                  <a:gd name="connsiteY4" fmla="*/ 3769 h 10264"/>
                  <a:gd name="connsiteX5" fmla="*/ 10003 w 10003"/>
                  <a:gd name="connsiteY5" fmla="*/ 4810 h 10264"/>
                  <a:gd name="connsiteX6" fmla="*/ 9738 w 10003"/>
                  <a:gd name="connsiteY6" fmla="*/ 4914 h 10264"/>
                  <a:gd name="connsiteX7" fmla="*/ 9367 w 10003"/>
                  <a:gd name="connsiteY7" fmla="*/ 8977 h 10264"/>
                  <a:gd name="connsiteX8" fmla="*/ 9103 w 10003"/>
                  <a:gd name="connsiteY8" fmla="*/ 8769 h 10264"/>
                  <a:gd name="connsiteX9" fmla="*/ 8838 w 10003"/>
                  <a:gd name="connsiteY9" fmla="*/ 9810 h 10264"/>
                  <a:gd name="connsiteX10" fmla="*/ 8479 w 10003"/>
                  <a:gd name="connsiteY10" fmla="*/ 8023 h 10264"/>
                  <a:gd name="connsiteX11" fmla="*/ 8307 w 10003"/>
                  <a:gd name="connsiteY11" fmla="*/ 8352 h 10264"/>
                  <a:gd name="connsiteX12" fmla="*/ 8147 w 10003"/>
                  <a:gd name="connsiteY12" fmla="*/ 7536 h 10264"/>
                  <a:gd name="connsiteX13" fmla="*/ 7619 w 10003"/>
                  <a:gd name="connsiteY13" fmla="*/ 8162 h 10264"/>
                  <a:gd name="connsiteX14" fmla="*/ 7672 w 10003"/>
                  <a:gd name="connsiteY14" fmla="*/ 7398 h 10264"/>
                  <a:gd name="connsiteX15" fmla="*/ 3593 w 10003"/>
                  <a:gd name="connsiteY15" fmla="*/ 9532 h 10264"/>
                  <a:gd name="connsiteX16" fmla="*/ 4002 w 10003"/>
                  <a:gd name="connsiteY16" fmla="*/ 7503 h 10264"/>
                  <a:gd name="connsiteX17" fmla="*/ 2534 w 10003"/>
                  <a:gd name="connsiteY17" fmla="*/ 8822 h 10264"/>
                  <a:gd name="connsiteX18" fmla="*/ 2494 w 10003"/>
                  <a:gd name="connsiteY18" fmla="*/ 7885 h 10264"/>
                  <a:gd name="connsiteX19" fmla="*/ 1474 w 10003"/>
                  <a:gd name="connsiteY19" fmla="*/ 9185 h 10264"/>
                  <a:gd name="connsiteX20" fmla="*/ 1395 w 10003"/>
                  <a:gd name="connsiteY20" fmla="*/ 8215 h 10264"/>
                  <a:gd name="connsiteX21" fmla="*/ 1077 w 10003"/>
                  <a:gd name="connsiteY21" fmla="*/ 10264 h 10264"/>
                  <a:gd name="connsiteX22" fmla="*/ 707 w 10003"/>
                  <a:gd name="connsiteY22" fmla="*/ 8838 h 10264"/>
                  <a:gd name="connsiteX23" fmla="*/ 162 w 10003"/>
                  <a:gd name="connsiteY23" fmla="*/ 9222 h 10264"/>
                  <a:gd name="connsiteX24" fmla="*/ 17 w 10003"/>
                  <a:gd name="connsiteY24" fmla="*/ 6894 h 10264"/>
                  <a:gd name="connsiteX25" fmla="*/ 719 w 10003"/>
                  <a:gd name="connsiteY25" fmla="*/ 3213 h 10264"/>
                  <a:gd name="connsiteX26" fmla="*/ 307 w 10003"/>
                  <a:gd name="connsiteY26" fmla="*/ 2553 h 10264"/>
                  <a:gd name="connsiteX27" fmla="*/ 2270 w 10003"/>
                  <a:gd name="connsiteY27" fmla="*/ 1440 h 10264"/>
                  <a:gd name="connsiteX28" fmla="*/ 4586 w 10003"/>
                  <a:gd name="connsiteY28" fmla="*/ 815 h 10264"/>
                  <a:gd name="connsiteX29" fmla="*/ 4507 w 10003"/>
                  <a:gd name="connsiteY29" fmla="*/ 121 h 10264"/>
                  <a:gd name="connsiteX30" fmla="*/ 5091 w 10003"/>
                  <a:gd name="connsiteY30" fmla="*/ 382 h 10264"/>
                  <a:gd name="connsiteX31" fmla="*/ 6666 w 10003"/>
                  <a:gd name="connsiteY31" fmla="*/ 1130 h 10264"/>
                  <a:gd name="connsiteX32" fmla="*/ 7076 w 10003"/>
                  <a:gd name="connsiteY32" fmla="*/ 0 h 10264"/>
                  <a:gd name="connsiteX0" fmla="*/ 7076 w 10003"/>
                  <a:gd name="connsiteY0" fmla="*/ 0 h 10264"/>
                  <a:gd name="connsiteX1" fmla="*/ 7832 w 10003"/>
                  <a:gd name="connsiteY1" fmla="*/ 1719 h 10264"/>
                  <a:gd name="connsiteX2" fmla="*/ 9128 w 10003"/>
                  <a:gd name="connsiteY2" fmla="*/ 1998 h 10264"/>
                  <a:gd name="connsiteX3" fmla="*/ 8678 w 10003"/>
                  <a:gd name="connsiteY3" fmla="*/ 2345 h 10264"/>
                  <a:gd name="connsiteX4" fmla="*/ 9526 w 10003"/>
                  <a:gd name="connsiteY4" fmla="*/ 3769 h 10264"/>
                  <a:gd name="connsiteX5" fmla="*/ 10003 w 10003"/>
                  <a:gd name="connsiteY5" fmla="*/ 4810 h 10264"/>
                  <a:gd name="connsiteX6" fmla="*/ 9738 w 10003"/>
                  <a:gd name="connsiteY6" fmla="*/ 4914 h 10264"/>
                  <a:gd name="connsiteX7" fmla="*/ 9367 w 10003"/>
                  <a:gd name="connsiteY7" fmla="*/ 8977 h 10264"/>
                  <a:gd name="connsiteX8" fmla="*/ 9103 w 10003"/>
                  <a:gd name="connsiteY8" fmla="*/ 8769 h 10264"/>
                  <a:gd name="connsiteX9" fmla="*/ 8838 w 10003"/>
                  <a:gd name="connsiteY9" fmla="*/ 9810 h 10264"/>
                  <a:gd name="connsiteX10" fmla="*/ 8479 w 10003"/>
                  <a:gd name="connsiteY10" fmla="*/ 8023 h 10264"/>
                  <a:gd name="connsiteX11" fmla="*/ 8307 w 10003"/>
                  <a:gd name="connsiteY11" fmla="*/ 8352 h 10264"/>
                  <a:gd name="connsiteX12" fmla="*/ 8147 w 10003"/>
                  <a:gd name="connsiteY12" fmla="*/ 7536 h 10264"/>
                  <a:gd name="connsiteX13" fmla="*/ 7619 w 10003"/>
                  <a:gd name="connsiteY13" fmla="*/ 8162 h 10264"/>
                  <a:gd name="connsiteX14" fmla="*/ 7672 w 10003"/>
                  <a:gd name="connsiteY14" fmla="*/ 7398 h 10264"/>
                  <a:gd name="connsiteX15" fmla="*/ 3593 w 10003"/>
                  <a:gd name="connsiteY15" fmla="*/ 9532 h 10264"/>
                  <a:gd name="connsiteX16" fmla="*/ 4002 w 10003"/>
                  <a:gd name="connsiteY16" fmla="*/ 7503 h 10264"/>
                  <a:gd name="connsiteX17" fmla="*/ 2534 w 10003"/>
                  <a:gd name="connsiteY17" fmla="*/ 8822 h 10264"/>
                  <a:gd name="connsiteX18" fmla="*/ 2494 w 10003"/>
                  <a:gd name="connsiteY18" fmla="*/ 7885 h 10264"/>
                  <a:gd name="connsiteX19" fmla="*/ 1474 w 10003"/>
                  <a:gd name="connsiteY19" fmla="*/ 9185 h 10264"/>
                  <a:gd name="connsiteX20" fmla="*/ 1395 w 10003"/>
                  <a:gd name="connsiteY20" fmla="*/ 8215 h 10264"/>
                  <a:gd name="connsiteX21" fmla="*/ 1077 w 10003"/>
                  <a:gd name="connsiteY21" fmla="*/ 10264 h 10264"/>
                  <a:gd name="connsiteX22" fmla="*/ 707 w 10003"/>
                  <a:gd name="connsiteY22" fmla="*/ 8838 h 10264"/>
                  <a:gd name="connsiteX23" fmla="*/ 162 w 10003"/>
                  <a:gd name="connsiteY23" fmla="*/ 9222 h 10264"/>
                  <a:gd name="connsiteX24" fmla="*/ 17 w 10003"/>
                  <a:gd name="connsiteY24" fmla="*/ 6894 h 10264"/>
                  <a:gd name="connsiteX25" fmla="*/ 719 w 10003"/>
                  <a:gd name="connsiteY25" fmla="*/ 3213 h 10264"/>
                  <a:gd name="connsiteX26" fmla="*/ 307 w 10003"/>
                  <a:gd name="connsiteY26" fmla="*/ 2553 h 10264"/>
                  <a:gd name="connsiteX27" fmla="*/ 2270 w 10003"/>
                  <a:gd name="connsiteY27" fmla="*/ 1440 h 10264"/>
                  <a:gd name="connsiteX28" fmla="*/ 4586 w 10003"/>
                  <a:gd name="connsiteY28" fmla="*/ 815 h 10264"/>
                  <a:gd name="connsiteX29" fmla="*/ 4507 w 10003"/>
                  <a:gd name="connsiteY29" fmla="*/ 121 h 10264"/>
                  <a:gd name="connsiteX30" fmla="*/ 5091 w 10003"/>
                  <a:gd name="connsiteY30" fmla="*/ 382 h 10264"/>
                  <a:gd name="connsiteX31" fmla="*/ 6666 w 10003"/>
                  <a:gd name="connsiteY31" fmla="*/ 1130 h 10264"/>
                  <a:gd name="connsiteX32" fmla="*/ 7076 w 10003"/>
                  <a:gd name="connsiteY32" fmla="*/ 0 h 10264"/>
                  <a:gd name="connsiteX0" fmla="*/ 7076 w 10003"/>
                  <a:gd name="connsiteY0" fmla="*/ 0 h 10264"/>
                  <a:gd name="connsiteX1" fmla="*/ 7832 w 10003"/>
                  <a:gd name="connsiteY1" fmla="*/ 1719 h 10264"/>
                  <a:gd name="connsiteX2" fmla="*/ 9276 w 10003"/>
                  <a:gd name="connsiteY2" fmla="*/ 1998 h 10264"/>
                  <a:gd name="connsiteX3" fmla="*/ 8678 w 10003"/>
                  <a:gd name="connsiteY3" fmla="*/ 2345 h 10264"/>
                  <a:gd name="connsiteX4" fmla="*/ 9526 w 10003"/>
                  <a:gd name="connsiteY4" fmla="*/ 3769 h 10264"/>
                  <a:gd name="connsiteX5" fmla="*/ 10003 w 10003"/>
                  <a:gd name="connsiteY5" fmla="*/ 4810 h 10264"/>
                  <a:gd name="connsiteX6" fmla="*/ 9738 w 10003"/>
                  <a:gd name="connsiteY6" fmla="*/ 4914 h 10264"/>
                  <a:gd name="connsiteX7" fmla="*/ 9367 w 10003"/>
                  <a:gd name="connsiteY7" fmla="*/ 8977 h 10264"/>
                  <a:gd name="connsiteX8" fmla="*/ 9103 w 10003"/>
                  <a:gd name="connsiteY8" fmla="*/ 8769 h 10264"/>
                  <a:gd name="connsiteX9" fmla="*/ 8838 w 10003"/>
                  <a:gd name="connsiteY9" fmla="*/ 9810 h 10264"/>
                  <a:gd name="connsiteX10" fmla="*/ 8479 w 10003"/>
                  <a:gd name="connsiteY10" fmla="*/ 8023 h 10264"/>
                  <a:gd name="connsiteX11" fmla="*/ 8307 w 10003"/>
                  <a:gd name="connsiteY11" fmla="*/ 8352 h 10264"/>
                  <a:gd name="connsiteX12" fmla="*/ 8147 w 10003"/>
                  <a:gd name="connsiteY12" fmla="*/ 7536 h 10264"/>
                  <a:gd name="connsiteX13" fmla="*/ 7619 w 10003"/>
                  <a:gd name="connsiteY13" fmla="*/ 8162 h 10264"/>
                  <a:gd name="connsiteX14" fmla="*/ 7672 w 10003"/>
                  <a:gd name="connsiteY14" fmla="*/ 7398 h 10264"/>
                  <a:gd name="connsiteX15" fmla="*/ 3593 w 10003"/>
                  <a:gd name="connsiteY15" fmla="*/ 9532 h 10264"/>
                  <a:gd name="connsiteX16" fmla="*/ 4002 w 10003"/>
                  <a:gd name="connsiteY16" fmla="*/ 7503 h 10264"/>
                  <a:gd name="connsiteX17" fmla="*/ 2534 w 10003"/>
                  <a:gd name="connsiteY17" fmla="*/ 8822 h 10264"/>
                  <a:gd name="connsiteX18" fmla="*/ 2494 w 10003"/>
                  <a:gd name="connsiteY18" fmla="*/ 7885 h 10264"/>
                  <a:gd name="connsiteX19" fmla="*/ 1474 w 10003"/>
                  <a:gd name="connsiteY19" fmla="*/ 9185 h 10264"/>
                  <a:gd name="connsiteX20" fmla="*/ 1395 w 10003"/>
                  <a:gd name="connsiteY20" fmla="*/ 8215 h 10264"/>
                  <a:gd name="connsiteX21" fmla="*/ 1077 w 10003"/>
                  <a:gd name="connsiteY21" fmla="*/ 10264 h 10264"/>
                  <a:gd name="connsiteX22" fmla="*/ 707 w 10003"/>
                  <a:gd name="connsiteY22" fmla="*/ 8838 h 10264"/>
                  <a:gd name="connsiteX23" fmla="*/ 162 w 10003"/>
                  <a:gd name="connsiteY23" fmla="*/ 9222 h 10264"/>
                  <a:gd name="connsiteX24" fmla="*/ 17 w 10003"/>
                  <a:gd name="connsiteY24" fmla="*/ 6894 h 10264"/>
                  <a:gd name="connsiteX25" fmla="*/ 719 w 10003"/>
                  <a:gd name="connsiteY25" fmla="*/ 3213 h 10264"/>
                  <a:gd name="connsiteX26" fmla="*/ 307 w 10003"/>
                  <a:gd name="connsiteY26" fmla="*/ 2553 h 10264"/>
                  <a:gd name="connsiteX27" fmla="*/ 2270 w 10003"/>
                  <a:gd name="connsiteY27" fmla="*/ 1440 h 10264"/>
                  <a:gd name="connsiteX28" fmla="*/ 4586 w 10003"/>
                  <a:gd name="connsiteY28" fmla="*/ 815 h 10264"/>
                  <a:gd name="connsiteX29" fmla="*/ 4507 w 10003"/>
                  <a:gd name="connsiteY29" fmla="*/ 121 h 10264"/>
                  <a:gd name="connsiteX30" fmla="*/ 5091 w 10003"/>
                  <a:gd name="connsiteY30" fmla="*/ 382 h 10264"/>
                  <a:gd name="connsiteX31" fmla="*/ 6666 w 10003"/>
                  <a:gd name="connsiteY31" fmla="*/ 1130 h 10264"/>
                  <a:gd name="connsiteX32" fmla="*/ 7076 w 10003"/>
                  <a:gd name="connsiteY32" fmla="*/ 0 h 10264"/>
                  <a:gd name="connsiteX0" fmla="*/ 7076 w 10003"/>
                  <a:gd name="connsiteY0" fmla="*/ 0 h 10264"/>
                  <a:gd name="connsiteX1" fmla="*/ 7832 w 10003"/>
                  <a:gd name="connsiteY1" fmla="*/ 1719 h 10264"/>
                  <a:gd name="connsiteX2" fmla="*/ 9276 w 10003"/>
                  <a:gd name="connsiteY2" fmla="*/ 1998 h 10264"/>
                  <a:gd name="connsiteX3" fmla="*/ 8678 w 10003"/>
                  <a:gd name="connsiteY3" fmla="*/ 2345 h 10264"/>
                  <a:gd name="connsiteX4" fmla="*/ 9526 w 10003"/>
                  <a:gd name="connsiteY4" fmla="*/ 3769 h 10264"/>
                  <a:gd name="connsiteX5" fmla="*/ 10003 w 10003"/>
                  <a:gd name="connsiteY5" fmla="*/ 4810 h 10264"/>
                  <a:gd name="connsiteX6" fmla="*/ 9738 w 10003"/>
                  <a:gd name="connsiteY6" fmla="*/ 4914 h 10264"/>
                  <a:gd name="connsiteX7" fmla="*/ 9367 w 10003"/>
                  <a:gd name="connsiteY7" fmla="*/ 8977 h 10264"/>
                  <a:gd name="connsiteX8" fmla="*/ 9103 w 10003"/>
                  <a:gd name="connsiteY8" fmla="*/ 8769 h 10264"/>
                  <a:gd name="connsiteX9" fmla="*/ 8838 w 10003"/>
                  <a:gd name="connsiteY9" fmla="*/ 9810 h 10264"/>
                  <a:gd name="connsiteX10" fmla="*/ 8479 w 10003"/>
                  <a:gd name="connsiteY10" fmla="*/ 8023 h 10264"/>
                  <a:gd name="connsiteX11" fmla="*/ 8307 w 10003"/>
                  <a:gd name="connsiteY11" fmla="*/ 8352 h 10264"/>
                  <a:gd name="connsiteX12" fmla="*/ 8147 w 10003"/>
                  <a:gd name="connsiteY12" fmla="*/ 7536 h 10264"/>
                  <a:gd name="connsiteX13" fmla="*/ 7619 w 10003"/>
                  <a:gd name="connsiteY13" fmla="*/ 8162 h 10264"/>
                  <a:gd name="connsiteX14" fmla="*/ 7672 w 10003"/>
                  <a:gd name="connsiteY14" fmla="*/ 7398 h 10264"/>
                  <a:gd name="connsiteX15" fmla="*/ 3593 w 10003"/>
                  <a:gd name="connsiteY15" fmla="*/ 9532 h 10264"/>
                  <a:gd name="connsiteX16" fmla="*/ 4002 w 10003"/>
                  <a:gd name="connsiteY16" fmla="*/ 7503 h 10264"/>
                  <a:gd name="connsiteX17" fmla="*/ 2534 w 10003"/>
                  <a:gd name="connsiteY17" fmla="*/ 8822 h 10264"/>
                  <a:gd name="connsiteX18" fmla="*/ 2494 w 10003"/>
                  <a:gd name="connsiteY18" fmla="*/ 7885 h 10264"/>
                  <a:gd name="connsiteX19" fmla="*/ 1474 w 10003"/>
                  <a:gd name="connsiteY19" fmla="*/ 9185 h 10264"/>
                  <a:gd name="connsiteX20" fmla="*/ 1395 w 10003"/>
                  <a:gd name="connsiteY20" fmla="*/ 8215 h 10264"/>
                  <a:gd name="connsiteX21" fmla="*/ 1077 w 10003"/>
                  <a:gd name="connsiteY21" fmla="*/ 10264 h 10264"/>
                  <a:gd name="connsiteX22" fmla="*/ 707 w 10003"/>
                  <a:gd name="connsiteY22" fmla="*/ 8838 h 10264"/>
                  <a:gd name="connsiteX23" fmla="*/ 162 w 10003"/>
                  <a:gd name="connsiteY23" fmla="*/ 9222 h 10264"/>
                  <a:gd name="connsiteX24" fmla="*/ 17 w 10003"/>
                  <a:gd name="connsiteY24" fmla="*/ 6894 h 10264"/>
                  <a:gd name="connsiteX25" fmla="*/ 719 w 10003"/>
                  <a:gd name="connsiteY25" fmla="*/ 3213 h 10264"/>
                  <a:gd name="connsiteX26" fmla="*/ 307 w 10003"/>
                  <a:gd name="connsiteY26" fmla="*/ 2553 h 10264"/>
                  <a:gd name="connsiteX27" fmla="*/ 2270 w 10003"/>
                  <a:gd name="connsiteY27" fmla="*/ 1440 h 10264"/>
                  <a:gd name="connsiteX28" fmla="*/ 4586 w 10003"/>
                  <a:gd name="connsiteY28" fmla="*/ 815 h 10264"/>
                  <a:gd name="connsiteX29" fmla="*/ 4507 w 10003"/>
                  <a:gd name="connsiteY29" fmla="*/ 121 h 10264"/>
                  <a:gd name="connsiteX30" fmla="*/ 5091 w 10003"/>
                  <a:gd name="connsiteY30" fmla="*/ 382 h 10264"/>
                  <a:gd name="connsiteX31" fmla="*/ 6666 w 10003"/>
                  <a:gd name="connsiteY31" fmla="*/ 1130 h 10264"/>
                  <a:gd name="connsiteX32" fmla="*/ 7076 w 10003"/>
                  <a:gd name="connsiteY32" fmla="*/ 0 h 10264"/>
                  <a:gd name="connsiteX0" fmla="*/ 7076 w 10003"/>
                  <a:gd name="connsiteY0" fmla="*/ 0 h 10264"/>
                  <a:gd name="connsiteX1" fmla="*/ 7832 w 10003"/>
                  <a:gd name="connsiteY1" fmla="*/ 1719 h 10264"/>
                  <a:gd name="connsiteX2" fmla="*/ 9276 w 10003"/>
                  <a:gd name="connsiteY2" fmla="*/ 1998 h 10264"/>
                  <a:gd name="connsiteX3" fmla="*/ 8678 w 10003"/>
                  <a:gd name="connsiteY3" fmla="*/ 2345 h 10264"/>
                  <a:gd name="connsiteX4" fmla="*/ 9526 w 10003"/>
                  <a:gd name="connsiteY4" fmla="*/ 3769 h 10264"/>
                  <a:gd name="connsiteX5" fmla="*/ 10003 w 10003"/>
                  <a:gd name="connsiteY5" fmla="*/ 4810 h 10264"/>
                  <a:gd name="connsiteX6" fmla="*/ 9738 w 10003"/>
                  <a:gd name="connsiteY6" fmla="*/ 4914 h 10264"/>
                  <a:gd name="connsiteX7" fmla="*/ 9367 w 10003"/>
                  <a:gd name="connsiteY7" fmla="*/ 8977 h 10264"/>
                  <a:gd name="connsiteX8" fmla="*/ 9103 w 10003"/>
                  <a:gd name="connsiteY8" fmla="*/ 8769 h 10264"/>
                  <a:gd name="connsiteX9" fmla="*/ 8838 w 10003"/>
                  <a:gd name="connsiteY9" fmla="*/ 9810 h 10264"/>
                  <a:gd name="connsiteX10" fmla="*/ 8479 w 10003"/>
                  <a:gd name="connsiteY10" fmla="*/ 8023 h 10264"/>
                  <a:gd name="connsiteX11" fmla="*/ 8307 w 10003"/>
                  <a:gd name="connsiteY11" fmla="*/ 8352 h 10264"/>
                  <a:gd name="connsiteX12" fmla="*/ 8147 w 10003"/>
                  <a:gd name="connsiteY12" fmla="*/ 7536 h 10264"/>
                  <a:gd name="connsiteX13" fmla="*/ 7619 w 10003"/>
                  <a:gd name="connsiteY13" fmla="*/ 8162 h 10264"/>
                  <a:gd name="connsiteX14" fmla="*/ 7672 w 10003"/>
                  <a:gd name="connsiteY14" fmla="*/ 7398 h 10264"/>
                  <a:gd name="connsiteX15" fmla="*/ 3593 w 10003"/>
                  <a:gd name="connsiteY15" fmla="*/ 9532 h 10264"/>
                  <a:gd name="connsiteX16" fmla="*/ 4002 w 10003"/>
                  <a:gd name="connsiteY16" fmla="*/ 7503 h 10264"/>
                  <a:gd name="connsiteX17" fmla="*/ 2534 w 10003"/>
                  <a:gd name="connsiteY17" fmla="*/ 8822 h 10264"/>
                  <a:gd name="connsiteX18" fmla="*/ 2494 w 10003"/>
                  <a:gd name="connsiteY18" fmla="*/ 7885 h 10264"/>
                  <a:gd name="connsiteX19" fmla="*/ 1474 w 10003"/>
                  <a:gd name="connsiteY19" fmla="*/ 9185 h 10264"/>
                  <a:gd name="connsiteX20" fmla="*/ 1395 w 10003"/>
                  <a:gd name="connsiteY20" fmla="*/ 8215 h 10264"/>
                  <a:gd name="connsiteX21" fmla="*/ 1077 w 10003"/>
                  <a:gd name="connsiteY21" fmla="*/ 10264 h 10264"/>
                  <a:gd name="connsiteX22" fmla="*/ 707 w 10003"/>
                  <a:gd name="connsiteY22" fmla="*/ 8838 h 10264"/>
                  <a:gd name="connsiteX23" fmla="*/ 162 w 10003"/>
                  <a:gd name="connsiteY23" fmla="*/ 9222 h 10264"/>
                  <a:gd name="connsiteX24" fmla="*/ 17 w 10003"/>
                  <a:gd name="connsiteY24" fmla="*/ 6894 h 10264"/>
                  <a:gd name="connsiteX25" fmla="*/ 719 w 10003"/>
                  <a:gd name="connsiteY25" fmla="*/ 3213 h 10264"/>
                  <a:gd name="connsiteX26" fmla="*/ 307 w 10003"/>
                  <a:gd name="connsiteY26" fmla="*/ 2553 h 10264"/>
                  <a:gd name="connsiteX27" fmla="*/ 2270 w 10003"/>
                  <a:gd name="connsiteY27" fmla="*/ 1440 h 10264"/>
                  <a:gd name="connsiteX28" fmla="*/ 4586 w 10003"/>
                  <a:gd name="connsiteY28" fmla="*/ 815 h 10264"/>
                  <a:gd name="connsiteX29" fmla="*/ 4507 w 10003"/>
                  <a:gd name="connsiteY29" fmla="*/ 121 h 10264"/>
                  <a:gd name="connsiteX30" fmla="*/ 5091 w 10003"/>
                  <a:gd name="connsiteY30" fmla="*/ 382 h 10264"/>
                  <a:gd name="connsiteX31" fmla="*/ 6666 w 10003"/>
                  <a:gd name="connsiteY31" fmla="*/ 1130 h 10264"/>
                  <a:gd name="connsiteX32" fmla="*/ 7076 w 10003"/>
                  <a:gd name="connsiteY32" fmla="*/ 0 h 10264"/>
                  <a:gd name="connsiteX0" fmla="*/ 7076 w 10003"/>
                  <a:gd name="connsiteY0" fmla="*/ 0 h 10264"/>
                  <a:gd name="connsiteX1" fmla="*/ 7832 w 10003"/>
                  <a:gd name="connsiteY1" fmla="*/ 1719 h 10264"/>
                  <a:gd name="connsiteX2" fmla="*/ 9276 w 10003"/>
                  <a:gd name="connsiteY2" fmla="*/ 1998 h 10264"/>
                  <a:gd name="connsiteX3" fmla="*/ 8826 w 10003"/>
                  <a:gd name="connsiteY3" fmla="*/ 2380 h 10264"/>
                  <a:gd name="connsiteX4" fmla="*/ 9526 w 10003"/>
                  <a:gd name="connsiteY4" fmla="*/ 3769 h 10264"/>
                  <a:gd name="connsiteX5" fmla="*/ 10003 w 10003"/>
                  <a:gd name="connsiteY5" fmla="*/ 4810 h 10264"/>
                  <a:gd name="connsiteX6" fmla="*/ 9738 w 10003"/>
                  <a:gd name="connsiteY6" fmla="*/ 4914 h 10264"/>
                  <a:gd name="connsiteX7" fmla="*/ 9367 w 10003"/>
                  <a:gd name="connsiteY7" fmla="*/ 8977 h 10264"/>
                  <a:gd name="connsiteX8" fmla="*/ 9103 w 10003"/>
                  <a:gd name="connsiteY8" fmla="*/ 8769 h 10264"/>
                  <a:gd name="connsiteX9" fmla="*/ 8838 w 10003"/>
                  <a:gd name="connsiteY9" fmla="*/ 9810 h 10264"/>
                  <a:gd name="connsiteX10" fmla="*/ 8479 w 10003"/>
                  <a:gd name="connsiteY10" fmla="*/ 8023 h 10264"/>
                  <a:gd name="connsiteX11" fmla="*/ 8307 w 10003"/>
                  <a:gd name="connsiteY11" fmla="*/ 8352 h 10264"/>
                  <a:gd name="connsiteX12" fmla="*/ 8147 w 10003"/>
                  <a:gd name="connsiteY12" fmla="*/ 7536 h 10264"/>
                  <a:gd name="connsiteX13" fmla="*/ 7619 w 10003"/>
                  <a:gd name="connsiteY13" fmla="*/ 8162 h 10264"/>
                  <a:gd name="connsiteX14" fmla="*/ 7672 w 10003"/>
                  <a:gd name="connsiteY14" fmla="*/ 7398 h 10264"/>
                  <a:gd name="connsiteX15" fmla="*/ 3593 w 10003"/>
                  <a:gd name="connsiteY15" fmla="*/ 9532 h 10264"/>
                  <a:gd name="connsiteX16" fmla="*/ 4002 w 10003"/>
                  <a:gd name="connsiteY16" fmla="*/ 7503 h 10264"/>
                  <a:gd name="connsiteX17" fmla="*/ 2534 w 10003"/>
                  <a:gd name="connsiteY17" fmla="*/ 8822 h 10264"/>
                  <a:gd name="connsiteX18" fmla="*/ 2494 w 10003"/>
                  <a:gd name="connsiteY18" fmla="*/ 7885 h 10264"/>
                  <a:gd name="connsiteX19" fmla="*/ 1474 w 10003"/>
                  <a:gd name="connsiteY19" fmla="*/ 9185 h 10264"/>
                  <a:gd name="connsiteX20" fmla="*/ 1395 w 10003"/>
                  <a:gd name="connsiteY20" fmla="*/ 8215 h 10264"/>
                  <a:gd name="connsiteX21" fmla="*/ 1077 w 10003"/>
                  <a:gd name="connsiteY21" fmla="*/ 10264 h 10264"/>
                  <a:gd name="connsiteX22" fmla="*/ 707 w 10003"/>
                  <a:gd name="connsiteY22" fmla="*/ 8838 h 10264"/>
                  <a:gd name="connsiteX23" fmla="*/ 162 w 10003"/>
                  <a:gd name="connsiteY23" fmla="*/ 9222 h 10264"/>
                  <a:gd name="connsiteX24" fmla="*/ 17 w 10003"/>
                  <a:gd name="connsiteY24" fmla="*/ 6894 h 10264"/>
                  <a:gd name="connsiteX25" fmla="*/ 719 w 10003"/>
                  <a:gd name="connsiteY25" fmla="*/ 3213 h 10264"/>
                  <a:gd name="connsiteX26" fmla="*/ 307 w 10003"/>
                  <a:gd name="connsiteY26" fmla="*/ 2553 h 10264"/>
                  <a:gd name="connsiteX27" fmla="*/ 2270 w 10003"/>
                  <a:gd name="connsiteY27" fmla="*/ 1440 h 10264"/>
                  <a:gd name="connsiteX28" fmla="*/ 4586 w 10003"/>
                  <a:gd name="connsiteY28" fmla="*/ 815 h 10264"/>
                  <a:gd name="connsiteX29" fmla="*/ 4507 w 10003"/>
                  <a:gd name="connsiteY29" fmla="*/ 121 h 10264"/>
                  <a:gd name="connsiteX30" fmla="*/ 5091 w 10003"/>
                  <a:gd name="connsiteY30" fmla="*/ 382 h 10264"/>
                  <a:gd name="connsiteX31" fmla="*/ 6666 w 10003"/>
                  <a:gd name="connsiteY31" fmla="*/ 1130 h 10264"/>
                  <a:gd name="connsiteX32" fmla="*/ 7076 w 10003"/>
                  <a:gd name="connsiteY32" fmla="*/ 0 h 10264"/>
                  <a:gd name="connsiteX0" fmla="*/ 7076 w 10110"/>
                  <a:gd name="connsiteY0" fmla="*/ 0 h 10264"/>
                  <a:gd name="connsiteX1" fmla="*/ 7832 w 10110"/>
                  <a:gd name="connsiteY1" fmla="*/ 1719 h 10264"/>
                  <a:gd name="connsiteX2" fmla="*/ 9276 w 10110"/>
                  <a:gd name="connsiteY2" fmla="*/ 1998 h 10264"/>
                  <a:gd name="connsiteX3" fmla="*/ 8826 w 10110"/>
                  <a:gd name="connsiteY3" fmla="*/ 2380 h 10264"/>
                  <a:gd name="connsiteX4" fmla="*/ 9526 w 10110"/>
                  <a:gd name="connsiteY4" fmla="*/ 3769 h 10264"/>
                  <a:gd name="connsiteX5" fmla="*/ 10110 w 10110"/>
                  <a:gd name="connsiteY5" fmla="*/ 4845 h 10264"/>
                  <a:gd name="connsiteX6" fmla="*/ 9738 w 10110"/>
                  <a:gd name="connsiteY6" fmla="*/ 4914 h 10264"/>
                  <a:gd name="connsiteX7" fmla="*/ 9367 w 10110"/>
                  <a:gd name="connsiteY7" fmla="*/ 8977 h 10264"/>
                  <a:gd name="connsiteX8" fmla="*/ 9103 w 10110"/>
                  <a:gd name="connsiteY8" fmla="*/ 8769 h 10264"/>
                  <a:gd name="connsiteX9" fmla="*/ 8838 w 10110"/>
                  <a:gd name="connsiteY9" fmla="*/ 9810 h 10264"/>
                  <a:gd name="connsiteX10" fmla="*/ 8479 w 10110"/>
                  <a:gd name="connsiteY10" fmla="*/ 8023 h 10264"/>
                  <a:gd name="connsiteX11" fmla="*/ 8307 w 10110"/>
                  <a:gd name="connsiteY11" fmla="*/ 8352 h 10264"/>
                  <a:gd name="connsiteX12" fmla="*/ 8147 w 10110"/>
                  <a:gd name="connsiteY12" fmla="*/ 7536 h 10264"/>
                  <a:gd name="connsiteX13" fmla="*/ 7619 w 10110"/>
                  <a:gd name="connsiteY13" fmla="*/ 8162 h 10264"/>
                  <a:gd name="connsiteX14" fmla="*/ 7672 w 10110"/>
                  <a:gd name="connsiteY14" fmla="*/ 7398 h 10264"/>
                  <a:gd name="connsiteX15" fmla="*/ 3593 w 10110"/>
                  <a:gd name="connsiteY15" fmla="*/ 9532 h 10264"/>
                  <a:gd name="connsiteX16" fmla="*/ 4002 w 10110"/>
                  <a:gd name="connsiteY16" fmla="*/ 7503 h 10264"/>
                  <a:gd name="connsiteX17" fmla="*/ 2534 w 10110"/>
                  <a:gd name="connsiteY17" fmla="*/ 8822 h 10264"/>
                  <a:gd name="connsiteX18" fmla="*/ 2494 w 10110"/>
                  <a:gd name="connsiteY18" fmla="*/ 7885 h 10264"/>
                  <a:gd name="connsiteX19" fmla="*/ 1474 w 10110"/>
                  <a:gd name="connsiteY19" fmla="*/ 9185 h 10264"/>
                  <a:gd name="connsiteX20" fmla="*/ 1395 w 10110"/>
                  <a:gd name="connsiteY20" fmla="*/ 8215 h 10264"/>
                  <a:gd name="connsiteX21" fmla="*/ 1077 w 10110"/>
                  <a:gd name="connsiteY21" fmla="*/ 10264 h 10264"/>
                  <a:gd name="connsiteX22" fmla="*/ 707 w 10110"/>
                  <a:gd name="connsiteY22" fmla="*/ 8838 h 10264"/>
                  <a:gd name="connsiteX23" fmla="*/ 162 w 10110"/>
                  <a:gd name="connsiteY23" fmla="*/ 9222 h 10264"/>
                  <a:gd name="connsiteX24" fmla="*/ 17 w 10110"/>
                  <a:gd name="connsiteY24" fmla="*/ 6894 h 10264"/>
                  <a:gd name="connsiteX25" fmla="*/ 719 w 10110"/>
                  <a:gd name="connsiteY25" fmla="*/ 3213 h 10264"/>
                  <a:gd name="connsiteX26" fmla="*/ 307 w 10110"/>
                  <a:gd name="connsiteY26" fmla="*/ 2553 h 10264"/>
                  <a:gd name="connsiteX27" fmla="*/ 2270 w 10110"/>
                  <a:gd name="connsiteY27" fmla="*/ 1440 h 10264"/>
                  <a:gd name="connsiteX28" fmla="*/ 4586 w 10110"/>
                  <a:gd name="connsiteY28" fmla="*/ 815 h 10264"/>
                  <a:gd name="connsiteX29" fmla="*/ 4507 w 10110"/>
                  <a:gd name="connsiteY29" fmla="*/ 121 h 10264"/>
                  <a:gd name="connsiteX30" fmla="*/ 5091 w 10110"/>
                  <a:gd name="connsiteY30" fmla="*/ 382 h 10264"/>
                  <a:gd name="connsiteX31" fmla="*/ 6666 w 10110"/>
                  <a:gd name="connsiteY31" fmla="*/ 1130 h 10264"/>
                  <a:gd name="connsiteX32" fmla="*/ 7076 w 10110"/>
                  <a:gd name="connsiteY32" fmla="*/ 0 h 10264"/>
                  <a:gd name="connsiteX0" fmla="*/ 7076 w 10110"/>
                  <a:gd name="connsiteY0" fmla="*/ 0 h 10264"/>
                  <a:gd name="connsiteX1" fmla="*/ 7832 w 10110"/>
                  <a:gd name="connsiteY1" fmla="*/ 1719 h 10264"/>
                  <a:gd name="connsiteX2" fmla="*/ 9276 w 10110"/>
                  <a:gd name="connsiteY2" fmla="*/ 1998 h 10264"/>
                  <a:gd name="connsiteX3" fmla="*/ 8826 w 10110"/>
                  <a:gd name="connsiteY3" fmla="*/ 2380 h 10264"/>
                  <a:gd name="connsiteX4" fmla="*/ 9660 w 10110"/>
                  <a:gd name="connsiteY4" fmla="*/ 3804 h 10264"/>
                  <a:gd name="connsiteX5" fmla="*/ 10110 w 10110"/>
                  <a:gd name="connsiteY5" fmla="*/ 4845 h 10264"/>
                  <a:gd name="connsiteX6" fmla="*/ 9738 w 10110"/>
                  <a:gd name="connsiteY6" fmla="*/ 4914 h 10264"/>
                  <a:gd name="connsiteX7" fmla="*/ 9367 w 10110"/>
                  <a:gd name="connsiteY7" fmla="*/ 8977 h 10264"/>
                  <a:gd name="connsiteX8" fmla="*/ 9103 w 10110"/>
                  <a:gd name="connsiteY8" fmla="*/ 8769 h 10264"/>
                  <a:gd name="connsiteX9" fmla="*/ 8838 w 10110"/>
                  <a:gd name="connsiteY9" fmla="*/ 9810 h 10264"/>
                  <a:gd name="connsiteX10" fmla="*/ 8479 w 10110"/>
                  <a:gd name="connsiteY10" fmla="*/ 8023 h 10264"/>
                  <a:gd name="connsiteX11" fmla="*/ 8307 w 10110"/>
                  <a:gd name="connsiteY11" fmla="*/ 8352 h 10264"/>
                  <a:gd name="connsiteX12" fmla="*/ 8147 w 10110"/>
                  <a:gd name="connsiteY12" fmla="*/ 7536 h 10264"/>
                  <a:gd name="connsiteX13" fmla="*/ 7619 w 10110"/>
                  <a:gd name="connsiteY13" fmla="*/ 8162 h 10264"/>
                  <a:gd name="connsiteX14" fmla="*/ 7672 w 10110"/>
                  <a:gd name="connsiteY14" fmla="*/ 7398 h 10264"/>
                  <a:gd name="connsiteX15" fmla="*/ 3593 w 10110"/>
                  <a:gd name="connsiteY15" fmla="*/ 9532 h 10264"/>
                  <a:gd name="connsiteX16" fmla="*/ 4002 w 10110"/>
                  <a:gd name="connsiteY16" fmla="*/ 7503 h 10264"/>
                  <a:gd name="connsiteX17" fmla="*/ 2534 w 10110"/>
                  <a:gd name="connsiteY17" fmla="*/ 8822 h 10264"/>
                  <a:gd name="connsiteX18" fmla="*/ 2494 w 10110"/>
                  <a:gd name="connsiteY18" fmla="*/ 7885 h 10264"/>
                  <a:gd name="connsiteX19" fmla="*/ 1474 w 10110"/>
                  <a:gd name="connsiteY19" fmla="*/ 9185 h 10264"/>
                  <a:gd name="connsiteX20" fmla="*/ 1395 w 10110"/>
                  <a:gd name="connsiteY20" fmla="*/ 8215 h 10264"/>
                  <a:gd name="connsiteX21" fmla="*/ 1077 w 10110"/>
                  <a:gd name="connsiteY21" fmla="*/ 10264 h 10264"/>
                  <a:gd name="connsiteX22" fmla="*/ 707 w 10110"/>
                  <a:gd name="connsiteY22" fmla="*/ 8838 h 10264"/>
                  <a:gd name="connsiteX23" fmla="*/ 162 w 10110"/>
                  <a:gd name="connsiteY23" fmla="*/ 9222 h 10264"/>
                  <a:gd name="connsiteX24" fmla="*/ 17 w 10110"/>
                  <a:gd name="connsiteY24" fmla="*/ 6894 h 10264"/>
                  <a:gd name="connsiteX25" fmla="*/ 719 w 10110"/>
                  <a:gd name="connsiteY25" fmla="*/ 3213 h 10264"/>
                  <a:gd name="connsiteX26" fmla="*/ 307 w 10110"/>
                  <a:gd name="connsiteY26" fmla="*/ 2553 h 10264"/>
                  <a:gd name="connsiteX27" fmla="*/ 2270 w 10110"/>
                  <a:gd name="connsiteY27" fmla="*/ 1440 h 10264"/>
                  <a:gd name="connsiteX28" fmla="*/ 4586 w 10110"/>
                  <a:gd name="connsiteY28" fmla="*/ 815 h 10264"/>
                  <a:gd name="connsiteX29" fmla="*/ 4507 w 10110"/>
                  <a:gd name="connsiteY29" fmla="*/ 121 h 10264"/>
                  <a:gd name="connsiteX30" fmla="*/ 5091 w 10110"/>
                  <a:gd name="connsiteY30" fmla="*/ 382 h 10264"/>
                  <a:gd name="connsiteX31" fmla="*/ 6666 w 10110"/>
                  <a:gd name="connsiteY31" fmla="*/ 1130 h 10264"/>
                  <a:gd name="connsiteX32" fmla="*/ 7076 w 10110"/>
                  <a:gd name="connsiteY32" fmla="*/ 0 h 10264"/>
                  <a:gd name="connsiteX0" fmla="*/ 7076 w 10110"/>
                  <a:gd name="connsiteY0" fmla="*/ 0 h 10264"/>
                  <a:gd name="connsiteX1" fmla="*/ 7832 w 10110"/>
                  <a:gd name="connsiteY1" fmla="*/ 1719 h 10264"/>
                  <a:gd name="connsiteX2" fmla="*/ 9276 w 10110"/>
                  <a:gd name="connsiteY2" fmla="*/ 1998 h 10264"/>
                  <a:gd name="connsiteX3" fmla="*/ 8826 w 10110"/>
                  <a:gd name="connsiteY3" fmla="*/ 2380 h 10264"/>
                  <a:gd name="connsiteX4" fmla="*/ 9660 w 10110"/>
                  <a:gd name="connsiteY4" fmla="*/ 3804 h 10264"/>
                  <a:gd name="connsiteX5" fmla="*/ 10110 w 10110"/>
                  <a:gd name="connsiteY5" fmla="*/ 4845 h 10264"/>
                  <a:gd name="connsiteX6" fmla="*/ 9738 w 10110"/>
                  <a:gd name="connsiteY6" fmla="*/ 4914 h 10264"/>
                  <a:gd name="connsiteX7" fmla="*/ 9367 w 10110"/>
                  <a:gd name="connsiteY7" fmla="*/ 8977 h 10264"/>
                  <a:gd name="connsiteX8" fmla="*/ 9103 w 10110"/>
                  <a:gd name="connsiteY8" fmla="*/ 8769 h 10264"/>
                  <a:gd name="connsiteX9" fmla="*/ 8838 w 10110"/>
                  <a:gd name="connsiteY9" fmla="*/ 9810 h 10264"/>
                  <a:gd name="connsiteX10" fmla="*/ 8479 w 10110"/>
                  <a:gd name="connsiteY10" fmla="*/ 8023 h 10264"/>
                  <a:gd name="connsiteX11" fmla="*/ 8307 w 10110"/>
                  <a:gd name="connsiteY11" fmla="*/ 8352 h 10264"/>
                  <a:gd name="connsiteX12" fmla="*/ 8147 w 10110"/>
                  <a:gd name="connsiteY12" fmla="*/ 7536 h 10264"/>
                  <a:gd name="connsiteX13" fmla="*/ 7525 w 10110"/>
                  <a:gd name="connsiteY13" fmla="*/ 8232 h 10264"/>
                  <a:gd name="connsiteX14" fmla="*/ 7672 w 10110"/>
                  <a:gd name="connsiteY14" fmla="*/ 7398 h 10264"/>
                  <a:gd name="connsiteX15" fmla="*/ 3593 w 10110"/>
                  <a:gd name="connsiteY15" fmla="*/ 9532 h 10264"/>
                  <a:gd name="connsiteX16" fmla="*/ 4002 w 10110"/>
                  <a:gd name="connsiteY16" fmla="*/ 7503 h 10264"/>
                  <a:gd name="connsiteX17" fmla="*/ 2534 w 10110"/>
                  <a:gd name="connsiteY17" fmla="*/ 8822 h 10264"/>
                  <a:gd name="connsiteX18" fmla="*/ 2494 w 10110"/>
                  <a:gd name="connsiteY18" fmla="*/ 7885 h 10264"/>
                  <a:gd name="connsiteX19" fmla="*/ 1474 w 10110"/>
                  <a:gd name="connsiteY19" fmla="*/ 9185 h 10264"/>
                  <a:gd name="connsiteX20" fmla="*/ 1395 w 10110"/>
                  <a:gd name="connsiteY20" fmla="*/ 8215 h 10264"/>
                  <a:gd name="connsiteX21" fmla="*/ 1077 w 10110"/>
                  <a:gd name="connsiteY21" fmla="*/ 10264 h 10264"/>
                  <a:gd name="connsiteX22" fmla="*/ 707 w 10110"/>
                  <a:gd name="connsiteY22" fmla="*/ 8838 h 10264"/>
                  <a:gd name="connsiteX23" fmla="*/ 162 w 10110"/>
                  <a:gd name="connsiteY23" fmla="*/ 9222 h 10264"/>
                  <a:gd name="connsiteX24" fmla="*/ 17 w 10110"/>
                  <a:gd name="connsiteY24" fmla="*/ 6894 h 10264"/>
                  <a:gd name="connsiteX25" fmla="*/ 719 w 10110"/>
                  <a:gd name="connsiteY25" fmla="*/ 3213 h 10264"/>
                  <a:gd name="connsiteX26" fmla="*/ 307 w 10110"/>
                  <a:gd name="connsiteY26" fmla="*/ 2553 h 10264"/>
                  <a:gd name="connsiteX27" fmla="*/ 2270 w 10110"/>
                  <a:gd name="connsiteY27" fmla="*/ 1440 h 10264"/>
                  <a:gd name="connsiteX28" fmla="*/ 4586 w 10110"/>
                  <a:gd name="connsiteY28" fmla="*/ 815 h 10264"/>
                  <a:gd name="connsiteX29" fmla="*/ 4507 w 10110"/>
                  <a:gd name="connsiteY29" fmla="*/ 121 h 10264"/>
                  <a:gd name="connsiteX30" fmla="*/ 5091 w 10110"/>
                  <a:gd name="connsiteY30" fmla="*/ 382 h 10264"/>
                  <a:gd name="connsiteX31" fmla="*/ 6666 w 10110"/>
                  <a:gd name="connsiteY31" fmla="*/ 1130 h 10264"/>
                  <a:gd name="connsiteX32" fmla="*/ 7076 w 10110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835 w 10207"/>
                  <a:gd name="connsiteY6" fmla="*/ 4914 h 10264"/>
                  <a:gd name="connsiteX7" fmla="*/ 9464 w 10207"/>
                  <a:gd name="connsiteY7" fmla="*/ 8977 h 10264"/>
                  <a:gd name="connsiteX8" fmla="*/ 9200 w 10207"/>
                  <a:gd name="connsiteY8" fmla="*/ 8769 h 10264"/>
                  <a:gd name="connsiteX9" fmla="*/ 8935 w 10207"/>
                  <a:gd name="connsiteY9" fmla="*/ 9810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71 w 10207"/>
                  <a:gd name="connsiteY19" fmla="*/ 9185 h 10264"/>
                  <a:gd name="connsiteX20" fmla="*/ 1492 w 10207"/>
                  <a:gd name="connsiteY20" fmla="*/ 8215 h 10264"/>
                  <a:gd name="connsiteX21" fmla="*/ 1174 w 10207"/>
                  <a:gd name="connsiteY21" fmla="*/ 10264 h 10264"/>
                  <a:gd name="connsiteX22" fmla="*/ 804 w 10207"/>
                  <a:gd name="connsiteY22" fmla="*/ 8838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835 w 10207"/>
                  <a:gd name="connsiteY6" fmla="*/ 4914 h 10264"/>
                  <a:gd name="connsiteX7" fmla="*/ 9464 w 10207"/>
                  <a:gd name="connsiteY7" fmla="*/ 8977 h 10264"/>
                  <a:gd name="connsiteX8" fmla="*/ 9200 w 10207"/>
                  <a:gd name="connsiteY8" fmla="*/ 8769 h 10264"/>
                  <a:gd name="connsiteX9" fmla="*/ 8935 w 10207"/>
                  <a:gd name="connsiteY9" fmla="*/ 9810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71 w 10207"/>
                  <a:gd name="connsiteY19" fmla="*/ 9185 h 10264"/>
                  <a:gd name="connsiteX20" fmla="*/ 1492 w 10207"/>
                  <a:gd name="connsiteY20" fmla="*/ 8215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835 w 10207"/>
                  <a:gd name="connsiteY6" fmla="*/ 4914 h 10264"/>
                  <a:gd name="connsiteX7" fmla="*/ 9464 w 10207"/>
                  <a:gd name="connsiteY7" fmla="*/ 8977 h 10264"/>
                  <a:gd name="connsiteX8" fmla="*/ 9200 w 10207"/>
                  <a:gd name="connsiteY8" fmla="*/ 8769 h 10264"/>
                  <a:gd name="connsiteX9" fmla="*/ 8935 w 10207"/>
                  <a:gd name="connsiteY9" fmla="*/ 9810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92 w 10207"/>
                  <a:gd name="connsiteY20" fmla="*/ 8215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835 w 10207"/>
                  <a:gd name="connsiteY6" fmla="*/ 4914 h 10264"/>
                  <a:gd name="connsiteX7" fmla="*/ 9464 w 10207"/>
                  <a:gd name="connsiteY7" fmla="*/ 8977 h 10264"/>
                  <a:gd name="connsiteX8" fmla="*/ 9200 w 10207"/>
                  <a:gd name="connsiteY8" fmla="*/ 8769 h 10264"/>
                  <a:gd name="connsiteX9" fmla="*/ 8935 w 10207"/>
                  <a:gd name="connsiteY9" fmla="*/ 9810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835 w 10207"/>
                  <a:gd name="connsiteY6" fmla="*/ 4914 h 10264"/>
                  <a:gd name="connsiteX7" fmla="*/ 9464 w 10207"/>
                  <a:gd name="connsiteY7" fmla="*/ 8977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835 w 10207"/>
                  <a:gd name="connsiteY6" fmla="*/ 4914 h 10264"/>
                  <a:gd name="connsiteX7" fmla="*/ 9464 w 10207"/>
                  <a:gd name="connsiteY7" fmla="*/ 8977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835 w 10207"/>
                  <a:gd name="connsiteY6" fmla="*/ 4914 h 10264"/>
                  <a:gd name="connsiteX7" fmla="*/ 9464 w 10207"/>
                  <a:gd name="connsiteY7" fmla="*/ 8977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64 w 10207"/>
                  <a:gd name="connsiteY7" fmla="*/ 8977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64 w 10207"/>
                  <a:gd name="connsiteY7" fmla="*/ 8977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09 w 10207"/>
                  <a:gd name="connsiteY15" fmla="*/ 9673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190 w 10207"/>
                  <a:gd name="connsiteY12" fmla="*/ 7747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09 w 10207"/>
                  <a:gd name="connsiteY15" fmla="*/ 9673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377 w 10207"/>
                  <a:gd name="connsiteY11" fmla="*/ 8510 h 10264"/>
                  <a:gd name="connsiteX12" fmla="*/ 8190 w 10207"/>
                  <a:gd name="connsiteY12" fmla="*/ 7747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09 w 10207"/>
                  <a:gd name="connsiteY15" fmla="*/ 9673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27 w 10207"/>
                  <a:gd name="connsiteY8" fmla="*/ 8927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377 w 10207"/>
                  <a:gd name="connsiteY11" fmla="*/ 8510 h 10264"/>
                  <a:gd name="connsiteX12" fmla="*/ 8190 w 10207"/>
                  <a:gd name="connsiteY12" fmla="*/ 7747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09 w 10207"/>
                  <a:gd name="connsiteY15" fmla="*/ 9673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27 w 10207"/>
                  <a:gd name="connsiteY8" fmla="*/ 8927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377 w 10207"/>
                  <a:gd name="connsiteY11" fmla="*/ 8510 h 10264"/>
                  <a:gd name="connsiteX12" fmla="*/ 8190 w 10207"/>
                  <a:gd name="connsiteY12" fmla="*/ 7747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09 w 10207"/>
                  <a:gd name="connsiteY15" fmla="*/ 9673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570 w 10207"/>
                  <a:gd name="connsiteY29" fmla="*/ 33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27 w 10207"/>
                  <a:gd name="connsiteY8" fmla="*/ 8927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377 w 10207"/>
                  <a:gd name="connsiteY11" fmla="*/ 8510 h 10264"/>
                  <a:gd name="connsiteX12" fmla="*/ 8190 w 10207"/>
                  <a:gd name="connsiteY12" fmla="*/ 7747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09 w 10207"/>
                  <a:gd name="connsiteY15" fmla="*/ 9673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570 w 10207"/>
                  <a:gd name="connsiteY29" fmla="*/ 33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27 w 10207"/>
                  <a:gd name="connsiteY8" fmla="*/ 8927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377 w 10207"/>
                  <a:gd name="connsiteY11" fmla="*/ 8510 h 10264"/>
                  <a:gd name="connsiteX12" fmla="*/ 8190 w 10207"/>
                  <a:gd name="connsiteY12" fmla="*/ 7747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09 w 10207"/>
                  <a:gd name="connsiteY15" fmla="*/ 9673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570 w 10207"/>
                  <a:gd name="connsiteY29" fmla="*/ 33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27 w 10207"/>
                  <a:gd name="connsiteY8" fmla="*/ 8927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377 w 10207"/>
                  <a:gd name="connsiteY11" fmla="*/ 8510 h 10264"/>
                  <a:gd name="connsiteX12" fmla="*/ 8190 w 10207"/>
                  <a:gd name="connsiteY12" fmla="*/ 7747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09 w 10207"/>
                  <a:gd name="connsiteY15" fmla="*/ 9673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570 w 10207"/>
                  <a:gd name="connsiteY29" fmla="*/ 33 h 10264"/>
                  <a:gd name="connsiteX30" fmla="*/ 5188 w 10207"/>
                  <a:gd name="connsiteY30" fmla="*/ 382 h 10264"/>
                  <a:gd name="connsiteX31" fmla="*/ 6673 w 10207"/>
                  <a:gd name="connsiteY31" fmla="*/ 925 h 10264"/>
                  <a:gd name="connsiteX32" fmla="*/ 7173 w 10207"/>
                  <a:gd name="connsiteY32" fmla="*/ 0 h 10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0207" h="10264">
                    <a:moveTo>
                      <a:pt x="7173" y="0"/>
                    </a:moveTo>
                    <a:cubicBezTo>
                      <a:pt x="7580" y="643"/>
                      <a:pt x="7789" y="1025"/>
                      <a:pt x="7929" y="1719"/>
                    </a:cubicBezTo>
                    <a:cubicBezTo>
                      <a:pt x="8405" y="1581"/>
                      <a:pt x="9029" y="1666"/>
                      <a:pt x="9373" y="1998"/>
                    </a:cubicBezTo>
                    <a:cubicBezTo>
                      <a:pt x="9281" y="2189"/>
                      <a:pt x="9083" y="2284"/>
                      <a:pt x="8923" y="2380"/>
                    </a:cubicBezTo>
                    <a:cubicBezTo>
                      <a:pt x="9261" y="2745"/>
                      <a:pt x="9543" y="3393"/>
                      <a:pt x="9757" y="3804"/>
                    </a:cubicBezTo>
                    <a:cubicBezTo>
                      <a:pt x="9971" y="4215"/>
                      <a:pt x="10081" y="4472"/>
                      <a:pt x="10207" y="4845"/>
                    </a:cubicBezTo>
                    <a:cubicBezTo>
                      <a:pt x="10134" y="4897"/>
                      <a:pt x="10031" y="5014"/>
                      <a:pt x="9925" y="5031"/>
                    </a:cubicBezTo>
                    <a:cubicBezTo>
                      <a:pt x="10214" y="6502"/>
                      <a:pt x="9914" y="8005"/>
                      <a:pt x="9498" y="9153"/>
                    </a:cubicBezTo>
                    <a:cubicBezTo>
                      <a:pt x="9346" y="9162"/>
                      <a:pt x="9332" y="8961"/>
                      <a:pt x="9227" y="8927"/>
                    </a:cubicBezTo>
                    <a:cubicBezTo>
                      <a:pt x="9166" y="9309"/>
                      <a:pt x="9217" y="9852"/>
                      <a:pt x="8913" y="10015"/>
                    </a:cubicBezTo>
                    <a:cubicBezTo>
                      <a:pt x="8583" y="9579"/>
                      <a:pt x="8848" y="8431"/>
                      <a:pt x="8576" y="8023"/>
                    </a:cubicBezTo>
                    <a:cubicBezTo>
                      <a:pt x="8477" y="8101"/>
                      <a:pt x="8490" y="8449"/>
                      <a:pt x="8377" y="8510"/>
                    </a:cubicBezTo>
                    <a:cubicBezTo>
                      <a:pt x="8192" y="8423"/>
                      <a:pt x="8217" y="8033"/>
                      <a:pt x="8190" y="7747"/>
                    </a:cubicBezTo>
                    <a:cubicBezTo>
                      <a:pt x="8020" y="8000"/>
                      <a:pt x="7927" y="8189"/>
                      <a:pt x="7622" y="8232"/>
                    </a:cubicBezTo>
                    <a:cubicBezTo>
                      <a:pt x="7622" y="7946"/>
                      <a:pt x="7735" y="7650"/>
                      <a:pt x="7769" y="7398"/>
                    </a:cubicBezTo>
                    <a:cubicBezTo>
                      <a:pt x="6438" y="8188"/>
                      <a:pt x="5167" y="9144"/>
                      <a:pt x="3609" y="9673"/>
                    </a:cubicBezTo>
                    <a:cubicBezTo>
                      <a:pt x="3533" y="8927"/>
                      <a:pt x="3928" y="8197"/>
                      <a:pt x="4099" y="7503"/>
                    </a:cubicBezTo>
                    <a:cubicBezTo>
                      <a:pt x="3597" y="7806"/>
                      <a:pt x="3148" y="8554"/>
                      <a:pt x="2631" y="8822"/>
                    </a:cubicBezTo>
                    <a:cubicBezTo>
                      <a:pt x="2444" y="8570"/>
                      <a:pt x="2578" y="8180"/>
                      <a:pt x="2591" y="7885"/>
                    </a:cubicBezTo>
                    <a:cubicBezTo>
                      <a:pt x="2253" y="8249"/>
                      <a:pt x="1955" y="8953"/>
                      <a:pt x="1544" y="9343"/>
                    </a:cubicBezTo>
                    <a:cubicBezTo>
                      <a:pt x="1459" y="9048"/>
                      <a:pt x="1496" y="8741"/>
                      <a:pt x="1470" y="8376"/>
                    </a:cubicBezTo>
                    <a:cubicBezTo>
                      <a:pt x="1172" y="8810"/>
                      <a:pt x="1261" y="9561"/>
                      <a:pt x="1174" y="10264"/>
                    </a:cubicBezTo>
                    <a:cubicBezTo>
                      <a:pt x="976" y="9952"/>
                      <a:pt x="849" y="9465"/>
                      <a:pt x="764" y="9014"/>
                    </a:cubicBezTo>
                    <a:cubicBezTo>
                      <a:pt x="558" y="9049"/>
                      <a:pt x="478" y="9204"/>
                      <a:pt x="259" y="9222"/>
                    </a:cubicBezTo>
                    <a:cubicBezTo>
                      <a:pt x="359" y="8458"/>
                      <a:pt x="60" y="7666"/>
                      <a:pt x="13" y="6894"/>
                    </a:cubicBezTo>
                    <a:cubicBezTo>
                      <a:pt x="-72" y="5392"/>
                      <a:pt x="253" y="4090"/>
                      <a:pt x="816" y="3213"/>
                    </a:cubicBezTo>
                    <a:cubicBezTo>
                      <a:pt x="676" y="3022"/>
                      <a:pt x="444" y="2761"/>
                      <a:pt x="404" y="2553"/>
                    </a:cubicBezTo>
                    <a:cubicBezTo>
                      <a:pt x="1119" y="2449"/>
                      <a:pt x="1683" y="1794"/>
                      <a:pt x="2367" y="1440"/>
                    </a:cubicBezTo>
                    <a:cubicBezTo>
                      <a:pt x="3268" y="974"/>
                      <a:pt x="3716" y="840"/>
                      <a:pt x="4683" y="815"/>
                    </a:cubicBezTo>
                    <a:cubicBezTo>
                      <a:pt x="4643" y="598"/>
                      <a:pt x="4484" y="322"/>
                      <a:pt x="4570" y="33"/>
                    </a:cubicBezTo>
                    <a:cubicBezTo>
                      <a:pt x="5022" y="21"/>
                      <a:pt x="4990" y="304"/>
                      <a:pt x="5188" y="382"/>
                    </a:cubicBezTo>
                    <a:cubicBezTo>
                      <a:pt x="5704" y="582"/>
                      <a:pt x="6315" y="473"/>
                      <a:pt x="6673" y="925"/>
                    </a:cubicBezTo>
                    <a:cubicBezTo>
                      <a:pt x="6712" y="456"/>
                      <a:pt x="6967" y="199"/>
                      <a:pt x="7173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aseline="-25000"/>
              </a:p>
            </p:txBody>
          </p:sp>
          <p:sp>
            <p:nvSpPr>
              <p:cNvPr id="38" name="Freeform 42"/>
              <p:cNvSpPr>
                <a:spLocks noEditPoints="1"/>
              </p:cNvSpPr>
              <p:nvPr/>
            </p:nvSpPr>
            <p:spPr bwMode="auto">
              <a:xfrm>
                <a:off x="1648732" y="1304377"/>
                <a:ext cx="6176963" cy="4781550"/>
              </a:xfrm>
              <a:custGeom>
                <a:avLst/>
                <a:gdLst>
                  <a:gd name="T0" fmla="*/ 597 w 1644"/>
                  <a:gd name="T1" fmla="*/ 981 h 1272"/>
                  <a:gd name="T2" fmla="*/ 385 w 1644"/>
                  <a:gd name="T3" fmla="*/ 1053 h 1272"/>
                  <a:gd name="T4" fmla="*/ 253 w 1644"/>
                  <a:gd name="T5" fmla="*/ 1145 h 1272"/>
                  <a:gd name="T6" fmla="*/ 221 w 1644"/>
                  <a:gd name="T7" fmla="*/ 1253 h 1272"/>
                  <a:gd name="T8" fmla="*/ 125 w 1644"/>
                  <a:gd name="T9" fmla="*/ 1129 h 1272"/>
                  <a:gd name="T10" fmla="*/ 53 w 1644"/>
                  <a:gd name="T11" fmla="*/ 1137 h 1272"/>
                  <a:gd name="T12" fmla="*/ 41 w 1644"/>
                  <a:gd name="T13" fmla="*/ 1033 h 1272"/>
                  <a:gd name="T14" fmla="*/ 5 w 1644"/>
                  <a:gd name="T15" fmla="*/ 765 h 1272"/>
                  <a:gd name="T16" fmla="*/ 109 w 1644"/>
                  <a:gd name="T17" fmla="*/ 425 h 1272"/>
                  <a:gd name="T18" fmla="*/ 69 w 1644"/>
                  <a:gd name="T19" fmla="*/ 313 h 1272"/>
                  <a:gd name="T20" fmla="*/ 689 w 1644"/>
                  <a:gd name="T21" fmla="*/ 113 h 1272"/>
                  <a:gd name="T22" fmla="*/ 725 w 1644"/>
                  <a:gd name="T23" fmla="*/ 25 h 1272"/>
                  <a:gd name="T24" fmla="*/ 781 w 1644"/>
                  <a:gd name="T25" fmla="*/ 53 h 1272"/>
                  <a:gd name="T26" fmla="*/ 1025 w 1644"/>
                  <a:gd name="T27" fmla="*/ 109 h 1272"/>
                  <a:gd name="T28" fmla="*/ 1133 w 1644"/>
                  <a:gd name="T29" fmla="*/ 17 h 1272"/>
                  <a:gd name="T30" fmla="*/ 1193 w 1644"/>
                  <a:gd name="T31" fmla="*/ 109 h 1272"/>
                  <a:gd name="T32" fmla="*/ 1249 w 1644"/>
                  <a:gd name="T33" fmla="*/ 205 h 1272"/>
                  <a:gd name="T34" fmla="*/ 1433 w 1644"/>
                  <a:gd name="T35" fmla="*/ 329 h 1272"/>
                  <a:gd name="T36" fmla="*/ 1517 w 1644"/>
                  <a:gd name="T37" fmla="*/ 461 h 1272"/>
                  <a:gd name="T38" fmla="*/ 1569 w 1644"/>
                  <a:gd name="T39" fmla="*/ 645 h 1272"/>
                  <a:gd name="T40" fmla="*/ 1481 w 1644"/>
                  <a:gd name="T41" fmla="*/ 1117 h 1272"/>
                  <a:gd name="T42" fmla="*/ 1449 w 1644"/>
                  <a:gd name="T43" fmla="*/ 1121 h 1272"/>
                  <a:gd name="T44" fmla="*/ 1405 w 1644"/>
                  <a:gd name="T45" fmla="*/ 1213 h 1272"/>
                  <a:gd name="T46" fmla="*/ 1313 w 1644"/>
                  <a:gd name="T47" fmla="*/ 1053 h 1272"/>
                  <a:gd name="T48" fmla="*/ 1245 w 1644"/>
                  <a:gd name="T49" fmla="*/ 1001 h 1272"/>
                  <a:gd name="T50" fmla="*/ 1173 w 1644"/>
                  <a:gd name="T51" fmla="*/ 1017 h 1272"/>
                  <a:gd name="T52" fmla="*/ 1149 w 1644"/>
                  <a:gd name="T53" fmla="*/ 981 h 1272"/>
                  <a:gd name="T54" fmla="*/ 549 w 1644"/>
                  <a:gd name="T55" fmla="*/ 1185 h 1272"/>
                  <a:gd name="T56" fmla="*/ 597 w 1644"/>
                  <a:gd name="T57" fmla="*/ 981 h 1272"/>
                  <a:gd name="T58" fmla="*/ 1053 w 1644"/>
                  <a:gd name="T59" fmla="*/ 177 h 1272"/>
                  <a:gd name="T60" fmla="*/ 801 w 1644"/>
                  <a:gd name="T61" fmla="*/ 101 h 1272"/>
                  <a:gd name="T62" fmla="*/ 729 w 1644"/>
                  <a:gd name="T63" fmla="*/ 77 h 1272"/>
                  <a:gd name="T64" fmla="*/ 745 w 1644"/>
                  <a:gd name="T65" fmla="*/ 153 h 1272"/>
                  <a:gd name="T66" fmla="*/ 369 w 1644"/>
                  <a:gd name="T67" fmla="*/ 233 h 1272"/>
                  <a:gd name="T68" fmla="*/ 105 w 1644"/>
                  <a:gd name="T69" fmla="*/ 345 h 1272"/>
                  <a:gd name="T70" fmla="*/ 169 w 1644"/>
                  <a:gd name="T71" fmla="*/ 417 h 1272"/>
                  <a:gd name="T72" fmla="*/ 49 w 1644"/>
                  <a:gd name="T73" fmla="*/ 841 h 1272"/>
                  <a:gd name="T74" fmla="*/ 81 w 1644"/>
                  <a:gd name="T75" fmla="*/ 1097 h 1272"/>
                  <a:gd name="T76" fmla="*/ 153 w 1644"/>
                  <a:gd name="T77" fmla="*/ 1065 h 1272"/>
                  <a:gd name="T78" fmla="*/ 205 w 1644"/>
                  <a:gd name="T79" fmla="*/ 1209 h 1272"/>
                  <a:gd name="T80" fmla="*/ 257 w 1644"/>
                  <a:gd name="T81" fmla="*/ 977 h 1272"/>
                  <a:gd name="T82" fmla="*/ 269 w 1644"/>
                  <a:gd name="T83" fmla="*/ 1105 h 1272"/>
                  <a:gd name="T84" fmla="*/ 429 w 1644"/>
                  <a:gd name="T85" fmla="*/ 937 h 1272"/>
                  <a:gd name="T86" fmla="*/ 429 w 1644"/>
                  <a:gd name="T87" fmla="*/ 1053 h 1272"/>
                  <a:gd name="T88" fmla="*/ 661 w 1644"/>
                  <a:gd name="T89" fmla="*/ 897 h 1272"/>
                  <a:gd name="T90" fmla="*/ 589 w 1644"/>
                  <a:gd name="T91" fmla="*/ 1145 h 1272"/>
                  <a:gd name="T92" fmla="*/ 1209 w 1644"/>
                  <a:gd name="T93" fmla="*/ 889 h 1272"/>
                  <a:gd name="T94" fmla="*/ 1197 w 1644"/>
                  <a:gd name="T95" fmla="*/ 977 h 1272"/>
                  <a:gd name="T96" fmla="*/ 1285 w 1644"/>
                  <a:gd name="T97" fmla="*/ 913 h 1272"/>
                  <a:gd name="T98" fmla="*/ 1301 w 1644"/>
                  <a:gd name="T99" fmla="*/ 1009 h 1272"/>
                  <a:gd name="T100" fmla="*/ 1325 w 1644"/>
                  <a:gd name="T101" fmla="*/ 961 h 1272"/>
                  <a:gd name="T102" fmla="*/ 1381 w 1644"/>
                  <a:gd name="T103" fmla="*/ 1177 h 1272"/>
                  <a:gd name="T104" fmla="*/ 1421 w 1644"/>
                  <a:gd name="T105" fmla="*/ 1057 h 1272"/>
                  <a:gd name="T106" fmla="*/ 1461 w 1644"/>
                  <a:gd name="T107" fmla="*/ 1081 h 1272"/>
                  <a:gd name="T108" fmla="*/ 1517 w 1644"/>
                  <a:gd name="T109" fmla="*/ 613 h 1272"/>
                  <a:gd name="T110" fmla="*/ 1557 w 1644"/>
                  <a:gd name="T111" fmla="*/ 601 h 1272"/>
                  <a:gd name="T112" fmla="*/ 1485 w 1644"/>
                  <a:gd name="T113" fmla="*/ 481 h 1272"/>
                  <a:gd name="T114" fmla="*/ 1357 w 1644"/>
                  <a:gd name="T115" fmla="*/ 317 h 1272"/>
                  <a:gd name="T116" fmla="*/ 1425 w 1644"/>
                  <a:gd name="T117" fmla="*/ 277 h 1272"/>
                  <a:gd name="T118" fmla="*/ 1221 w 1644"/>
                  <a:gd name="T119" fmla="*/ 253 h 1272"/>
                  <a:gd name="T120" fmla="*/ 1113 w 1644"/>
                  <a:gd name="T121" fmla="*/ 57 h 1272"/>
                  <a:gd name="T122" fmla="*/ 1053 w 1644"/>
                  <a:gd name="T123" fmla="*/ 177 h 1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644" h="1272">
                    <a:moveTo>
                      <a:pt x="597" y="981"/>
                    </a:moveTo>
                    <a:cubicBezTo>
                      <a:pt x="546" y="1001"/>
                      <a:pt x="426" y="1164"/>
                      <a:pt x="385" y="1053"/>
                    </a:cubicBezTo>
                    <a:cubicBezTo>
                      <a:pt x="335" y="1077"/>
                      <a:pt x="322" y="1139"/>
                      <a:pt x="253" y="1145"/>
                    </a:cubicBezTo>
                    <a:cubicBezTo>
                      <a:pt x="239" y="1182"/>
                      <a:pt x="254" y="1242"/>
                      <a:pt x="221" y="1253"/>
                    </a:cubicBezTo>
                    <a:cubicBezTo>
                      <a:pt x="165" y="1272"/>
                      <a:pt x="139" y="1177"/>
                      <a:pt x="125" y="1129"/>
                    </a:cubicBezTo>
                    <a:cubicBezTo>
                      <a:pt x="102" y="1135"/>
                      <a:pt x="77" y="1141"/>
                      <a:pt x="53" y="1137"/>
                    </a:cubicBezTo>
                    <a:cubicBezTo>
                      <a:pt x="29" y="1108"/>
                      <a:pt x="42" y="1069"/>
                      <a:pt x="41" y="1033"/>
                    </a:cubicBezTo>
                    <a:cubicBezTo>
                      <a:pt x="38" y="946"/>
                      <a:pt x="0" y="858"/>
                      <a:pt x="5" y="765"/>
                    </a:cubicBezTo>
                    <a:cubicBezTo>
                      <a:pt x="12" y="628"/>
                      <a:pt x="45" y="518"/>
                      <a:pt x="109" y="425"/>
                    </a:cubicBezTo>
                    <a:cubicBezTo>
                      <a:pt x="91" y="394"/>
                      <a:pt x="41" y="364"/>
                      <a:pt x="69" y="313"/>
                    </a:cubicBezTo>
                    <a:cubicBezTo>
                      <a:pt x="295" y="266"/>
                      <a:pt x="418" y="115"/>
                      <a:pt x="689" y="113"/>
                    </a:cubicBezTo>
                    <a:cubicBezTo>
                      <a:pt x="682" y="73"/>
                      <a:pt x="687" y="28"/>
                      <a:pt x="725" y="25"/>
                    </a:cubicBezTo>
                    <a:cubicBezTo>
                      <a:pt x="748" y="23"/>
                      <a:pt x="762" y="45"/>
                      <a:pt x="781" y="53"/>
                    </a:cubicBezTo>
                    <a:cubicBezTo>
                      <a:pt x="849" y="83"/>
                      <a:pt x="974" y="81"/>
                      <a:pt x="1025" y="109"/>
                    </a:cubicBezTo>
                    <a:cubicBezTo>
                      <a:pt x="1049" y="71"/>
                      <a:pt x="1077" y="0"/>
                      <a:pt x="1133" y="17"/>
                    </a:cubicBezTo>
                    <a:cubicBezTo>
                      <a:pt x="1154" y="23"/>
                      <a:pt x="1177" y="85"/>
                      <a:pt x="1193" y="109"/>
                    </a:cubicBezTo>
                    <a:cubicBezTo>
                      <a:pt x="1218" y="147"/>
                      <a:pt x="1239" y="179"/>
                      <a:pt x="1249" y="205"/>
                    </a:cubicBezTo>
                    <a:cubicBezTo>
                      <a:pt x="1348" y="192"/>
                      <a:pt x="1549" y="244"/>
                      <a:pt x="1433" y="329"/>
                    </a:cubicBezTo>
                    <a:cubicBezTo>
                      <a:pt x="1460" y="360"/>
                      <a:pt x="1485" y="405"/>
                      <a:pt x="1517" y="461"/>
                    </a:cubicBezTo>
                    <a:cubicBezTo>
                      <a:pt x="1551" y="522"/>
                      <a:pt x="1644" y="588"/>
                      <a:pt x="1569" y="645"/>
                    </a:cubicBezTo>
                    <a:cubicBezTo>
                      <a:pt x="1601" y="833"/>
                      <a:pt x="1537" y="991"/>
                      <a:pt x="1481" y="1117"/>
                    </a:cubicBezTo>
                    <a:cubicBezTo>
                      <a:pt x="1472" y="1127"/>
                      <a:pt x="1454" y="1114"/>
                      <a:pt x="1449" y="1121"/>
                    </a:cubicBezTo>
                    <a:cubicBezTo>
                      <a:pt x="1433" y="1154"/>
                      <a:pt x="1433" y="1200"/>
                      <a:pt x="1405" y="1213"/>
                    </a:cubicBezTo>
                    <a:cubicBezTo>
                      <a:pt x="1328" y="1248"/>
                      <a:pt x="1316" y="1127"/>
                      <a:pt x="1313" y="1053"/>
                    </a:cubicBezTo>
                    <a:cubicBezTo>
                      <a:pt x="1272" y="1053"/>
                      <a:pt x="1254" y="1032"/>
                      <a:pt x="1245" y="1001"/>
                    </a:cubicBezTo>
                    <a:cubicBezTo>
                      <a:pt x="1221" y="1007"/>
                      <a:pt x="1199" y="1024"/>
                      <a:pt x="1173" y="1017"/>
                    </a:cubicBezTo>
                    <a:cubicBezTo>
                      <a:pt x="1160" y="1009"/>
                      <a:pt x="1159" y="990"/>
                      <a:pt x="1149" y="981"/>
                    </a:cubicBezTo>
                    <a:cubicBezTo>
                      <a:pt x="933" y="1031"/>
                      <a:pt x="771" y="1155"/>
                      <a:pt x="549" y="1185"/>
                    </a:cubicBezTo>
                    <a:cubicBezTo>
                      <a:pt x="544" y="1111"/>
                      <a:pt x="577" y="1042"/>
                      <a:pt x="597" y="981"/>
                    </a:cubicBezTo>
                    <a:close/>
                    <a:moveTo>
                      <a:pt x="1053" y="177"/>
                    </a:moveTo>
                    <a:cubicBezTo>
                      <a:pt x="999" y="125"/>
                      <a:pt x="879" y="124"/>
                      <a:pt x="801" y="101"/>
                    </a:cubicBezTo>
                    <a:cubicBezTo>
                      <a:pt x="771" y="92"/>
                      <a:pt x="745" y="75"/>
                      <a:pt x="729" y="77"/>
                    </a:cubicBezTo>
                    <a:cubicBezTo>
                      <a:pt x="726" y="110"/>
                      <a:pt x="739" y="128"/>
                      <a:pt x="745" y="153"/>
                    </a:cubicBezTo>
                    <a:cubicBezTo>
                      <a:pt x="597" y="162"/>
                      <a:pt x="467" y="180"/>
                      <a:pt x="369" y="233"/>
                    </a:cubicBezTo>
                    <a:cubicBezTo>
                      <a:pt x="287" y="277"/>
                      <a:pt x="213" y="333"/>
                      <a:pt x="105" y="345"/>
                    </a:cubicBezTo>
                    <a:cubicBezTo>
                      <a:pt x="111" y="369"/>
                      <a:pt x="148" y="395"/>
                      <a:pt x="169" y="417"/>
                    </a:cubicBezTo>
                    <a:cubicBezTo>
                      <a:pt x="84" y="518"/>
                      <a:pt x="36" y="668"/>
                      <a:pt x="49" y="841"/>
                    </a:cubicBezTo>
                    <a:cubicBezTo>
                      <a:pt x="56" y="930"/>
                      <a:pt x="96" y="1009"/>
                      <a:pt x="81" y="1097"/>
                    </a:cubicBezTo>
                    <a:cubicBezTo>
                      <a:pt x="114" y="1095"/>
                      <a:pt x="122" y="1069"/>
                      <a:pt x="153" y="1065"/>
                    </a:cubicBezTo>
                    <a:cubicBezTo>
                      <a:pt x="166" y="1117"/>
                      <a:pt x="175" y="1173"/>
                      <a:pt x="205" y="1209"/>
                    </a:cubicBezTo>
                    <a:cubicBezTo>
                      <a:pt x="218" y="1128"/>
                      <a:pt x="212" y="1027"/>
                      <a:pt x="257" y="977"/>
                    </a:cubicBezTo>
                    <a:cubicBezTo>
                      <a:pt x="261" y="1019"/>
                      <a:pt x="256" y="1071"/>
                      <a:pt x="269" y="1105"/>
                    </a:cubicBezTo>
                    <a:cubicBezTo>
                      <a:pt x="331" y="1060"/>
                      <a:pt x="378" y="979"/>
                      <a:pt x="429" y="937"/>
                    </a:cubicBezTo>
                    <a:cubicBezTo>
                      <a:pt x="427" y="971"/>
                      <a:pt x="419" y="1020"/>
                      <a:pt x="429" y="1053"/>
                    </a:cubicBezTo>
                    <a:cubicBezTo>
                      <a:pt x="499" y="1012"/>
                      <a:pt x="585" y="932"/>
                      <a:pt x="661" y="897"/>
                    </a:cubicBezTo>
                    <a:cubicBezTo>
                      <a:pt x="635" y="977"/>
                      <a:pt x="610" y="1059"/>
                      <a:pt x="589" y="1145"/>
                    </a:cubicBezTo>
                    <a:cubicBezTo>
                      <a:pt x="812" y="1076"/>
                      <a:pt x="1008" y="980"/>
                      <a:pt x="1209" y="889"/>
                    </a:cubicBezTo>
                    <a:cubicBezTo>
                      <a:pt x="1204" y="918"/>
                      <a:pt x="1197" y="944"/>
                      <a:pt x="1197" y="977"/>
                    </a:cubicBezTo>
                    <a:cubicBezTo>
                      <a:pt x="1243" y="972"/>
                      <a:pt x="1245" y="924"/>
                      <a:pt x="1285" y="913"/>
                    </a:cubicBezTo>
                    <a:cubicBezTo>
                      <a:pt x="1289" y="946"/>
                      <a:pt x="1273" y="999"/>
                      <a:pt x="1301" y="1009"/>
                    </a:cubicBezTo>
                    <a:cubicBezTo>
                      <a:pt x="1318" y="1002"/>
                      <a:pt x="1310" y="970"/>
                      <a:pt x="1325" y="961"/>
                    </a:cubicBezTo>
                    <a:cubicBezTo>
                      <a:pt x="1366" y="1008"/>
                      <a:pt x="1343" y="1125"/>
                      <a:pt x="1381" y="1177"/>
                    </a:cubicBezTo>
                    <a:cubicBezTo>
                      <a:pt x="1400" y="1143"/>
                      <a:pt x="1412" y="1101"/>
                      <a:pt x="1421" y="1057"/>
                    </a:cubicBezTo>
                    <a:cubicBezTo>
                      <a:pt x="1437" y="1061"/>
                      <a:pt x="1438" y="1082"/>
                      <a:pt x="1461" y="1081"/>
                    </a:cubicBezTo>
                    <a:cubicBezTo>
                      <a:pt x="1502" y="947"/>
                      <a:pt x="1576" y="774"/>
                      <a:pt x="1517" y="613"/>
                    </a:cubicBezTo>
                    <a:cubicBezTo>
                      <a:pt x="1533" y="611"/>
                      <a:pt x="1546" y="607"/>
                      <a:pt x="1557" y="601"/>
                    </a:cubicBezTo>
                    <a:cubicBezTo>
                      <a:pt x="1538" y="558"/>
                      <a:pt x="1509" y="522"/>
                      <a:pt x="1485" y="481"/>
                    </a:cubicBezTo>
                    <a:cubicBezTo>
                      <a:pt x="1448" y="418"/>
                      <a:pt x="1408" y="359"/>
                      <a:pt x="1357" y="317"/>
                    </a:cubicBezTo>
                    <a:cubicBezTo>
                      <a:pt x="1381" y="306"/>
                      <a:pt x="1411" y="299"/>
                      <a:pt x="1425" y="277"/>
                    </a:cubicBezTo>
                    <a:cubicBezTo>
                      <a:pt x="1373" y="251"/>
                      <a:pt x="1293" y="237"/>
                      <a:pt x="1221" y="253"/>
                    </a:cubicBezTo>
                    <a:cubicBezTo>
                      <a:pt x="1200" y="173"/>
                      <a:pt x="1142" y="129"/>
                      <a:pt x="1113" y="57"/>
                    </a:cubicBezTo>
                    <a:cubicBezTo>
                      <a:pt x="1082" y="86"/>
                      <a:pt x="1059" y="123"/>
                      <a:pt x="1053" y="177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6" name="Freeform 47"/>
            <p:cNvSpPr>
              <a:spLocks noEditPoints="1"/>
            </p:cNvSpPr>
            <p:nvPr/>
          </p:nvSpPr>
          <p:spPr bwMode="auto">
            <a:xfrm>
              <a:off x="4143075" y="4299795"/>
              <a:ext cx="800143" cy="252501"/>
            </a:xfrm>
            <a:custGeom>
              <a:avLst/>
              <a:gdLst>
                <a:gd name="T0" fmla="*/ 612 w 1316"/>
                <a:gd name="T1" fmla="*/ 116 h 413"/>
                <a:gd name="T2" fmla="*/ 456 w 1316"/>
                <a:gd name="T3" fmla="*/ 380 h 413"/>
                <a:gd name="T4" fmla="*/ 144 w 1316"/>
                <a:gd name="T5" fmla="*/ 356 h 413"/>
                <a:gd name="T6" fmla="*/ 76 w 1316"/>
                <a:gd name="T7" fmla="*/ 156 h 413"/>
                <a:gd name="T8" fmla="*/ 28 w 1316"/>
                <a:gd name="T9" fmla="*/ 40 h 413"/>
                <a:gd name="T10" fmla="*/ 348 w 1316"/>
                <a:gd name="T11" fmla="*/ 16 h 413"/>
                <a:gd name="T12" fmla="*/ 576 w 1316"/>
                <a:gd name="T13" fmla="*/ 56 h 413"/>
                <a:gd name="T14" fmla="*/ 728 w 1316"/>
                <a:gd name="T15" fmla="*/ 56 h 413"/>
                <a:gd name="T16" fmla="*/ 800 w 1316"/>
                <a:gd name="T17" fmla="*/ 16 h 413"/>
                <a:gd name="T18" fmla="*/ 1068 w 1316"/>
                <a:gd name="T19" fmla="*/ 16 h 413"/>
                <a:gd name="T20" fmla="*/ 1288 w 1316"/>
                <a:gd name="T21" fmla="*/ 60 h 413"/>
                <a:gd name="T22" fmla="*/ 1228 w 1316"/>
                <a:gd name="T23" fmla="*/ 176 h 413"/>
                <a:gd name="T24" fmla="*/ 1204 w 1316"/>
                <a:gd name="T25" fmla="*/ 284 h 413"/>
                <a:gd name="T26" fmla="*/ 1156 w 1316"/>
                <a:gd name="T27" fmla="*/ 368 h 413"/>
                <a:gd name="T28" fmla="*/ 824 w 1316"/>
                <a:gd name="T29" fmla="*/ 360 h 413"/>
                <a:gd name="T30" fmla="*/ 756 w 1316"/>
                <a:gd name="T31" fmla="*/ 244 h 413"/>
                <a:gd name="T32" fmla="*/ 612 w 1316"/>
                <a:gd name="T33" fmla="*/ 116 h 413"/>
                <a:gd name="T34" fmla="*/ 908 w 1316"/>
                <a:gd name="T35" fmla="*/ 364 h 413"/>
                <a:gd name="T36" fmla="*/ 1176 w 1316"/>
                <a:gd name="T37" fmla="*/ 292 h 413"/>
                <a:gd name="T38" fmla="*/ 1200 w 1316"/>
                <a:gd name="T39" fmla="*/ 92 h 413"/>
                <a:gd name="T40" fmla="*/ 932 w 1316"/>
                <a:gd name="T41" fmla="*/ 56 h 413"/>
                <a:gd name="T42" fmla="*/ 780 w 1316"/>
                <a:gd name="T43" fmla="*/ 76 h 413"/>
                <a:gd name="T44" fmla="*/ 908 w 1316"/>
                <a:gd name="T45" fmla="*/ 364 h 413"/>
                <a:gd name="T46" fmla="*/ 200 w 1316"/>
                <a:gd name="T47" fmla="*/ 60 h 413"/>
                <a:gd name="T48" fmla="*/ 116 w 1316"/>
                <a:gd name="T49" fmla="*/ 88 h 413"/>
                <a:gd name="T50" fmla="*/ 176 w 1316"/>
                <a:gd name="T51" fmla="*/ 344 h 413"/>
                <a:gd name="T52" fmla="*/ 440 w 1316"/>
                <a:gd name="T53" fmla="*/ 352 h 413"/>
                <a:gd name="T54" fmla="*/ 536 w 1316"/>
                <a:gd name="T55" fmla="*/ 76 h 413"/>
                <a:gd name="T56" fmla="*/ 200 w 1316"/>
                <a:gd name="T57" fmla="*/ 60 h 413"/>
                <a:gd name="T58" fmla="*/ 52 w 1316"/>
                <a:gd name="T59" fmla="*/ 104 h 413"/>
                <a:gd name="T60" fmla="*/ 68 w 1316"/>
                <a:gd name="T61" fmla="*/ 68 h 413"/>
                <a:gd name="T62" fmla="*/ 52 w 1316"/>
                <a:gd name="T63" fmla="*/ 68 h 413"/>
                <a:gd name="T64" fmla="*/ 52 w 1316"/>
                <a:gd name="T65" fmla="*/ 104 h 413"/>
                <a:gd name="T66" fmla="*/ 1256 w 1316"/>
                <a:gd name="T67" fmla="*/ 104 h 413"/>
                <a:gd name="T68" fmla="*/ 1256 w 1316"/>
                <a:gd name="T69" fmla="*/ 104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16" h="413">
                  <a:moveTo>
                    <a:pt x="612" y="116"/>
                  </a:moveTo>
                  <a:cubicBezTo>
                    <a:pt x="551" y="192"/>
                    <a:pt x="559" y="338"/>
                    <a:pt x="456" y="380"/>
                  </a:cubicBezTo>
                  <a:cubicBezTo>
                    <a:pt x="380" y="411"/>
                    <a:pt x="190" y="400"/>
                    <a:pt x="144" y="356"/>
                  </a:cubicBezTo>
                  <a:cubicBezTo>
                    <a:pt x="104" y="318"/>
                    <a:pt x="111" y="221"/>
                    <a:pt x="76" y="156"/>
                  </a:cubicBezTo>
                  <a:cubicBezTo>
                    <a:pt x="55" y="118"/>
                    <a:pt x="0" y="112"/>
                    <a:pt x="28" y="40"/>
                  </a:cubicBezTo>
                  <a:cubicBezTo>
                    <a:pt x="110" y="18"/>
                    <a:pt x="227" y="16"/>
                    <a:pt x="348" y="16"/>
                  </a:cubicBezTo>
                  <a:cubicBezTo>
                    <a:pt x="448" y="16"/>
                    <a:pt x="534" y="3"/>
                    <a:pt x="576" y="56"/>
                  </a:cubicBezTo>
                  <a:cubicBezTo>
                    <a:pt x="626" y="48"/>
                    <a:pt x="679" y="66"/>
                    <a:pt x="728" y="56"/>
                  </a:cubicBezTo>
                  <a:cubicBezTo>
                    <a:pt x="754" y="51"/>
                    <a:pt x="769" y="22"/>
                    <a:pt x="800" y="16"/>
                  </a:cubicBezTo>
                  <a:cubicBezTo>
                    <a:pt x="878" y="0"/>
                    <a:pt x="976" y="13"/>
                    <a:pt x="1068" y="16"/>
                  </a:cubicBezTo>
                  <a:cubicBezTo>
                    <a:pt x="1144" y="18"/>
                    <a:pt x="1270" y="21"/>
                    <a:pt x="1288" y="60"/>
                  </a:cubicBezTo>
                  <a:cubicBezTo>
                    <a:pt x="1316" y="122"/>
                    <a:pt x="1239" y="154"/>
                    <a:pt x="1228" y="176"/>
                  </a:cubicBezTo>
                  <a:cubicBezTo>
                    <a:pt x="1211" y="210"/>
                    <a:pt x="1215" y="254"/>
                    <a:pt x="1204" y="284"/>
                  </a:cubicBezTo>
                  <a:cubicBezTo>
                    <a:pt x="1195" y="309"/>
                    <a:pt x="1179" y="351"/>
                    <a:pt x="1156" y="368"/>
                  </a:cubicBezTo>
                  <a:cubicBezTo>
                    <a:pt x="1092" y="413"/>
                    <a:pt x="875" y="400"/>
                    <a:pt x="824" y="360"/>
                  </a:cubicBezTo>
                  <a:cubicBezTo>
                    <a:pt x="794" y="336"/>
                    <a:pt x="770" y="283"/>
                    <a:pt x="756" y="244"/>
                  </a:cubicBezTo>
                  <a:cubicBezTo>
                    <a:pt x="729" y="169"/>
                    <a:pt x="730" y="79"/>
                    <a:pt x="612" y="116"/>
                  </a:cubicBezTo>
                  <a:close/>
                  <a:moveTo>
                    <a:pt x="908" y="364"/>
                  </a:moveTo>
                  <a:cubicBezTo>
                    <a:pt x="1014" y="389"/>
                    <a:pt x="1149" y="363"/>
                    <a:pt x="1176" y="292"/>
                  </a:cubicBezTo>
                  <a:cubicBezTo>
                    <a:pt x="1189" y="257"/>
                    <a:pt x="1214" y="124"/>
                    <a:pt x="1200" y="92"/>
                  </a:cubicBezTo>
                  <a:cubicBezTo>
                    <a:pt x="1178" y="42"/>
                    <a:pt x="1013" y="52"/>
                    <a:pt x="932" y="56"/>
                  </a:cubicBezTo>
                  <a:cubicBezTo>
                    <a:pt x="875" y="59"/>
                    <a:pt x="818" y="56"/>
                    <a:pt x="780" y="76"/>
                  </a:cubicBezTo>
                  <a:cubicBezTo>
                    <a:pt x="754" y="189"/>
                    <a:pt x="811" y="341"/>
                    <a:pt x="908" y="364"/>
                  </a:cubicBezTo>
                  <a:close/>
                  <a:moveTo>
                    <a:pt x="200" y="60"/>
                  </a:moveTo>
                  <a:cubicBezTo>
                    <a:pt x="166" y="63"/>
                    <a:pt x="132" y="62"/>
                    <a:pt x="116" y="88"/>
                  </a:cubicBezTo>
                  <a:cubicBezTo>
                    <a:pt x="121" y="177"/>
                    <a:pt x="116" y="304"/>
                    <a:pt x="176" y="344"/>
                  </a:cubicBezTo>
                  <a:cubicBezTo>
                    <a:pt x="229" y="379"/>
                    <a:pt x="375" y="383"/>
                    <a:pt x="440" y="352"/>
                  </a:cubicBezTo>
                  <a:cubicBezTo>
                    <a:pt x="515" y="316"/>
                    <a:pt x="558" y="168"/>
                    <a:pt x="536" y="76"/>
                  </a:cubicBezTo>
                  <a:cubicBezTo>
                    <a:pt x="456" y="50"/>
                    <a:pt x="305" y="50"/>
                    <a:pt x="200" y="60"/>
                  </a:cubicBezTo>
                  <a:close/>
                  <a:moveTo>
                    <a:pt x="52" y="104"/>
                  </a:moveTo>
                  <a:cubicBezTo>
                    <a:pt x="79" y="108"/>
                    <a:pt x="77" y="81"/>
                    <a:pt x="68" y="68"/>
                  </a:cubicBezTo>
                  <a:cubicBezTo>
                    <a:pt x="63" y="68"/>
                    <a:pt x="57" y="68"/>
                    <a:pt x="52" y="68"/>
                  </a:cubicBezTo>
                  <a:cubicBezTo>
                    <a:pt x="46" y="74"/>
                    <a:pt x="46" y="97"/>
                    <a:pt x="52" y="104"/>
                  </a:cubicBezTo>
                  <a:close/>
                  <a:moveTo>
                    <a:pt x="1256" y="104"/>
                  </a:moveTo>
                  <a:cubicBezTo>
                    <a:pt x="1300" y="59"/>
                    <a:pt x="1204" y="71"/>
                    <a:pt x="1256" y="10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5032881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矩形 78"/>
          <p:cNvSpPr/>
          <p:nvPr/>
        </p:nvSpPr>
        <p:spPr>
          <a:xfrm>
            <a:off x="2178555" y="895399"/>
            <a:ext cx="478688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spc="300" smtClean="0">
                <a:solidFill>
                  <a:schemeClr val="accent5"/>
                </a:solidFill>
                <a:latin typeface="+mj-ea"/>
                <a:ea typeface="+mj-ea"/>
              </a:rPr>
              <a:t>01-</a:t>
            </a:r>
            <a:r>
              <a:rPr lang="zh-CN" altLang="en-US" sz="4400" spc="300" smtClean="0">
                <a:solidFill>
                  <a:schemeClr val="accent5"/>
                </a:solidFill>
                <a:latin typeface="+mj-ea"/>
                <a:ea typeface="+mj-ea"/>
              </a:rPr>
              <a:t>先画一个正圆</a:t>
            </a:r>
            <a:endParaRPr lang="en-US" altLang="zh-CN" sz="4400" spc="300">
              <a:solidFill>
                <a:schemeClr val="accent5"/>
              </a:solidFill>
              <a:latin typeface="+mj-ea"/>
              <a:ea typeface="+mj-ea"/>
            </a:endParaRPr>
          </a:p>
        </p:txBody>
      </p:sp>
      <p:cxnSp>
        <p:nvCxnSpPr>
          <p:cNvPr id="80" name="直接连接符 79"/>
          <p:cNvCxnSpPr/>
          <p:nvPr/>
        </p:nvCxnSpPr>
        <p:spPr>
          <a:xfrm>
            <a:off x="3739487" y="1633531"/>
            <a:ext cx="16224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4193380" y="2010065"/>
            <a:ext cx="757238" cy="75723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009967" y="3598312"/>
            <a:ext cx="712406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spc="300" smtClean="0">
                <a:solidFill>
                  <a:schemeClr val="accent5"/>
                </a:solidFill>
                <a:latin typeface="+mj-ea"/>
                <a:ea typeface="+mj-ea"/>
              </a:rPr>
              <a:t>02-Ctrl+D</a:t>
            </a:r>
            <a:r>
              <a:rPr lang="zh-CN" altLang="en-US" sz="4400" spc="300" smtClean="0">
                <a:solidFill>
                  <a:schemeClr val="accent5"/>
                </a:solidFill>
                <a:latin typeface="+mj-ea"/>
                <a:ea typeface="+mj-ea"/>
              </a:rPr>
              <a:t>创建第二个正圆</a:t>
            </a:r>
            <a:endParaRPr lang="en-US" altLang="zh-CN" sz="4400" spc="300">
              <a:solidFill>
                <a:schemeClr val="accent5"/>
              </a:solidFill>
              <a:latin typeface="+mj-ea"/>
              <a:ea typeface="+mj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3739487" y="4336444"/>
            <a:ext cx="16224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7609" y="4634399"/>
            <a:ext cx="1785938" cy="1437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376496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2167" y="2112391"/>
            <a:ext cx="2418121" cy="1607166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871057" y="3472781"/>
            <a:ext cx="331838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871057" y="2696032"/>
            <a:ext cx="331838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矩形 78"/>
          <p:cNvSpPr/>
          <p:nvPr/>
        </p:nvSpPr>
        <p:spPr>
          <a:xfrm>
            <a:off x="370367" y="681083"/>
            <a:ext cx="840326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spc="300" smtClean="0">
                <a:solidFill>
                  <a:schemeClr val="accent5"/>
                </a:solidFill>
                <a:latin typeface="+mj-ea"/>
                <a:ea typeface="+mj-ea"/>
              </a:rPr>
              <a:t>03-</a:t>
            </a:r>
            <a:r>
              <a:rPr lang="zh-CN" altLang="en-US" sz="4400" spc="300">
                <a:solidFill>
                  <a:schemeClr val="accent5"/>
                </a:solidFill>
                <a:latin typeface="+mj-ea"/>
                <a:ea typeface="+mj-ea"/>
              </a:rPr>
              <a:t>不取消选择副本的情况下，</a:t>
            </a:r>
            <a:endParaRPr lang="en-US" altLang="zh-CN" sz="4400" spc="300" smtClean="0">
              <a:solidFill>
                <a:schemeClr val="accent5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4400" spc="300" smtClean="0">
                <a:solidFill>
                  <a:schemeClr val="accent5"/>
                </a:solidFill>
                <a:latin typeface="+mj-ea"/>
                <a:ea typeface="+mj-ea"/>
              </a:rPr>
              <a:t>移动副本到如下位置后</a:t>
            </a:r>
            <a:endParaRPr lang="en-US" altLang="zh-CN" sz="4400" spc="300">
              <a:solidFill>
                <a:schemeClr val="accent5"/>
              </a:solidFill>
              <a:latin typeface="+mj-ea"/>
              <a:ea typeface="+mj-ea"/>
            </a:endParaRPr>
          </a:p>
        </p:txBody>
      </p:sp>
      <p:cxnSp>
        <p:nvCxnSpPr>
          <p:cNvPr id="80" name="直接连接符 79"/>
          <p:cNvCxnSpPr/>
          <p:nvPr/>
        </p:nvCxnSpPr>
        <p:spPr>
          <a:xfrm>
            <a:off x="3739487" y="2127139"/>
            <a:ext cx="16224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圆角矩形 1"/>
          <p:cNvSpPr/>
          <p:nvPr/>
        </p:nvSpPr>
        <p:spPr>
          <a:xfrm>
            <a:off x="528854" y="385759"/>
            <a:ext cx="599856" cy="295324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400" smtClean="0"/>
              <a:t>关键</a:t>
            </a:r>
            <a:endParaRPr lang="zh-CN" altLang="en-US" sz="1400"/>
          </a:p>
        </p:txBody>
      </p:sp>
      <p:sp>
        <p:nvSpPr>
          <p:cNvPr id="14" name="矩形 13"/>
          <p:cNvSpPr/>
          <p:nvPr/>
        </p:nvSpPr>
        <p:spPr>
          <a:xfrm>
            <a:off x="1295303" y="4120502"/>
            <a:ext cx="655339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spc="300" smtClean="0">
                <a:solidFill>
                  <a:schemeClr val="accent5"/>
                </a:solidFill>
                <a:latin typeface="+mj-ea"/>
                <a:ea typeface="+mj-ea"/>
              </a:rPr>
              <a:t>04-</a:t>
            </a:r>
            <a:r>
              <a:rPr lang="zh-CN" altLang="en-US" sz="4400" spc="300" smtClean="0">
                <a:solidFill>
                  <a:schemeClr val="accent5"/>
                </a:solidFill>
                <a:latin typeface="+mj-ea"/>
                <a:ea typeface="+mj-ea"/>
              </a:rPr>
              <a:t>按</a:t>
            </a:r>
            <a:r>
              <a:rPr lang="en-US" altLang="zh-CN" sz="4400" spc="300" smtClean="0">
                <a:solidFill>
                  <a:schemeClr val="accent5"/>
                </a:solidFill>
                <a:latin typeface="+mj-ea"/>
                <a:ea typeface="+mj-ea"/>
              </a:rPr>
              <a:t>N</a:t>
            </a:r>
            <a:r>
              <a:rPr lang="zh-CN" altLang="en-US" sz="4400" spc="300" smtClean="0">
                <a:solidFill>
                  <a:schemeClr val="accent5"/>
                </a:solidFill>
                <a:latin typeface="+mj-ea"/>
                <a:ea typeface="+mj-ea"/>
              </a:rPr>
              <a:t>次</a:t>
            </a:r>
            <a:r>
              <a:rPr lang="en-US" altLang="zh-CN" sz="4400" spc="300" smtClean="0">
                <a:solidFill>
                  <a:schemeClr val="accent5"/>
                </a:solidFill>
                <a:latin typeface="+mj-ea"/>
                <a:ea typeface="+mj-ea"/>
              </a:rPr>
              <a:t>Ctrl+D</a:t>
            </a:r>
            <a:r>
              <a:rPr lang="zh-CN" altLang="en-US" sz="4400" spc="300" smtClean="0">
                <a:solidFill>
                  <a:schemeClr val="accent5"/>
                </a:solidFill>
                <a:latin typeface="+mj-ea"/>
                <a:ea typeface="+mj-ea"/>
              </a:rPr>
              <a:t>，得到</a:t>
            </a:r>
            <a:endParaRPr lang="en-US" altLang="zh-CN" sz="4400" spc="300">
              <a:solidFill>
                <a:schemeClr val="accent5"/>
              </a:solidFill>
              <a:latin typeface="+mj-ea"/>
              <a:ea typeface="+mj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750930" y="5127109"/>
            <a:ext cx="757238" cy="75723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626153" y="5127109"/>
            <a:ext cx="757238" cy="75723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2501376" y="5127109"/>
            <a:ext cx="757238" cy="75723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376599" y="5127109"/>
            <a:ext cx="757238" cy="75723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251822" y="5127109"/>
            <a:ext cx="757238" cy="75723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127045" y="5127109"/>
            <a:ext cx="757238" cy="75723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6002268" y="5127109"/>
            <a:ext cx="757238" cy="75723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877491" y="5127109"/>
            <a:ext cx="757238" cy="75723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752714" y="5127109"/>
            <a:ext cx="757238" cy="757238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/>
          <p:nvPr/>
        </p:nvCxnSpPr>
        <p:spPr>
          <a:xfrm>
            <a:off x="765678" y="5112361"/>
            <a:ext cx="7744274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750930" y="5884347"/>
            <a:ext cx="7744274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129549" y="5505728"/>
            <a:ext cx="7001784" cy="0"/>
          </a:xfrm>
          <a:prstGeom prst="line">
            <a:avLst/>
          </a:prstGeom>
          <a:ln>
            <a:solidFill>
              <a:srgbClr val="C0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1062330" y="6292615"/>
            <a:ext cx="71064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PS</a:t>
            </a: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：按步骤</a:t>
            </a:r>
            <a:r>
              <a:rPr lang="en-US" altLang="zh-CN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、</a:t>
            </a:r>
            <a:r>
              <a:rPr lang="en-US" altLang="zh-CN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4</a:t>
            </a: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操作，多次创建的副本中心会</a:t>
            </a:r>
            <a:r>
              <a:rPr lang="zh-CN" altLang="en-US" b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等距连接为一条直线</a:t>
            </a: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2687016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714" y="1407657"/>
            <a:ext cx="7816570" cy="1475577"/>
          </a:xfrm>
          <a:prstGeom prst="rect">
            <a:avLst/>
          </a:prstGeom>
        </p:spPr>
      </p:pic>
      <p:sp>
        <p:nvSpPr>
          <p:cNvPr id="79" name="矩形 78"/>
          <p:cNvSpPr/>
          <p:nvPr/>
        </p:nvSpPr>
        <p:spPr>
          <a:xfrm>
            <a:off x="1575826" y="738232"/>
            <a:ext cx="599234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spc="300" smtClean="0">
                <a:solidFill>
                  <a:schemeClr val="accent5"/>
                </a:solidFill>
                <a:latin typeface="+mj-ea"/>
                <a:ea typeface="+mj-ea"/>
              </a:rPr>
              <a:t>05-</a:t>
            </a:r>
            <a:r>
              <a:rPr lang="zh-CN" altLang="en-US" sz="4400" spc="300" smtClean="0">
                <a:solidFill>
                  <a:schemeClr val="accent5"/>
                </a:solidFill>
                <a:latin typeface="+mj-ea"/>
                <a:ea typeface="+mj-ea"/>
              </a:rPr>
              <a:t>选择所有对象组合</a:t>
            </a:r>
            <a:endParaRPr lang="en-US" altLang="zh-CN" sz="4400" spc="300">
              <a:solidFill>
                <a:schemeClr val="accent5"/>
              </a:solidFill>
              <a:latin typeface="+mj-ea"/>
              <a:ea typeface="+mj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274462" y="3224044"/>
            <a:ext cx="6595075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spc="300" smtClean="0">
                <a:solidFill>
                  <a:schemeClr val="accent5"/>
                </a:solidFill>
                <a:latin typeface="+mj-ea"/>
                <a:ea typeface="+mj-ea"/>
              </a:rPr>
              <a:t>06-</a:t>
            </a:r>
            <a:r>
              <a:rPr lang="zh-CN" altLang="en-US" sz="4400" spc="300" smtClean="0">
                <a:solidFill>
                  <a:schemeClr val="accent5"/>
                </a:solidFill>
                <a:latin typeface="+mj-ea"/>
                <a:ea typeface="+mj-ea"/>
              </a:rPr>
              <a:t>重复以上步骤，竖列</a:t>
            </a:r>
            <a:endParaRPr lang="en-US" altLang="zh-CN" sz="4400" spc="300" smtClean="0">
              <a:solidFill>
                <a:schemeClr val="accent5"/>
              </a:solidFill>
              <a:latin typeface="+mj-ea"/>
              <a:ea typeface="+mj-ea"/>
            </a:endParaRPr>
          </a:p>
          <a:p>
            <a:pPr algn="ctr"/>
            <a:r>
              <a:rPr lang="en-US" altLang="zh-CN" sz="4400" spc="300" smtClean="0">
                <a:solidFill>
                  <a:schemeClr val="accent5"/>
                </a:solidFill>
                <a:latin typeface="+mj-ea"/>
                <a:ea typeface="+mj-ea"/>
              </a:rPr>
              <a:t>Ctrl+D</a:t>
            </a:r>
            <a:r>
              <a:rPr lang="zh-CN" altLang="en-US" sz="4400" spc="300" smtClean="0">
                <a:solidFill>
                  <a:schemeClr val="accent5"/>
                </a:solidFill>
                <a:latin typeface="+mj-ea"/>
                <a:ea typeface="+mj-ea"/>
              </a:rPr>
              <a:t>创建副本完成</a:t>
            </a:r>
            <a:endParaRPr lang="en-US" altLang="zh-CN" sz="4400" spc="300">
              <a:solidFill>
                <a:schemeClr val="accent5"/>
              </a:solidFill>
              <a:latin typeface="+mj-ea"/>
              <a:ea typeface="+mj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800247" y="4795680"/>
            <a:ext cx="3543503" cy="1593571"/>
            <a:chOff x="2742999" y="4833862"/>
            <a:chExt cx="3543503" cy="1593571"/>
          </a:xfrm>
        </p:grpSpPr>
        <p:grpSp>
          <p:nvGrpSpPr>
            <p:cNvPr id="36" name="组合 35"/>
            <p:cNvGrpSpPr/>
            <p:nvPr/>
          </p:nvGrpSpPr>
          <p:grpSpPr>
            <a:xfrm>
              <a:off x="2746419" y="4833862"/>
              <a:ext cx="3540083" cy="345493"/>
              <a:chOff x="903330" y="5279509"/>
              <a:chExt cx="7759022" cy="757238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903330" y="5279509"/>
                <a:ext cx="757238" cy="75723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778553" y="5279509"/>
                <a:ext cx="757238" cy="75723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2653776" y="5279509"/>
                <a:ext cx="757238" cy="75723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3528999" y="5279509"/>
                <a:ext cx="757238" cy="75723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4404222" y="5279509"/>
                <a:ext cx="757238" cy="75723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5279445" y="5279509"/>
                <a:ext cx="757238" cy="75723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6154668" y="5279509"/>
                <a:ext cx="757238" cy="75723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7029891" y="5279509"/>
                <a:ext cx="757238" cy="75723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7905114" y="5279509"/>
                <a:ext cx="757238" cy="75723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2745279" y="5249888"/>
              <a:ext cx="3540083" cy="345493"/>
              <a:chOff x="903330" y="5279509"/>
              <a:chExt cx="7759022" cy="757238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903330" y="5279509"/>
                <a:ext cx="757238" cy="75723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1778553" y="5279509"/>
                <a:ext cx="757238" cy="75723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2653776" y="5279509"/>
                <a:ext cx="757238" cy="75723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3528999" y="5279509"/>
                <a:ext cx="757238" cy="75723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4404222" y="5279509"/>
                <a:ext cx="757238" cy="75723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5279445" y="5279509"/>
                <a:ext cx="757238" cy="75723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6154668" y="5279509"/>
                <a:ext cx="757238" cy="75723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7029891" y="5279509"/>
                <a:ext cx="757238" cy="75723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7905114" y="5279509"/>
                <a:ext cx="757238" cy="75723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2744139" y="5665914"/>
              <a:ext cx="3540083" cy="345493"/>
              <a:chOff x="903330" y="5279509"/>
              <a:chExt cx="7759022" cy="757238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903330" y="5279509"/>
                <a:ext cx="757238" cy="75723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1778553" y="5279509"/>
                <a:ext cx="757238" cy="75723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2653776" y="5279509"/>
                <a:ext cx="757238" cy="75723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3528999" y="5279509"/>
                <a:ext cx="757238" cy="75723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4404222" y="5279509"/>
                <a:ext cx="757238" cy="75723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5279445" y="5279509"/>
                <a:ext cx="757238" cy="75723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6154668" y="5279509"/>
                <a:ext cx="757238" cy="75723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7029891" y="5279509"/>
                <a:ext cx="757238" cy="75723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7905114" y="5279509"/>
                <a:ext cx="757238" cy="75723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2742999" y="6081940"/>
              <a:ext cx="3540083" cy="345493"/>
              <a:chOff x="903330" y="5279509"/>
              <a:chExt cx="7759022" cy="757238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903330" y="5279509"/>
                <a:ext cx="757238" cy="75723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1778553" y="5279509"/>
                <a:ext cx="757238" cy="75723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2653776" y="5279509"/>
                <a:ext cx="757238" cy="75723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3528999" y="5279509"/>
                <a:ext cx="757238" cy="75723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4404222" y="5279509"/>
                <a:ext cx="757238" cy="75723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5279445" y="5279509"/>
                <a:ext cx="757238" cy="75723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6154668" y="5279509"/>
                <a:ext cx="757238" cy="75723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7029891" y="5279509"/>
                <a:ext cx="757238" cy="75723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7905114" y="5279509"/>
                <a:ext cx="757238" cy="757238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23148020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973099" y="452269"/>
            <a:ext cx="719780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spc="300" smtClean="0">
                <a:solidFill>
                  <a:schemeClr val="accent5"/>
                </a:solidFill>
                <a:latin typeface="+mj-ea"/>
                <a:ea typeface="+mj-ea"/>
              </a:rPr>
              <a:t>07-</a:t>
            </a:r>
            <a:r>
              <a:rPr lang="zh-CN" altLang="en-US" sz="4400" spc="300" smtClean="0">
                <a:solidFill>
                  <a:schemeClr val="accent5"/>
                </a:solidFill>
                <a:latin typeface="+mj-ea"/>
                <a:ea typeface="+mj-ea"/>
              </a:rPr>
              <a:t>选择部分圆，换个颜色</a:t>
            </a:r>
            <a:endParaRPr lang="en-US" altLang="zh-CN" sz="4400" spc="300">
              <a:solidFill>
                <a:schemeClr val="accent5"/>
              </a:solidFill>
              <a:latin typeface="+mj-ea"/>
              <a:ea typeface="+mj-ea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2803667" y="1409540"/>
            <a:ext cx="345493" cy="34549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3202991" y="1409540"/>
            <a:ext cx="345493" cy="34549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3602315" y="1409540"/>
            <a:ext cx="345493" cy="34549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001638" y="1409540"/>
            <a:ext cx="345493" cy="34549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4400962" y="1409540"/>
            <a:ext cx="345493" cy="34549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4800286" y="1409540"/>
            <a:ext cx="345493" cy="34549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5199610" y="1409540"/>
            <a:ext cx="345493" cy="34549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5598934" y="1409540"/>
            <a:ext cx="345493" cy="34549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5998257" y="1409540"/>
            <a:ext cx="345493" cy="34549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2802527" y="1825566"/>
            <a:ext cx="345493" cy="34549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3201851" y="1825566"/>
            <a:ext cx="345493" cy="34549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3601175" y="1825566"/>
            <a:ext cx="345493" cy="34549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4000498" y="1825566"/>
            <a:ext cx="345493" cy="34549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4399822" y="1825566"/>
            <a:ext cx="345493" cy="34549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4799146" y="1825566"/>
            <a:ext cx="345493" cy="34549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5198470" y="1825566"/>
            <a:ext cx="345493" cy="34549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5597794" y="1825566"/>
            <a:ext cx="345493" cy="34549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5997117" y="1825566"/>
            <a:ext cx="345493" cy="34549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2801387" y="2241592"/>
            <a:ext cx="345493" cy="34549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3200711" y="2241592"/>
            <a:ext cx="345493" cy="34549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3600035" y="2241592"/>
            <a:ext cx="345493" cy="34549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3999358" y="2241592"/>
            <a:ext cx="345493" cy="34549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4398682" y="2241592"/>
            <a:ext cx="345493" cy="34549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4798006" y="2241592"/>
            <a:ext cx="345493" cy="34549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5197330" y="2241592"/>
            <a:ext cx="345493" cy="34549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5596654" y="2241592"/>
            <a:ext cx="345493" cy="34549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5995977" y="2241592"/>
            <a:ext cx="345493" cy="34549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2800247" y="2657618"/>
            <a:ext cx="345493" cy="34549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3199571" y="2657618"/>
            <a:ext cx="345493" cy="34549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3598895" y="2657618"/>
            <a:ext cx="345493" cy="34549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3998218" y="2657618"/>
            <a:ext cx="345493" cy="34549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4397542" y="2657618"/>
            <a:ext cx="345493" cy="34549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4796866" y="2657618"/>
            <a:ext cx="345493" cy="34549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5196190" y="2657618"/>
            <a:ext cx="345493" cy="34549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5595514" y="2657618"/>
            <a:ext cx="345493" cy="34549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5994837" y="2657618"/>
            <a:ext cx="345493" cy="34549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973099" y="3507483"/>
            <a:ext cx="719780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spc="300" smtClean="0">
                <a:solidFill>
                  <a:schemeClr val="accent5"/>
                </a:solidFill>
                <a:latin typeface="+mj-ea"/>
                <a:ea typeface="+mj-ea"/>
              </a:rPr>
              <a:t>08-</a:t>
            </a:r>
            <a:r>
              <a:rPr lang="zh-CN" altLang="en-US" sz="4400" spc="300" smtClean="0">
                <a:solidFill>
                  <a:schemeClr val="accent5"/>
                </a:solidFill>
                <a:latin typeface="+mj-ea"/>
                <a:ea typeface="+mj-ea"/>
              </a:rPr>
              <a:t>选择部分圆，换个形状</a:t>
            </a:r>
            <a:endParaRPr lang="en-US" altLang="zh-CN" sz="4400" spc="300">
              <a:solidFill>
                <a:schemeClr val="accent5"/>
              </a:solidFill>
              <a:latin typeface="+mj-ea"/>
              <a:ea typeface="+mj-ea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2803667" y="4464754"/>
            <a:ext cx="345493" cy="34549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8" name="菱形 77"/>
          <p:cNvSpPr/>
          <p:nvPr/>
        </p:nvSpPr>
        <p:spPr>
          <a:xfrm>
            <a:off x="3202991" y="4464754"/>
            <a:ext cx="345493" cy="345493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0" name="菱形 79"/>
          <p:cNvSpPr/>
          <p:nvPr/>
        </p:nvSpPr>
        <p:spPr>
          <a:xfrm>
            <a:off x="3602315" y="4464754"/>
            <a:ext cx="345493" cy="345493"/>
          </a:xfrm>
          <a:prstGeom prst="diamond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4001638" y="4464754"/>
            <a:ext cx="345493" cy="34549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2" name="菱形 81"/>
          <p:cNvSpPr/>
          <p:nvPr/>
        </p:nvSpPr>
        <p:spPr>
          <a:xfrm>
            <a:off x="4400962" y="4464754"/>
            <a:ext cx="345493" cy="345493"/>
          </a:xfrm>
          <a:prstGeom prst="diamond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3" name="菱形 82"/>
          <p:cNvSpPr/>
          <p:nvPr/>
        </p:nvSpPr>
        <p:spPr>
          <a:xfrm>
            <a:off x="4800286" y="4464754"/>
            <a:ext cx="345493" cy="345493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5199610" y="4464754"/>
            <a:ext cx="345493" cy="34549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5" name="菱形 84"/>
          <p:cNvSpPr/>
          <p:nvPr/>
        </p:nvSpPr>
        <p:spPr>
          <a:xfrm>
            <a:off x="5598934" y="4464754"/>
            <a:ext cx="345493" cy="345493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6" name="菱形 85"/>
          <p:cNvSpPr/>
          <p:nvPr/>
        </p:nvSpPr>
        <p:spPr>
          <a:xfrm>
            <a:off x="5998257" y="4464754"/>
            <a:ext cx="345493" cy="345493"/>
          </a:xfrm>
          <a:prstGeom prst="diamond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2802527" y="4880780"/>
            <a:ext cx="345493" cy="34549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8" name="菱形 87"/>
          <p:cNvSpPr/>
          <p:nvPr/>
        </p:nvSpPr>
        <p:spPr>
          <a:xfrm>
            <a:off x="3201851" y="4880780"/>
            <a:ext cx="345493" cy="345493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9" name="菱形 88"/>
          <p:cNvSpPr/>
          <p:nvPr/>
        </p:nvSpPr>
        <p:spPr>
          <a:xfrm>
            <a:off x="3601175" y="4880780"/>
            <a:ext cx="345493" cy="345493"/>
          </a:xfrm>
          <a:prstGeom prst="diamond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>
            <a:off x="4000498" y="4880780"/>
            <a:ext cx="345493" cy="34549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1" name="菱形 90"/>
          <p:cNvSpPr/>
          <p:nvPr/>
        </p:nvSpPr>
        <p:spPr>
          <a:xfrm>
            <a:off x="4399822" y="4880780"/>
            <a:ext cx="345493" cy="345493"/>
          </a:xfrm>
          <a:prstGeom prst="diamond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2" name="菱形 91"/>
          <p:cNvSpPr/>
          <p:nvPr/>
        </p:nvSpPr>
        <p:spPr>
          <a:xfrm>
            <a:off x="4799146" y="4880780"/>
            <a:ext cx="345493" cy="345493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5198470" y="4880780"/>
            <a:ext cx="345493" cy="34549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4" name="菱形 93"/>
          <p:cNvSpPr/>
          <p:nvPr/>
        </p:nvSpPr>
        <p:spPr>
          <a:xfrm>
            <a:off x="5597794" y="4880780"/>
            <a:ext cx="345493" cy="345493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5" name="菱形 94"/>
          <p:cNvSpPr/>
          <p:nvPr/>
        </p:nvSpPr>
        <p:spPr>
          <a:xfrm>
            <a:off x="5997117" y="4880780"/>
            <a:ext cx="345493" cy="345493"/>
          </a:xfrm>
          <a:prstGeom prst="diamond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2801387" y="5296806"/>
            <a:ext cx="345493" cy="34549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7" name="菱形 96"/>
          <p:cNvSpPr/>
          <p:nvPr/>
        </p:nvSpPr>
        <p:spPr>
          <a:xfrm>
            <a:off x="3200711" y="5296806"/>
            <a:ext cx="345493" cy="345493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8" name="菱形 97"/>
          <p:cNvSpPr/>
          <p:nvPr/>
        </p:nvSpPr>
        <p:spPr>
          <a:xfrm>
            <a:off x="3600035" y="5296806"/>
            <a:ext cx="345493" cy="345493"/>
          </a:xfrm>
          <a:prstGeom prst="diamond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>
            <a:off x="3999358" y="5296806"/>
            <a:ext cx="345493" cy="34549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0" name="菱形 99"/>
          <p:cNvSpPr/>
          <p:nvPr/>
        </p:nvSpPr>
        <p:spPr>
          <a:xfrm>
            <a:off x="4398682" y="5296806"/>
            <a:ext cx="345493" cy="345493"/>
          </a:xfrm>
          <a:prstGeom prst="diamond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1" name="菱形 100"/>
          <p:cNvSpPr/>
          <p:nvPr/>
        </p:nvSpPr>
        <p:spPr>
          <a:xfrm>
            <a:off x="4798006" y="5296806"/>
            <a:ext cx="345493" cy="345493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5197330" y="5296806"/>
            <a:ext cx="345493" cy="34549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3" name="菱形 102"/>
          <p:cNvSpPr/>
          <p:nvPr/>
        </p:nvSpPr>
        <p:spPr>
          <a:xfrm>
            <a:off x="5596654" y="5296806"/>
            <a:ext cx="345493" cy="345493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4" name="菱形 103"/>
          <p:cNvSpPr/>
          <p:nvPr/>
        </p:nvSpPr>
        <p:spPr>
          <a:xfrm>
            <a:off x="5995977" y="5296806"/>
            <a:ext cx="345493" cy="345493"/>
          </a:xfrm>
          <a:prstGeom prst="diamond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2800247" y="5712832"/>
            <a:ext cx="345493" cy="34549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6" name="菱形 105"/>
          <p:cNvSpPr/>
          <p:nvPr/>
        </p:nvSpPr>
        <p:spPr>
          <a:xfrm>
            <a:off x="3199571" y="5712832"/>
            <a:ext cx="345493" cy="345493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7" name="菱形 106"/>
          <p:cNvSpPr/>
          <p:nvPr/>
        </p:nvSpPr>
        <p:spPr>
          <a:xfrm>
            <a:off x="3598895" y="5712832"/>
            <a:ext cx="345493" cy="345493"/>
          </a:xfrm>
          <a:prstGeom prst="diamond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3998218" y="5712832"/>
            <a:ext cx="345493" cy="34549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9" name="菱形 108"/>
          <p:cNvSpPr/>
          <p:nvPr/>
        </p:nvSpPr>
        <p:spPr>
          <a:xfrm>
            <a:off x="4397542" y="5712832"/>
            <a:ext cx="345493" cy="345493"/>
          </a:xfrm>
          <a:prstGeom prst="diamond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0" name="菱形 109"/>
          <p:cNvSpPr/>
          <p:nvPr/>
        </p:nvSpPr>
        <p:spPr>
          <a:xfrm>
            <a:off x="4796866" y="5712832"/>
            <a:ext cx="345493" cy="345493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>
            <a:off x="5196190" y="5712832"/>
            <a:ext cx="345493" cy="34549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菱形 111"/>
          <p:cNvSpPr/>
          <p:nvPr/>
        </p:nvSpPr>
        <p:spPr>
          <a:xfrm>
            <a:off x="5595514" y="5712832"/>
            <a:ext cx="345493" cy="345493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3" name="菱形 112"/>
          <p:cNvSpPr/>
          <p:nvPr/>
        </p:nvSpPr>
        <p:spPr>
          <a:xfrm>
            <a:off x="5994837" y="5712832"/>
            <a:ext cx="345493" cy="345493"/>
          </a:xfrm>
          <a:prstGeom prst="diamond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4" name="文本框 113"/>
          <p:cNvSpPr txBox="1"/>
          <p:nvPr/>
        </p:nvSpPr>
        <p:spPr>
          <a:xfrm>
            <a:off x="1532818" y="6249751"/>
            <a:ext cx="61654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PS</a:t>
            </a: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：形状替换：选择对象</a:t>
            </a:r>
            <a:r>
              <a:rPr lang="en-US" altLang="zh-CN" smtClean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</a:t>
            </a: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格式</a:t>
            </a:r>
            <a:r>
              <a:rPr lang="en-US" altLang="zh-CN" smtClean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</a:t>
            </a: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编辑形状</a:t>
            </a:r>
            <a:r>
              <a:rPr lang="en-US" altLang="zh-CN" smtClean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</a:t>
            </a: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替换新形状</a:t>
            </a: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。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6039685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1244074" y="6342844"/>
            <a:ext cx="6655853" cy="1471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6086609" y="2683786"/>
            <a:ext cx="16626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000" spc="300" smtClean="0"/>
              <a:t>告别加班从</a:t>
            </a:r>
            <a:endParaRPr lang="en-US" altLang="zh-CN" sz="2000" spc="300" smtClean="0"/>
          </a:p>
          <a:p>
            <a:pPr algn="just">
              <a:lnSpc>
                <a:spcPct val="120000"/>
              </a:lnSpc>
            </a:pPr>
            <a:r>
              <a:rPr lang="en-US" altLang="zh-CN" sz="2000" spc="300" smtClean="0"/>
              <a:t>Ctrl+D</a:t>
            </a:r>
            <a:r>
              <a:rPr lang="zh-CN" altLang="en-US" sz="2000" spc="300" smtClean="0"/>
              <a:t>开始</a:t>
            </a:r>
            <a:endParaRPr lang="en-US" altLang="zh-CN" sz="2000" spc="300" smtClean="0"/>
          </a:p>
        </p:txBody>
      </p:sp>
      <p:sp>
        <p:nvSpPr>
          <p:cNvPr id="5" name="任意多边形 4"/>
          <p:cNvSpPr/>
          <p:nvPr/>
        </p:nvSpPr>
        <p:spPr>
          <a:xfrm>
            <a:off x="5688969" y="3201262"/>
            <a:ext cx="217715" cy="232229"/>
          </a:xfrm>
          <a:custGeom>
            <a:avLst/>
            <a:gdLst>
              <a:gd name="connsiteX0" fmla="*/ 0 w 217715"/>
              <a:gd name="connsiteY0" fmla="*/ 232229 h 232229"/>
              <a:gd name="connsiteX1" fmla="*/ 72572 w 217715"/>
              <a:gd name="connsiteY1" fmla="*/ 101600 h 232229"/>
              <a:gd name="connsiteX2" fmla="*/ 217715 w 217715"/>
              <a:gd name="connsiteY2" fmla="*/ 0 h 232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7715" h="232229">
                <a:moveTo>
                  <a:pt x="0" y="232229"/>
                </a:moveTo>
                <a:cubicBezTo>
                  <a:pt x="18143" y="186267"/>
                  <a:pt x="36286" y="140305"/>
                  <a:pt x="72572" y="101600"/>
                </a:cubicBezTo>
                <a:cubicBezTo>
                  <a:pt x="108858" y="62895"/>
                  <a:pt x="163286" y="31447"/>
                  <a:pt x="217715" y="0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>
            <a:off x="3709188" y="4231609"/>
            <a:ext cx="3012412" cy="2111236"/>
            <a:chOff x="5648333" y="2255844"/>
            <a:chExt cx="1316040" cy="922341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49" name="Freeform 367"/>
            <p:cNvSpPr>
              <a:spLocks/>
            </p:cNvSpPr>
            <p:nvPr/>
          </p:nvSpPr>
          <p:spPr bwMode="auto">
            <a:xfrm>
              <a:off x="5648333" y="2255844"/>
              <a:ext cx="409576" cy="319089"/>
            </a:xfrm>
            <a:custGeom>
              <a:avLst/>
              <a:gdLst>
                <a:gd name="T0" fmla="*/ 258 w 258"/>
                <a:gd name="T1" fmla="*/ 201 h 201"/>
                <a:gd name="T2" fmla="*/ 63 w 258"/>
                <a:gd name="T3" fmla="*/ 201 h 201"/>
                <a:gd name="T4" fmla="*/ 0 w 258"/>
                <a:gd name="T5" fmla="*/ 12 h 201"/>
                <a:gd name="T6" fmla="*/ 33 w 258"/>
                <a:gd name="T7" fmla="*/ 0 h 201"/>
                <a:gd name="T8" fmla="*/ 89 w 258"/>
                <a:gd name="T9" fmla="*/ 166 h 201"/>
                <a:gd name="T10" fmla="*/ 258 w 258"/>
                <a:gd name="T11" fmla="*/ 166 h 201"/>
                <a:gd name="T12" fmla="*/ 258 w 258"/>
                <a:gd name="T13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8" h="201">
                  <a:moveTo>
                    <a:pt x="258" y="201"/>
                  </a:moveTo>
                  <a:lnTo>
                    <a:pt x="63" y="201"/>
                  </a:lnTo>
                  <a:lnTo>
                    <a:pt x="0" y="12"/>
                  </a:lnTo>
                  <a:lnTo>
                    <a:pt x="33" y="0"/>
                  </a:lnTo>
                  <a:lnTo>
                    <a:pt x="89" y="166"/>
                  </a:lnTo>
                  <a:lnTo>
                    <a:pt x="258" y="166"/>
                  </a:lnTo>
                  <a:lnTo>
                    <a:pt x="258" y="20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68"/>
            <p:cNvSpPr>
              <a:spLocks/>
            </p:cNvSpPr>
            <p:nvPr/>
          </p:nvSpPr>
          <p:spPr bwMode="auto">
            <a:xfrm>
              <a:off x="5657858" y="2606683"/>
              <a:ext cx="635001" cy="571502"/>
            </a:xfrm>
            <a:custGeom>
              <a:avLst/>
              <a:gdLst>
                <a:gd name="T0" fmla="*/ 400 w 400"/>
                <a:gd name="T1" fmla="*/ 0 h 360"/>
                <a:gd name="T2" fmla="*/ 0 w 400"/>
                <a:gd name="T3" fmla="*/ 0 h 360"/>
                <a:gd name="T4" fmla="*/ 0 w 400"/>
                <a:gd name="T5" fmla="*/ 360 h 360"/>
                <a:gd name="T6" fmla="*/ 239 w 400"/>
                <a:gd name="T7" fmla="*/ 360 h 360"/>
                <a:gd name="T8" fmla="*/ 239 w 400"/>
                <a:gd name="T9" fmla="*/ 28 h 360"/>
                <a:gd name="T10" fmla="*/ 400 w 400"/>
                <a:gd name="T11" fmla="*/ 28 h 360"/>
                <a:gd name="T12" fmla="*/ 400 w 400"/>
                <a:gd name="T13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360">
                  <a:moveTo>
                    <a:pt x="400" y="0"/>
                  </a:moveTo>
                  <a:lnTo>
                    <a:pt x="0" y="0"/>
                  </a:lnTo>
                  <a:lnTo>
                    <a:pt x="0" y="360"/>
                  </a:lnTo>
                  <a:lnTo>
                    <a:pt x="239" y="360"/>
                  </a:lnTo>
                  <a:lnTo>
                    <a:pt x="239" y="28"/>
                  </a:lnTo>
                  <a:lnTo>
                    <a:pt x="400" y="28"/>
                  </a:lnTo>
                  <a:lnTo>
                    <a:pt x="40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70"/>
            <p:cNvSpPr>
              <a:spLocks/>
            </p:cNvSpPr>
            <p:nvPr/>
          </p:nvSpPr>
          <p:spPr bwMode="auto">
            <a:xfrm>
              <a:off x="6148397" y="2295532"/>
              <a:ext cx="601663" cy="841378"/>
            </a:xfrm>
            <a:custGeom>
              <a:avLst/>
              <a:gdLst>
                <a:gd name="T0" fmla="*/ 51 w 204"/>
                <a:gd name="T1" fmla="*/ 96 h 286"/>
                <a:gd name="T2" fmla="*/ 81 w 204"/>
                <a:gd name="T3" fmla="*/ 76 h 286"/>
                <a:gd name="T4" fmla="*/ 111 w 204"/>
                <a:gd name="T5" fmla="*/ 120 h 286"/>
                <a:gd name="T6" fmla="*/ 59 w 204"/>
                <a:gd name="T7" fmla="*/ 124 h 286"/>
                <a:gd name="T8" fmla="*/ 29 w 204"/>
                <a:gd name="T9" fmla="*/ 171 h 286"/>
                <a:gd name="T10" fmla="*/ 58 w 204"/>
                <a:gd name="T11" fmla="*/ 268 h 286"/>
                <a:gd name="T12" fmla="*/ 81 w 204"/>
                <a:gd name="T13" fmla="*/ 283 h 286"/>
                <a:gd name="T14" fmla="*/ 97 w 204"/>
                <a:gd name="T15" fmla="*/ 261 h 286"/>
                <a:gd name="T16" fmla="*/ 83 w 204"/>
                <a:gd name="T17" fmla="*/ 179 h 286"/>
                <a:gd name="T18" fmla="*/ 140 w 204"/>
                <a:gd name="T19" fmla="*/ 179 h 286"/>
                <a:gd name="T20" fmla="*/ 179 w 204"/>
                <a:gd name="T21" fmla="*/ 101 h 286"/>
                <a:gd name="T22" fmla="*/ 136 w 204"/>
                <a:gd name="T23" fmla="*/ 27 h 286"/>
                <a:gd name="T24" fmla="*/ 66 w 204"/>
                <a:gd name="T25" fmla="*/ 23 h 286"/>
                <a:gd name="T26" fmla="*/ 39 w 204"/>
                <a:gd name="T27" fmla="*/ 52 h 286"/>
                <a:gd name="T28" fmla="*/ 33 w 204"/>
                <a:gd name="T29" fmla="*/ 23 h 286"/>
                <a:gd name="T30" fmla="*/ 14 w 204"/>
                <a:gd name="T31" fmla="*/ 11 h 286"/>
                <a:gd name="T32" fmla="*/ 1 w 204"/>
                <a:gd name="T33" fmla="*/ 30 h 286"/>
                <a:gd name="T34" fmla="*/ 8 w 204"/>
                <a:gd name="T35" fmla="*/ 80 h 286"/>
                <a:gd name="T36" fmla="*/ 51 w 204"/>
                <a:gd name="T37" fmla="*/ 9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4" h="286">
                  <a:moveTo>
                    <a:pt x="51" y="96"/>
                  </a:moveTo>
                  <a:cubicBezTo>
                    <a:pt x="81" y="76"/>
                    <a:pt x="81" y="76"/>
                    <a:pt x="81" y="76"/>
                  </a:cubicBezTo>
                  <a:cubicBezTo>
                    <a:pt x="111" y="120"/>
                    <a:pt x="111" y="120"/>
                    <a:pt x="111" y="120"/>
                  </a:cubicBezTo>
                  <a:cubicBezTo>
                    <a:pt x="59" y="124"/>
                    <a:pt x="59" y="124"/>
                    <a:pt x="59" y="124"/>
                  </a:cubicBezTo>
                  <a:cubicBezTo>
                    <a:pt x="34" y="126"/>
                    <a:pt x="22" y="145"/>
                    <a:pt x="29" y="171"/>
                  </a:cubicBezTo>
                  <a:cubicBezTo>
                    <a:pt x="58" y="268"/>
                    <a:pt x="58" y="268"/>
                    <a:pt x="58" y="268"/>
                  </a:cubicBezTo>
                  <a:cubicBezTo>
                    <a:pt x="61" y="278"/>
                    <a:pt x="70" y="286"/>
                    <a:pt x="81" y="283"/>
                  </a:cubicBezTo>
                  <a:cubicBezTo>
                    <a:pt x="92" y="281"/>
                    <a:pt x="98" y="272"/>
                    <a:pt x="97" y="261"/>
                  </a:cubicBezTo>
                  <a:cubicBezTo>
                    <a:pt x="83" y="179"/>
                    <a:pt x="83" y="179"/>
                    <a:pt x="83" y="179"/>
                  </a:cubicBezTo>
                  <a:cubicBezTo>
                    <a:pt x="140" y="179"/>
                    <a:pt x="140" y="179"/>
                    <a:pt x="140" y="179"/>
                  </a:cubicBezTo>
                  <a:cubicBezTo>
                    <a:pt x="170" y="182"/>
                    <a:pt x="204" y="147"/>
                    <a:pt x="179" y="101"/>
                  </a:cubicBezTo>
                  <a:cubicBezTo>
                    <a:pt x="179" y="101"/>
                    <a:pt x="136" y="27"/>
                    <a:pt x="136" y="27"/>
                  </a:cubicBezTo>
                  <a:cubicBezTo>
                    <a:pt x="120" y="1"/>
                    <a:pt x="88" y="0"/>
                    <a:pt x="66" y="23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1" y="15"/>
                    <a:pt x="22" y="9"/>
                    <a:pt x="14" y="11"/>
                  </a:cubicBezTo>
                  <a:cubicBezTo>
                    <a:pt x="5" y="13"/>
                    <a:pt x="0" y="21"/>
                    <a:pt x="1" y="30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11" y="103"/>
                    <a:pt x="34" y="108"/>
                    <a:pt x="51" y="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371"/>
            <p:cNvSpPr>
              <a:spLocks noChangeArrowheads="1"/>
            </p:cNvSpPr>
            <p:nvPr/>
          </p:nvSpPr>
          <p:spPr bwMode="auto">
            <a:xfrm>
              <a:off x="6502410" y="3132147"/>
              <a:ext cx="47625" cy="4603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Oval 372"/>
            <p:cNvSpPr>
              <a:spLocks noChangeArrowheads="1"/>
            </p:cNvSpPr>
            <p:nvPr/>
          </p:nvSpPr>
          <p:spPr bwMode="auto">
            <a:xfrm>
              <a:off x="6773873" y="3132147"/>
              <a:ext cx="46038" cy="4603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373"/>
            <p:cNvSpPr>
              <a:spLocks noChangeArrowheads="1"/>
            </p:cNvSpPr>
            <p:nvPr/>
          </p:nvSpPr>
          <p:spPr bwMode="auto">
            <a:xfrm>
              <a:off x="6637347" y="3132147"/>
              <a:ext cx="47625" cy="4603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74"/>
            <p:cNvSpPr>
              <a:spLocks/>
            </p:cNvSpPr>
            <p:nvPr/>
          </p:nvSpPr>
          <p:spPr bwMode="auto">
            <a:xfrm>
              <a:off x="6457960" y="2460632"/>
              <a:ext cx="506413" cy="665165"/>
            </a:xfrm>
            <a:custGeom>
              <a:avLst/>
              <a:gdLst>
                <a:gd name="T0" fmla="*/ 162 w 172"/>
                <a:gd name="T1" fmla="*/ 2 h 226"/>
                <a:gd name="T2" fmla="*/ 147 w 172"/>
                <a:gd name="T3" fmla="*/ 10 h 226"/>
                <a:gd name="T4" fmla="*/ 122 w 172"/>
                <a:gd name="T5" fmla="*/ 110 h 226"/>
                <a:gd name="T6" fmla="*/ 113 w 172"/>
                <a:gd name="T7" fmla="*/ 128 h 226"/>
                <a:gd name="T8" fmla="*/ 91 w 172"/>
                <a:gd name="T9" fmla="*/ 136 h 226"/>
                <a:gd name="T10" fmla="*/ 12 w 172"/>
                <a:gd name="T11" fmla="*/ 136 h 226"/>
                <a:gd name="T12" fmla="*/ 0 w 172"/>
                <a:gd name="T13" fmla="*/ 148 h 226"/>
                <a:gd name="T14" fmla="*/ 12 w 172"/>
                <a:gd name="T15" fmla="*/ 160 h 226"/>
                <a:gd name="T16" fmla="*/ 60 w 172"/>
                <a:gd name="T17" fmla="*/ 160 h 226"/>
                <a:gd name="T18" fmla="*/ 60 w 172"/>
                <a:gd name="T19" fmla="*/ 206 h 226"/>
                <a:gd name="T20" fmla="*/ 35 w 172"/>
                <a:gd name="T21" fmla="*/ 206 h 226"/>
                <a:gd name="T22" fmla="*/ 18 w 172"/>
                <a:gd name="T23" fmla="*/ 223 h 226"/>
                <a:gd name="T24" fmla="*/ 18 w 172"/>
                <a:gd name="T25" fmla="*/ 226 h 226"/>
                <a:gd name="T26" fmla="*/ 29 w 172"/>
                <a:gd name="T27" fmla="*/ 226 h 226"/>
                <a:gd name="T28" fmla="*/ 29 w 172"/>
                <a:gd name="T29" fmla="*/ 223 h 226"/>
                <a:gd name="T30" fmla="*/ 35 w 172"/>
                <a:gd name="T31" fmla="*/ 217 h 226"/>
                <a:gd name="T32" fmla="*/ 65 w 172"/>
                <a:gd name="T33" fmla="*/ 217 h 226"/>
                <a:gd name="T34" fmla="*/ 65 w 172"/>
                <a:gd name="T35" fmla="*/ 225 h 226"/>
                <a:gd name="T36" fmla="*/ 73 w 172"/>
                <a:gd name="T37" fmla="*/ 225 h 226"/>
                <a:gd name="T38" fmla="*/ 73 w 172"/>
                <a:gd name="T39" fmla="*/ 217 h 226"/>
                <a:gd name="T40" fmla="*/ 103 w 172"/>
                <a:gd name="T41" fmla="*/ 217 h 226"/>
                <a:gd name="T42" fmla="*/ 110 w 172"/>
                <a:gd name="T43" fmla="*/ 223 h 226"/>
                <a:gd name="T44" fmla="*/ 110 w 172"/>
                <a:gd name="T45" fmla="*/ 226 h 226"/>
                <a:gd name="T46" fmla="*/ 120 w 172"/>
                <a:gd name="T47" fmla="*/ 226 h 226"/>
                <a:gd name="T48" fmla="*/ 120 w 172"/>
                <a:gd name="T49" fmla="*/ 223 h 226"/>
                <a:gd name="T50" fmla="*/ 103 w 172"/>
                <a:gd name="T51" fmla="*/ 206 h 226"/>
                <a:gd name="T52" fmla="*/ 78 w 172"/>
                <a:gd name="T53" fmla="*/ 206 h 226"/>
                <a:gd name="T54" fmla="*/ 78 w 172"/>
                <a:gd name="T55" fmla="*/ 160 h 226"/>
                <a:gd name="T56" fmla="*/ 91 w 172"/>
                <a:gd name="T57" fmla="*/ 160 h 226"/>
                <a:gd name="T58" fmla="*/ 130 w 172"/>
                <a:gd name="T59" fmla="*/ 144 h 226"/>
                <a:gd name="T60" fmla="*/ 145 w 172"/>
                <a:gd name="T61" fmla="*/ 116 h 226"/>
                <a:gd name="T62" fmla="*/ 170 w 172"/>
                <a:gd name="T63" fmla="*/ 16 h 226"/>
                <a:gd name="T64" fmla="*/ 162 w 172"/>
                <a:gd name="T65" fmla="*/ 2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2" h="226">
                  <a:moveTo>
                    <a:pt x="162" y="2"/>
                  </a:moveTo>
                  <a:cubicBezTo>
                    <a:pt x="155" y="0"/>
                    <a:pt x="149" y="4"/>
                    <a:pt x="147" y="10"/>
                  </a:cubicBezTo>
                  <a:cubicBezTo>
                    <a:pt x="122" y="110"/>
                    <a:pt x="122" y="110"/>
                    <a:pt x="122" y="110"/>
                  </a:cubicBezTo>
                  <a:cubicBezTo>
                    <a:pt x="120" y="117"/>
                    <a:pt x="117" y="123"/>
                    <a:pt x="113" y="128"/>
                  </a:cubicBezTo>
                  <a:cubicBezTo>
                    <a:pt x="107" y="133"/>
                    <a:pt x="100" y="136"/>
                    <a:pt x="91" y="136"/>
                  </a:cubicBezTo>
                  <a:cubicBezTo>
                    <a:pt x="12" y="136"/>
                    <a:pt x="12" y="136"/>
                    <a:pt x="12" y="136"/>
                  </a:cubicBezTo>
                  <a:cubicBezTo>
                    <a:pt x="6" y="136"/>
                    <a:pt x="0" y="142"/>
                    <a:pt x="0" y="148"/>
                  </a:cubicBezTo>
                  <a:cubicBezTo>
                    <a:pt x="0" y="155"/>
                    <a:pt x="6" y="160"/>
                    <a:pt x="12" y="160"/>
                  </a:cubicBezTo>
                  <a:cubicBezTo>
                    <a:pt x="60" y="160"/>
                    <a:pt x="60" y="160"/>
                    <a:pt x="60" y="160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35" y="206"/>
                    <a:pt x="35" y="206"/>
                    <a:pt x="35" y="206"/>
                  </a:cubicBezTo>
                  <a:cubicBezTo>
                    <a:pt x="26" y="206"/>
                    <a:pt x="18" y="214"/>
                    <a:pt x="18" y="223"/>
                  </a:cubicBezTo>
                  <a:cubicBezTo>
                    <a:pt x="18" y="226"/>
                    <a:pt x="18" y="226"/>
                    <a:pt x="18" y="226"/>
                  </a:cubicBezTo>
                  <a:cubicBezTo>
                    <a:pt x="29" y="226"/>
                    <a:pt x="29" y="226"/>
                    <a:pt x="29" y="226"/>
                  </a:cubicBezTo>
                  <a:cubicBezTo>
                    <a:pt x="29" y="223"/>
                    <a:pt x="29" y="223"/>
                    <a:pt x="29" y="223"/>
                  </a:cubicBezTo>
                  <a:cubicBezTo>
                    <a:pt x="29" y="220"/>
                    <a:pt x="31" y="217"/>
                    <a:pt x="35" y="217"/>
                  </a:cubicBezTo>
                  <a:cubicBezTo>
                    <a:pt x="65" y="217"/>
                    <a:pt x="65" y="217"/>
                    <a:pt x="65" y="217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73" y="225"/>
                    <a:pt x="73" y="225"/>
                    <a:pt x="73" y="225"/>
                  </a:cubicBezTo>
                  <a:cubicBezTo>
                    <a:pt x="73" y="217"/>
                    <a:pt x="73" y="217"/>
                    <a:pt x="73" y="217"/>
                  </a:cubicBezTo>
                  <a:cubicBezTo>
                    <a:pt x="103" y="217"/>
                    <a:pt x="103" y="217"/>
                    <a:pt x="103" y="217"/>
                  </a:cubicBezTo>
                  <a:cubicBezTo>
                    <a:pt x="107" y="217"/>
                    <a:pt x="110" y="220"/>
                    <a:pt x="110" y="223"/>
                  </a:cubicBezTo>
                  <a:cubicBezTo>
                    <a:pt x="110" y="226"/>
                    <a:pt x="110" y="226"/>
                    <a:pt x="110" y="226"/>
                  </a:cubicBezTo>
                  <a:cubicBezTo>
                    <a:pt x="120" y="226"/>
                    <a:pt x="120" y="226"/>
                    <a:pt x="120" y="226"/>
                  </a:cubicBezTo>
                  <a:cubicBezTo>
                    <a:pt x="120" y="223"/>
                    <a:pt x="120" y="223"/>
                    <a:pt x="120" y="223"/>
                  </a:cubicBezTo>
                  <a:cubicBezTo>
                    <a:pt x="120" y="214"/>
                    <a:pt x="113" y="206"/>
                    <a:pt x="103" y="206"/>
                  </a:cubicBezTo>
                  <a:cubicBezTo>
                    <a:pt x="78" y="206"/>
                    <a:pt x="78" y="206"/>
                    <a:pt x="78" y="206"/>
                  </a:cubicBezTo>
                  <a:cubicBezTo>
                    <a:pt x="78" y="160"/>
                    <a:pt x="78" y="160"/>
                    <a:pt x="78" y="160"/>
                  </a:cubicBezTo>
                  <a:cubicBezTo>
                    <a:pt x="91" y="160"/>
                    <a:pt x="91" y="160"/>
                    <a:pt x="91" y="160"/>
                  </a:cubicBezTo>
                  <a:cubicBezTo>
                    <a:pt x="106" y="160"/>
                    <a:pt x="121" y="154"/>
                    <a:pt x="130" y="144"/>
                  </a:cubicBezTo>
                  <a:cubicBezTo>
                    <a:pt x="137" y="136"/>
                    <a:pt x="142" y="127"/>
                    <a:pt x="145" y="116"/>
                  </a:cubicBezTo>
                  <a:cubicBezTo>
                    <a:pt x="170" y="16"/>
                    <a:pt x="170" y="16"/>
                    <a:pt x="170" y="16"/>
                  </a:cubicBezTo>
                  <a:cubicBezTo>
                    <a:pt x="172" y="10"/>
                    <a:pt x="168" y="3"/>
                    <a:pt x="162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 rot="20852053">
            <a:off x="4798642" y="3460228"/>
            <a:ext cx="870290" cy="946486"/>
            <a:chOff x="1511174" y="1274880"/>
            <a:chExt cx="6403012" cy="6963611"/>
          </a:xfrm>
        </p:grpSpPr>
        <p:grpSp>
          <p:nvGrpSpPr>
            <p:cNvPr id="62" name="组合 61"/>
            <p:cNvGrpSpPr/>
            <p:nvPr/>
          </p:nvGrpSpPr>
          <p:grpSpPr>
            <a:xfrm>
              <a:off x="1511174" y="2842578"/>
              <a:ext cx="6127750" cy="5395913"/>
              <a:chOff x="339045" y="1115106"/>
              <a:chExt cx="6127750" cy="5395913"/>
            </a:xfrm>
          </p:grpSpPr>
          <p:grpSp>
            <p:nvGrpSpPr>
              <p:cNvPr id="67" name="组合 66"/>
              <p:cNvGrpSpPr/>
              <p:nvPr/>
            </p:nvGrpSpPr>
            <p:grpSpPr>
              <a:xfrm>
                <a:off x="572407" y="1240518"/>
                <a:ext cx="5864226" cy="5037138"/>
                <a:chOff x="572407" y="1240518"/>
                <a:chExt cx="5864226" cy="5037138"/>
              </a:xfrm>
              <a:solidFill>
                <a:schemeClr val="accent4">
                  <a:lumMod val="20000"/>
                  <a:lumOff val="80000"/>
                </a:schemeClr>
              </a:solidFill>
            </p:grpSpPr>
            <p:sp>
              <p:nvSpPr>
                <p:cNvPr id="74" name="Freeform 31"/>
                <p:cNvSpPr>
                  <a:spLocks noEditPoints="1"/>
                </p:cNvSpPr>
                <p:nvPr/>
              </p:nvSpPr>
              <p:spPr bwMode="auto">
                <a:xfrm>
                  <a:off x="1199471" y="1240518"/>
                  <a:ext cx="4640265" cy="5037138"/>
                </a:xfrm>
                <a:custGeom>
                  <a:avLst/>
                  <a:gdLst>
                    <a:gd name="T0" fmla="*/ 540 w 1235"/>
                    <a:gd name="T1" fmla="*/ 17 h 1341"/>
                    <a:gd name="T2" fmla="*/ 984 w 1235"/>
                    <a:gd name="T3" fmla="*/ 129 h 1341"/>
                    <a:gd name="T4" fmla="*/ 1196 w 1235"/>
                    <a:gd name="T5" fmla="*/ 481 h 1341"/>
                    <a:gd name="T6" fmla="*/ 984 w 1235"/>
                    <a:gd name="T7" fmla="*/ 1177 h 1341"/>
                    <a:gd name="T8" fmla="*/ 616 w 1235"/>
                    <a:gd name="T9" fmla="*/ 1341 h 1341"/>
                    <a:gd name="T10" fmla="*/ 612 w 1235"/>
                    <a:gd name="T11" fmla="*/ 1341 h 1341"/>
                    <a:gd name="T12" fmla="*/ 344 w 1235"/>
                    <a:gd name="T13" fmla="*/ 1253 h 1341"/>
                    <a:gd name="T14" fmla="*/ 24 w 1235"/>
                    <a:gd name="T15" fmla="*/ 513 h 1341"/>
                    <a:gd name="T16" fmla="*/ 240 w 1235"/>
                    <a:gd name="T17" fmla="*/ 125 h 1341"/>
                    <a:gd name="T18" fmla="*/ 540 w 1235"/>
                    <a:gd name="T19" fmla="*/ 17 h 1341"/>
                    <a:gd name="T20" fmla="*/ 220 w 1235"/>
                    <a:gd name="T21" fmla="*/ 517 h 1341"/>
                    <a:gd name="T22" fmla="*/ 120 w 1235"/>
                    <a:gd name="T23" fmla="*/ 573 h 1341"/>
                    <a:gd name="T24" fmla="*/ 260 w 1235"/>
                    <a:gd name="T25" fmla="*/ 597 h 1341"/>
                    <a:gd name="T26" fmla="*/ 456 w 1235"/>
                    <a:gd name="T27" fmla="*/ 613 h 1341"/>
                    <a:gd name="T28" fmla="*/ 220 w 1235"/>
                    <a:gd name="T29" fmla="*/ 517 h 1341"/>
                    <a:gd name="T30" fmla="*/ 868 w 1235"/>
                    <a:gd name="T31" fmla="*/ 561 h 1341"/>
                    <a:gd name="T32" fmla="*/ 764 w 1235"/>
                    <a:gd name="T33" fmla="*/ 617 h 1341"/>
                    <a:gd name="T34" fmla="*/ 1100 w 1235"/>
                    <a:gd name="T35" fmla="*/ 573 h 1341"/>
                    <a:gd name="T36" fmla="*/ 868 w 1235"/>
                    <a:gd name="T37" fmla="*/ 561 h 1341"/>
                    <a:gd name="T38" fmla="*/ 208 w 1235"/>
                    <a:gd name="T39" fmla="*/ 713 h 1341"/>
                    <a:gd name="T40" fmla="*/ 148 w 1235"/>
                    <a:gd name="T41" fmla="*/ 737 h 1341"/>
                    <a:gd name="T42" fmla="*/ 292 w 1235"/>
                    <a:gd name="T43" fmla="*/ 777 h 1341"/>
                    <a:gd name="T44" fmla="*/ 416 w 1235"/>
                    <a:gd name="T45" fmla="*/ 821 h 1341"/>
                    <a:gd name="T46" fmla="*/ 208 w 1235"/>
                    <a:gd name="T47" fmla="*/ 713 h 1341"/>
                    <a:gd name="T48" fmla="*/ 912 w 1235"/>
                    <a:gd name="T49" fmla="*/ 789 h 1341"/>
                    <a:gd name="T50" fmla="*/ 1020 w 1235"/>
                    <a:gd name="T51" fmla="*/ 753 h 1341"/>
                    <a:gd name="T52" fmla="*/ 1080 w 1235"/>
                    <a:gd name="T53" fmla="*/ 733 h 1341"/>
                    <a:gd name="T54" fmla="*/ 1056 w 1235"/>
                    <a:gd name="T55" fmla="*/ 709 h 1341"/>
                    <a:gd name="T56" fmla="*/ 900 w 1235"/>
                    <a:gd name="T57" fmla="*/ 753 h 1341"/>
                    <a:gd name="T58" fmla="*/ 816 w 1235"/>
                    <a:gd name="T59" fmla="*/ 821 h 1341"/>
                    <a:gd name="T60" fmla="*/ 912 w 1235"/>
                    <a:gd name="T61" fmla="*/ 789 h 1341"/>
                    <a:gd name="T62" fmla="*/ 764 w 1235"/>
                    <a:gd name="T63" fmla="*/ 1121 h 1341"/>
                    <a:gd name="T64" fmla="*/ 388 w 1235"/>
                    <a:gd name="T65" fmla="*/ 1093 h 1341"/>
                    <a:gd name="T66" fmla="*/ 380 w 1235"/>
                    <a:gd name="T67" fmla="*/ 1097 h 1341"/>
                    <a:gd name="T68" fmla="*/ 372 w 1235"/>
                    <a:gd name="T69" fmla="*/ 1105 h 1341"/>
                    <a:gd name="T70" fmla="*/ 472 w 1235"/>
                    <a:gd name="T71" fmla="*/ 1161 h 1341"/>
                    <a:gd name="T72" fmla="*/ 768 w 1235"/>
                    <a:gd name="T73" fmla="*/ 1161 h 1341"/>
                    <a:gd name="T74" fmla="*/ 864 w 1235"/>
                    <a:gd name="T75" fmla="*/ 1101 h 1341"/>
                    <a:gd name="T76" fmla="*/ 764 w 1235"/>
                    <a:gd name="T77" fmla="*/ 1121 h 1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235" h="1341">
                      <a:moveTo>
                        <a:pt x="540" y="17"/>
                      </a:moveTo>
                      <a:cubicBezTo>
                        <a:pt x="728" y="0"/>
                        <a:pt x="885" y="54"/>
                        <a:pt x="984" y="129"/>
                      </a:cubicBezTo>
                      <a:cubicBezTo>
                        <a:pt x="1084" y="205"/>
                        <a:pt x="1171" y="325"/>
                        <a:pt x="1196" y="481"/>
                      </a:cubicBezTo>
                      <a:cubicBezTo>
                        <a:pt x="1235" y="726"/>
                        <a:pt x="1122" y="1049"/>
                        <a:pt x="984" y="1177"/>
                      </a:cubicBezTo>
                      <a:cubicBezTo>
                        <a:pt x="885" y="1268"/>
                        <a:pt x="742" y="1316"/>
                        <a:pt x="616" y="1341"/>
                      </a:cubicBezTo>
                      <a:cubicBezTo>
                        <a:pt x="615" y="1341"/>
                        <a:pt x="613" y="1341"/>
                        <a:pt x="612" y="1341"/>
                      </a:cubicBezTo>
                      <a:cubicBezTo>
                        <a:pt x="527" y="1341"/>
                        <a:pt x="412" y="1292"/>
                        <a:pt x="344" y="1253"/>
                      </a:cubicBezTo>
                      <a:cubicBezTo>
                        <a:pt x="137" y="1135"/>
                        <a:pt x="0" y="828"/>
                        <a:pt x="24" y="513"/>
                      </a:cubicBezTo>
                      <a:cubicBezTo>
                        <a:pt x="37" y="339"/>
                        <a:pt x="124" y="209"/>
                        <a:pt x="240" y="125"/>
                      </a:cubicBezTo>
                      <a:cubicBezTo>
                        <a:pt x="314" y="71"/>
                        <a:pt x="421" y="28"/>
                        <a:pt x="540" y="17"/>
                      </a:cubicBezTo>
                      <a:close/>
                      <a:moveTo>
                        <a:pt x="220" y="517"/>
                      </a:moveTo>
                      <a:cubicBezTo>
                        <a:pt x="183" y="519"/>
                        <a:pt x="148" y="549"/>
                        <a:pt x="120" y="573"/>
                      </a:cubicBezTo>
                      <a:cubicBezTo>
                        <a:pt x="168" y="578"/>
                        <a:pt x="213" y="586"/>
                        <a:pt x="260" y="597"/>
                      </a:cubicBezTo>
                      <a:cubicBezTo>
                        <a:pt x="330" y="613"/>
                        <a:pt x="401" y="655"/>
                        <a:pt x="456" y="613"/>
                      </a:cubicBezTo>
                      <a:cubicBezTo>
                        <a:pt x="402" y="593"/>
                        <a:pt x="286" y="512"/>
                        <a:pt x="220" y="517"/>
                      </a:cubicBezTo>
                      <a:close/>
                      <a:moveTo>
                        <a:pt x="868" y="561"/>
                      </a:moveTo>
                      <a:cubicBezTo>
                        <a:pt x="827" y="578"/>
                        <a:pt x="783" y="596"/>
                        <a:pt x="764" y="617"/>
                      </a:cubicBezTo>
                      <a:cubicBezTo>
                        <a:pt x="871" y="657"/>
                        <a:pt x="976" y="569"/>
                        <a:pt x="1100" y="573"/>
                      </a:cubicBezTo>
                      <a:cubicBezTo>
                        <a:pt x="1038" y="491"/>
                        <a:pt x="953" y="525"/>
                        <a:pt x="868" y="561"/>
                      </a:cubicBezTo>
                      <a:close/>
                      <a:moveTo>
                        <a:pt x="208" y="713"/>
                      </a:moveTo>
                      <a:cubicBezTo>
                        <a:pt x="176" y="709"/>
                        <a:pt x="146" y="703"/>
                        <a:pt x="148" y="737"/>
                      </a:cubicBezTo>
                      <a:cubicBezTo>
                        <a:pt x="195" y="758"/>
                        <a:pt x="245" y="758"/>
                        <a:pt x="292" y="777"/>
                      </a:cubicBezTo>
                      <a:cubicBezTo>
                        <a:pt x="334" y="794"/>
                        <a:pt x="374" y="834"/>
                        <a:pt x="416" y="821"/>
                      </a:cubicBezTo>
                      <a:cubicBezTo>
                        <a:pt x="402" y="765"/>
                        <a:pt x="278" y="722"/>
                        <a:pt x="208" y="713"/>
                      </a:cubicBezTo>
                      <a:close/>
                      <a:moveTo>
                        <a:pt x="912" y="789"/>
                      </a:moveTo>
                      <a:cubicBezTo>
                        <a:pt x="947" y="773"/>
                        <a:pt x="987" y="758"/>
                        <a:pt x="1020" y="753"/>
                      </a:cubicBezTo>
                      <a:cubicBezTo>
                        <a:pt x="1042" y="749"/>
                        <a:pt x="1076" y="754"/>
                        <a:pt x="1080" y="733"/>
                      </a:cubicBezTo>
                      <a:cubicBezTo>
                        <a:pt x="1082" y="718"/>
                        <a:pt x="1067" y="708"/>
                        <a:pt x="1056" y="709"/>
                      </a:cubicBezTo>
                      <a:cubicBezTo>
                        <a:pt x="994" y="713"/>
                        <a:pt x="953" y="729"/>
                        <a:pt x="900" y="753"/>
                      </a:cubicBezTo>
                      <a:cubicBezTo>
                        <a:pt x="861" y="771"/>
                        <a:pt x="807" y="786"/>
                        <a:pt x="816" y="821"/>
                      </a:cubicBezTo>
                      <a:cubicBezTo>
                        <a:pt x="846" y="837"/>
                        <a:pt x="879" y="804"/>
                        <a:pt x="912" y="789"/>
                      </a:cubicBezTo>
                      <a:close/>
                      <a:moveTo>
                        <a:pt x="764" y="1121"/>
                      </a:moveTo>
                      <a:cubicBezTo>
                        <a:pt x="643" y="1154"/>
                        <a:pt x="481" y="1140"/>
                        <a:pt x="388" y="1093"/>
                      </a:cubicBezTo>
                      <a:cubicBezTo>
                        <a:pt x="384" y="1093"/>
                        <a:pt x="383" y="1096"/>
                        <a:pt x="380" y="1097"/>
                      </a:cubicBezTo>
                      <a:cubicBezTo>
                        <a:pt x="379" y="1101"/>
                        <a:pt x="375" y="1103"/>
                        <a:pt x="372" y="1105"/>
                      </a:cubicBezTo>
                      <a:cubicBezTo>
                        <a:pt x="378" y="1143"/>
                        <a:pt x="431" y="1150"/>
                        <a:pt x="472" y="1161"/>
                      </a:cubicBezTo>
                      <a:cubicBezTo>
                        <a:pt x="567" y="1186"/>
                        <a:pt x="676" y="1185"/>
                        <a:pt x="768" y="1161"/>
                      </a:cubicBezTo>
                      <a:cubicBezTo>
                        <a:pt x="809" y="1150"/>
                        <a:pt x="864" y="1142"/>
                        <a:pt x="864" y="1101"/>
                      </a:cubicBezTo>
                      <a:cubicBezTo>
                        <a:pt x="831" y="1087"/>
                        <a:pt x="796" y="1112"/>
                        <a:pt x="764" y="112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5" name="Freeform 34"/>
                <p:cNvSpPr>
                  <a:spLocks/>
                </p:cNvSpPr>
                <p:nvPr/>
              </p:nvSpPr>
              <p:spPr bwMode="auto">
                <a:xfrm>
                  <a:off x="572407" y="3651931"/>
                  <a:ext cx="822325" cy="1250950"/>
                </a:xfrm>
                <a:custGeom>
                  <a:avLst/>
                  <a:gdLst>
                    <a:gd name="T0" fmla="*/ 143 w 219"/>
                    <a:gd name="T1" fmla="*/ 0 h 333"/>
                    <a:gd name="T2" fmla="*/ 151 w 219"/>
                    <a:gd name="T3" fmla="*/ 0 h 333"/>
                    <a:gd name="T4" fmla="*/ 219 w 219"/>
                    <a:gd name="T5" fmla="*/ 316 h 333"/>
                    <a:gd name="T6" fmla="*/ 143 w 219"/>
                    <a:gd name="T7" fmla="*/ 0 h 3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9" h="333">
                      <a:moveTo>
                        <a:pt x="143" y="0"/>
                      </a:moveTo>
                      <a:cubicBezTo>
                        <a:pt x="146" y="0"/>
                        <a:pt x="148" y="0"/>
                        <a:pt x="151" y="0"/>
                      </a:cubicBezTo>
                      <a:cubicBezTo>
                        <a:pt x="154" y="125"/>
                        <a:pt x="189" y="218"/>
                        <a:pt x="219" y="316"/>
                      </a:cubicBezTo>
                      <a:cubicBezTo>
                        <a:pt x="36" y="333"/>
                        <a:pt x="0" y="55"/>
                        <a:pt x="143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" name="Freeform 35"/>
                <p:cNvSpPr>
                  <a:spLocks/>
                </p:cNvSpPr>
                <p:nvPr/>
              </p:nvSpPr>
              <p:spPr bwMode="auto">
                <a:xfrm>
                  <a:off x="5603195" y="3648756"/>
                  <a:ext cx="833438" cy="1254125"/>
                </a:xfrm>
                <a:custGeom>
                  <a:avLst/>
                  <a:gdLst>
                    <a:gd name="T0" fmla="*/ 68 w 222"/>
                    <a:gd name="T1" fmla="*/ 0 h 334"/>
                    <a:gd name="T2" fmla="*/ 0 w 222"/>
                    <a:gd name="T3" fmla="*/ 316 h 334"/>
                    <a:gd name="T4" fmla="*/ 68 w 222"/>
                    <a:gd name="T5" fmla="*/ 0 h 3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22" h="334">
                      <a:moveTo>
                        <a:pt x="68" y="0"/>
                      </a:moveTo>
                      <a:cubicBezTo>
                        <a:pt x="222" y="44"/>
                        <a:pt x="184" y="334"/>
                        <a:pt x="0" y="316"/>
                      </a:cubicBezTo>
                      <a:cubicBezTo>
                        <a:pt x="30" y="218"/>
                        <a:pt x="65" y="125"/>
                        <a:pt x="68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68" name="Freeform 30"/>
              <p:cNvSpPr>
                <a:spLocks noEditPoints="1"/>
              </p:cNvSpPr>
              <p:nvPr/>
            </p:nvSpPr>
            <p:spPr bwMode="auto">
              <a:xfrm>
                <a:off x="339045" y="1115106"/>
                <a:ext cx="6127750" cy="5395913"/>
              </a:xfrm>
              <a:custGeom>
                <a:avLst/>
                <a:gdLst>
                  <a:gd name="T0" fmla="*/ 1473 w 1631"/>
                  <a:gd name="T1" fmla="*/ 619 h 1436"/>
                  <a:gd name="T2" fmla="*/ 1605 w 1631"/>
                  <a:gd name="T3" fmla="*/ 875 h 1436"/>
                  <a:gd name="T4" fmla="*/ 1385 w 1631"/>
                  <a:gd name="T5" fmla="*/ 1035 h 1436"/>
                  <a:gd name="T6" fmla="*/ 917 w 1631"/>
                  <a:gd name="T7" fmla="*/ 1407 h 1436"/>
                  <a:gd name="T8" fmla="*/ 601 w 1631"/>
                  <a:gd name="T9" fmla="*/ 1343 h 1436"/>
                  <a:gd name="T10" fmla="*/ 301 w 1631"/>
                  <a:gd name="T11" fmla="*/ 1035 h 1436"/>
                  <a:gd name="T12" fmla="*/ 209 w 1631"/>
                  <a:gd name="T13" fmla="*/ 623 h 1436"/>
                  <a:gd name="T14" fmla="*/ 789 w 1631"/>
                  <a:gd name="T15" fmla="*/ 3 h 1436"/>
                  <a:gd name="T16" fmla="*/ 889 w 1631"/>
                  <a:gd name="T17" fmla="*/ 3 h 1436"/>
                  <a:gd name="T18" fmla="*/ 1473 w 1631"/>
                  <a:gd name="T19" fmla="*/ 619 h 1436"/>
                  <a:gd name="T20" fmla="*/ 469 w 1631"/>
                  <a:gd name="T21" fmla="*/ 159 h 1436"/>
                  <a:gd name="T22" fmla="*/ 253 w 1631"/>
                  <a:gd name="T23" fmla="*/ 547 h 1436"/>
                  <a:gd name="T24" fmla="*/ 573 w 1631"/>
                  <a:gd name="T25" fmla="*/ 1287 h 1436"/>
                  <a:gd name="T26" fmla="*/ 841 w 1631"/>
                  <a:gd name="T27" fmla="*/ 1375 h 1436"/>
                  <a:gd name="T28" fmla="*/ 845 w 1631"/>
                  <a:gd name="T29" fmla="*/ 1375 h 1436"/>
                  <a:gd name="T30" fmla="*/ 1213 w 1631"/>
                  <a:gd name="T31" fmla="*/ 1211 h 1436"/>
                  <a:gd name="T32" fmla="*/ 1425 w 1631"/>
                  <a:gd name="T33" fmla="*/ 515 h 1436"/>
                  <a:gd name="T34" fmla="*/ 1213 w 1631"/>
                  <a:gd name="T35" fmla="*/ 163 h 1436"/>
                  <a:gd name="T36" fmla="*/ 769 w 1631"/>
                  <a:gd name="T37" fmla="*/ 51 h 1436"/>
                  <a:gd name="T38" fmla="*/ 469 w 1631"/>
                  <a:gd name="T39" fmla="*/ 159 h 1436"/>
                  <a:gd name="T40" fmla="*/ 281 w 1631"/>
                  <a:gd name="T41" fmla="*/ 991 h 1436"/>
                  <a:gd name="T42" fmla="*/ 213 w 1631"/>
                  <a:gd name="T43" fmla="*/ 675 h 1436"/>
                  <a:gd name="T44" fmla="*/ 205 w 1631"/>
                  <a:gd name="T45" fmla="*/ 675 h 1436"/>
                  <a:gd name="T46" fmla="*/ 281 w 1631"/>
                  <a:gd name="T47" fmla="*/ 991 h 1436"/>
                  <a:gd name="T48" fmla="*/ 1401 w 1631"/>
                  <a:gd name="T49" fmla="*/ 991 h 1436"/>
                  <a:gd name="T50" fmla="*/ 1469 w 1631"/>
                  <a:gd name="T51" fmla="*/ 675 h 1436"/>
                  <a:gd name="T52" fmla="*/ 1401 w 1631"/>
                  <a:gd name="T53" fmla="*/ 991 h 1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31" h="1436">
                    <a:moveTo>
                      <a:pt x="1473" y="619"/>
                    </a:moveTo>
                    <a:cubicBezTo>
                      <a:pt x="1562" y="670"/>
                      <a:pt x="1631" y="757"/>
                      <a:pt x="1605" y="875"/>
                    </a:cubicBezTo>
                    <a:cubicBezTo>
                      <a:pt x="1585" y="963"/>
                      <a:pt x="1505" y="1037"/>
                      <a:pt x="1385" y="1035"/>
                    </a:cubicBezTo>
                    <a:cubicBezTo>
                      <a:pt x="1303" y="1221"/>
                      <a:pt x="1139" y="1351"/>
                      <a:pt x="917" y="1407"/>
                    </a:cubicBezTo>
                    <a:cubicBezTo>
                      <a:pt x="800" y="1436"/>
                      <a:pt x="694" y="1387"/>
                      <a:pt x="601" y="1343"/>
                    </a:cubicBezTo>
                    <a:cubicBezTo>
                      <a:pt x="462" y="1277"/>
                      <a:pt x="358" y="1178"/>
                      <a:pt x="301" y="1035"/>
                    </a:cubicBezTo>
                    <a:cubicBezTo>
                      <a:pt x="45" y="1061"/>
                      <a:pt x="0" y="691"/>
                      <a:pt x="209" y="623"/>
                    </a:cubicBezTo>
                    <a:cubicBezTo>
                      <a:pt x="224" y="257"/>
                      <a:pt x="439" y="29"/>
                      <a:pt x="789" y="3"/>
                    </a:cubicBezTo>
                    <a:cubicBezTo>
                      <a:pt x="823" y="0"/>
                      <a:pt x="857" y="1"/>
                      <a:pt x="889" y="3"/>
                    </a:cubicBezTo>
                    <a:cubicBezTo>
                      <a:pt x="1232" y="26"/>
                      <a:pt x="1458" y="267"/>
                      <a:pt x="1473" y="619"/>
                    </a:cubicBezTo>
                    <a:close/>
                    <a:moveTo>
                      <a:pt x="469" y="159"/>
                    </a:moveTo>
                    <a:cubicBezTo>
                      <a:pt x="353" y="243"/>
                      <a:pt x="266" y="373"/>
                      <a:pt x="253" y="547"/>
                    </a:cubicBezTo>
                    <a:cubicBezTo>
                      <a:pt x="229" y="862"/>
                      <a:pt x="366" y="1169"/>
                      <a:pt x="573" y="1287"/>
                    </a:cubicBezTo>
                    <a:cubicBezTo>
                      <a:pt x="641" y="1326"/>
                      <a:pt x="756" y="1375"/>
                      <a:pt x="841" y="1375"/>
                    </a:cubicBezTo>
                    <a:cubicBezTo>
                      <a:pt x="842" y="1375"/>
                      <a:pt x="844" y="1375"/>
                      <a:pt x="845" y="1375"/>
                    </a:cubicBezTo>
                    <a:cubicBezTo>
                      <a:pt x="971" y="1350"/>
                      <a:pt x="1114" y="1302"/>
                      <a:pt x="1213" y="1211"/>
                    </a:cubicBezTo>
                    <a:cubicBezTo>
                      <a:pt x="1351" y="1083"/>
                      <a:pt x="1464" y="760"/>
                      <a:pt x="1425" y="515"/>
                    </a:cubicBezTo>
                    <a:cubicBezTo>
                      <a:pt x="1400" y="359"/>
                      <a:pt x="1313" y="239"/>
                      <a:pt x="1213" y="163"/>
                    </a:cubicBezTo>
                    <a:cubicBezTo>
                      <a:pt x="1114" y="88"/>
                      <a:pt x="957" y="34"/>
                      <a:pt x="769" y="51"/>
                    </a:cubicBezTo>
                    <a:cubicBezTo>
                      <a:pt x="650" y="62"/>
                      <a:pt x="543" y="105"/>
                      <a:pt x="469" y="159"/>
                    </a:cubicBezTo>
                    <a:close/>
                    <a:moveTo>
                      <a:pt x="281" y="991"/>
                    </a:moveTo>
                    <a:cubicBezTo>
                      <a:pt x="251" y="893"/>
                      <a:pt x="216" y="800"/>
                      <a:pt x="213" y="675"/>
                    </a:cubicBezTo>
                    <a:cubicBezTo>
                      <a:pt x="210" y="675"/>
                      <a:pt x="208" y="675"/>
                      <a:pt x="205" y="675"/>
                    </a:cubicBezTo>
                    <a:cubicBezTo>
                      <a:pt x="62" y="730"/>
                      <a:pt x="98" y="1008"/>
                      <a:pt x="281" y="991"/>
                    </a:cubicBezTo>
                    <a:close/>
                    <a:moveTo>
                      <a:pt x="1401" y="991"/>
                    </a:moveTo>
                    <a:cubicBezTo>
                      <a:pt x="1585" y="1009"/>
                      <a:pt x="1623" y="719"/>
                      <a:pt x="1469" y="675"/>
                    </a:cubicBezTo>
                    <a:cubicBezTo>
                      <a:pt x="1466" y="800"/>
                      <a:pt x="1431" y="893"/>
                      <a:pt x="1401" y="99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32"/>
              <p:cNvSpPr>
                <a:spLocks/>
              </p:cNvSpPr>
              <p:nvPr/>
            </p:nvSpPr>
            <p:spPr bwMode="auto">
              <a:xfrm>
                <a:off x="1650320" y="3166156"/>
                <a:ext cx="1262063" cy="538163"/>
              </a:xfrm>
              <a:custGeom>
                <a:avLst/>
                <a:gdLst>
                  <a:gd name="T0" fmla="*/ 336 w 336"/>
                  <a:gd name="T1" fmla="*/ 101 h 143"/>
                  <a:gd name="T2" fmla="*/ 140 w 336"/>
                  <a:gd name="T3" fmla="*/ 85 h 143"/>
                  <a:gd name="T4" fmla="*/ 0 w 336"/>
                  <a:gd name="T5" fmla="*/ 61 h 143"/>
                  <a:gd name="T6" fmla="*/ 100 w 336"/>
                  <a:gd name="T7" fmla="*/ 5 h 143"/>
                  <a:gd name="T8" fmla="*/ 336 w 336"/>
                  <a:gd name="T9" fmla="*/ 101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6" h="143">
                    <a:moveTo>
                      <a:pt x="336" y="101"/>
                    </a:moveTo>
                    <a:cubicBezTo>
                      <a:pt x="281" y="143"/>
                      <a:pt x="210" y="101"/>
                      <a:pt x="140" y="85"/>
                    </a:cubicBezTo>
                    <a:cubicBezTo>
                      <a:pt x="93" y="74"/>
                      <a:pt x="48" y="66"/>
                      <a:pt x="0" y="61"/>
                    </a:cubicBezTo>
                    <a:cubicBezTo>
                      <a:pt x="28" y="37"/>
                      <a:pt x="63" y="7"/>
                      <a:pt x="100" y="5"/>
                    </a:cubicBezTo>
                    <a:cubicBezTo>
                      <a:pt x="166" y="0"/>
                      <a:pt x="282" y="81"/>
                      <a:pt x="336" y="10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33"/>
              <p:cNvSpPr>
                <a:spLocks/>
              </p:cNvSpPr>
              <p:nvPr/>
            </p:nvSpPr>
            <p:spPr bwMode="auto">
              <a:xfrm>
                <a:off x="4069670" y="3088368"/>
                <a:ext cx="1263650" cy="623888"/>
              </a:xfrm>
              <a:custGeom>
                <a:avLst/>
                <a:gdLst>
                  <a:gd name="T0" fmla="*/ 336 w 336"/>
                  <a:gd name="T1" fmla="*/ 82 h 166"/>
                  <a:gd name="T2" fmla="*/ 0 w 336"/>
                  <a:gd name="T3" fmla="*/ 126 h 166"/>
                  <a:gd name="T4" fmla="*/ 104 w 336"/>
                  <a:gd name="T5" fmla="*/ 70 h 166"/>
                  <a:gd name="T6" fmla="*/ 336 w 336"/>
                  <a:gd name="T7" fmla="*/ 8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6" h="166">
                    <a:moveTo>
                      <a:pt x="336" y="82"/>
                    </a:moveTo>
                    <a:cubicBezTo>
                      <a:pt x="212" y="78"/>
                      <a:pt x="107" y="166"/>
                      <a:pt x="0" y="126"/>
                    </a:cubicBezTo>
                    <a:cubicBezTo>
                      <a:pt x="19" y="105"/>
                      <a:pt x="63" y="87"/>
                      <a:pt x="104" y="70"/>
                    </a:cubicBezTo>
                    <a:cubicBezTo>
                      <a:pt x="189" y="34"/>
                      <a:pt x="274" y="0"/>
                      <a:pt x="336" y="8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36"/>
              <p:cNvSpPr>
                <a:spLocks/>
              </p:cNvSpPr>
              <p:nvPr/>
            </p:nvSpPr>
            <p:spPr bwMode="auto">
              <a:xfrm>
                <a:off x="1755241" y="3858494"/>
                <a:ext cx="1081542" cy="512944"/>
              </a:xfrm>
              <a:custGeom>
                <a:avLst/>
                <a:gdLst>
                  <a:gd name="T0" fmla="*/ 270 w 270"/>
                  <a:gd name="T1" fmla="*/ 118 h 131"/>
                  <a:gd name="T2" fmla="*/ 146 w 270"/>
                  <a:gd name="T3" fmla="*/ 74 h 131"/>
                  <a:gd name="T4" fmla="*/ 2 w 270"/>
                  <a:gd name="T5" fmla="*/ 34 h 131"/>
                  <a:gd name="T6" fmla="*/ 62 w 270"/>
                  <a:gd name="T7" fmla="*/ 10 h 131"/>
                  <a:gd name="T8" fmla="*/ 270 w 270"/>
                  <a:gd name="T9" fmla="*/ 118 h 131"/>
                  <a:gd name="connsiteX0" fmla="*/ 9930 w 9930"/>
                  <a:gd name="connsiteY0" fmla="*/ 8485 h 9284"/>
                  <a:gd name="connsiteX1" fmla="*/ 4974 w 9930"/>
                  <a:gd name="connsiteY1" fmla="*/ 8367 h 9284"/>
                  <a:gd name="connsiteX2" fmla="*/ 4 w 9930"/>
                  <a:gd name="connsiteY2" fmla="*/ 2072 h 9284"/>
                  <a:gd name="connsiteX3" fmla="*/ 2226 w 9930"/>
                  <a:gd name="connsiteY3" fmla="*/ 240 h 9284"/>
                  <a:gd name="connsiteX4" fmla="*/ 9930 w 9930"/>
                  <a:gd name="connsiteY4" fmla="*/ 8485 h 9284"/>
                  <a:gd name="connsiteX0" fmla="*/ 9999 w 9999"/>
                  <a:gd name="connsiteY0" fmla="*/ 10289 h 11150"/>
                  <a:gd name="connsiteX1" fmla="*/ 5008 w 9999"/>
                  <a:gd name="connsiteY1" fmla="*/ 10162 h 11150"/>
                  <a:gd name="connsiteX2" fmla="*/ 3 w 9999"/>
                  <a:gd name="connsiteY2" fmla="*/ 3382 h 11150"/>
                  <a:gd name="connsiteX3" fmla="*/ 2606 w 9999"/>
                  <a:gd name="connsiteY3" fmla="*/ 66 h 11150"/>
                  <a:gd name="connsiteX4" fmla="*/ 9999 w 9999"/>
                  <a:gd name="connsiteY4" fmla="*/ 10289 h 11150"/>
                  <a:gd name="connsiteX0" fmla="*/ 10007 w 10007"/>
                  <a:gd name="connsiteY0" fmla="*/ 9228 h 10001"/>
                  <a:gd name="connsiteX1" fmla="*/ 5016 w 10007"/>
                  <a:gd name="connsiteY1" fmla="*/ 9114 h 10001"/>
                  <a:gd name="connsiteX2" fmla="*/ 10 w 10007"/>
                  <a:gd name="connsiteY2" fmla="*/ 3033 h 10001"/>
                  <a:gd name="connsiteX3" fmla="*/ 2613 w 10007"/>
                  <a:gd name="connsiteY3" fmla="*/ 59 h 10001"/>
                  <a:gd name="connsiteX4" fmla="*/ 10007 w 10007"/>
                  <a:gd name="connsiteY4" fmla="*/ 9228 h 10001"/>
                  <a:gd name="connsiteX0" fmla="*/ 10738 w 10738"/>
                  <a:gd name="connsiteY0" fmla="*/ 9469 h 10069"/>
                  <a:gd name="connsiteX1" fmla="*/ 5016 w 10738"/>
                  <a:gd name="connsiteY1" fmla="*/ 9114 h 10069"/>
                  <a:gd name="connsiteX2" fmla="*/ 10 w 10738"/>
                  <a:gd name="connsiteY2" fmla="*/ 3033 h 10069"/>
                  <a:gd name="connsiteX3" fmla="*/ 2613 w 10738"/>
                  <a:gd name="connsiteY3" fmla="*/ 59 h 10069"/>
                  <a:gd name="connsiteX4" fmla="*/ 10738 w 10738"/>
                  <a:gd name="connsiteY4" fmla="*/ 9469 h 10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38" h="10069">
                    <a:moveTo>
                      <a:pt x="10738" y="9469"/>
                    </a:moveTo>
                    <a:cubicBezTo>
                      <a:pt x="9171" y="10428"/>
                      <a:pt x="6804" y="10187"/>
                      <a:pt x="5016" y="9114"/>
                    </a:cubicBezTo>
                    <a:cubicBezTo>
                      <a:pt x="3228" y="8041"/>
                      <a:pt x="1763" y="4581"/>
                      <a:pt x="10" y="3033"/>
                    </a:cubicBezTo>
                    <a:cubicBezTo>
                      <a:pt x="-64" y="526"/>
                      <a:pt x="201" y="-236"/>
                      <a:pt x="2613" y="59"/>
                    </a:cubicBezTo>
                    <a:cubicBezTo>
                      <a:pt x="5225" y="722"/>
                      <a:pt x="10215" y="5340"/>
                      <a:pt x="10738" y="94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37"/>
              <p:cNvSpPr>
                <a:spLocks/>
              </p:cNvSpPr>
              <p:nvPr/>
            </p:nvSpPr>
            <p:spPr bwMode="auto">
              <a:xfrm>
                <a:off x="4223416" y="3845076"/>
                <a:ext cx="1120236" cy="528543"/>
              </a:xfrm>
              <a:custGeom>
                <a:avLst/>
                <a:gdLst>
                  <a:gd name="T0" fmla="*/ 9 w 275"/>
                  <a:gd name="T1" fmla="*/ 113 h 129"/>
                  <a:gd name="T2" fmla="*/ 93 w 275"/>
                  <a:gd name="T3" fmla="*/ 45 h 129"/>
                  <a:gd name="T4" fmla="*/ 249 w 275"/>
                  <a:gd name="T5" fmla="*/ 1 h 129"/>
                  <a:gd name="T6" fmla="*/ 273 w 275"/>
                  <a:gd name="T7" fmla="*/ 25 h 129"/>
                  <a:gd name="T8" fmla="*/ 213 w 275"/>
                  <a:gd name="T9" fmla="*/ 45 h 129"/>
                  <a:gd name="T10" fmla="*/ 105 w 275"/>
                  <a:gd name="T11" fmla="*/ 81 h 129"/>
                  <a:gd name="T12" fmla="*/ 9 w 275"/>
                  <a:gd name="T13" fmla="*/ 113 h 129"/>
                  <a:gd name="connsiteX0" fmla="*/ 62 w 9668"/>
                  <a:gd name="connsiteY0" fmla="*/ 9347 h 9678"/>
                  <a:gd name="connsiteX1" fmla="*/ 2167 w 9668"/>
                  <a:gd name="connsiteY1" fmla="*/ 791 h 9678"/>
                  <a:gd name="connsiteX2" fmla="*/ 8790 w 9668"/>
                  <a:gd name="connsiteY2" fmla="*/ 665 h 9678"/>
                  <a:gd name="connsiteX3" fmla="*/ 9662 w 9668"/>
                  <a:gd name="connsiteY3" fmla="*/ 2525 h 9678"/>
                  <a:gd name="connsiteX4" fmla="*/ 7480 w 9668"/>
                  <a:gd name="connsiteY4" fmla="*/ 4075 h 9678"/>
                  <a:gd name="connsiteX5" fmla="*/ 3553 w 9668"/>
                  <a:gd name="connsiteY5" fmla="*/ 6866 h 9678"/>
                  <a:gd name="connsiteX6" fmla="*/ 62 w 9668"/>
                  <a:gd name="connsiteY6" fmla="*/ 9347 h 9678"/>
                  <a:gd name="connsiteX0" fmla="*/ 64 w 9999"/>
                  <a:gd name="connsiteY0" fmla="*/ 10278 h 10620"/>
                  <a:gd name="connsiteX1" fmla="*/ 2241 w 9999"/>
                  <a:gd name="connsiteY1" fmla="*/ 1437 h 10620"/>
                  <a:gd name="connsiteX2" fmla="*/ 8969 w 9999"/>
                  <a:gd name="connsiteY2" fmla="*/ 2 h 10620"/>
                  <a:gd name="connsiteX3" fmla="*/ 9994 w 9999"/>
                  <a:gd name="connsiteY3" fmla="*/ 3229 h 10620"/>
                  <a:gd name="connsiteX4" fmla="*/ 7737 w 9999"/>
                  <a:gd name="connsiteY4" fmla="*/ 4831 h 10620"/>
                  <a:gd name="connsiteX5" fmla="*/ 3675 w 9999"/>
                  <a:gd name="connsiteY5" fmla="*/ 7714 h 10620"/>
                  <a:gd name="connsiteX6" fmla="*/ 64 w 9999"/>
                  <a:gd name="connsiteY6" fmla="*/ 10278 h 10620"/>
                  <a:gd name="connsiteX0" fmla="*/ 64 w 10000"/>
                  <a:gd name="connsiteY0" fmla="*/ 9678 h 9952"/>
                  <a:gd name="connsiteX1" fmla="*/ 2241 w 10000"/>
                  <a:gd name="connsiteY1" fmla="*/ 1353 h 9952"/>
                  <a:gd name="connsiteX2" fmla="*/ 8970 w 10000"/>
                  <a:gd name="connsiteY2" fmla="*/ 2 h 9952"/>
                  <a:gd name="connsiteX3" fmla="*/ 9995 w 10000"/>
                  <a:gd name="connsiteY3" fmla="*/ 3040 h 9952"/>
                  <a:gd name="connsiteX4" fmla="*/ 8721 w 10000"/>
                  <a:gd name="connsiteY4" fmla="*/ 6761 h 9952"/>
                  <a:gd name="connsiteX5" fmla="*/ 3675 w 10000"/>
                  <a:gd name="connsiteY5" fmla="*/ 7264 h 9952"/>
                  <a:gd name="connsiteX6" fmla="*/ 64 w 10000"/>
                  <a:gd name="connsiteY6" fmla="*/ 9678 h 9952"/>
                  <a:gd name="connsiteX0" fmla="*/ 64 w 10000"/>
                  <a:gd name="connsiteY0" fmla="*/ 9725 h 10637"/>
                  <a:gd name="connsiteX1" fmla="*/ 2241 w 10000"/>
                  <a:gd name="connsiteY1" fmla="*/ 1360 h 10637"/>
                  <a:gd name="connsiteX2" fmla="*/ 8970 w 10000"/>
                  <a:gd name="connsiteY2" fmla="*/ 2 h 10637"/>
                  <a:gd name="connsiteX3" fmla="*/ 9995 w 10000"/>
                  <a:gd name="connsiteY3" fmla="*/ 3055 h 10637"/>
                  <a:gd name="connsiteX4" fmla="*/ 8721 w 10000"/>
                  <a:gd name="connsiteY4" fmla="*/ 6794 h 10637"/>
                  <a:gd name="connsiteX5" fmla="*/ 3798 w 10000"/>
                  <a:gd name="connsiteY5" fmla="*/ 10262 h 10637"/>
                  <a:gd name="connsiteX6" fmla="*/ 64 w 10000"/>
                  <a:gd name="connsiteY6" fmla="*/ 9725 h 10637"/>
                  <a:gd name="connsiteX0" fmla="*/ 52 w 10356"/>
                  <a:gd name="connsiteY0" fmla="*/ 9725 h 10637"/>
                  <a:gd name="connsiteX1" fmla="*/ 2597 w 10356"/>
                  <a:gd name="connsiteY1" fmla="*/ 1360 h 10637"/>
                  <a:gd name="connsiteX2" fmla="*/ 9326 w 10356"/>
                  <a:gd name="connsiteY2" fmla="*/ 2 h 10637"/>
                  <a:gd name="connsiteX3" fmla="*/ 10351 w 10356"/>
                  <a:gd name="connsiteY3" fmla="*/ 3055 h 10637"/>
                  <a:gd name="connsiteX4" fmla="*/ 9077 w 10356"/>
                  <a:gd name="connsiteY4" fmla="*/ 6794 h 10637"/>
                  <a:gd name="connsiteX5" fmla="*/ 4154 w 10356"/>
                  <a:gd name="connsiteY5" fmla="*/ 10262 h 10637"/>
                  <a:gd name="connsiteX6" fmla="*/ 52 w 10356"/>
                  <a:gd name="connsiteY6" fmla="*/ 9725 h 10637"/>
                  <a:gd name="connsiteX0" fmla="*/ 52 w 11213"/>
                  <a:gd name="connsiteY0" fmla="*/ 9725 h 10637"/>
                  <a:gd name="connsiteX1" fmla="*/ 2597 w 11213"/>
                  <a:gd name="connsiteY1" fmla="*/ 1360 h 10637"/>
                  <a:gd name="connsiteX2" fmla="*/ 9326 w 11213"/>
                  <a:gd name="connsiteY2" fmla="*/ 2 h 10637"/>
                  <a:gd name="connsiteX3" fmla="*/ 11211 w 11213"/>
                  <a:gd name="connsiteY3" fmla="*/ 2808 h 10637"/>
                  <a:gd name="connsiteX4" fmla="*/ 9077 w 11213"/>
                  <a:gd name="connsiteY4" fmla="*/ 6794 h 10637"/>
                  <a:gd name="connsiteX5" fmla="*/ 4154 w 11213"/>
                  <a:gd name="connsiteY5" fmla="*/ 10262 h 10637"/>
                  <a:gd name="connsiteX6" fmla="*/ 52 w 11213"/>
                  <a:gd name="connsiteY6" fmla="*/ 9725 h 10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13" h="10637">
                    <a:moveTo>
                      <a:pt x="52" y="9725"/>
                    </a:moveTo>
                    <a:cubicBezTo>
                      <a:pt x="-286" y="7073"/>
                      <a:pt x="1051" y="2980"/>
                      <a:pt x="2597" y="1360"/>
                    </a:cubicBezTo>
                    <a:cubicBezTo>
                      <a:pt x="4143" y="-260"/>
                      <a:pt x="6993" y="304"/>
                      <a:pt x="9326" y="2"/>
                    </a:cubicBezTo>
                    <a:cubicBezTo>
                      <a:pt x="9740" y="-73"/>
                      <a:pt x="11286" y="1671"/>
                      <a:pt x="11211" y="2808"/>
                    </a:cubicBezTo>
                    <a:cubicBezTo>
                      <a:pt x="11061" y="4399"/>
                      <a:pt x="9904" y="6490"/>
                      <a:pt x="9077" y="6794"/>
                    </a:cubicBezTo>
                    <a:cubicBezTo>
                      <a:pt x="7836" y="7172"/>
                      <a:pt x="5658" y="9774"/>
                      <a:pt x="4154" y="10262"/>
                    </a:cubicBezTo>
                    <a:cubicBezTo>
                      <a:pt x="2650" y="10751"/>
                      <a:pt x="1181" y="10936"/>
                      <a:pt x="52" y="97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38"/>
              <p:cNvSpPr>
                <a:spLocks/>
              </p:cNvSpPr>
              <p:nvPr/>
            </p:nvSpPr>
            <p:spPr bwMode="auto">
              <a:xfrm>
                <a:off x="2573478" y="5300254"/>
                <a:ext cx="1921483" cy="428708"/>
              </a:xfrm>
              <a:custGeom>
                <a:avLst/>
                <a:gdLst>
                  <a:gd name="T0" fmla="*/ 492 w 492"/>
                  <a:gd name="T1" fmla="*/ 14 h 99"/>
                  <a:gd name="T2" fmla="*/ 396 w 492"/>
                  <a:gd name="T3" fmla="*/ 74 h 99"/>
                  <a:gd name="T4" fmla="*/ 100 w 492"/>
                  <a:gd name="T5" fmla="*/ 74 h 99"/>
                  <a:gd name="T6" fmla="*/ 0 w 492"/>
                  <a:gd name="T7" fmla="*/ 18 h 99"/>
                  <a:gd name="T8" fmla="*/ 8 w 492"/>
                  <a:gd name="T9" fmla="*/ 10 h 99"/>
                  <a:gd name="T10" fmla="*/ 16 w 492"/>
                  <a:gd name="T11" fmla="*/ 6 h 99"/>
                  <a:gd name="T12" fmla="*/ 392 w 492"/>
                  <a:gd name="T13" fmla="*/ 34 h 99"/>
                  <a:gd name="T14" fmla="*/ 492 w 492"/>
                  <a:gd name="T15" fmla="*/ 14 h 99"/>
                  <a:gd name="connsiteX0" fmla="*/ 10000 w 10000"/>
                  <a:gd name="connsiteY0" fmla="*/ 1663 h 9580"/>
                  <a:gd name="connsiteX1" fmla="*/ 8049 w 10000"/>
                  <a:gd name="connsiteY1" fmla="*/ 7724 h 9580"/>
                  <a:gd name="connsiteX2" fmla="*/ 2033 w 10000"/>
                  <a:gd name="connsiteY2" fmla="*/ 7724 h 9580"/>
                  <a:gd name="connsiteX3" fmla="*/ 0 w 10000"/>
                  <a:gd name="connsiteY3" fmla="*/ 2067 h 9580"/>
                  <a:gd name="connsiteX4" fmla="*/ 163 w 10000"/>
                  <a:gd name="connsiteY4" fmla="*/ 1259 h 9580"/>
                  <a:gd name="connsiteX5" fmla="*/ 325 w 10000"/>
                  <a:gd name="connsiteY5" fmla="*/ 855 h 9580"/>
                  <a:gd name="connsiteX6" fmla="*/ 7967 w 10000"/>
                  <a:gd name="connsiteY6" fmla="*/ 394 h 9580"/>
                  <a:gd name="connsiteX7" fmla="*/ 10000 w 10000"/>
                  <a:gd name="connsiteY7" fmla="*/ 1663 h 9580"/>
                  <a:gd name="connsiteX0" fmla="*/ 10000 w 10000"/>
                  <a:gd name="connsiteY0" fmla="*/ 2217 h 10481"/>
                  <a:gd name="connsiteX1" fmla="*/ 8049 w 10000"/>
                  <a:gd name="connsiteY1" fmla="*/ 8544 h 10481"/>
                  <a:gd name="connsiteX2" fmla="*/ 2033 w 10000"/>
                  <a:gd name="connsiteY2" fmla="*/ 8544 h 10481"/>
                  <a:gd name="connsiteX3" fmla="*/ 0 w 10000"/>
                  <a:gd name="connsiteY3" fmla="*/ 2639 h 10481"/>
                  <a:gd name="connsiteX4" fmla="*/ 163 w 10000"/>
                  <a:gd name="connsiteY4" fmla="*/ 1795 h 10481"/>
                  <a:gd name="connsiteX5" fmla="*/ 524 w 10000"/>
                  <a:gd name="connsiteY5" fmla="*/ 0 h 10481"/>
                  <a:gd name="connsiteX6" fmla="*/ 7967 w 10000"/>
                  <a:gd name="connsiteY6" fmla="*/ 892 h 10481"/>
                  <a:gd name="connsiteX7" fmla="*/ 10000 w 10000"/>
                  <a:gd name="connsiteY7" fmla="*/ 2217 h 10481"/>
                  <a:gd name="connsiteX0" fmla="*/ 10133 w 10133"/>
                  <a:gd name="connsiteY0" fmla="*/ 2217 h 9871"/>
                  <a:gd name="connsiteX1" fmla="*/ 8182 w 10133"/>
                  <a:gd name="connsiteY1" fmla="*/ 8544 h 9871"/>
                  <a:gd name="connsiteX2" fmla="*/ 2166 w 10133"/>
                  <a:gd name="connsiteY2" fmla="*/ 8544 h 9871"/>
                  <a:gd name="connsiteX3" fmla="*/ 0 w 10133"/>
                  <a:gd name="connsiteY3" fmla="*/ 3669 h 9871"/>
                  <a:gd name="connsiteX4" fmla="*/ 296 w 10133"/>
                  <a:gd name="connsiteY4" fmla="*/ 1795 h 9871"/>
                  <a:gd name="connsiteX5" fmla="*/ 657 w 10133"/>
                  <a:gd name="connsiteY5" fmla="*/ 0 h 9871"/>
                  <a:gd name="connsiteX6" fmla="*/ 8100 w 10133"/>
                  <a:gd name="connsiteY6" fmla="*/ 892 h 9871"/>
                  <a:gd name="connsiteX7" fmla="*/ 10133 w 10133"/>
                  <a:gd name="connsiteY7" fmla="*/ 2217 h 9871"/>
                  <a:gd name="connsiteX0" fmla="*/ 10000 w 10000"/>
                  <a:gd name="connsiteY0" fmla="*/ 2246 h 11298"/>
                  <a:gd name="connsiteX1" fmla="*/ 8075 w 10000"/>
                  <a:gd name="connsiteY1" fmla="*/ 8656 h 11298"/>
                  <a:gd name="connsiteX2" fmla="*/ 2400 w 10000"/>
                  <a:gd name="connsiteY2" fmla="*/ 11091 h 11298"/>
                  <a:gd name="connsiteX3" fmla="*/ 0 w 10000"/>
                  <a:gd name="connsiteY3" fmla="*/ 3717 h 11298"/>
                  <a:gd name="connsiteX4" fmla="*/ 292 w 10000"/>
                  <a:gd name="connsiteY4" fmla="*/ 1818 h 11298"/>
                  <a:gd name="connsiteX5" fmla="*/ 648 w 10000"/>
                  <a:gd name="connsiteY5" fmla="*/ 0 h 11298"/>
                  <a:gd name="connsiteX6" fmla="*/ 7994 w 10000"/>
                  <a:gd name="connsiteY6" fmla="*/ 904 h 11298"/>
                  <a:gd name="connsiteX7" fmla="*/ 10000 w 10000"/>
                  <a:gd name="connsiteY7" fmla="*/ 2246 h 11298"/>
                  <a:gd name="connsiteX0" fmla="*/ 10000 w 10000"/>
                  <a:gd name="connsiteY0" fmla="*/ 2246 h 12106"/>
                  <a:gd name="connsiteX1" fmla="*/ 8272 w 10000"/>
                  <a:gd name="connsiteY1" fmla="*/ 11091 h 12106"/>
                  <a:gd name="connsiteX2" fmla="*/ 2400 w 10000"/>
                  <a:gd name="connsiteY2" fmla="*/ 11091 h 12106"/>
                  <a:gd name="connsiteX3" fmla="*/ 0 w 10000"/>
                  <a:gd name="connsiteY3" fmla="*/ 3717 h 12106"/>
                  <a:gd name="connsiteX4" fmla="*/ 292 w 10000"/>
                  <a:gd name="connsiteY4" fmla="*/ 1818 h 12106"/>
                  <a:gd name="connsiteX5" fmla="*/ 648 w 10000"/>
                  <a:gd name="connsiteY5" fmla="*/ 0 h 12106"/>
                  <a:gd name="connsiteX6" fmla="*/ 7994 w 10000"/>
                  <a:gd name="connsiteY6" fmla="*/ 904 h 12106"/>
                  <a:gd name="connsiteX7" fmla="*/ 10000 w 10000"/>
                  <a:gd name="connsiteY7" fmla="*/ 2246 h 12106"/>
                  <a:gd name="connsiteX0" fmla="*/ 10262 w 10262"/>
                  <a:gd name="connsiteY0" fmla="*/ 1550 h 12152"/>
                  <a:gd name="connsiteX1" fmla="*/ 8272 w 10262"/>
                  <a:gd name="connsiteY1" fmla="*/ 11091 h 12152"/>
                  <a:gd name="connsiteX2" fmla="*/ 2400 w 10262"/>
                  <a:gd name="connsiteY2" fmla="*/ 11091 h 12152"/>
                  <a:gd name="connsiteX3" fmla="*/ 0 w 10262"/>
                  <a:gd name="connsiteY3" fmla="*/ 3717 h 12152"/>
                  <a:gd name="connsiteX4" fmla="*/ 292 w 10262"/>
                  <a:gd name="connsiteY4" fmla="*/ 1818 h 12152"/>
                  <a:gd name="connsiteX5" fmla="*/ 648 w 10262"/>
                  <a:gd name="connsiteY5" fmla="*/ 0 h 12152"/>
                  <a:gd name="connsiteX6" fmla="*/ 7994 w 10262"/>
                  <a:gd name="connsiteY6" fmla="*/ 904 h 12152"/>
                  <a:gd name="connsiteX7" fmla="*/ 10262 w 10262"/>
                  <a:gd name="connsiteY7" fmla="*/ 1550 h 12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262" h="12152">
                    <a:moveTo>
                      <a:pt x="10262" y="1550"/>
                    </a:moveTo>
                    <a:cubicBezTo>
                      <a:pt x="10262" y="5929"/>
                      <a:pt x="9582" y="9501"/>
                      <a:pt x="8272" y="11091"/>
                    </a:cubicBezTo>
                    <a:cubicBezTo>
                      <a:pt x="6962" y="12681"/>
                      <a:pt x="3779" y="12320"/>
                      <a:pt x="2400" y="11091"/>
                    </a:cubicBezTo>
                    <a:cubicBezTo>
                      <a:pt x="1021" y="9862"/>
                      <a:pt x="120" y="7776"/>
                      <a:pt x="0" y="3717"/>
                    </a:cubicBezTo>
                    <a:cubicBezTo>
                      <a:pt x="60" y="3503"/>
                      <a:pt x="271" y="2246"/>
                      <a:pt x="292" y="1818"/>
                    </a:cubicBezTo>
                    <a:cubicBezTo>
                      <a:pt x="352" y="1712"/>
                      <a:pt x="568" y="0"/>
                      <a:pt x="648" y="0"/>
                    </a:cubicBezTo>
                    <a:cubicBezTo>
                      <a:pt x="2514" y="5022"/>
                      <a:pt x="5567" y="4429"/>
                      <a:pt x="7994" y="904"/>
                    </a:cubicBezTo>
                    <a:cubicBezTo>
                      <a:pt x="8636" y="-58"/>
                      <a:pt x="9600" y="55"/>
                      <a:pt x="10262" y="155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1737223" y="1274880"/>
              <a:ext cx="6176963" cy="4781550"/>
              <a:chOff x="1648732" y="1304377"/>
              <a:chExt cx="6176963" cy="4781550"/>
            </a:xfrm>
          </p:grpSpPr>
          <p:sp>
            <p:nvSpPr>
              <p:cNvPr id="65" name="Freeform 43"/>
              <p:cNvSpPr>
                <a:spLocks/>
              </p:cNvSpPr>
              <p:nvPr/>
            </p:nvSpPr>
            <p:spPr bwMode="auto">
              <a:xfrm>
                <a:off x="1767427" y="1480594"/>
                <a:ext cx="5792227" cy="4443401"/>
              </a:xfrm>
              <a:custGeom>
                <a:avLst/>
                <a:gdLst>
                  <a:gd name="T0" fmla="*/ 1077 w 1540"/>
                  <a:gd name="T1" fmla="*/ 0 h 1152"/>
                  <a:gd name="T2" fmla="*/ 1185 w 1540"/>
                  <a:gd name="T3" fmla="*/ 196 h 1152"/>
                  <a:gd name="T4" fmla="*/ 1389 w 1540"/>
                  <a:gd name="T5" fmla="*/ 220 h 1152"/>
                  <a:gd name="T6" fmla="*/ 1321 w 1540"/>
                  <a:gd name="T7" fmla="*/ 260 h 1152"/>
                  <a:gd name="T8" fmla="*/ 1449 w 1540"/>
                  <a:gd name="T9" fmla="*/ 424 h 1152"/>
                  <a:gd name="T10" fmla="*/ 1521 w 1540"/>
                  <a:gd name="T11" fmla="*/ 544 h 1152"/>
                  <a:gd name="T12" fmla="*/ 1481 w 1540"/>
                  <a:gd name="T13" fmla="*/ 556 h 1152"/>
                  <a:gd name="T14" fmla="*/ 1425 w 1540"/>
                  <a:gd name="T15" fmla="*/ 1024 h 1152"/>
                  <a:gd name="T16" fmla="*/ 1385 w 1540"/>
                  <a:gd name="T17" fmla="*/ 1000 h 1152"/>
                  <a:gd name="T18" fmla="*/ 1345 w 1540"/>
                  <a:gd name="T19" fmla="*/ 1120 h 1152"/>
                  <a:gd name="T20" fmla="*/ 1289 w 1540"/>
                  <a:gd name="T21" fmla="*/ 904 h 1152"/>
                  <a:gd name="T22" fmla="*/ 1265 w 1540"/>
                  <a:gd name="T23" fmla="*/ 952 h 1152"/>
                  <a:gd name="T24" fmla="*/ 1249 w 1540"/>
                  <a:gd name="T25" fmla="*/ 856 h 1152"/>
                  <a:gd name="T26" fmla="*/ 1161 w 1540"/>
                  <a:gd name="T27" fmla="*/ 920 h 1152"/>
                  <a:gd name="T28" fmla="*/ 1173 w 1540"/>
                  <a:gd name="T29" fmla="*/ 832 h 1152"/>
                  <a:gd name="T30" fmla="*/ 553 w 1540"/>
                  <a:gd name="T31" fmla="*/ 1088 h 1152"/>
                  <a:gd name="T32" fmla="*/ 625 w 1540"/>
                  <a:gd name="T33" fmla="*/ 840 h 1152"/>
                  <a:gd name="T34" fmla="*/ 393 w 1540"/>
                  <a:gd name="T35" fmla="*/ 996 h 1152"/>
                  <a:gd name="T36" fmla="*/ 393 w 1540"/>
                  <a:gd name="T37" fmla="*/ 880 h 1152"/>
                  <a:gd name="T38" fmla="*/ 233 w 1540"/>
                  <a:gd name="T39" fmla="*/ 1048 h 1152"/>
                  <a:gd name="T40" fmla="*/ 221 w 1540"/>
                  <a:gd name="T41" fmla="*/ 920 h 1152"/>
                  <a:gd name="T42" fmla="*/ 169 w 1540"/>
                  <a:gd name="T43" fmla="*/ 1152 h 1152"/>
                  <a:gd name="T44" fmla="*/ 117 w 1540"/>
                  <a:gd name="T45" fmla="*/ 1008 h 1152"/>
                  <a:gd name="T46" fmla="*/ 45 w 1540"/>
                  <a:gd name="T47" fmla="*/ 1040 h 1152"/>
                  <a:gd name="T48" fmla="*/ 13 w 1540"/>
                  <a:gd name="T49" fmla="*/ 784 h 1152"/>
                  <a:gd name="T50" fmla="*/ 133 w 1540"/>
                  <a:gd name="T51" fmla="*/ 360 h 1152"/>
                  <a:gd name="T52" fmla="*/ 69 w 1540"/>
                  <a:gd name="T53" fmla="*/ 288 h 1152"/>
                  <a:gd name="T54" fmla="*/ 333 w 1540"/>
                  <a:gd name="T55" fmla="*/ 176 h 1152"/>
                  <a:gd name="T56" fmla="*/ 709 w 1540"/>
                  <a:gd name="T57" fmla="*/ 96 h 1152"/>
                  <a:gd name="T58" fmla="*/ 693 w 1540"/>
                  <a:gd name="T59" fmla="*/ 20 h 1152"/>
                  <a:gd name="T60" fmla="*/ 765 w 1540"/>
                  <a:gd name="T61" fmla="*/ 44 h 1152"/>
                  <a:gd name="T62" fmla="*/ 1017 w 1540"/>
                  <a:gd name="T63" fmla="*/ 120 h 1152"/>
                  <a:gd name="T64" fmla="*/ 1077 w 1540"/>
                  <a:gd name="T65" fmla="*/ 0 h 1152"/>
                  <a:gd name="connsiteX0" fmla="*/ 6924 w 9807"/>
                  <a:gd name="connsiteY0" fmla="*/ 0 h 10000"/>
                  <a:gd name="connsiteX1" fmla="*/ 7625 w 9807"/>
                  <a:gd name="connsiteY1" fmla="*/ 1701 h 10000"/>
                  <a:gd name="connsiteX2" fmla="*/ 8949 w 9807"/>
                  <a:gd name="connsiteY2" fmla="*/ 1910 h 10000"/>
                  <a:gd name="connsiteX3" fmla="*/ 8508 w 9807"/>
                  <a:gd name="connsiteY3" fmla="*/ 2257 h 10000"/>
                  <a:gd name="connsiteX4" fmla="*/ 9339 w 9807"/>
                  <a:gd name="connsiteY4" fmla="*/ 3681 h 10000"/>
                  <a:gd name="connsiteX5" fmla="*/ 9807 w 9807"/>
                  <a:gd name="connsiteY5" fmla="*/ 4722 h 10000"/>
                  <a:gd name="connsiteX6" fmla="*/ 9547 w 9807"/>
                  <a:gd name="connsiteY6" fmla="*/ 4826 h 10000"/>
                  <a:gd name="connsiteX7" fmla="*/ 9183 w 9807"/>
                  <a:gd name="connsiteY7" fmla="*/ 8889 h 10000"/>
                  <a:gd name="connsiteX8" fmla="*/ 8924 w 9807"/>
                  <a:gd name="connsiteY8" fmla="*/ 8681 h 10000"/>
                  <a:gd name="connsiteX9" fmla="*/ 8664 w 9807"/>
                  <a:gd name="connsiteY9" fmla="*/ 9722 h 10000"/>
                  <a:gd name="connsiteX10" fmla="*/ 8300 w 9807"/>
                  <a:gd name="connsiteY10" fmla="*/ 7847 h 10000"/>
                  <a:gd name="connsiteX11" fmla="*/ 8144 w 9807"/>
                  <a:gd name="connsiteY11" fmla="*/ 8264 h 10000"/>
                  <a:gd name="connsiteX12" fmla="*/ 8040 w 9807"/>
                  <a:gd name="connsiteY12" fmla="*/ 7431 h 10000"/>
                  <a:gd name="connsiteX13" fmla="*/ 7469 w 9807"/>
                  <a:gd name="connsiteY13" fmla="*/ 7986 h 10000"/>
                  <a:gd name="connsiteX14" fmla="*/ 7547 w 9807"/>
                  <a:gd name="connsiteY14" fmla="*/ 7222 h 10000"/>
                  <a:gd name="connsiteX15" fmla="*/ 3521 w 9807"/>
                  <a:gd name="connsiteY15" fmla="*/ 9444 h 10000"/>
                  <a:gd name="connsiteX16" fmla="*/ 3988 w 9807"/>
                  <a:gd name="connsiteY16" fmla="*/ 7292 h 10000"/>
                  <a:gd name="connsiteX17" fmla="*/ 2482 w 9807"/>
                  <a:gd name="connsiteY17" fmla="*/ 8646 h 10000"/>
                  <a:gd name="connsiteX18" fmla="*/ 2482 w 9807"/>
                  <a:gd name="connsiteY18" fmla="*/ 7639 h 10000"/>
                  <a:gd name="connsiteX19" fmla="*/ 1443 w 9807"/>
                  <a:gd name="connsiteY19" fmla="*/ 9097 h 10000"/>
                  <a:gd name="connsiteX20" fmla="*/ 1365 w 9807"/>
                  <a:gd name="connsiteY20" fmla="*/ 8127 h 10000"/>
                  <a:gd name="connsiteX21" fmla="*/ 1027 w 9807"/>
                  <a:gd name="connsiteY21" fmla="*/ 10000 h 10000"/>
                  <a:gd name="connsiteX22" fmla="*/ 690 w 9807"/>
                  <a:gd name="connsiteY22" fmla="*/ 8750 h 10000"/>
                  <a:gd name="connsiteX23" fmla="*/ 222 w 9807"/>
                  <a:gd name="connsiteY23" fmla="*/ 9028 h 10000"/>
                  <a:gd name="connsiteX24" fmla="*/ 14 w 9807"/>
                  <a:gd name="connsiteY24" fmla="*/ 6806 h 10000"/>
                  <a:gd name="connsiteX25" fmla="*/ 794 w 9807"/>
                  <a:gd name="connsiteY25" fmla="*/ 3125 h 10000"/>
                  <a:gd name="connsiteX26" fmla="*/ 378 w 9807"/>
                  <a:gd name="connsiteY26" fmla="*/ 2500 h 10000"/>
                  <a:gd name="connsiteX27" fmla="*/ 2092 w 9807"/>
                  <a:gd name="connsiteY27" fmla="*/ 1528 h 10000"/>
                  <a:gd name="connsiteX28" fmla="*/ 4534 w 9807"/>
                  <a:gd name="connsiteY28" fmla="*/ 833 h 10000"/>
                  <a:gd name="connsiteX29" fmla="*/ 4430 w 9807"/>
                  <a:gd name="connsiteY29" fmla="*/ 174 h 10000"/>
                  <a:gd name="connsiteX30" fmla="*/ 4898 w 9807"/>
                  <a:gd name="connsiteY30" fmla="*/ 382 h 10000"/>
                  <a:gd name="connsiteX31" fmla="*/ 6534 w 9807"/>
                  <a:gd name="connsiteY31" fmla="*/ 1042 h 10000"/>
                  <a:gd name="connsiteX32" fmla="*/ 6924 w 9807"/>
                  <a:gd name="connsiteY32" fmla="*/ 0 h 10000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63 w 10000"/>
                  <a:gd name="connsiteY10" fmla="*/ 7847 h 10176"/>
                  <a:gd name="connsiteX11" fmla="*/ 8304 w 10000"/>
                  <a:gd name="connsiteY11" fmla="*/ 8264 h 10176"/>
                  <a:gd name="connsiteX12" fmla="*/ 8198 w 10000"/>
                  <a:gd name="connsiteY12" fmla="*/ 7431 h 10176"/>
                  <a:gd name="connsiteX13" fmla="*/ 7616 w 10000"/>
                  <a:gd name="connsiteY13" fmla="*/ 7986 h 10176"/>
                  <a:gd name="connsiteX14" fmla="*/ 7696 w 10000"/>
                  <a:gd name="connsiteY14" fmla="*/ 7222 h 10176"/>
                  <a:gd name="connsiteX15" fmla="*/ 3590 w 10000"/>
                  <a:gd name="connsiteY15" fmla="*/ 9444 h 10176"/>
                  <a:gd name="connsiteX16" fmla="*/ 4066 w 10000"/>
                  <a:gd name="connsiteY16" fmla="*/ 7292 h 10176"/>
                  <a:gd name="connsiteX17" fmla="*/ 2531 w 10000"/>
                  <a:gd name="connsiteY17" fmla="*/ 8646 h 10176"/>
                  <a:gd name="connsiteX18" fmla="*/ 2531 w 10000"/>
                  <a:gd name="connsiteY18" fmla="*/ 7639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226 w 10000"/>
                  <a:gd name="connsiteY23" fmla="*/ 9028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63 w 10000"/>
                  <a:gd name="connsiteY10" fmla="*/ 7847 h 10176"/>
                  <a:gd name="connsiteX11" fmla="*/ 8304 w 10000"/>
                  <a:gd name="connsiteY11" fmla="*/ 8264 h 10176"/>
                  <a:gd name="connsiteX12" fmla="*/ 8198 w 10000"/>
                  <a:gd name="connsiteY12" fmla="*/ 7431 h 10176"/>
                  <a:gd name="connsiteX13" fmla="*/ 7616 w 10000"/>
                  <a:gd name="connsiteY13" fmla="*/ 7986 h 10176"/>
                  <a:gd name="connsiteX14" fmla="*/ 7696 w 10000"/>
                  <a:gd name="connsiteY14" fmla="*/ 7222 h 10176"/>
                  <a:gd name="connsiteX15" fmla="*/ 3590 w 10000"/>
                  <a:gd name="connsiteY15" fmla="*/ 9444 h 10176"/>
                  <a:gd name="connsiteX16" fmla="*/ 4066 w 10000"/>
                  <a:gd name="connsiteY16" fmla="*/ 7292 h 10176"/>
                  <a:gd name="connsiteX17" fmla="*/ 2531 w 10000"/>
                  <a:gd name="connsiteY17" fmla="*/ 8646 h 10176"/>
                  <a:gd name="connsiteX18" fmla="*/ 2531 w 10000"/>
                  <a:gd name="connsiteY18" fmla="*/ 7639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159 w 10000"/>
                  <a:gd name="connsiteY23" fmla="*/ 9134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63 w 10000"/>
                  <a:gd name="connsiteY10" fmla="*/ 7847 h 10176"/>
                  <a:gd name="connsiteX11" fmla="*/ 8304 w 10000"/>
                  <a:gd name="connsiteY11" fmla="*/ 8264 h 10176"/>
                  <a:gd name="connsiteX12" fmla="*/ 8198 w 10000"/>
                  <a:gd name="connsiteY12" fmla="*/ 7431 h 10176"/>
                  <a:gd name="connsiteX13" fmla="*/ 7616 w 10000"/>
                  <a:gd name="connsiteY13" fmla="*/ 7986 h 10176"/>
                  <a:gd name="connsiteX14" fmla="*/ 7696 w 10000"/>
                  <a:gd name="connsiteY14" fmla="*/ 7222 h 10176"/>
                  <a:gd name="connsiteX15" fmla="*/ 3590 w 10000"/>
                  <a:gd name="connsiteY15" fmla="*/ 9444 h 10176"/>
                  <a:gd name="connsiteX16" fmla="*/ 4066 w 10000"/>
                  <a:gd name="connsiteY16" fmla="*/ 7292 h 10176"/>
                  <a:gd name="connsiteX17" fmla="*/ 2531 w 10000"/>
                  <a:gd name="connsiteY17" fmla="*/ 8646 h 10176"/>
                  <a:gd name="connsiteX18" fmla="*/ 2491 w 10000"/>
                  <a:gd name="connsiteY18" fmla="*/ 7797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159 w 10000"/>
                  <a:gd name="connsiteY23" fmla="*/ 9134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63 w 10000"/>
                  <a:gd name="connsiteY10" fmla="*/ 7847 h 10176"/>
                  <a:gd name="connsiteX11" fmla="*/ 8304 w 10000"/>
                  <a:gd name="connsiteY11" fmla="*/ 8264 h 10176"/>
                  <a:gd name="connsiteX12" fmla="*/ 8198 w 10000"/>
                  <a:gd name="connsiteY12" fmla="*/ 7431 h 10176"/>
                  <a:gd name="connsiteX13" fmla="*/ 7616 w 10000"/>
                  <a:gd name="connsiteY13" fmla="*/ 7986 h 10176"/>
                  <a:gd name="connsiteX14" fmla="*/ 7696 w 10000"/>
                  <a:gd name="connsiteY14" fmla="*/ 7222 h 10176"/>
                  <a:gd name="connsiteX15" fmla="*/ 3590 w 10000"/>
                  <a:gd name="connsiteY15" fmla="*/ 9444 h 10176"/>
                  <a:gd name="connsiteX16" fmla="*/ 4066 w 10000"/>
                  <a:gd name="connsiteY16" fmla="*/ 7292 h 10176"/>
                  <a:gd name="connsiteX17" fmla="*/ 2531 w 10000"/>
                  <a:gd name="connsiteY17" fmla="*/ 8734 h 10176"/>
                  <a:gd name="connsiteX18" fmla="*/ 2491 w 10000"/>
                  <a:gd name="connsiteY18" fmla="*/ 7797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159 w 10000"/>
                  <a:gd name="connsiteY23" fmla="*/ 9134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63 w 10000"/>
                  <a:gd name="connsiteY10" fmla="*/ 7847 h 10176"/>
                  <a:gd name="connsiteX11" fmla="*/ 8304 w 10000"/>
                  <a:gd name="connsiteY11" fmla="*/ 8264 h 10176"/>
                  <a:gd name="connsiteX12" fmla="*/ 8198 w 10000"/>
                  <a:gd name="connsiteY12" fmla="*/ 7431 h 10176"/>
                  <a:gd name="connsiteX13" fmla="*/ 7616 w 10000"/>
                  <a:gd name="connsiteY13" fmla="*/ 7986 h 10176"/>
                  <a:gd name="connsiteX14" fmla="*/ 7696 w 10000"/>
                  <a:gd name="connsiteY14" fmla="*/ 7222 h 10176"/>
                  <a:gd name="connsiteX15" fmla="*/ 3590 w 10000"/>
                  <a:gd name="connsiteY15" fmla="*/ 9444 h 10176"/>
                  <a:gd name="connsiteX16" fmla="*/ 3999 w 10000"/>
                  <a:gd name="connsiteY16" fmla="*/ 7415 h 10176"/>
                  <a:gd name="connsiteX17" fmla="*/ 2531 w 10000"/>
                  <a:gd name="connsiteY17" fmla="*/ 8734 h 10176"/>
                  <a:gd name="connsiteX18" fmla="*/ 2491 w 10000"/>
                  <a:gd name="connsiteY18" fmla="*/ 7797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159 w 10000"/>
                  <a:gd name="connsiteY23" fmla="*/ 9134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63 w 10000"/>
                  <a:gd name="connsiteY10" fmla="*/ 7847 h 10176"/>
                  <a:gd name="connsiteX11" fmla="*/ 8304 w 10000"/>
                  <a:gd name="connsiteY11" fmla="*/ 8264 h 10176"/>
                  <a:gd name="connsiteX12" fmla="*/ 8198 w 10000"/>
                  <a:gd name="connsiteY12" fmla="*/ 7431 h 10176"/>
                  <a:gd name="connsiteX13" fmla="*/ 7616 w 10000"/>
                  <a:gd name="connsiteY13" fmla="*/ 7986 h 10176"/>
                  <a:gd name="connsiteX14" fmla="*/ 7669 w 10000"/>
                  <a:gd name="connsiteY14" fmla="*/ 7310 h 10176"/>
                  <a:gd name="connsiteX15" fmla="*/ 3590 w 10000"/>
                  <a:gd name="connsiteY15" fmla="*/ 9444 h 10176"/>
                  <a:gd name="connsiteX16" fmla="*/ 3999 w 10000"/>
                  <a:gd name="connsiteY16" fmla="*/ 7415 h 10176"/>
                  <a:gd name="connsiteX17" fmla="*/ 2531 w 10000"/>
                  <a:gd name="connsiteY17" fmla="*/ 8734 h 10176"/>
                  <a:gd name="connsiteX18" fmla="*/ 2491 w 10000"/>
                  <a:gd name="connsiteY18" fmla="*/ 7797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159 w 10000"/>
                  <a:gd name="connsiteY23" fmla="*/ 9134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63 w 10000"/>
                  <a:gd name="connsiteY10" fmla="*/ 7847 h 10176"/>
                  <a:gd name="connsiteX11" fmla="*/ 8304 w 10000"/>
                  <a:gd name="connsiteY11" fmla="*/ 8264 h 10176"/>
                  <a:gd name="connsiteX12" fmla="*/ 8198 w 10000"/>
                  <a:gd name="connsiteY12" fmla="*/ 7431 h 10176"/>
                  <a:gd name="connsiteX13" fmla="*/ 7616 w 10000"/>
                  <a:gd name="connsiteY13" fmla="*/ 8074 h 10176"/>
                  <a:gd name="connsiteX14" fmla="*/ 7669 w 10000"/>
                  <a:gd name="connsiteY14" fmla="*/ 7310 h 10176"/>
                  <a:gd name="connsiteX15" fmla="*/ 3590 w 10000"/>
                  <a:gd name="connsiteY15" fmla="*/ 9444 h 10176"/>
                  <a:gd name="connsiteX16" fmla="*/ 3999 w 10000"/>
                  <a:gd name="connsiteY16" fmla="*/ 7415 h 10176"/>
                  <a:gd name="connsiteX17" fmla="*/ 2531 w 10000"/>
                  <a:gd name="connsiteY17" fmla="*/ 8734 h 10176"/>
                  <a:gd name="connsiteX18" fmla="*/ 2491 w 10000"/>
                  <a:gd name="connsiteY18" fmla="*/ 7797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159 w 10000"/>
                  <a:gd name="connsiteY23" fmla="*/ 9134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63 w 10000"/>
                  <a:gd name="connsiteY10" fmla="*/ 7847 h 10176"/>
                  <a:gd name="connsiteX11" fmla="*/ 8304 w 10000"/>
                  <a:gd name="connsiteY11" fmla="*/ 8264 h 10176"/>
                  <a:gd name="connsiteX12" fmla="*/ 8292 w 10000"/>
                  <a:gd name="connsiteY12" fmla="*/ 7378 h 10176"/>
                  <a:gd name="connsiteX13" fmla="*/ 7616 w 10000"/>
                  <a:gd name="connsiteY13" fmla="*/ 8074 h 10176"/>
                  <a:gd name="connsiteX14" fmla="*/ 7669 w 10000"/>
                  <a:gd name="connsiteY14" fmla="*/ 7310 h 10176"/>
                  <a:gd name="connsiteX15" fmla="*/ 3590 w 10000"/>
                  <a:gd name="connsiteY15" fmla="*/ 9444 h 10176"/>
                  <a:gd name="connsiteX16" fmla="*/ 3999 w 10000"/>
                  <a:gd name="connsiteY16" fmla="*/ 7415 h 10176"/>
                  <a:gd name="connsiteX17" fmla="*/ 2531 w 10000"/>
                  <a:gd name="connsiteY17" fmla="*/ 8734 h 10176"/>
                  <a:gd name="connsiteX18" fmla="*/ 2491 w 10000"/>
                  <a:gd name="connsiteY18" fmla="*/ 7797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159 w 10000"/>
                  <a:gd name="connsiteY23" fmla="*/ 9134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63 w 10000"/>
                  <a:gd name="connsiteY10" fmla="*/ 7847 h 10176"/>
                  <a:gd name="connsiteX11" fmla="*/ 8304 w 10000"/>
                  <a:gd name="connsiteY11" fmla="*/ 8264 h 10176"/>
                  <a:gd name="connsiteX12" fmla="*/ 8144 w 10000"/>
                  <a:gd name="connsiteY12" fmla="*/ 7448 h 10176"/>
                  <a:gd name="connsiteX13" fmla="*/ 7616 w 10000"/>
                  <a:gd name="connsiteY13" fmla="*/ 8074 h 10176"/>
                  <a:gd name="connsiteX14" fmla="*/ 7669 w 10000"/>
                  <a:gd name="connsiteY14" fmla="*/ 7310 h 10176"/>
                  <a:gd name="connsiteX15" fmla="*/ 3590 w 10000"/>
                  <a:gd name="connsiteY15" fmla="*/ 9444 h 10176"/>
                  <a:gd name="connsiteX16" fmla="*/ 3999 w 10000"/>
                  <a:gd name="connsiteY16" fmla="*/ 7415 h 10176"/>
                  <a:gd name="connsiteX17" fmla="*/ 2531 w 10000"/>
                  <a:gd name="connsiteY17" fmla="*/ 8734 h 10176"/>
                  <a:gd name="connsiteX18" fmla="*/ 2491 w 10000"/>
                  <a:gd name="connsiteY18" fmla="*/ 7797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159 w 10000"/>
                  <a:gd name="connsiteY23" fmla="*/ 9134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63 w 10000"/>
                  <a:gd name="connsiteY10" fmla="*/ 7847 h 10176"/>
                  <a:gd name="connsiteX11" fmla="*/ 8304 w 10000"/>
                  <a:gd name="connsiteY11" fmla="*/ 8264 h 10176"/>
                  <a:gd name="connsiteX12" fmla="*/ 8144 w 10000"/>
                  <a:gd name="connsiteY12" fmla="*/ 7448 h 10176"/>
                  <a:gd name="connsiteX13" fmla="*/ 7616 w 10000"/>
                  <a:gd name="connsiteY13" fmla="*/ 8074 h 10176"/>
                  <a:gd name="connsiteX14" fmla="*/ 7669 w 10000"/>
                  <a:gd name="connsiteY14" fmla="*/ 7310 h 10176"/>
                  <a:gd name="connsiteX15" fmla="*/ 3590 w 10000"/>
                  <a:gd name="connsiteY15" fmla="*/ 9444 h 10176"/>
                  <a:gd name="connsiteX16" fmla="*/ 3999 w 10000"/>
                  <a:gd name="connsiteY16" fmla="*/ 7415 h 10176"/>
                  <a:gd name="connsiteX17" fmla="*/ 2531 w 10000"/>
                  <a:gd name="connsiteY17" fmla="*/ 8734 h 10176"/>
                  <a:gd name="connsiteX18" fmla="*/ 2491 w 10000"/>
                  <a:gd name="connsiteY18" fmla="*/ 7797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159 w 10000"/>
                  <a:gd name="connsiteY23" fmla="*/ 9134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76 w 10000"/>
                  <a:gd name="connsiteY10" fmla="*/ 7935 h 10176"/>
                  <a:gd name="connsiteX11" fmla="*/ 8304 w 10000"/>
                  <a:gd name="connsiteY11" fmla="*/ 8264 h 10176"/>
                  <a:gd name="connsiteX12" fmla="*/ 8144 w 10000"/>
                  <a:gd name="connsiteY12" fmla="*/ 7448 h 10176"/>
                  <a:gd name="connsiteX13" fmla="*/ 7616 w 10000"/>
                  <a:gd name="connsiteY13" fmla="*/ 8074 h 10176"/>
                  <a:gd name="connsiteX14" fmla="*/ 7669 w 10000"/>
                  <a:gd name="connsiteY14" fmla="*/ 7310 h 10176"/>
                  <a:gd name="connsiteX15" fmla="*/ 3590 w 10000"/>
                  <a:gd name="connsiteY15" fmla="*/ 9444 h 10176"/>
                  <a:gd name="connsiteX16" fmla="*/ 3999 w 10000"/>
                  <a:gd name="connsiteY16" fmla="*/ 7415 h 10176"/>
                  <a:gd name="connsiteX17" fmla="*/ 2531 w 10000"/>
                  <a:gd name="connsiteY17" fmla="*/ 8734 h 10176"/>
                  <a:gd name="connsiteX18" fmla="*/ 2491 w 10000"/>
                  <a:gd name="connsiteY18" fmla="*/ 7797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159 w 10000"/>
                  <a:gd name="connsiteY23" fmla="*/ 9134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88 w 10003"/>
                  <a:gd name="connsiteY26" fmla="*/ 2500 h 10176"/>
                  <a:gd name="connsiteX27" fmla="*/ 2136 w 10003"/>
                  <a:gd name="connsiteY27" fmla="*/ 1528 h 10176"/>
                  <a:gd name="connsiteX28" fmla="*/ 4626 w 10003"/>
                  <a:gd name="connsiteY28" fmla="*/ 833 h 10176"/>
                  <a:gd name="connsiteX29" fmla="*/ 4520 w 10003"/>
                  <a:gd name="connsiteY29" fmla="*/ 174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136 w 10003"/>
                  <a:gd name="connsiteY27" fmla="*/ 1528 h 10176"/>
                  <a:gd name="connsiteX28" fmla="*/ 4626 w 10003"/>
                  <a:gd name="connsiteY28" fmla="*/ 833 h 10176"/>
                  <a:gd name="connsiteX29" fmla="*/ 4520 w 10003"/>
                  <a:gd name="connsiteY29" fmla="*/ 174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136 w 10003"/>
                  <a:gd name="connsiteY27" fmla="*/ 1528 h 10176"/>
                  <a:gd name="connsiteX28" fmla="*/ 4586 w 10003"/>
                  <a:gd name="connsiteY28" fmla="*/ 727 h 10176"/>
                  <a:gd name="connsiteX29" fmla="*/ 4520 w 10003"/>
                  <a:gd name="connsiteY29" fmla="*/ 174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136 w 10003"/>
                  <a:gd name="connsiteY27" fmla="*/ 1528 h 10176"/>
                  <a:gd name="connsiteX28" fmla="*/ 4586 w 10003"/>
                  <a:gd name="connsiteY28" fmla="*/ 727 h 10176"/>
                  <a:gd name="connsiteX29" fmla="*/ 4520 w 10003"/>
                  <a:gd name="connsiteY29" fmla="*/ 174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230 w 10003"/>
                  <a:gd name="connsiteY27" fmla="*/ 1440 h 10176"/>
                  <a:gd name="connsiteX28" fmla="*/ 4586 w 10003"/>
                  <a:gd name="connsiteY28" fmla="*/ 727 h 10176"/>
                  <a:gd name="connsiteX29" fmla="*/ 4520 w 10003"/>
                  <a:gd name="connsiteY29" fmla="*/ 174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230 w 10003"/>
                  <a:gd name="connsiteY27" fmla="*/ 1440 h 10176"/>
                  <a:gd name="connsiteX28" fmla="*/ 4586 w 10003"/>
                  <a:gd name="connsiteY28" fmla="*/ 727 h 10176"/>
                  <a:gd name="connsiteX29" fmla="*/ 4520 w 10003"/>
                  <a:gd name="connsiteY29" fmla="*/ 174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230 w 10003"/>
                  <a:gd name="connsiteY27" fmla="*/ 1440 h 10176"/>
                  <a:gd name="connsiteX28" fmla="*/ 4586 w 10003"/>
                  <a:gd name="connsiteY28" fmla="*/ 727 h 10176"/>
                  <a:gd name="connsiteX29" fmla="*/ 4520 w 10003"/>
                  <a:gd name="connsiteY29" fmla="*/ 174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270 w 10003"/>
                  <a:gd name="connsiteY27" fmla="*/ 1352 h 10176"/>
                  <a:gd name="connsiteX28" fmla="*/ 4586 w 10003"/>
                  <a:gd name="connsiteY28" fmla="*/ 727 h 10176"/>
                  <a:gd name="connsiteX29" fmla="*/ 4520 w 10003"/>
                  <a:gd name="connsiteY29" fmla="*/ 174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270 w 10003"/>
                  <a:gd name="connsiteY27" fmla="*/ 1352 h 10176"/>
                  <a:gd name="connsiteX28" fmla="*/ 4586 w 10003"/>
                  <a:gd name="connsiteY28" fmla="*/ 727 h 10176"/>
                  <a:gd name="connsiteX29" fmla="*/ 4507 w 10003"/>
                  <a:gd name="connsiteY29" fmla="*/ 33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270 w 10003"/>
                  <a:gd name="connsiteY27" fmla="*/ 1352 h 10176"/>
                  <a:gd name="connsiteX28" fmla="*/ 4586 w 10003"/>
                  <a:gd name="connsiteY28" fmla="*/ 727 h 10176"/>
                  <a:gd name="connsiteX29" fmla="*/ 4507 w 10003"/>
                  <a:gd name="connsiteY29" fmla="*/ 33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270 w 10003"/>
                  <a:gd name="connsiteY27" fmla="*/ 1352 h 10176"/>
                  <a:gd name="connsiteX28" fmla="*/ 4586 w 10003"/>
                  <a:gd name="connsiteY28" fmla="*/ 727 h 10176"/>
                  <a:gd name="connsiteX29" fmla="*/ 4507 w 10003"/>
                  <a:gd name="connsiteY29" fmla="*/ 33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270 w 10003"/>
                  <a:gd name="connsiteY27" fmla="*/ 1352 h 10176"/>
                  <a:gd name="connsiteX28" fmla="*/ 4586 w 10003"/>
                  <a:gd name="connsiteY28" fmla="*/ 727 h 10176"/>
                  <a:gd name="connsiteX29" fmla="*/ 4507 w 10003"/>
                  <a:gd name="connsiteY29" fmla="*/ 33 h 10176"/>
                  <a:gd name="connsiteX30" fmla="*/ 5091 w 10003"/>
                  <a:gd name="connsiteY30" fmla="*/ 294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76 w 10003"/>
                  <a:gd name="connsiteY0" fmla="*/ 0 h 10264"/>
                  <a:gd name="connsiteX1" fmla="*/ 7778 w 10003"/>
                  <a:gd name="connsiteY1" fmla="*/ 1789 h 10264"/>
                  <a:gd name="connsiteX2" fmla="*/ 9128 w 10003"/>
                  <a:gd name="connsiteY2" fmla="*/ 1998 h 10264"/>
                  <a:gd name="connsiteX3" fmla="*/ 8678 w 10003"/>
                  <a:gd name="connsiteY3" fmla="*/ 2345 h 10264"/>
                  <a:gd name="connsiteX4" fmla="*/ 9526 w 10003"/>
                  <a:gd name="connsiteY4" fmla="*/ 3769 h 10264"/>
                  <a:gd name="connsiteX5" fmla="*/ 10003 w 10003"/>
                  <a:gd name="connsiteY5" fmla="*/ 4810 h 10264"/>
                  <a:gd name="connsiteX6" fmla="*/ 9738 w 10003"/>
                  <a:gd name="connsiteY6" fmla="*/ 4914 h 10264"/>
                  <a:gd name="connsiteX7" fmla="*/ 9367 w 10003"/>
                  <a:gd name="connsiteY7" fmla="*/ 8977 h 10264"/>
                  <a:gd name="connsiteX8" fmla="*/ 9103 w 10003"/>
                  <a:gd name="connsiteY8" fmla="*/ 8769 h 10264"/>
                  <a:gd name="connsiteX9" fmla="*/ 8838 w 10003"/>
                  <a:gd name="connsiteY9" fmla="*/ 9810 h 10264"/>
                  <a:gd name="connsiteX10" fmla="*/ 8479 w 10003"/>
                  <a:gd name="connsiteY10" fmla="*/ 8023 h 10264"/>
                  <a:gd name="connsiteX11" fmla="*/ 8307 w 10003"/>
                  <a:gd name="connsiteY11" fmla="*/ 8352 h 10264"/>
                  <a:gd name="connsiteX12" fmla="*/ 8147 w 10003"/>
                  <a:gd name="connsiteY12" fmla="*/ 7536 h 10264"/>
                  <a:gd name="connsiteX13" fmla="*/ 7619 w 10003"/>
                  <a:gd name="connsiteY13" fmla="*/ 8162 h 10264"/>
                  <a:gd name="connsiteX14" fmla="*/ 7672 w 10003"/>
                  <a:gd name="connsiteY14" fmla="*/ 7398 h 10264"/>
                  <a:gd name="connsiteX15" fmla="*/ 3593 w 10003"/>
                  <a:gd name="connsiteY15" fmla="*/ 9532 h 10264"/>
                  <a:gd name="connsiteX16" fmla="*/ 4002 w 10003"/>
                  <a:gd name="connsiteY16" fmla="*/ 7503 h 10264"/>
                  <a:gd name="connsiteX17" fmla="*/ 2534 w 10003"/>
                  <a:gd name="connsiteY17" fmla="*/ 8822 h 10264"/>
                  <a:gd name="connsiteX18" fmla="*/ 2494 w 10003"/>
                  <a:gd name="connsiteY18" fmla="*/ 7885 h 10264"/>
                  <a:gd name="connsiteX19" fmla="*/ 1474 w 10003"/>
                  <a:gd name="connsiteY19" fmla="*/ 9185 h 10264"/>
                  <a:gd name="connsiteX20" fmla="*/ 1395 w 10003"/>
                  <a:gd name="connsiteY20" fmla="*/ 8215 h 10264"/>
                  <a:gd name="connsiteX21" fmla="*/ 1077 w 10003"/>
                  <a:gd name="connsiteY21" fmla="*/ 10264 h 10264"/>
                  <a:gd name="connsiteX22" fmla="*/ 707 w 10003"/>
                  <a:gd name="connsiteY22" fmla="*/ 8838 h 10264"/>
                  <a:gd name="connsiteX23" fmla="*/ 162 w 10003"/>
                  <a:gd name="connsiteY23" fmla="*/ 9222 h 10264"/>
                  <a:gd name="connsiteX24" fmla="*/ 17 w 10003"/>
                  <a:gd name="connsiteY24" fmla="*/ 6894 h 10264"/>
                  <a:gd name="connsiteX25" fmla="*/ 719 w 10003"/>
                  <a:gd name="connsiteY25" fmla="*/ 3213 h 10264"/>
                  <a:gd name="connsiteX26" fmla="*/ 307 w 10003"/>
                  <a:gd name="connsiteY26" fmla="*/ 2553 h 10264"/>
                  <a:gd name="connsiteX27" fmla="*/ 2270 w 10003"/>
                  <a:gd name="connsiteY27" fmla="*/ 1440 h 10264"/>
                  <a:gd name="connsiteX28" fmla="*/ 4586 w 10003"/>
                  <a:gd name="connsiteY28" fmla="*/ 815 h 10264"/>
                  <a:gd name="connsiteX29" fmla="*/ 4507 w 10003"/>
                  <a:gd name="connsiteY29" fmla="*/ 121 h 10264"/>
                  <a:gd name="connsiteX30" fmla="*/ 5091 w 10003"/>
                  <a:gd name="connsiteY30" fmla="*/ 382 h 10264"/>
                  <a:gd name="connsiteX31" fmla="*/ 6666 w 10003"/>
                  <a:gd name="connsiteY31" fmla="*/ 1130 h 10264"/>
                  <a:gd name="connsiteX32" fmla="*/ 7076 w 10003"/>
                  <a:gd name="connsiteY32" fmla="*/ 0 h 10264"/>
                  <a:gd name="connsiteX0" fmla="*/ 7076 w 10003"/>
                  <a:gd name="connsiteY0" fmla="*/ 0 h 10264"/>
                  <a:gd name="connsiteX1" fmla="*/ 7778 w 10003"/>
                  <a:gd name="connsiteY1" fmla="*/ 1789 h 10264"/>
                  <a:gd name="connsiteX2" fmla="*/ 9128 w 10003"/>
                  <a:gd name="connsiteY2" fmla="*/ 1998 h 10264"/>
                  <a:gd name="connsiteX3" fmla="*/ 8678 w 10003"/>
                  <a:gd name="connsiteY3" fmla="*/ 2345 h 10264"/>
                  <a:gd name="connsiteX4" fmla="*/ 9526 w 10003"/>
                  <a:gd name="connsiteY4" fmla="*/ 3769 h 10264"/>
                  <a:gd name="connsiteX5" fmla="*/ 10003 w 10003"/>
                  <a:gd name="connsiteY5" fmla="*/ 4810 h 10264"/>
                  <a:gd name="connsiteX6" fmla="*/ 9738 w 10003"/>
                  <a:gd name="connsiteY6" fmla="*/ 4914 h 10264"/>
                  <a:gd name="connsiteX7" fmla="*/ 9367 w 10003"/>
                  <a:gd name="connsiteY7" fmla="*/ 8977 h 10264"/>
                  <a:gd name="connsiteX8" fmla="*/ 9103 w 10003"/>
                  <a:gd name="connsiteY8" fmla="*/ 8769 h 10264"/>
                  <a:gd name="connsiteX9" fmla="*/ 8838 w 10003"/>
                  <a:gd name="connsiteY9" fmla="*/ 9810 h 10264"/>
                  <a:gd name="connsiteX10" fmla="*/ 8479 w 10003"/>
                  <a:gd name="connsiteY10" fmla="*/ 8023 h 10264"/>
                  <a:gd name="connsiteX11" fmla="*/ 8307 w 10003"/>
                  <a:gd name="connsiteY11" fmla="*/ 8352 h 10264"/>
                  <a:gd name="connsiteX12" fmla="*/ 8147 w 10003"/>
                  <a:gd name="connsiteY12" fmla="*/ 7536 h 10264"/>
                  <a:gd name="connsiteX13" fmla="*/ 7619 w 10003"/>
                  <a:gd name="connsiteY13" fmla="*/ 8162 h 10264"/>
                  <a:gd name="connsiteX14" fmla="*/ 7672 w 10003"/>
                  <a:gd name="connsiteY14" fmla="*/ 7398 h 10264"/>
                  <a:gd name="connsiteX15" fmla="*/ 3593 w 10003"/>
                  <a:gd name="connsiteY15" fmla="*/ 9532 h 10264"/>
                  <a:gd name="connsiteX16" fmla="*/ 4002 w 10003"/>
                  <a:gd name="connsiteY16" fmla="*/ 7503 h 10264"/>
                  <a:gd name="connsiteX17" fmla="*/ 2534 w 10003"/>
                  <a:gd name="connsiteY17" fmla="*/ 8822 h 10264"/>
                  <a:gd name="connsiteX18" fmla="*/ 2494 w 10003"/>
                  <a:gd name="connsiteY18" fmla="*/ 7885 h 10264"/>
                  <a:gd name="connsiteX19" fmla="*/ 1474 w 10003"/>
                  <a:gd name="connsiteY19" fmla="*/ 9185 h 10264"/>
                  <a:gd name="connsiteX20" fmla="*/ 1395 w 10003"/>
                  <a:gd name="connsiteY20" fmla="*/ 8215 h 10264"/>
                  <a:gd name="connsiteX21" fmla="*/ 1077 w 10003"/>
                  <a:gd name="connsiteY21" fmla="*/ 10264 h 10264"/>
                  <a:gd name="connsiteX22" fmla="*/ 707 w 10003"/>
                  <a:gd name="connsiteY22" fmla="*/ 8838 h 10264"/>
                  <a:gd name="connsiteX23" fmla="*/ 162 w 10003"/>
                  <a:gd name="connsiteY23" fmla="*/ 9222 h 10264"/>
                  <a:gd name="connsiteX24" fmla="*/ 17 w 10003"/>
                  <a:gd name="connsiteY24" fmla="*/ 6894 h 10264"/>
                  <a:gd name="connsiteX25" fmla="*/ 719 w 10003"/>
                  <a:gd name="connsiteY25" fmla="*/ 3213 h 10264"/>
                  <a:gd name="connsiteX26" fmla="*/ 307 w 10003"/>
                  <a:gd name="connsiteY26" fmla="*/ 2553 h 10264"/>
                  <a:gd name="connsiteX27" fmla="*/ 2270 w 10003"/>
                  <a:gd name="connsiteY27" fmla="*/ 1440 h 10264"/>
                  <a:gd name="connsiteX28" fmla="*/ 4586 w 10003"/>
                  <a:gd name="connsiteY28" fmla="*/ 815 h 10264"/>
                  <a:gd name="connsiteX29" fmla="*/ 4507 w 10003"/>
                  <a:gd name="connsiteY29" fmla="*/ 121 h 10264"/>
                  <a:gd name="connsiteX30" fmla="*/ 5091 w 10003"/>
                  <a:gd name="connsiteY30" fmla="*/ 382 h 10264"/>
                  <a:gd name="connsiteX31" fmla="*/ 6666 w 10003"/>
                  <a:gd name="connsiteY31" fmla="*/ 1130 h 10264"/>
                  <a:gd name="connsiteX32" fmla="*/ 7076 w 10003"/>
                  <a:gd name="connsiteY32" fmla="*/ 0 h 10264"/>
                  <a:gd name="connsiteX0" fmla="*/ 7076 w 10003"/>
                  <a:gd name="connsiteY0" fmla="*/ 0 h 10264"/>
                  <a:gd name="connsiteX1" fmla="*/ 7778 w 10003"/>
                  <a:gd name="connsiteY1" fmla="*/ 1789 h 10264"/>
                  <a:gd name="connsiteX2" fmla="*/ 9128 w 10003"/>
                  <a:gd name="connsiteY2" fmla="*/ 1998 h 10264"/>
                  <a:gd name="connsiteX3" fmla="*/ 8678 w 10003"/>
                  <a:gd name="connsiteY3" fmla="*/ 2345 h 10264"/>
                  <a:gd name="connsiteX4" fmla="*/ 9526 w 10003"/>
                  <a:gd name="connsiteY4" fmla="*/ 3769 h 10264"/>
                  <a:gd name="connsiteX5" fmla="*/ 10003 w 10003"/>
                  <a:gd name="connsiteY5" fmla="*/ 4810 h 10264"/>
                  <a:gd name="connsiteX6" fmla="*/ 9738 w 10003"/>
                  <a:gd name="connsiteY6" fmla="*/ 4914 h 10264"/>
                  <a:gd name="connsiteX7" fmla="*/ 9367 w 10003"/>
                  <a:gd name="connsiteY7" fmla="*/ 8977 h 10264"/>
                  <a:gd name="connsiteX8" fmla="*/ 9103 w 10003"/>
                  <a:gd name="connsiteY8" fmla="*/ 8769 h 10264"/>
                  <a:gd name="connsiteX9" fmla="*/ 8838 w 10003"/>
                  <a:gd name="connsiteY9" fmla="*/ 9810 h 10264"/>
                  <a:gd name="connsiteX10" fmla="*/ 8479 w 10003"/>
                  <a:gd name="connsiteY10" fmla="*/ 8023 h 10264"/>
                  <a:gd name="connsiteX11" fmla="*/ 8307 w 10003"/>
                  <a:gd name="connsiteY11" fmla="*/ 8352 h 10264"/>
                  <a:gd name="connsiteX12" fmla="*/ 8147 w 10003"/>
                  <a:gd name="connsiteY12" fmla="*/ 7536 h 10264"/>
                  <a:gd name="connsiteX13" fmla="*/ 7619 w 10003"/>
                  <a:gd name="connsiteY13" fmla="*/ 8162 h 10264"/>
                  <a:gd name="connsiteX14" fmla="*/ 7672 w 10003"/>
                  <a:gd name="connsiteY14" fmla="*/ 7398 h 10264"/>
                  <a:gd name="connsiteX15" fmla="*/ 3593 w 10003"/>
                  <a:gd name="connsiteY15" fmla="*/ 9532 h 10264"/>
                  <a:gd name="connsiteX16" fmla="*/ 4002 w 10003"/>
                  <a:gd name="connsiteY16" fmla="*/ 7503 h 10264"/>
                  <a:gd name="connsiteX17" fmla="*/ 2534 w 10003"/>
                  <a:gd name="connsiteY17" fmla="*/ 8822 h 10264"/>
                  <a:gd name="connsiteX18" fmla="*/ 2494 w 10003"/>
                  <a:gd name="connsiteY18" fmla="*/ 7885 h 10264"/>
                  <a:gd name="connsiteX19" fmla="*/ 1474 w 10003"/>
                  <a:gd name="connsiteY19" fmla="*/ 9185 h 10264"/>
                  <a:gd name="connsiteX20" fmla="*/ 1395 w 10003"/>
                  <a:gd name="connsiteY20" fmla="*/ 8215 h 10264"/>
                  <a:gd name="connsiteX21" fmla="*/ 1077 w 10003"/>
                  <a:gd name="connsiteY21" fmla="*/ 10264 h 10264"/>
                  <a:gd name="connsiteX22" fmla="*/ 707 w 10003"/>
                  <a:gd name="connsiteY22" fmla="*/ 8838 h 10264"/>
                  <a:gd name="connsiteX23" fmla="*/ 162 w 10003"/>
                  <a:gd name="connsiteY23" fmla="*/ 9222 h 10264"/>
                  <a:gd name="connsiteX24" fmla="*/ 17 w 10003"/>
                  <a:gd name="connsiteY24" fmla="*/ 6894 h 10264"/>
                  <a:gd name="connsiteX25" fmla="*/ 719 w 10003"/>
                  <a:gd name="connsiteY25" fmla="*/ 3213 h 10264"/>
                  <a:gd name="connsiteX26" fmla="*/ 307 w 10003"/>
                  <a:gd name="connsiteY26" fmla="*/ 2553 h 10264"/>
                  <a:gd name="connsiteX27" fmla="*/ 2270 w 10003"/>
                  <a:gd name="connsiteY27" fmla="*/ 1440 h 10264"/>
                  <a:gd name="connsiteX28" fmla="*/ 4586 w 10003"/>
                  <a:gd name="connsiteY28" fmla="*/ 815 h 10264"/>
                  <a:gd name="connsiteX29" fmla="*/ 4507 w 10003"/>
                  <a:gd name="connsiteY29" fmla="*/ 121 h 10264"/>
                  <a:gd name="connsiteX30" fmla="*/ 5091 w 10003"/>
                  <a:gd name="connsiteY30" fmla="*/ 382 h 10264"/>
                  <a:gd name="connsiteX31" fmla="*/ 6666 w 10003"/>
                  <a:gd name="connsiteY31" fmla="*/ 1130 h 10264"/>
                  <a:gd name="connsiteX32" fmla="*/ 7076 w 10003"/>
                  <a:gd name="connsiteY32" fmla="*/ 0 h 10264"/>
                  <a:gd name="connsiteX0" fmla="*/ 7076 w 10003"/>
                  <a:gd name="connsiteY0" fmla="*/ 0 h 10264"/>
                  <a:gd name="connsiteX1" fmla="*/ 7832 w 10003"/>
                  <a:gd name="connsiteY1" fmla="*/ 1719 h 10264"/>
                  <a:gd name="connsiteX2" fmla="*/ 9128 w 10003"/>
                  <a:gd name="connsiteY2" fmla="*/ 1998 h 10264"/>
                  <a:gd name="connsiteX3" fmla="*/ 8678 w 10003"/>
                  <a:gd name="connsiteY3" fmla="*/ 2345 h 10264"/>
                  <a:gd name="connsiteX4" fmla="*/ 9526 w 10003"/>
                  <a:gd name="connsiteY4" fmla="*/ 3769 h 10264"/>
                  <a:gd name="connsiteX5" fmla="*/ 10003 w 10003"/>
                  <a:gd name="connsiteY5" fmla="*/ 4810 h 10264"/>
                  <a:gd name="connsiteX6" fmla="*/ 9738 w 10003"/>
                  <a:gd name="connsiteY6" fmla="*/ 4914 h 10264"/>
                  <a:gd name="connsiteX7" fmla="*/ 9367 w 10003"/>
                  <a:gd name="connsiteY7" fmla="*/ 8977 h 10264"/>
                  <a:gd name="connsiteX8" fmla="*/ 9103 w 10003"/>
                  <a:gd name="connsiteY8" fmla="*/ 8769 h 10264"/>
                  <a:gd name="connsiteX9" fmla="*/ 8838 w 10003"/>
                  <a:gd name="connsiteY9" fmla="*/ 9810 h 10264"/>
                  <a:gd name="connsiteX10" fmla="*/ 8479 w 10003"/>
                  <a:gd name="connsiteY10" fmla="*/ 8023 h 10264"/>
                  <a:gd name="connsiteX11" fmla="*/ 8307 w 10003"/>
                  <a:gd name="connsiteY11" fmla="*/ 8352 h 10264"/>
                  <a:gd name="connsiteX12" fmla="*/ 8147 w 10003"/>
                  <a:gd name="connsiteY12" fmla="*/ 7536 h 10264"/>
                  <a:gd name="connsiteX13" fmla="*/ 7619 w 10003"/>
                  <a:gd name="connsiteY13" fmla="*/ 8162 h 10264"/>
                  <a:gd name="connsiteX14" fmla="*/ 7672 w 10003"/>
                  <a:gd name="connsiteY14" fmla="*/ 7398 h 10264"/>
                  <a:gd name="connsiteX15" fmla="*/ 3593 w 10003"/>
                  <a:gd name="connsiteY15" fmla="*/ 9532 h 10264"/>
                  <a:gd name="connsiteX16" fmla="*/ 4002 w 10003"/>
                  <a:gd name="connsiteY16" fmla="*/ 7503 h 10264"/>
                  <a:gd name="connsiteX17" fmla="*/ 2534 w 10003"/>
                  <a:gd name="connsiteY17" fmla="*/ 8822 h 10264"/>
                  <a:gd name="connsiteX18" fmla="*/ 2494 w 10003"/>
                  <a:gd name="connsiteY18" fmla="*/ 7885 h 10264"/>
                  <a:gd name="connsiteX19" fmla="*/ 1474 w 10003"/>
                  <a:gd name="connsiteY19" fmla="*/ 9185 h 10264"/>
                  <a:gd name="connsiteX20" fmla="*/ 1395 w 10003"/>
                  <a:gd name="connsiteY20" fmla="*/ 8215 h 10264"/>
                  <a:gd name="connsiteX21" fmla="*/ 1077 w 10003"/>
                  <a:gd name="connsiteY21" fmla="*/ 10264 h 10264"/>
                  <a:gd name="connsiteX22" fmla="*/ 707 w 10003"/>
                  <a:gd name="connsiteY22" fmla="*/ 8838 h 10264"/>
                  <a:gd name="connsiteX23" fmla="*/ 162 w 10003"/>
                  <a:gd name="connsiteY23" fmla="*/ 9222 h 10264"/>
                  <a:gd name="connsiteX24" fmla="*/ 17 w 10003"/>
                  <a:gd name="connsiteY24" fmla="*/ 6894 h 10264"/>
                  <a:gd name="connsiteX25" fmla="*/ 719 w 10003"/>
                  <a:gd name="connsiteY25" fmla="*/ 3213 h 10264"/>
                  <a:gd name="connsiteX26" fmla="*/ 307 w 10003"/>
                  <a:gd name="connsiteY26" fmla="*/ 2553 h 10264"/>
                  <a:gd name="connsiteX27" fmla="*/ 2270 w 10003"/>
                  <a:gd name="connsiteY27" fmla="*/ 1440 h 10264"/>
                  <a:gd name="connsiteX28" fmla="*/ 4586 w 10003"/>
                  <a:gd name="connsiteY28" fmla="*/ 815 h 10264"/>
                  <a:gd name="connsiteX29" fmla="*/ 4507 w 10003"/>
                  <a:gd name="connsiteY29" fmla="*/ 121 h 10264"/>
                  <a:gd name="connsiteX30" fmla="*/ 5091 w 10003"/>
                  <a:gd name="connsiteY30" fmla="*/ 382 h 10264"/>
                  <a:gd name="connsiteX31" fmla="*/ 6666 w 10003"/>
                  <a:gd name="connsiteY31" fmla="*/ 1130 h 10264"/>
                  <a:gd name="connsiteX32" fmla="*/ 7076 w 10003"/>
                  <a:gd name="connsiteY32" fmla="*/ 0 h 10264"/>
                  <a:gd name="connsiteX0" fmla="*/ 7076 w 10003"/>
                  <a:gd name="connsiteY0" fmla="*/ 0 h 10264"/>
                  <a:gd name="connsiteX1" fmla="*/ 7832 w 10003"/>
                  <a:gd name="connsiteY1" fmla="*/ 1719 h 10264"/>
                  <a:gd name="connsiteX2" fmla="*/ 9276 w 10003"/>
                  <a:gd name="connsiteY2" fmla="*/ 1998 h 10264"/>
                  <a:gd name="connsiteX3" fmla="*/ 8678 w 10003"/>
                  <a:gd name="connsiteY3" fmla="*/ 2345 h 10264"/>
                  <a:gd name="connsiteX4" fmla="*/ 9526 w 10003"/>
                  <a:gd name="connsiteY4" fmla="*/ 3769 h 10264"/>
                  <a:gd name="connsiteX5" fmla="*/ 10003 w 10003"/>
                  <a:gd name="connsiteY5" fmla="*/ 4810 h 10264"/>
                  <a:gd name="connsiteX6" fmla="*/ 9738 w 10003"/>
                  <a:gd name="connsiteY6" fmla="*/ 4914 h 10264"/>
                  <a:gd name="connsiteX7" fmla="*/ 9367 w 10003"/>
                  <a:gd name="connsiteY7" fmla="*/ 8977 h 10264"/>
                  <a:gd name="connsiteX8" fmla="*/ 9103 w 10003"/>
                  <a:gd name="connsiteY8" fmla="*/ 8769 h 10264"/>
                  <a:gd name="connsiteX9" fmla="*/ 8838 w 10003"/>
                  <a:gd name="connsiteY9" fmla="*/ 9810 h 10264"/>
                  <a:gd name="connsiteX10" fmla="*/ 8479 w 10003"/>
                  <a:gd name="connsiteY10" fmla="*/ 8023 h 10264"/>
                  <a:gd name="connsiteX11" fmla="*/ 8307 w 10003"/>
                  <a:gd name="connsiteY11" fmla="*/ 8352 h 10264"/>
                  <a:gd name="connsiteX12" fmla="*/ 8147 w 10003"/>
                  <a:gd name="connsiteY12" fmla="*/ 7536 h 10264"/>
                  <a:gd name="connsiteX13" fmla="*/ 7619 w 10003"/>
                  <a:gd name="connsiteY13" fmla="*/ 8162 h 10264"/>
                  <a:gd name="connsiteX14" fmla="*/ 7672 w 10003"/>
                  <a:gd name="connsiteY14" fmla="*/ 7398 h 10264"/>
                  <a:gd name="connsiteX15" fmla="*/ 3593 w 10003"/>
                  <a:gd name="connsiteY15" fmla="*/ 9532 h 10264"/>
                  <a:gd name="connsiteX16" fmla="*/ 4002 w 10003"/>
                  <a:gd name="connsiteY16" fmla="*/ 7503 h 10264"/>
                  <a:gd name="connsiteX17" fmla="*/ 2534 w 10003"/>
                  <a:gd name="connsiteY17" fmla="*/ 8822 h 10264"/>
                  <a:gd name="connsiteX18" fmla="*/ 2494 w 10003"/>
                  <a:gd name="connsiteY18" fmla="*/ 7885 h 10264"/>
                  <a:gd name="connsiteX19" fmla="*/ 1474 w 10003"/>
                  <a:gd name="connsiteY19" fmla="*/ 9185 h 10264"/>
                  <a:gd name="connsiteX20" fmla="*/ 1395 w 10003"/>
                  <a:gd name="connsiteY20" fmla="*/ 8215 h 10264"/>
                  <a:gd name="connsiteX21" fmla="*/ 1077 w 10003"/>
                  <a:gd name="connsiteY21" fmla="*/ 10264 h 10264"/>
                  <a:gd name="connsiteX22" fmla="*/ 707 w 10003"/>
                  <a:gd name="connsiteY22" fmla="*/ 8838 h 10264"/>
                  <a:gd name="connsiteX23" fmla="*/ 162 w 10003"/>
                  <a:gd name="connsiteY23" fmla="*/ 9222 h 10264"/>
                  <a:gd name="connsiteX24" fmla="*/ 17 w 10003"/>
                  <a:gd name="connsiteY24" fmla="*/ 6894 h 10264"/>
                  <a:gd name="connsiteX25" fmla="*/ 719 w 10003"/>
                  <a:gd name="connsiteY25" fmla="*/ 3213 h 10264"/>
                  <a:gd name="connsiteX26" fmla="*/ 307 w 10003"/>
                  <a:gd name="connsiteY26" fmla="*/ 2553 h 10264"/>
                  <a:gd name="connsiteX27" fmla="*/ 2270 w 10003"/>
                  <a:gd name="connsiteY27" fmla="*/ 1440 h 10264"/>
                  <a:gd name="connsiteX28" fmla="*/ 4586 w 10003"/>
                  <a:gd name="connsiteY28" fmla="*/ 815 h 10264"/>
                  <a:gd name="connsiteX29" fmla="*/ 4507 w 10003"/>
                  <a:gd name="connsiteY29" fmla="*/ 121 h 10264"/>
                  <a:gd name="connsiteX30" fmla="*/ 5091 w 10003"/>
                  <a:gd name="connsiteY30" fmla="*/ 382 h 10264"/>
                  <a:gd name="connsiteX31" fmla="*/ 6666 w 10003"/>
                  <a:gd name="connsiteY31" fmla="*/ 1130 h 10264"/>
                  <a:gd name="connsiteX32" fmla="*/ 7076 w 10003"/>
                  <a:gd name="connsiteY32" fmla="*/ 0 h 10264"/>
                  <a:gd name="connsiteX0" fmla="*/ 7076 w 10003"/>
                  <a:gd name="connsiteY0" fmla="*/ 0 h 10264"/>
                  <a:gd name="connsiteX1" fmla="*/ 7832 w 10003"/>
                  <a:gd name="connsiteY1" fmla="*/ 1719 h 10264"/>
                  <a:gd name="connsiteX2" fmla="*/ 9276 w 10003"/>
                  <a:gd name="connsiteY2" fmla="*/ 1998 h 10264"/>
                  <a:gd name="connsiteX3" fmla="*/ 8678 w 10003"/>
                  <a:gd name="connsiteY3" fmla="*/ 2345 h 10264"/>
                  <a:gd name="connsiteX4" fmla="*/ 9526 w 10003"/>
                  <a:gd name="connsiteY4" fmla="*/ 3769 h 10264"/>
                  <a:gd name="connsiteX5" fmla="*/ 10003 w 10003"/>
                  <a:gd name="connsiteY5" fmla="*/ 4810 h 10264"/>
                  <a:gd name="connsiteX6" fmla="*/ 9738 w 10003"/>
                  <a:gd name="connsiteY6" fmla="*/ 4914 h 10264"/>
                  <a:gd name="connsiteX7" fmla="*/ 9367 w 10003"/>
                  <a:gd name="connsiteY7" fmla="*/ 8977 h 10264"/>
                  <a:gd name="connsiteX8" fmla="*/ 9103 w 10003"/>
                  <a:gd name="connsiteY8" fmla="*/ 8769 h 10264"/>
                  <a:gd name="connsiteX9" fmla="*/ 8838 w 10003"/>
                  <a:gd name="connsiteY9" fmla="*/ 9810 h 10264"/>
                  <a:gd name="connsiteX10" fmla="*/ 8479 w 10003"/>
                  <a:gd name="connsiteY10" fmla="*/ 8023 h 10264"/>
                  <a:gd name="connsiteX11" fmla="*/ 8307 w 10003"/>
                  <a:gd name="connsiteY11" fmla="*/ 8352 h 10264"/>
                  <a:gd name="connsiteX12" fmla="*/ 8147 w 10003"/>
                  <a:gd name="connsiteY12" fmla="*/ 7536 h 10264"/>
                  <a:gd name="connsiteX13" fmla="*/ 7619 w 10003"/>
                  <a:gd name="connsiteY13" fmla="*/ 8162 h 10264"/>
                  <a:gd name="connsiteX14" fmla="*/ 7672 w 10003"/>
                  <a:gd name="connsiteY14" fmla="*/ 7398 h 10264"/>
                  <a:gd name="connsiteX15" fmla="*/ 3593 w 10003"/>
                  <a:gd name="connsiteY15" fmla="*/ 9532 h 10264"/>
                  <a:gd name="connsiteX16" fmla="*/ 4002 w 10003"/>
                  <a:gd name="connsiteY16" fmla="*/ 7503 h 10264"/>
                  <a:gd name="connsiteX17" fmla="*/ 2534 w 10003"/>
                  <a:gd name="connsiteY17" fmla="*/ 8822 h 10264"/>
                  <a:gd name="connsiteX18" fmla="*/ 2494 w 10003"/>
                  <a:gd name="connsiteY18" fmla="*/ 7885 h 10264"/>
                  <a:gd name="connsiteX19" fmla="*/ 1474 w 10003"/>
                  <a:gd name="connsiteY19" fmla="*/ 9185 h 10264"/>
                  <a:gd name="connsiteX20" fmla="*/ 1395 w 10003"/>
                  <a:gd name="connsiteY20" fmla="*/ 8215 h 10264"/>
                  <a:gd name="connsiteX21" fmla="*/ 1077 w 10003"/>
                  <a:gd name="connsiteY21" fmla="*/ 10264 h 10264"/>
                  <a:gd name="connsiteX22" fmla="*/ 707 w 10003"/>
                  <a:gd name="connsiteY22" fmla="*/ 8838 h 10264"/>
                  <a:gd name="connsiteX23" fmla="*/ 162 w 10003"/>
                  <a:gd name="connsiteY23" fmla="*/ 9222 h 10264"/>
                  <a:gd name="connsiteX24" fmla="*/ 17 w 10003"/>
                  <a:gd name="connsiteY24" fmla="*/ 6894 h 10264"/>
                  <a:gd name="connsiteX25" fmla="*/ 719 w 10003"/>
                  <a:gd name="connsiteY25" fmla="*/ 3213 h 10264"/>
                  <a:gd name="connsiteX26" fmla="*/ 307 w 10003"/>
                  <a:gd name="connsiteY26" fmla="*/ 2553 h 10264"/>
                  <a:gd name="connsiteX27" fmla="*/ 2270 w 10003"/>
                  <a:gd name="connsiteY27" fmla="*/ 1440 h 10264"/>
                  <a:gd name="connsiteX28" fmla="*/ 4586 w 10003"/>
                  <a:gd name="connsiteY28" fmla="*/ 815 h 10264"/>
                  <a:gd name="connsiteX29" fmla="*/ 4507 w 10003"/>
                  <a:gd name="connsiteY29" fmla="*/ 121 h 10264"/>
                  <a:gd name="connsiteX30" fmla="*/ 5091 w 10003"/>
                  <a:gd name="connsiteY30" fmla="*/ 382 h 10264"/>
                  <a:gd name="connsiteX31" fmla="*/ 6666 w 10003"/>
                  <a:gd name="connsiteY31" fmla="*/ 1130 h 10264"/>
                  <a:gd name="connsiteX32" fmla="*/ 7076 w 10003"/>
                  <a:gd name="connsiteY32" fmla="*/ 0 h 10264"/>
                  <a:gd name="connsiteX0" fmla="*/ 7076 w 10003"/>
                  <a:gd name="connsiteY0" fmla="*/ 0 h 10264"/>
                  <a:gd name="connsiteX1" fmla="*/ 7832 w 10003"/>
                  <a:gd name="connsiteY1" fmla="*/ 1719 h 10264"/>
                  <a:gd name="connsiteX2" fmla="*/ 9276 w 10003"/>
                  <a:gd name="connsiteY2" fmla="*/ 1998 h 10264"/>
                  <a:gd name="connsiteX3" fmla="*/ 8678 w 10003"/>
                  <a:gd name="connsiteY3" fmla="*/ 2345 h 10264"/>
                  <a:gd name="connsiteX4" fmla="*/ 9526 w 10003"/>
                  <a:gd name="connsiteY4" fmla="*/ 3769 h 10264"/>
                  <a:gd name="connsiteX5" fmla="*/ 10003 w 10003"/>
                  <a:gd name="connsiteY5" fmla="*/ 4810 h 10264"/>
                  <a:gd name="connsiteX6" fmla="*/ 9738 w 10003"/>
                  <a:gd name="connsiteY6" fmla="*/ 4914 h 10264"/>
                  <a:gd name="connsiteX7" fmla="*/ 9367 w 10003"/>
                  <a:gd name="connsiteY7" fmla="*/ 8977 h 10264"/>
                  <a:gd name="connsiteX8" fmla="*/ 9103 w 10003"/>
                  <a:gd name="connsiteY8" fmla="*/ 8769 h 10264"/>
                  <a:gd name="connsiteX9" fmla="*/ 8838 w 10003"/>
                  <a:gd name="connsiteY9" fmla="*/ 9810 h 10264"/>
                  <a:gd name="connsiteX10" fmla="*/ 8479 w 10003"/>
                  <a:gd name="connsiteY10" fmla="*/ 8023 h 10264"/>
                  <a:gd name="connsiteX11" fmla="*/ 8307 w 10003"/>
                  <a:gd name="connsiteY11" fmla="*/ 8352 h 10264"/>
                  <a:gd name="connsiteX12" fmla="*/ 8147 w 10003"/>
                  <a:gd name="connsiteY12" fmla="*/ 7536 h 10264"/>
                  <a:gd name="connsiteX13" fmla="*/ 7619 w 10003"/>
                  <a:gd name="connsiteY13" fmla="*/ 8162 h 10264"/>
                  <a:gd name="connsiteX14" fmla="*/ 7672 w 10003"/>
                  <a:gd name="connsiteY14" fmla="*/ 7398 h 10264"/>
                  <a:gd name="connsiteX15" fmla="*/ 3593 w 10003"/>
                  <a:gd name="connsiteY15" fmla="*/ 9532 h 10264"/>
                  <a:gd name="connsiteX16" fmla="*/ 4002 w 10003"/>
                  <a:gd name="connsiteY16" fmla="*/ 7503 h 10264"/>
                  <a:gd name="connsiteX17" fmla="*/ 2534 w 10003"/>
                  <a:gd name="connsiteY17" fmla="*/ 8822 h 10264"/>
                  <a:gd name="connsiteX18" fmla="*/ 2494 w 10003"/>
                  <a:gd name="connsiteY18" fmla="*/ 7885 h 10264"/>
                  <a:gd name="connsiteX19" fmla="*/ 1474 w 10003"/>
                  <a:gd name="connsiteY19" fmla="*/ 9185 h 10264"/>
                  <a:gd name="connsiteX20" fmla="*/ 1395 w 10003"/>
                  <a:gd name="connsiteY20" fmla="*/ 8215 h 10264"/>
                  <a:gd name="connsiteX21" fmla="*/ 1077 w 10003"/>
                  <a:gd name="connsiteY21" fmla="*/ 10264 h 10264"/>
                  <a:gd name="connsiteX22" fmla="*/ 707 w 10003"/>
                  <a:gd name="connsiteY22" fmla="*/ 8838 h 10264"/>
                  <a:gd name="connsiteX23" fmla="*/ 162 w 10003"/>
                  <a:gd name="connsiteY23" fmla="*/ 9222 h 10264"/>
                  <a:gd name="connsiteX24" fmla="*/ 17 w 10003"/>
                  <a:gd name="connsiteY24" fmla="*/ 6894 h 10264"/>
                  <a:gd name="connsiteX25" fmla="*/ 719 w 10003"/>
                  <a:gd name="connsiteY25" fmla="*/ 3213 h 10264"/>
                  <a:gd name="connsiteX26" fmla="*/ 307 w 10003"/>
                  <a:gd name="connsiteY26" fmla="*/ 2553 h 10264"/>
                  <a:gd name="connsiteX27" fmla="*/ 2270 w 10003"/>
                  <a:gd name="connsiteY27" fmla="*/ 1440 h 10264"/>
                  <a:gd name="connsiteX28" fmla="*/ 4586 w 10003"/>
                  <a:gd name="connsiteY28" fmla="*/ 815 h 10264"/>
                  <a:gd name="connsiteX29" fmla="*/ 4507 w 10003"/>
                  <a:gd name="connsiteY29" fmla="*/ 121 h 10264"/>
                  <a:gd name="connsiteX30" fmla="*/ 5091 w 10003"/>
                  <a:gd name="connsiteY30" fmla="*/ 382 h 10264"/>
                  <a:gd name="connsiteX31" fmla="*/ 6666 w 10003"/>
                  <a:gd name="connsiteY31" fmla="*/ 1130 h 10264"/>
                  <a:gd name="connsiteX32" fmla="*/ 7076 w 10003"/>
                  <a:gd name="connsiteY32" fmla="*/ 0 h 10264"/>
                  <a:gd name="connsiteX0" fmla="*/ 7076 w 10003"/>
                  <a:gd name="connsiteY0" fmla="*/ 0 h 10264"/>
                  <a:gd name="connsiteX1" fmla="*/ 7832 w 10003"/>
                  <a:gd name="connsiteY1" fmla="*/ 1719 h 10264"/>
                  <a:gd name="connsiteX2" fmla="*/ 9276 w 10003"/>
                  <a:gd name="connsiteY2" fmla="*/ 1998 h 10264"/>
                  <a:gd name="connsiteX3" fmla="*/ 8826 w 10003"/>
                  <a:gd name="connsiteY3" fmla="*/ 2380 h 10264"/>
                  <a:gd name="connsiteX4" fmla="*/ 9526 w 10003"/>
                  <a:gd name="connsiteY4" fmla="*/ 3769 h 10264"/>
                  <a:gd name="connsiteX5" fmla="*/ 10003 w 10003"/>
                  <a:gd name="connsiteY5" fmla="*/ 4810 h 10264"/>
                  <a:gd name="connsiteX6" fmla="*/ 9738 w 10003"/>
                  <a:gd name="connsiteY6" fmla="*/ 4914 h 10264"/>
                  <a:gd name="connsiteX7" fmla="*/ 9367 w 10003"/>
                  <a:gd name="connsiteY7" fmla="*/ 8977 h 10264"/>
                  <a:gd name="connsiteX8" fmla="*/ 9103 w 10003"/>
                  <a:gd name="connsiteY8" fmla="*/ 8769 h 10264"/>
                  <a:gd name="connsiteX9" fmla="*/ 8838 w 10003"/>
                  <a:gd name="connsiteY9" fmla="*/ 9810 h 10264"/>
                  <a:gd name="connsiteX10" fmla="*/ 8479 w 10003"/>
                  <a:gd name="connsiteY10" fmla="*/ 8023 h 10264"/>
                  <a:gd name="connsiteX11" fmla="*/ 8307 w 10003"/>
                  <a:gd name="connsiteY11" fmla="*/ 8352 h 10264"/>
                  <a:gd name="connsiteX12" fmla="*/ 8147 w 10003"/>
                  <a:gd name="connsiteY12" fmla="*/ 7536 h 10264"/>
                  <a:gd name="connsiteX13" fmla="*/ 7619 w 10003"/>
                  <a:gd name="connsiteY13" fmla="*/ 8162 h 10264"/>
                  <a:gd name="connsiteX14" fmla="*/ 7672 w 10003"/>
                  <a:gd name="connsiteY14" fmla="*/ 7398 h 10264"/>
                  <a:gd name="connsiteX15" fmla="*/ 3593 w 10003"/>
                  <a:gd name="connsiteY15" fmla="*/ 9532 h 10264"/>
                  <a:gd name="connsiteX16" fmla="*/ 4002 w 10003"/>
                  <a:gd name="connsiteY16" fmla="*/ 7503 h 10264"/>
                  <a:gd name="connsiteX17" fmla="*/ 2534 w 10003"/>
                  <a:gd name="connsiteY17" fmla="*/ 8822 h 10264"/>
                  <a:gd name="connsiteX18" fmla="*/ 2494 w 10003"/>
                  <a:gd name="connsiteY18" fmla="*/ 7885 h 10264"/>
                  <a:gd name="connsiteX19" fmla="*/ 1474 w 10003"/>
                  <a:gd name="connsiteY19" fmla="*/ 9185 h 10264"/>
                  <a:gd name="connsiteX20" fmla="*/ 1395 w 10003"/>
                  <a:gd name="connsiteY20" fmla="*/ 8215 h 10264"/>
                  <a:gd name="connsiteX21" fmla="*/ 1077 w 10003"/>
                  <a:gd name="connsiteY21" fmla="*/ 10264 h 10264"/>
                  <a:gd name="connsiteX22" fmla="*/ 707 w 10003"/>
                  <a:gd name="connsiteY22" fmla="*/ 8838 h 10264"/>
                  <a:gd name="connsiteX23" fmla="*/ 162 w 10003"/>
                  <a:gd name="connsiteY23" fmla="*/ 9222 h 10264"/>
                  <a:gd name="connsiteX24" fmla="*/ 17 w 10003"/>
                  <a:gd name="connsiteY24" fmla="*/ 6894 h 10264"/>
                  <a:gd name="connsiteX25" fmla="*/ 719 w 10003"/>
                  <a:gd name="connsiteY25" fmla="*/ 3213 h 10264"/>
                  <a:gd name="connsiteX26" fmla="*/ 307 w 10003"/>
                  <a:gd name="connsiteY26" fmla="*/ 2553 h 10264"/>
                  <a:gd name="connsiteX27" fmla="*/ 2270 w 10003"/>
                  <a:gd name="connsiteY27" fmla="*/ 1440 h 10264"/>
                  <a:gd name="connsiteX28" fmla="*/ 4586 w 10003"/>
                  <a:gd name="connsiteY28" fmla="*/ 815 h 10264"/>
                  <a:gd name="connsiteX29" fmla="*/ 4507 w 10003"/>
                  <a:gd name="connsiteY29" fmla="*/ 121 h 10264"/>
                  <a:gd name="connsiteX30" fmla="*/ 5091 w 10003"/>
                  <a:gd name="connsiteY30" fmla="*/ 382 h 10264"/>
                  <a:gd name="connsiteX31" fmla="*/ 6666 w 10003"/>
                  <a:gd name="connsiteY31" fmla="*/ 1130 h 10264"/>
                  <a:gd name="connsiteX32" fmla="*/ 7076 w 10003"/>
                  <a:gd name="connsiteY32" fmla="*/ 0 h 10264"/>
                  <a:gd name="connsiteX0" fmla="*/ 7076 w 10110"/>
                  <a:gd name="connsiteY0" fmla="*/ 0 h 10264"/>
                  <a:gd name="connsiteX1" fmla="*/ 7832 w 10110"/>
                  <a:gd name="connsiteY1" fmla="*/ 1719 h 10264"/>
                  <a:gd name="connsiteX2" fmla="*/ 9276 w 10110"/>
                  <a:gd name="connsiteY2" fmla="*/ 1998 h 10264"/>
                  <a:gd name="connsiteX3" fmla="*/ 8826 w 10110"/>
                  <a:gd name="connsiteY3" fmla="*/ 2380 h 10264"/>
                  <a:gd name="connsiteX4" fmla="*/ 9526 w 10110"/>
                  <a:gd name="connsiteY4" fmla="*/ 3769 h 10264"/>
                  <a:gd name="connsiteX5" fmla="*/ 10110 w 10110"/>
                  <a:gd name="connsiteY5" fmla="*/ 4845 h 10264"/>
                  <a:gd name="connsiteX6" fmla="*/ 9738 w 10110"/>
                  <a:gd name="connsiteY6" fmla="*/ 4914 h 10264"/>
                  <a:gd name="connsiteX7" fmla="*/ 9367 w 10110"/>
                  <a:gd name="connsiteY7" fmla="*/ 8977 h 10264"/>
                  <a:gd name="connsiteX8" fmla="*/ 9103 w 10110"/>
                  <a:gd name="connsiteY8" fmla="*/ 8769 h 10264"/>
                  <a:gd name="connsiteX9" fmla="*/ 8838 w 10110"/>
                  <a:gd name="connsiteY9" fmla="*/ 9810 h 10264"/>
                  <a:gd name="connsiteX10" fmla="*/ 8479 w 10110"/>
                  <a:gd name="connsiteY10" fmla="*/ 8023 h 10264"/>
                  <a:gd name="connsiteX11" fmla="*/ 8307 w 10110"/>
                  <a:gd name="connsiteY11" fmla="*/ 8352 h 10264"/>
                  <a:gd name="connsiteX12" fmla="*/ 8147 w 10110"/>
                  <a:gd name="connsiteY12" fmla="*/ 7536 h 10264"/>
                  <a:gd name="connsiteX13" fmla="*/ 7619 w 10110"/>
                  <a:gd name="connsiteY13" fmla="*/ 8162 h 10264"/>
                  <a:gd name="connsiteX14" fmla="*/ 7672 w 10110"/>
                  <a:gd name="connsiteY14" fmla="*/ 7398 h 10264"/>
                  <a:gd name="connsiteX15" fmla="*/ 3593 w 10110"/>
                  <a:gd name="connsiteY15" fmla="*/ 9532 h 10264"/>
                  <a:gd name="connsiteX16" fmla="*/ 4002 w 10110"/>
                  <a:gd name="connsiteY16" fmla="*/ 7503 h 10264"/>
                  <a:gd name="connsiteX17" fmla="*/ 2534 w 10110"/>
                  <a:gd name="connsiteY17" fmla="*/ 8822 h 10264"/>
                  <a:gd name="connsiteX18" fmla="*/ 2494 w 10110"/>
                  <a:gd name="connsiteY18" fmla="*/ 7885 h 10264"/>
                  <a:gd name="connsiteX19" fmla="*/ 1474 w 10110"/>
                  <a:gd name="connsiteY19" fmla="*/ 9185 h 10264"/>
                  <a:gd name="connsiteX20" fmla="*/ 1395 w 10110"/>
                  <a:gd name="connsiteY20" fmla="*/ 8215 h 10264"/>
                  <a:gd name="connsiteX21" fmla="*/ 1077 w 10110"/>
                  <a:gd name="connsiteY21" fmla="*/ 10264 h 10264"/>
                  <a:gd name="connsiteX22" fmla="*/ 707 w 10110"/>
                  <a:gd name="connsiteY22" fmla="*/ 8838 h 10264"/>
                  <a:gd name="connsiteX23" fmla="*/ 162 w 10110"/>
                  <a:gd name="connsiteY23" fmla="*/ 9222 h 10264"/>
                  <a:gd name="connsiteX24" fmla="*/ 17 w 10110"/>
                  <a:gd name="connsiteY24" fmla="*/ 6894 h 10264"/>
                  <a:gd name="connsiteX25" fmla="*/ 719 w 10110"/>
                  <a:gd name="connsiteY25" fmla="*/ 3213 h 10264"/>
                  <a:gd name="connsiteX26" fmla="*/ 307 w 10110"/>
                  <a:gd name="connsiteY26" fmla="*/ 2553 h 10264"/>
                  <a:gd name="connsiteX27" fmla="*/ 2270 w 10110"/>
                  <a:gd name="connsiteY27" fmla="*/ 1440 h 10264"/>
                  <a:gd name="connsiteX28" fmla="*/ 4586 w 10110"/>
                  <a:gd name="connsiteY28" fmla="*/ 815 h 10264"/>
                  <a:gd name="connsiteX29" fmla="*/ 4507 w 10110"/>
                  <a:gd name="connsiteY29" fmla="*/ 121 h 10264"/>
                  <a:gd name="connsiteX30" fmla="*/ 5091 w 10110"/>
                  <a:gd name="connsiteY30" fmla="*/ 382 h 10264"/>
                  <a:gd name="connsiteX31" fmla="*/ 6666 w 10110"/>
                  <a:gd name="connsiteY31" fmla="*/ 1130 h 10264"/>
                  <a:gd name="connsiteX32" fmla="*/ 7076 w 10110"/>
                  <a:gd name="connsiteY32" fmla="*/ 0 h 10264"/>
                  <a:gd name="connsiteX0" fmla="*/ 7076 w 10110"/>
                  <a:gd name="connsiteY0" fmla="*/ 0 h 10264"/>
                  <a:gd name="connsiteX1" fmla="*/ 7832 w 10110"/>
                  <a:gd name="connsiteY1" fmla="*/ 1719 h 10264"/>
                  <a:gd name="connsiteX2" fmla="*/ 9276 w 10110"/>
                  <a:gd name="connsiteY2" fmla="*/ 1998 h 10264"/>
                  <a:gd name="connsiteX3" fmla="*/ 8826 w 10110"/>
                  <a:gd name="connsiteY3" fmla="*/ 2380 h 10264"/>
                  <a:gd name="connsiteX4" fmla="*/ 9660 w 10110"/>
                  <a:gd name="connsiteY4" fmla="*/ 3804 h 10264"/>
                  <a:gd name="connsiteX5" fmla="*/ 10110 w 10110"/>
                  <a:gd name="connsiteY5" fmla="*/ 4845 h 10264"/>
                  <a:gd name="connsiteX6" fmla="*/ 9738 w 10110"/>
                  <a:gd name="connsiteY6" fmla="*/ 4914 h 10264"/>
                  <a:gd name="connsiteX7" fmla="*/ 9367 w 10110"/>
                  <a:gd name="connsiteY7" fmla="*/ 8977 h 10264"/>
                  <a:gd name="connsiteX8" fmla="*/ 9103 w 10110"/>
                  <a:gd name="connsiteY8" fmla="*/ 8769 h 10264"/>
                  <a:gd name="connsiteX9" fmla="*/ 8838 w 10110"/>
                  <a:gd name="connsiteY9" fmla="*/ 9810 h 10264"/>
                  <a:gd name="connsiteX10" fmla="*/ 8479 w 10110"/>
                  <a:gd name="connsiteY10" fmla="*/ 8023 h 10264"/>
                  <a:gd name="connsiteX11" fmla="*/ 8307 w 10110"/>
                  <a:gd name="connsiteY11" fmla="*/ 8352 h 10264"/>
                  <a:gd name="connsiteX12" fmla="*/ 8147 w 10110"/>
                  <a:gd name="connsiteY12" fmla="*/ 7536 h 10264"/>
                  <a:gd name="connsiteX13" fmla="*/ 7619 w 10110"/>
                  <a:gd name="connsiteY13" fmla="*/ 8162 h 10264"/>
                  <a:gd name="connsiteX14" fmla="*/ 7672 w 10110"/>
                  <a:gd name="connsiteY14" fmla="*/ 7398 h 10264"/>
                  <a:gd name="connsiteX15" fmla="*/ 3593 w 10110"/>
                  <a:gd name="connsiteY15" fmla="*/ 9532 h 10264"/>
                  <a:gd name="connsiteX16" fmla="*/ 4002 w 10110"/>
                  <a:gd name="connsiteY16" fmla="*/ 7503 h 10264"/>
                  <a:gd name="connsiteX17" fmla="*/ 2534 w 10110"/>
                  <a:gd name="connsiteY17" fmla="*/ 8822 h 10264"/>
                  <a:gd name="connsiteX18" fmla="*/ 2494 w 10110"/>
                  <a:gd name="connsiteY18" fmla="*/ 7885 h 10264"/>
                  <a:gd name="connsiteX19" fmla="*/ 1474 w 10110"/>
                  <a:gd name="connsiteY19" fmla="*/ 9185 h 10264"/>
                  <a:gd name="connsiteX20" fmla="*/ 1395 w 10110"/>
                  <a:gd name="connsiteY20" fmla="*/ 8215 h 10264"/>
                  <a:gd name="connsiteX21" fmla="*/ 1077 w 10110"/>
                  <a:gd name="connsiteY21" fmla="*/ 10264 h 10264"/>
                  <a:gd name="connsiteX22" fmla="*/ 707 w 10110"/>
                  <a:gd name="connsiteY22" fmla="*/ 8838 h 10264"/>
                  <a:gd name="connsiteX23" fmla="*/ 162 w 10110"/>
                  <a:gd name="connsiteY23" fmla="*/ 9222 h 10264"/>
                  <a:gd name="connsiteX24" fmla="*/ 17 w 10110"/>
                  <a:gd name="connsiteY24" fmla="*/ 6894 h 10264"/>
                  <a:gd name="connsiteX25" fmla="*/ 719 w 10110"/>
                  <a:gd name="connsiteY25" fmla="*/ 3213 h 10264"/>
                  <a:gd name="connsiteX26" fmla="*/ 307 w 10110"/>
                  <a:gd name="connsiteY26" fmla="*/ 2553 h 10264"/>
                  <a:gd name="connsiteX27" fmla="*/ 2270 w 10110"/>
                  <a:gd name="connsiteY27" fmla="*/ 1440 h 10264"/>
                  <a:gd name="connsiteX28" fmla="*/ 4586 w 10110"/>
                  <a:gd name="connsiteY28" fmla="*/ 815 h 10264"/>
                  <a:gd name="connsiteX29" fmla="*/ 4507 w 10110"/>
                  <a:gd name="connsiteY29" fmla="*/ 121 h 10264"/>
                  <a:gd name="connsiteX30" fmla="*/ 5091 w 10110"/>
                  <a:gd name="connsiteY30" fmla="*/ 382 h 10264"/>
                  <a:gd name="connsiteX31" fmla="*/ 6666 w 10110"/>
                  <a:gd name="connsiteY31" fmla="*/ 1130 h 10264"/>
                  <a:gd name="connsiteX32" fmla="*/ 7076 w 10110"/>
                  <a:gd name="connsiteY32" fmla="*/ 0 h 10264"/>
                  <a:gd name="connsiteX0" fmla="*/ 7076 w 10110"/>
                  <a:gd name="connsiteY0" fmla="*/ 0 h 10264"/>
                  <a:gd name="connsiteX1" fmla="*/ 7832 w 10110"/>
                  <a:gd name="connsiteY1" fmla="*/ 1719 h 10264"/>
                  <a:gd name="connsiteX2" fmla="*/ 9276 w 10110"/>
                  <a:gd name="connsiteY2" fmla="*/ 1998 h 10264"/>
                  <a:gd name="connsiteX3" fmla="*/ 8826 w 10110"/>
                  <a:gd name="connsiteY3" fmla="*/ 2380 h 10264"/>
                  <a:gd name="connsiteX4" fmla="*/ 9660 w 10110"/>
                  <a:gd name="connsiteY4" fmla="*/ 3804 h 10264"/>
                  <a:gd name="connsiteX5" fmla="*/ 10110 w 10110"/>
                  <a:gd name="connsiteY5" fmla="*/ 4845 h 10264"/>
                  <a:gd name="connsiteX6" fmla="*/ 9738 w 10110"/>
                  <a:gd name="connsiteY6" fmla="*/ 4914 h 10264"/>
                  <a:gd name="connsiteX7" fmla="*/ 9367 w 10110"/>
                  <a:gd name="connsiteY7" fmla="*/ 8977 h 10264"/>
                  <a:gd name="connsiteX8" fmla="*/ 9103 w 10110"/>
                  <a:gd name="connsiteY8" fmla="*/ 8769 h 10264"/>
                  <a:gd name="connsiteX9" fmla="*/ 8838 w 10110"/>
                  <a:gd name="connsiteY9" fmla="*/ 9810 h 10264"/>
                  <a:gd name="connsiteX10" fmla="*/ 8479 w 10110"/>
                  <a:gd name="connsiteY10" fmla="*/ 8023 h 10264"/>
                  <a:gd name="connsiteX11" fmla="*/ 8307 w 10110"/>
                  <a:gd name="connsiteY11" fmla="*/ 8352 h 10264"/>
                  <a:gd name="connsiteX12" fmla="*/ 8147 w 10110"/>
                  <a:gd name="connsiteY12" fmla="*/ 7536 h 10264"/>
                  <a:gd name="connsiteX13" fmla="*/ 7525 w 10110"/>
                  <a:gd name="connsiteY13" fmla="*/ 8232 h 10264"/>
                  <a:gd name="connsiteX14" fmla="*/ 7672 w 10110"/>
                  <a:gd name="connsiteY14" fmla="*/ 7398 h 10264"/>
                  <a:gd name="connsiteX15" fmla="*/ 3593 w 10110"/>
                  <a:gd name="connsiteY15" fmla="*/ 9532 h 10264"/>
                  <a:gd name="connsiteX16" fmla="*/ 4002 w 10110"/>
                  <a:gd name="connsiteY16" fmla="*/ 7503 h 10264"/>
                  <a:gd name="connsiteX17" fmla="*/ 2534 w 10110"/>
                  <a:gd name="connsiteY17" fmla="*/ 8822 h 10264"/>
                  <a:gd name="connsiteX18" fmla="*/ 2494 w 10110"/>
                  <a:gd name="connsiteY18" fmla="*/ 7885 h 10264"/>
                  <a:gd name="connsiteX19" fmla="*/ 1474 w 10110"/>
                  <a:gd name="connsiteY19" fmla="*/ 9185 h 10264"/>
                  <a:gd name="connsiteX20" fmla="*/ 1395 w 10110"/>
                  <a:gd name="connsiteY20" fmla="*/ 8215 h 10264"/>
                  <a:gd name="connsiteX21" fmla="*/ 1077 w 10110"/>
                  <a:gd name="connsiteY21" fmla="*/ 10264 h 10264"/>
                  <a:gd name="connsiteX22" fmla="*/ 707 w 10110"/>
                  <a:gd name="connsiteY22" fmla="*/ 8838 h 10264"/>
                  <a:gd name="connsiteX23" fmla="*/ 162 w 10110"/>
                  <a:gd name="connsiteY23" fmla="*/ 9222 h 10264"/>
                  <a:gd name="connsiteX24" fmla="*/ 17 w 10110"/>
                  <a:gd name="connsiteY24" fmla="*/ 6894 h 10264"/>
                  <a:gd name="connsiteX25" fmla="*/ 719 w 10110"/>
                  <a:gd name="connsiteY25" fmla="*/ 3213 h 10264"/>
                  <a:gd name="connsiteX26" fmla="*/ 307 w 10110"/>
                  <a:gd name="connsiteY26" fmla="*/ 2553 h 10264"/>
                  <a:gd name="connsiteX27" fmla="*/ 2270 w 10110"/>
                  <a:gd name="connsiteY27" fmla="*/ 1440 h 10264"/>
                  <a:gd name="connsiteX28" fmla="*/ 4586 w 10110"/>
                  <a:gd name="connsiteY28" fmla="*/ 815 h 10264"/>
                  <a:gd name="connsiteX29" fmla="*/ 4507 w 10110"/>
                  <a:gd name="connsiteY29" fmla="*/ 121 h 10264"/>
                  <a:gd name="connsiteX30" fmla="*/ 5091 w 10110"/>
                  <a:gd name="connsiteY30" fmla="*/ 382 h 10264"/>
                  <a:gd name="connsiteX31" fmla="*/ 6666 w 10110"/>
                  <a:gd name="connsiteY31" fmla="*/ 1130 h 10264"/>
                  <a:gd name="connsiteX32" fmla="*/ 7076 w 10110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835 w 10207"/>
                  <a:gd name="connsiteY6" fmla="*/ 4914 h 10264"/>
                  <a:gd name="connsiteX7" fmla="*/ 9464 w 10207"/>
                  <a:gd name="connsiteY7" fmla="*/ 8977 h 10264"/>
                  <a:gd name="connsiteX8" fmla="*/ 9200 w 10207"/>
                  <a:gd name="connsiteY8" fmla="*/ 8769 h 10264"/>
                  <a:gd name="connsiteX9" fmla="*/ 8935 w 10207"/>
                  <a:gd name="connsiteY9" fmla="*/ 9810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71 w 10207"/>
                  <a:gd name="connsiteY19" fmla="*/ 9185 h 10264"/>
                  <a:gd name="connsiteX20" fmla="*/ 1492 w 10207"/>
                  <a:gd name="connsiteY20" fmla="*/ 8215 h 10264"/>
                  <a:gd name="connsiteX21" fmla="*/ 1174 w 10207"/>
                  <a:gd name="connsiteY21" fmla="*/ 10264 h 10264"/>
                  <a:gd name="connsiteX22" fmla="*/ 804 w 10207"/>
                  <a:gd name="connsiteY22" fmla="*/ 8838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835 w 10207"/>
                  <a:gd name="connsiteY6" fmla="*/ 4914 h 10264"/>
                  <a:gd name="connsiteX7" fmla="*/ 9464 w 10207"/>
                  <a:gd name="connsiteY7" fmla="*/ 8977 h 10264"/>
                  <a:gd name="connsiteX8" fmla="*/ 9200 w 10207"/>
                  <a:gd name="connsiteY8" fmla="*/ 8769 h 10264"/>
                  <a:gd name="connsiteX9" fmla="*/ 8935 w 10207"/>
                  <a:gd name="connsiteY9" fmla="*/ 9810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71 w 10207"/>
                  <a:gd name="connsiteY19" fmla="*/ 9185 h 10264"/>
                  <a:gd name="connsiteX20" fmla="*/ 1492 w 10207"/>
                  <a:gd name="connsiteY20" fmla="*/ 8215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835 w 10207"/>
                  <a:gd name="connsiteY6" fmla="*/ 4914 h 10264"/>
                  <a:gd name="connsiteX7" fmla="*/ 9464 w 10207"/>
                  <a:gd name="connsiteY7" fmla="*/ 8977 h 10264"/>
                  <a:gd name="connsiteX8" fmla="*/ 9200 w 10207"/>
                  <a:gd name="connsiteY8" fmla="*/ 8769 h 10264"/>
                  <a:gd name="connsiteX9" fmla="*/ 8935 w 10207"/>
                  <a:gd name="connsiteY9" fmla="*/ 9810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92 w 10207"/>
                  <a:gd name="connsiteY20" fmla="*/ 8215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835 w 10207"/>
                  <a:gd name="connsiteY6" fmla="*/ 4914 h 10264"/>
                  <a:gd name="connsiteX7" fmla="*/ 9464 w 10207"/>
                  <a:gd name="connsiteY7" fmla="*/ 8977 h 10264"/>
                  <a:gd name="connsiteX8" fmla="*/ 9200 w 10207"/>
                  <a:gd name="connsiteY8" fmla="*/ 8769 h 10264"/>
                  <a:gd name="connsiteX9" fmla="*/ 8935 w 10207"/>
                  <a:gd name="connsiteY9" fmla="*/ 9810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835 w 10207"/>
                  <a:gd name="connsiteY6" fmla="*/ 4914 h 10264"/>
                  <a:gd name="connsiteX7" fmla="*/ 9464 w 10207"/>
                  <a:gd name="connsiteY7" fmla="*/ 8977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835 w 10207"/>
                  <a:gd name="connsiteY6" fmla="*/ 4914 h 10264"/>
                  <a:gd name="connsiteX7" fmla="*/ 9464 w 10207"/>
                  <a:gd name="connsiteY7" fmla="*/ 8977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835 w 10207"/>
                  <a:gd name="connsiteY6" fmla="*/ 4914 h 10264"/>
                  <a:gd name="connsiteX7" fmla="*/ 9464 w 10207"/>
                  <a:gd name="connsiteY7" fmla="*/ 8977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64 w 10207"/>
                  <a:gd name="connsiteY7" fmla="*/ 8977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64 w 10207"/>
                  <a:gd name="connsiteY7" fmla="*/ 8977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09 w 10207"/>
                  <a:gd name="connsiteY15" fmla="*/ 9673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190 w 10207"/>
                  <a:gd name="connsiteY12" fmla="*/ 7747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09 w 10207"/>
                  <a:gd name="connsiteY15" fmla="*/ 9673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377 w 10207"/>
                  <a:gd name="connsiteY11" fmla="*/ 8510 h 10264"/>
                  <a:gd name="connsiteX12" fmla="*/ 8190 w 10207"/>
                  <a:gd name="connsiteY12" fmla="*/ 7747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09 w 10207"/>
                  <a:gd name="connsiteY15" fmla="*/ 9673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27 w 10207"/>
                  <a:gd name="connsiteY8" fmla="*/ 8927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377 w 10207"/>
                  <a:gd name="connsiteY11" fmla="*/ 8510 h 10264"/>
                  <a:gd name="connsiteX12" fmla="*/ 8190 w 10207"/>
                  <a:gd name="connsiteY12" fmla="*/ 7747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09 w 10207"/>
                  <a:gd name="connsiteY15" fmla="*/ 9673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27 w 10207"/>
                  <a:gd name="connsiteY8" fmla="*/ 8927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377 w 10207"/>
                  <a:gd name="connsiteY11" fmla="*/ 8510 h 10264"/>
                  <a:gd name="connsiteX12" fmla="*/ 8190 w 10207"/>
                  <a:gd name="connsiteY12" fmla="*/ 7747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09 w 10207"/>
                  <a:gd name="connsiteY15" fmla="*/ 9673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570 w 10207"/>
                  <a:gd name="connsiteY29" fmla="*/ 33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27 w 10207"/>
                  <a:gd name="connsiteY8" fmla="*/ 8927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377 w 10207"/>
                  <a:gd name="connsiteY11" fmla="*/ 8510 h 10264"/>
                  <a:gd name="connsiteX12" fmla="*/ 8190 w 10207"/>
                  <a:gd name="connsiteY12" fmla="*/ 7747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09 w 10207"/>
                  <a:gd name="connsiteY15" fmla="*/ 9673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570 w 10207"/>
                  <a:gd name="connsiteY29" fmla="*/ 33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27 w 10207"/>
                  <a:gd name="connsiteY8" fmla="*/ 8927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377 w 10207"/>
                  <a:gd name="connsiteY11" fmla="*/ 8510 h 10264"/>
                  <a:gd name="connsiteX12" fmla="*/ 8190 w 10207"/>
                  <a:gd name="connsiteY12" fmla="*/ 7747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09 w 10207"/>
                  <a:gd name="connsiteY15" fmla="*/ 9673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570 w 10207"/>
                  <a:gd name="connsiteY29" fmla="*/ 33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27 w 10207"/>
                  <a:gd name="connsiteY8" fmla="*/ 8927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377 w 10207"/>
                  <a:gd name="connsiteY11" fmla="*/ 8510 h 10264"/>
                  <a:gd name="connsiteX12" fmla="*/ 8190 w 10207"/>
                  <a:gd name="connsiteY12" fmla="*/ 7747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09 w 10207"/>
                  <a:gd name="connsiteY15" fmla="*/ 9673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570 w 10207"/>
                  <a:gd name="connsiteY29" fmla="*/ 33 h 10264"/>
                  <a:gd name="connsiteX30" fmla="*/ 5188 w 10207"/>
                  <a:gd name="connsiteY30" fmla="*/ 382 h 10264"/>
                  <a:gd name="connsiteX31" fmla="*/ 6673 w 10207"/>
                  <a:gd name="connsiteY31" fmla="*/ 925 h 10264"/>
                  <a:gd name="connsiteX32" fmla="*/ 7173 w 10207"/>
                  <a:gd name="connsiteY32" fmla="*/ 0 h 10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0207" h="10264">
                    <a:moveTo>
                      <a:pt x="7173" y="0"/>
                    </a:moveTo>
                    <a:cubicBezTo>
                      <a:pt x="7580" y="643"/>
                      <a:pt x="7789" y="1025"/>
                      <a:pt x="7929" y="1719"/>
                    </a:cubicBezTo>
                    <a:cubicBezTo>
                      <a:pt x="8405" y="1581"/>
                      <a:pt x="9029" y="1666"/>
                      <a:pt x="9373" y="1998"/>
                    </a:cubicBezTo>
                    <a:cubicBezTo>
                      <a:pt x="9281" y="2189"/>
                      <a:pt x="9083" y="2284"/>
                      <a:pt x="8923" y="2380"/>
                    </a:cubicBezTo>
                    <a:cubicBezTo>
                      <a:pt x="9261" y="2745"/>
                      <a:pt x="9543" y="3393"/>
                      <a:pt x="9757" y="3804"/>
                    </a:cubicBezTo>
                    <a:cubicBezTo>
                      <a:pt x="9971" y="4215"/>
                      <a:pt x="10081" y="4472"/>
                      <a:pt x="10207" y="4845"/>
                    </a:cubicBezTo>
                    <a:cubicBezTo>
                      <a:pt x="10134" y="4897"/>
                      <a:pt x="10031" y="5014"/>
                      <a:pt x="9925" y="5031"/>
                    </a:cubicBezTo>
                    <a:cubicBezTo>
                      <a:pt x="10214" y="6502"/>
                      <a:pt x="9914" y="8005"/>
                      <a:pt x="9498" y="9153"/>
                    </a:cubicBezTo>
                    <a:cubicBezTo>
                      <a:pt x="9346" y="9162"/>
                      <a:pt x="9332" y="8961"/>
                      <a:pt x="9227" y="8927"/>
                    </a:cubicBezTo>
                    <a:cubicBezTo>
                      <a:pt x="9166" y="9309"/>
                      <a:pt x="9217" y="9852"/>
                      <a:pt x="8913" y="10015"/>
                    </a:cubicBezTo>
                    <a:cubicBezTo>
                      <a:pt x="8583" y="9579"/>
                      <a:pt x="8848" y="8431"/>
                      <a:pt x="8576" y="8023"/>
                    </a:cubicBezTo>
                    <a:cubicBezTo>
                      <a:pt x="8477" y="8101"/>
                      <a:pt x="8490" y="8449"/>
                      <a:pt x="8377" y="8510"/>
                    </a:cubicBezTo>
                    <a:cubicBezTo>
                      <a:pt x="8192" y="8423"/>
                      <a:pt x="8217" y="8033"/>
                      <a:pt x="8190" y="7747"/>
                    </a:cubicBezTo>
                    <a:cubicBezTo>
                      <a:pt x="8020" y="8000"/>
                      <a:pt x="7927" y="8189"/>
                      <a:pt x="7622" y="8232"/>
                    </a:cubicBezTo>
                    <a:cubicBezTo>
                      <a:pt x="7622" y="7946"/>
                      <a:pt x="7735" y="7650"/>
                      <a:pt x="7769" y="7398"/>
                    </a:cubicBezTo>
                    <a:cubicBezTo>
                      <a:pt x="6438" y="8188"/>
                      <a:pt x="5167" y="9144"/>
                      <a:pt x="3609" y="9673"/>
                    </a:cubicBezTo>
                    <a:cubicBezTo>
                      <a:pt x="3533" y="8927"/>
                      <a:pt x="3928" y="8197"/>
                      <a:pt x="4099" y="7503"/>
                    </a:cubicBezTo>
                    <a:cubicBezTo>
                      <a:pt x="3597" y="7806"/>
                      <a:pt x="3148" y="8554"/>
                      <a:pt x="2631" y="8822"/>
                    </a:cubicBezTo>
                    <a:cubicBezTo>
                      <a:pt x="2444" y="8570"/>
                      <a:pt x="2578" y="8180"/>
                      <a:pt x="2591" y="7885"/>
                    </a:cubicBezTo>
                    <a:cubicBezTo>
                      <a:pt x="2253" y="8249"/>
                      <a:pt x="1955" y="8953"/>
                      <a:pt x="1544" y="9343"/>
                    </a:cubicBezTo>
                    <a:cubicBezTo>
                      <a:pt x="1459" y="9048"/>
                      <a:pt x="1496" y="8741"/>
                      <a:pt x="1470" y="8376"/>
                    </a:cubicBezTo>
                    <a:cubicBezTo>
                      <a:pt x="1172" y="8810"/>
                      <a:pt x="1261" y="9561"/>
                      <a:pt x="1174" y="10264"/>
                    </a:cubicBezTo>
                    <a:cubicBezTo>
                      <a:pt x="976" y="9952"/>
                      <a:pt x="849" y="9465"/>
                      <a:pt x="764" y="9014"/>
                    </a:cubicBezTo>
                    <a:cubicBezTo>
                      <a:pt x="558" y="9049"/>
                      <a:pt x="478" y="9204"/>
                      <a:pt x="259" y="9222"/>
                    </a:cubicBezTo>
                    <a:cubicBezTo>
                      <a:pt x="359" y="8458"/>
                      <a:pt x="60" y="7666"/>
                      <a:pt x="13" y="6894"/>
                    </a:cubicBezTo>
                    <a:cubicBezTo>
                      <a:pt x="-72" y="5392"/>
                      <a:pt x="253" y="4090"/>
                      <a:pt x="816" y="3213"/>
                    </a:cubicBezTo>
                    <a:cubicBezTo>
                      <a:pt x="676" y="3022"/>
                      <a:pt x="444" y="2761"/>
                      <a:pt x="404" y="2553"/>
                    </a:cubicBezTo>
                    <a:cubicBezTo>
                      <a:pt x="1119" y="2449"/>
                      <a:pt x="1683" y="1794"/>
                      <a:pt x="2367" y="1440"/>
                    </a:cubicBezTo>
                    <a:cubicBezTo>
                      <a:pt x="3268" y="974"/>
                      <a:pt x="3716" y="840"/>
                      <a:pt x="4683" y="815"/>
                    </a:cubicBezTo>
                    <a:cubicBezTo>
                      <a:pt x="4643" y="598"/>
                      <a:pt x="4484" y="322"/>
                      <a:pt x="4570" y="33"/>
                    </a:cubicBezTo>
                    <a:cubicBezTo>
                      <a:pt x="5022" y="21"/>
                      <a:pt x="4990" y="304"/>
                      <a:pt x="5188" y="382"/>
                    </a:cubicBezTo>
                    <a:cubicBezTo>
                      <a:pt x="5704" y="582"/>
                      <a:pt x="6315" y="473"/>
                      <a:pt x="6673" y="925"/>
                    </a:cubicBezTo>
                    <a:cubicBezTo>
                      <a:pt x="6712" y="456"/>
                      <a:pt x="6967" y="199"/>
                      <a:pt x="7173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aseline="-25000"/>
              </a:p>
            </p:txBody>
          </p:sp>
          <p:sp>
            <p:nvSpPr>
              <p:cNvPr id="66" name="Freeform 42"/>
              <p:cNvSpPr>
                <a:spLocks noEditPoints="1"/>
              </p:cNvSpPr>
              <p:nvPr/>
            </p:nvSpPr>
            <p:spPr bwMode="auto">
              <a:xfrm>
                <a:off x="1648732" y="1304377"/>
                <a:ext cx="6176963" cy="4781550"/>
              </a:xfrm>
              <a:custGeom>
                <a:avLst/>
                <a:gdLst>
                  <a:gd name="T0" fmla="*/ 597 w 1644"/>
                  <a:gd name="T1" fmla="*/ 981 h 1272"/>
                  <a:gd name="T2" fmla="*/ 385 w 1644"/>
                  <a:gd name="T3" fmla="*/ 1053 h 1272"/>
                  <a:gd name="T4" fmla="*/ 253 w 1644"/>
                  <a:gd name="T5" fmla="*/ 1145 h 1272"/>
                  <a:gd name="T6" fmla="*/ 221 w 1644"/>
                  <a:gd name="T7" fmla="*/ 1253 h 1272"/>
                  <a:gd name="T8" fmla="*/ 125 w 1644"/>
                  <a:gd name="T9" fmla="*/ 1129 h 1272"/>
                  <a:gd name="T10" fmla="*/ 53 w 1644"/>
                  <a:gd name="T11" fmla="*/ 1137 h 1272"/>
                  <a:gd name="T12" fmla="*/ 41 w 1644"/>
                  <a:gd name="T13" fmla="*/ 1033 h 1272"/>
                  <a:gd name="T14" fmla="*/ 5 w 1644"/>
                  <a:gd name="T15" fmla="*/ 765 h 1272"/>
                  <a:gd name="T16" fmla="*/ 109 w 1644"/>
                  <a:gd name="T17" fmla="*/ 425 h 1272"/>
                  <a:gd name="T18" fmla="*/ 69 w 1644"/>
                  <a:gd name="T19" fmla="*/ 313 h 1272"/>
                  <a:gd name="T20" fmla="*/ 689 w 1644"/>
                  <a:gd name="T21" fmla="*/ 113 h 1272"/>
                  <a:gd name="T22" fmla="*/ 725 w 1644"/>
                  <a:gd name="T23" fmla="*/ 25 h 1272"/>
                  <a:gd name="T24" fmla="*/ 781 w 1644"/>
                  <a:gd name="T25" fmla="*/ 53 h 1272"/>
                  <a:gd name="T26" fmla="*/ 1025 w 1644"/>
                  <a:gd name="T27" fmla="*/ 109 h 1272"/>
                  <a:gd name="T28" fmla="*/ 1133 w 1644"/>
                  <a:gd name="T29" fmla="*/ 17 h 1272"/>
                  <a:gd name="T30" fmla="*/ 1193 w 1644"/>
                  <a:gd name="T31" fmla="*/ 109 h 1272"/>
                  <a:gd name="T32" fmla="*/ 1249 w 1644"/>
                  <a:gd name="T33" fmla="*/ 205 h 1272"/>
                  <a:gd name="T34" fmla="*/ 1433 w 1644"/>
                  <a:gd name="T35" fmla="*/ 329 h 1272"/>
                  <a:gd name="T36" fmla="*/ 1517 w 1644"/>
                  <a:gd name="T37" fmla="*/ 461 h 1272"/>
                  <a:gd name="T38" fmla="*/ 1569 w 1644"/>
                  <a:gd name="T39" fmla="*/ 645 h 1272"/>
                  <a:gd name="T40" fmla="*/ 1481 w 1644"/>
                  <a:gd name="T41" fmla="*/ 1117 h 1272"/>
                  <a:gd name="T42" fmla="*/ 1449 w 1644"/>
                  <a:gd name="T43" fmla="*/ 1121 h 1272"/>
                  <a:gd name="T44" fmla="*/ 1405 w 1644"/>
                  <a:gd name="T45" fmla="*/ 1213 h 1272"/>
                  <a:gd name="T46" fmla="*/ 1313 w 1644"/>
                  <a:gd name="T47" fmla="*/ 1053 h 1272"/>
                  <a:gd name="T48" fmla="*/ 1245 w 1644"/>
                  <a:gd name="T49" fmla="*/ 1001 h 1272"/>
                  <a:gd name="T50" fmla="*/ 1173 w 1644"/>
                  <a:gd name="T51" fmla="*/ 1017 h 1272"/>
                  <a:gd name="T52" fmla="*/ 1149 w 1644"/>
                  <a:gd name="T53" fmla="*/ 981 h 1272"/>
                  <a:gd name="T54" fmla="*/ 549 w 1644"/>
                  <a:gd name="T55" fmla="*/ 1185 h 1272"/>
                  <a:gd name="T56" fmla="*/ 597 w 1644"/>
                  <a:gd name="T57" fmla="*/ 981 h 1272"/>
                  <a:gd name="T58" fmla="*/ 1053 w 1644"/>
                  <a:gd name="T59" fmla="*/ 177 h 1272"/>
                  <a:gd name="T60" fmla="*/ 801 w 1644"/>
                  <a:gd name="T61" fmla="*/ 101 h 1272"/>
                  <a:gd name="T62" fmla="*/ 729 w 1644"/>
                  <a:gd name="T63" fmla="*/ 77 h 1272"/>
                  <a:gd name="T64" fmla="*/ 745 w 1644"/>
                  <a:gd name="T65" fmla="*/ 153 h 1272"/>
                  <a:gd name="T66" fmla="*/ 369 w 1644"/>
                  <a:gd name="T67" fmla="*/ 233 h 1272"/>
                  <a:gd name="T68" fmla="*/ 105 w 1644"/>
                  <a:gd name="T69" fmla="*/ 345 h 1272"/>
                  <a:gd name="T70" fmla="*/ 169 w 1644"/>
                  <a:gd name="T71" fmla="*/ 417 h 1272"/>
                  <a:gd name="T72" fmla="*/ 49 w 1644"/>
                  <a:gd name="T73" fmla="*/ 841 h 1272"/>
                  <a:gd name="T74" fmla="*/ 81 w 1644"/>
                  <a:gd name="T75" fmla="*/ 1097 h 1272"/>
                  <a:gd name="T76" fmla="*/ 153 w 1644"/>
                  <a:gd name="T77" fmla="*/ 1065 h 1272"/>
                  <a:gd name="T78" fmla="*/ 205 w 1644"/>
                  <a:gd name="T79" fmla="*/ 1209 h 1272"/>
                  <a:gd name="T80" fmla="*/ 257 w 1644"/>
                  <a:gd name="T81" fmla="*/ 977 h 1272"/>
                  <a:gd name="T82" fmla="*/ 269 w 1644"/>
                  <a:gd name="T83" fmla="*/ 1105 h 1272"/>
                  <a:gd name="T84" fmla="*/ 429 w 1644"/>
                  <a:gd name="T85" fmla="*/ 937 h 1272"/>
                  <a:gd name="T86" fmla="*/ 429 w 1644"/>
                  <a:gd name="T87" fmla="*/ 1053 h 1272"/>
                  <a:gd name="T88" fmla="*/ 661 w 1644"/>
                  <a:gd name="T89" fmla="*/ 897 h 1272"/>
                  <a:gd name="T90" fmla="*/ 589 w 1644"/>
                  <a:gd name="T91" fmla="*/ 1145 h 1272"/>
                  <a:gd name="T92" fmla="*/ 1209 w 1644"/>
                  <a:gd name="T93" fmla="*/ 889 h 1272"/>
                  <a:gd name="T94" fmla="*/ 1197 w 1644"/>
                  <a:gd name="T95" fmla="*/ 977 h 1272"/>
                  <a:gd name="T96" fmla="*/ 1285 w 1644"/>
                  <a:gd name="T97" fmla="*/ 913 h 1272"/>
                  <a:gd name="T98" fmla="*/ 1301 w 1644"/>
                  <a:gd name="T99" fmla="*/ 1009 h 1272"/>
                  <a:gd name="T100" fmla="*/ 1325 w 1644"/>
                  <a:gd name="T101" fmla="*/ 961 h 1272"/>
                  <a:gd name="T102" fmla="*/ 1381 w 1644"/>
                  <a:gd name="T103" fmla="*/ 1177 h 1272"/>
                  <a:gd name="T104" fmla="*/ 1421 w 1644"/>
                  <a:gd name="T105" fmla="*/ 1057 h 1272"/>
                  <a:gd name="T106" fmla="*/ 1461 w 1644"/>
                  <a:gd name="T107" fmla="*/ 1081 h 1272"/>
                  <a:gd name="T108" fmla="*/ 1517 w 1644"/>
                  <a:gd name="T109" fmla="*/ 613 h 1272"/>
                  <a:gd name="T110" fmla="*/ 1557 w 1644"/>
                  <a:gd name="T111" fmla="*/ 601 h 1272"/>
                  <a:gd name="T112" fmla="*/ 1485 w 1644"/>
                  <a:gd name="T113" fmla="*/ 481 h 1272"/>
                  <a:gd name="T114" fmla="*/ 1357 w 1644"/>
                  <a:gd name="T115" fmla="*/ 317 h 1272"/>
                  <a:gd name="T116" fmla="*/ 1425 w 1644"/>
                  <a:gd name="T117" fmla="*/ 277 h 1272"/>
                  <a:gd name="T118" fmla="*/ 1221 w 1644"/>
                  <a:gd name="T119" fmla="*/ 253 h 1272"/>
                  <a:gd name="T120" fmla="*/ 1113 w 1644"/>
                  <a:gd name="T121" fmla="*/ 57 h 1272"/>
                  <a:gd name="T122" fmla="*/ 1053 w 1644"/>
                  <a:gd name="T123" fmla="*/ 177 h 1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644" h="1272">
                    <a:moveTo>
                      <a:pt x="597" y="981"/>
                    </a:moveTo>
                    <a:cubicBezTo>
                      <a:pt x="546" y="1001"/>
                      <a:pt x="426" y="1164"/>
                      <a:pt x="385" y="1053"/>
                    </a:cubicBezTo>
                    <a:cubicBezTo>
                      <a:pt x="335" y="1077"/>
                      <a:pt x="322" y="1139"/>
                      <a:pt x="253" y="1145"/>
                    </a:cubicBezTo>
                    <a:cubicBezTo>
                      <a:pt x="239" y="1182"/>
                      <a:pt x="254" y="1242"/>
                      <a:pt x="221" y="1253"/>
                    </a:cubicBezTo>
                    <a:cubicBezTo>
                      <a:pt x="165" y="1272"/>
                      <a:pt x="139" y="1177"/>
                      <a:pt x="125" y="1129"/>
                    </a:cubicBezTo>
                    <a:cubicBezTo>
                      <a:pt x="102" y="1135"/>
                      <a:pt x="77" y="1141"/>
                      <a:pt x="53" y="1137"/>
                    </a:cubicBezTo>
                    <a:cubicBezTo>
                      <a:pt x="29" y="1108"/>
                      <a:pt x="42" y="1069"/>
                      <a:pt x="41" y="1033"/>
                    </a:cubicBezTo>
                    <a:cubicBezTo>
                      <a:pt x="38" y="946"/>
                      <a:pt x="0" y="858"/>
                      <a:pt x="5" y="765"/>
                    </a:cubicBezTo>
                    <a:cubicBezTo>
                      <a:pt x="12" y="628"/>
                      <a:pt x="45" y="518"/>
                      <a:pt x="109" y="425"/>
                    </a:cubicBezTo>
                    <a:cubicBezTo>
                      <a:pt x="91" y="394"/>
                      <a:pt x="41" y="364"/>
                      <a:pt x="69" y="313"/>
                    </a:cubicBezTo>
                    <a:cubicBezTo>
                      <a:pt x="295" y="266"/>
                      <a:pt x="418" y="115"/>
                      <a:pt x="689" y="113"/>
                    </a:cubicBezTo>
                    <a:cubicBezTo>
                      <a:pt x="682" y="73"/>
                      <a:pt x="687" y="28"/>
                      <a:pt x="725" y="25"/>
                    </a:cubicBezTo>
                    <a:cubicBezTo>
                      <a:pt x="748" y="23"/>
                      <a:pt x="762" y="45"/>
                      <a:pt x="781" y="53"/>
                    </a:cubicBezTo>
                    <a:cubicBezTo>
                      <a:pt x="849" y="83"/>
                      <a:pt x="974" y="81"/>
                      <a:pt x="1025" y="109"/>
                    </a:cubicBezTo>
                    <a:cubicBezTo>
                      <a:pt x="1049" y="71"/>
                      <a:pt x="1077" y="0"/>
                      <a:pt x="1133" y="17"/>
                    </a:cubicBezTo>
                    <a:cubicBezTo>
                      <a:pt x="1154" y="23"/>
                      <a:pt x="1177" y="85"/>
                      <a:pt x="1193" y="109"/>
                    </a:cubicBezTo>
                    <a:cubicBezTo>
                      <a:pt x="1218" y="147"/>
                      <a:pt x="1239" y="179"/>
                      <a:pt x="1249" y="205"/>
                    </a:cubicBezTo>
                    <a:cubicBezTo>
                      <a:pt x="1348" y="192"/>
                      <a:pt x="1549" y="244"/>
                      <a:pt x="1433" y="329"/>
                    </a:cubicBezTo>
                    <a:cubicBezTo>
                      <a:pt x="1460" y="360"/>
                      <a:pt x="1485" y="405"/>
                      <a:pt x="1517" y="461"/>
                    </a:cubicBezTo>
                    <a:cubicBezTo>
                      <a:pt x="1551" y="522"/>
                      <a:pt x="1644" y="588"/>
                      <a:pt x="1569" y="645"/>
                    </a:cubicBezTo>
                    <a:cubicBezTo>
                      <a:pt x="1601" y="833"/>
                      <a:pt x="1537" y="991"/>
                      <a:pt x="1481" y="1117"/>
                    </a:cubicBezTo>
                    <a:cubicBezTo>
                      <a:pt x="1472" y="1127"/>
                      <a:pt x="1454" y="1114"/>
                      <a:pt x="1449" y="1121"/>
                    </a:cubicBezTo>
                    <a:cubicBezTo>
                      <a:pt x="1433" y="1154"/>
                      <a:pt x="1433" y="1200"/>
                      <a:pt x="1405" y="1213"/>
                    </a:cubicBezTo>
                    <a:cubicBezTo>
                      <a:pt x="1328" y="1248"/>
                      <a:pt x="1316" y="1127"/>
                      <a:pt x="1313" y="1053"/>
                    </a:cubicBezTo>
                    <a:cubicBezTo>
                      <a:pt x="1272" y="1053"/>
                      <a:pt x="1254" y="1032"/>
                      <a:pt x="1245" y="1001"/>
                    </a:cubicBezTo>
                    <a:cubicBezTo>
                      <a:pt x="1221" y="1007"/>
                      <a:pt x="1199" y="1024"/>
                      <a:pt x="1173" y="1017"/>
                    </a:cubicBezTo>
                    <a:cubicBezTo>
                      <a:pt x="1160" y="1009"/>
                      <a:pt x="1159" y="990"/>
                      <a:pt x="1149" y="981"/>
                    </a:cubicBezTo>
                    <a:cubicBezTo>
                      <a:pt x="933" y="1031"/>
                      <a:pt x="771" y="1155"/>
                      <a:pt x="549" y="1185"/>
                    </a:cubicBezTo>
                    <a:cubicBezTo>
                      <a:pt x="544" y="1111"/>
                      <a:pt x="577" y="1042"/>
                      <a:pt x="597" y="981"/>
                    </a:cubicBezTo>
                    <a:close/>
                    <a:moveTo>
                      <a:pt x="1053" y="177"/>
                    </a:moveTo>
                    <a:cubicBezTo>
                      <a:pt x="999" y="125"/>
                      <a:pt x="879" y="124"/>
                      <a:pt x="801" y="101"/>
                    </a:cubicBezTo>
                    <a:cubicBezTo>
                      <a:pt x="771" y="92"/>
                      <a:pt x="745" y="75"/>
                      <a:pt x="729" y="77"/>
                    </a:cubicBezTo>
                    <a:cubicBezTo>
                      <a:pt x="726" y="110"/>
                      <a:pt x="739" y="128"/>
                      <a:pt x="745" y="153"/>
                    </a:cubicBezTo>
                    <a:cubicBezTo>
                      <a:pt x="597" y="162"/>
                      <a:pt x="467" y="180"/>
                      <a:pt x="369" y="233"/>
                    </a:cubicBezTo>
                    <a:cubicBezTo>
                      <a:pt x="287" y="277"/>
                      <a:pt x="213" y="333"/>
                      <a:pt x="105" y="345"/>
                    </a:cubicBezTo>
                    <a:cubicBezTo>
                      <a:pt x="111" y="369"/>
                      <a:pt x="148" y="395"/>
                      <a:pt x="169" y="417"/>
                    </a:cubicBezTo>
                    <a:cubicBezTo>
                      <a:pt x="84" y="518"/>
                      <a:pt x="36" y="668"/>
                      <a:pt x="49" y="841"/>
                    </a:cubicBezTo>
                    <a:cubicBezTo>
                      <a:pt x="56" y="930"/>
                      <a:pt x="96" y="1009"/>
                      <a:pt x="81" y="1097"/>
                    </a:cubicBezTo>
                    <a:cubicBezTo>
                      <a:pt x="114" y="1095"/>
                      <a:pt x="122" y="1069"/>
                      <a:pt x="153" y="1065"/>
                    </a:cubicBezTo>
                    <a:cubicBezTo>
                      <a:pt x="166" y="1117"/>
                      <a:pt x="175" y="1173"/>
                      <a:pt x="205" y="1209"/>
                    </a:cubicBezTo>
                    <a:cubicBezTo>
                      <a:pt x="218" y="1128"/>
                      <a:pt x="212" y="1027"/>
                      <a:pt x="257" y="977"/>
                    </a:cubicBezTo>
                    <a:cubicBezTo>
                      <a:pt x="261" y="1019"/>
                      <a:pt x="256" y="1071"/>
                      <a:pt x="269" y="1105"/>
                    </a:cubicBezTo>
                    <a:cubicBezTo>
                      <a:pt x="331" y="1060"/>
                      <a:pt x="378" y="979"/>
                      <a:pt x="429" y="937"/>
                    </a:cubicBezTo>
                    <a:cubicBezTo>
                      <a:pt x="427" y="971"/>
                      <a:pt x="419" y="1020"/>
                      <a:pt x="429" y="1053"/>
                    </a:cubicBezTo>
                    <a:cubicBezTo>
                      <a:pt x="499" y="1012"/>
                      <a:pt x="585" y="932"/>
                      <a:pt x="661" y="897"/>
                    </a:cubicBezTo>
                    <a:cubicBezTo>
                      <a:pt x="635" y="977"/>
                      <a:pt x="610" y="1059"/>
                      <a:pt x="589" y="1145"/>
                    </a:cubicBezTo>
                    <a:cubicBezTo>
                      <a:pt x="812" y="1076"/>
                      <a:pt x="1008" y="980"/>
                      <a:pt x="1209" y="889"/>
                    </a:cubicBezTo>
                    <a:cubicBezTo>
                      <a:pt x="1204" y="918"/>
                      <a:pt x="1197" y="944"/>
                      <a:pt x="1197" y="977"/>
                    </a:cubicBezTo>
                    <a:cubicBezTo>
                      <a:pt x="1243" y="972"/>
                      <a:pt x="1245" y="924"/>
                      <a:pt x="1285" y="913"/>
                    </a:cubicBezTo>
                    <a:cubicBezTo>
                      <a:pt x="1289" y="946"/>
                      <a:pt x="1273" y="999"/>
                      <a:pt x="1301" y="1009"/>
                    </a:cubicBezTo>
                    <a:cubicBezTo>
                      <a:pt x="1318" y="1002"/>
                      <a:pt x="1310" y="970"/>
                      <a:pt x="1325" y="961"/>
                    </a:cubicBezTo>
                    <a:cubicBezTo>
                      <a:pt x="1366" y="1008"/>
                      <a:pt x="1343" y="1125"/>
                      <a:pt x="1381" y="1177"/>
                    </a:cubicBezTo>
                    <a:cubicBezTo>
                      <a:pt x="1400" y="1143"/>
                      <a:pt x="1412" y="1101"/>
                      <a:pt x="1421" y="1057"/>
                    </a:cubicBezTo>
                    <a:cubicBezTo>
                      <a:pt x="1437" y="1061"/>
                      <a:pt x="1438" y="1082"/>
                      <a:pt x="1461" y="1081"/>
                    </a:cubicBezTo>
                    <a:cubicBezTo>
                      <a:pt x="1502" y="947"/>
                      <a:pt x="1576" y="774"/>
                      <a:pt x="1517" y="613"/>
                    </a:cubicBezTo>
                    <a:cubicBezTo>
                      <a:pt x="1533" y="611"/>
                      <a:pt x="1546" y="607"/>
                      <a:pt x="1557" y="601"/>
                    </a:cubicBezTo>
                    <a:cubicBezTo>
                      <a:pt x="1538" y="558"/>
                      <a:pt x="1509" y="522"/>
                      <a:pt x="1485" y="481"/>
                    </a:cubicBezTo>
                    <a:cubicBezTo>
                      <a:pt x="1448" y="418"/>
                      <a:pt x="1408" y="359"/>
                      <a:pt x="1357" y="317"/>
                    </a:cubicBezTo>
                    <a:cubicBezTo>
                      <a:pt x="1381" y="306"/>
                      <a:pt x="1411" y="299"/>
                      <a:pt x="1425" y="277"/>
                    </a:cubicBezTo>
                    <a:cubicBezTo>
                      <a:pt x="1373" y="251"/>
                      <a:pt x="1293" y="237"/>
                      <a:pt x="1221" y="253"/>
                    </a:cubicBezTo>
                    <a:cubicBezTo>
                      <a:pt x="1200" y="173"/>
                      <a:pt x="1142" y="129"/>
                      <a:pt x="1113" y="57"/>
                    </a:cubicBezTo>
                    <a:cubicBezTo>
                      <a:pt x="1082" y="86"/>
                      <a:pt x="1059" y="123"/>
                      <a:pt x="1053" y="177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4" name="Freeform 47"/>
            <p:cNvSpPr>
              <a:spLocks noEditPoints="1"/>
            </p:cNvSpPr>
            <p:nvPr/>
          </p:nvSpPr>
          <p:spPr bwMode="auto">
            <a:xfrm>
              <a:off x="2193322" y="5166180"/>
              <a:ext cx="4945062" cy="1560513"/>
            </a:xfrm>
            <a:custGeom>
              <a:avLst/>
              <a:gdLst>
                <a:gd name="T0" fmla="*/ 612 w 1316"/>
                <a:gd name="T1" fmla="*/ 116 h 413"/>
                <a:gd name="T2" fmla="*/ 456 w 1316"/>
                <a:gd name="T3" fmla="*/ 380 h 413"/>
                <a:gd name="T4" fmla="*/ 144 w 1316"/>
                <a:gd name="T5" fmla="*/ 356 h 413"/>
                <a:gd name="T6" fmla="*/ 76 w 1316"/>
                <a:gd name="T7" fmla="*/ 156 h 413"/>
                <a:gd name="T8" fmla="*/ 28 w 1316"/>
                <a:gd name="T9" fmla="*/ 40 h 413"/>
                <a:gd name="T10" fmla="*/ 348 w 1316"/>
                <a:gd name="T11" fmla="*/ 16 h 413"/>
                <a:gd name="T12" fmla="*/ 576 w 1316"/>
                <a:gd name="T13" fmla="*/ 56 h 413"/>
                <a:gd name="T14" fmla="*/ 728 w 1316"/>
                <a:gd name="T15" fmla="*/ 56 h 413"/>
                <a:gd name="T16" fmla="*/ 800 w 1316"/>
                <a:gd name="T17" fmla="*/ 16 h 413"/>
                <a:gd name="T18" fmla="*/ 1068 w 1316"/>
                <a:gd name="T19" fmla="*/ 16 h 413"/>
                <a:gd name="T20" fmla="*/ 1288 w 1316"/>
                <a:gd name="T21" fmla="*/ 60 h 413"/>
                <a:gd name="T22" fmla="*/ 1228 w 1316"/>
                <a:gd name="T23" fmla="*/ 176 h 413"/>
                <a:gd name="T24" fmla="*/ 1204 w 1316"/>
                <a:gd name="T25" fmla="*/ 284 h 413"/>
                <a:gd name="T26" fmla="*/ 1156 w 1316"/>
                <a:gd name="T27" fmla="*/ 368 h 413"/>
                <a:gd name="T28" fmla="*/ 824 w 1316"/>
                <a:gd name="T29" fmla="*/ 360 h 413"/>
                <a:gd name="T30" fmla="*/ 756 w 1316"/>
                <a:gd name="T31" fmla="*/ 244 h 413"/>
                <a:gd name="T32" fmla="*/ 612 w 1316"/>
                <a:gd name="T33" fmla="*/ 116 h 413"/>
                <a:gd name="T34" fmla="*/ 908 w 1316"/>
                <a:gd name="T35" fmla="*/ 364 h 413"/>
                <a:gd name="T36" fmla="*/ 1176 w 1316"/>
                <a:gd name="T37" fmla="*/ 292 h 413"/>
                <a:gd name="T38" fmla="*/ 1200 w 1316"/>
                <a:gd name="T39" fmla="*/ 92 h 413"/>
                <a:gd name="T40" fmla="*/ 932 w 1316"/>
                <a:gd name="T41" fmla="*/ 56 h 413"/>
                <a:gd name="T42" fmla="*/ 780 w 1316"/>
                <a:gd name="T43" fmla="*/ 76 h 413"/>
                <a:gd name="T44" fmla="*/ 908 w 1316"/>
                <a:gd name="T45" fmla="*/ 364 h 413"/>
                <a:gd name="T46" fmla="*/ 200 w 1316"/>
                <a:gd name="T47" fmla="*/ 60 h 413"/>
                <a:gd name="T48" fmla="*/ 116 w 1316"/>
                <a:gd name="T49" fmla="*/ 88 h 413"/>
                <a:gd name="T50" fmla="*/ 176 w 1316"/>
                <a:gd name="T51" fmla="*/ 344 h 413"/>
                <a:gd name="T52" fmla="*/ 440 w 1316"/>
                <a:gd name="T53" fmla="*/ 352 h 413"/>
                <a:gd name="T54" fmla="*/ 536 w 1316"/>
                <a:gd name="T55" fmla="*/ 76 h 413"/>
                <a:gd name="T56" fmla="*/ 200 w 1316"/>
                <a:gd name="T57" fmla="*/ 60 h 413"/>
                <a:gd name="T58" fmla="*/ 52 w 1316"/>
                <a:gd name="T59" fmla="*/ 104 h 413"/>
                <a:gd name="T60" fmla="*/ 68 w 1316"/>
                <a:gd name="T61" fmla="*/ 68 h 413"/>
                <a:gd name="T62" fmla="*/ 52 w 1316"/>
                <a:gd name="T63" fmla="*/ 68 h 413"/>
                <a:gd name="T64" fmla="*/ 52 w 1316"/>
                <a:gd name="T65" fmla="*/ 104 h 413"/>
                <a:gd name="T66" fmla="*/ 1256 w 1316"/>
                <a:gd name="T67" fmla="*/ 104 h 413"/>
                <a:gd name="T68" fmla="*/ 1256 w 1316"/>
                <a:gd name="T69" fmla="*/ 104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16" h="413">
                  <a:moveTo>
                    <a:pt x="612" y="116"/>
                  </a:moveTo>
                  <a:cubicBezTo>
                    <a:pt x="551" y="192"/>
                    <a:pt x="559" y="338"/>
                    <a:pt x="456" y="380"/>
                  </a:cubicBezTo>
                  <a:cubicBezTo>
                    <a:pt x="380" y="411"/>
                    <a:pt x="190" y="400"/>
                    <a:pt x="144" y="356"/>
                  </a:cubicBezTo>
                  <a:cubicBezTo>
                    <a:pt x="104" y="318"/>
                    <a:pt x="111" y="221"/>
                    <a:pt x="76" y="156"/>
                  </a:cubicBezTo>
                  <a:cubicBezTo>
                    <a:pt x="55" y="118"/>
                    <a:pt x="0" y="112"/>
                    <a:pt x="28" y="40"/>
                  </a:cubicBezTo>
                  <a:cubicBezTo>
                    <a:pt x="110" y="18"/>
                    <a:pt x="227" y="16"/>
                    <a:pt x="348" y="16"/>
                  </a:cubicBezTo>
                  <a:cubicBezTo>
                    <a:pt x="448" y="16"/>
                    <a:pt x="534" y="3"/>
                    <a:pt x="576" y="56"/>
                  </a:cubicBezTo>
                  <a:cubicBezTo>
                    <a:pt x="626" y="48"/>
                    <a:pt x="679" y="66"/>
                    <a:pt x="728" y="56"/>
                  </a:cubicBezTo>
                  <a:cubicBezTo>
                    <a:pt x="754" y="51"/>
                    <a:pt x="769" y="22"/>
                    <a:pt x="800" y="16"/>
                  </a:cubicBezTo>
                  <a:cubicBezTo>
                    <a:pt x="878" y="0"/>
                    <a:pt x="976" y="13"/>
                    <a:pt x="1068" y="16"/>
                  </a:cubicBezTo>
                  <a:cubicBezTo>
                    <a:pt x="1144" y="18"/>
                    <a:pt x="1270" y="21"/>
                    <a:pt x="1288" y="60"/>
                  </a:cubicBezTo>
                  <a:cubicBezTo>
                    <a:pt x="1316" y="122"/>
                    <a:pt x="1239" y="154"/>
                    <a:pt x="1228" y="176"/>
                  </a:cubicBezTo>
                  <a:cubicBezTo>
                    <a:pt x="1211" y="210"/>
                    <a:pt x="1215" y="254"/>
                    <a:pt x="1204" y="284"/>
                  </a:cubicBezTo>
                  <a:cubicBezTo>
                    <a:pt x="1195" y="309"/>
                    <a:pt x="1179" y="351"/>
                    <a:pt x="1156" y="368"/>
                  </a:cubicBezTo>
                  <a:cubicBezTo>
                    <a:pt x="1092" y="413"/>
                    <a:pt x="875" y="400"/>
                    <a:pt x="824" y="360"/>
                  </a:cubicBezTo>
                  <a:cubicBezTo>
                    <a:pt x="794" y="336"/>
                    <a:pt x="770" y="283"/>
                    <a:pt x="756" y="244"/>
                  </a:cubicBezTo>
                  <a:cubicBezTo>
                    <a:pt x="729" y="169"/>
                    <a:pt x="730" y="79"/>
                    <a:pt x="612" y="116"/>
                  </a:cubicBezTo>
                  <a:close/>
                  <a:moveTo>
                    <a:pt x="908" y="364"/>
                  </a:moveTo>
                  <a:cubicBezTo>
                    <a:pt x="1014" y="389"/>
                    <a:pt x="1149" y="363"/>
                    <a:pt x="1176" y="292"/>
                  </a:cubicBezTo>
                  <a:cubicBezTo>
                    <a:pt x="1189" y="257"/>
                    <a:pt x="1214" y="124"/>
                    <a:pt x="1200" y="92"/>
                  </a:cubicBezTo>
                  <a:cubicBezTo>
                    <a:pt x="1178" y="42"/>
                    <a:pt x="1013" y="52"/>
                    <a:pt x="932" y="56"/>
                  </a:cubicBezTo>
                  <a:cubicBezTo>
                    <a:pt x="875" y="59"/>
                    <a:pt x="818" y="56"/>
                    <a:pt x="780" y="76"/>
                  </a:cubicBezTo>
                  <a:cubicBezTo>
                    <a:pt x="754" y="189"/>
                    <a:pt x="811" y="341"/>
                    <a:pt x="908" y="364"/>
                  </a:cubicBezTo>
                  <a:close/>
                  <a:moveTo>
                    <a:pt x="200" y="60"/>
                  </a:moveTo>
                  <a:cubicBezTo>
                    <a:pt x="166" y="63"/>
                    <a:pt x="132" y="62"/>
                    <a:pt x="116" y="88"/>
                  </a:cubicBezTo>
                  <a:cubicBezTo>
                    <a:pt x="121" y="177"/>
                    <a:pt x="116" y="304"/>
                    <a:pt x="176" y="344"/>
                  </a:cubicBezTo>
                  <a:cubicBezTo>
                    <a:pt x="229" y="379"/>
                    <a:pt x="375" y="383"/>
                    <a:pt x="440" y="352"/>
                  </a:cubicBezTo>
                  <a:cubicBezTo>
                    <a:pt x="515" y="316"/>
                    <a:pt x="558" y="168"/>
                    <a:pt x="536" y="76"/>
                  </a:cubicBezTo>
                  <a:cubicBezTo>
                    <a:pt x="456" y="50"/>
                    <a:pt x="305" y="50"/>
                    <a:pt x="200" y="60"/>
                  </a:cubicBezTo>
                  <a:close/>
                  <a:moveTo>
                    <a:pt x="52" y="104"/>
                  </a:moveTo>
                  <a:cubicBezTo>
                    <a:pt x="79" y="108"/>
                    <a:pt x="77" y="81"/>
                    <a:pt x="68" y="68"/>
                  </a:cubicBezTo>
                  <a:cubicBezTo>
                    <a:pt x="63" y="68"/>
                    <a:pt x="57" y="68"/>
                    <a:pt x="52" y="68"/>
                  </a:cubicBezTo>
                  <a:cubicBezTo>
                    <a:pt x="46" y="74"/>
                    <a:pt x="46" y="97"/>
                    <a:pt x="52" y="104"/>
                  </a:cubicBezTo>
                  <a:close/>
                  <a:moveTo>
                    <a:pt x="1256" y="104"/>
                  </a:moveTo>
                  <a:cubicBezTo>
                    <a:pt x="1300" y="59"/>
                    <a:pt x="1204" y="71"/>
                    <a:pt x="1256" y="10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217250" y="1276928"/>
            <a:ext cx="2871789" cy="1588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80000"/>
              </a:lnSpc>
            </a:pPr>
            <a:r>
              <a:rPr lang="en-US" altLang="zh-CN" sz="6000" smtClean="0">
                <a:solidFill>
                  <a:srgbClr val="C00000"/>
                </a:solidFill>
                <a:latin typeface="Impact" panose="020B0806030902050204" pitchFamily="34" charset="0"/>
              </a:rPr>
              <a:t>Ctrl+C</a:t>
            </a:r>
          </a:p>
          <a:p>
            <a:pPr algn="dist">
              <a:lnSpc>
                <a:spcPct val="80000"/>
              </a:lnSpc>
            </a:pPr>
            <a:r>
              <a:rPr lang="en-US" altLang="zh-CN" sz="6000" smtClean="0">
                <a:solidFill>
                  <a:srgbClr val="C00000"/>
                </a:solidFill>
                <a:latin typeface="Impact" panose="020B0806030902050204" pitchFamily="34" charset="0"/>
              </a:rPr>
              <a:t>Ctrl+V</a:t>
            </a:r>
            <a:endParaRPr lang="zh-CN" altLang="en-US" sz="6000">
              <a:solidFill>
                <a:srgbClr val="C00000"/>
              </a:solidFill>
              <a:latin typeface="Impact" panose="020B080603090205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217250" y="1276928"/>
            <a:ext cx="2871789" cy="1343026"/>
          </a:xfrm>
          <a:prstGeom prst="line">
            <a:avLst/>
          </a:prstGeom>
          <a:ln w="12065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1217250" y="1276928"/>
            <a:ext cx="2871789" cy="1428751"/>
          </a:xfrm>
          <a:prstGeom prst="line">
            <a:avLst/>
          </a:prstGeom>
          <a:ln w="12065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8112698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42875" y="3114675"/>
            <a:ext cx="8858250" cy="2257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976094" y="992355"/>
            <a:ext cx="5093446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 smtClean="0">
                <a:solidFill>
                  <a:schemeClr val="bg1"/>
                </a:solidFill>
                <a:latin typeface="+mj-ea"/>
                <a:ea typeface="+mj-ea"/>
              </a:rPr>
              <a:t>&lt;</a:t>
            </a:r>
            <a:r>
              <a:rPr lang="zh-CN" altLang="en-US" sz="4400" smtClean="0">
                <a:solidFill>
                  <a:schemeClr val="bg1"/>
                </a:solidFill>
                <a:latin typeface="+mj-ea"/>
                <a:ea typeface="+mj-ea"/>
              </a:rPr>
              <a:t>教你告别加班</a:t>
            </a:r>
            <a:r>
              <a:rPr lang="en-US" altLang="zh-CN" sz="4400" smtClean="0">
                <a:solidFill>
                  <a:schemeClr val="bg1"/>
                </a:solidFill>
                <a:latin typeface="+mj-ea"/>
                <a:ea typeface="+mj-ea"/>
              </a:rPr>
              <a:t>&gt;</a:t>
            </a:r>
            <a:r>
              <a:rPr lang="zh-CN" altLang="en-US" sz="4400" smtClean="0">
                <a:solidFill>
                  <a:schemeClr val="bg1"/>
                </a:solidFill>
                <a:latin typeface="+mj-ea"/>
                <a:ea typeface="+mj-ea"/>
              </a:rPr>
              <a:t>之</a:t>
            </a:r>
            <a:endParaRPr lang="en-US" altLang="zh-CN" sz="4400" smtClean="0">
              <a:solidFill>
                <a:schemeClr val="bg1"/>
              </a:solidFill>
              <a:latin typeface="+mj-ea"/>
              <a:ea typeface="+mj-ea"/>
            </a:endParaRPr>
          </a:p>
          <a:p>
            <a:pPr algn="dist"/>
            <a:r>
              <a:rPr lang="zh-CN" altLang="en-US" sz="6000" smtClean="0">
                <a:solidFill>
                  <a:srgbClr val="FFFF00"/>
                </a:solidFill>
                <a:latin typeface="+mj-ea"/>
                <a:ea typeface="+mj-ea"/>
              </a:rPr>
              <a:t>快捷键篇总结</a:t>
            </a:r>
            <a:endParaRPr lang="en-US" altLang="zh-CN" sz="6000">
              <a:solidFill>
                <a:srgbClr val="FFFF00"/>
              </a:solidFill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 rot="526228">
            <a:off x="3651715" y="1264778"/>
            <a:ext cx="506579" cy="268221"/>
            <a:chOff x="2251595" y="1914962"/>
            <a:chExt cx="847360" cy="448656"/>
          </a:xfrm>
        </p:grpSpPr>
        <p:sp>
          <p:nvSpPr>
            <p:cNvPr id="17" name="弦形 16"/>
            <p:cNvSpPr/>
            <p:nvPr/>
          </p:nvSpPr>
          <p:spPr>
            <a:xfrm rot="16200000">
              <a:off x="2737498" y="1914962"/>
              <a:ext cx="361457" cy="361457"/>
            </a:xfrm>
            <a:prstGeom prst="chord">
              <a:avLst/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 rot="20672355">
              <a:off x="2871623" y="2030183"/>
              <a:ext cx="67805" cy="141569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弦形 18"/>
            <p:cNvSpPr/>
            <p:nvPr/>
          </p:nvSpPr>
          <p:spPr>
            <a:xfrm rot="4326572" flipH="1">
              <a:off x="2251595" y="1992840"/>
              <a:ext cx="370778" cy="370778"/>
            </a:xfrm>
            <a:prstGeom prst="chord">
              <a:avLst/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 rot="21454217" flipH="1">
              <a:off x="2416269" y="2106768"/>
              <a:ext cx="69554" cy="14522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2504349"/>
              </p:ext>
            </p:extLst>
          </p:nvPr>
        </p:nvGraphicFramePr>
        <p:xfrm>
          <a:off x="257172" y="3245639"/>
          <a:ext cx="8629657" cy="1995497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949296"/>
                <a:gridCol w="1371601"/>
                <a:gridCol w="1671638"/>
                <a:gridCol w="1271588"/>
                <a:gridCol w="828676"/>
                <a:gridCol w="885826"/>
                <a:gridCol w="885826"/>
                <a:gridCol w="765206"/>
              </a:tblGrid>
              <a:tr h="412372">
                <a:tc rowSpan="2">
                  <a:txBody>
                    <a:bodyPr/>
                    <a:lstStyle/>
                    <a:p>
                      <a:pPr algn="ctr"/>
                      <a:endParaRPr lang="zh-CN" altLang="en-US" sz="160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A7A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160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鼠标</a:t>
                      </a:r>
                      <a:endParaRPr lang="zh-CN" altLang="en-US" sz="160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A7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60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G</a:t>
                      </a:r>
                      <a:endParaRPr lang="zh-CN" altLang="en-US" sz="160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A7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60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Z</a:t>
                      </a:r>
                      <a:endParaRPr lang="zh-CN" altLang="en-US" sz="160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A7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60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S</a:t>
                      </a:r>
                      <a:endParaRPr lang="zh-CN" altLang="en-US" sz="160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A7A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60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D</a:t>
                      </a:r>
                      <a:endParaRPr lang="zh-CN" altLang="en-US" sz="160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A7A"/>
                    </a:solidFill>
                  </a:tcPr>
                </a:tc>
              </a:tr>
              <a:tr h="4714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拖动对象</a:t>
                      </a:r>
                      <a:endParaRPr lang="zh-CN" altLang="en-US" sz="160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A7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推动控点</a:t>
                      </a:r>
                      <a:endParaRPr lang="zh-CN" altLang="en-US" sz="160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A7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滑轮</a:t>
                      </a:r>
                      <a:endParaRPr lang="zh-CN" altLang="en-US" sz="160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A7A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3251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Ctrl</a:t>
                      </a:r>
                      <a:endParaRPr lang="zh-CN" altLang="en-US" sz="1600" b="1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A7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创建副本</a:t>
                      </a:r>
                      <a:endParaRPr lang="zh-CN" altLang="en-US" sz="16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中心缩放</a:t>
                      </a:r>
                      <a:endParaRPr lang="zh-CN" altLang="en-US" sz="16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页面缩放</a:t>
                      </a:r>
                      <a:endParaRPr lang="zh-CN" altLang="en-US" sz="16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组合</a:t>
                      </a:r>
                      <a:endParaRPr lang="zh-CN" altLang="en-US" sz="16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撤销</a:t>
                      </a:r>
                      <a:endParaRPr lang="zh-CN" altLang="en-US" sz="16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保存</a:t>
                      </a:r>
                      <a:endParaRPr lang="zh-CN" altLang="en-US" sz="16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创建副本</a:t>
                      </a:r>
                      <a:endParaRPr lang="zh-CN" altLang="en-US" sz="16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53251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Shift</a:t>
                      </a:r>
                      <a:endParaRPr lang="zh-CN" altLang="en-US" sz="1600" b="1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A7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平移</a:t>
                      </a:r>
                      <a:endParaRPr lang="zh-CN" altLang="en-US" sz="16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对角等比例缩放</a:t>
                      </a:r>
                      <a:endParaRPr lang="zh-CN" altLang="en-US" sz="16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——</a:t>
                      </a:r>
                      <a:endParaRPr lang="zh-CN" altLang="en-US" sz="16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——</a:t>
                      </a:r>
                      <a:endParaRPr lang="zh-CN" altLang="en-US" sz="16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——</a:t>
                      </a:r>
                      <a:endParaRPr lang="zh-CN" altLang="en-US" sz="16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——</a:t>
                      </a:r>
                      <a:endParaRPr lang="zh-CN" altLang="en-US" sz="16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ea"/>
                          <a:ea typeface="+mn-ea"/>
                        </a:rPr>
                        <a:t>——</a:t>
                      </a:r>
                      <a:endParaRPr lang="zh-CN" altLang="en-US" sz="160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427302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55420" y="1695166"/>
            <a:ext cx="3033161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600" smtClean="0">
                <a:solidFill>
                  <a:srgbClr val="FFFF00"/>
                </a:solidFill>
                <a:latin typeface="+mj-ea"/>
                <a:ea typeface="+mj-ea"/>
              </a:rPr>
              <a:t>完</a:t>
            </a:r>
            <a:endParaRPr lang="en-US" altLang="zh-CN" sz="16600">
              <a:solidFill>
                <a:srgbClr val="FFFF00"/>
              </a:solidFill>
              <a:latin typeface="+mj-ea"/>
              <a:ea typeface="+mj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815152" y="4832548"/>
            <a:ext cx="5513696" cy="0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815152" y="4923588"/>
            <a:ext cx="5513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smtClean="0">
                <a:solidFill>
                  <a:schemeClr val="bg1"/>
                </a:solidFill>
              </a:rPr>
              <a:t>本文以呆鱼自身角度出发，欢迎留言拍砖。</a:t>
            </a:r>
            <a:endParaRPr lang="zh-CN" altLang="en-US" sz="2000">
              <a:solidFill>
                <a:schemeClr val="bg1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815152" y="5387614"/>
            <a:ext cx="5513696" cy="0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 rot="526228">
            <a:off x="4021516" y="2155797"/>
            <a:ext cx="1100967" cy="582935"/>
            <a:chOff x="2251595" y="1914962"/>
            <a:chExt cx="847360" cy="448656"/>
          </a:xfrm>
        </p:grpSpPr>
        <p:sp>
          <p:nvSpPr>
            <p:cNvPr id="10" name="弦形 9"/>
            <p:cNvSpPr/>
            <p:nvPr/>
          </p:nvSpPr>
          <p:spPr>
            <a:xfrm rot="16200000">
              <a:off x="2737498" y="1914962"/>
              <a:ext cx="361457" cy="361457"/>
            </a:xfrm>
            <a:prstGeom prst="chord">
              <a:avLst/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 rot="20672355">
              <a:off x="2871623" y="2030183"/>
              <a:ext cx="67805" cy="141569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弦形 11"/>
            <p:cNvSpPr/>
            <p:nvPr/>
          </p:nvSpPr>
          <p:spPr>
            <a:xfrm rot="4326572" flipH="1">
              <a:off x="2251595" y="1992840"/>
              <a:ext cx="370778" cy="370778"/>
            </a:xfrm>
            <a:prstGeom prst="chord">
              <a:avLst/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 rot="21454217" flipH="1">
              <a:off x="2416269" y="2106768"/>
              <a:ext cx="69554" cy="14522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815152" y="4301100"/>
            <a:ext cx="543181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</a:rPr>
              <a:t>微</a:t>
            </a:r>
            <a:r>
              <a:rPr lang="zh-CN" altLang="en-US" smtClean="0">
                <a:solidFill>
                  <a:schemeClr val="bg1"/>
                </a:solidFill>
              </a:rPr>
              <a:t>信公众号：</a:t>
            </a:r>
            <a:r>
              <a:rPr lang="en-US" altLang="zh-CN" smtClean="0">
                <a:solidFill>
                  <a:schemeClr val="bg1"/>
                </a:solidFill>
              </a:rPr>
              <a:t>SmilePPT       </a:t>
            </a:r>
            <a:r>
              <a:rPr lang="zh-CN" altLang="en-US" smtClean="0">
                <a:solidFill>
                  <a:schemeClr val="bg1"/>
                </a:solidFill>
              </a:rPr>
              <a:t>新浪微博：</a:t>
            </a:r>
            <a:r>
              <a:rPr lang="en-US" altLang="zh-CN" smtClean="0">
                <a:solidFill>
                  <a:schemeClr val="bg1"/>
                </a:solidFill>
              </a:rPr>
              <a:t>@Smile</a:t>
            </a:r>
            <a:r>
              <a:rPr lang="zh-CN" altLang="en-US" smtClean="0">
                <a:solidFill>
                  <a:schemeClr val="bg1"/>
                </a:solidFill>
              </a:rPr>
              <a:t>呆鱼</a:t>
            </a:r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5313309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306694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306964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49381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249078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379801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903001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2"/>
          <a:stretch/>
        </p:blipFill>
        <p:spPr>
          <a:xfrm>
            <a:off x="2880398" y="2430739"/>
            <a:ext cx="3383203" cy="1731746"/>
          </a:xfrm>
          <a:prstGeom prst="rect">
            <a:avLst/>
          </a:prstGeom>
          <a:ln w="57150"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5" name="矩形 4"/>
          <p:cNvSpPr/>
          <p:nvPr/>
        </p:nvSpPr>
        <p:spPr>
          <a:xfrm>
            <a:off x="2908729" y="938264"/>
            <a:ext cx="3326552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spc="300" dirty="0">
                <a:latin typeface="+mj-ea"/>
                <a:ea typeface="+mj-ea"/>
              </a:rPr>
              <a:t>上</a:t>
            </a:r>
            <a:r>
              <a:rPr lang="zh-CN" altLang="en-US" sz="3200" spc="300" dirty="0" smtClean="0">
                <a:latin typeface="+mj-ea"/>
                <a:ea typeface="+mj-ea"/>
              </a:rPr>
              <a:t>一期呆鱼讲了</a:t>
            </a:r>
            <a:endParaRPr lang="en-US" altLang="zh-CN" sz="3200" spc="300" dirty="0" smtClean="0">
              <a:latin typeface="+mj-ea"/>
              <a:ea typeface="+mj-ea"/>
            </a:endParaRPr>
          </a:p>
          <a:p>
            <a:pPr algn="ctr"/>
            <a:r>
              <a:rPr lang="zh-CN" altLang="en-US" sz="4400" spc="300" dirty="0" smtClean="0">
                <a:solidFill>
                  <a:schemeClr val="accent5"/>
                </a:solidFill>
                <a:latin typeface="+mj-ea"/>
                <a:ea typeface="+mj-ea"/>
              </a:rPr>
              <a:t>字体篇</a:t>
            </a:r>
            <a:endParaRPr lang="en-US" altLang="zh-CN" sz="4400" spc="300" dirty="0">
              <a:solidFill>
                <a:schemeClr val="accent5"/>
              </a:solidFill>
              <a:latin typeface="+mj-ea"/>
              <a:ea typeface="+mj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739487" y="2147883"/>
            <a:ext cx="16224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>
            <a:off x="4032699" y="3670157"/>
            <a:ext cx="1036049" cy="1126758"/>
            <a:chOff x="1511174" y="1274880"/>
            <a:chExt cx="6403012" cy="6963611"/>
          </a:xfrm>
        </p:grpSpPr>
        <p:grpSp>
          <p:nvGrpSpPr>
            <p:cNvPr id="26" name="组合 25"/>
            <p:cNvGrpSpPr/>
            <p:nvPr/>
          </p:nvGrpSpPr>
          <p:grpSpPr>
            <a:xfrm>
              <a:off x="1511174" y="2842578"/>
              <a:ext cx="6127750" cy="5395913"/>
              <a:chOff x="339045" y="1115106"/>
              <a:chExt cx="6127750" cy="5395913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572407" y="1240518"/>
                <a:ext cx="5864226" cy="5037138"/>
                <a:chOff x="572407" y="1240518"/>
                <a:chExt cx="5864226" cy="5037138"/>
              </a:xfrm>
              <a:solidFill>
                <a:schemeClr val="accent4">
                  <a:lumMod val="20000"/>
                  <a:lumOff val="80000"/>
                </a:schemeClr>
              </a:solidFill>
            </p:grpSpPr>
            <p:sp>
              <p:nvSpPr>
                <p:cNvPr id="38" name="Freeform 31"/>
                <p:cNvSpPr>
                  <a:spLocks noEditPoints="1"/>
                </p:cNvSpPr>
                <p:nvPr/>
              </p:nvSpPr>
              <p:spPr bwMode="auto">
                <a:xfrm>
                  <a:off x="1199471" y="1240518"/>
                  <a:ext cx="4640265" cy="5037138"/>
                </a:xfrm>
                <a:custGeom>
                  <a:avLst/>
                  <a:gdLst>
                    <a:gd name="T0" fmla="*/ 540 w 1235"/>
                    <a:gd name="T1" fmla="*/ 17 h 1341"/>
                    <a:gd name="T2" fmla="*/ 984 w 1235"/>
                    <a:gd name="T3" fmla="*/ 129 h 1341"/>
                    <a:gd name="T4" fmla="*/ 1196 w 1235"/>
                    <a:gd name="T5" fmla="*/ 481 h 1341"/>
                    <a:gd name="T6" fmla="*/ 984 w 1235"/>
                    <a:gd name="T7" fmla="*/ 1177 h 1341"/>
                    <a:gd name="T8" fmla="*/ 616 w 1235"/>
                    <a:gd name="T9" fmla="*/ 1341 h 1341"/>
                    <a:gd name="T10" fmla="*/ 612 w 1235"/>
                    <a:gd name="T11" fmla="*/ 1341 h 1341"/>
                    <a:gd name="T12" fmla="*/ 344 w 1235"/>
                    <a:gd name="T13" fmla="*/ 1253 h 1341"/>
                    <a:gd name="T14" fmla="*/ 24 w 1235"/>
                    <a:gd name="T15" fmla="*/ 513 h 1341"/>
                    <a:gd name="T16" fmla="*/ 240 w 1235"/>
                    <a:gd name="T17" fmla="*/ 125 h 1341"/>
                    <a:gd name="T18" fmla="*/ 540 w 1235"/>
                    <a:gd name="T19" fmla="*/ 17 h 1341"/>
                    <a:gd name="T20" fmla="*/ 220 w 1235"/>
                    <a:gd name="T21" fmla="*/ 517 h 1341"/>
                    <a:gd name="T22" fmla="*/ 120 w 1235"/>
                    <a:gd name="T23" fmla="*/ 573 h 1341"/>
                    <a:gd name="T24" fmla="*/ 260 w 1235"/>
                    <a:gd name="T25" fmla="*/ 597 h 1341"/>
                    <a:gd name="T26" fmla="*/ 456 w 1235"/>
                    <a:gd name="T27" fmla="*/ 613 h 1341"/>
                    <a:gd name="T28" fmla="*/ 220 w 1235"/>
                    <a:gd name="T29" fmla="*/ 517 h 1341"/>
                    <a:gd name="T30" fmla="*/ 868 w 1235"/>
                    <a:gd name="T31" fmla="*/ 561 h 1341"/>
                    <a:gd name="T32" fmla="*/ 764 w 1235"/>
                    <a:gd name="T33" fmla="*/ 617 h 1341"/>
                    <a:gd name="T34" fmla="*/ 1100 w 1235"/>
                    <a:gd name="T35" fmla="*/ 573 h 1341"/>
                    <a:gd name="T36" fmla="*/ 868 w 1235"/>
                    <a:gd name="T37" fmla="*/ 561 h 1341"/>
                    <a:gd name="T38" fmla="*/ 208 w 1235"/>
                    <a:gd name="T39" fmla="*/ 713 h 1341"/>
                    <a:gd name="T40" fmla="*/ 148 w 1235"/>
                    <a:gd name="T41" fmla="*/ 737 h 1341"/>
                    <a:gd name="T42" fmla="*/ 292 w 1235"/>
                    <a:gd name="T43" fmla="*/ 777 h 1341"/>
                    <a:gd name="T44" fmla="*/ 416 w 1235"/>
                    <a:gd name="T45" fmla="*/ 821 h 1341"/>
                    <a:gd name="T46" fmla="*/ 208 w 1235"/>
                    <a:gd name="T47" fmla="*/ 713 h 1341"/>
                    <a:gd name="T48" fmla="*/ 912 w 1235"/>
                    <a:gd name="T49" fmla="*/ 789 h 1341"/>
                    <a:gd name="T50" fmla="*/ 1020 w 1235"/>
                    <a:gd name="T51" fmla="*/ 753 h 1341"/>
                    <a:gd name="T52" fmla="*/ 1080 w 1235"/>
                    <a:gd name="T53" fmla="*/ 733 h 1341"/>
                    <a:gd name="T54" fmla="*/ 1056 w 1235"/>
                    <a:gd name="T55" fmla="*/ 709 h 1341"/>
                    <a:gd name="T56" fmla="*/ 900 w 1235"/>
                    <a:gd name="T57" fmla="*/ 753 h 1341"/>
                    <a:gd name="T58" fmla="*/ 816 w 1235"/>
                    <a:gd name="T59" fmla="*/ 821 h 1341"/>
                    <a:gd name="T60" fmla="*/ 912 w 1235"/>
                    <a:gd name="T61" fmla="*/ 789 h 1341"/>
                    <a:gd name="T62" fmla="*/ 764 w 1235"/>
                    <a:gd name="T63" fmla="*/ 1121 h 1341"/>
                    <a:gd name="T64" fmla="*/ 388 w 1235"/>
                    <a:gd name="T65" fmla="*/ 1093 h 1341"/>
                    <a:gd name="T66" fmla="*/ 380 w 1235"/>
                    <a:gd name="T67" fmla="*/ 1097 h 1341"/>
                    <a:gd name="T68" fmla="*/ 372 w 1235"/>
                    <a:gd name="T69" fmla="*/ 1105 h 1341"/>
                    <a:gd name="T70" fmla="*/ 472 w 1235"/>
                    <a:gd name="T71" fmla="*/ 1161 h 1341"/>
                    <a:gd name="T72" fmla="*/ 768 w 1235"/>
                    <a:gd name="T73" fmla="*/ 1161 h 1341"/>
                    <a:gd name="T74" fmla="*/ 864 w 1235"/>
                    <a:gd name="T75" fmla="*/ 1101 h 1341"/>
                    <a:gd name="T76" fmla="*/ 764 w 1235"/>
                    <a:gd name="T77" fmla="*/ 1121 h 1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235" h="1341">
                      <a:moveTo>
                        <a:pt x="540" y="17"/>
                      </a:moveTo>
                      <a:cubicBezTo>
                        <a:pt x="728" y="0"/>
                        <a:pt x="885" y="54"/>
                        <a:pt x="984" y="129"/>
                      </a:cubicBezTo>
                      <a:cubicBezTo>
                        <a:pt x="1084" y="205"/>
                        <a:pt x="1171" y="325"/>
                        <a:pt x="1196" y="481"/>
                      </a:cubicBezTo>
                      <a:cubicBezTo>
                        <a:pt x="1235" y="726"/>
                        <a:pt x="1122" y="1049"/>
                        <a:pt x="984" y="1177"/>
                      </a:cubicBezTo>
                      <a:cubicBezTo>
                        <a:pt x="885" y="1268"/>
                        <a:pt x="742" y="1316"/>
                        <a:pt x="616" y="1341"/>
                      </a:cubicBezTo>
                      <a:cubicBezTo>
                        <a:pt x="615" y="1341"/>
                        <a:pt x="613" y="1341"/>
                        <a:pt x="612" y="1341"/>
                      </a:cubicBezTo>
                      <a:cubicBezTo>
                        <a:pt x="527" y="1341"/>
                        <a:pt x="412" y="1292"/>
                        <a:pt x="344" y="1253"/>
                      </a:cubicBezTo>
                      <a:cubicBezTo>
                        <a:pt x="137" y="1135"/>
                        <a:pt x="0" y="828"/>
                        <a:pt x="24" y="513"/>
                      </a:cubicBezTo>
                      <a:cubicBezTo>
                        <a:pt x="37" y="339"/>
                        <a:pt x="124" y="209"/>
                        <a:pt x="240" y="125"/>
                      </a:cubicBezTo>
                      <a:cubicBezTo>
                        <a:pt x="314" y="71"/>
                        <a:pt x="421" y="28"/>
                        <a:pt x="540" y="17"/>
                      </a:cubicBezTo>
                      <a:close/>
                      <a:moveTo>
                        <a:pt x="220" y="517"/>
                      </a:moveTo>
                      <a:cubicBezTo>
                        <a:pt x="183" y="519"/>
                        <a:pt x="148" y="549"/>
                        <a:pt x="120" y="573"/>
                      </a:cubicBezTo>
                      <a:cubicBezTo>
                        <a:pt x="168" y="578"/>
                        <a:pt x="213" y="586"/>
                        <a:pt x="260" y="597"/>
                      </a:cubicBezTo>
                      <a:cubicBezTo>
                        <a:pt x="330" y="613"/>
                        <a:pt x="401" y="655"/>
                        <a:pt x="456" y="613"/>
                      </a:cubicBezTo>
                      <a:cubicBezTo>
                        <a:pt x="402" y="593"/>
                        <a:pt x="286" y="512"/>
                        <a:pt x="220" y="517"/>
                      </a:cubicBezTo>
                      <a:close/>
                      <a:moveTo>
                        <a:pt x="868" y="561"/>
                      </a:moveTo>
                      <a:cubicBezTo>
                        <a:pt x="827" y="578"/>
                        <a:pt x="783" y="596"/>
                        <a:pt x="764" y="617"/>
                      </a:cubicBezTo>
                      <a:cubicBezTo>
                        <a:pt x="871" y="657"/>
                        <a:pt x="976" y="569"/>
                        <a:pt x="1100" y="573"/>
                      </a:cubicBezTo>
                      <a:cubicBezTo>
                        <a:pt x="1038" y="491"/>
                        <a:pt x="953" y="525"/>
                        <a:pt x="868" y="561"/>
                      </a:cubicBezTo>
                      <a:close/>
                      <a:moveTo>
                        <a:pt x="208" y="713"/>
                      </a:moveTo>
                      <a:cubicBezTo>
                        <a:pt x="176" y="709"/>
                        <a:pt x="146" y="703"/>
                        <a:pt x="148" y="737"/>
                      </a:cubicBezTo>
                      <a:cubicBezTo>
                        <a:pt x="195" y="758"/>
                        <a:pt x="245" y="758"/>
                        <a:pt x="292" y="777"/>
                      </a:cubicBezTo>
                      <a:cubicBezTo>
                        <a:pt x="334" y="794"/>
                        <a:pt x="374" y="834"/>
                        <a:pt x="416" y="821"/>
                      </a:cubicBezTo>
                      <a:cubicBezTo>
                        <a:pt x="402" y="765"/>
                        <a:pt x="278" y="722"/>
                        <a:pt x="208" y="713"/>
                      </a:cubicBezTo>
                      <a:close/>
                      <a:moveTo>
                        <a:pt x="912" y="789"/>
                      </a:moveTo>
                      <a:cubicBezTo>
                        <a:pt x="947" y="773"/>
                        <a:pt x="987" y="758"/>
                        <a:pt x="1020" y="753"/>
                      </a:cubicBezTo>
                      <a:cubicBezTo>
                        <a:pt x="1042" y="749"/>
                        <a:pt x="1076" y="754"/>
                        <a:pt x="1080" y="733"/>
                      </a:cubicBezTo>
                      <a:cubicBezTo>
                        <a:pt x="1082" y="718"/>
                        <a:pt x="1067" y="708"/>
                        <a:pt x="1056" y="709"/>
                      </a:cubicBezTo>
                      <a:cubicBezTo>
                        <a:pt x="994" y="713"/>
                        <a:pt x="953" y="729"/>
                        <a:pt x="900" y="753"/>
                      </a:cubicBezTo>
                      <a:cubicBezTo>
                        <a:pt x="861" y="771"/>
                        <a:pt x="807" y="786"/>
                        <a:pt x="816" y="821"/>
                      </a:cubicBezTo>
                      <a:cubicBezTo>
                        <a:pt x="846" y="837"/>
                        <a:pt x="879" y="804"/>
                        <a:pt x="912" y="789"/>
                      </a:cubicBezTo>
                      <a:close/>
                      <a:moveTo>
                        <a:pt x="764" y="1121"/>
                      </a:moveTo>
                      <a:cubicBezTo>
                        <a:pt x="643" y="1154"/>
                        <a:pt x="481" y="1140"/>
                        <a:pt x="388" y="1093"/>
                      </a:cubicBezTo>
                      <a:cubicBezTo>
                        <a:pt x="384" y="1093"/>
                        <a:pt x="383" y="1096"/>
                        <a:pt x="380" y="1097"/>
                      </a:cubicBezTo>
                      <a:cubicBezTo>
                        <a:pt x="379" y="1101"/>
                        <a:pt x="375" y="1103"/>
                        <a:pt x="372" y="1105"/>
                      </a:cubicBezTo>
                      <a:cubicBezTo>
                        <a:pt x="378" y="1143"/>
                        <a:pt x="431" y="1150"/>
                        <a:pt x="472" y="1161"/>
                      </a:cubicBezTo>
                      <a:cubicBezTo>
                        <a:pt x="567" y="1186"/>
                        <a:pt x="676" y="1185"/>
                        <a:pt x="768" y="1161"/>
                      </a:cubicBezTo>
                      <a:cubicBezTo>
                        <a:pt x="809" y="1150"/>
                        <a:pt x="864" y="1142"/>
                        <a:pt x="864" y="1101"/>
                      </a:cubicBezTo>
                      <a:cubicBezTo>
                        <a:pt x="831" y="1087"/>
                        <a:pt x="796" y="1112"/>
                        <a:pt x="764" y="1121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" name="Freeform 34"/>
                <p:cNvSpPr>
                  <a:spLocks/>
                </p:cNvSpPr>
                <p:nvPr/>
              </p:nvSpPr>
              <p:spPr bwMode="auto">
                <a:xfrm>
                  <a:off x="572407" y="3651931"/>
                  <a:ext cx="822325" cy="1250950"/>
                </a:xfrm>
                <a:custGeom>
                  <a:avLst/>
                  <a:gdLst>
                    <a:gd name="T0" fmla="*/ 143 w 219"/>
                    <a:gd name="T1" fmla="*/ 0 h 333"/>
                    <a:gd name="T2" fmla="*/ 151 w 219"/>
                    <a:gd name="T3" fmla="*/ 0 h 333"/>
                    <a:gd name="T4" fmla="*/ 219 w 219"/>
                    <a:gd name="T5" fmla="*/ 316 h 333"/>
                    <a:gd name="T6" fmla="*/ 143 w 219"/>
                    <a:gd name="T7" fmla="*/ 0 h 3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9" h="333">
                      <a:moveTo>
                        <a:pt x="143" y="0"/>
                      </a:moveTo>
                      <a:cubicBezTo>
                        <a:pt x="146" y="0"/>
                        <a:pt x="148" y="0"/>
                        <a:pt x="151" y="0"/>
                      </a:cubicBezTo>
                      <a:cubicBezTo>
                        <a:pt x="154" y="125"/>
                        <a:pt x="189" y="218"/>
                        <a:pt x="219" y="316"/>
                      </a:cubicBezTo>
                      <a:cubicBezTo>
                        <a:pt x="36" y="333"/>
                        <a:pt x="0" y="55"/>
                        <a:pt x="143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" name="Freeform 35"/>
                <p:cNvSpPr>
                  <a:spLocks/>
                </p:cNvSpPr>
                <p:nvPr/>
              </p:nvSpPr>
              <p:spPr bwMode="auto">
                <a:xfrm>
                  <a:off x="5603195" y="3648756"/>
                  <a:ext cx="833438" cy="1254125"/>
                </a:xfrm>
                <a:custGeom>
                  <a:avLst/>
                  <a:gdLst>
                    <a:gd name="T0" fmla="*/ 68 w 222"/>
                    <a:gd name="T1" fmla="*/ 0 h 334"/>
                    <a:gd name="T2" fmla="*/ 0 w 222"/>
                    <a:gd name="T3" fmla="*/ 316 h 334"/>
                    <a:gd name="T4" fmla="*/ 68 w 222"/>
                    <a:gd name="T5" fmla="*/ 0 h 3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22" h="334">
                      <a:moveTo>
                        <a:pt x="68" y="0"/>
                      </a:moveTo>
                      <a:cubicBezTo>
                        <a:pt x="222" y="44"/>
                        <a:pt x="184" y="334"/>
                        <a:pt x="0" y="316"/>
                      </a:cubicBezTo>
                      <a:cubicBezTo>
                        <a:pt x="30" y="218"/>
                        <a:pt x="65" y="125"/>
                        <a:pt x="68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32" name="Freeform 30"/>
              <p:cNvSpPr>
                <a:spLocks noEditPoints="1"/>
              </p:cNvSpPr>
              <p:nvPr/>
            </p:nvSpPr>
            <p:spPr bwMode="auto">
              <a:xfrm>
                <a:off x="339045" y="1115106"/>
                <a:ext cx="6127750" cy="5395913"/>
              </a:xfrm>
              <a:custGeom>
                <a:avLst/>
                <a:gdLst>
                  <a:gd name="T0" fmla="*/ 1473 w 1631"/>
                  <a:gd name="T1" fmla="*/ 619 h 1436"/>
                  <a:gd name="T2" fmla="*/ 1605 w 1631"/>
                  <a:gd name="T3" fmla="*/ 875 h 1436"/>
                  <a:gd name="T4" fmla="*/ 1385 w 1631"/>
                  <a:gd name="T5" fmla="*/ 1035 h 1436"/>
                  <a:gd name="T6" fmla="*/ 917 w 1631"/>
                  <a:gd name="T7" fmla="*/ 1407 h 1436"/>
                  <a:gd name="T8" fmla="*/ 601 w 1631"/>
                  <a:gd name="T9" fmla="*/ 1343 h 1436"/>
                  <a:gd name="T10" fmla="*/ 301 w 1631"/>
                  <a:gd name="T11" fmla="*/ 1035 h 1436"/>
                  <a:gd name="T12" fmla="*/ 209 w 1631"/>
                  <a:gd name="T13" fmla="*/ 623 h 1436"/>
                  <a:gd name="T14" fmla="*/ 789 w 1631"/>
                  <a:gd name="T15" fmla="*/ 3 h 1436"/>
                  <a:gd name="T16" fmla="*/ 889 w 1631"/>
                  <a:gd name="T17" fmla="*/ 3 h 1436"/>
                  <a:gd name="T18" fmla="*/ 1473 w 1631"/>
                  <a:gd name="T19" fmla="*/ 619 h 1436"/>
                  <a:gd name="T20" fmla="*/ 469 w 1631"/>
                  <a:gd name="T21" fmla="*/ 159 h 1436"/>
                  <a:gd name="T22" fmla="*/ 253 w 1631"/>
                  <a:gd name="T23" fmla="*/ 547 h 1436"/>
                  <a:gd name="T24" fmla="*/ 573 w 1631"/>
                  <a:gd name="T25" fmla="*/ 1287 h 1436"/>
                  <a:gd name="T26" fmla="*/ 841 w 1631"/>
                  <a:gd name="T27" fmla="*/ 1375 h 1436"/>
                  <a:gd name="T28" fmla="*/ 845 w 1631"/>
                  <a:gd name="T29" fmla="*/ 1375 h 1436"/>
                  <a:gd name="T30" fmla="*/ 1213 w 1631"/>
                  <a:gd name="T31" fmla="*/ 1211 h 1436"/>
                  <a:gd name="T32" fmla="*/ 1425 w 1631"/>
                  <a:gd name="T33" fmla="*/ 515 h 1436"/>
                  <a:gd name="T34" fmla="*/ 1213 w 1631"/>
                  <a:gd name="T35" fmla="*/ 163 h 1436"/>
                  <a:gd name="T36" fmla="*/ 769 w 1631"/>
                  <a:gd name="T37" fmla="*/ 51 h 1436"/>
                  <a:gd name="T38" fmla="*/ 469 w 1631"/>
                  <a:gd name="T39" fmla="*/ 159 h 1436"/>
                  <a:gd name="T40" fmla="*/ 281 w 1631"/>
                  <a:gd name="T41" fmla="*/ 991 h 1436"/>
                  <a:gd name="T42" fmla="*/ 213 w 1631"/>
                  <a:gd name="T43" fmla="*/ 675 h 1436"/>
                  <a:gd name="T44" fmla="*/ 205 w 1631"/>
                  <a:gd name="T45" fmla="*/ 675 h 1436"/>
                  <a:gd name="T46" fmla="*/ 281 w 1631"/>
                  <a:gd name="T47" fmla="*/ 991 h 1436"/>
                  <a:gd name="T48" fmla="*/ 1401 w 1631"/>
                  <a:gd name="T49" fmla="*/ 991 h 1436"/>
                  <a:gd name="T50" fmla="*/ 1469 w 1631"/>
                  <a:gd name="T51" fmla="*/ 675 h 1436"/>
                  <a:gd name="T52" fmla="*/ 1401 w 1631"/>
                  <a:gd name="T53" fmla="*/ 991 h 1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631" h="1436">
                    <a:moveTo>
                      <a:pt x="1473" y="619"/>
                    </a:moveTo>
                    <a:cubicBezTo>
                      <a:pt x="1562" y="670"/>
                      <a:pt x="1631" y="757"/>
                      <a:pt x="1605" y="875"/>
                    </a:cubicBezTo>
                    <a:cubicBezTo>
                      <a:pt x="1585" y="963"/>
                      <a:pt x="1505" y="1037"/>
                      <a:pt x="1385" y="1035"/>
                    </a:cubicBezTo>
                    <a:cubicBezTo>
                      <a:pt x="1303" y="1221"/>
                      <a:pt x="1139" y="1351"/>
                      <a:pt x="917" y="1407"/>
                    </a:cubicBezTo>
                    <a:cubicBezTo>
                      <a:pt x="800" y="1436"/>
                      <a:pt x="694" y="1387"/>
                      <a:pt x="601" y="1343"/>
                    </a:cubicBezTo>
                    <a:cubicBezTo>
                      <a:pt x="462" y="1277"/>
                      <a:pt x="358" y="1178"/>
                      <a:pt x="301" y="1035"/>
                    </a:cubicBezTo>
                    <a:cubicBezTo>
                      <a:pt x="45" y="1061"/>
                      <a:pt x="0" y="691"/>
                      <a:pt x="209" y="623"/>
                    </a:cubicBezTo>
                    <a:cubicBezTo>
                      <a:pt x="224" y="257"/>
                      <a:pt x="439" y="29"/>
                      <a:pt x="789" y="3"/>
                    </a:cubicBezTo>
                    <a:cubicBezTo>
                      <a:pt x="823" y="0"/>
                      <a:pt x="857" y="1"/>
                      <a:pt x="889" y="3"/>
                    </a:cubicBezTo>
                    <a:cubicBezTo>
                      <a:pt x="1232" y="26"/>
                      <a:pt x="1458" y="267"/>
                      <a:pt x="1473" y="619"/>
                    </a:cubicBezTo>
                    <a:close/>
                    <a:moveTo>
                      <a:pt x="469" y="159"/>
                    </a:moveTo>
                    <a:cubicBezTo>
                      <a:pt x="353" y="243"/>
                      <a:pt x="266" y="373"/>
                      <a:pt x="253" y="547"/>
                    </a:cubicBezTo>
                    <a:cubicBezTo>
                      <a:pt x="229" y="862"/>
                      <a:pt x="366" y="1169"/>
                      <a:pt x="573" y="1287"/>
                    </a:cubicBezTo>
                    <a:cubicBezTo>
                      <a:pt x="641" y="1326"/>
                      <a:pt x="756" y="1375"/>
                      <a:pt x="841" y="1375"/>
                    </a:cubicBezTo>
                    <a:cubicBezTo>
                      <a:pt x="842" y="1375"/>
                      <a:pt x="844" y="1375"/>
                      <a:pt x="845" y="1375"/>
                    </a:cubicBezTo>
                    <a:cubicBezTo>
                      <a:pt x="971" y="1350"/>
                      <a:pt x="1114" y="1302"/>
                      <a:pt x="1213" y="1211"/>
                    </a:cubicBezTo>
                    <a:cubicBezTo>
                      <a:pt x="1351" y="1083"/>
                      <a:pt x="1464" y="760"/>
                      <a:pt x="1425" y="515"/>
                    </a:cubicBezTo>
                    <a:cubicBezTo>
                      <a:pt x="1400" y="359"/>
                      <a:pt x="1313" y="239"/>
                      <a:pt x="1213" y="163"/>
                    </a:cubicBezTo>
                    <a:cubicBezTo>
                      <a:pt x="1114" y="88"/>
                      <a:pt x="957" y="34"/>
                      <a:pt x="769" y="51"/>
                    </a:cubicBezTo>
                    <a:cubicBezTo>
                      <a:pt x="650" y="62"/>
                      <a:pt x="543" y="105"/>
                      <a:pt x="469" y="159"/>
                    </a:cubicBezTo>
                    <a:close/>
                    <a:moveTo>
                      <a:pt x="281" y="991"/>
                    </a:moveTo>
                    <a:cubicBezTo>
                      <a:pt x="251" y="893"/>
                      <a:pt x="216" y="800"/>
                      <a:pt x="213" y="675"/>
                    </a:cubicBezTo>
                    <a:cubicBezTo>
                      <a:pt x="210" y="675"/>
                      <a:pt x="208" y="675"/>
                      <a:pt x="205" y="675"/>
                    </a:cubicBezTo>
                    <a:cubicBezTo>
                      <a:pt x="62" y="730"/>
                      <a:pt x="98" y="1008"/>
                      <a:pt x="281" y="991"/>
                    </a:cubicBezTo>
                    <a:close/>
                    <a:moveTo>
                      <a:pt x="1401" y="991"/>
                    </a:moveTo>
                    <a:cubicBezTo>
                      <a:pt x="1585" y="1009"/>
                      <a:pt x="1623" y="719"/>
                      <a:pt x="1469" y="675"/>
                    </a:cubicBezTo>
                    <a:cubicBezTo>
                      <a:pt x="1466" y="800"/>
                      <a:pt x="1431" y="893"/>
                      <a:pt x="1401" y="99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32"/>
              <p:cNvSpPr>
                <a:spLocks/>
              </p:cNvSpPr>
              <p:nvPr/>
            </p:nvSpPr>
            <p:spPr bwMode="auto">
              <a:xfrm>
                <a:off x="1650320" y="3166156"/>
                <a:ext cx="1262063" cy="538163"/>
              </a:xfrm>
              <a:custGeom>
                <a:avLst/>
                <a:gdLst>
                  <a:gd name="T0" fmla="*/ 336 w 336"/>
                  <a:gd name="T1" fmla="*/ 101 h 143"/>
                  <a:gd name="T2" fmla="*/ 140 w 336"/>
                  <a:gd name="T3" fmla="*/ 85 h 143"/>
                  <a:gd name="T4" fmla="*/ 0 w 336"/>
                  <a:gd name="T5" fmla="*/ 61 h 143"/>
                  <a:gd name="T6" fmla="*/ 100 w 336"/>
                  <a:gd name="T7" fmla="*/ 5 h 143"/>
                  <a:gd name="T8" fmla="*/ 336 w 336"/>
                  <a:gd name="T9" fmla="*/ 101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6" h="143">
                    <a:moveTo>
                      <a:pt x="336" y="101"/>
                    </a:moveTo>
                    <a:cubicBezTo>
                      <a:pt x="281" y="143"/>
                      <a:pt x="210" y="101"/>
                      <a:pt x="140" y="85"/>
                    </a:cubicBezTo>
                    <a:cubicBezTo>
                      <a:pt x="93" y="74"/>
                      <a:pt x="48" y="66"/>
                      <a:pt x="0" y="61"/>
                    </a:cubicBezTo>
                    <a:cubicBezTo>
                      <a:pt x="28" y="37"/>
                      <a:pt x="63" y="7"/>
                      <a:pt x="100" y="5"/>
                    </a:cubicBezTo>
                    <a:cubicBezTo>
                      <a:pt x="166" y="0"/>
                      <a:pt x="282" y="81"/>
                      <a:pt x="336" y="10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33"/>
              <p:cNvSpPr>
                <a:spLocks/>
              </p:cNvSpPr>
              <p:nvPr/>
            </p:nvSpPr>
            <p:spPr bwMode="auto">
              <a:xfrm>
                <a:off x="4069670" y="3088368"/>
                <a:ext cx="1263650" cy="623888"/>
              </a:xfrm>
              <a:custGeom>
                <a:avLst/>
                <a:gdLst>
                  <a:gd name="T0" fmla="*/ 336 w 336"/>
                  <a:gd name="T1" fmla="*/ 82 h 166"/>
                  <a:gd name="T2" fmla="*/ 0 w 336"/>
                  <a:gd name="T3" fmla="*/ 126 h 166"/>
                  <a:gd name="T4" fmla="*/ 104 w 336"/>
                  <a:gd name="T5" fmla="*/ 70 h 166"/>
                  <a:gd name="T6" fmla="*/ 336 w 336"/>
                  <a:gd name="T7" fmla="*/ 8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6" h="166">
                    <a:moveTo>
                      <a:pt x="336" y="82"/>
                    </a:moveTo>
                    <a:cubicBezTo>
                      <a:pt x="212" y="78"/>
                      <a:pt x="107" y="166"/>
                      <a:pt x="0" y="126"/>
                    </a:cubicBezTo>
                    <a:cubicBezTo>
                      <a:pt x="19" y="105"/>
                      <a:pt x="63" y="87"/>
                      <a:pt x="104" y="70"/>
                    </a:cubicBezTo>
                    <a:cubicBezTo>
                      <a:pt x="189" y="34"/>
                      <a:pt x="274" y="0"/>
                      <a:pt x="336" y="8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36"/>
              <p:cNvSpPr>
                <a:spLocks/>
              </p:cNvSpPr>
              <p:nvPr/>
            </p:nvSpPr>
            <p:spPr bwMode="auto">
              <a:xfrm>
                <a:off x="1755241" y="3858494"/>
                <a:ext cx="1081542" cy="512944"/>
              </a:xfrm>
              <a:custGeom>
                <a:avLst/>
                <a:gdLst>
                  <a:gd name="T0" fmla="*/ 270 w 270"/>
                  <a:gd name="T1" fmla="*/ 118 h 131"/>
                  <a:gd name="T2" fmla="*/ 146 w 270"/>
                  <a:gd name="T3" fmla="*/ 74 h 131"/>
                  <a:gd name="T4" fmla="*/ 2 w 270"/>
                  <a:gd name="T5" fmla="*/ 34 h 131"/>
                  <a:gd name="T6" fmla="*/ 62 w 270"/>
                  <a:gd name="T7" fmla="*/ 10 h 131"/>
                  <a:gd name="T8" fmla="*/ 270 w 270"/>
                  <a:gd name="T9" fmla="*/ 118 h 131"/>
                  <a:gd name="connsiteX0" fmla="*/ 9930 w 9930"/>
                  <a:gd name="connsiteY0" fmla="*/ 8485 h 9284"/>
                  <a:gd name="connsiteX1" fmla="*/ 4974 w 9930"/>
                  <a:gd name="connsiteY1" fmla="*/ 8367 h 9284"/>
                  <a:gd name="connsiteX2" fmla="*/ 4 w 9930"/>
                  <a:gd name="connsiteY2" fmla="*/ 2072 h 9284"/>
                  <a:gd name="connsiteX3" fmla="*/ 2226 w 9930"/>
                  <a:gd name="connsiteY3" fmla="*/ 240 h 9284"/>
                  <a:gd name="connsiteX4" fmla="*/ 9930 w 9930"/>
                  <a:gd name="connsiteY4" fmla="*/ 8485 h 9284"/>
                  <a:gd name="connsiteX0" fmla="*/ 9999 w 9999"/>
                  <a:gd name="connsiteY0" fmla="*/ 10289 h 11150"/>
                  <a:gd name="connsiteX1" fmla="*/ 5008 w 9999"/>
                  <a:gd name="connsiteY1" fmla="*/ 10162 h 11150"/>
                  <a:gd name="connsiteX2" fmla="*/ 3 w 9999"/>
                  <a:gd name="connsiteY2" fmla="*/ 3382 h 11150"/>
                  <a:gd name="connsiteX3" fmla="*/ 2606 w 9999"/>
                  <a:gd name="connsiteY3" fmla="*/ 66 h 11150"/>
                  <a:gd name="connsiteX4" fmla="*/ 9999 w 9999"/>
                  <a:gd name="connsiteY4" fmla="*/ 10289 h 11150"/>
                  <a:gd name="connsiteX0" fmla="*/ 10007 w 10007"/>
                  <a:gd name="connsiteY0" fmla="*/ 9228 h 10001"/>
                  <a:gd name="connsiteX1" fmla="*/ 5016 w 10007"/>
                  <a:gd name="connsiteY1" fmla="*/ 9114 h 10001"/>
                  <a:gd name="connsiteX2" fmla="*/ 10 w 10007"/>
                  <a:gd name="connsiteY2" fmla="*/ 3033 h 10001"/>
                  <a:gd name="connsiteX3" fmla="*/ 2613 w 10007"/>
                  <a:gd name="connsiteY3" fmla="*/ 59 h 10001"/>
                  <a:gd name="connsiteX4" fmla="*/ 10007 w 10007"/>
                  <a:gd name="connsiteY4" fmla="*/ 9228 h 10001"/>
                  <a:gd name="connsiteX0" fmla="*/ 10738 w 10738"/>
                  <a:gd name="connsiteY0" fmla="*/ 9469 h 10069"/>
                  <a:gd name="connsiteX1" fmla="*/ 5016 w 10738"/>
                  <a:gd name="connsiteY1" fmla="*/ 9114 h 10069"/>
                  <a:gd name="connsiteX2" fmla="*/ 10 w 10738"/>
                  <a:gd name="connsiteY2" fmla="*/ 3033 h 10069"/>
                  <a:gd name="connsiteX3" fmla="*/ 2613 w 10738"/>
                  <a:gd name="connsiteY3" fmla="*/ 59 h 10069"/>
                  <a:gd name="connsiteX4" fmla="*/ 10738 w 10738"/>
                  <a:gd name="connsiteY4" fmla="*/ 9469 h 10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38" h="10069">
                    <a:moveTo>
                      <a:pt x="10738" y="9469"/>
                    </a:moveTo>
                    <a:cubicBezTo>
                      <a:pt x="9171" y="10428"/>
                      <a:pt x="6804" y="10187"/>
                      <a:pt x="5016" y="9114"/>
                    </a:cubicBezTo>
                    <a:cubicBezTo>
                      <a:pt x="3228" y="8041"/>
                      <a:pt x="1763" y="4581"/>
                      <a:pt x="10" y="3033"/>
                    </a:cubicBezTo>
                    <a:cubicBezTo>
                      <a:pt x="-64" y="526"/>
                      <a:pt x="201" y="-236"/>
                      <a:pt x="2613" y="59"/>
                    </a:cubicBezTo>
                    <a:cubicBezTo>
                      <a:pt x="5225" y="722"/>
                      <a:pt x="10215" y="5340"/>
                      <a:pt x="10738" y="94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37"/>
              <p:cNvSpPr>
                <a:spLocks/>
              </p:cNvSpPr>
              <p:nvPr/>
            </p:nvSpPr>
            <p:spPr bwMode="auto">
              <a:xfrm>
                <a:off x="4223416" y="3845076"/>
                <a:ext cx="1120236" cy="528543"/>
              </a:xfrm>
              <a:custGeom>
                <a:avLst/>
                <a:gdLst>
                  <a:gd name="T0" fmla="*/ 9 w 275"/>
                  <a:gd name="T1" fmla="*/ 113 h 129"/>
                  <a:gd name="T2" fmla="*/ 93 w 275"/>
                  <a:gd name="T3" fmla="*/ 45 h 129"/>
                  <a:gd name="T4" fmla="*/ 249 w 275"/>
                  <a:gd name="T5" fmla="*/ 1 h 129"/>
                  <a:gd name="T6" fmla="*/ 273 w 275"/>
                  <a:gd name="T7" fmla="*/ 25 h 129"/>
                  <a:gd name="T8" fmla="*/ 213 w 275"/>
                  <a:gd name="T9" fmla="*/ 45 h 129"/>
                  <a:gd name="T10" fmla="*/ 105 w 275"/>
                  <a:gd name="T11" fmla="*/ 81 h 129"/>
                  <a:gd name="T12" fmla="*/ 9 w 275"/>
                  <a:gd name="T13" fmla="*/ 113 h 129"/>
                  <a:gd name="connsiteX0" fmla="*/ 62 w 9668"/>
                  <a:gd name="connsiteY0" fmla="*/ 9347 h 9678"/>
                  <a:gd name="connsiteX1" fmla="*/ 2167 w 9668"/>
                  <a:gd name="connsiteY1" fmla="*/ 791 h 9678"/>
                  <a:gd name="connsiteX2" fmla="*/ 8790 w 9668"/>
                  <a:gd name="connsiteY2" fmla="*/ 665 h 9678"/>
                  <a:gd name="connsiteX3" fmla="*/ 9662 w 9668"/>
                  <a:gd name="connsiteY3" fmla="*/ 2525 h 9678"/>
                  <a:gd name="connsiteX4" fmla="*/ 7480 w 9668"/>
                  <a:gd name="connsiteY4" fmla="*/ 4075 h 9678"/>
                  <a:gd name="connsiteX5" fmla="*/ 3553 w 9668"/>
                  <a:gd name="connsiteY5" fmla="*/ 6866 h 9678"/>
                  <a:gd name="connsiteX6" fmla="*/ 62 w 9668"/>
                  <a:gd name="connsiteY6" fmla="*/ 9347 h 9678"/>
                  <a:gd name="connsiteX0" fmla="*/ 64 w 9999"/>
                  <a:gd name="connsiteY0" fmla="*/ 10278 h 10620"/>
                  <a:gd name="connsiteX1" fmla="*/ 2241 w 9999"/>
                  <a:gd name="connsiteY1" fmla="*/ 1437 h 10620"/>
                  <a:gd name="connsiteX2" fmla="*/ 8969 w 9999"/>
                  <a:gd name="connsiteY2" fmla="*/ 2 h 10620"/>
                  <a:gd name="connsiteX3" fmla="*/ 9994 w 9999"/>
                  <a:gd name="connsiteY3" fmla="*/ 3229 h 10620"/>
                  <a:gd name="connsiteX4" fmla="*/ 7737 w 9999"/>
                  <a:gd name="connsiteY4" fmla="*/ 4831 h 10620"/>
                  <a:gd name="connsiteX5" fmla="*/ 3675 w 9999"/>
                  <a:gd name="connsiteY5" fmla="*/ 7714 h 10620"/>
                  <a:gd name="connsiteX6" fmla="*/ 64 w 9999"/>
                  <a:gd name="connsiteY6" fmla="*/ 10278 h 10620"/>
                  <a:gd name="connsiteX0" fmla="*/ 64 w 10000"/>
                  <a:gd name="connsiteY0" fmla="*/ 9678 h 9952"/>
                  <a:gd name="connsiteX1" fmla="*/ 2241 w 10000"/>
                  <a:gd name="connsiteY1" fmla="*/ 1353 h 9952"/>
                  <a:gd name="connsiteX2" fmla="*/ 8970 w 10000"/>
                  <a:gd name="connsiteY2" fmla="*/ 2 h 9952"/>
                  <a:gd name="connsiteX3" fmla="*/ 9995 w 10000"/>
                  <a:gd name="connsiteY3" fmla="*/ 3040 h 9952"/>
                  <a:gd name="connsiteX4" fmla="*/ 8721 w 10000"/>
                  <a:gd name="connsiteY4" fmla="*/ 6761 h 9952"/>
                  <a:gd name="connsiteX5" fmla="*/ 3675 w 10000"/>
                  <a:gd name="connsiteY5" fmla="*/ 7264 h 9952"/>
                  <a:gd name="connsiteX6" fmla="*/ 64 w 10000"/>
                  <a:gd name="connsiteY6" fmla="*/ 9678 h 9952"/>
                  <a:gd name="connsiteX0" fmla="*/ 64 w 10000"/>
                  <a:gd name="connsiteY0" fmla="*/ 9725 h 10637"/>
                  <a:gd name="connsiteX1" fmla="*/ 2241 w 10000"/>
                  <a:gd name="connsiteY1" fmla="*/ 1360 h 10637"/>
                  <a:gd name="connsiteX2" fmla="*/ 8970 w 10000"/>
                  <a:gd name="connsiteY2" fmla="*/ 2 h 10637"/>
                  <a:gd name="connsiteX3" fmla="*/ 9995 w 10000"/>
                  <a:gd name="connsiteY3" fmla="*/ 3055 h 10637"/>
                  <a:gd name="connsiteX4" fmla="*/ 8721 w 10000"/>
                  <a:gd name="connsiteY4" fmla="*/ 6794 h 10637"/>
                  <a:gd name="connsiteX5" fmla="*/ 3798 w 10000"/>
                  <a:gd name="connsiteY5" fmla="*/ 10262 h 10637"/>
                  <a:gd name="connsiteX6" fmla="*/ 64 w 10000"/>
                  <a:gd name="connsiteY6" fmla="*/ 9725 h 10637"/>
                  <a:gd name="connsiteX0" fmla="*/ 52 w 10356"/>
                  <a:gd name="connsiteY0" fmla="*/ 9725 h 10637"/>
                  <a:gd name="connsiteX1" fmla="*/ 2597 w 10356"/>
                  <a:gd name="connsiteY1" fmla="*/ 1360 h 10637"/>
                  <a:gd name="connsiteX2" fmla="*/ 9326 w 10356"/>
                  <a:gd name="connsiteY2" fmla="*/ 2 h 10637"/>
                  <a:gd name="connsiteX3" fmla="*/ 10351 w 10356"/>
                  <a:gd name="connsiteY3" fmla="*/ 3055 h 10637"/>
                  <a:gd name="connsiteX4" fmla="*/ 9077 w 10356"/>
                  <a:gd name="connsiteY4" fmla="*/ 6794 h 10637"/>
                  <a:gd name="connsiteX5" fmla="*/ 4154 w 10356"/>
                  <a:gd name="connsiteY5" fmla="*/ 10262 h 10637"/>
                  <a:gd name="connsiteX6" fmla="*/ 52 w 10356"/>
                  <a:gd name="connsiteY6" fmla="*/ 9725 h 10637"/>
                  <a:gd name="connsiteX0" fmla="*/ 52 w 11213"/>
                  <a:gd name="connsiteY0" fmla="*/ 9725 h 10637"/>
                  <a:gd name="connsiteX1" fmla="*/ 2597 w 11213"/>
                  <a:gd name="connsiteY1" fmla="*/ 1360 h 10637"/>
                  <a:gd name="connsiteX2" fmla="*/ 9326 w 11213"/>
                  <a:gd name="connsiteY2" fmla="*/ 2 h 10637"/>
                  <a:gd name="connsiteX3" fmla="*/ 11211 w 11213"/>
                  <a:gd name="connsiteY3" fmla="*/ 2808 h 10637"/>
                  <a:gd name="connsiteX4" fmla="*/ 9077 w 11213"/>
                  <a:gd name="connsiteY4" fmla="*/ 6794 h 10637"/>
                  <a:gd name="connsiteX5" fmla="*/ 4154 w 11213"/>
                  <a:gd name="connsiteY5" fmla="*/ 10262 h 10637"/>
                  <a:gd name="connsiteX6" fmla="*/ 52 w 11213"/>
                  <a:gd name="connsiteY6" fmla="*/ 9725 h 10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13" h="10637">
                    <a:moveTo>
                      <a:pt x="52" y="9725"/>
                    </a:moveTo>
                    <a:cubicBezTo>
                      <a:pt x="-286" y="7073"/>
                      <a:pt x="1051" y="2980"/>
                      <a:pt x="2597" y="1360"/>
                    </a:cubicBezTo>
                    <a:cubicBezTo>
                      <a:pt x="4143" y="-260"/>
                      <a:pt x="6993" y="304"/>
                      <a:pt x="9326" y="2"/>
                    </a:cubicBezTo>
                    <a:cubicBezTo>
                      <a:pt x="9740" y="-73"/>
                      <a:pt x="11286" y="1671"/>
                      <a:pt x="11211" y="2808"/>
                    </a:cubicBezTo>
                    <a:cubicBezTo>
                      <a:pt x="11061" y="4399"/>
                      <a:pt x="9904" y="6490"/>
                      <a:pt x="9077" y="6794"/>
                    </a:cubicBezTo>
                    <a:cubicBezTo>
                      <a:pt x="7836" y="7172"/>
                      <a:pt x="5658" y="9774"/>
                      <a:pt x="4154" y="10262"/>
                    </a:cubicBezTo>
                    <a:cubicBezTo>
                      <a:pt x="2650" y="10751"/>
                      <a:pt x="1181" y="10936"/>
                      <a:pt x="52" y="97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38"/>
              <p:cNvSpPr>
                <a:spLocks/>
              </p:cNvSpPr>
              <p:nvPr/>
            </p:nvSpPr>
            <p:spPr bwMode="auto">
              <a:xfrm>
                <a:off x="2573478" y="5300254"/>
                <a:ext cx="1921483" cy="428708"/>
              </a:xfrm>
              <a:custGeom>
                <a:avLst/>
                <a:gdLst>
                  <a:gd name="T0" fmla="*/ 492 w 492"/>
                  <a:gd name="T1" fmla="*/ 14 h 99"/>
                  <a:gd name="T2" fmla="*/ 396 w 492"/>
                  <a:gd name="T3" fmla="*/ 74 h 99"/>
                  <a:gd name="T4" fmla="*/ 100 w 492"/>
                  <a:gd name="T5" fmla="*/ 74 h 99"/>
                  <a:gd name="T6" fmla="*/ 0 w 492"/>
                  <a:gd name="T7" fmla="*/ 18 h 99"/>
                  <a:gd name="T8" fmla="*/ 8 w 492"/>
                  <a:gd name="T9" fmla="*/ 10 h 99"/>
                  <a:gd name="T10" fmla="*/ 16 w 492"/>
                  <a:gd name="T11" fmla="*/ 6 h 99"/>
                  <a:gd name="T12" fmla="*/ 392 w 492"/>
                  <a:gd name="T13" fmla="*/ 34 h 99"/>
                  <a:gd name="T14" fmla="*/ 492 w 492"/>
                  <a:gd name="T15" fmla="*/ 14 h 99"/>
                  <a:gd name="connsiteX0" fmla="*/ 10000 w 10000"/>
                  <a:gd name="connsiteY0" fmla="*/ 1663 h 9580"/>
                  <a:gd name="connsiteX1" fmla="*/ 8049 w 10000"/>
                  <a:gd name="connsiteY1" fmla="*/ 7724 h 9580"/>
                  <a:gd name="connsiteX2" fmla="*/ 2033 w 10000"/>
                  <a:gd name="connsiteY2" fmla="*/ 7724 h 9580"/>
                  <a:gd name="connsiteX3" fmla="*/ 0 w 10000"/>
                  <a:gd name="connsiteY3" fmla="*/ 2067 h 9580"/>
                  <a:gd name="connsiteX4" fmla="*/ 163 w 10000"/>
                  <a:gd name="connsiteY4" fmla="*/ 1259 h 9580"/>
                  <a:gd name="connsiteX5" fmla="*/ 325 w 10000"/>
                  <a:gd name="connsiteY5" fmla="*/ 855 h 9580"/>
                  <a:gd name="connsiteX6" fmla="*/ 7967 w 10000"/>
                  <a:gd name="connsiteY6" fmla="*/ 394 h 9580"/>
                  <a:gd name="connsiteX7" fmla="*/ 10000 w 10000"/>
                  <a:gd name="connsiteY7" fmla="*/ 1663 h 9580"/>
                  <a:gd name="connsiteX0" fmla="*/ 10000 w 10000"/>
                  <a:gd name="connsiteY0" fmla="*/ 2217 h 10481"/>
                  <a:gd name="connsiteX1" fmla="*/ 8049 w 10000"/>
                  <a:gd name="connsiteY1" fmla="*/ 8544 h 10481"/>
                  <a:gd name="connsiteX2" fmla="*/ 2033 w 10000"/>
                  <a:gd name="connsiteY2" fmla="*/ 8544 h 10481"/>
                  <a:gd name="connsiteX3" fmla="*/ 0 w 10000"/>
                  <a:gd name="connsiteY3" fmla="*/ 2639 h 10481"/>
                  <a:gd name="connsiteX4" fmla="*/ 163 w 10000"/>
                  <a:gd name="connsiteY4" fmla="*/ 1795 h 10481"/>
                  <a:gd name="connsiteX5" fmla="*/ 524 w 10000"/>
                  <a:gd name="connsiteY5" fmla="*/ 0 h 10481"/>
                  <a:gd name="connsiteX6" fmla="*/ 7967 w 10000"/>
                  <a:gd name="connsiteY6" fmla="*/ 892 h 10481"/>
                  <a:gd name="connsiteX7" fmla="*/ 10000 w 10000"/>
                  <a:gd name="connsiteY7" fmla="*/ 2217 h 10481"/>
                  <a:gd name="connsiteX0" fmla="*/ 10133 w 10133"/>
                  <a:gd name="connsiteY0" fmla="*/ 2217 h 9871"/>
                  <a:gd name="connsiteX1" fmla="*/ 8182 w 10133"/>
                  <a:gd name="connsiteY1" fmla="*/ 8544 h 9871"/>
                  <a:gd name="connsiteX2" fmla="*/ 2166 w 10133"/>
                  <a:gd name="connsiteY2" fmla="*/ 8544 h 9871"/>
                  <a:gd name="connsiteX3" fmla="*/ 0 w 10133"/>
                  <a:gd name="connsiteY3" fmla="*/ 3669 h 9871"/>
                  <a:gd name="connsiteX4" fmla="*/ 296 w 10133"/>
                  <a:gd name="connsiteY4" fmla="*/ 1795 h 9871"/>
                  <a:gd name="connsiteX5" fmla="*/ 657 w 10133"/>
                  <a:gd name="connsiteY5" fmla="*/ 0 h 9871"/>
                  <a:gd name="connsiteX6" fmla="*/ 8100 w 10133"/>
                  <a:gd name="connsiteY6" fmla="*/ 892 h 9871"/>
                  <a:gd name="connsiteX7" fmla="*/ 10133 w 10133"/>
                  <a:gd name="connsiteY7" fmla="*/ 2217 h 9871"/>
                  <a:gd name="connsiteX0" fmla="*/ 10000 w 10000"/>
                  <a:gd name="connsiteY0" fmla="*/ 2246 h 11298"/>
                  <a:gd name="connsiteX1" fmla="*/ 8075 w 10000"/>
                  <a:gd name="connsiteY1" fmla="*/ 8656 h 11298"/>
                  <a:gd name="connsiteX2" fmla="*/ 2400 w 10000"/>
                  <a:gd name="connsiteY2" fmla="*/ 11091 h 11298"/>
                  <a:gd name="connsiteX3" fmla="*/ 0 w 10000"/>
                  <a:gd name="connsiteY3" fmla="*/ 3717 h 11298"/>
                  <a:gd name="connsiteX4" fmla="*/ 292 w 10000"/>
                  <a:gd name="connsiteY4" fmla="*/ 1818 h 11298"/>
                  <a:gd name="connsiteX5" fmla="*/ 648 w 10000"/>
                  <a:gd name="connsiteY5" fmla="*/ 0 h 11298"/>
                  <a:gd name="connsiteX6" fmla="*/ 7994 w 10000"/>
                  <a:gd name="connsiteY6" fmla="*/ 904 h 11298"/>
                  <a:gd name="connsiteX7" fmla="*/ 10000 w 10000"/>
                  <a:gd name="connsiteY7" fmla="*/ 2246 h 11298"/>
                  <a:gd name="connsiteX0" fmla="*/ 10000 w 10000"/>
                  <a:gd name="connsiteY0" fmla="*/ 2246 h 12106"/>
                  <a:gd name="connsiteX1" fmla="*/ 8272 w 10000"/>
                  <a:gd name="connsiteY1" fmla="*/ 11091 h 12106"/>
                  <a:gd name="connsiteX2" fmla="*/ 2400 w 10000"/>
                  <a:gd name="connsiteY2" fmla="*/ 11091 h 12106"/>
                  <a:gd name="connsiteX3" fmla="*/ 0 w 10000"/>
                  <a:gd name="connsiteY3" fmla="*/ 3717 h 12106"/>
                  <a:gd name="connsiteX4" fmla="*/ 292 w 10000"/>
                  <a:gd name="connsiteY4" fmla="*/ 1818 h 12106"/>
                  <a:gd name="connsiteX5" fmla="*/ 648 w 10000"/>
                  <a:gd name="connsiteY5" fmla="*/ 0 h 12106"/>
                  <a:gd name="connsiteX6" fmla="*/ 7994 w 10000"/>
                  <a:gd name="connsiteY6" fmla="*/ 904 h 12106"/>
                  <a:gd name="connsiteX7" fmla="*/ 10000 w 10000"/>
                  <a:gd name="connsiteY7" fmla="*/ 2246 h 12106"/>
                  <a:gd name="connsiteX0" fmla="*/ 10262 w 10262"/>
                  <a:gd name="connsiteY0" fmla="*/ 1550 h 12152"/>
                  <a:gd name="connsiteX1" fmla="*/ 8272 w 10262"/>
                  <a:gd name="connsiteY1" fmla="*/ 11091 h 12152"/>
                  <a:gd name="connsiteX2" fmla="*/ 2400 w 10262"/>
                  <a:gd name="connsiteY2" fmla="*/ 11091 h 12152"/>
                  <a:gd name="connsiteX3" fmla="*/ 0 w 10262"/>
                  <a:gd name="connsiteY3" fmla="*/ 3717 h 12152"/>
                  <a:gd name="connsiteX4" fmla="*/ 292 w 10262"/>
                  <a:gd name="connsiteY4" fmla="*/ 1818 h 12152"/>
                  <a:gd name="connsiteX5" fmla="*/ 648 w 10262"/>
                  <a:gd name="connsiteY5" fmla="*/ 0 h 12152"/>
                  <a:gd name="connsiteX6" fmla="*/ 7994 w 10262"/>
                  <a:gd name="connsiteY6" fmla="*/ 904 h 12152"/>
                  <a:gd name="connsiteX7" fmla="*/ 10262 w 10262"/>
                  <a:gd name="connsiteY7" fmla="*/ 1550 h 12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262" h="12152">
                    <a:moveTo>
                      <a:pt x="10262" y="1550"/>
                    </a:moveTo>
                    <a:cubicBezTo>
                      <a:pt x="10262" y="5929"/>
                      <a:pt x="9582" y="9501"/>
                      <a:pt x="8272" y="11091"/>
                    </a:cubicBezTo>
                    <a:cubicBezTo>
                      <a:pt x="6962" y="12681"/>
                      <a:pt x="3779" y="12320"/>
                      <a:pt x="2400" y="11091"/>
                    </a:cubicBezTo>
                    <a:cubicBezTo>
                      <a:pt x="1021" y="9862"/>
                      <a:pt x="120" y="7776"/>
                      <a:pt x="0" y="3717"/>
                    </a:cubicBezTo>
                    <a:cubicBezTo>
                      <a:pt x="60" y="3503"/>
                      <a:pt x="271" y="2246"/>
                      <a:pt x="292" y="1818"/>
                    </a:cubicBezTo>
                    <a:cubicBezTo>
                      <a:pt x="352" y="1712"/>
                      <a:pt x="568" y="0"/>
                      <a:pt x="648" y="0"/>
                    </a:cubicBezTo>
                    <a:cubicBezTo>
                      <a:pt x="2514" y="5022"/>
                      <a:pt x="5567" y="4429"/>
                      <a:pt x="7994" y="904"/>
                    </a:cubicBezTo>
                    <a:cubicBezTo>
                      <a:pt x="8636" y="-58"/>
                      <a:pt x="9600" y="55"/>
                      <a:pt x="10262" y="155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1737223" y="1274880"/>
              <a:ext cx="6176963" cy="4781550"/>
              <a:chOff x="1648732" y="1304377"/>
              <a:chExt cx="6176963" cy="4781550"/>
            </a:xfrm>
          </p:grpSpPr>
          <p:sp>
            <p:nvSpPr>
              <p:cNvPr id="29" name="Freeform 43"/>
              <p:cNvSpPr>
                <a:spLocks/>
              </p:cNvSpPr>
              <p:nvPr/>
            </p:nvSpPr>
            <p:spPr bwMode="auto">
              <a:xfrm>
                <a:off x="1767427" y="1480594"/>
                <a:ext cx="5792227" cy="4443401"/>
              </a:xfrm>
              <a:custGeom>
                <a:avLst/>
                <a:gdLst>
                  <a:gd name="T0" fmla="*/ 1077 w 1540"/>
                  <a:gd name="T1" fmla="*/ 0 h 1152"/>
                  <a:gd name="T2" fmla="*/ 1185 w 1540"/>
                  <a:gd name="T3" fmla="*/ 196 h 1152"/>
                  <a:gd name="T4" fmla="*/ 1389 w 1540"/>
                  <a:gd name="T5" fmla="*/ 220 h 1152"/>
                  <a:gd name="T6" fmla="*/ 1321 w 1540"/>
                  <a:gd name="T7" fmla="*/ 260 h 1152"/>
                  <a:gd name="T8" fmla="*/ 1449 w 1540"/>
                  <a:gd name="T9" fmla="*/ 424 h 1152"/>
                  <a:gd name="T10" fmla="*/ 1521 w 1540"/>
                  <a:gd name="T11" fmla="*/ 544 h 1152"/>
                  <a:gd name="T12" fmla="*/ 1481 w 1540"/>
                  <a:gd name="T13" fmla="*/ 556 h 1152"/>
                  <a:gd name="T14" fmla="*/ 1425 w 1540"/>
                  <a:gd name="T15" fmla="*/ 1024 h 1152"/>
                  <a:gd name="T16" fmla="*/ 1385 w 1540"/>
                  <a:gd name="T17" fmla="*/ 1000 h 1152"/>
                  <a:gd name="T18" fmla="*/ 1345 w 1540"/>
                  <a:gd name="T19" fmla="*/ 1120 h 1152"/>
                  <a:gd name="T20" fmla="*/ 1289 w 1540"/>
                  <a:gd name="T21" fmla="*/ 904 h 1152"/>
                  <a:gd name="T22" fmla="*/ 1265 w 1540"/>
                  <a:gd name="T23" fmla="*/ 952 h 1152"/>
                  <a:gd name="T24" fmla="*/ 1249 w 1540"/>
                  <a:gd name="T25" fmla="*/ 856 h 1152"/>
                  <a:gd name="T26" fmla="*/ 1161 w 1540"/>
                  <a:gd name="T27" fmla="*/ 920 h 1152"/>
                  <a:gd name="T28" fmla="*/ 1173 w 1540"/>
                  <a:gd name="T29" fmla="*/ 832 h 1152"/>
                  <a:gd name="T30" fmla="*/ 553 w 1540"/>
                  <a:gd name="T31" fmla="*/ 1088 h 1152"/>
                  <a:gd name="T32" fmla="*/ 625 w 1540"/>
                  <a:gd name="T33" fmla="*/ 840 h 1152"/>
                  <a:gd name="T34" fmla="*/ 393 w 1540"/>
                  <a:gd name="T35" fmla="*/ 996 h 1152"/>
                  <a:gd name="T36" fmla="*/ 393 w 1540"/>
                  <a:gd name="T37" fmla="*/ 880 h 1152"/>
                  <a:gd name="T38" fmla="*/ 233 w 1540"/>
                  <a:gd name="T39" fmla="*/ 1048 h 1152"/>
                  <a:gd name="T40" fmla="*/ 221 w 1540"/>
                  <a:gd name="T41" fmla="*/ 920 h 1152"/>
                  <a:gd name="T42" fmla="*/ 169 w 1540"/>
                  <a:gd name="T43" fmla="*/ 1152 h 1152"/>
                  <a:gd name="T44" fmla="*/ 117 w 1540"/>
                  <a:gd name="T45" fmla="*/ 1008 h 1152"/>
                  <a:gd name="T46" fmla="*/ 45 w 1540"/>
                  <a:gd name="T47" fmla="*/ 1040 h 1152"/>
                  <a:gd name="T48" fmla="*/ 13 w 1540"/>
                  <a:gd name="T49" fmla="*/ 784 h 1152"/>
                  <a:gd name="T50" fmla="*/ 133 w 1540"/>
                  <a:gd name="T51" fmla="*/ 360 h 1152"/>
                  <a:gd name="T52" fmla="*/ 69 w 1540"/>
                  <a:gd name="T53" fmla="*/ 288 h 1152"/>
                  <a:gd name="T54" fmla="*/ 333 w 1540"/>
                  <a:gd name="T55" fmla="*/ 176 h 1152"/>
                  <a:gd name="T56" fmla="*/ 709 w 1540"/>
                  <a:gd name="T57" fmla="*/ 96 h 1152"/>
                  <a:gd name="T58" fmla="*/ 693 w 1540"/>
                  <a:gd name="T59" fmla="*/ 20 h 1152"/>
                  <a:gd name="T60" fmla="*/ 765 w 1540"/>
                  <a:gd name="T61" fmla="*/ 44 h 1152"/>
                  <a:gd name="T62" fmla="*/ 1017 w 1540"/>
                  <a:gd name="T63" fmla="*/ 120 h 1152"/>
                  <a:gd name="T64" fmla="*/ 1077 w 1540"/>
                  <a:gd name="T65" fmla="*/ 0 h 1152"/>
                  <a:gd name="connsiteX0" fmla="*/ 6924 w 9807"/>
                  <a:gd name="connsiteY0" fmla="*/ 0 h 10000"/>
                  <a:gd name="connsiteX1" fmla="*/ 7625 w 9807"/>
                  <a:gd name="connsiteY1" fmla="*/ 1701 h 10000"/>
                  <a:gd name="connsiteX2" fmla="*/ 8949 w 9807"/>
                  <a:gd name="connsiteY2" fmla="*/ 1910 h 10000"/>
                  <a:gd name="connsiteX3" fmla="*/ 8508 w 9807"/>
                  <a:gd name="connsiteY3" fmla="*/ 2257 h 10000"/>
                  <a:gd name="connsiteX4" fmla="*/ 9339 w 9807"/>
                  <a:gd name="connsiteY4" fmla="*/ 3681 h 10000"/>
                  <a:gd name="connsiteX5" fmla="*/ 9807 w 9807"/>
                  <a:gd name="connsiteY5" fmla="*/ 4722 h 10000"/>
                  <a:gd name="connsiteX6" fmla="*/ 9547 w 9807"/>
                  <a:gd name="connsiteY6" fmla="*/ 4826 h 10000"/>
                  <a:gd name="connsiteX7" fmla="*/ 9183 w 9807"/>
                  <a:gd name="connsiteY7" fmla="*/ 8889 h 10000"/>
                  <a:gd name="connsiteX8" fmla="*/ 8924 w 9807"/>
                  <a:gd name="connsiteY8" fmla="*/ 8681 h 10000"/>
                  <a:gd name="connsiteX9" fmla="*/ 8664 w 9807"/>
                  <a:gd name="connsiteY9" fmla="*/ 9722 h 10000"/>
                  <a:gd name="connsiteX10" fmla="*/ 8300 w 9807"/>
                  <a:gd name="connsiteY10" fmla="*/ 7847 h 10000"/>
                  <a:gd name="connsiteX11" fmla="*/ 8144 w 9807"/>
                  <a:gd name="connsiteY11" fmla="*/ 8264 h 10000"/>
                  <a:gd name="connsiteX12" fmla="*/ 8040 w 9807"/>
                  <a:gd name="connsiteY12" fmla="*/ 7431 h 10000"/>
                  <a:gd name="connsiteX13" fmla="*/ 7469 w 9807"/>
                  <a:gd name="connsiteY13" fmla="*/ 7986 h 10000"/>
                  <a:gd name="connsiteX14" fmla="*/ 7547 w 9807"/>
                  <a:gd name="connsiteY14" fmla="*/ 7222 h 10000"/>
                  <a:gd name="connsiteX15" fmla="*/ 3521 w 9807"/>
                  <a:gd name="connsiteY15" fmla="*/ 9444 h 10000"/>
                  <a:gd name="connsiteX16" fmla="*/ 3988 w 9807"/>
                  <a:gd name="connsiteY16" fmla="*/ 7292 h 10000"/>
                  <a:gd name="connsiteX17" fmla="*/ 2482 w 9807"/>
                  <a:gd name="connsiteY17" fmla="*/ 8646 h 10000"/>
                  <a:gd name="connsiteX18" fmla="*/ 2482 w 9807"/>
                  <a:gd name="connsiteY18" fmla="*/ 7639 h 10000"/>
                  <a:gd name="connsiteX19" fmla="*/ 1443 w 9807"/>
                  <a:gd name="connsiteY19" fmla="*/ 9097 h 10000"/>
                  <a:gd name="connsiteX20" fmla="*/ 1365 w 9807"/>
                  <a:gd name="connsiteY20" fmla="*/ 8127 h 10000"/>
                  <a:gd name="connsiteX21" fmla="*/ 1027 w 9807"/>
                  <a:gd name="connsiteY21" fmla="*/ 10000 h 10000"/>
                  <a:gd name="connsiteX22" fmla="*/ 690 w 9807"/>
                  <a:gd name="connsiteY22" fmla="*/ 8750 h 10000"/>
                  <a:gd name="connsiteX23" fmla="*/ 222 w 9807"/>
                  <a:gd name="connsiteY23" fmla="*/ 9028 h 10000"/>
                  <a:gd name="connsiteX24" fmla="*/ 14 w 9807"/>
                  <a:gd name="connsiteY24" fmla="*/ 6806 h 10000"/>
                  <a:gd name="connsiteX25" fmla="*/ 794 w 9807"/>
                  <a:gd name="connsiteY25" fmla="*/ 3125 h 10000"/>
                  <a:gd name="connsiteX26" fmla="*/ 378 w 9807"/>
                  <a:gd name="connsiteY26" fmla="*/ 2500 h 10000"/>
                  <a:gd name="connsiteX27" fmla="*/ 2092 w 9807"/>
                  <a:gd name="connsiteY27" fmla="*/ 1528 h 10000"/>
                  <a:gd name="connsiteX28" fmla="*/ 4534 w 9807"/>
                  <a:gd name="connsiteY28" fmla="*/ 833 h 10000"/>
                  <a:gd name="connsiteX29" fmla="*/ 4430 w 9807"/>
                  <a:gd name="connsiteY29" fmla="*/ 174 h 10000"/>
                  <a:gd name="connsiteX30" fmla="*/ 4898 w 9807"/>
                  <a:gd name="connsiteY30" fmla="*/ 382 h 10000"/>
                  <a:gd name="connsiteX31" fmla="*/ 6534 w 9807"/>
                  <a:gd name="connsiteY31" fmla="*/ 1042 h 10000"/>
                  <a:gd name="connsiteX32" fmla="*/ 6924 w 9807"/>
                  <a:gd name="connsiteY32" fmla="*/ 0 h 10000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63 w 10000"/>
                  <a:gd name="connsiteY10" fmla="*/ 7847 h 10176"/>
                  <a:gd name="connsiteX11" fmla="*/ 8304 w 10000"/>
                  <a:gd name="connsiteY11" fmla="*/ 8264 h 10176"/>
                  <a:gd name="connsiteX12" fmla="*/ 8198 w 10000"/>
                  <a:gd name="connsiteY12" fmla="*/ 7431 h 10176"/>
                  <a:gd name="connsiteX13" fmla="*/ 7616 w 10000"/>
                  <a:gd name="connsiteY13" fmla="*/ 7986 h 10176"/>
                  <a:gd name="connsiteX14" fmla="*/ 7696 w 10000"/>
                  <a:gd name="connsiteY14" fmla="*/ 7222 h 10176"/>
                  <a:gd name="connsiteX15" fmla="*/ 3590 w 10000"/>
                  <a:gd name="connsiteY15" fmla="*/ 9444 h 10176"/>
                  <a:gd name="connsiteX16" fmla="*/ 4066 w 10000"/>
                  <a:gd name="connsiteY16" fmla="*/ 7292 h 10176"/>
                  <a:gd name="connsiteX17" fmla="*/ 2531 w 10000"/>
                  <a:gd name="connsiteY17" fmla="*/ 8646 h 10176"/>
                  <a:gd name="connsiteX18" fmla="*/ 2531 w 10000"/>
                  <a:gd name="connsiteY18" fmla="*/ 7639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226 w 10000"/>
                  <a:gd name="connsiteY23" fmla="*/ 9028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63 w 10000"/>
                  <a:gd name="connsiteY10" fmla="*/ 7847 h 10176"/>
                  <a:gd name="connsiteX11" fmla="*/ 8304 w 10000"/>
                  <a:gd name="connsiteY11" fmla="*/ 8264 h 10176"/>
                  <a:gd name="connsiteX12" fmla="*/ 8198 w 10000"/>
                  <a:gd name="connsiteY12" fmla="*/ 7431 h 10176"/>
                  <a:gd name="connsiteX13" fmla="*/ 7616 w 10000"/>
                  <a:gd name="connsiteY13" fmla="*/ 7986 h 10176"/>
                  <a:gd name="connsiteX14" fmla="*/ 7696 w 10000"/>
                  <a:gd name="connsiteY14" fmla="*/ 7222 h 10176"/>
                  <a:gd name="connsiteX15" fmla="*/ 3590 w 10000"/>
                  <a:gd name="connsiteY15" fmla="*/ 9444 h 10176"/>
                  <a:gd name="connsiteX16" fmla="*/ 4066 w 10000"/>
                  <a:gd name="connsiteY16" fmla="*/ 7292 h 10176"/>
                  <a:gd name="connsiteX17" fmla="*/ 2531 w 10000"/>
                  <a:gd name="connsiteY17" fmla="*/ 8646 h 10176"/>
                  <a:gd name="connsiteX18" fmla="*/ 2531 w 10000"/>
                  <a:gd name="connsiteY18" fmla="*/ 7639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159 w 10000"/>
                  <a:gd name="connsiteY23" fmla="*/ 9134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63 w 10000"/>
                  <a:gd name="connsiteY10" fmla="*/ 7847 h 10176"/>
                  <a:gd name="connsiteX11" fmla="*/ 8304 w 10000"/>
                  <a:gd name="connsiteY11" fmla="*/ 8264 h 10176"/>
                  <a:gd name="connsiteX12" fmla="*/ 8198 w 10000"/>
                  <a:gd name="connsiteY12" fmla="*/ 7431 h 10176"/>
                  <a:gd name="connsiteX13" fmla="*/ 7616 w 10000"/>
                  <a:gd name="connsiteY13" fmla="*/ 7986 h 10176"/>
                  <a:gd name="connsiteX14" fmla="*/ 7696 w 10000"/>
                  <a:gd name="connsiteY14" fmla="*/ 7222 h 10176"/>
                  <a:gd name="connsiteX15" fmla="*/ 3590 w 10000"/>
                  <a:gd name="connsiteY15" fmla="*/ 9444 h 10176"/>
                  <a:gd name="connsiteX16" fmla="*/ 4066 w 10000"/>
                  <a:gd name="connsiteY16" fmla="*/ 7292 h 10176"/>
                  <a:gd name="connsiteX17" fmla="*/ 2531 w 10000"/>
                  <a:gd name="connsiteY17" fmla="*/ 8646 h 10176"/>
                  <a:gd name="connsiteX18" fmla="*/ 2491 w 10000"/>
                  <a:gd name="connsiteY18" fmla="*/ 7797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159 w 10000"/>
                  <a:gd name="connsiteY23" fmla="*/ 9134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63 w 10000"/>
                  <a:gd name="connsiteY10" fmla="*/ 7847 h 10176"/>
                  <a:gd name="connsiteX11" fmla="*/ 8304 w 10000"/>
                  <a:gd name="connsiteY11" fmla="*/ 8264 h 10176"/>
                  <a:gd name="connsiteX12" fmla="*/ 8198 w 10000"/>
                  <a:gd name="connsiteY12" fmla="*/ 7431 h 10176"/>
                  <a:gd name="connsiteX13" fmla="*/ 7616 w 10000"/>
                  <a:gd name="connsiteY13" fmla="*/ 7986 h 10176"/>
                  <a:gd name="connsiteX14" fmla="*/ 7696 w 10000"/>
                  <a:gd name="connsiteY14" fmla="*/ 7222 h 10176"/>
                  <a:gd name="connsiteX15" fmla="*/ 3590 w 10000"/>
                  <a:gd name="connsiteY15" fmla="*/ 9444 h 10176"/>
                  <a:gd name="connsiteX16" fmla="*/ 4066 w 10000"/>
                  <a:gd name="connsiteY16" fmla="*/ 7292 h 10176"/>
                  <a:gd name="connsiteX17" fmla="*/ 2531 w 10000"/>
                  <a:gd name="connsiteY17" fmla="*/ 8734 h 10176"/>
                  <a:gd name="connsiteX18" fmla="*/ 2491 w 10000"/>
                  <a:gd name="connsiteY18" fmla="*/ 7797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159 w 10000"/>
                  <a:gd name="connsiteY23" fmla="*/ 9134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63 w 10000"/>
                  <a:gd name="connsiteY10" fmla="*/ 7847 h 10176"/>
                  <a:gd name="connsiteX11" fmla="*/ 8304 w 10000"/>
                  <a:gd name="connsiteY11" fmla="*/ 8264 h 10176"/>
                  <a:gd name="connsiteX12" fmla="*/ 8198 w 10000"/>
                  <a:gd name="connsiteY12" fmla="*/ 7431 h 10176"/>
                  <a:gd name="connsiteX13" fmla="*/ 7616 w 10000"/>
                  <a:gd name="connsiteY13" fmla="*/ 7986 h 10176"/>
                  <a:gd name="connsiteX14" fmla="*/ 7696 w 10000"/>
                  <a:gd name="connsiteY14" fmla="*/ 7222 h 10176"/>
                  <a:gd name="connsiteX15" fmla="*/ 3590 w 10000"/>
                  <a:gd name="connsiteY15" fmla="*/ 9444 h 10176"/>
                  <a:gd name="connsiteX16" fmla="*/ 3999 w 10000"/>
                  <a:gd name="connsiteY16" fmla="*/ 7415 h 10176"/>
                  <a:gd name="connsiteX17" fmla="*/ 2531 w 10000"/>
                  <a:gd name="connsiteY17" fmla="*/ 8734 h 10176"/>
                  <a:gd name="connsiteX18" fmla="*/ 2491 w 10000"/>
                  <a:gd name="connsiteY18" fmla="*/ 7797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159 w 10000"/>
                  <a:gd name="connsiteY23" fmla="*/ 9134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63 w 10000"/>
                  <a:gd name="connsiteY10" fmla="*/ 7847 h 10176"/>
                  <a:gd name="connsiteX11" fmla="*/ 8304 w 10000"/>
                  <a:gd name="connsiteY11" fmla="*/ 8264 h 10176"/>
                  <a:gd name="connsiteX12" fmla="*/ 8198 w 10000"/>
                  <a:gd name="connsiteY12" fmla="*/ 7431 h 10176"/>
                  <a:gd name="connsiteX13" fmla="*/ 7616 w 10000"/>
                  <a:gd name="connsiteY13" fmla="*/ 7986 h 10176"/>
                  <a:gd name="connsiteX14" fmla="*/ 7669 w 10000"/>
                  <a:gd name="connsiteY14" fmla="*/ 7310 h 10176"/>
                  <a:gd name="connsiteX15" fmla="*/ 3590 w 10000"/>
                  <a:gd name="connsiteY15" fmla="*/ 9444 h 10176"/>
                  <a:gd name="connsiteX16" fmla="*/ 3999 w 10000"/>
                  <a:gd name="connsiteY16" fmla="*/ 7415 h 10176"/>
                  <a:gd name="connsiteX17" fmla="*/ 2531 w 10000"/>
                  <a:gd name="connsiteY17" fmla="*/ 8734 h 10176"/>
                  <a:gd name="connsiteX18" fmla="*/ 2491 w 10000"/>
                  <a:gd name="connsiteY18" fmla="*/ 7797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159 w 10000"/>
                  <a:gd name="connsiteY23" fmla="*/ 9134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63 w 10000"/>
                  <a:gd name="connsiteY10" fmla="*/ 7847 h 10176"/>
                  <a:gd name="connsiteX11" fmla="*/ 8304 w 10000"/>
                  <a:gd name="connsiteY11" fmla="*/ 8264 h 10176"/>
                  <a:gd name="connsiteX12" fmla="*/ 8198 w 10000"/>
                  <a:gd name="connsiteY12" fmla="*/ 7431 h 10176"/>
                  <a:gd name="connsiteX13" fmla="*/ 7616 w 10000"/>
                  <a:gd name="connsiteY13" fmla="*/ 8074 h 10176"/>
                  <a:gd name="connsiteX14" fmla="*/ 7669 w 10000"/>
                  <a:gd name="connsiteY14" fmla="*/ 7310 h 10176"/>
                  <a:gd name="connsiteX15" fmla="*/ 3590 w 10000"/>
                  <a:gd name="connsiteY15" fmla="*/ 9444 h 10176"/>
                  <a:gd name="connsiteX16" fmla="*/ 3999 w 10000"/>
                  <a:gd name="connsiteY16" fmla="*/ 7415 h 10176"/>
                  <a:gd name="connsiteX17" fmla="*/ 2531 w 10000"/>
                  <a:gd name="connsiteY17" fmla="*/ 8734 h 10176"/>
                  <a:gd name="connsiteX18" fmla="*/ 2491 w 10000"/>
                  <a:gd name="connsiteY18" fmla="*/ 7797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159 w 10000"/>
                  <a:gd name="connsiteY23" fmla="*/ 9134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63 w 10000"/>
                  <a:gd name="connsiteY10" fmla="*/ 7847 h 10176"/>
                  <a:gd name="connsiteX11" fmla="*/ 8304 w 10000"/>
                  <a:gd name="connsiteY11" fmla="*/ 8264 h 10176"/>
                  <a:gd name="connsiteX12" fmla="*/ 8292 w 10000"/>
                  <a:gd name="connsiteY12" fmla="*/ 7378 h 10176"/>
                  <a:gd name="connsiteX13" fmla="*/ 7616 w 10000"/>
                  <a:gd name="connsiteY13" fmla="*/ 8074 h 10176"/>
                  <a:gd name="connsiteX14" fmla="*/ 7669 w 10000"/>
                  <a:gd name="connsiteY14" fmla="*/ 7310 h 10176"/>
                  <a:gd name="connsiteX15" fmla="*/ 3590 w 10000"/>
                  <a:gd name="connsiteY15" fmla="*/ 9444 h 10176"/>
                  <a:gd name="connsiteX16" fmla="*/ 3999 w 10000"/>
                  <a:gd name="connsiteY16" fmla="*/ 7415 h 10176"/>
                  <a:gd name="connsiteX17" fmla="*/ 2531 w 10000"/>
                  <a:gd name="connsiteY17" fmla="*/ 8734 h 10176"/>
                  <a:gd name="connsiteX18" fmla="*/ 2491 w 10000"/>
                  <a:gd name="connsiteY18" fmla="*/ 7797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159 w 10000"/>
                  <a:gd name="connsiteY23" fmla="*/ 9134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63 w 10000"/>
                  <a:gd name="connsiteY10" fmla="*/ 7847 h 10176"/>
                  <a:gd name="connsiteX11" fmla="*/ 8304 w 10000"/>
                  <a:gd name="connsiteY11" fmla="*/ 8264 h 10176"/>
                  <a:gd name="connsiteX12" fmla="*/ 8144 w 10000"/>
                  <a:gd name="connsiteY12" fmla="*/ 7448 h 10176"/>
                  <a:gd name="connsiteX13" fmla="*/ 7616 w 10000"/>
                  <a:gd name="connsiteY13" fmla="*/ 8074 h 10176"/>
                  <a:gd name="connsiteX14" fmla="*/ 7669 w 10000"/>
                  <a:gd name="connsiteY14" fmla="*/ 7310 h 10176"/>
                  <a:gd name="connsiteX15" fmla="*/ 3590 w 10000"/>
                  <a:gd name="connsiteY15" fmla="*/ 9444 h 10176"/>
                  <a:gd name="connsiteX16" fmla="*/ 3999 w 10000"/>
                  <a:gd name="connsiteY16" fmla="*/ 7415 h 10176"/>
                  <a:gd name="connsiteX17" fmla="*/ 2531 w 10000"/>
                  <a:gd name="connsiteY17" fmla="*/ 8734 h 10176"/>
                  <a:gd name="connsiteX18" fmla="*/ 2491 w 10000"/>
                  <a:gd name="connsiteY18" fmla="*/ 7797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159 w 10000"/>
                  <a:gd name="connsiteY23" fmla="*/ 9134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63 w 10000"/>
                  <a:gd name="connsiteY10" fmla="*/ 7847 h 10176"/>
                  <a:gd name="connsiteX11" fmla="*/ 8304 w 10000"/>
                  <a:gd name="connsiteY11" fmla="*/ 8264 h 10176"/>
                  <a:gd name="connsiteX12" fmla="*/ 8144 w 10000"/>
                  <a:gd name="connsiteY12" fmla="*/ 7448 h 10176"/>
                  <a:gd name="connsiteX13" fmla="*/ 7616 w 10000"/>
                  <a:gd name="connsiteY13" fmla="*/ 8074 h 10176"/>
                  <a:gd name="connsiteX14" fmla="*/ 7669 w 10000"/>
                  <a:gd name="connsiteY14" fmla="*/ 7310 h 10176"/>
                  <a:gd name="connsiteX15" fmla="*/ 3590 w 10000"/>
                  <a:gd name="connsiteY15" fmla="*/ 9444 h 10176"/>
                  <a:gd name="connsiteX16" fmla="*/ 3999 w 10000"/>
                  <a:gd name="connsiteY16" fmla="*/ 7415 h 10176"/>
                  <a:gd name="connsiteX17" fmla="*/ 2531 w 10000"/>
                  <a:gd name="connsiteY17" fmla="*/ 8734 h 10176"/>
                  <a:gd name="connsiteX18" fmla="*/ 2491 w 10000"/>
                  <a:gd name="connsiteY18" fmla="*/ 7797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159 w 10000"/>
                  <a:gd name="connsiteY23" fmla="*/ 9134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0 w 10000"/>
                  <a:gd name="connsiteY0" fmla="*/ 0 h 10176"/>
                  <a:gd name="connsiteX1" fmla="*/ 7775 w 10000"/>
                  <a:gd name="connsiteY1" fmla="*/ 1701 h 10176"/>
                  <a:gd name="connsiteX2" fmla="*/ 9125 w 10000"/>
                  <a:gd name="connsiteY2" fmla="*/ 1910 h 10176"/>
                  <a:gd name="connsiteX3" fmla="*/ 8675 w 10000"/>
                  <a:gd name="connsiteY3" fmla="*/ 2257 h 10176"/>
                  <a:gd name="connsiteX4" fmla="*/ 9523 w 10000"/>
                  <a:gd name="connsiteY4" fmla="*/ 3681 h 10176"/>
                  <a:gd name="connsiteX5" fmla="*/ 10000 w 10000"/>
                  <a:gd name="connsiteY5" fmla="*/ 4722 h 10176"/>
                  <a:gd name="connsiteX6" fmla="*/ 9735 w 10000"/>
                  <a:gd name="connsiteY6" fmla="*/ 4826 h 10176"/>
                  <a:gd name="connsiteX7" fmla="*/ 9364 w 10000"/>
                  <a:gd name="connsiteY7" fmla="*/ 8889 h 10176"/>
                  <a:gd name="connsiteX8" fmla="*/ 9100 w 10000"/>
                  <a:gd name="connsiteY8" fmla="*/ 8681 h 10176"/>
                  <a:gd name="connsiteX9" fmla="*/ 8835 w 10000"/>
                  <a:gd name="connsiteY9" fmla="*/ 9722 h 10176"/>
                  <a:gd name="connsiteX10" fmla="*/ 8476 w 10000"/>
                  <a:gd name="connsiteY10" fmla="*/ 7935 h 10176"/>
                  <a:gd name="connsiteX11" fmla="*/ 8304 w 10000"/>
                  <a:gd name="connsiteY11" fmla="*/ 8264 h 10176"/>
                  <a:gd name="connsiteX12" fmla="*/ 8144 w 10000"/>
                  <a:gd name="connsiteY12" fmla="*/ 7448 h 10176"/>
                  <a:gd name="connsiteX13" fmla="*/ 7616 w 10000"/>
                  <a:gd name="connsiteY13" fmla="*/ 8074 h 10176"/>
                  <a:gd name="connsiteX14" fmla="*/ 7669 w 10000"/>
                  <a:gd name="connsiteY14" fmla="*/ 7310 h 10176"/>
                  <a:gd name="connsiteX15" fmla="*/ 3590 w 10000"/>
                  <a:gd name="connsiteY15" fmla="*/ 9444 h 10176"/>
                  <a:gd name="connsiteX16" fmla="*/ 3999 w 10000"/>
                  <a:gd name="connsiteY16" fmla="*/ 7415 h 10176"/>
                  <a:gd name="connsiteX17" fmla="*/ 2531 w 10000"/>
                  <a:gd name="connsiteY17" fmla="*/ 8734 h 10176"/>
                  <a:gd name="connsiteX18" fmla="*/ 2491 w 10000"/>
                  <a:gd name="connsiteY18" fmla="*/ 7797 h 10176"/>
                  <a:gd name="connsiteX19" fmla="*/ 1471 w 10000"/>
                  <a:gd name="connsiteY19" fmla="*/ 9097 h 10176"/>
                  <a:gd name="connsiteX20" fmla="*/ 1392 w 10000"/>
                  <a:gd name="connsiteY20" fmla="*/ 8127 h 10176"/>
                  <a:gd name="connsiteX21" fmla="*/ 1074 w 10000"/>
                  <a:gd name="connsiteY21" fmla="*/ 10176 h 10176"/>
                  <a:gd name="connsiteX22" fmla="*/ 704 w 10000"/>
                  <a:gd name="connsiteY22" fmla="*/ 8750 h 10176"/>
                  <a:gd name="connsiteX23" fmla="*/ 159 w 10000"/>
                  <a:gd name="connsiteY23" fmla="*/ 9134 h 10176"/>
                  <a:gd name="connsiteX24" fmla="*/ 14 w 10000"/>
                  <a:gd name="connsiteY24" fmla="*/ 6806 h 10176"/>
                  <a:gd name="connsiteX25" fmla="*/ 810 w 10000"/>
                  <a:gd name="connsiteY25" fmla="*/ 3125 h 10176"/>
                  <a:gd name="connsiteX26" fmla="*/ 385 w 10000"/>
                  <a:gd name="connsiteY26" fmla="*/ 2500 h 10176"/>
                  <a:gd name="connsiteX27" fmla="*/ 2133 w 10000"/>
                  <a:gd name="connsiteY27" fmla="*/ 1528 h 10176"/>
                  <a:gd name="connsiteX28" fmla="*/ 4623 w 10000"/>
                  <a:gd name="connsiteY28" fmla="*/ 833 h 10176"/>
                  <a:gd name="connsiteX29" fmla="*/ 4517 w 10000"/>
                  <a:gd name="connsiteY29" fmla="*/ 174 h 10176"/>
                  <a:gd name="connsiteX30" fmla="*/ 4994 w 10000"/>
                  <a:gd name="connsiteY30" fmla="*/ 382 h 10176"/>
                  <a:gd name="connsiteX31" fmla="*/ 6663 w 10000"/>
                  <a:gd name="connsiteY31" fmla="*/ 1042 h 10176"/>
                  <a:gd name="connsiteX32" fmla="*/ 7060 w 10000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88 w 10003"/>
                  <a:gd name="connsiteY26" fmla="*/ 2500 h 10176"/>
                  <a:gd name="connsiteX27" fmla="*/ 2136 w 10003"/>
                  <a:gd name="connsiteY27" fmla="*/ 1528 h 10176"/>
                  <a:gd name="connsiteX28" fmla="*/ 4626 w 10003"/>
                  <a:gd name="connsiteY28" fmla="*/ 833 h 10176"/>
                  <a:gd name="connsiteX29" fmla="*/ 4520 w 10003"/>
                  <a:gd name="connsiteY29" fmla="*/ 174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136 w 10003"/>
                  <a:gd name="connsiteY27" fmla="*/ 1528 h 10176"/>
                  <a:gd name="connsiteX28" fmla="*/ 4626 w 10003"/>
                  <a:gd name="connsiteY28" fmla="*/ 833 h 10176"/>
                  <a:gd name="connsiteX29" fmla="*/ 4520 w 10003"/>
                  <a:gd name="connsiteY29" fmla="*/ 174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136 w 10003"/>
                  <a:gd name="connsiteY27" fmla="*/ 1528 h 10176"/>
                  <a:gd name="connsiteX28" fmla="*/ 4586 w 10003"/>
                  <a:gd name="connsiteY28" fmla="*/ 727 h 10176"/>
                  <a:gd name="connsiteX29" fmla="*/ 4520 w 10003"/>
                  <a:gd name="connsiteY29" fmla="*/ 174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136 w 10003"/>
                  <a:gd name="connsiteY27" fmla="*/ 1528 h 10176"/>
                  <a:gd name="connsiteX28" fmla="*/ 4586 w 10003"/>
                  <a:gd name="connsiteY28" fmla="*/ 727 h 10176"/>
                  <a:gd name="connsiteX29" fmla="*/ 4520 w 10003"/>
                  <a:gd name="connsiteY29" fmla="*/ 174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230 w 10003"/>
                  <a:gd name="connsiteY27" fmla="*/ 1440 h 10176"/>
                  <a:gd name="connsiteX28" fmla="*/ 4586 w 10003"/>
                  <a:gd name="connsiteY28" fmla="*/ 727 h 10176"/>
                  <a:gd name="connsiteX29" fmla="*/ 4520 w 10003"/>
                  <a:gd name="connsiteY29" fmla="*/ 174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230 w 10003"/>
                  <a:gd name="connsiteY27" fmla="*/ 1440 h 10176"/>
                  <a:gd name="connsiteX28" fmla="*/ 4586 w 10003"/>
                  <a:gd name="connsiteY28" fmla="*/ 727 h 10176"/>
                  <a:gd name="connsiteX29" fmla="*/ 4520 w 10003"/>
                  <a:gd name="connsiteY29" fmla="*/ 174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230 w 10003"/>
                  <a:gd name="connsiteY27" fmla="*/ 1440 h 10176"/>
                  <a:gd name="connsiteX28" fmla="*/ 4586 w 10003"/>
                  <a:gd name="connsiteY28" fmla="*/ 727 h 10176"/>
                  <a:gd name="connsiteX29" fmla="*/ 4520 w 10003"/>
                  <a:gd name="connsiteY29" fmla="*/ 174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270 w 10003"/>
                  <a:gd name="connsiteY27" fmla="*/ 1352 h 10176"/>
                  <a:gd name="connsiteX28" fmla="*/ 4586 w 10003"/>
                  <a:gd name="connsiteY28" fmla="*/ 727 h 10176"/>
                  <a:gd name="connsiteX29" fmla="*/ 4520 w 10003"/>
                  <a:gd name="connsiteY29" fmla="*/ 174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270 w 10003"/>
                  <a:gd name="connsiteY27" fmla="*/ 1352 h 10176"/>
                  <a:gd name="connsiteX28" fmla="*/ 4586 w 10003"/>
                  <a:gd name="connsiteY28" fmla="*/ 727 h 10176"/>
                  <a:gd name="connsiteX29" fmla="*/ 4507 w 10003"/>
                  <a:gd name="connsiteY29" fmla="*/ 33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270 w 10003"/>
                  <a:gd name="connsiteY27" fmla="*/ 1352 h 10176"/>
                  <a:gd name="connsiteX28" fmla="*/ 4586 w 10003"/>
                  <a:gd name="connsiteY28" fmla="*/ 727 h 10176"/>
                  <a:gd name="connsiteX29" fmla="*/ 4507 w 10003"/>
                  <a:gd name="connsiteY29" fmla="*/ 33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270 w 10003"/>
                  <a:gd name="connsiteY27" fmla="*/ 1352 h 10176"/>
                  <a:gd name="connsiteX28" fmla="*/ 4586 w 10003"/>
                  <a:gd name="connsiteY28" fmla="*/ 727 h 10176"/>
                  <a:gd name="connsiteX29" fmla="*/ 4507 w 10003"/>
                  <a:gd name="connsiteY29" fmla="*/ 33 h 10176"/>
                  <a:gd name="connsiteX30" fmla="*/ 4997 w 10003"/>
                  <a:gd name="connsiteY30" fmla="*/ 382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63 w 10003"/>
                  <a:gd name="connsiteY0" fmla="*/ 0 h 10176"/>
                  <a:gd name="connsiteX1" fmla="*/ 7778 w 10003"/>
                  <a:gd name="connsiteY1" fmla="*/ 1701 h 10176"/>
                  <a:gd name="connsiteX2" fmla="*/ 9128 w 10003"/>
                  <a:gd name="connsiteY2" fmla="*/ 1910 h 10176"/>
                  <a:gd name="connsiteX3" fmla="*/ 8678 w 10003"/>
                  <a:gd name="connsiteY3" fmla="*/ 2257 h 10176"/>
                  <a:gd name="connsiteX4" fmla="*/ 9526 w 10003"/>
                  <a:gd name="connsiteY4" fmla="*/ 3681 h 10176"/>
                  <a:gd name="connsiteX5" fmla="*/ 10003 w 10003"/>
                  <a:gd name="connsiteY5" fmla="*/ 4722 h 10176"/>
                  <a:gd name="connsiteX6" fmla="*/ 9738 w 10003"/>
                  <a:gd name="connsiteY6" fmla="*/ 4826 h 10176"/>
                  <a:gd name="connsiteX7" fmla="*/ 9367 w 10003"/>
                  <a:gd name="connsiteY7" fmla="*/ 8889 h 10176"/>
                  <a:gd name="connsiteX8" fmla="*/ 9103 w 10003"/>
                  <a:gd name="connsiteY8" fmla="*/ 8681 h 10176"/>
                  <a:gd name="connsiteX9" fmla="*/ 8838 w 10003"/>
                  <a:gd name="connsiteY9" fmla="*/ 9722 h 10176"/>
                  <a:gd name="connsiteX10" fmla="*/ 8479 w 10003"/>
                  <a:gd name="connsiteY10" fmla="*/ 7935 h 10176"/>
                  <a:gd name="connsiteX11" fmla="*/ 8307 w 10003"/>
                  <a:gd name="connsiteY11" fmla="*/ 8264 h 10176"/>
                  <a:gd name="connsiteX12" fmla="*/ 8147 w 10003"/>
                  <a:gd name="connsiteY12" fmla="*/ 7448 h 10176"/>
                  <a:gd name="connsiteX13" fmla="*/ 7619 w 10003"/>
                  <a:gd name="connsiteY13" fmla="*/ 8074 h 10176"/>
                  <a:gd name="connsiteX14" fmla="*/ 7672 w 10003"/>
                  <a:gd name="connsiteY14" fmla="*/ 7310 h 10176"/>
                  <a:gd name="connsiteX15" fmla="*/ 3593 w 10003"/>
                  <a:gd name="connsiteY15" fmla="*/ 9444 h 10176"/>
                  <a:gd name="connsiteX16" fmla="*/ 4002 w 10003"/>
                  <a:gd name="connsiteY16" fmla="*/ 7415 h 10176"/>
                  <a:gd name="connsiteX17" fmla="*/ 2534 w 10003"/>
                  <a:gd name="connsiteY17" fmla="*/ 8734 h 10176"/>
                  <a:gd name="connsiteX18" fmla="*/ 2494 w 10003"/>
                  <a:gd name="connsiteY18" fmla="*/ 7797 h 10176"/>
                  <a:gd name="connsiteX19" fmla="*/ 1474 w 10003"/>
                  <a:gd name="connsiteY19" fmla="*/ 9097 h 10176"/>
                  <a:gd name="connsiteX20" fmla="*/ 1395 w 10003"/>
                  <a:gd name="connsiteY20" fmla="*/ 8127 h 10176"/>
                  <a:gd name="connsiteX21" fmla="*/ 1077 w 10003"/>
                  <a:gd name="connsiteY21" fmla="*/ 10176 h 10176"/>
                  <a:gd name="connsiteX22" fmla="*/ 707 w 10003"/>
                  <a:gd name="connsiteY22" fmla="*/ 8750 h 10176"/>
                  <a:gd name="connsiteX23" fmla="*/ 162 w 10003"/>
                  <a:gd name="connsiteY23" fmla="*/ 9134 h 10176"/>
                  <a:gd name="connsiteX24" fmla="*/ 17 w 10003"/>
                  <a:gd name="connsiteY24" fmla="*/ 6806 h 10176"/>
                  <a:gd name="connsiteX25" fmla="*/ 719 w 10003"/>
                  <a:gd name="connsiteY25" fmla="*/ 3125 h 10176"/>
                  <a:gd name="connsiteX26" fmla="*/ 307 w 10003"/>
                  <a:gd name="connsiteY26" fmla="*/ 2465 h 10176"/>
                  <a:gd name="connsiteX27" fmla="*/ 2270 w 10003"/>
                  <a:gd name="connsiteY27" fmla="*/ 1352 h 10176"/>
                  <a:gd name="connsiteX28" fmla="*/ 4586 w 10003"/>
                  <a:gd name="connsiteY28" fmla="*/ 727 h 10176"/>
                  <a:gd name="connsiteX29" fmla="*/ 4507 w 10003"/>
                  <a:gd name="connsiteY29" fmla="*/ 33 h 10176"/>
                  <a:gd name="connsiteX30" fmla="*/ 5091 w 10003"/>
                  <a:gd name="connsiteY30" fmla="*/ 294 h 10176"/>
                  <a:gd name="connsiteX31" fmla="*/ 6666 w 10003"/>
                  <a:gd name="connsiteY31" fmla="*/ 1042 h 10176"/>
                  <a:gd name="connsiteX32" fmla="*/ 7063 w 10003"/>
                  <a:gd name="connsiteY32" fmla="*/ 0 h 10176"/>
                  <a:gd name="connsiteX0" fmla="*/ 7076 w 10003"/>
                  <a:gd name="connsiteY0" fmla="*/ 0 h 10264"/>
                  <a:gd name="connsiteX1" fmla="*/ 7778 w 10003"/>
                  <a:gd name="connsiteY1" fmla="*/ 1789 h 10264"/>
                  <a:gd name="connsiteX2" fmla="*/ 9128 w 10003"/>
                  <a:gd name="connsiteY2" fmla="*/ 1998 h 10264"/>
                  <a:gd name="connsiteX3" fmla="*/ 8678 w 10003"/>
                  <a:gd name="connsiteY3" fmla="*/ 2345 h 10264"/>
                  <a:gd name="connsiteX4" fmla="*/ 9526 w 10003"/>
                  <a:gd name="connsiteY4" fmla="*/ 3769 h 10264"/>
                  <a:gd name="connsiteX5" fmla="*/ 10003 w 10003"/>
                  <a:gd name="connsiteY5" fmla="*/ 4810 h 10264"/>
                  <a:gd name="connsiteX6" fmla="*/ 9738 w 10003"/>
                  <a:gd name="connsiteY6" fmla="*/ 4914 h 10264"/>
                  <a:gd name="connsiteX7" fmla="*/ 9367 w 10003"/>
                  <a:gd name="connsiteY7" fmla="*/ 8977 h 10264"/>
                  <a:gd name="connsiteX8" fmla="*/ 9103 w 10003"/>
                  <a:gd name="connsiteY8" fmla="*/ 8769 h 10264"/>
                  <a:gd name="connsiteX9" fmla="*/ 8838 w 10003"/>
                  <a:gd name="connsiteY9" fmla="*/ 9810 h 10264"/>
                  <a:gd name="connsiteX10" fmla="*/ 8479 w 10003"/>
                  <a:gd name="connsiteY10" fmla="*/ 8023 h 10264"/>
                  <a:gd name="connsiteX11" fmla="*/ 8307 w 10003"/>
                  <a:gd name="connsiteY11" fmla="*/ 8352 h 10264"/>
                  <a:gd name="connsiteX12" fmla="*/ 8147 w 10003"/>
                  <a:gd name="connsiteY12" fmla="*/ 7536 h 10264"/>
                  <a:gd name="connsiteX13" fmla="*/ 7619 w 10003"/>
                  <a:gd name="connsiteY13" fmla="*/ 8162 h 10264"/>
                  <a:gd name="connsiteX14" fmla="*/ 7672 w 10003"/>
                  <a:gd name="connsiteY14" fmla="*/ 7398 h 10264"/>
                  <a:gd name="connsiteX15" fmla="*/ 3593 w 10003"/>
                  <a:gd name="connsiteY15" fmla="*/ 9532 h 10264"/>
                  <a:gd name="connsiteX16" fmla="*/ 4002 w 10003"/>
                  <a:gd name="connsiteY16" fmla="*/ 7503 h 10264"/>
                  <a:gd name="connsiteX17" fmla="*/ 2534 w 10003"/>
                  <a:gd name="connsiteY17" fmla="*/ 8822 h 10264"/>
                  <a:gd name="connsiteX18" fmla="*/ 2494 w 10003"/>
                  <a:gd name="connsiteY18" fmla="*/ 7885 h 10264"/>
                  <a:gd name="connsiteX19" fmla="*/ 1474 w 10003"/>
                  <a:gd name="connsiteY19" fmla="*/ 9185 h 10264"/>
                  <a:gd name="connsiteX20" fmla="*/ 1395 w 10003"/>
                  <a:gd name="connsiteY20" fmla="*/ 8215 h 10264"/>
                  <a:gd name="connsiteX21" fmla="*/ 1077 w 10003"/>
                  <a:gd name="connsiteY21" fmla="*/ 10264 h 10264"/>
                  <a:gd name="connsiteX22" fmla="*/ 707 w 10003"/>
                  <a:gd name="connsiteY22" fmla="*/ 8838 h 10264"/>
                  <a:gd name="connsiteX23" fmla="*/ 162 w 10003"/>
                  <a:gd name="connsiteY23" fmla="*/ 9222 h 10264"/>
                  <a:gd name="connsiteX24" fmla="*/ 17 w 10003"/>
                  <a:gd name="connsiteY24" fmla="*/ 6894 h 10264"/>
                  <a:gd name="connsiteX25" fmla="*/ 719 w 10003"/>
                  <a:gd name="connsiteY25" fmla="*/ 3213 h 10264"/>
                  <a:gd name="connsiteX26" fmla="*/ 307 w 10003"/>
                  <a:gd name="connsiteY26" fmla="*/ 2553 h 10264"/>
                  <a:gd name="connsiteX27" fmla="*/ 2270 w 10003"/>
                  <a:gd name="connsiteY27" fmla="*/ 1440 h 10264"/>
                  <a:gd name="connsiteX28" fmla="*/ 4586 w 10003"/>
                  <a:gd name="connsiteY28" fmla="*/ 815 h 10264"/>
                  <a:gd name="connsiteX29" fmla="*/ 4507 w 10003"/>
                  <a:gd name="connsiteY29" fmla="*/ 121 h 10264"/>
                  <a:gd name="connsiteX30" fmla="*/ 5091 w 10003"/>
                  <a:gd name="connsiteY30" fmla="*/ 382 h 10264"/>
                  <a:gd name="connsiteX31" fmla="*/ 6666 w 10003"/>
                  <a:gd name="connsiteY31" fmla="*/ 1130 h 10264"/>
                  <a:gd name="connsiteX32" fmla="*/ 7076 w 10003"/>
                  <a:gd name="connsiteY32" fmla="*/ 0 h 10264"/>
                  <a:gd name="connsiteX0" fmla="*/ 7076 w 10003"/>
                  <a:gd name="connsiteY0" fmla="*/ 0 h 10264"/>
                  <a:gd name="connsiteX1" fmla="*/ 7778 w 10003"/>
                  <a:gd name="connsiteY1" fmla="*/ 1789 h 10264"/>
                  <a:gd name="connsiteX2" fmla="*/ 9128 w 10003"/>
                  <a:gd name="connsiteY2" fmla="*/ 1998 h 10264"/>
                  <a:gd name="connsiteX3" fmla="*/ 8678 w 10003"/>
                  <a:gd name="connsiteY3" fmla="*/ 2345 h 10264"/>
                  <a:gd name="connsiteX4" fmla="*/ 9526 w 10003"/>
                  <a:gd name="connsiteY4" fmla="*/ 3769 h 10264"/>
                  <a:gd name="connsiteX5" fmla="*/ 10003 w 10003"/>
                  <a:gd name="connsiteY5" fmla="*/ 4810 h 10264"/>
                  <a:gd name="connsiteX6" fmla="*/ 9738 w 10003"/>
                  <a:gd name="connsiteY6" fmla="*/ 4914 h 10264"/>
                  <a:gd name="connsiteX7" fmla="*/ 9367 w 10003"/>
                  <a:gd name="connsiteY7" fmla="*/ 8977 h 10264"/>
                  <a:gd name="connsiteX8" fmla="*/ 9103 w 10003"/>
                  <a:gd name="connsiteY8" fmla="*/ 8769 h 10264"/>
                  <a:gd name="connsiteX9" fmla="*/ 8838 w 10003"/>
                  <a:gd name="connsiteY9" fmla="*/ 9810 h 10264"/>
                  <a:gd name="connsiteX10" fmla="*/ 8479 w 10003"/>
                  <a:gd name="connsiteY10" fmla="*/ 8023 h 10264"/>
                  <a:gd name="connsiteX11" fmla="*/ 8307 w 10003"/>
                  <a:gd name="connsiteY11" fmla="*/ 8352 h 10264"/>
                  <a:gd name="connsiteX12" fmla="*/ 8147 w 10003"/>
                  <a:gd name="connsiteY12" fmla="*/ 7536 h 10264"/>
                  <a:gd name="connsiteX13" fmla="*/ 7619 w 10003"/>
                  <a:gd name="connsiteY13" fmla="*/ 8162 h 10264"/>
                  <a:gd name="connsiteX14" fmla="*/ 7672 w 10003"/>
                  <a:gd name="connsiteY14" fmla="*/ 7398 h 10264"/>
                  <a:gd name="connsiteX15" fmla="*/ 3593 w 10003"/>
                  <a:gd name="connsiteY15" fmla="*/ 9532 h 10264"/>
                  <a:gd name="connsiteX16" fmla="*/ 4002 w 10003"/>
                  <a:gd name="connsiteY16" fmla="*/ 7503 h 10264"/>
                  <a:gd name="connsiteX17" fmla="*/ 2534 w 10003"/>
                  <a:gd name="connsiteY17" fmla="*/ 8822 h 10264"/>
                  <a:gd name="connsiteX18" fmla="*/ 2494 w 10003"/>
                  <a:gd name="connsiteY18" fmla="*/ 7885 h 10264"/>
                  <a:gd name="connsiteX19" fmla="*/ 1474 w 10003"/>
                  <a:gd name="connsiteY19" fmla="*/ 9185 h 10264"/>
                  <a:gd name="connsiteX20" fmla="*/ 1395 w 10003"/>
                  <a:gd name="connsiteY20" fmla="*/ 8215 h 10264"/>
                  <a:gd name="connsiteX21" fmla="*/ 1077 w 10003"/>
                  <a:gd name="connsiteY21" fmla="*/ 10264 h 10264"/>
                  <a:gd name="connsiteX22" fmla="*/ 707 w 10003"/>
                  <a:gd name="connsiteY22" fmla="*/ 8838 h 10264"/>
                  <a:gd name="connsiteX23" fmla="*/ 162 w 10003"/>
                  <a:gd name="connsiteY23" fmla="*/ 9222 h 10264"/>
                  <a:gd name="connsiteX24" fmla="*/ 17 w 10003"/>
                  <a:gd name="connsiteY24" fmla="*/ 6894 h 10264"/>
                  <a:gd name="connsiteX25" fmla="*/ 719 w 10003"/>
                  <a:gd name="connsiteY25" fmla="*/ 3213 h 10264"/>
                  <a:gd name="connsiteX26" fmla="*/ 307 w 10003"/>
                  <a:gd name="connsiteY26" fmla="*/ 2553 h 10264"/>
                  <a:gd name="connsiteX27" fmla="*/ 2270 w 10003"/>
                  <a:gd name="connsiteY27" fmla="*/ 1440 h 10264"/>
                  <a:gd name="connsiteX28" fmla="*/ 4586 w 10003"/>
                  <a:gd name="connsiteY28" fmla="*/ 815 h 10264"/>
                  <a:gd name="connsiteX29" fmla="*/ 4507 w 10003"/>
                  <a:gd name="connsiteY29" fmla="*/ 121 h 10264"/>
                  <a:gd name="connsiteX30" fmla="*/ 5091 w 10003"/>
                  <a:gd name="connsiteY30" fmla="*/ 382 h 10264"/>
                  <a:gd name="connsiteX31" fmla="*/ 6666 w 10003"/>
                  <a:gd name="connsiteY31" fmla="*/ 1130 h 10264"/>
                  <a:gd name="connsiteX32" fmla="*/ 7076 w 10003"/>
                  <a:gd name="connsiteY32" fmla="*/ 0 h 10264"/>
                  <a:gd name="connsiteX0" fmla="*/ 7076 w 10003"/>
                  <a:gd name="connsiteY0" fmla="*/ 0 h 10264"/>
                  <a:gd name="connsiteX1" fmla="*/ 7778 w 10003"/>
                  <a:gd name="connsiteY1" fmla="*/ 1789 h 10264"/>
                  <a:gd name="connsiteX2" fmla="*/ 9128 w 10003"/>
                  <a:gd name="connsiteY2" fmla="*/ 1998 h 10264"/>
                  <a:gd name="connsiteX3" fmla="*/ 8678 w 10003"/>
                  <a:gd name="connsiteY3" fmla="*/ 2345 h 10264"/>
                  <a:gd name="connsiteX4" fmla="*/ 9526 w 10003"/>
                  <a:gd name="connsiteY4" fmla="*/ 3769 h 10264"/>
                  <a:gd name="connsiteX5" fmla="*/ 10003 w 10003"/>
                  <a:gd name="connsiteY5" fmla="*/ 4810 h 10264"/>
                  <a:gd name="connsiteX6" fmla="*/ 9738 w 10003"/>
                  <a:gd name="connsiteY6" fmla="*/ 4914 h 10264"/>
                  <a:gd name="connsiteX7" fmla="*/ 9367 w 10003"/>
                  <a:gd name="connsiteY7" fmla="*/ 8977 h 10264"/>
                  <a:gd name="connsiteX8" fmla="*/ 9103 w 10003"/>
                  <a:gd name="connsiteY8" fmla="*/ 8769 h 10264"/>
                  <a:gd name="connsiteX9" fmla="*/ 8838 w 10003"/>
                  <a:gd name="connsiteY9" fmla="*/ 9810 h 10264"/>
                  <a:gd name="connsiteX10" fmla="*/ 8479 w 10003"/>
                  <a:gd name="connsiteY10" fmla="*/ 8023 h 10264"/>
                  <a:gd name="connsiteX11" fmla="*/ 8307 w 10003"/>
                  <a:gd name="connsiteY11" fmla="*/ 8352 h 10264"/>
                  <a:gd name="connsiteX12" fmla="*/ 8147 w 10003"/>
                  <a:gd name="connsiteY12" fmla="*/ 7536 h 10264"/>
                  <a:gd name="connsiteX13" fmla="*/ 7619 w 10003"/>
                  <a:gd name="connsiteY13" fmla="*/ 8162 h 10264"/>
                  <a:gd name="connsiteX14" fmla="*/ 7672 w 10003"/>
                  <a:gd name="connsiteY14" fmla="*/ 7398 h 10264"/>
                  <a:gd name="connsiteX15" fmla="*/ 3593 w 10003"/>
                  <a:gd name="connsiteY15" fmla="*/ 9532 h 10264"/>
                  <a:gd name="connsiteX16" fmla="*/ 4002 w 10003"/>
                  <a:gd name="connsiteY16" fmla="*/ 7503 h 10264"/>
                  <a:gd name="connsiteX17" fmla="*/ 2534 w 10003"/>
                  <a:gd name="connsiteY17" fmla="*/ 8822 h 10264"/>
                  <a:gd name="connsiteX18" fmla="*/ 2494 w 10003"/>
                  <a:gd name="connsiteY18" fmla="*/ 7885 h 10264"/>
                  <a:gd name="connsiteX19" fmla="*/ 1474 w 10003"/>
                  <a:gd name="connsiteY19" fmla="*/ 9185 h 10264"/>
                  <a:gd name="connsiteX20" fmla="*/ 1395 w 10003"/>
                  <a:gd name="connsiteY20" fmla="*/ 8215 h 10264"/>
                  <a:gd name="connsiteX21" fmla="*/ 1077 w 10003"/>
                  <a:gd name="connsiteY21" fmla="*/ 10264 h 10264"/>
                  <a:gd name="connsiteX22" fmla="*/ 707 w 10003"/>
                  <a:gd name="connsiteY22" fmla="*/ 8838 h 10264"/>
                  <a:gd name="connsiteX23" fmla="*/ 162 w 10003"/>
                  <a:gd name="connsiteY23" fmla="*/ 9222 h 10264"/>
                  <a:gd name="connsiteX24" fmla="*/ 17 w 10003"/>
                  <a:gd name="connsiteY24" fmla="*/ 6894 h 10264"/>
                  <a:gd name="connsiteX25" fmla="*/ 719 w 10003"/>
                  <a:gd name="connsiteY25" fmla="*/ 3213 h 10264"/>
                  <a:gd name="connsiteX26" fmla="*/ 307 w 10003"/>
                  <a:gd name="connsiteY26" fmla="*/ 2553 h 10264"/>
                  <a:gd name="connsiteX27" fmla="*/ 2270 w 10003"/>
                  <a:gd name="connsiteY27" fmla="*/ 1440 h 10264"/>
                  <a:gd name="connsiteX28" fmla="*/ 4586 w 10003"/>
                  <a:gd name="connsiteY28" fmla="*/ 815 h 10264"/>
                  <a:gd name="connsiteX29" fmla="*/ 4507 w 10003"/>
                  <a:gd name="connsiteY29" fmla="*/ 121 h 10264"/>
                  <a:gd name="connsiteX30" fmla="*/ 5091 w 10003"/>
                  <a:gd name="connsiteY30" fmla="*/ 382 h 10264"/>
                  <a:gd name="connsiteX31" fmla="*/ 6666 w 10003"/>
                  <a:gd name="connsiteY31" fmla="*/ 1130 h 10264"/>
                  <a:gd name="connsiteX32" fmla="*/ 7076 w 10003"/>
                  <a:gd name="connsiteY32" fmla="*/ 0 h 10264"/>
                  <a:gd name="connsiteX0" fmla="*/ 7076 w 10003"/>
                  <a:gd name="connsiteY0" fmla="*/ 0 h 10264"/>
                  <a:gd name="connsiteX1" fmla="*/ 7832 w 10003"/>
                  <a:gd name="connsiteY1" fmla="*/ 1719 h 10264"/>
                  <a:gd name="connsiteX2" fmla="*/ 9128 w 10003"/>
                  <a:gd name="connsiteY2" fmla="*/ 1998 h 10264"/>
                  <a:gd name="connsiteX3" fmla="*/ 8678 w 10003"/>
                  <a:gd name="connsiteY3" fmla="*/ 2345 h 10264"/>
                  <a:gd name="connsiteX4" fmla="*/ 9526 w 10003"/>
                  <a:gd name="connsiteY4" fmla="*/ 3769 h 10264"/>
                  <a:gd name="connsiteX5" fmla="*/ 10003 w 10003"/>
                  <a:gd name="connsiteY5" fmla="*/ 4810 h 10264"/>
                  <a:gd name="connsiteX6" fmla="*/ 9738 w 10003"/>
                  <a:gd name="connsiteY6" fmla="*/ 4914 h 10264"/>
                  <a:gd name="connsiteX7" fmla="*/ 9367 w 10003"/>
                  <a:gd name="connsiteY7" fmla="*/ 8977 h 10264"/>
                  <a:gd name="connsiteX8" fmla="*/ 9103 w 10003"/>
                  <a:gd name="connsiteY8" fmla="*/ 8769 h 10264"/>
                  <a:gd name="connsiteX9" fmla="*/ 8838 w 10003"/>
                  <a:gd name="connsiteY9" fmla="*/ 9810 h 10264"/>
                  <a:gd name="connsiteX10" fmla="*/ 8479 w 10003"/>
                  <a:gd name="connsiteY10" fmla="*/ 8023 h 10264"/>
                  <a:gd name="connsiteX11" fmla="*/ 8307 w 10003"/>
                  <a:gd name="connsiteY11" fmla="*/ 8352 h 10264"/>
                  <a:gd name="connsiteX12" fmla="*/ 8147 w 10003"/>
                  <a:gd name="connsiteY12" fmla="*/ 7536 h 10264"/>
                  <a:gd name="connsiteX13" fmla="*/ 7619 w 10003"/>
                  <a:gd name="connsiteY13" fmla="*/ 8162 h 10264"/>
                  <a:gd name="connsiteX14" fmla="*/ 7672 w 10003"/>
                  <a:gd name="connsiteY14" fmla="*/ 7398 h 10264"/>
                  <a:gd name="connsiteX15" fmla="*/ 3593 w 10003"/>
                  <a:gd name="connsiteY15" fmla="*/ 9532 h 10264"/>
                  <a:gd name="connsiteX16" fmla="*/ 4002 w 10003"/>
                  <a:gd name="connsiteY16" fmla="*/ 7503 h 10264"/>
                  <a:gd name="connsiteX17" fmla="*/ 2534 w 10003"/>
                  <a:gd name="connsiteY17" fmla="*/ 8822 h 10264"/>
                  <a:gd name="connsiteX18" fmla="*/ 2494 w 10003"/>
                  <a:gd name="connsiteY18" fmla="*/ 7885 h 10264"/>
                  <a:gd name="connsiteX19" fmla="*/ 1474 w 10003"/>
                  <a:gd name="connsiteY19" fmla="*/ 9185 h 10264"/>
                  <a:gd name="connsiteX20" fmla="*/ 1395 w 10003"/>
                  <a:gd name="connsiteY20" fmla="*/ 8215 h 10264"/>
                  <a:gd name="connsiteX21" fmla="*/ 1077 w 10003"/>
                  <a:gd name="connsiteY21" fmla="*/ 10264 h 10264"/>
                  <a:gd name="connsiteX22" fmla="*/ 707 w 10003"/>
                  <a:gd name="connsiteY22" fmla="*/ 8838 h 10264"/>
                  <a:gd name="connsiteX23" fmla="*/ 162 w 10003"/>
                  <a:gd name="connsiteY23" fmla="*/ 9222 h 10264"/>
                  <a:gd name="connsiteX24" fmla="*/ 17 w 10003"/>
                  <a:gd name="connsiteY24" fmla="*/ 6894 h 10264"/>
                  <a:gd name="connsiteX25" fmla="*/ 719 w 10003"/>
                  <a:gd name="connsiteY25" fmla="*/ 3213 h 10264"/>
                  <a:gd name="connsiteX26" fmla="*/ 307 w 10003"/>
                  <a:gd name="connsiteY26" fmla="*/ 2553 h 10264"/>
                  <a:gd name="connsiteX27" fmla="*/ 2270 w 10003"/>
                  <a:gd name="connsiteY27" fmla="*/ 1440 h 10264"/>
                  <a:gd name="connsiteX28" fmla="*/ 4586 w 10003"/>
                  <a:gd name="connsiteY28" fmla="*/ 815 h 10264"/>
                  <a:gd name="connsiteX29" fmla="*/ 4507 w 10003"/>
                  <a:gd name="connsiteY29" fmla="*/ 121 h 10264"/>
                  <a:gd name="connsiteX30" fmla="*/ 5091 w 10003"/>
                  <a:gd name="connsiteY30" fmla="*/ 382 h 10264"/>
                  <a:gd name="connsiteX31" fmla="*/ 6666 w 10003"/>
                  <a:gd name="connsiteY31" fmla="*/ 1130 h 10264"/>
                  <a:gd name="connsiteX32" fmla="*/ 7076 w 10003"/>
                  <a:gd name="connsiteY32" fmla="*/ 0 h 10264"/>
                  <a:gd name="connsiteX0" fmla="*/ 7076 w 10003"/>
                  <a:gd name="connsiteY0" fmla="*/ 0 h 10264"/>
                  <a:gd name="connsiteX1" fmla="*/ 7832 w 10003"/>
                  <a:gd name="connsiteY1" fmla="*/ 1719 h 10264"/>
                  <a:gd name="connsiteX2" fmla="*/ 9276 w 10003"/>
                  <a:gd name="connsiteY2" fmla="*/ 1998 h 10264"/>
                  <a:gd name="connsiteX3" fmla="*/ 8678 w 10003"/>
                  <a:gd name="connsiteY3" fmla="*/ 2345 h 10264"/>
                  <a:gd name="connsiteX4" fmla="*/ 9526 w 10003"/>
                  <a:gd name="connsiteY4" fmla="*/ 3769 h 10264"/>
                  <a:gd name="connsiteX5" fmla="*/ 10003 w 10003"/>
                  <a:gd name="connsiteY5" fmla="*/ 4810 h 10264"/>
                  <a:gd name="connsiteX6" fmla="*/ 9738 w 10003"/>
                  <a:gd name="connsiteY6" fmla="*/ 4914 h 10264"/>
                  <a:gd name="connsiteX7" fmla="*/ 9367 w 10003"/>
                  <a:gd name="connsiteY7" fmla="*/ 8977 h 10264"/>
                  <a:gd name="connsiteX8" fmla="*/ 9103 w 10003"/>
                  <a:gd name="connsiteY8" fmla="*/ 8769 h 10264"/>
                  <a:gd name="connsiteX9" fmla="*/ 8838 w 10003"/>
                  <a:gd name="connsiteY9" fmla="*/ 9810 h 10264"/>
                  <a:gd name="connsiteX10" fmla="*/ 8479 w 10003"/>
                  <a:gd name="connsiteY10" fmla="*/ 8023 h 10264"/>
                  <a:gd name="connsiteX11" fmla="*/ 8307 w 10003"/>
                  <a:gd name="connsiteY11" fmla="*/ 8352 h 10264"/>
                  <a:gd name="connsiteX12" fmla="*/ 8147 w 10003"/>
                  <a:gd name="connsiteY12" fmla="*/ 7536 h 10264"/>
                  <a:gd name="connsiteX13" fmla="*/ 7619 w 10003"/>
                  <a:gd name="connsiteY13" fmla="*/ 8162 h 10264"/>
                  <a:gd name="connsiteX14" fmla="*/ 7672 w 10003"/>
                  <a:gd name="connsiteY14" fmla="*/ 7398 h 10264"/>
                  <a:gd name="connsiteX15" fmla="*/ 3593 w 10003"/>
                  <a:gd name="connsiteY15" fmla="*/ 9532 h 10264"/>
                  <a:gd name="connsiteX16" fmla="*/ 4002 w 10003"/>
                  <a:gd name="connsiteY16" fmla="*/ 7503 h 10264"/>
                  <a:gd name="connsiteX17" fmla="*/ 2534 w 10003"/>
                  <a:gd name="connsiteY17" fmla="*/ 8822 h 10264"/>
                  <a:gd name="connsiteX18" fmla="*/ 2494 w 10003"/>
                  <a:gd name="connsiteY18" fmla="*/ 7885 h 10264"/>
                  <a:gd name="connsiteX19" fmla="*/ 1474 w 10003"/>
                  <a:gd name="connsiteY19" fmla="*/ 9185 h 10264"/>
                  <a:gd name="connsiteX20" fmla="*/ 1395 w 10003"/>
                  <a:gd name="connsiteY20" fmla="*/ 8215 h 10264"/>
                  <a:gd name="connsiteX21" fmla="*/ 1077 w 10003"/>
                  <a:gd name="connsiteY21" fmla="*/ 10264 h 10264"/>
                  <a:gd name="connsiteX22" fmla="*/ 707 w 10003"/>
                  <a:gd name="connsiteY22" fmla="*/ 8838 h 10264"/>
                  <a:gd name="connsiteX23" fmla="*/ 162 w 10003"/>
                  <a:gd name="connsiteY23" fmla="*/ 9222 h 10264"/>
                  <a:gd name="connsiteX24" fmla="*/ 17 w 10003"/>
                  <a:gd name="connsiteY24" fmla="*/ 6894 h 10264"/>
                  <a:gd name="connsiteX25" fmla="*/ 719 w 10003"/>
                  <a:gd name="connsiteY25" fmla="*/ 3213 h 10264"/>
                  <a:gd name="connsiteX26" fmla="*/ 307 w 10003"/>
                  <a:gd name="connsiteY26" fmla="*/ 2553 h 10264"/>
                  <a:gd name="connsiteX27" fmla="*/ 2270 w 10003"/>
                  <a:gd name="connsiteY27" fmla="*/ 1440 h 10264"/>
                  <a:gd name="connsiteX28" fmla="*/ 4586 w 10003"/>
                  <a:gd name="connsiteY28" fmla="*/ 815 h 10264"/>
                  <a:gd name="connsiteX29" fmla="*/ 4507 w 10003"/>
                  <a:gd name="connsiteY29" fmla="*/ 121 h 10264"/>
                  <a:gd name="connsiteX30" fmla="*/ 5091 w 10003"/>
                  <a:gd name="connsiteY30" fmla="*/ 382 h 10264"/>
                  <a:gd name="connsiteX31" fmla="*/ 6666 w 10003"/>
                  <a:gd name="connsiteY31" fmla="*/ 1130 h 10264"/>
                  <a:gd name="connsiteX32" fmla="*/ 7076 w 10003"/>
                  <a:gd name="connsiteY32" fmla="*/ 0 h 10264"/>
                  <a:gd name="connsiteX0" fmla="*/ 7076 w 10003"/>
                  <a:gd name="connsiteY0" fmla="*/ 0 h 10264"/>
                  <a:gd name="connsiteX1" fmla="*/ 7832 w 10003"/>
                  <a:gd name="connsiteY1" fmla="*/ 1719 h 10264"/>
                  <a:gd name="connsiteX2" fmla="*/ 9276 w 10003"/>
                  <a:gd name="connsiteY2" fmla="*/ 1998 h 10264"/>
                  <a:gd name="connsiteX3" fmla="*/ 8678 w 10003"/>
                  <a:gd name="connsiteY3" fmla="*/ 2345 h 10264"/>
                  <a:gd name="connsiteX4" fmla="*/ 9526 w 10003"/>
                  <a:gd name="connsiteY4" fmla="*/ 3769 h 10264"/>
                  <a:gd name="connsiteX5" fmla="*/ 10003 w 10003"/>
                  <a:gd name="connsiteY5" fmla="*/ 4810 h 10264"/>
                  <a:gd name="connsiteX6" fmla="*/ 9738 w 10003"/>
                  <a:gd name="connsiteY6" fmla="*/ 4914 h 10264"/>
                  <a:gd name="connsiteX7" fmla="*/ 9367 w 10003"/>
                  <a:gd name="connsiteY7" fmla="*/ 8977 h 10264"/>
                  <a:gd name="connsiteX8" fmla="*/ 9103 w 10003"/>
                  <a:gd name="connsiteY8" fmla="*/ 8769 h 10264"/>
                  <a:gd name="connsiteX9" fmla="*/ 8838 w 10003"/>
                  <a:gd name="connsiteY9" fmla="*/ 9810 h 10264"/>
                  <a:gd name="connsiteX10" fmla="*/ 8479 w 10003"/>
                  <a:gd name="connsiteY10" fmla="*/ 8023 h 10264"/>
                  <a:gd name="connsiteX11" fmla="*/ 8307 w 10003"/>
                  <a:gd name="connsiteY11" fmla="*/ 8352 h 10264"/>
                  <a:gd name="connsiteX12" fmla="*/ 8147 w 10003"/>
                  <a:gd name="connsiteY12" fmla="*/ 7536 h 10264"/>
                  <a:gd name="connsiteX13" fmla="*/ 7619 w 10003"/>
                  <a:gd name="connsiteY13" fmla="*/ 8162 h 10264"/>
                  <a:gd name="connsiteX14" fmla="*/ 7672 w 10003"/>
                  <a:gd name="connsiteY14" fmla="*/ 7398 h 10264"/>
                  <a:gd name="connsiteX15" fmla="*/ 3593 w 10003"/>
                  <a:gd name="connsiteY15" fmla="*/ 9532 h 10264"/>
                  <a:gd name="connsiteX16" fmla="*/ 4002 w 10003"/>
                  <a:gd name="connsiteY16" fmla="*/ 7503 h 10264"/>
                  <a:gd name="connsiteX17" fmla="*/ 2534 w 10003"/>
                  <a:gd name="connsiteY17" fmla="*/ 8822 h 10264"/>
                  <a:gd name="connsiteX18" fmla="*/ 2494 w 10003"/>
                  <a:gd name="connsiteY18" fmla="*/ 7885 h 10264"/>
                  <a:gd name="connsiteX19" fmla="*/ 1474 w 10003"/>
                  <a:gd name="connsiteY19" fmla="*/ 9185 h 10264"/>
                  <a:gd name="connsiteX20" fmla="*/ 1395 w 10003"/>
                  <a:gd name="connsiteY20" fmla="*/ 8215 h 10264"/>
                  <a:gd name="connsiteX21" fmla="*/ 1077 w 10003"/>
                  <a:gd name="connsiteY21" fmla="*/ 10264 h 10264"/>
                  <a:gd name="connsiteX22" fmla="*/ 707 w 10003"/>
                  <a:gd name="connsiteY22" fmla="*/ 8838 h 10264"/>
                  <a:gd name="connsiteX23" fmla="*/ 162 w 10003"/>
                  <a:gd name="connsiteY23" fmla="*/ 9222 h 10264"/>
                  <a:gd name="connsiteX24" fmla="*/ 17 w 10003"/>
                  <a:gd name="connsiteY24" fmla="*/ 6894 h 10264"/>
                  <a:gd name="connsiteX25" fmla="*/ 719 w 10003"/>
                  <a:gd name="connsiteY25" fmla="*/ 3213 h 10264"/>
                  <a:gd name="connsiteX26" fmla="*/ 307 w 10003"/>
                  <a:gd name="connsiteY26" fmla="*/ 2553 h 10264"/>
                  <a:gd name="connsiteX27" fmla="*/ 2270 w 10003"/>
                  <a:gd name="connsiteY27" fmla="*/ 1440 h 10264"/>
                  <a:gd name="connsiteX28" fmla="*/ 4586 w 10003"/>
                  <a:gd name="connsiteY28" fmla="*/ 815 h 10264"/>
                  <a:gd name="connsiteX29" fmla="*/ 4507 w 10003"/>
                  <a:gd name="connsiteY29" fmla="*/ 121 h 10264"/>
                  <a:gd name="connsiteX30" fmla="*/ 5091 w 10003"/>
                  <a:gd name="connsiteY30" fmla="*/ 382 h 10264"/>
                  <a:gd name="connsiteX31" fmla="*/ 6666 w 10003"/>
                  <a:gd name="connsiteY31" fmla="*/ 1130 h 10264"/>
                  <a:gd name="connsiteX32" fmla="*/ 7076 w 10003"/>
                  <a:gd name="connsiteY32" fmla="*/ 0 h 10264"/>
                  <a:gd name="connsiteX0" fmla="*/ 7076 w 10003"/>
                  <a:gd name="connsiteY0" fmla="*/ 0 h 10264"/>
                  <a:gd name="connsiteX1" fmla="*/ 7832 w 10003"/>
                  <a:gd name="connsiteY1" fmla="*/ 1719 h 10264"/>
                  <a:gd name="connsiteX2" fmla="*/ 9276 w 10003"/>
                  <a:gd name="connsiteY2" fmla="*/ 1998 h 10264"/>
                  <a:gd name="connsiteX3" fmla="*/ 8678 w 10003"/>
                  <a:gd name="connsiteY3" fmla="*/ 2345 h 10264"/>
                  <a:gd name="connsiteX4" fmla="*/ 9526 w 10003"/>
                  <a:gd name="connsiteY4" fmla="*/ 3769 h 10264"/>
                  <a:gd name="connsiteX5" fmla="*/ 10003 w 10003"/>
                  <a:gd name="connsiteY5" fmla="*/ 4810 h 10264"/>
                  <a:gd name="connsiteX6" fmla="*/ 9738 w 10003"/>
                  <a:gd name="connsiteY6" fmla="*/ 4914 h 10264"/>
                  <a:gd name="connsiteX7" fmla="*/ 9367 w 10003"/>
                  <a:gd name="connsiteY7" fmla="*/ 8977 h 10264"/>
                  <a:gd name="connsiteX8" fmla="*/ 9103 w 10003"/>
                  <a:gd name="connsiteY8" fmla="*/ 8769 h 10264"/>
                  <a:gd name="connsiteX9" fmla="*/ 8838 w 10003"/>
                  <a:gd name="connsiteY9" fmla="*/ 9810 h 10264"/>
                  <a:gd name="connsiteX10" fmla="*/ 8479 w 10003"/>
                  <a:gd name="connsiteY10" fmla="*/ 8023 h 10264"/>
                  <a:gd name="connsiteX11" fmla="*/ 8307 w 10003"/>
                  <a:gd name="connsiteY11" fmla="*/ 8352 h 10264"/>
                  <a:gd name="connsiteX12" fmla="*/ 8147 w 10003"/>
                  <a:gd name="connsiteY12" fmla="*/ 7536 h 10264"/>
                  <a:gd name="connsiteX13" fmla="*/ 7619 w 10003"/>
                  <a:gd name="connsiteY13" fmla="*/ 8162 h 10264"/>
                  <a:gd name="connsiteX14" fmla="*/ 7672 w 10003"/>
                  <a:gd name="connsiteY14" fmla="*/ 7398 h 10264"/>
                  <a:gd name="connsiteX15" fmla="*/ 3593 w 10003"/>
                  <a:gd name="connsiteY15" fmla="*/ 9532 h 10264"/>
                  <a:gd name="connsiteX16" fmla="*/ 4002 w 10003"/>
                  <a:gd name="connsiteY16" fmla="*/ 7503 h 10264"/>
                  <a:gd name="connsiteX17" fmla="*/ 2534 w 10003"/>
                  <a:gd name="connsiteY17" fmla="*/ 8822 h 10264"/>
                  <a:gd name="connsiteX18" fmla="*/ 2494 w 10003"/>
                  <a:gd name="connsiteY18" fmla="*/ 7885 h 10264"/>
                  <a:gd name="connsiteX19" fmla="*/ 1474 w 10003"/>
                  <a:gd name="connsiteY19" fmla="*/ 9185 h 10264"/>
                  <a:gd name="connsiteX20" fmla="*/ 1395 w 10003"/>
                  <a:gd name="connsiteY20" fmla="*/ 8215 h 10264"/>
                  <a:gd name="connsiteX21" fmla="*/ 1077 w 10003"/>
                  <a:gd name="connsiteY21" fmla="*/ 10264 h 10264"/>
                  <a:gd name="connsiteX22" fmla="*/ 707 w 10003"/>
                  <a:gd name="connsiteY22" fmla="*/ 8838 h 10264"/>
                  <a:gd name="connsiteX23" fmla="*/ 162 w 10003"/>
                  <a:gd name="connsiteY23" fmla="*/ 9222 h 10264"/>
                  <a:gd name="connsiteX24" fmla="*/ 17 w 10003"/>
                  <a:gd name="connsiteY24" fmla="*/ 6894 h 10264"/>
                  <a:gd name="connsiteX25" fmla="*/ 719 w 10003"/>
                  <a:gd name="connsiteY25" fmla="*/ 3213 h 10264"/>
                  <a:gd name="connsiteX26" fmla="*/ 307 w 10003"/>
                  <a:gd name="connsiteY26" fmla="*/ 2553 h 10264"/>
                  <a:gd name="connsiteX27" fmla="*/ 2270 w 10003"/>
                  <a:gd name="connsiteY27" fmla="*/ 1440 h 10264"/>
                  <a:gd name="connsiteX28" fmla="*/ 4586 w 10003"/>
                  <a:gd name="connsiteY28" fmla="*/ 815 h 10264"/>
                  <a:gd name="connsiteX29" fmla="*/ 4507 w 10003"/>
                  <a:gd name="connsiteY29" fmla="*/ 121 h 10264"/>
                  <a:gd name="connsiteX30" fmla="*/ 5091 w 10003"/>
                  <a:gd name="connsiteY30" fmla="*/ 382 h 10264"/>
                  <a:gd name="connsiteX31" fmla="*/ 6666 w 10003"/>
                  <a:gd name="connsiteY31" fmla="*/ 1130 h 10264"/>
                  <a:gd name="connsiteX32" fmla="*/ 7076 w 10003"/>
                  <a:gd name="connsiteY32" fmla="*/ 0 h 10264"/>
                  <a:gd name="connsiteX0" fmla="*/ 7076 w 10003"/>
                  <a:gd name="connsiteY0" fmla="*/ 0 h 10264"/>
                  <a:gd name="connsiteX1" fmla="*/ 7832 w 10003"/>
                  <a:gd name="connsiteY1" fmla="*/ 1719 h 10264"/>
                  <a:gd name="connsiteX2" fmla="*/ 9276 w 10003"/>
                  <a:gd name="connsiteY2" fmla="*/ 1998 h 10264"/>
                  <a:gd name="connsiteX3" fmla="*/ 8826 w 10003"/>
                  <a:gd name="connsiteY3" fmla="*/ 2380 h 10264"/>
                  <a:gd name="connsiteX4" fmla="*/ 9526 w 10003"/>
                  <a:gd name="connsiteY4" fmla="*/ 3769 h 10264"/>
                  <a:gd name="connsiteX5" fmla="*/ 10003 w 10003"/>
                  <a:gd name="connsiteY5" fmla="*/ 4810 h 10264"/>
                  <a:gd name="connsiteX6" fmla="*/ 9738 w 10003"/>
                  <a:gd name="connsiteY6" fmla="*/ 4914 h 10264"/>
                  <a:gd name="connsiteX7" fmla="*/ 9367 w 10003"/>
                  <a:gd name="connsiteY7" fmla="*/ 8977 h 10264"/>
                  <a:gd name="connsiteX8" fmla="*/ 9103 w 10003"/>
                  <a:gd name="connsiteY8" fmla="*/ 8769 h 10264"/>
                  <a:gd name="connsiteX9" fmla="*/ 8838 w 10003"/>
                  <a:gd name="connsiteY9" fmla="*/ 9810 h 10264"/>
                  <a:gd name="connsiteX10" fmla="*/ 8479 w 10003"/>
                  <a:gd name="connsiteY10" fmla="*/ 8023 h 10264"/>
                  <a:gd name="connsiteX11" fmla="*/ 8307 w 10003"/>
                  <a:gd name="connsiteY11" fmla="*/ 8352 h 10264"/>
                  <a:gd name="connsiteX12" fmla="*/ 8147 w 10003"/>
                  <a:gd name="connsiteY12" fmla="*/ 7536 h 10264"/>
                  <a:gd name="connsiteX13" fmla="*/ 7619 w 10003"/>
                  <a:gd name="connsiteY13" fmla="*/ 8162 h 10264"/>
                  <a:gd name="connsiteX14" fmla="*/ 7672 w 10003"/>
                  <a:gd name="connsiteY14" fmla="*/ 7398 h 10264"/>
                  <a:gd name="connsiteX15" fmla="*/ 3593 w 10003"/>
                  <a:gd name="connsiteY15" fmla="*/ 9532 h 10264"/>
                  <a:gd name="connsiteX16" fmla="*/ 4002 w 10003"/>
                  <a:gd name="connsiteY16" fmla="*/ 7503 h 10264"/>
                  <a:gd name="connsiteX17" fmla="*/ 2534 w 10003"/>
                  <a:gd name="connsiteY17" fmla="*/ 8822 h 10264"/>
                  <a:gd name="connsiteX18" fmla="*/ 2494 w 10003"/>
                  <a:gd name="connsiteY18" fmla="*/ 7885 h 10264"/>
                  <a:gd name="connsiteX19" fmla="*/ 1474 w 10003"/>
                  <a:gd name="connsiteY19" fmla="*/ 9185 h 10264"/>
                  <a:gd name="connsiteX20" fmla="*/ 1395 w 10003"/>
                  <a:gd name="connsiteY20" fmla="*/ 8215 h 10264"/>
                  <a:gd name="connsiteX21" fmla="*/ 1077 w 10003"/>
                  <a:gd name="connsiteY21" fmla="*/ 10264 h 10264"/>
                  <a:gd name="connsiteX22" fmla="*/ 707 w 10003"/>
                  <a:gd name="connsiteY22" fmla="*/ 8838 h 10264"/>
                  <a:gd name="connsiteX23" fmla="*/ 162 w 10003"/>
                  <a:gd name="connsiteY23" fmla="*/ 9222 h 10264"/>
                  <a:gd name="connsiteX24" fmla="*/ 17 w 10003"/>
                  <a:gd name="connsiteY24" fmla="*/ 6894 h 10264"/>
                  <a:gd name="connsiteX25" fmla="*/ 719 w 10003"/>
                  <a:gd name="connsiteY25" fmla="*/ 3213 h 10264"/>
                  <a:gd name="connsiteX26" fmla="*/ 307 w 10003"/>
                  <a:gd name="connsiteY26" fmla="*/ 2553 h 10264"/>
                  <a:gd name="connsiteX27" fmla="*/ 2270 w 10003"/>
                  <a:gd name="connsiteY27" fmla="*/ 1440 h 10264"/>
                  <a:gd name="connsiteX28" fmla="*/ 4586 w 10003"/>
                  <a:gd name="connsiteY28" fmla="*/ 815 h 10264"/>
                  <a:gd name="connsiteX29" fmla="*/ 4507 w 10003"/>
                  <a:gd name="connsiteY29" fmla="*/ 121 h 10264"/>
                  <a:gd name="connsiteX30" fmla="*/ 5091 w 10003"/>
                  <a:gd name="connsiteY30" fmla="*/ 382 h 10264"/>
                  <a:gd name="connsiteX31" fmla="*/ 6666 w 10003"/>
                  <a:gd name="connsiteY31" fmla="*/ 1130 h 10264"/>
                  <a:gd name="connsiteX32" fmla="*/ 7076 w 10003"/>
                  <a:gd name="connsiteY32" fmla="*/ 0 h 10264"/>
                  <a:gd name="connsiteX0" fmla="*/ 7076 w 10110"/>
                  <a:gd name="connsiteY0" fmla="*/ 0 h 10264"/>
                  <a:gd name="connsiteX1" fmla="*/ 7832 w 10110"/>
                  <a:gd name="connsiteY1" fmla="*/ 1719 h 10264"/>
                  <a:gd name="connsiteX2" fmla="*/ 9276 w 10110"/>
                  <a:gd name="connsiteY2" fmla="*/ 1998 h 10264"/>
                  <a:gd name="connsiteX3" fmla="*/ 8826 w 10110"/>
                  <a:gd name="connsiteY3" fmla="*/ 2380 h 10264"/>
                  <a:gd name="connsiteX4" fmla="*/ 9526 w 10110"/>
                  <a:gd name="connsiteY4" fmla="*/ 3769 h 10264"/>
                  <a:gd name="connsiteX5" fmla="*/ 10110 w 10110"/>
                  <a:gd name="connsiteY5" fmla="*/ 4845 h 10264"/>
                  <a:gd name="connsiteX6" fmla="*/ 9738 w 10110"/>
                  <a:gd name="connsiteY6" fmla="*/ 4914 h 10264"/>
                  <a:gd name="connsiteX7" fmla="*/ 9367 w 10110"/>
                  <a:gd name="connsiteY7" fmla="*/ 8977 h 10264"/>
                  <a:gd name="connsiteX8" fmla="*/ 9103 w 10110"/>
                  <a:gd name="connsiteY8" fmla="*/ 8769 h 10264"/>
                  <a:gd name="connsiteX9" fmla="*/ 8838 w 10110"/>
                  <a:gd name="connsiteY9" fmla="*/ 9810 h 10264"/>
                  <a:gd name="connsiteX10" fmla="*/ 8479 w 10110"/>
                  <a:gd name="connsiteY10" fmla="*/ 8023 h 10264"/>
                  <a:gd name="connsiteX11" fmla="*/ 8307 w 10110"/>
                  <a:gd name="connsiteY11" fmla="*/ 8352 h 10264"/>
                  <a:gd name="connsiteX12" fmla="*/ 8147 w 10110"/>
                  <a:gd name="connsiteY12" fmla="*/ 7536 h 10264"/>
                  <a:gd name="connsiteX13" fmla="*/ 7619 w 10110"/>
                  <a:gd name="connsiteY13" fmla="*/ 8162 h 10264"/>
                  <a:gd name="connsiteX14" fmla="*/ 7672 w 10110"/>
                  <a:gd name="connsiteY14" fmla="*/ 7398 h 10264"/>
                  <a:gd name="connsiteX15" fmla="*/ 3593 w 10110"/>
                  <a:gd name="connsiteY15" fmla="*/ 9532 h 10264"/>
                  <a:gd name="connsiteX16" fmla="*/ 4002 w 10110"/>
                  <a:gd name="connsiteY16" fmla="*/ 7503 h 10264"/>
                  <a:gd name="connsiteX17" fmla="*/ 2534 w 10110"/>
                  <a:gd name="connsiteY17" fmla="*/ 8822 h 10264"/>
                  <a:gd name="connsiteX18" fmla="*/ 2494 w 10110"/>
                  <a:gd name="connsiteY18" fmla="*/ 7885 h 10264"/>
                  <a:gd name="connsiteX19" fmla="*/ 1474 w 10110"/>
                  <a:gd name="connsiteY19" fmla="*/ 9185 h 10264"/>
                  <a:gd name="connsiteX20" fmla="*/ 1395 w 10110"/>
                  <a:gd name="connsiteY20" fmla="*/ 8215 h 10264"/>
                  <a:gd name="connsiteX21" fmla="*/ 1077 w 10110"/>
                  <a:gd name="connsiteY21" fmla="*/ 10264 h 10264"/>
                  <a:gd name="connsiteX22" fmla="*/ 707 w 10110"/>
                  <a:gd name="connsiteY22" fmla="*/ 8838 h 10264"/>
                  <a:gd name="connsiteX23" fmla="*/ 162 w 10110"/>
                  <a:gd name="connsiteY23" fmla="*/ 9222 h 10264"/>
                  <a:gd name="connsiteX24" fmla="*/ 17 w 10110"/>
                  <a:gd name="connsiteY24" fmla="*/ 6894 h 10264"/>
                  <a:gd name="connsiteX25" fmla="*/ 719 w 10110"/>
                  <a:gd name="connsiteY25" fmla="*/ 3213 h 10264"/>
                  <a:gd name="connsiteX26" fmla="*/ 307 w 10110"/>
                  <a:gd name="connsiteY26" fmla="*/ 2553 h 10264"/>
                  <a:gd name="connsiteX27" fmla="*/ 2270 w 10110"/>
                  <a:gd name="connsiteY27" fmla="*/ 1440 h 10264"/>
                  <a:gd name="connsiteX28" fmla="*/ 4586 w 10110"/>
                  <a:gd name="connsiteY28" fmla="*/ 815 h 10264"/>
                  <a:gd name="connsiteX29" fmla="*/ 4507 w 10110"/>
                  <a:gd name="connsiteY29" fmla="*/ 121 h 10264"/>
                  <a:gd name="connsiteX30" fmla="*/ 5091 w 10110"/>
                  <a:gd name="connsiteY30" fmla="*/ 382 h 10264"/>
                  <a:gd name="connsiteX31" fmla="*/ 6666 w 10110"/>
                  <a:gd name="connsiteY31" fmla="*/ 1130 h 10264"/>
                  <a:gd name="connsiteX32" fmla="*/ 7076 w 10110"/>
                  <a:gd name="connsiteY32" fmla="*/ 0 h 10264"/>
                  <a:gd name="connsiteX0" fmla="*/ 7076 w 10110"/>
                  <a:gd name="connsiteY0" fmla="*/ 0 h 10264"/>
                  <a:gd name="connsiteX1" fmla="*/ 7832 w 10110"/>
                  <a:gd name="connsiteY1" fmla="*/ 1719 h 10264"/>
                  <a:gd name="connsiteX2" fmla="*/ 9276 w 10110"/>
                  <a:gd name="connsiteY2" fmla="*/ 1998 h 10264"/>
                  <a:gd name="connsiteX3" fmla="*/ 8826 w 10110"/>
                  <a:gd name="connsiteY3" fmla="*/ 2380 h 10264"/>
                  <a:gd name="connsiteX4" fmla="*/ 9660 w 10110"/>
                  <a:gd name="connsiteY4" fmla="*/ 3804 h 10264"/>
                  <a:gd name="connsiteX5" fmla="*/ 10110 w 10110"/>
                  <a:gd name="connsiteY5" fmla="*/ 4845 h 10264"/>
                  <a:gd name="connsiteX6" fmla="*/ 9738 w 10110"/>
                  <a:gd name="connsiteY6" fmla="*/ 4914 h 10264"/>
                  <a:gd name="connsiteX7" fmla="*/ 9367 w 10110"/>
                  <a:gd name="connsiteY7" fmla="*/ 8977 h 10264"/>
                  <a:gd name="connsiteX8" fmla="*/ 9103 w 10110"/>
                  <a:gd name="connsiteY8" fmla="*/ 8769 h 10264"/>
                  <a:gd name="connsiteX9" fmla="*/ 8838 w 10110"/>
                  <a:gd name="connsiteY9" fmla="*/ 9810 h 10264"/>
                  <a:gd name="connsiteX10" fmla="*/ 8479 w 10110"/>
                  <a:gd name="connsiteY10" fmla="*/ 8023 h 10264"/>
                  <a:gd name="connsiteX11" fmla="*/ 8307 w 10110"/>
                  <a:gd name="connsiteY11" fmla="*/ 8352 h 10264"/>
                  <a:gd name="connsiteX12" fmla="*/ 8147 w 10110"/>
                  <a:gd name="connsiteY12" fmla="*/ 7536 h 10264"/>
                  <a:gd name="connsiteX13" fmla="*/ 7619 w 10110"/>
                  <a:gd name="connsiteY13" fmla="*/ 8162 h 10264"/>
                  <a:gd name="connsiteX14" fmla="*/ 7672 w 10110"/>
                  <a:gd name="connsiteY14" fmla="*/ 7398 h 10264"/>
                  <a:gd name="connsiteX15" fmla="*/ 3593 w 10110"/>
                  <a:gd name="connsiteY15" fmla="*/ 9532 h 10264"/>
                  <a:gd name="connsiteX16" fmla="*/ 4002 w 10110"/>
                  <a:gd name="connsiteY16" fmla="*/ 7503 h 10264"/>
                  <a:gd name="connsiteX17" fmla="*/ 2534 w 10110"/>
                  <a:gd name="connsiteY17" fmla="*/ 8822 h 10264"/>
                  <a:gd name="connsiteX18" fmla="*/ 2494 w 10110"/>
                  <a:gd name="connsiteY18" fmla="*/ 7885 h 10264"/>
                  <a:gd name="connsiteX19" fmla="*/ 1474 w 10110"/>
                  <a:gd name="connsiteY19" fmla="*/ 9185 h 10264"/>
                  <a:gd name="connsiteX20" fmla="*/ 1395 w 10110"/>
                  <a:gd name="connsiteY20" fmla="*/ 8215 h 10264"/>
                  <a:gd name="connsiteX21" fmla="*/ 1077 w 10110"/>
                  <a:gd name="connsiteY21" fmla="*/ 10264 h 10264"/>
                  <a:gd name="connsiteX22" fmla="*/ 707 w 10110"/>
                  <a:gd name="connsiteY22" fmla="*/ 8838 h 10264"/>
                  <a:gd name="connsiteX23" fmla="*/ 162 w 10110"/>
                  <a:gd name="connsiteY23" fmla="*/ 9222 h 10264"/>
                  <a:gd name="connsiteX24" fmla="*/ 17 w 10110"/>
                  <a:gd name="connsiteY24" fmla="*/ 6894 h 10264"/>
                  <a:gd name="connsiteX25" fmla="*/ 719 w 10110"/>
                  <a:gd name="connsiteY25" fmla="*/ 3213 h 10264"/>
                  <a:gd name="connsiteX26" fmla="*/ 307 w 10110"/>
                  <a:gd name="connsiteY26" fmla="*/ 2553 h 10264"/>
                  <a:gd name="connsiteX27" fmla="*/ 2270 w 10110"/>
                  <a:gd name="connsiteY27" fmla="*/ 1440 h 10264"/>
                  <a:gd name="connsiteX28" fmla="*/ 4586 w 10110"/>
                  <a:gd name="connsiteY28" fmla="*/ 815 h 10264"/>
                  <a:gd name="connsiteX29" fmla="*/ 4507 w 10110"/>
                  <a:gd name="connsiteY29" fmla="*/ 121 h 10264"/>
                  <a:gd name="connsiteX30" fmla="*/ 5091 w 10110"/>
                  <a:gd name="connsiteY30" fmla="*/ 382 h 10264"/>
                  <a:gd name="connsiteX31" fmla="*/ 6666 w 10110"/>
                  <a:gd name="connsiteY31" fmla="*/ 1130 h 10264"/>
                  <a:gd name="connsiteX32" fmla="*/ 7076 w 10110"/>
                  <a:gd name="connsiteY32" fmla="*/ 0 h 10264"/>
                  <a:gd name="connsiteX0" fmla="*/ 7076 w 10110"/>
                  <a:gd name="connsiteY0" fmla="*/ 0 h 10264"/>
                  <a:gd name="connsiteX1" fmla="*/ 7832 w 10110"/>
                  <a:gd name="connsiteY1" fmla="*/ 1719 h 10264"/>
                  <a:gd name="connsiteX2" fmla="*/ 9276 w 10110"/>
                  <a:gd name="connsiteY2" fmla="*/ 1998 h 10264"/>
                  <a:gd name="connsiteX3" fmla="*/ 8826 w 10110"/>
                  <a:gd name="connsiteY3" fmla="*/ 2380 h 10264"/>
                  <a:gd name="connsiteX4" fmla="*/ 9660 w 10110"/>
                  <a:gd name="connsiteY4" fmla="*/ 3804 h 10264"/>
                  <a:gd name="connsiteX5" fmla="*/ 10110 w 10110"/>
                  <a:gd name="connsiteY5" fmla="*/ 4845 h 10264"/>
                  <a:gd name="connsiteX6" fmla="*/ 9738 w 10110"/>
                  <a:gd name="connsiteY6" fmla="*/ 4914 h 10264"/>
                  <a:gd name="connsiteX7" fmla="*/ 9367 w 10110"/>
                  <a:gd name="connsiteY7" fmla="*/ 8977 h 10264"/>
                  <a:gd name="connsiteX8" fmla="*/ 9103 w 10110"/>
                  <a:gd name="connsiteY8" fmla="*/ 8769 h 10264"/>
                  <a:gd name="connsiteX9" fmla="*/ 8838 w 10110"/>
                  <a:gd name="connsiteY9" fmla="*/ 9810 h 10264"/>
                  <a:gd name="connsiteX10" fmla="*/ 8479 w 10110"/>
                  <a:gd name="connsiteY10" fmla="*/ 8023 h 10264"/>
                  <a:gd name="connsiteX11" fmla="*/ 8307 w 10110"/>
                  <a:gd name="connsiteY11" fmla="*/ 8352 h 10264"/>
                  <a:gd name="connsiteX12" fmla="*/ 8147 w 10110"/>
                  <a:gd name="connsiteY12" fmla="*/ 7536 h 10264"/>
                  <a:gd name="connsiteX13" fmla="*/ 7525 w 10110"/>
                  <a:gd name="connsiteY13" fmla="*/ 8232 h 10264"/>
                  <a:gd name="connsiteX14" fmla="*/ 7672 w 10110"/>
                  <a:gd name="connsiteY14" fmla="*/ 7398 h 10264"/>
                  <a:gd name="connsiteX15" fmla="*/ 3593 w 10110"/>
                  <a:gd name="connsiteY15" fmla="*/ 9532 h 10264"/>
                  <a:gd name="connsiteX16" fmla="*/ 4002 w 10110"/>
                  <a:gd name="connsiteY16" fmla="*/ 7503 h 10264"/>
                  <a:gd name="connsiteX17" fmla="*/ 2534 w 10110"/>
                  <a:gd name="connsiteY17" fmla="*/ 8822 h 10264"/>
                  <a:gd name="connsiteX18" fmla="*/ 2494 w 10110"/>
                  <a:gd name="connsiteY18" fmla="*/ 7885 h 10264"/>
                  <a:gd name="connsiteX19" fmla="*/ 1474 w 10110"/>
                  <a:gd name="connsiteY19" fmla="*/ 9185 h 10264"/>
                  <a:gd name="connsiteX20" fmla="*/ 1395 w 10110"/>
                  <a:gd name="connsiteY20" fmla="*/ 8215 h 10264"/>
                  <a:gd name="connsiteX21" fmla="*/ 1077 w 10110"/>
                  <a:gd name="connsiteY21" fmla="*/ 10264 h 10264"/>
                  <a:gd name="connsiteX22" fmla="*/ 707 w 10110"/>
                  <a:gd name="connsiteY22" fmla="*/ 8838 h 10264"/>
                  <a:gd name="connsiteX23" fmla="*/ 162 w 10110"/>
                  <a:gd name="connsiteY23" fmla="*/ 9222 h 10264"/>
                  <a:gd name="connsiteX24" fmla="*/ 17 w 10110"/>
                  <a:gd name="connsiteY24" fmla="*/ 6894 h 10264"/>
                  <a:gd name="connsiteX25" fmla="*/ 719 w 10110"/>
                  <a:gd name="connsiteY25" fmla="*/ 3213 h 10264"/>
                  <a:gd name="connsiteX26" fmla="*/ 307 w 10110"/>
                  <a:gd name="connsiteY26" fmla="*/ 2553 h 10264"/>
                  <a:gd name="connsiteX27" fmla="*/ 2270 w 10110"/>
                  <a:gd name="connsiteY27" fmla="*/ 1440 h 10264"/>
                  <a:gd name="connsiteX28" fmla="*/ 4586 w 10110"/>
                  <a:gd name="connsiteY28" fmla="*/ 815 h 10264"/>
                  <a:gd name="connsiteX29" fmla="*/ 4507 w 10110"/>
                  <a:gd name="connsiteY29" fmla="*/ 121 h 10264"/>
                  <a:gd name="connsiteX30" fmla="*/ 5091 w 10110"/>
                  <a:gd name="connsiteY30" fmla="*/ 382 h 10264"/>
                  <a:gd name="connsiteX31" fmla="*/ 6666 w 10110"/>
                  <a:gd name="connsiteY31" fmla="*/ 1130 h 10264"/>
                  <a:gd name="connsiteX32" fmla="*/ 7076 w 10110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835 w 10207"/>
                  <a:gd name="connsiteY6" fmla="*/ 4914 h 10264"/>
                  <a:gd name="connsiteX7" fmla="*/ 9464 w 10207"/>
                  <a:gd name="connsiteY7" fmla="*/ 8977 h 10264"/>
                  <a:gd name="connsiteX8" fmla="*/ 9200 w 10207"/>
                  <a:gd name="connsiteY8" fmla="*/ 8769 h 10264"/>
                  <a:gd name="connsiteX9" fmla="*/ 8935 w 10207"/>
                  <a:gd name="connsiteY9" fmla="*/ 9810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71 w 10207"/>
                  <a:gd name="connsiteY19" fmla="*/ 9185 h 10264"/>
                  <a:gd name="connsiteX20" fmla="*/ 1492 w 10207"/>
                  <a:gd name="connsiteY20" fmla="*/ 8215 h 10264"/>
                  <a:gd name="connsiteX21" fmla="*/ 1174 w 10207"/>
                  <a:gd name="connsiteY21" fmla="*/ 10264 h 10264"/>
                  <a:gd name="connsiteX22" fmla="*/ 804 w 10207"/>
                  <a:gd name="connsiteY22" fmla="*/ 8838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835 w 10207"/>
                  <a:gd name="connsiteY6" fmla="*/ 4914 h 10264"/>
                  <a:gd name="connsiteX7" fmla="*/ 9464 w 10207"/>
                  <a:gd name="connsiteY7" fmla="*/ 8977 h 10264"/>
                  <a:gd name="connsiteX8" fmla="*/ 9200 w 10207"/>
                  <a:gd name="connsiteY8" fmla="*/ 8769 h 10264"/>
                  <a:gd name="connsiteX9" fmla="*/ 8935 w 10207"/>
                  <a:gd name="connsiteY9" fmla="*/ 9810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71 w 10207"/>
                  <a:gd name="connsiteY19" fmla="*/ 9185 h 10264"/>
                  <a:gd name="connsiteX20" fmla="*/ 1492 w 10207"/>
                  <a:gd name="connsiteY20" fmla="*/ 8215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835 w 10207"/>
                  <a:gd name="connsiteY6" fmla="*/ 4914 h 10264"/>
                  <a:gd name="connsiteX7" fmla="*/ 9464 w 10207"/>
                  <a:gd name="connsiteY7" fmla="*/ 8977 h 10264"/>
                  <a:gd name="connsiteX8" fmla="*/ 9200 w 10207"/>
                  <a:gd name="connsiteY8" fmla="*/ 8769 h 10264"/>
                  <a:gd name="connsiteX9" fmla="*/ 8935 w 10207"/>
                  <a:gd name="connsiteY9" fmla="*/ 9810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92 w 10207"/>
                  <a:gd name="connsiteY20" fmla="*/ 8215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835 w 10207"/>
                  <a:gd name="connsiteY6" fmla="*/ 4914 h 10264"/>
                  <a:gd name="connsiteX7" fmla="*/ 9464 w 10207"/>
                  <a:gd name="connsiteY7" fmla="*/ 8977 h 10264"/>
                  <a:gd name="connsiteX8" fmla="*/ 9200 w 10207"/>
                  <a:gd name="connsiteY8" fmla="*/ 8769 h 10264"/>
                  <a:gd name="connsiteX9" fmla="*/ 8935 w 10207"/>
                  <a:gd name="connsiteY9" fmla="*/ 9810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835 w 10207"/>
                  <a:gd name="connsiteY6" fmla="*/ 4914 h 10264"/>
                  <a:gd name="connsiteX7" fmla="*/ 9464 w 10207"/>
                  <a:gd name="connsiteY7" fmla="*/ 8977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835 w 10207"/>
                  <a:gd name="connsiteY6" fmla="*/ 4914 h 10264"/>
                  <a:gd name="connsiteX7" fmla="*/ 9464 w 10207"/>
                  <a:gd name="connsiteY7" fmla="*/ 8977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835 w 10207"/>
                  <a:gd name="connsiteY6" fmla="*/ 4914 h 10264"/>
                  <a:gd name="connsiteX7" fmla="*/ 9464 w 10207"/>
                  <a:gd name="connsiteY7" fmla="*/ 8977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64 w 10207"/>
                  <a:gd name="connsiteY7" fmla="*/ 8977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64 w 10207"/>
                  <a:gd name="connsiteY7" fmla="*/ 8977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90 w 10207"/>
                  <a:gd name="connsiteY15" fmla="*/ 9532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244 w 10207"/>
                  <a:gd name="connsiteY12" fmla="*/ 7536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09 w 10207"/>
                  <a:gd name="connsiteY15" fmla="*/ 9673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404 w 10207"/>
                  <a:gd name="connsiteY11" fmla="*/ 8352 h 10264"/>
                  <a:gd name="connsiteX12" fmla="*/ 8190 w 10207"/>
                  <a:gd name="connsiteY12" fmla="*/ 7747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09 w 10207"/>
                  <a:gd name="connsiteY15" fmla="*/ 9673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00 w 10207"/>
                  <a:gd name="connsiteY8" fmla="*/ 8769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377 w 10207"/>
                  <a:gd name="connsiteY11" fmla="*/ 8510 h 10264"/>
                  <a:gd name="connsiteX12" fmla="*/ 8190 w 10207"/>
                  <a:gd name="connsiteY12" fmla="*/ 7747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09 w 10207"/>
                  <a:gd name="connsiteY15" fmla="*/ 9673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27 w 10207"/>
                  <a:gd name="connsiteY8" fmla="*/ 8927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377 w 10207"/>
                  <a:gd name="connsiteY11" fmla="*/ 8510 h 10264"/>
                  <a:gd name="connsiteX12" fmla="*/ 8190 w 10207"/>
                  <a:gd name="connsiteY12" fmla="*/ 7747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09 w 10207"/>
                  <a:gd name="connsiteY15" fmla="*/ 9673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604 w 10207"/>
                  <a:gd name="connsiteY29" fmla="*/ 121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27 w 10207"/>
                  <a:gd name="connsiteY8" fmla="*/ 8927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377 w 10207"/>
                  <a:gd name="connsiteY11" fmla="*/ 8510 h 10264"/>
                  <a:gd name="connsiteX12" fmla="*/ 8190 w 10207"/>
                  <a:gd name="connsiteY12" fmla="*/ 7747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09 w 10207"/>
                  <a:gd name="connsiteY15" fmla="*/ 9673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570 w 10207"/>
                  <a:gd name="connsiteY29" fmla="*/ 33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27 w 10207"/>
                  <a:gd name="connsiteY8" fmla="*/ 8927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377 w 10207"/>
                  <a:gd name="connsiteY11" fmla="*/ 8510 h 10264"/>
                  <a:gd name="connsiteX12" fmla="*/ 8190 w 10207"/>
                  <a:gd name="connsiteY12" fmla="*/ 7747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09 w 10207"/>
                  <a:gd name="connsiteY15" fmla="*/ 9673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570 w 10207"/>
                  <a:gd name="connsiteY29" fmla="*/ 33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27 w 10207"/>
                  <a:gd name="connsiteY8" fmla="*/ 8927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377 w 10207"/>
                  <a:gd name="connsiteY11" fmla="*/ 8510 h 10264"/>
                  <a:gd name="connsiteX12" fmla="*/ 8190 w 10207"/>
                  <a:gd name="connsiteY12" fmla="*/ 7747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09 w 10207"/>
                  <a:gd name="connsiteY15" fmla="*/ 9673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570 w 10207"/>
                  <a:gd name="connsiteY29" fmla="*/ 33 h 10264"/>
                  <a:gd name="connsiteX30" fmla="*/ 5188 w 10207"/>
                  <a:gd name="connsiteY30" fmla="*/ 382 h 10264"/>
                  <a:gd name="connsiteX31" fmla="*/ 6763 w 10207"/>
                  <a:gd name="connsiteY31" fmla="*/ 1130 h 10264"/>
                  <a:gd name="connsiteX32" fmla="*/ 7173 w 10207"/>
                  <a:gd name="connsiteY32" fmla="*/ 0 h 10264"/>
                  <a:gd name="connsiteX0" fmla="*/ 7173 w 10207"/>
                  <a:gd name="connsiteY0" fmla="*/ 0 h 10264"/>
                  <a:gd name="connsiteX1" fmla="*/ 7929 w 10207"/>
                  <a:gd name="connsiteY1" fmla="*/ 1719 h 10264"/>
                  <a:gd name="connsiteX2" fmla="*/ 9373 w 10207"/>
                  <a:gd name="connsiteY2" fmla="*/ 1998 h 10264"/>
                  <a:gd name="connsiteX3" fmla="*/ 8923 w 10207"/>
                  <a:gd name="connsiteY3" fmla="*/ 2380 h 10264"/>
                  <a:gd name="connsiteX4" fmla="*/ 9757 w 10207"/>
                  <a:gd name="connsiteY4" fmla="*/ 3804 h 10264"/>
                  <a:gd name="connsiteX5" fmla="*/ 10207 w 10207"/>
                  <a:gd name="connsiteY5" fmla="*/ 4845 h 10264"/>
                  <a:gd name="connsiteX6" fmla="*/ 9925 w 10207"/>
                  <a:gd name="connsiteY6" fmla="*/ 5031 h 10264"/>
                  <a:gd name="connsiteX7" fmla="*/ 9498 w 10207"/>
                  <a:gd name="connsiteY7" fmla="*/ 9153 h 10264"/>
                  <a:gd name="connsiteX8" fmla="*/ 9227 w 10207"/>
                  <a:gd name="connsiteY8" fmla="*/ 8927 h 10264"/>
                  <a:gd name="connsiteX9" fmla="*/ 8913 w 10207"/>
                  <a:gd name="connsiteY9" fmla="*/ 10015 h 10264"/>
                  <a:gd name="connsiteX10" fmla="*/ 8576 w 10207"/>
                  <a:gd name="connsiteY10" fmla="*/ 8023 h 10264"/>
                  <a:gd name="connsiteX11" fmla="*/ 8377 w 10207"/>
                  <a:gd name="connsiteY11" fmla="*/ 8510 h 10264"/>
                  <a:gd name="connsiteX12" fmla="*/ 8190 w 10207"/>
                  <a:gd name="connsiteY12" fmla="*/ 7747 h 10264"/>
                  <a:gd name="connsiteX13" fmla="*/ 7622 w 10207"/>
                  <a:gd name="connsiteY13" fmla="*/ 8232 h 10264"/>
                  <a:gd name="connsiteX14" fmla="*/ 7769 w 10207"/>
                  <a:gd name="connsiteY14" fmla="*/ 7398 h 10264"/>
                  <a:gd name="connsiteX15" fmla="*/ 3609 w 10207"/>
                  <a:gd name="connsiteY15" fmla="*/ 9673 h 10264"/>
                  <a:gd name="connsiteX16" fmla="*/ 4099 w 10207"/>
                  <a:gd name="connsiteY16" fmla="*/ 7503 h 10264"/>
                  <a:gd name="connsiteX17" fmla="*/ 2631 w 10207"/>
                  <a:gd name="connsiteY17" fmla="*/ 8822 h 10264"/>
                  <a:gd name="connsiteX18" fmla="*/ 2591 w 10207"/>
                  <a:gd name="connsiteY18" fmla="*/ 7885 h 10264"/>
                  <a:gd name="connsiteX19" fmla="*/ 1544 w 10207"/>
                  <a:gd name="connsiteY19" fmla="*/ 9343 h 10264"/>
                  <a:gd name="connsiteX20" fmla="*/ 1470 w 10207"/>
                  <a:gd name="connsiteY20" fmla="*/ 8376 h 10264"/>
                  <a:gd name="connsiteX21" fmla="*/ 1174 w 10207"/>
                  <a:gd name="connsiteY21" fmla="*/ 10264 h 10264"/>
                  <a:gd name="connsiteX22" fmla="*/ 764 w 10207"/>
                  <a:gd name="connsiteY22" fmla="*/ 9014 h 10264"/>
                  <a:gd name="connsiteX23" fmla="*/ 259 w 10207"/>
                  <a:gd name="connsiteY23" fmla="*/ 9222 h 10264"/>
                  <a:gd name="connsiteX24" fmla="*/ 13 w 10207"/>
                  <a:gd name="connsiteY24" fmla="*/ 6894 h 10264"/>
                  <a:gd name="connsiteX25" fmla="*/ 816 w 10207"/>
                  <a:gd name="connsiteY25" fmla="*/ 3213 h 10264"/>
                  <a:gd name="connsiteX26" fmla="*/ 404 w 10207"/>
                  <a:gd name="connsiteY26" fmla="*/ 2553 h 10264"/>
                  <a:gd name="connsiteX27" fmla="*/ 2367 w 10207"/>
                  <a:gd name="connsiteY27" fmla="*/ 1440 h 10264"/>
                  <a:gd name="connsiteX28" fmla="*/ 4683 w 10207"/>
                  <a:gd name="connsiteY28" fmla="*/ 815 h 10264"/>
                  <a:gd name="connsiteX29" fmla="*/ 4570 w 10207"/>
                  <a:gd name="connsiteY29" fmla="*/ 33 h 10264"/>
                  <a:gd name="connsiteX30" fmla="*/ 5188 w 10207"/>
                  <a:gd name="connsiteY30" fmla="*/ 382 h 10264"/>
                  <a:gd name="connsiteX31" fmla="*/ 6673 w 10207"/>
                  <a:gd name="connsiteY31" fmla="*/ 925 h 10264"/>
                  <a:gd name="connsiteX32" fmla="*/ 7173 w 10207"/>
                  <a:gd name="connsiteY32" fmla="*/ 0 h 10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10207" h="10264">
                    <a:moveTo>
                      <a:pt x="7173" y="0"/>
                    </a:moveTo>
                    <a:cubicBezTo>
                      <a:pt x="7580" y="643"/>
                      <a:pt x="7789" y="1025"/>
                      <a:pt x="7929" y="1719"/>
                    </a:cubicBezTo>
                    <a:cubicBezTo>
                      <a:pt x="8405" y="1581"/>
                      <a:pt x="9029" y="1666"/>
                      <a:pt x="9373" y="1998"/>
                    </a:cubicBezTo>
                    <a:cubicBezTo>
                      <a:pt x="9281" y="2189"/>
                      <a:pt x="9083" y="2284"/>
                      <a:pt x="8923" y="2380"/>
                    </a:cubicBezTo>
                    <a:cubicBezTo>
                      <a:pt x="9261" y="2745"/>
                      <a:pt x="9543" y="3393"/>
                      <a:pt x="9757" y="3804"/>
                    </a:cubicBezTo>
                    <a:cubicBezTo>
                      <a:pt x="9971" y="4215"/>
                      <a:pt x="10081" y="4472"/>
                      <a:pt x="10207" y="4845"/>
                    </a:cubicBezTo>
                    <a:cubicBezTo>
                      <a:pt x="10134" y="4897"/>
                      <a:pt x="10031" y="5014"/>
                      <a:pt x="9925" y="5031"/>
                    </a:cubicBezTo>
                    <a:cubicBezTo>
                      <a:pt x="10214" y="6502"/>
                      <a:pt x="9914" y="8005"/>
                      <a:pt x="9498" y="9153"/>
                    </a:cubicBezTo>
                    <a:cubicBezTo>
                      <a:pt x="9346" y="9162"/>
                      <a:pt x="9332" y="8961"/>
                      <a:pt x="9227" y="8927"/>
                    </a:cubicBezTo>
                    <a:cubicBezTo>
                      <a:pt x="9166" y="9309"/>
                      <a:pt x="9217" y="9852"/>
                      <a:pt x="8913" y="10015"/>
                    </a:cubicBezTo>
                    <a:cubicBezTo>
                      <a:pt x="8583" y="9579"/>
                      <a:pt x="8848" y="8431"/>
                      <a:pt x="8576" y="8023"/>
                    </a:cubicBezTo>
                    <a:cubicBezTo>
                      <a:pt x="8477" y="8101"/>
                      <a:pt x="8490" y="8449"/>
                      <a:pt x="8377" y="8510"/>
                    </a:cubicBezTo>
                    <a:cubicBezTo>
                      <a:pt x="8192" y="8423"/>
                      <a:pt x="8217" y="8033"/>
                      <a:pt x="8190" y="7747"/>
                    </a:cubicBezTo>
                    <a:cubicBezTo>
                      <a:pt x="8020" y="8000"/>
                      <a:pt x="7927" y="8189"/>
                      <a:pt x="7622" y="8232"/>
                    </a:cubicBezTo>
                    <a:cubicBezTo>
                      <a:pt x="7622" y="7946"/>
                      <a:pt x="7735" y="7650"/>
                      <a:pt x="7769" y="7398"/>
                    </a:cubicBezTo>
                    <a:cubicBezTo>
                      <a:pt x="6438" y="8188"/>
                      <a:pt x="5167" y="9144"/>
                      <a:pt x="3609" y="9673"/>
                    </a:cubicBezTo>
                    <a:cubicBezTo>
                      <a:pt x="3533" y="8927"/>
                      <a:pt x="3928" y="8197"/>
                      <a:pt x="4099" y="7503"/>
                    </a:cubicBezTo>
                    <a:cubicBezTo>
                      <a:pt x="3597" y="7806"/>
                      <a:pt x="3148" y="8554"/>
                      <a:pt x="2631" y="8822"/>
                    </a:cubicBezTo>
                    <a:cubicBezTo>
                      <a:pt x="2444" y="8570"/>
                      <a:pt x="2578" y="8180"/>
                      <a:pt x="2591" y="7885"/>
                    </a:cubicBezTo>
                    <a:cubicBezTo>
                      <a:pt x="2253" y="8249"/>
                      <a:pt x="1955" y="8953"/>
                      <a:pt x="1544" y="9343"/>
                    </a:cubicBezTo>
                    <a:cubicBezTo>
                      <a:pt x="1459" y="9048"/>
                      <a:pt x="1496" y="8741"/>
                      <a:pt x="1470" y="8376"/>
                    </a:cubicBezTo>
                    <a:cubicBezTo>
                      <a:pt x="1172" y="8810"/>
                      <a:pt x="1261" y="9561"/>
                      <a:pt x="1174" y="10264"/>
                    </a:cubicBezTo>
                    <a:cubicBezTo>
                      <a:pt x="976" y="9952"/>
                      <a:pt x="849" y="9465"/>
                      <a:pt x="764" y="9014"/>
                    </a:cubicBezTo>
                    <a:cubicBezTo>
                      <a:pt x="558" y="9049"/>
                      <a:pt x="478" y="9204"/>
                      <a:pt x="259" y="9222"/>
                    </a:cubicBezTo>
                    <a:cubicBezTo>
                      <a:pt x="359" y="8458"/>
                      <a:pt x="60" y="7666"/>
                      <a:pt x="13" y="6894"/>
                    </a:cubicBezTo>
                    <a:cubicBezTo>
                      <a:pt x="-72" y="5392"/>
                      <a:pt x="253" y="4090"/>
                      <a:pt x="816" y="3213"/>
                    </a:cubicBezTo>
                    <a:cubicBezTo>
                      <a:pt x="676" y="3022"/>
                      <a:pt x="444" y="2761"/>
                      <a:pt x="404" y="2553"/>
                    </a:cubicBezTo>
                    <a:cubicBezTo>
                      <a:pt x="1119" y="2449"/>
                      <a:pt x="1683" y="1794"/>
                      <a:pt x="2367" y="1440"/>
                    </a:cubicBezTo>
                    <a:cubicBezTo>
                      <a:pt x="3268" y="974"/>
                      <a:pt x="3716" y="840"/>
                      <a:pt x="4683" y="815"/>
                    </a:cubicBezTo>
                    <a:cubicBezTo>
                      <a:pt x="4643" y="598"/>
                      <a:pt x="4484" y="322"/>
                      <a:pt x="4570" y="33"/>
                    </a:cubicBezTo>
                    <a:cubicBezTo>
                      <a:pt x="5022" y="21"/>
                      <a:pt x="4990" y="304"/>
                      <a:pt x="5188" y="382"/>
                    </a:cubicBezTo>
                    <a:cubicBezTo>
                      <a:pt x="5704" y="582"/>
                      <a:pt x="6315" y="473"/>
                      <a:pt x="6673" y="925"/>
                    </a:cubicBezTo>
                    <a:cubicBezTo>
                      <a:pt x="6712" y="456"/>
                      <a:pt x="6967" y="199"/>
                      <a:pt x="7173" y="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aseline="-25000"/>
              </a:p>
            </p:txBody>
          </p:sp>
          <p:sp>
            <p:nvSpPr>
              <p:cNvPr id="30" name="Freeform 42"/>
              <p:cNvSpPr>
                <a:spLocks noEditPoints="1"/>
              </p:cNvSpPr>
              <p:nvPr/>
            </p:nvSpPr>
            <p:spPr bwMode="auto">
              <a:xfrm>
                <a:off x="1648732" y="1304377"/>
                <a:ext cx="6176963" cy="4781550"/>
              </a:xfrm>
              <a:custGeom>
                <a:avLst/>
                <a:gdLst>
                  <a:gd name="T0" fmla="*/ 597 w 1644"/>
                  <a:gd name="T1" fmla="*/ 981 h 1272"/>
                  <a:gd name="T2" fmla="*/ 385 w 1644"/>
                  <a:gd name="T3" fmla="*/ 1053 h 1272"/>
                  <a:gd name="T4" fmla="*/ 253 w 1644"/>
                  <a:gd name="T5" fmla="*/ 1145 h 1272"/>
                  <a:gd name="T6" fmla="*/ 221 w 1644"/>
                  <a:gd name="T7" fmla="*/ 1253 h 1272"/>
                  <a:gd name="T8" fmla="*/ 125 w 1644"/>
                  <a:gd name="T9" fmla="*/ 1129 h 1272"/>
                  <a:gd name="T10" fmla="*/ 53 w 1644"/>
                  <a:gd name="T11" fmla="*/ 1137 h 1272"/>
                  <a:gd name="T12" fmla="*/ 41 w 1644"/>
                  <a:gd name="T13" fmla="*/ 1033 h 1272"/>
                  <a:gd name="T14" fmla="*/ 5 w 1644"/>
                  <a:gd name="T15" fmla="*/ 765 h 1272"/>
                  <a:gd name="T16" fmla="*/ 109 w 1644"/>
                  <a:gd name="T17" fmla="*/ 425 h 1272"/>
                  <a:gd name="T18" fmla="*/ 69 w 1644"/>
                  <a:gd name="T19" fmla="*/ 313 h 1272"/>
                  <a:gd name="T20" fmla="*/ 689 w 1644"/>
                  <a:gd name="T21" fmla="*/ 113 h 1272"/>
                  <a:gd name="T22" fmla="*/ 725 w 1644"/>
                  <a:gd name="T23" fmla="*/ 25 h 1272"/>
                  <a:gd name="T24" fmla="*/ 781 w 1644"/>
                  <a:gd name="T25" fmla="*/ 53 h 1272"/>
                  <a:gd name="T26" fmla="*/ 1025 w 1644"/>
                  <a:gd name="T27" fmla="*/ 109 h 1272"/>
                  <a:gd name="T28" fmla="*/ 1133 w 1644"/>
                  <a:gd name="T29" fmla="*/ 17 h 1272"/>
                  <a:gd name="T30" fmla="*/ 1193 w 1644"/>
                  <a:gd name="T31" fmla="*/ 109 h 1272"/>
                  <a:gd name="T32" fmla="*/ 1249 w 1644"/>
                  <a:gd name="T33" fmla="*/ 205 h 1272"/>
                  <a:gd name="T34" fmla="*/ 1433 w 1644"/>
                  <a:gd name="T35" fmla="*/ 329 h 1272"/>
                  <a:gd name="T36" fmla="*/ 1517 w 1644"/>
                  <a:gd name="T37" fmla="*/ 461 h 1272"/>
                  <a:gd name="T38" fmla="*/ 1569 w 1644"/>
                  <a:gd name="T39" fmla="*/ 645 h 1272"/>
                  <a:gd name="T40" fmla="*/ 1481 w 1644"/>
                  <a:gd name="T41" fmla="*/ 1117 h 1272"/>
                  <a:gd name="T42" fmla="*/ 1449 w 1644"/>
                  <a:gd name="T43" fmla="*/ 1121 h 1272"/>
                  <a:gd name="T44" fmla="*/ 1405 w 1644"/>
                  <a:gd name="T45" fmla="*/ 1213 h 1272"/>
                  <a:gd name="T46" fmla="*/ 1313 w 1644"/>
                  <a:gd name="T47" fmla="*/ 1053 h 1272"/>
                  <a:gd name="T48" fmla="*/ 1245 w 1644"/>
                  <a:gd name="T49" fmla="*/ 1001 h 1272"/>
                  <a:gd name="T50" fmla="*/ 1173 w 1644"/>
                  <a:gd name="T51" fmla="*/ 1017 h 1272"/>
                  <a:gd name="T52" fmla="*/ 1149 w 1644"/>
                  <a:gd name="T53" fmla="*/ 981 h 1272"/>
                  <a:gd name="T54" fmla="*/ 549 w 1644"/>
                  <a:gd name="T55" fmla="*/ 1185 h 1272"/>
                  <a:gd name="T56" fmla="*/ 597 w 1644"/>
                  <a:gd name="T57" fmla="*/ 981 h 1272"/>
                  <a:gd name="T58" fmla="*/ 1053 w 1644"/>
                  <a:gd name="T59" fmla="*/ 177 h 1272"/>
                  <a:gd name="T60" fmla="*/ 801 w 1644"/>
                  <a:gd name="T61" fmla="*/ 101 h 1272"/>
                  <a:gd name="T62" fmla="*/ 729 w 1644"/>
                  <a:gd name="T63" fmla="*/ 77 h 1272"/>
                  <a:gd name="T64" fmla="*/ 745 w 1644"/>
                  <a:gd name="T65" fmla="*/ 153 h 1272"/>
                  <a:gd name="T66" fmla="*/ 369 w 1644"/>
                  <a:gd name="T67" fmla="*/ 233 h 1272"/>
                  <a:gd name="T68" fmla="*/ 105 w 1644"/>
                  <a:gd name="T69" fmla="*/ 345 h 1272"/>
                  <a:gd name="T70" fmla="*/ 169 w 1644"/>
                  <a:gd name="T71" fmla="*/ 417 h 1272"/>
                  <a:gd name="T72" fmla="*/ 49 w 1644"/>
                  <a:gd name="T73" fmla="*/ 841 h 1272"/>
                  <a:gd name="T74" fmla="*/ 81 w 1644"/>
                  <a:gd name="T75" fmla="*/ 1097 h 1272"/>
                  <a:gd name="T76" fmla="*/ 153 w 1644"/>
                  <a:gd name="T77" fmla="*/ 1065 h 1272"/>
                  <a:gd name="T78" fmla="*/ 205 w 1644"/>
                  <a:gd name="T79" fmla="*/ 1209 h 1272"/>
                  <a:gd name="T80" fmla="*/ 257 w 1644"/>
                  <a:gd name="T81" fmla="*/ 977 h 1272"/>
                  <a:gd name="T82" fmla="*/ 269 w 1644"/>
                  <a:gd name="T83" fmla="*/ 1105 h 1272"/>
                  <a:gd name="T84" fmla="*/ 429 w 1644"/>
                  <a:gd name="T85" fmla="*/ 937 h 1272"/>
                  <a:gd name="T86" fmla="*/ 429 w 1644"/>
                  <a:gd name="T87" fmla="*/ 1053 h 1272"/>
                  <a:gd name="T88" fmla="*/ 661 w 1644"/>
                  <a:gd name="T89" fmla="*/ 897 h 1272"/>
                  <a:gd name="T90" fmla="*/ 589 w 1644"/>
                  <a:gd name="T91" fmla="*/ 1145 h 1272"/>
                  <a:gd name="T92" fmla="*/ 1209 w 1644"/>
                  <a:gd name="T93" fmla="*/ 889 h 1272"/>
                  <a:gd name="T94" fmla="*/ 1197 w 1644"/>
                  <a:gd name="T95" fmla="*/ 977 h 1272"/>
                  <a:gd name="T96" fmla="*/ 1285 w 1644"/>
                  <a:gd name="T97" fmla="*/ 913 h 1272"/>
                  <a:gd name="T98" fmla="*/ 1301 w 1644"/>
                  <a:gd name="T99" fmla="*/ 1009 h 1272"/>
                  <a:gd name="T100" fmla="*/ 1325 w 1644"/>
                  <a:gd name="T101" fmla="*/ 961 h 1272"/>
                  <a:gd name="T102" fmla="*/ 1381 w 1644"/>
                  <a:gd name="T103" fmla="*/ 1177 h 1272"/>
                  <a:gd name="T104" fmla="*/ 1421 w 1644"/>
                  <a:gd name="T105" fmla="*/ 1057 h 1272"/>
                  <a:gd name="T106" fmla="*/ 1461 w 1644"/>
                  <a:gd name="T107" fmla="*/ 1081 h 1272"/>
                  <a:gd name="T108" fmla="*/ 1517 w 1644"/>
                  <a:gd name="T109" fmla="*/ 613 h 1272"/>
                  <a:gd name="T110" fmla="*/ 1557 w 1644"/>
                  <a:gd name="T111" fmla="*/ 601 h 1272"/>
                  <a:gd name="T112" fmla="*/ 1485 w 1644"/>
                  <a:gd name="T113" fmla="*/ 481 h 1272"/>
                  <a:gd name="T114" fmla="*/ 1357 w 1644"/>
                  <a:gd name="T115" fmla="*/ 317 h 1272"/>
                  <a:gd name="T116" fmla="*/ 1425 w 1644"/>
                  <a:gd name="T117" fmla="*/ 277 h 1272"/>
                  <a:gd name="T118" fmla="*/ 1221 w 1644"/>
                  <a:gd name="T119" fmla="*/ 253 h 1272"/>
                  <a:gd name="T120" fmla="*/ 1113 w 1644"/>
                  <a:gd name="T121" fmla="*/ 57 h 1272"/>
                  <a:gd name="T122" fmla="*/ 1053 w 1644"/>
                  <a:gd name="T123" fmla="*/ 177 h 1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644" h="1272">
                    <a:moveTo>
                      <a:pt x="597" y="981"/>
                    </a:moveTo>
                    <a:cubicBezTo>
                      <a:pt x="546" y="1001"/>
                      <a:pt x="426" y="1164"/>
                      <a:pt x="385" y="1053"/>
                    </a:cubicBezTo>
                    <a:cubicBezTo>
                      <a:pt x="335" y="1077"/>
                      <a:pt x="322" y="1139"/>
                      <a:pt x="253" y="1145"/>
                    </a:cubicBezTo>
                    <a:cubicBezTo>
                      <a:pt x="239" y="1182"/>
                      <a:pt x="254" y="1242"/>
                      <a:pt x="221" y="1253"/>
                    </a:cubicBezTo>
                    <a:cubicBezTo>
                      <a:pt x="165" y="1272"/>
                      <a:pt x="139" y="1177"/>
                      <a:pt x="125" y="1129"/>
                    </a:cubicBezTo>
                    <a:cubicBezTo>
                      <a:pt x="102" y="1135"/>
                      <a:pt x="77" y="1141"/>
                      <a:pt x="53" y="1137"/>
                    </a:cubicBezTo>
                    <a:cubicBezTo>
                      <a:pt x="29" y="1108"/>
                      <a:pt x="42" y="1069"/>
                      <a:pt x="41" y="1033"/>
                    </a:cubicBezTo>
                    <a:cubicBezTo>
                      <a:pt x="38" y="946"/>
                      <a:pt x="0" y="858"/>
                      <a:pt x="5" y="765"/>
                    </a:cubicBezTo>
                    <a:cubicBezTo>
                      <a:pt x="12" y="628"/>
                      <a:pt x="45" y="518"/>
                      <a:pt x="109" y="425"/>
                    </a:cubicBezTo>
                    <a:cubicBezTo>
                      <a:pt x="91" y="394"/>
                      <a:pt x="41" y="364"/>
                      <a:pt x="69" y="313"/>
                    </a:cubicBezTo>
                    <a:cubicBezTo>
                      <a:pt x="295" y="266"/>
                      <a:pt x="418" y="115"/>
                      <a:pt x="689" y="113"/>
                    </a:cubicBezTo>
                    <a:cubicBezTo>
                      <a:pt x="682" y="73"/>
                      <a:pt x="687" y="28"/>
                      <a:pt x="725" y="25"/>
                    </a:cubicBezTo>
                    <a:cubicBezTo>
                      <a:pt x="748" y="23"/>
                      <a:pt x="762" y="45"/>
                      <a:pt x="781" y="53"/>
                    </a:cubicBezTo>
                    <a:cubicBezTo>
                      <a:pt x="849" y="83"/>
                      <a:pt x="974" y="81"/>
                      <a:pt x="1025" y="109"/>
                    </a:cubicBezTo>
                    <a:cubicBezTo>
                      <a:pt x="1049" y="71"/>
                      <a:pt x="1077" y="0"/>
                      <a:pt x="1133" y="17"/>
                    </a:cubicBezTo>
                    <a:cubicBezTo>
                      <a:pt x="1154" y="23"/>
                      <a:pt x="1177" y="85"/>
                      <a:pt x="1193" y="109"/>
                    </a:cubicBezTo>
                    <a:cubicBezTo>
                      <a:pt x="1218" y="147"/>
                      <a:pt x="1239" y="179"/>
                      <a:pt x="1249" y="205"/>
                    </a:cubicBezTo>
                    <a:cubicBezTo>
                      <a:pt x="1348" y="192"/>
                      <a:pt x="1549" y="244"/>
                      <a:pt x="1433" y="329"/>
                    </a:cubicBezTo>
                    <a:cubicBezTo>
                      <a:pt x="1460" y="360"/>
                      <a:pt x="1485" y="405"/>
                      <a:pt x="1517" y="461"/>
                    </a:cubicBezTo>
                    <a:cubicBezTo>
                      <a:pt x="1551" y="522"/>
                      <a:pt x="1644" y="588"/>
                      <a:pt x="1569" y="645"/>
                    </a:cubicBezTo>
                    <a:cubicBezTo>
                      <a:pt x="1601" y="833"/>
                      <a:pt x="1537" y="991"/>
                      <a:pt x="1481" y="1117"/>
                    </a:cubicBezTo>
                    <a:cubicBezTo>
                      <a:pt x="1472" y="1127"/>
                      <a:pt x="1454" y="1114"/>
                      <a:pt x="1449" y="1121"/>
                    </a:cubicBezTo>
                    <a:cubicBezTo>
                      <a:pt x="1433" y="1154"/>
                      <a:pt x="1433" y="1200"/>
                      <a:pt x="1405" y="1213"/>
                    </a:cubicBezTo>
                    <a:cubicBezTo>
                      <a:pt x="1328" y="1248"/>
                      <a:pt x="1316" y="1127"/>
                      <a:pt x="1313" y="1053"/>
                    </a:cubicBezTo>
                    <a:cubicBezTo>
                      <a:pt x="1272" y="1053"/>
                      <a:pt x="1254" y="1032"/>
                      <a:pt x="1245" y="1001"/>
                    </a:cubicBezTo>
                    <a:cubicBezTo>
                      <a:pt x="1221" y="1007"/>
                      <a:pt x="1199" y="1024"/>
                      <a:pt x="1173" y="1017"/>
                    </a:cubicBezTo>
                    <a:cubicBezTo>
                      <a:pt x="1160" y="1009"/>
                      <a:pt x="1159" y="990"/>
                      <a:pt x="1149" y="981"/>
                    </a:cubicBezTo>
                    <a:cubicBezTo>
                      <a:pt x="933" y="1031"/>
                      <a:pt x="771" y="1155"/>
                      <a:pt x="549" y="1185"/>
                    </a:cubicBezTo>
                    <a:cubicBezTo>
                      <a:pt x="544" y="1111"/>
                      <a:pt x="577" y="1042"/>
                      <a:pt x="597" y="981"/>
                    </a:cubicBezTo>
                    <a:close/>
                    <a:moveTo>
                      <a:pt x="1053" y="177"/>
                    </a:moveTo>
                    <a:cubicBezTo>
                      <a:pt x="999" y="125"/>
                      <a:pt x="879" y="124"/>
                      <a:pt x="801" y="101"/>
                    </a:cubicBezTo>
                    <a:cubicBezTo>
                      <a:pt x="771" y="92"/>
                      <a:pt x="745" y="75"/>
                      <a:pt x="729" y="77"/>
                    </a:cubicBezTo>
                    <a:cubicBezTo>
                      <a:pt x="726" y="110"/>
                      <a:pt x="739" y="128"/>
                      <a:pt x="745" y="153"/>
                    </a:cubicBezTo>
                    <a:cubicBezTo>
                      <a:pt x="597" y="162"/>
                      <a:pt x="467" y="180"/>
                      <a:pt x="369" y="233"/>
                    </a:cubicBezTo>
                    <a:cubicBezTo>
                      <a:pt x="287" y="277"/>
                      <a:pt x="213" y="333"/>
                      <a:pt x="105" y="345"/>
                    </a:cubicBezTo>
                    <a:cubicBezTo>
                      <a:pt x="111" y="369"/>
                      <a:pt x="148" y="395"/>
                      <a:pt x="169" y="417"/>
                    </a:cubicBezTo>
                    <a:cubicBezTo>
                      <a:pt x="84" y="518"/>
                      <a:pt x="36" y="668"/>
                      <a:pt x="49" y="841"/>
                    </a:cubicBezTo>
                    <a:cubicBezTo>
                      <a:pt x="56" y="930"/>
                      <a:pt x="96" y="1009"/>
                      <a:pt x="81" y="1097"/>
                    </a:cubicBezTo>
                    <a:cubicBezTo>
                      <a:pt x="114" y="1095"/>
                      <a:pt x="122" y="1069"/>
                      <a:pt x="153" y="1065"/>
                    </a:cubicBezTo>
                    <a:cubicBezTo>
                      <a:pt x="166" y="1117"/>
                      <a:pt x="175" y="1173"/>
                      <a:pt x="205" y="1209"/>
                    </a:cubicBezTo>
                    <a:cubicBezTo>
                      <a:pt x="218" y="1128"/>
                      <a:pt x="212" y="1027"/>
                      <a:pt x="257" y="977"/>
                    </a:cubicBezTo>
                    <a:cubicBezTo>
                      <a:pt x="261" y="1019"/>
                      <a:pt x="256" y="1071"/>
                      <a:pt x="269" y="1105"/>
                    </a:cubicBezTo>
                    <a:cubicBezTo>
                      <a:pt x="331" y="1060"/>
                      <a:pt x="378" y="979"/>
                      <a:pt x="429" y="937"/>
                    </a:cubicBezTo>
                    <a:cubicBezTo>
                      <a:pt x="427" y="971"/>
                      <a:pt x="419" y="1020"/>
                      <a:pt x="429" y="1053"/>
                    </a:cubicBezTo>
                    <a:cubicBezTo>
                      <a:pt x="499" y="1012"/>
                      <a:pt x="585" y="932"/>
                      <a:pt x="661" y="897"/>
                    </a:cubicBezTo>
                    <a:cubicBezTo>
                      <a:pt x="635" y="977"/>
                      <a:pt x="610" y="1059"/>
                      <a:pt x="589" y="1145"/>
                    </a:cubicBezTo>
                    <a:cubicBezTo>
                      <a:pt x="812" y="1076"/>
                      <a:pt x="1008" y="980"/>
                      <a:pt x="1209" y="889"/>
                    </a:cubicBezTo>
                    <a:cubicBezTo>
                      <a:pt x="1204" y="918"/>
                      <a:pt x="1197" y="944"/>
                      <a:pt x="1197" y="977"/>
                    </a:cubicBezTo>
                    <a:cubicBezTo>
                      <a:pt x="1243" y="972"/>
                      <a:pt x="1245" y="924"/>
                      <a:pt x="1285" y="913"/>
                    </a:cubicBezTo>
                    <a:cubicBezTo>
                      <a:pt x="1289" y="946"/>
                      <a:pt x="1273" y="999"/>
                      <a:pt x="1301" y="1009"/>
                    </a:cubicBezTo>
                    <a:cubicBezTo>
                      <a:pt x="1318" y="1002"/>
                      <a:pt x="1310" y="970"/>
                      <a:pt x="1325" y="961"/>
                    </a:cubicBezTo>
                    <a:cubicBezTo>
                      <a:pt x="1366" y="1008"/>
                      <a:pt x="1343" y="1125"/>
                      <a:pt x="1381" y="1177"/>
                    </a:cubicBezTo>
                    <a:cubicBezTo>
                      <a:pt x="1400" y="1143"/>
                      <a:pt x="1412" y="1101"/>
                      <a:pt x="1421" y="1057"/>
                    </a:cubicBezTo>
                    <a:cubicBezTo>
                      <a:pt x="1437" y="1061"/>
                      <a:pt x="1438" y="1082"/>
                      <a:pt x="1461" y="1081"/>
                    </a:cubicBezTo>
                    <a:cubicBezTo>
                      <a:pt x="1502" y="947"/>
                      <a:pt x="1576" y="774"/>
                      <a:pt x="1517" y="613"/>
                    </a:cubicBezTo>
                    <a:cubicBezTo>
                      <a:pt x="1533" y="611"/>
                      <a:pt x="1546" y="607"/>
                      <a:pt x="1557" y="601"/>
                    </a:cubicBezTo>
                    <a:cubicBezTo>
                      <a:pt x="1538" y="558"/>
                      <a:pt x="1509" y="522"/>
                      <a:pt x="1485" y="481"/>
                    </a:cubicBezTo>
                    <a:cubicBezTo>
                      <a:pt x="1448" y="418"/>
                      <a:pt x="1408" y="359"/>
                      <a:pt x="1357" y="317"/>
                    </a:cubicBezTo>
                    <a:cubicBezTo>
                      <a:pt x="1381" y="306"/>
                      <a:pt x="1411" y="299"/>
                      <a:pt x="1425" y="277"/>
                    </a:cubicBezTo>
                    <a:cubicBezTo>
                      <a:pt x="1373" y="251"/>
                      <a:pt x="1293" y="237"/>
                      <a:pt x="1221" y="253"/>
                    </a:cubicBezTo>
                    <a:cubicBezTo>
                      <a:pt x="1200" y="173"/>
                      <a:pt x="1142" y="129"/>
                      <a:pt x="1113" y="57"/>
                    </a:cubicBezTo>
                    <a:cubicBezTo>
                      <a:pt x="1082" y="86"/>
                      <a:pt x="1059" y="123"/>
                      <a:pt x="1053" y="177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8" name="Freeform 47"/>
            <p:cNvSpPr>
              <a:spLocks noEditPoints="1"/>
            </p:cNvSpPr>
            <p:nvPr/>
          </p:nvSpPr>
          <p:spPr bwMode="auto">
            <a:xfrm>
              <a:off x="2193322" y="5166180"/>
              <a:ext cx="4945062" cy="1560513"/>
            </a:xfrm>
            <a:custGeom>
              <a:avLst/>
              <a:gdLst>
                <a:gd name="T0" fmla="*/ 612 w 1316"/>
                <a:gd name="T1" fmla="*/ 116 h 413"/>
                <a:gd name="T2" fmla="*/ 456 w 1316"/>
                <a:gd name="T3" fmla="*/ 380 h 413"/>
                <a:gd name="T4" fmla="*/ 144 w 1316"/>
                <a:gd name="T5" fmla="*/ 356 h 413"/>
                <a:gd name="T6" fmla="*/ 76 w 1316"/>
                <a:gd name="T7" fmla="*/ 156 h 413"/>
                <a:gd name="T8" fmla="*/ 28 w 1316"/>
                <a:gd name="T9" fmla="*/ 40 h 413"/>
                <a:gd name="T10" fmla="*/ 348 w 1316"/>
                <a:gd name="T11" fmla="*/ 16 h 413"/>
                <a:gd name="T12" fmla="*/ 576 w 1316"/>
                <a:gd name="T13" fmla="*/ 56 h 413"/>
                <a:gd name="T14" fmla="*/ 728 w 1316"/>
                <a:gd name="T15" fmla="*/ 56 h 413"/>
                <a:gd name="T16" fmla="*/ 800 w 1316"/>
                <a:gd name="T17" fmla="*/ 16 h 413"/>
                <a:gd name="T18" fmla="*/ 1068 w 1316"/>
                <a:gd name="T19" fmla="*/ 16 h 413"/>
                <a:gd name="T20" fmla="*/ 1288 w 1316"/>
                <a:gd name="T21" fmla="*/ 60 h 413"/>
                <a:gd name="T22" fmla="*/ 1228 w 1316"/>
                <a:gd name="T23" fmla="*/ 176 h 413"/>
                <a:gd name="T24" fmla="*/ 1204 w 1316"/>
                <a:gd name="T25" fmla="*/ 284 h 413"/>
                <a:gd name="T26" fmla="*/ 1156 w 1316"/>
                <a:gd name="T27" fmla="*/ 368 h 413"/>
                <a:gd name="T28" fmla="*/ 824 w 1316"/>
                <a:gd name="T29" fmla="*/ 360 h 413"/>
                <a:gd name="T30" fmla="*/ 756 w 1316"/>
                <a:gd name="T31" fmla="*/ 244 h 413"/>
                <a:gd name="T32" fmla="*/ 612 w 1316"/>
                <a:gd name="T33" fmla="*/ 116 h 413"/>
                <a:gd name="T34" fmla="*/ 908 w 1316"/>
                <a:gd name="T35" fmla="*/ 364 h 413"/>
                <a:gd name="T36" fmla="*/ 1176 w 1316"/>
                <a:gd name="T37" fmla="*/ 292 h 413"/>
                <a:gd name="T38" fmla="*/ 1200 w 1316"/>
                <a:gd name="T39" fmla="*/ 92 h 413"/>
                <a:gd name="T40" fmla="*/ 932 w 1316"/>
                <a:gd name="T41" fmla="*/ 56 h 413"/>
                <a:gd name="T42" fmla="*/ 780 w 1316"/>
                <a:gd name="T43" fmla="*/ 76 h 413"/>
                <a:gd name="T44" fmla="*/ 908 w 1316"/>
                <a:gd name="T45" fmla="*/ 364 h 413"/>
                <a:gd name="T46" fmla="*/ 200 w 1316"/>
                <a:gd name="T47" fmla="*/ 60 h 413"/>
                <a:gd name="T48" fmla="*/ 116 w 1316"/>
                <a:gd name="T49" fmla="*/ 88 h 413"/>
                <a:gd name="T50" fmla="*/ 176 w 1316"/>
                <a:gd name="T51" fmla="*/ 344 h 413"/>
                <a:gd name="T52" fmla="*/ 440 w 1316"/>
                <a:gd name="T53" fmla="*/ 352 h 413"/>
                <a:gd name="T54" fmla="*/ 536 w 1316"/>
                <a:gd name="T55" fmla="*/ 76 h 413"/>
                <a:gd name="T56" fmla="*/ 200 w 1316"/>
                <a:gd name="T57" fmla="*/ 60 h 413"/>
                <a:gd name="T58" fmla="*/ 52 w 1316"/>
                <a:gd name="T59" fmla="*/ 104 h 413"/>
                <a:gd name="T60" fmla="*/ 68 w 1316"/>
                <a:gd name="T61" fmla="*/ 68 h 413"/>
                <a:gd name="T62" fmla="*/ 52 w 1316"/>
                <a:gd name="T63" fmla="*/ 68 h 413"/>
                <a:gd name="T64" fmla="*/ 52 w 1316"/>
                <a:gd name="T65" fmla="*/ 104 h 413"/>
                <a:gd name="T66" fmla="*/ 1256 w 1316"/>
                <a:gd name="T67" fmla="*/ 104 h 413"/>
                <a:gd name="T68" fmla="*/ 1256 w 1316"/>
                <a:gd name="T69" fmla="*/ 104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16" h="413">
                  <a:moveTo>
                    <a:pt x="612" y="116"/>
                  </a:moveTo>
                  <a:cubicBezTo>
                    <a:pt x="551" y="192"/>
                    <a:pt x="559" y="338"/>
                    <a:pt x="456" y="380"/>
                  </a:cubicBezTo>
                  <a:cubicBezTo>
                    <a:pt x="380" y="411"/>
                    <a:pt x="190" y="400"/>
                    <a:pt x="144" y="356"/>
                  </a:cubicBezTo>
                  <a:cubicBezTo>
                    <a:pt x="104" y="318"/>
                    <a:pt x="111" y="221"/>
                    <a:pt x="76" y="156"/>
                  </a:cubicBezTo>
                  <a:cubicBezTo>
                    <a:pt x="55" y="118"/>
                    <a:pt x="0" y="112"/>
                    <a:pt x="28" y="40"/>
                  </a:cubicBezTo>
                  <a:cubicBezTo>
                    <a:pt x="110" y="18"/>
                    <a:pt x="227" y="16"/>
                    <a:pt x="348" y="16"/>
                  </a:cubicBezTo>
                  <a:cubicBezTo>
                    <a:pt x="448" y="16"/>
                    <a:pt x="534" y="3"/>
                    <a:pt x="576" y="56"/>
                  </a:cubicBezTo>
                  <a:cubicBezTo>
                    <a:pt x="626" y="48"/>
                    <a:pt x="679" y="66"/>
                    <a:pt x="728" y="56"/>
                  </a:cubicBezTo>
                  <a:cubicBezTo>
                    <a:pt x="754" y="51"/>
                    <a:pt x="769" y="22"/>
                    <a:pt x="800" y="16"/>
                  </a:cubicBezTo>
                  <a:cubicBezTo>
                    <a:pt x="878" y="0"/>
                    <a:pt x="976" y="13"/>
                    <a:pt x="1068" y="16"/>
                  </a:cubicBezTo>
                  <a:cubicBezTo>
                    <a:pt x="1144" y="18"/>
                    <a:pt x="1270" y="21"/>
                    <a:pt x="1288" y="60"/>
                  </a:cubicBezTo>
                  <a:cubicBezTo>
                    <a:pt x="1316" y="122"/>
                    <a:pt x="1239" y="154"/>
                    <a:pt x="1228" y="176"/>
                  </a:cubicBezTo>
                  <a:cubicBezTo>
                    <a:pt x="1211" y="210"/>
                    <a:pt x="1215" y="254"/>
                    <a:pt x="1204" y="284"/>
                  </a:cubicBezTo>
                  <a:cubicBezTo>
                    <a:pt x="1195" y="309"/>
                    <a:pt x="1179" y="351"/>
                    <a:pt x="1156" y="368"/>
                  </a:cubicBezTo>
                  <a:cubicBezTo>
                    <a:pt x="1092" y="413"/>
                    <a:pt x="875" y="400"/>
                    <a:pt x="824" y="360"/>
                  </a:cubicBezTo>
                  <a:cubicBezTo>
                    <a:pt x="794" y="336"/>
                    <a:pt x="770" y="283"/>
                    <a:pt x="756" y="244"/>
                  </a:cubicBezTo>
                  <a:cubicBezTo>
                    <a:pt x="729" y="169"/>
                    <a:pt x="730" y="79"/>
                    <a:pt x="612" y="116"/>
                  </a:cubicBezTo>
                  <a:close/>
                  <a:moveTo>
                    <a:pt x="908" y="364"/>
                  </a:moveTo>
                  <a:cubicBezTo>
                    <a:pt x="1014" y="389"/>
                    <a:pt x="1149" y="363"/>
                    <a:pt x="1176" y="292"/>
                  </a:cubicBezTo>
                  <a:cubicBezTo>
                    <a:pt x="1189" y="257"/>
                    <a:pt x="1214" y="124"/>
                    <a:pt x="1200" y="92"/>
                  </a:cubicBezTo>
                  <a:cubicBezTo>
                    <a:pt x="1178" y="42"/>
                    <a:pt x="1013" y="52"/>
                    <a:pt x="932" y="56"/>
                  </a:cubicBezTo>
                  <a:cubicBezTo>
                    <a:pt x="875" y="59"/>
                    <a:pt x="818" y="56"/>
                    <a:pt x="780" y="76"/>
                  </a:cubicBezTo>
                  <a:cubicBezTo>
                    <a:pt x="754" y="189"/>
                    <a:pt x="811" y="341"/>
                    <a:pt x="908" y="364"/>
                  </a:cubicBezTo>
                  <a:close/>
                  <a:moveTo>
                    <a:pt x="200" y="60"/>
                  </a:moveTo>
                  <a:cubicBezTo>
                    <a:pt x="166" y="63"/>
                    <a:pt x="132" y="62"/>
                    <a:pt x="116" y="88"/>
                  </a:cubicBezTo>
                  <a:cubicBezTo>
                    <a:pt x="121" y="177"/>
                    <a:pt x="116" y="304"/>
                    <a:pt x="176" y="344"/>
                  </a:cubicBezTo>
                  <a:cubicBezTo>
                    <a:pt x="229" y="379"/>
                    <a:pt x="375" y="383"/>
                    <a:pt x="440" y="352"/>
                  </a:cubicBezTo>
                  <a:cubicBezTo>
                    <a:pt x="515" y="316"/>
                    <a:pt x="558" y="168"/>
                    <a:pt x="536" y="76"/>
                  </a:cubicBezTo>
                  <a:cubicBezTo>
                    <a:pt x="456" y="50"/>
                    <a:pt x="305" y="50"/>
                    <a:pt x="200" y="60"/>
                  </a:cubicBezTo>
                  <a:close/>
                  <a:moveTo>
                    <a:pt x="52" y="104"/>
                  </a:moveTo>
                  <a:cubicBezTo>
                    <a:pt x="79" y="108"/>
                    <a:pt x="77" y="81"/>
                    <a:pt x="68" y="68"/>
                  </a:cubicBezTo>
                  <a:cubicBezTo>
                    <a:pt x="63" y="68"/>
                    <a:pt x="57" y="68"/>
                    <a:pt x="52" y="68"/>
                  </a:cubicBezTo>
                  <a:cubicBezTo>
                    <a:pt x="46" y="74"/>
                    <a:pt x="46" y="97"/>
                    <a:pt x="52" y="104"/>
                  </a:cubicBezTo>
                  <a:close/>
                  <a:moveTo>
                    <a:pt x="1256" y="104"/>
                  </a:moveTo>
                  <a:cubicBezTo>
                    <a:pt x="1300" y="59"/>
                    <a:pt x="1204" y="71"/>
                    <a:pt x="1256" y="104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931580" y="4721708"/>
            <a:ext cx="1190413" cy="1705475"/>
            <a:chOff x="3931580" y="4721708"/>
            <a:chExt cx="1190413" cy="1705475"/>
          </a:xfrm>
        </p:grpSpPr>
        <p:sp>
          <p:nvSpPr>
            <p:cNvPr id="64" name="任意多边形 63"/>
            <p:cNvSpPr>
              <a:spLocks/>
            </p:cNvSpPr>
            <p:nvPr/>
          </p:nvSpPr>
          <p:spPr bwMode="auto">
            <a:xfrm flipV="1">
              <a:off x="3931580" y="4721708"/>
              <a:ext cx="705287" cy="797848"/>
            </a:xfrm>
            <a:custGeom>
              <a:avLst/>
              <a:gdLst>
                <a:gd name="connsiteX0" fmla="*/ 457321 w 525140"/>
                <a:gd name="connsiteY0" fmla="*/ 593225 h 594059"/>
                <a:gd name="connsiteX1" fmla="*/ 518227 w 525140"/>
                <a:gd name="connsiteY1" fmla="*/ 517971 h 594059"/>
                <a:gd name="connsiteX2" fmla="*/ 523799 w 525140"/>
                <a:gd name="connsiteY2" fmla="*/ 496969 h 594059"/>
                <a:gd name="connsiteX3" fmla="*/ 525140 w 525140"/>
                <a:gd name="connsiteY3" fmla="*/ 497879 h 594059"/>
                <a:gd name="connsiteX4" fmla="*/ 524288 w 525140"/>
                <a:gd name="connsiteY4" fmla="*/ 495125 h 594059"/>
                <a:gd name="connsiteX5" fmla="*/ 525140 w 525140"/>
                <a:gd name="connsiteY5" fmla="*/ 491914 h 594059"/>
                <a:gd name="connsiteX6" fmla="*/ 522168 w 525140"/>
                <a:gd name="connsiteY6" fmla="*/ 488270 h 594059"/>
                <a:gd name="connsiteX7" fmla="*/ 495362 w 525140"/>
                <a:gd name="connsiteY7" fmla="*/ 401610 h 594059"/>
                <a:gd name="connsiteX8" fmla="*/ 461966 w 525140"/>
                <a:gd name="connsiteY8" fmla="*/ 306543 h 594059"/>
                <a:gd name="connsiteX9" fmla="*/ 402697 w 525140"/>
                <a:gd name="connsiteY9" fmla="*/ 169907 h 594059"/>
                <a:gd name="connsiteX10" fmla="*/ 257511 w 525140"/>
                <a:gd name="connsiteY10" fmla="*/ 9011 h 594059"/>
                <a:gd name="connsiteX11" fmla="*/ 100379 w 525140"/>
                <a:gd name="connsiteY11" fmla="*/ 55014 h 594059"/>
                <a:gd name="connsiteX12" fmla="*/ 49839 w 525140"/>
                <a:gd name="connsiteY12" fmla="*/ 151597 h 594059"/>
                <a:gd name="connsiteX13" fmla="*/ 4354 w 525140"/>
                <a:gd name="connsiteY13" fmla="*/ 384130 h 594059"/>
                <a:gd name="connsiteX14" fmla="*/ 9408 w 525140"/>
                <a:gd name="connsiteY14" fmla="*/ 482316 h 594059"/>
                <a:gd name="connsiteX15" fmla="*/ 90271 w 525140"/>
                <a:gd name="connsiteY15" fmla="*/ 531981 h 594059"/>
                <a:gd name="connsiteX16" fmla="*/ 323671 w 525140"/>
                <a:gd name="connsiteY16" fmla="*/ 532667 h 594059"/>
                <a:gd name="connsiteX17" fmla="*/ 212714 w 525140"/>
                <a:gd name="connsiteY17" fmla="*/ 244977 h 594059"/>
                <a:gd name="connsiteX18" fmla="*/ 219147 w 525140"/>
                <a:gd name="connsiteY18" fmla="*/ 215681 h 594059"/>
                <a:gd name="connsiteX19" fmla="*/ 293807 w 525140"/>
                <a:gd name="connsiteY19" fmla="*/ 375204 h 594059"/>
                <a:gd name="connsiteX20" fmla="*/ 343428 w 525140"/>
                <a:gd name="connsiteY20" fmla="*/ 521224 h 594059"/>
                <a:gd name="connsiteX21" fmla="*/ 346314 w 525140"/>
                <a:gd name="connsiteY21" fmla="*/ 518475 h 594059"/>
                <a:gd name="connsiteX22" fmla="*/ 365370 w 525140"/>
                <a:gd name="connsiteY22" fmla="*/ 552373 h 594059"/>
                <a:gd name="connsiteX23" fmla="*/ 457321 w 525140"/>
                <a:gd name="connsiteY23" fmla="*/ 593225 h 594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25140" h="594059">
                  <a:moveTo>
                    <a:pt x="457321" y="593225"/>
                  </a:moveTo>
                  <a:cubicBezTo>
                    <a:pt x="497999" y="588955"/>
                    <a:pt x="510550" y="548806"/>
                    <a:pt x="518227" y="517971"/>
                  </a:cubicBezTo>
                  <a:lnTo>
                    <a:pt x="523799" y="496969"/>
                  </a:lnTo>
                  <a:lnTo>
                    <a:pt x="525140" y="497879"/>
                  </a:lnTo>
                  <a:lnTo>
                    <a:pt x="524288" y="495125"/>
                  </a:lnTo>
                  <a:lnTo>
                    <a:pt x="525140" y="491914"/>
                  </a:lnTo>
                  <a:lnTo>
                    <a:pt x="522168" y="488270"/>
                  </a:lnTo>
                  <a:lnTo>
                    <a:pt x="495362" y="401610"/>
                  </a:lnTo>
                  <a:cubicBezTo>
                    <a:pt x="483847" y="370055"/>
                    <a:pt x="471729" y="338699"/>
                    <a:pt x="461966" y="306543"/>
                  </a:cubicBezTo>
                  <a:cubicBezTo>
                    <a:pt x="445425" y="259624"/>
                    <a:pt x="421304" y="215910"/>
                    <a:pt x="402697" y="169907"/>
                  </a:cubicBezTo>
                  <a:cubicBezTo>
                    <a:pt x="367549" y="106739"/>
                    <a:pt x="328496" y="37162"/>
                    <a:pt x="257511" y="9011"/>
                  </a:cubicBezTo>
                  <a:cubicBezTo>
                    <a:pt x="201458" y="-15021"/>
                    <a:pt x="138283" y="11986"/>
                    <a:pt x="100379" y="55014"/>
                  </a:cubicBezTo>
                  <a:cubicBezTo>
                    <a:pt x="81541" y="86140"/>
                    <a:pt x="60636" y="116580"/>
                    <a:pt x="49839" y="151597"/>
                  </a:cubicBezTo>
                  <a:cubicBezTo>
                    <a:pt x="28475" y="227811"/>
                    <a:pt x="11016" y="305170"/>
                    <a:pt x="4354" y="384130"/>
                  </a:cubicBezTo>
                  <a:cubicBezTo>
                    <a:pt x="2286" y="416630"/>
                    <a:pt x="-6673" y="451876"/>
                    <a:pt x="9408" y="482316"/>
                  </a:cubicBezTo>
                  <a:cubicBezTo>
                    <a:pt x="23191" y="512984"/>
                    <a:pt x="56961" y="532438"/>
                    <a:pt x="90271" y="531981"/>
                  </a:cubicBezTo>
                  <a:cubicBezTo>
                    <a:pt x="168148" y="532667"/>
                    <a:pt x="246024" y="530836"/>
                    <a:pt x="323671" y="532667"/>
                  </a:cubicBezTo>
                  <a:cubicBezTo>
                    <a:pt x="292888" y="434711"/>
                    <a:pt x="259348" y="336754"/>
                    <a:pt x="212714" y="244977"/>
                  </a:cubicBezTo>
                  <a:cubicBezTo>
                    <a:pt x="213863" y="235135"/>
                    <a:pt x="216849" y="225523"/>
                    <a:pt x="219147" y="215681"/>
                  </a:cubicBezTo>
                  <a:cubicBezTo>
                    <a:pt x="252686" y="264659"/>
                    <a:pt x="268308" y="322335"/>
                    <a:pt x="293807" y="375204"/>
                  </a:cubicBezTo>
                  <a:cubicBezTo>
                    <a:pt x="308739" y="424411"/>
                    <a:pt x="327117" y="472474"/>
                    <a:pt x="343428" y="521224"/>
                  </a:cubicBezTo>
                  <a:lnTo>
                    <a:pt x="346314" y="518475"/>
                  </a:lnTo>
                  <a:lnTo>
                    <a:pt x="365370" y="552373"/>
                  </a:lnTo>
                  <a:cubicBezTo>
                    <a:pt x="389089" y="585601"/>
                    <a:pt x="416643" y="597495"/>
                    <a:pt x="457321" y="593225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8" name="任意多边形 67"/>
            <p:cNvSpPr>
              <a:spLocks/>
            </p:cNvSpPr>
            <p:nvPr/>
          </p:nvSpPr>
          <p:spPr bwMode="auto">
            <a:xfrm flipV="1">
              <a:off x="4115175" y="4804467"/>
              <a:ext cx="1006818" cy="1622716"/>
            </a:xfrm>
            <a:custGeom>
              <a:avLst/>
              <a:gdLst>
                <a:gd name="connsiteX0" fmla="*/ 564641 w 1006818"/>
                <a:gd name="connsiteY0" fmla="*/ 1622716 h 1622716"/>
                <a:gd name="connsiteX1" fmla="*/ 893681 w 1006818"/>
                <a:gd name="connsiteY1" fmla="*/ 1621181 h 1622716"/>
                <a:gd name="connsiteX2" fmla="*/ 1004080 w 1006818"/>
                <a:gd name="connsiteY2" fmla="*/ 1510338 h 1622716"/>
                <a:gd name="connsiteX3" fmla="*/ 981568 w 1006818"/>
                <a:gd name="connsiteY3" fmla="*/ 1163378 h 1622716"/>
                <a:gd name="connsiteX4" fmla="*/ 926677 w 1006818"/>
                <a:gd name="connsiteY4" fmla="*/ 981608 h 1622716"/>
                <a:gd name="connsiteX5" fmla="*/ 723764 w 1006818"/>
                <a:gd name="connsiteY5" fmla="*/ 704347 h 1622716"/>
                <a:gd name="connsiteX6" fmla="*/ 218332 w 1006818"/>
                <a:gd name="connsiteY6" fmla="*/ 559422 h 1622716"/>
                <a:gd name="connsiteX7" fmla="*/ 109783 w 1006818"/>
                <a:gd name="connsiteY7" fmla="*/ 600259 h 1622716"/>
                <a:gd name="connsiteX8" fmla="*/ 87888 w 1006818"/>
                <a:gd name="connsiteY8" fmla="*/ 742113 h 1622716"/>
                <a:gd name="connsiteX9" fmla="*/ 208772 w 1006818"/>
                <a:gd name="connsiteY9" fmla="*/ 805978 h 1622716"/>
                <a:gd name="connsiteX10" fmla="*/ 457634 w 1006818"/>
                <a:gd name="connsiteY10" fmla="*/ 830849 h 1622716"/>
                <a:gd name="connsiteX11" fmla="*/ 638035 w 1006818"/>
                <a:gd name="connsiteY11" fmla="*/ 964413 h 1622716"/>
                <a:gd name="connsiteX12" fmla="*/ 738875 w 1006818"/>
                <a:gd name="connsiteY12" fmla="*/ 1208820 h 1622716"/>
                <a:gd name="connsiteX13" fmla="*/ 714821 w 1006818"/>
                <a:gd name="connsiteY13" fmla="*/ 1215882 h 1622716"/>
                <a:gd name="connsiteX14" fmla="*/ 607506 w 1006818"/>
                <a:gd name="connsiteY14" fmla="*/ 973010 h 1622716"/>
                <a:gd name="connsiteX15" fmla="*/ 230051 w 1006818"/>
                <a:gd name="connsiteY15" fmla="*/ 830542 h 1622716"/>
                <a:gd name="connsiteX16" fmla="*/ 74320 w 1006818"/>
                <a:gd name="connsiteY16" fmla="*/ 767905 h 1622716"/>
                <a:gd name="connsiteX17" fmla="*/ 175159 w 1006818"/>
                <a:gd name="connsiteY17" fmla="*/ 536701 h 1622716"/>
                <a:gd name="connsiteX18" fmla="*/ 463493 w 1006818"/>
                <a:gd name="connsiteY18" fmla="*/ 549596 h 1622716"/>
                <a:gd name="connsiteX19" fmla="*/ 819361 w 1006818"/>
                <a:gd name="connsiteY19" fmla="*/ 760843 h 1622716"/>
                <a:gd name="connsiteX20" fmla="*/ 819763 w 1006818"/>
                <a:gd name="connsiteY20" fmla="*/ 0 h 1622716"/>
                <a:gd name="connsiteX21" fmla="*/ 444065 w 1006818"/>
                <a:gd name="connsiteY21" fmla="*/ 0 h 1622716"/>
                <a:gd name="connsiteX22" fmla="*/ 444065 w 1006818"/>
                <a:gd name="connsiteY22" fmla="*/ 354623 h 1622716"/>
                <a:gd name="connsiteX23" fmla="*/ 372830 w 1006818"/>
                <a:gd name="connsiteY23" fmla="*/ 354009 h 1622716"/>
                <a:gd name="connsiteX24" fmla="*/ 372750 w 1006818"/>
                <a:gd name="connsiteY24" fmla="*/ 0 h 1622716"/>
                <a:gd name="connsiteX25" fmla="*/ 152 w 1006818"/>
                <a:gd name="connsiteY25" fmla="*/ 0 h 1622716"/>
                <a:gd name="connsiteX26" fmla="*/ 0 w 1006818"/>
                <a:gd name="connsiteY26" fmla="*/ 903925 h 1622716"/>
                <a:gd name="connsiteX27" fmla="*/ 207539 w 1006818"/>
                <a:gd name="connsiteY27" fmla="*/ 909452 h 1622716"/>
                <a:gd name="connsiteX28" fmla="*/ 382389 w 1006818"/>
                <a:gd name="connsiteY28" fmla="*/ 1129910 h 1622716"/>
                <a:gd name="connsiteX29" fmla="*/ 440981 w 1006818"/>
                <a:gd name="connsiteY29" fmla="*/ 1256105 h 1622716"/>
                <a:gd name="connsiteX30" fmla="*/ 506974 w 1006818"/>
                <a:gd name="connsiteY30" fmla="*/ 1435726 h 1622716"/>
                <a:gd name="connsiteX31" fmla="*/ 564641 w 1006818"/>
                <a:gd name="connsiteY31" fmla="*/ 1622716 h 1622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06818" h="1622716">
                  <a:moveTo>
                    <a:pt x="564641" y="1622716"/>
                  </a:moveTo>
                  <a:cubicBezTo>
                    <a:pt x="674424" y="1619339"/>
                    <a:pt x="783898" y="1623023"/>
                    <a:pt x="893681" y="1621181"/>
                  </a:cubicBezTo>
                  <a:cubicBezTo>
                    <a:pt x="951656" y="1617189"/>
                    <a:pt x="1002230" y="1568983"/>
                    <a:pt x="1004080" y="1510338"/>
                  </a:cubicBezTo>
                  <a:cubicBezTo>
                    <a:pt x="1009939" y="1394582"/>
                    <a:pt x="1008089" y="1276984"/>
                    <a:pt x="981568" y="1163378"/>
                  </a:cubicBezTo>
                  <a:cubicBezTo>
                    <a:pt x="969233" y="1101048"/>
                    <a:pt x="945488" y="1042095"/>
                    <a:pt x="926677" y="981608"/>
                  </a:cubicBezTo>
                  <a:cubicBezTo>
                    <a:pt x="881037" y="875370"/>
                    <a:pt x="812885" y="778958"/>
                    <a:pt x="723764" y="704347"/>
                  </a:cubicBezTo>
                  <a:cubicBezTo>
                    <a:pt x="581602" y="595039"/>
                    <a:pt x="396266" y="548982"/>
                    <a:pt x="218332" y="559422"/>
                  </a:cubicBezTo>
                  <a:cubicBezTo>
                    <a:pt x="178243" y="558194"/>
                    <a:pt x="137845" y="570782"/>
                    <a:pt x="109783" y="600259"/>
                  </a:cubicBezTo>
                  <a:cubicBezTo>
                    <a:pt x="69386" y="634648"/>
                    <a:pt x="73086" y="696364"/>
                    <a:pt x="87888" y="742113"/>
                  </a:cubicBezTo>
                  <a:cubicBezTo>
                    <a:pt x="113792" y="780801"/>
                    <a:pt x="160049" y="811198"/>
                    <a:pt x="208772" y="805978"/>
                  </a:cubicBezTo>
                  <a:cubicBezTo>
                    <a:pt x="292035" y="799838"/>
                    <a:pt x="376839" y="808128"/>
                    <a:pt x="457634" y="830849"/>
                  </a:cubicBezTo>
                  <a:cubicBezTo>
                    <a:pt x="527944" y="858483"/>
                    <a:pt x="591470" y="904847"/>
                    <a:pt x="638035" y="964413"/>
                  </a:cubicBezTo>
                  <a:cubicBezTo>
                    <a:pt x="687684" y="1038104"/>
                    <a:pt x="727773" y="1119778"/>
                    <a:pt x="738875" y="1208820"/>
                  </a:cubicBezTo>
                  <a:cubicBezTo>
                    <a:pt x="733016" y="1210663"/>
                    <a:pt x="720680" y="1214040"/>
                    <a:pt x="714821" y="1215882"/>
                  </a:cubicBezTo>
                  <a:cubicBezTo>
                    <a:pt x="694160" y="1129910"/>
                    <a:pt x="662705" y="1043016"/>
                    <a:pt x="607506" y="973010"/>
                  </a:cubicBezTo>
                  <a:cubicBezTo>
                    <a:pt x="520234" y="860018"/>
                    <a:pt x="367587" y="821638"/>
                    <a:pt x="230051" y="830542"/>
                  </a:cubicBezTo>
                  <a:cubicBezTo>
                    <a:pt x="172384" y="837604"/>
                    <a:pt x="103615" y="823480"/>
                    <a:pt x="74320" y="767905"/>
                  </a:cubicBezTo>
                  <a:cubicBezTo>
                    <a:pt x="8326" y="686231"/>
                    <a:pt x="69077" y="542227"/>
                    <a:pt x="175159" y="536701"/>
                  </a:cubicBezTo>
                  <a:cubicBezTo>
                    <a:pt x="271065" y="529946"/>
                    <a:pt x="368821" y="531481"/>
                    <a:pt x="463493" y="549596"/>
                  </a:cubicBezTo>
                  <a:cubicBezTo>
                    <a:pt x="597637" y="586135"/>
                    <a:pt x="732090" y="649693"/>
                    <a:pt x="819361" y="760843"/>
                  </a:cubicBezTo>
                  <a:lnTo>
                    <a:pt x="819763" y="0"/>
                  </a:lnTo>
                  <a:lnTo>
                    <a:pt x="444065" y="0"/>
                  </a:lnTo>
                  <a:lnTo>
                    <a:pt x="444065" y="354623"/>
                  </a:lnTo>
                  <a:cubicBezTo>
                    <a:pt x="420320" y="354316"/>
                    <a:pt x="396575" y="354009"/>
                    <a:pt x="372830" y="354009"/>
                  </a:cubicBezTo>
                  <a:lnTo>
                    <a:pt x="372750" y="0"/>
                  </a:lnTo>
                  <a:lnTo>
                    <a:pt x="152" y="0"/>
                  </a:lnTo>
                  <a:lnTo>
                    <a:pt x="0" y="903925"/>
                  </a:lnTo>
                  <a:cubicBezTo>
                    <a:pt x="66302" y="875063"/>
                    <a:pt x="143396" y="875370"/>
                    <a:pt x="207539" y="909452"/>
                  </a:cubicBezTo>
                  <a:cubicBezTo>
                    <a:pt x="288642" y="961343"/>
                    <a:pt x="342609" y="1044245"/>
                    <a:pt x="382389" y="1129910"/>
                  </a:cubicBezTo>
                  <a:cubicBezTo>
                    <a:pt x="403051" y="1171361"/>
                    <a:pt x="426796" y="1211584"/>
                    <a:pt x="440981" y="1256105"/>
                  </a:cubicBezTo>
                  <a:cubicBezTo>
                    <a:pt x="459792" y="1317207"/>
                    <a:pt x="491247" y="1373703"/>
                    <a:pt x="506974" y="1435726"/>
                  </a:cubicBezTo>
                  <a:cubicBezTo>
                    <a:pt x="523010" y="1499284"/>
                    <a:pt x="551997" y="1558544"/>
                    <a:pt x="564641" y="1622716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45" name="矩形 44"/>
          <p:cNvSpPr/>
          <p:nvPr/>
        </p:nvSpPr>
        <p:spPr>
          <a:xfrm>
            <a:off x="1244074" y="6342844"/>
            <a:ext cx="6655853" cy="1471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541207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560" y="3382827"/>
            <a:ext cx="2432713" cy="243271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67392" y="938264"/>
            <a:ext cx="5609229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spc="300" smtClean="0">
                <a:latin typeface="+mj-ea"/>
                <a:ea typeface="+mj-ea"/>
              </a:rPr>
              <a:t>这一期分享的是快捷键</a:t>
            </a:r>
            <a:endParaRPr lang="en-US" altLang="zh-CN" sz="3200" spc="300" smtClean="0">
              <a:latin typeface="+mj-ea"/>
              <a:ea typeface="+mj-ea"/>
            </a:endParaRPr>
          </a:p>
          <a:p>
            <a:pPr algn="ctr"/>
            <a:r>
              <a:rPr lang="zh-CN" altLang="en-US" sz="4400" spc="300" smtClean="0">
                <a:solidFill>
                  <a:schemeClr val="accent5"/>
                </a:solidFill>
                <a:latin typeface="+mj-ea"/>
                <a:ea typeface="+mj-ea"/>
              </a:rPr>
              <a:t>放过鼠标，转虐键盘</a:t>
            </a:r>
            <a:endParaRPr lang="en-US" altLang="zh-CN" sz="4400" spc="300">
              <a:solidFill>
                <a:schemeClr val="accent5"/>
              </a:solidFill>
              <a:latin typeface="+mj-ea"/>
              <a:ea typeface="+mj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739487" y="2147883"/>
            <a:ext cx="16224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1244074" y="6342844"/>
            <a:ext cx="6655853" cy="1471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7338" y="4906082"/>
            <a:ext cx="959207" cy="959207"/>
          </a:xfrm>
          <a:prstGeom prst="rect">
            <a:avLst/>
          </a:prstGeom>
        </p:spPr>
      </p:pic>
      <p:sp>
        <p:nvSpPr>
          <p:cNvPr id="7" name="椭圆形标注 6"/>
          <p:cNvSpPr/>
          <p:nvPr/>
        </p:nvSpPr>
        <p:spPr>
          <a:xfrm>
            <a:off x="1863226" y="3815955"/>
            <a:ext cx="933958" cy="765826"/>
          </a:xfrm>
          <a:prstGeom prst="wedgeEllipseCallout">
            <a:avLst>
              <a:gd name="adj1" fmla="val 53042"/>
              <a:gd name="adj2" fmla="val 45519"/>
            </a:avLst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861639" y="3768995"/>
            <a:ext cx="279246" cy="488018"/>
            <a:chOff x="1078173" y="2388358"/>
            <a:chExt cx="309056" cy="777923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078173" y="2388358"/>
              <a:ext cx="0" cy="777923"/>
            </a:xfrm>
            <a:prstGeom prst="line">
              <a:avLst/>
            </a:prstGeom>
            <a:ln w="444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1232701" y="2388358"/>
              <a:ext cx="0" cy="559558"/>
            </a:xfrm>
            <a:prstGeom prst="line">
              <a:avLst/>
            </a:prstGeom>
            <a:ln w="444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1387229" y="2388358"/>
              <a:ext cx="0" cy="327546"/>
            </a:xfrm>
            <a:prstGeom prst="line">
              <a:avLst/>
            </a:prstGeom>
            <a:ln w="444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2034919" y="4121210"/>
            <a:ext cx="607655" cy="271605"/>
            <a:chOff x="968991" y="3354568"/>
            <a:chExt cx="739035" cy="330328"/>
          </a:xfrm>
        </p:grpSpPr>
        <p:grpSp>
          <p:nvGrpSpPr>
            <p:cNvPr id="19" name="组合 18"/>
            <p:cNvGrpSpPr/>
            <p:nvPr/>
          </p:nvGrpSpPr>
          <p:grpSpPr>
            <a:xfrm>
              <a:off x="968991" y="3354568"/>
              <a:ext cx="275083" cy="330328"/>
              <a:chOff x="968991" y="3354568"/>
              <a:chExt cx="275083" cy="330328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968991" y="3354568"/>
                <a:ext cx="275083" cy="0"/>
              </a:xfrm>
              <a:prstGeom prst="line">
                <a:avLst/>
              </a:prstGeom>
              <a:ln w="349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任意多边形 17"/>
              <p:cNvSpPr/>
              <p:nvPr/>
            </p:nvSpPr>
            <p:spPr>
              <a:xfrm>
                <a:off x="1077941" y="3370997"/>
                <a:ext cx="42384" cy="313899"/>
              </a:xfrm>
              <a:custGeom>
                <a:avLst/>
                <a:gdLst>
                  <a:gd name="connsiteX0" fmla="*/ 27528 w 42384"/>
                  <a:gd name="connsiteY0" fmla="*/ 0 h 313899"/>
                  <a:gd name="connsiteX1" fmla="*/ 232 w 42384"/>
                  <a:gd name="connsiteY1" fmla="*/ 122830 h 313899"/>
                  <a:gd name="connsiteX2" fmla="*/ 41175 w 42384"/>
                  <a:gd name="connsiteY2" fmla="*/ 191069 h 313899"/>
                  <a:gd name="connsiteX3" fmla="*/ 27528 w 42384"/>
                  <a:gd name="connsiteY3" fmla="*/ 313899 h 313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384" h="313899">
                    <a:moveTo>
                      <a:pt x="27528" y="0"/>
                    </a:moveTo>
                    <a:cubicBezTo>
                      <a:pt x="12743" y="45492"/>
                      <a:pt x="-2042" y="90985"/>
                      <a:pt x="232" y="122830"/>
                    </a:cubicBezTo>
                    <a:cubicBezTo>
                      <a:pt x="2506" y="154675"/>
                      <a:pt x="36626" y="159224"/>
                      <a:pt x="41175" y="191069"/>
                    </a:cubicBezTo>
                    <a:cubicBezTo>
                      <a:pt x="45724" y="222914"/>
                      <a:pt x="36626" y="268406"/>
                      <a:pt x="27528" y="313899"/>
                    </a:cubicBezTo>
                  </a:path>
                </a:pathLst>
              </a:custGeom>
              <a:noFill/>
              <a:ln w="349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1432943" y="3354568"/>
              <a:ext cx="275083" cy="330328"/>
              <a:chOff x="968991" y="3354568"/>
              <a:chExt cx="275083" cy="330328"/>
            </a:xfrm>
          </p:grpSpPr>
          <p:cxnSp>
            <p:nvCxnSpPr>
              <p:cNvPr id="42" name="直接连接符 41"/>
              <p:cNvCxnSpPr/>
              <p:nvPr/>
            </p:nvCxnSpPr>
            <p:spPr>
              <a:xfrm>
                <a:off x="968991" y="3354568"/>
                <a:ext cx="275083" cy="0"/>
              </a:xfrm>
              <a:prstGeom prst="line">
                <a:avLst/>
              </a:prstGeom>
              <a:ln w="3492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任意多边形 42"/>
              <p:cNvSpPr/>
              <p:nvPr/>
            </p:nvSpPr>
            <p:spPr>
              <a:xfrm>
                <a:off x="1077941" y="3370997"/>
                <a:ext cx="42384" cy="313899"/>
              </a:xfrm>
              <a:custGeom>
                <a:avLst/>
                <a:gdLst>
                  <a:gd name="connsiteX0" fmla="*/ 27528 w 42384"/>
                  <a:gd name="connsiteY0" fmla="*/ 0 h 313899"/>
                  <a:gd name="connsiteX1" fmla="*/ 232 w 42384"/>
                  <a:gd name="connsiteY1" fmla="*/ 122830 h 313899"/>
                  <a:gd name="connsiteX2" fmla="*/ 41175 w 42384"/>
                  <a:gd name="connsiteY2" fmla="*/ 191069 h 313899"/>
                  <a:gd name="connsiteX3" fmla="*/ 27528 w 42384"/>
                  <a:gd name="connsiteY3" fmla="*/ 313899 h 313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384" h="313899">
                    <a:moveTo>
                      <a:pt x="27528" y="0"/>
                    </a:moveTo>
                    <a:cubicBezTo>
                      <a:pt x="12743" y="45492"/>
                      <a:pt x="-2042" y="90985"/>
                      <a:pt x="232" y="122830"/>
                    </a:cubicBezTo>
                    <a:cubicBezTo>
                      <a:pt x="2506" y="154675"/>
                      <a:pt x="36626" y="159224"/>
                      <a:pt x="41175" y="191069"/>
                    </a:cubicBezTo>
                    <a:cubicBezTo>
                      <a:pt x="45724" y="222914"/>
                      <a:pt x="36626" y="268406"/>
                      <a:pt x="27528" y="313899"/>
                    </a:cubicBezTo>
                  </a:path>
                </a:pathLst>
              </a:custGeom>
              <a:noFill/>
              <a:ln w="349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6" name="椭圆形标注 45"/>
          <p:cNvSpPr/>
          <p:nvPr/>
        </p:nvSpPr>
        <p:spPr>
          <a:xfrm flipH="1">
            <a:off x="6542888" y="4041219"/>
            <a:ext cx="933958" cy="765826"/>
          </a:xfrm>
          <a:prstGeom prst="wedgeEllipseCallout">
            <a:avLst>
              <a:gd name="adj1" fmla="val 53042"/>
              <a:gd name="adj2" fmla="val 45519"/>
            </a:avLst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63" name="组合 62"/>
          <p:cNvGrpSpPr/>
          <p:nvPr/>
        </p:nvGrpSpPr>
        <p:grpSpPr>
          <a:xfrm flipH="1">
            <a:off x="6714581" y="4359310"/>
            <a:ext cx="607655" cy="0"/>
            <a:chOff x="968991" y="3354568"/>
            <a:chExt cx="739035" cy="0"/>
          </a:xfrm>
        </p:grpSpPr>
        <p:cxnSp>
          <p:nvCxnSpPr>
            <p:cNvPr id="70" name="直接连接符 69"/>
            <p:cNvCxnSpPr/>
            <p:nvPr/>
          </p:nvCxnSpPr>
          <p:spPr>
            <a:xfrm>
              <a:off x="968991" y="3354568"/>
              <a:ext cx="275083" cy="0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1432943" y="3354568"/>
              <a:ext cx="275083" cy="0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组合 71"/>
          <p:cNvGrpSpPr/>
          <p:nvPr/>
        </p:nvGrpSpPr>
        <p:grpSpPr>
          <a:xfrm>
            <a:off x="6666472" y="4498484"/>
            <a:ext cx="194459" cy="180570"/>
            <a:chOff x="1943100" y="4133850"/>
            <a:chExt cx="266700" cy="247650"/>
          </a:xfrm>
        </p:grpSpPr>
        <p:cxnSp>
          <p:nvCxnSpPr>
            <p:cNvPr id="73" name="直接连接符 72"/>
            <p:cNvCxnSpPr/>
            <p:nvPr/>
          </p:nvCxnSpPr>
          <p:spPr>
            <a:xfrm flipV="1">
              <a:off x="1943100" y="4133850"/>
              <a:ext cx="171450" cy="17145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V="1">
              <a:off x="1943100" y="4210050"/>
              <a:ext cx="171450" cy="17145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V="1">
              <a:off x="2038350" y="4191000"/>
              <a:ext cx="171450" cy="17145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组合 75"/>
          <p:cNvGrpSpPr/>
          <p:nvPr/>
        </p:nvGrpSpPr>
        <p:grpSpPr>
          <a:xfrm>
            <a:off x="7262406" y="4495546"/>
            <a:ext cx="194459" cy="180570"/>
            <a:chOff x="1943100" y="4133850"/>
            <a:chExt cx="266700" cy="247650"/>
          </a:xfrm>
        </p:grpSpPr>
        <p:cxnSp>
          <p:nvCxnSpPr>
            <p:cNvPr id="77" name="直接连接符 76"/>
            <p:cNvCxnSpPr/>
            <p:nvPr/>
          </p:nvCxnSpPr>
          <p:spPr>
            <a:xfrm flipV="1">
              <a:off x="1943100" y="4133850"/>
              <a:ext cx="171450" cy="17145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1943100" y="4210050"/>
              <a:ext cx="171450" cy="17145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flipV="1">
              <a:off x="2038350" y="4191000"/>
              <a:ext cx="171450" cy="171450"/>
            </a:xfrm>
            <a:prstGeom prst="line">
              <a:avLst/>
            </a:prstGeom>
            <a:ln w="28575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30001259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11045" y="938264"/>
            <a:ext cx="5121916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spc="300" smtClean="0">
                <a:latin typeface="+mj-ea"/>
                <a:ea typeface="+mj-ea"/>
              </a:rPr>
              <a:t>对于大部分职场小白来说</a:t>
            </a:r>
            <a:endParaRPr lang="en-US" altLang="zh-CN" sz="3200" spc="300" smtClean="0">
              <a:latin typeface="+mj-ea"/>
              <a:ea typeface="+mj-ea"/>
            </a:endParaRPr>
          </a:p>
          <a:p>
            <a:pPr algn="ctr"/>
            <a:r>
              <a:rPr lang="zh-CN" altLang="en-US" sz="4400" spc="300" smtClean="0">
                <a:solidFill>
                  <a:schemeClr val="accent5"/>
                </a:solidFill>
                <a:latin typeface="+mj-ea"/>
                <a:ea typeface="+mj-ea"/>
              </a:rPr>
              <a:t>做</a:t>
            </a:r>
            <a:r>
              <a:rPr lang="en-US" altLang="zh-CN" sz="4400" spc="300" smtClean="0">
                <a:solidFill>
                  <a:schemeClr val="accent5"/>
                </a:solidFill>
                <a:latin typeface="+mj-ea"/>
                <a:ea typeface="+mj-ea"/>
              </a:rPr>
              <a:t>PPT</a:t>
            </a:r>
            <a:r>
              <a:rPr lang="zh-CN" altLang="en-US" sz="4400" spc="300" smtClean="0">
                <a:solidFill>
                  <a:schemeClr val="accent5"/>
                </a:solidFill>
                <a:latin typeface="+mj-ea"/>
                <a:ea typeface="+mj-ea"/>
              </a:rPr>
              <a:t>都只会</a:t>
            </a:r>
            <a:r>
              <a:rPr lang="en-US" altLang="zh-CN" sz="4400" spc="300" smtClean="0">
                <a:solidFill>
                  <a:schemeClr val="accent5"/>
                </a:solidFill>
                <a:latin typeface="+mj-ea"/>
                <a:ea typeface="+mj-ea"/>
              </a:rPr>
              <a:t>…</a:t>
            </a:r>
            <a:endParaRPr lang="en-US" altLang="zh-CN" sz="4400" spc="300">
              <a:solidFill>
                <a:schemeClr val="accent5"/>
              </a:solidFill>
              <a:latin typeface="+mj-ea"/>
              <a:ea typeface="+mj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739487" y="2147883"/>
            <a:ext cx="16224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Keyboard"/>
          <p:cNvGrpSpPr/>
          <p:nvPr>
            <p:custDataLst>
              <p:custData r:id="rId1"/>
            </p:custDataLst>
          </p:nvPr>
        </p:nvGrpSpPr>
        <p:grpSpPr>
          <a:xfrm>
            <a:off x="876300" y="2457099"/>
            <a:ext cx="7391400" cy="2728911"/>
            <a:chOff x="809625" y="2119313"/>
            <a:chExt cx="7391400" cy="2728911"/>
          </a:xfrm>
        </p:grpSpPr>
        <p:sp>
          <p:nvSpPr>
            <p:cNvPr id="32" name="Rounded Rectangle 2"/>
            <p:cNvSpPr/>
            <p:nvPr/>
          </p:nvSpPr>
          <p:spPr>
            <a:xfrm>
              <a:off x="809625" y="2119313"/>
              <a:ext cx="7391400" cy="2728911"/>
            </a:xfrm>
            <a:prstGeom prst="roundRect">
              <a:avLst>
                <a:gd name="adj" fmla="val 2051"/>
              </a:avLst>
            </a:prstGeom>
            <a:solidFill>
              <a:srgbClr val="FFFFFF">
                <a:lumMod val="65000"/>
              </a:srgbClr>
            </a:solidFill>
            <a:ln w="2857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sz="800" kern="0">
                <a:latin typeface="Segoe UI"/>
              </a:endParaRPr>
            </a:p>
          </p:txBody>
        </p:sp>
        <p:grpSp>
          <p:nvGrpSpPr>
            <p:cNvPr id="34" name="Group 3"/>
            <p:cNvGrpSpPr/>
            <p:nvPr/>
          </p:nvGrpSpPr>
          <p:grpSpPr>
            <a:xfrm>
              <a:off x="7943202" y="2212094"/>
              <a:ext cx="61736" cy="61736"/>
              <a:chOff x="7879702" y="2193044"/>
              <a:chExt cx="61736" cy="61736"/>
            </a:xfrm>
          </p:grpSpPr>
          <p:cxnSp>
            <p:nvCxnSpPr>
              <p:cNvPr id="152" name="Straight Connector 105"/>
              <p:cNvCxnSpPr/>
              <p:nvPr/>
            </p:nvCxnSpPr>
            <p:spPr>
              <a:xfrm rot="5400000" flipV="1">
                <a:off x="7879702" y="2193044"/>
                <a:ext cx="61736" cy="61736"/>
              </a:xfrm>
              <a:prstGeom prst="line">
                <a:avLst/>
              </a:prstGeom>
              <a:ln w="12700">
                <a:solidFill>
                  <a:srgbClr val="FFFFFF"/>
                </a:solidFill>
              </a:ln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</p:cxnSp>
          <p:cxnSp>
            <p:nvCxnSpPr>
              <p:cNvPr id="153" name="Straight Connector 106"/>
              <p:cNvCxnSpPr/>
              <p:nvPr/>
            </p:nvCxnSpPr>
            <p:spPr>
              <a:xfrm rot="5400000">
                <a:off x="7879702" y="2193044"/>
                <a:ext cx="61736" cy="61736"/>
              </a:xfrm>
              <a:prstGeom prst="line">
                <a:avLst/>
              </a:prstGeom>
              <a:ln w="12700">
                <a:solidFill>
                  <a:srgbClr val="FFFFFF"/>
                </a:solidFill>
              </a:ln>
            </p:spPr>
            <p:style>
              <a:lnRef idx="1">
                <a:srgbClr val="4F81BD"/>
              </a:lnRef>
              <a:fillRef idx="0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</p:cxnSp>
        </p:grpSp>
        <p:sp>
          <p:nvSpPr>
            <p:cNvPr id="35" name="Rounded Rectangle 4"/>
            <p:cNvSpPr/>
            <p:nvPr/>
          </p:nvSpPr>
          <p:spPr>
            <a:xfrm>
              <a:off x="914401" y="2471642"/>
              <a:ext cx="628650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Esc</a:t>
              </a:r>
            </a:p>
            <a:p>
              <a:endParaRPr lang="en-US" sz="900" dirty="0">
                <a:solidFill>
                  <a:srgbClr val="000000"/>
                </a:solidFill>
                <a:latin typeface="Segoe UI" pitchFamily="34" charset="0"/>
                <a:cs typeface="Segoe UI" pitchFamily="34" charset="0"/>
              </a:endParaRPr>
            </a:p>
          </p:txBody>
        </p:sp>
        <p:sp>
          <p:nvSpPr>
            <p:cNvPr id="36" name="Rounded Rectangle 5"/>
            <p:cNvSpPr/>
            <p:nvPr/>
          </p:nvSpPr>
          <p:spPr>
            <a:xfrm>
              <a:off x="914401" y="2938367"/>
              <a:ext cx="847724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Tab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37" name="Rounded Rectangle 6"/>
            <p:cNvSpPr/>
            <p:nvPr/>
          </p:nvSpPr>
          <p:spPr>
            <a:xfrm>
              <a:off x="904875" y="3405092"/>
              <a:ext cx="10858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Caps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38" name="Rounded Rectangle 7"/>
            <p:cNvSpPr/>
            <p:nvPr/>
          </p:nvSpPr>
          <p:spPr>
            <a:xfrm>
              <a:off x="914400" y="3862292"/>
              <a:ext cx="1304925" cy="404908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Shift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39" name="Rounded Rectangle 8"/>
            <p:cNvSpPr/>
            <p:nvPr/>
          </p:nvSpPr>
          <p:spPr>
            <a:xfrm>
              <a:off x="914401" y="4319492"/>
              <a:ext cx="628650" cy="414433"/>
            </a:xfrm>
            <a:prstGeom prst="roundRect">
              <a:avLst>
                <a:gd name="adj" fmla="val 7680"/>
              </a:avLst>
            </a:prstGeom>
            <a:solidFill>
              <a:srgbClr val="FFFF00"/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Ctrl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grpSp>
          <p:nvGrpSpPr>
            <p:cNvPr id="40" name="Group 9"/>
            <p:cNvGrpSpPr/>
            <p:nvPr/>
          </p:nvGrpSpPr>
          <p:grpSpPr>
            <a:xfrm>
              <a:off x="1590676" y="2471642"/>
              <a:ext cx="409574" cy="478965"/>
              <a:chOff x="1590676" y="2471642"/>
              <a:chExt cx="409574" cy="478965"/>
            </a:xfrm>
          </p:grpSpPr>
          <p:sp>
            <p:nvSpPr>
              <p:cNvPr id="150" name="Rounded Rectangle 103"/>
              <p:cNvSpPr/>
              <p:nvPr/>
            </p:nvSpPr>
            <p:spPr>
              <a:xfrm>
                <a:off x="1590676" y="2471642"/>
                <a:ext cx="409574" cy="414433"/>
              </a:xfrm>
              <a:prstGeom prst="roundRect">
                <a:avLst>
                  <a:gd name="adj" fmla="val 7680"/>
                </a:avLst>
              </a:prstGeom>
              <a:solidFill>
                <a:srgbClr val="FFFFFF">
                  <a:lumMod val="95000"/>
                </a:srgbClr>
              </a:solidFill>
              <a:ln w="3175">
                <a:solidFill>
                  <a:srgbClr val="000000">
                    <a:lumMod val="50000"/>
                    <a:lumOff val="50000"/>
                  </a:srgbClr>
                </a:solidFill>
              </a:ln>
              <a:effectLst/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lIns="91440" tIns="48766" rIns="91440" bIns="48766" rtlCol="0" anchor="ctr"/>
              <a:lstStyle/>
              <a:p>
                <a:r>
                  <a:rPr lang="en-US" sz="1200" dirty="0">
                    <a:solidFill>
                      <a:srgbClr val="000000"/>
                    </a:solidFill>
                    <a:cs typeface="Segoe UI" pitchFamily="34" charset="0"/>
                  </a:rPr>
                  <a:t>~</a:t>
                </a:r>
              </a:p>
              <a:p>
                <a:endParaRPr lang="en-US" sz="1200" dirty="0">
                  <a:solidFill>
                    <a:srgbClr val="000000"/>
                  </a:solidFill>
                  <a:cs typeface="Segoe UI" pitchFamily="34" charset="0"/>
                </a:endParaRPr>
              </a:p>
            </p:txBody>
          </p:sp>
          <p:sp>
            <p:nvSpPr>
              <p:cNvPr id="151" name="TextBox 104"/>
              <p:cNvSpPr txBox="1"/>
              <p:nvPr/>
            </p:nvSpPr>
            <p:spPr>
              <a:xfrm>
                <a:off x="1724025" y="2581275"/>
                <a:ext cx="25199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`</a:t>
                </a:r>
                <a:endParaRPr lang="en-US" dirty="0"/>
              </a:p>
            </p:txBody>
          </p:sp>
        </p:grpSp>
        <p:grpSp>
          <p:nvGrpSpPr>
            <p:cNvPr id="44" name="Group 10"/>
            <p:cNvGrpSpPr/>
            <p:nvPr/>
          </p:nvGrpSpPr>
          <p:grpSpPr>
            <a:xfrm>
              <a:off x="2038351" y="2471642"/>
              <a:ext cx="409574" cy="478965"/>
              <a:chOff x="2038351" y="2471642"/>
              <a:chExt cx="409574" cy="478965"/>
            </a:xfrm>
          </p:grpSpPr>
          <p:sp>
            <p:nvSpPr>
              <p:cNvPr id="148" name="Rounded Rectangle 101"/>
              <p:cNvSpPr/>
              <p:nvPr/>
            </p:nvSpPr>
            <p:spPr>
              <a:xfrm>
                <a:off x="2038351" y="2471642"/>
                <a:ext cx="409574" cy="414433"/>
              </a:xfrm>
              <a:prstGeom prst="roundRect">
                <a:avLst>
                  <a:gd name="adj" fmla="val 7680"/>
                </a:avLst>
              </a:prstGeom>
              <a:solidFill>
                <a:srgbClr val="FFFFFF">
                  <a:lumMod val="95000"/>
                </a:srgbClr>
              </a:solidFill>
              <a:ln w="3175">
                <a:solidFill>
                  <a:srgbClr val="000000">
                    <a:lumMod val="50000"/>
                    <a:lumOff val="50000"/>
                  </a:srgbClr>
                </a:solidFill>
              </a:ln>
              <a:effectLst/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lIns="91440" tIns="48766" rIns="91440" bIns="48766" rtlCol="0" anchor="ctr"/>
              <a:lstStyle/>
              <a:p>
                <a:r>
                  <a:rPr lang="en-US" sz="1200" dirty="0">
                    <a:solidFill>
                      <a:srgbClr val="000000"/>
                    </a:solidFill>
                    <a:cs typeface="Segoe UI" pitchFamily="34" charset="0"/>
                  </a:rPr>
                  <a:t>!</a:t>
                </a:r>
              </a:p>
              <a:p>
                <a:endParaRPr lang="en-US" sz="1200" dirty="0">
                  <a:solidFill>
                    <a:srgbClr val="000000"/>
                  </a:solidFill>
                  <a:cs typeface="Segoe UI" pitchFamily="34" charset="0"/>
                </a:endParaRPr>
              </a:p>
            </p:txBody>
          </p:sp>
          <p:sp>
            <p:nvSpPr>
              <p:cNvPr id="149" name="TextBox 102"/>
              <p:cNvSpPr txBox="1"/>
              <p:nvPr/>
            </p:nvSpPr>
            <p:spPr>
              <a:xfrm>
                <a:off x="2171700" y="2581275"/>
                <a:ext cx="25199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1</a:t>
                </a:r>
                <a:endParaRPr lang="en-US" dirty="0"/>
              </a:p>
            </p:txBody>
          </p:sp>
        </p:grpSp>
        <p:grpSp>
          <p:nvGrpSpPr>
            <p:cNvPr id="47" name="Group 11"/>
            <p:cNvGrpSpPr/>
            <p:nvPr/>
          </p:nvGrpSpPr>
          <p:grpSpPr>
            <a:xfrm>
              <a:off x="2476501" y="2471642"/>
              <a:ext cx="409574" cy="478965"/>
              <a:chOff x="2476501" y="2471642"/>
              <a:chExt cx="409574" cy="478965"/>
            </a:xfrm>
          </p:grpSpPr>
          <p:sp>
            <p:nvSpPr>
              <p:cNvPr id="146" name="Rounded Rectangle 99"/>
              <p:cNvSpPr/>
              <p:nvPr/>
            </p:nvSpPr>
            <p:spPr>
              <a:xfrm>
                <a:off x="2476501" y="2471642"/>
                <a:ext cx="409574" cy="414433"/>
              </a:xfrm>
              <a:prstGeom prst="roundRect">
                <a:avLst>
                  <a:gd name="adj" fmla="val 7680"/>
                </a:avLst>
              </a:prstGeom>
              <a:solidFill>
                <a:srgbClr val="FFFFFF">
                  <a:lumMod val="95000"/>
                </a:srgbClr>
              </a:solidFill>
              <a:ln w="3175">
                <a:solidFill>
                  <a:srgbClr val="000000">
                    <a:lumMod val="50000"/>
                    <a:lumOff val="50000"/>
                  </a:srgbClr>
                </a:solidFill>
              </a:ln>
              <a:effectLst/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lIns="91440" tIns="48766" rIns="91440" bIns="48766" rtlCol="0" anchor="ctr"/>
              <a:lstStyle/>
              <a:p>
                <a:r>
                  <a:rPr lang="en-US" sz="1200" dirty="0">
                    <a:solidFill>
                      <a:srgbClr val="000000"/>
                    </a:solidFill>
                    <a:cs typeface="Segoe UI" pitchFamily="34" charset="0"/>
                  </a:rPr>
                  <a:t>@</a:t>
                </a:r>
              </a:p>
              <a:p>
                <a:endParaRPr lang="en-US" sz="1200" dirty="0">
                  <a:solidFill>
                    <a:srgbClr val="000000"/>
                  </a:solidFill>
                  <a:cs typeface="Segoe UI" pitchFamily="34" charset="0"/>
                </a:endParaRPr>
              </a:p>
            </p:txBody>
          </p:sp>
          <p:sp>
            <p:nvSpPr>
              <p:cNvPr id="147" name="TextBox 100"/>
              <p:cNvSpPr txBox="1"/>
              <p:nvPr/>
            </p:nvSpPr>
            <p:spPr>
              <a:xfrm>
                <a:off x="2609850" y="2581275"/>
                <a:ext cx="25199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2</a:t>
                </a:r>
                <a:endParaRPr lang="en-US" dirty="0"/>
              </a:p>
            </p:txBody>
          </p:sp>
        </p:grpSp>
        <p:grpSp>
          <p:nvGrpSpPr>
            <p:cNvPr id="48" name="Group 12"/>
            <p:cNvGrpSpPr/>
            <p:nvPr/>
          </p:nvGrpSpPr>
          <p:grpSpPr>
            <a:xfrm>
              <a:off x="2924176" y="2471642"/>
              <a:ext cx="409574" cy="478965"/>
              <a:chOff x="2924176" y="2471642"/>
              <a:chExt cx="409574" cy="478965"/>
            </a:xfrm>
          </p:grpSpPr>
          <p:sp>
            <p:nvSpPr>
              <p:cNvPr id="144" name="Rounded Rectangle 97"/>
              <p:cNvSpPr/>
              <p:nvPr/>
            </p:nvSpPr>
            <p:spPr>
              <a:xfrm>
                <a:off x="2924176" y="2471642"/>
                <a:ext cx="409574" cy="414433"/>
              </a:xfrm>
              <a:prstGeom prst="roundRect">
                <a:avLst>
                  <a:gd name="adj" fmla="val 7680"/>
                </a:avLst>
              </a:prstGeom>
              <a:solidFill>
                <a:srgbClr val="FFFFFF">
                  <a:lumMod val="95000"/>
                </a:srgbClr>
              </a:solidFill>
              <a:ln w="3175">
                <a:solidFill>
                  <a:srgbClr val="000000">
                    <a:lumMod val="50000"/>
                    <a:lumOff val="50000"/>
                  </a:srgbClr>
                </a:solidFill>
              </a:ln>
              <a:effectLst/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lIns="91440" tIns="48766" rIns="91440" bIns="48766" rtlCol="0" anchor="ctr"/>
              <a:lstStyle/>
              <a:p>
                <a:r>
                  <a:rPr lang="en-US" sz="1200" dirty="0">
                    <a:solidFill>
                      <a:srgbClr val="000000"/>
                    </a:solidFill>
                    <a:cs typeface="Segoe UI" pitchFamily="34" charset="0"/>
                  </a:rPr>
                  <a:t>#</a:t>
                </a:r>
              </a:p>
              <a:p>
                <a:endParaRPr lang="en-US" sz="1200" dirty="0">
                  <a:solidFill>
                    <a:srgbClr val="000000"/>
                  </a:solidFill>
                  <a:cs typeface="Segoe UI" pitchFamily="34" charset="0"/>
                </a:endParaRPr>
              </a:p>
            </p:txBody>
          </p:sp>
          <p:sp>
            <p:nvSpPr>
              <p:cNvPr id="145" name="TextBox 98"/>
              <p:cNvSpPr txBox="1"/>
              <p:nvPr/>
            </p:nvSpPr>
            <p:spPr>
              <a:xfrm>
                <a:off x="3057525" y="2581275"/>
                <a:ext cx="25199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3</a:t>
                </a:r>
                <a:endParaRPr lang="en-US" dirty="0"/>
              </a:p>
            </p:txBody>
          </p:sp>
        </p:grpSp>
        <p:grpSp>
          <p:nvGrpSpPr>
            <p:cNvPr id="49" name="Group 13"/>
            <p:cNvGrpSpPr/>
            <p:nvPr/>
          </p:nvGrpSpPr>
          <p:grpSpPr>
            <a:xfrm>
              <a:off x="3371851" y="2471642"/>
              <a:ext cx="409574" cy="478965"/>
              <a:chOff x="3371851" y="2471642"/>
              <a:chExt cx="409574" cy="478965"/>
            </a:xfrm>
          </p:grpSpPr>
          <p:sp>
            <p:nvSpPr>
              <p:cNvPr id="142" name="Rounded Rectangle 95"/>
              <p:cNvSpPr/>
              <p:nvPr/>
            </p:nvSpPr>
            <p:spPr>
              <a:xfrm>
                <a:off x="3371851" y="2471642"/>
                <a:ext cx="409574" cy="414433"/>
              </a:xfrm>
              <a:prstGeom prst="roundRect">
                <a:avLst>
                  <a:gd name="adj" fmla="val 7680"/>
                </a:avLst>
              </a:prstGeom>
              <a:solidFill>
                <a:srgbClr val="FFFFFF">
                  <a:lumMod val="95000"/>
                </a:srgbClr>
              </a:solidFill>
              <a:ln w="3175">
                <a:solidFill>
                  <a:srgbClr val="000000">
                    <a:lumMod val="50000"/>
                    <a:lumOff val="50000"/>
                  </a:srgbClr>
                </a:solidFill>
              </a:ln>
              <a:effectLst/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lIns="91440" tIns="48766" rIns="91440" bIns="48766" rtlCol="0" anchor="ctr"/>
              <a:lstStyle/>
              <a:p>
                <a:r>
                  <a:rPr lang="en-US" sz="1200" dirty="0">
                    <a:solidFill>
                      <a:srgbClr val="000000"/>
                    </a:solidFill>
                    <a:cs typeface="Segoe UI" pitchFamily="34" charset="0"/>
                  </a:rPr>
                  <a:t>$</a:t>
                </a:r>
              </a:p>
              <a:p>
                <a:endParaRPr lang="en-US" sz="1200" dirty="0">
                  <a:solidFill>
                    <a:srgbClr val="000000"/>
                  </a:solidFill>
                  <a:cs typeface="Segoe UI" pitchFamily="34" charset="0"/>
                </a:endParaRPr>
              </a:p>
            </p:txBody>
          </p:sp>
          <p:sp>
            <p:nvSpPr>
              <p:cNvPr id="143" name="TextBox 96"/>
              <p:cNvSpPr txBox="1"/>
              <p:nvPr/>
            </p:nvSpPr>
            <p:spPr>
              <a:xfrm>
                <a:off x="3505200" y="2581275"/>
                <a:ext cx="25199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4</a:t>
                </a:r>
                <a:endParaRPr lang="en-US" dirty="0"/>
              </a:p>
            </p:txBody>
          </p:sp>
        </p:grpSp>
        <p:grpSp>
          <p:nvGrpSpPr>
            <p:cNvPr id="50" name="Group 14"/>
            <p:cNvGrpSpPr/>
            <p:nvPr/>
          </p:nvGrpSpPr>
          <p:grpSpPr>
            <a:xfrm>
              <a:off x="3829051" y="2471642"/>
              <a:ext cx="409574" cy="478965"/>
              <a:chOff x="3829051" y="2471642"/>
              <a:chExt cx="409574" cy="478965"/>
            </a:xfrm>
          </p:grpSpPr>
          <p:sp>
            <p:nvSpPr>
              <p:cNvPr id="140" name="Rounded Rectangle 93"/>
              <p:cNvSpPr/>
              <p:nvPr/>
            </p:nvSpPr>
            <p:spPr>
              <a:xfrm>
                <a:off x="3829051" y="2471642"/>
                <a:ext cx="409574" cy="414433"/>
              </a:xfrm>
              <a:prstGeom prst="roundRect">
                <a:avLst>
                  <a:gd name="adj" fmla="val 7680"/>
                </a:avLst>
              </a:prstGeom>
              <a:solidFill>
                <a:srgbClr val="FFFFFF">
                  <a:lumMod val="95000"/>
                </a:srgbClr>
              </a:solidFill>
              <a:ln w="3175">
                <a:solidFill>
                  <a:srgbClr val="000000">
                    <a:lumMod val="50000"/>
                    <a:lumOff val="50000"/>
                  </a:srgbClr>
                </a:solidFill>
              </a:ln>
              <a:effectLst/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lIns="91440" tIns="48766" rIns="91440" bIns="48766" rtlCol="0" anchor="ctr"/>
              <a:lstStyle/>
              <a:p>
                <a:r>
                  <a:rPr lang="en-US" sz="1200" dirty="0">
                    <a:solidFill>
                      <a:srgbClr val="000000"/>
                    </a:solidFill>
                    <a:cs typeface="Segoe UI" pitchFamily="34" charset="0"/>
                  </a:rPr>
                  <a:t>%</a:t>
                </a:r>
              </a:p>
              <a:p>
                <a:endParaRPr lang="en-US" sz="1200" dirty="0">
                  <a:solidFill>
                    <a:srgbClr val="000000"/>
                  </a:solidFill>
                  <a:cs typeface="Segoe UI" pitchFamily="34" charset="0"/>
                </a:endParaRPr>
              </a:p>
            </p:txBody>
          </p:sp>
          <p:sp>
            <p:nvSpPr>
              <p:cNvPr id="141" name="TextBox 94"/>
              <p:cNvSpPr txBox="1"/>
              <p:nvPr/>
            </p:nvSpPr>
            <p:spPr>
              <a:xfrm>
                <a:off x="3962400" y="2581275"/>
                <a:ext cx="25199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5</a:t>
                </a:r>
                <a:endParaRPr lang="en-US" dirty="0"/>
              </a:p>
            </p:txBody>
          </p:sp>
        </p:grpSp>
        <p:grpSp>
          <p:nvGrpSpPr>
            <p:cNvPr id="51" name="Group 15"/>
            <p:cNvGrpSpPr/>
            <p:nvPr/>
          </p:nvGrpSpPr>
          <p:grpSpPr>
            <a:xfrm>
              <a:off x="4276726" y="2471642"/>
              <a:ext cx="409574" cy="478965"/>
              <a:chOff x="4276726" y="2471642"/>
              <a:chExt cx="409574" cy="478965"/>
            </a:xfrm>
          </p:grpSpPr>
          <p:sp>
            <p:nvSpPr>
              <p:cNvPr id="138" name="Rounded Rectangle 91"/>
              <p:cNvSpPr/>
              <p:nvPr/>
            </p:nvSpPr>
            <p:spPr>
              <a:xfrm>
                <a:off x="4276726" y="2471642"/>
                <a:ext cx="409574" cy="414433"/>
              </a:xfrm>
              <a:prstGeom prst="roundRect">
                <a:avLst>
                  <a:gd name="adj" fmla="val 7680"/>
                </a:avLst>
              </a:prstGeom>
              <a:solidFill>
                <a:srgbClr val="FFFFFF">
                  <a:lumMod val="95000"/>
                </a:srgbClr>
              </a:solidFill>
              <a:ln w="3175">
                <a:solidFill>
                  <a:srgbClr val="000000">
                    <a:lumMod val="50000"/>
                    <a:lumOff val="50000"/>
                  </a:srgbClr>
                </a:solidFill>
              </a:ln>
              <a:effectLst/>
            </p:spPr>
            <p:style>
              <a:lnRef idx="2">
                <a:srgbClr val="4F81BD">
                  <a:shade val="50000"/>
                </a:srgbClr>
              </a:lnRef>
              <a:fillRef idx="1">
                <a:srgbClr val="4F81BD"/>
              </a:fillRef>
              <a:effectRef idx="0">
                <a:srgbClr val="4F81BD"/>
              </a:effectRef>
              <a:fontRef idx="minor">
                <a:srgbClr val="000000"/>
              </a:fontRef>
            </p:style>
            <p:txBody>
              <a:bodyPr lIns="91440" tIns="48766" rIns="91440" bIns="48766" rtlCol="0" anchor="ctr"/>
              <a:lstStyle/>
              <a:p>
                <a:r>
                  <a:rPr lang="en-US" sz="1200" dirty="0">
                    <a:solidFill>
                      <a:srgbClr val="000000"/>
                    </a:solidFill>
                    <a:cs typeface="Segoe UI" pitchFamily="34" charset="0"/>
                  </a:rPr>
                  <a:t>^</a:t>
                </a:r>
              </a:p>
              <a:p>
                <a:endParaRPr lang="en-US" sz="1200" dirty="0">
                  <a:solidFill>
                    <a:srgbClr val="000000"/>
                  </a:solidFill>
                  <a:cs typeface="Segoe UI" pitchFamily="34" charset="0"/>
                </a:endParaRPr>
              </a:p>
            </p:txBody>
          </p:sp>
          <p:sp>
            <p:nvSpPr>
              <p:cNvPr id="139" name="TextBox 92"/>
              <p:cNvSpPr txBox="1"/>
              <p:nvPr/>
            </p:nvSpPr>
            <p:spPr>
              <a:xfrm>
                <a:off x="4410075" y="2581275"/>
                <a:ext cx="25199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smtClean="0"/>
                  <a:t>6</a:t>
                </a:r>
                <a:endParaRPr lang="en-US" dirty="0"/>
              </a:p>
            </p:txBody>
          </p:sp>
        </p:grpSp>
        <p:sp>
          <p:nvSpPr>
            <p:cNvPr id="52" name="Rounded Rectangle 16"/>
            <p:cNvSpPr/>
            <p:nvPr/>
          </p:nvSpPr>
          <p:spPr>
            <a:xfrm>
              <a:off x="4714876" y="2471642"/>
              <a:ext cx="409574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&amp;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53" name="TextBox 17"/>
            <p:cNvSpPr txBox="1"/>
            <p:nvPr/>
          </p:nvSpPr>
          <p:spPr>
            <a:xfrm>
              <a:off x="4848225" y="2581275"/>
              <a:ext cx="2519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7</a:t>
              </a:r>
              <a:endParaRPr lang="en-US" dirty="0"/>
            </a:p>
          </p:txBody>
        </p:sp>
        <p:sp>
          <p:nvSpPr>
            <p:cNvPr id="54" name="Rounded Rectangle 18"/>
            <p:cNvSpPr/>
            <p:nvPr/>
          </p:nvSpPr>
          <p:spPr>
            <a:xfrm>
              <a:off x="5162551" y="2471642"/>
              <a:ext cx="409574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*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55" name="TextBox 19"/>
            <p:cNvSpPr txBox="1"/>
            <p:nvPr/>
          </p:nvSpPr>
          <p:spPr>
            <a:xfrm>
              <a:off x="5295900" y="2581275"/>
              <a:ext cx="2519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8</a:t>
              </a:r>
              <a:endParaRPr lang="en-US" dirty="0"/>
            </a:p>
          </p:txBody>
        </p:sp>
        <p:sp>
          <p:nvSpPr>
            <p:cNvPr id="56" name="Rounded Rectangle 20"/>
            <p:cNvSpPr/>
            <p:nvPr/>
          </p:nvSpPr>
          <p:spPr>
            <a:xfrm>
              <a:off x="5610226" y="2471642"/>
              <a:ext cx="409574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(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57" name="TextBox 21"/>
            <p:cNvSpPr txBox="1"/>
            <p:nvPr/>
          </p:nvSpPr>
          <p:spPr>
            <a:xfrm>
              <a:off x="5743575" y="2581275"/>
              <a:ext cx="2519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9</a:t>
              </a:r>
              <a:endParaRPr lang="en-US" dirty="0"/>
            </a:p>
          </p:txBody>
        </p:sp>
        <p:sp>
          <p:nvSpPr>
            <p:cNvPr id="58" name="Rounded Rectangle 22"/>
            <p:cNvSpPr/>
            <p:nvPr/>
          </p:nvSpPr>
          <p:spPr>
            <a:xfrm>
              <a:off x="6067426" y="2471642"/>
              <a:ext cx="409574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)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59" name="TextBox 23"/>
            <p:cNvSpPr txBox="1"/>
            <p:nvPr/>
          </p:nvSpPr>
          <p:spPr>
            <a:xfrm>
              <a:off x="6200775" y="2581275"/>
              <a:ext cx="2519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0</a:t>
              </a:r>
              <a:endParaRPr lang="en-US" dirty="0"/>
            </a:p>
          </p:txBody>
        </p:sp>
        <p:sp>
          <p:nvSpPr>
            <p:cNvPr id="60" name="Rounded Rectangle 24"/>
            <p:cNvSpPr/>
            <p:nvPr/>
          </p:nvSpPr>
          <p:spPr>
            <a:xfrm>
              <a:off x="6515101" y="2471642"/>
              <a:ext cx="409574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_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61" name="TextBox 25"/>
            <p:cNvSpPr txBox="1"/>
            <p:nvPr/>
          </p:nvSpPr>
          <p:spPr>
            <a:xfrm>
              <a:off x="6648450" y="2581275"/>
              <a:ext cx="2519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-</a:t>
              </a:r>
              <a:endParaRPr lang="en-US" dirty="0"/>
            </a:p>
          </p:txBody>
        </p:sp>
        <p:sp>
          <p:nvSpPr>
            <p:cNvPr id="62" name="Rounded Rectangle 26"/>
            <p:cNvSpPr/>
            <p:nvPr/>
          </p:nvSpPr>
          <p:spPr>
            <a:xfrm>
              <a:off x="6962776" y="2471642"/>
              <a:ext cx="409574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+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64" name="TextBox 27"/>
            <p:cNvSpPr txBox="1"/>
            <p:nvPr/>
          </p:nvSpPr>
          <p:spPr>
            <a:xfrm>
              <a:off x="7096125" y="2581275"/>
              <a:ext cx="2519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=</a:t>
              </a:r>
              <a:endParaRPr lang="en-US" dirty="0"/>
            </a:p>
          </p:txBody>
        </p:sp>
        <p:sp>
          <p:nvSpPr>
            <p:cNvPr id="65" name="Rounded Rectangle 28"/>
            <p:cNvSpPr/>
            <p:nvPr/>
          </p:nvSpPr>
          <p:spPr>
            <a:xfrm>
              <a:off x="7400925" y="2471642"/>
              <a:ext cx="68579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Bksp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66" name="Rounded Rectangle 29"/>
            <p:cNvSpPr/>
            <p:nvPr/>
          </p:nvSpPr>
          <p:spPr>
            <a:xfrm>
              <a:off x="1809751" y="2938367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Q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68" name="Rounded Rectangle 30"/>
            <p:cNvSpPr/>
            <p:nvPr/>
          </p:nvSpPr>
          <p:spPr>
            <a:xfrm>
              <a:off x="2257426" y="2938367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W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69" name="Rounded Rectangle 31"/>
            <p:cNvSpPr/>
            <p:nvPr/>
          </p:nvSpPr>
          <p:spPr>
            <a:xfrm>
              <a:off x="2705101" y="2938367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E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71" name="Rounded Rectangle 32"/>
            <p:cNvSpPr/>
            <p:nvPr/>
          </p:nvSpPr>
          <p:spPr>
            <a:xfrm>
              <a:off x="3152776" y="2938367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R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80" name="Rounded Rectangle 33"/>
            <p:cNvSpPr/>
            <p:nvPr/>
          </p:nvSpPr>
          <p:spPr>
            <a:xfrm>
              <a:off x="3600451" y="2938367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T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81" name="Rounded Rectangle 34"/>
            <p:cNvSpPr/>
            <p:nvPr/>
          </p:nvSpPr>
          <p:spPr>
            <a:xfrm>
              <a:off x="4048126" y="2938367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Y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82" name="Rounded Rectangle 35"/>
            <p:cNvSpPr/>
            <p:nvPr/>
          </p:nvSpPr>
          <p:spPr>
            <a:xfrm>
              <a:off x="4495801" y="2938367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U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83" name="Rounded Rectangle 36"/>
            <p:cNvSpPr/>
            <p:nvPr/>
          </p:nvSpPr>
          <p:spPr>
            <a:xfrm>
              <a:off x="4943476" y="2938367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I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84" name="Rounded Rectangle 37"/>
            <p:cNvSpPr/>
            <p:nvPr/>
          </p:nvSpPr>
          <p:spPr>
            <a:xfrm>
              <a:off x="5391151" y="2938367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O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85" name="Rounded Rectangle 38"/>
            <p:cNvSpPr/>
            <p:nvPr/>
          </p:nvSpPr>
          <p:spPr>
            <a:xfrm>
              <a:off x="5838826" y="2938367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P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86" name="Rounded Rectangle 39"/>
            <p:cNvSpPr/>
            <p:nvPr/>
          </p:nvSpPr>
          <p:spPr>
            <a:xfrm>
              <a:off x="6286501" y="2938367"/>
              <a:ext cx="409574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{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87" name="TextBox 40"/>
            <p:cNvSpPr txBox="1"/>
            <p:nvPr/>
          </p:nvSpPr>
          <p:spPr>
            <a:xfrm>
              <a:off x="6419850" y="3048000"/>
              <a:ext cx="2519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[</a:t>
              </a:r>
            </a:p>
          </p:txBody>
        </p:sp>
        <p:sp>
          <p:nvSpPr>
            <p:cNvPr id="88" name="Rounded Rectangle 41"/>
            <p:cNvSpPr/>
            <p:nvPr/>
          </p:nvSpPr>
          <p:spPr>
            <a:xfrm>
              <a:off x="6734176" y="2938367"/>
              <a:ext cx="409574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}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89" name="TextBox 42"/>
            <p:cNvSpPr txBox="1"/>
            <p:nvPr/>
          </p:nvSpPr>
          <p:spPr>
            <a:xfrm>
              <a:off x="6867525" y="3048000"/>
              <a:ext cx="2519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]</a:t>
              </a:r>
            </a:p>
          </p:txBody>
        </p:sp>
        <p:sp>
          <p:nvSpPr>
            <p:cNvPr id="90" name="Rounded Rectangle 43"/>
            <p:cNvSpPr/>
            <p:nvPr/>
          </p:nvSpPr>
          <p:spPr>
            <a:xfrm>
              <a:off x="7181851" y="2938367"/>
              <a:ext cx="409574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|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91" name="TextBox 44"/>
            <p:cNvSpPr txBox="1"/>
            <p:nvPr/>
          </p:nvSpPr>
          <p:spPr>
            <a:xfrm>
              <a:off x="7315200" y="3048000"/>
              <a:ext cx="2519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\</a:t>
              </a:r>
            </a:p>
          </p:txBody>
        </p:sp>
        <p:sp>
          <p:nvSpPr>
            <p:cNvPr id="92" name="Rounded Rectangle 45"/>
            <p:cNvSpPr/>
            <p:nvPr/>
          </p:nvSpPr>
          <p:spPr>
            <a:xfrm>
              <a:off x="7629526" y="2938367"/>
              <a:ext cx="457200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Del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93" name="Rounded Rectangle 46"/>
            <p:cNvSpPr/>
            <p:nvPr/>
          </p:nvSpPr>
          <p:spPr>
            <a:xfrm>
              <a:off x="2038351" y="3405092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A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94" name="Rounded Rectangle 47"/>
            <p:cNvSpPr/>
            <p:nvPr/>
          </p:nvSpPr>
          <p:spPr>
            <a:xfrm>
              <a:off x="2486026" y="3405092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S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95" name="Rounded Rectangle 48"/>
            <p:cNvSpPr/>
            <p:nvPr/>
          </p:nvSpPr>
          <p:spPr>
            <a:xfrm>
              <a:off x="2933701" y="3405092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D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96" name="Rounded Rectangle 49"/>
            <p:cNvSpPr/>
            <p:nvPr/>
          </p:nvSpPr>
          <p:spPr>
            <a:xfrm>
              <a:off x="3381376" y="3405092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F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97" name="Rounded Rectangle 50"/>
            <p:cNvSpPr/>
            <p:nvPr/>
          </p:nvSpPr>
          <p:spPr>
            <a:xfrm>
              <a:off x="3829051" y="3405092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G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98" name="Rounded Rectangle 51"/>
            <p:cNvSpPr/>
            <p:nvPr/>
          </p:nvSpPr>
          <p:spPr>
            <a:xfrm>
              <a:off x="4276726" y="3405092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H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99" name="Rounded Rectangle 52"/>
            <p:cNvSpPr/>
            <p:nvPr/>
          </p:nvSpPr>
          <p:spPr>
            <a:xfrm>
              <a:off x="4724401" y="3405092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J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00" name="Rounded Rectangle 53"/>
            <p:cNvSpPr/>
            <p:nvPr/>
          </p:nvSpPr>
          <p:spPr>
            <a:xfrm>
              <a:off x="5172076" y="3405092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K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01" name="Rounded Rectangle 54"/>
            <p:cNvSpPr/>
            <p:nvPr/>
          </p:nvSpPr>
          <p:spPr>
            <a:xfrm>
              <a:off x="5619751" y="3405092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L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02" name="Rounded Rectangle 55"/>
            <p:cNvSpPr/>
            <p:nvPr/>
          </p:nvSpPr>
          <p:spPr>
            <a:xfrm>
              <a:off x="6067426" y="3405092"/>
              <a:ext cx="409574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: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03" name="TextBox 56"/>
            <p:cNvSpPr txBox="1"/>
            <p:nvPr/>
          </p:nvSpPr>
          <p:spPr>
            <a:xfrm>
              <a:off x="6200775" y="3514725"/>
              <a:ext cx="2519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;</a:t>
              </a:r>
            </a:p>
          </p:txBody>
        </p:sp>
        <p:sp>
          <p:nvSpPr>
            <p:cNvPr id="104" name="Rounded Rectangle 57"/>
            <p:cNvSpPr/>
            <p:nvPr/>
          </p:nvSpPr>
          <p:spPr>
            <a:xfrm>
              <a:off x="6515101" y="3405092"/>
              <a:ext cx="409574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“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05" name="TextBox 58"/>
            <p:cNvSpPr txBox="1"/>
            <p:nvPr/>
          </p:nvSpPr>
          <p:spPr>
            <a:xfrm>
              <a:off x="6648450" y="3514725"/>
              <a:ext cx="2519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‘</a:t>
              </a:r>
            </a:p>
          </p:txBody>
        </p:sp>
        <p:sp>
          <p:nvSpPr>
            <p:cNvPr id="106" name="Rounded Rectangle 59"/>
            <p:cNvSpPr/>
            <p:nvPr/>
          </p:nvSpPr>
          <p:spPr>
            <a:xfrm>
              <a:off x="6962775" y="3405092"/>
              <a:ext cx="11239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 smtClean="0">
                  <a:solidFill>
                    <a:srgbClr val="000000"/>
                  </a:solidFill>
                  <a:cs typeface="Segoe UI" pitchFamily="34" charset="0"/>
                </a:rPr>
                <a:t>ENTER</a:t>
              </a:r>
            </a:p>
            <a:p>
              <a:r>
                <a:rPr lang="en-US" sz="1200" dirty="0" smtClean="0">
                  <a:sym typeface="Wingdings 3"/>
                </a:rPr>
                <a:t></a:t>
              </a:r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07" name="Rounded Rectangle 60"/>
            <p:cNvSpPr/>
            <p:nvPr/>
          </p:nvSpPr>
          <p:spPr>
            <a:xfrm>
              <a:off x="2266951" y="3862292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Z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08" name="Rounded Rectangle 61"/>
            <p:cNvSpPr/>
            <p:nvPr/>
          </p:nvSpPr>
          <p:spPr>
            <a:xfrm>
              <a:off x="2714626" y="3862292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X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09" name="Rounded Rectangle 62"/>
            <p:cNvSpPr/>
            <p:nvPr/>
          </p:nvSpPr>
          <p:spPr>
            <a:xfrm>
              <a:off x="3162301" y="3862292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00"/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C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10" name="Rounded Rectangle 63"/>
            <p:cNvSpPr/>
            <p:nvPr/>
          </p:nvSpPr>
          <p:spPr>
            <a:xfrm>
              <a:off x="3609976" y="3862292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00"/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V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11" name="Rounded Rectangle 64"/>
            <p:cNvSpPr/>
            <p:nvPr/>
          </p:nvSpPr>
          <p:spPr>
            <a:xfrm>
              <a:off x="4057651" y="3862292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B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12" name="Rounded Rectangle 65"/>
            <p:cNvSpPr/>
            <p:nvPr/>
          </p:nvSpPr>
          <p:spPr>
            <a:xfrm>
              <a:off x="4505326" y="3862292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N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13" name="Rounded Rectangle 66"/>
            <p:cNvSpPr/>
            <p:nvPr/>
          </p:nvSpPr>
          <p:spPr>
            <a:xfrm>
              <a:off x="4953001" y="3862292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M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14" name="Rounded Rectangle 67"/>
            <p:cNvSpPr/>
            <p:nvPr/>
          </p:nvSpPr>
          <p:spPr>
            <a:xfrm>
              <a:off x="5400676" y="3862292"/>
              <a:ext cx="409574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&lt;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15" name="TextBox 68"/>
            <p:cNvSpPr txBox="1"/>
            <p:nvPr/>
          </p:nvSpPr>
          <p:spPr>
            <a:xfrm>
              <a:off x="5534025" y="3971925"/>
              <a:ext cx="2519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,</a:t>
              </a:r>
            </a:p>
          </p:txBody>
        </p:sp>
        <p:sp>
          <p:nvSpPr>
            <p:cNvPr id="116" name="Rounded Rectangle 69"/>
            <p:cNvSpPr/>
            <p:nvPr/>
          </p:nvSpPr>
          <p:spPr>
            <a:xfrm>
              <a:off x="5848351" y="3862292"/>
              <a:ext cx="409574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&gt;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17" name="TextBox 70"/>
            <p:cNvSpPr txBox="1"/>
            <p:nvPr/>
          </p:nvSpPr>
          <p:spPr>
            <a:xfrm>
              <a:off x="5981700" y="3971925"/>
              <a:ext cx="2519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.</a:t>
              </a:r>
            </a:p>
          </p:txBody>
        </p:sp>
        <p:sp>
          <p:nvSpPr>
            <p:cNvPr id="118" name="Rounded Rectangle 71"/>
            <p:cNvSpPr/>
            <p:nvPr/>
          </p:nvSpPr>
          <p:spPr>
            <a:xfrm>
              <a:off x="6286501" y="3862292"/>
              <a:ext cx="409574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?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19" name="TextBox 72"/>
            <p:cNvSpPr txBox="1"/>
            <p:nvPr/>
          </p:nvSpPr>
          <p:spPr>
            <a:xfrm>
              <a:off x="6419850" y="3971925"/>
              <a:ext cx="2519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/</a:t>
              </a:r>
            </a:p>
          </p:txBody>
        </p:sp>
        <p:sp>
          <p:nvSpPr>
            <p:cNvPr id="120" name="Rounded Rectangle 73"/>
            <p:cNvSpPr/>
            <p:nvPr/>
          </p:nvSpPr>
          <p:spPr>
            <a:xfrm>
              <a:off x="6743701" y="3862292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00"/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ym typeface="Wingdings"/>
                </a:rPr>
                <a:t></a:t>
              </a:r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21" name="Rounded Rectangle 74"/>
            <p:cNvSpPr/>
            <p:nvPr/>
          </p:nvSpPr>
          <p:spPr>
            <a:xfrm>
              <a:off x="7200901" y="4309967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00"/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ym typeface="Wingdings"/>
                </a:rPr>
                <a:t></a:t>
              </a:r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22" name="Rounded Rectangle 75"/>
            <p:cNvSpPr/>
            <p:nvPr/>
          </p:nvSpPr>
          <p:spPr>
            <a:xfrm>
              <a:off x="6305551" y="4319492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00"/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ym typeface="Wingdings"/>
                </a:rPr>
                <a:t></a:t>
              </a:r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23" name="Rounded Rectangle 76"/>
            <p:cNvSpPr/>
            <p:nvPr/>
          </p:nvSpPr>
          <p:spPr>
            <a:xfrm>
              <a:off x="6753226" y="4319492"/>
              <a:ext cx="400049" cy="414433"/>
            </a:xfrm>
            <a:prstGeom prst="roundRect">
              <a:avLst>
                <a:gd name="adj" fmla="val 7680"/>
              </a:avLst>
            </a:prstGeom>
            <a:solidFill>
              <a:srgbClr val="FFFF00"/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ym typeface="Wingdings"/>
                </a:rPr>
                <a:t></a:t>
              </a:r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24" name="Rounded Rectangle 77"/>
            <p:cNvSpPr/>
            <p:nvPr/>
          </p:nvSpPr>
          <p:spPr>
            <a:xfrm>
              <a:off x="7639051" y="4309967"/>
              <a:ext cx="457199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Fn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25" name="Rounded Rectangle 78"/>
            <p:cNvSpPr/>
            <p:nvPr/>
          </p:nvSpPr>
          <p:spPr>
            <a:xfrm>
              <a:off x="7191375" y="3862292"/>
              <a:ext cx="895350" cy="404908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Shift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26" name="Rounded Rectangle 79"/>
            <p:cNvSpPr/>
            <p:nvPr/>
          </p:nvSpPr>
          <p:spPr>
            <a:xfrm>
              <a:off x="2028827" y="4309967"/>
              <a:ext cx="419098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Alt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27" name="Rounded Rectangle 80"/>
            <p:cNvSpPr/>
            <p:nvPr/>
          </p:nvSpPr>
          <p:spPr>
            <a:xfrm>
              <a:off x="1576410" y="4309967"/>
              <a:ext cx="419098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ym typeface="Wingdings"/>
                </a:rPr>
                <a:t></a:t>
              </a:r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28" name="Rounded Rectangle 81"/>
            <p:cNvSpPr/>
            <p:nvPr/>
          </p:nvSpPr>
          <p:spPr>
            <a:xfrm>
              <a:off x="2486026" y="4319492"/>
              <a:ext cx="2200273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29" name="Rounded Rectangle 82"/>
            <p:cNvSpPr/>
            <p:nvPr/>
          </p:nvSpPr>
          <p:spPr>
            <a:xfrm>
              <a:off x="4714877" y="4319492"/>
              <a:ext cx="419098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Alt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30" name="Rounded Rectangle 83"/>
            <p:cNvSpPr/>
            <p:nvPr/>
          </p:nvSpPr>
          <p:spPr>
            <a:xfrm>
              <a:off x="5181602" y="4319492"/>
              <a:ext cx="419098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ym typeface="Wingdings"/>
                </a:rPr>
                <a:t></a:t>
              </a:r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31" name="Rounded Rectangle 84"/>
            <p:cNvSpPr/>
            <p:nvPr/>
          </p:nvSpPr>
          <p:spPr>
            <a:xfrm>
              <a:off x="5629276" y="4319492"/>
              <a:ext cx="628650" cy="414433"/>
            </a:xfrm>
            <a:prstGeom prst="roundRect">
              <a:avLst>
                <a:gd name="adj" fmla="val 7680"/>
              </a:avLst>
            </a:prstGeom>
            <a:solidFill>
              <a:srgbClr val="FFFFFF">
                <a:lumMod val="95000"/>
              </a:srgbClr>
            </a:soli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40" tIns="48766" rIns="91440" bIns="48766" rtlCol="0" anchor="ctr"/>
            <a:lstStyle/>
            <a:p>
              <a:r>
                <a:rPr lang="en-US" sz="1200" dirty="0">
                  <a:solidFill>
                    <a:srgbClr val="000000"/>
                  </a:solidFill>
                  <a:cs typeface="Segoe UI" pitchFamily="34" charset="0"/>
                </a:rPr>
                <a:t>Ctrl</a:t>
              </a:r>
            </a:p>
            <a:p>
              <a:endParaRPr lang="en-US" sz="1200" dirty="0">
                <a:solidFill>
                  <a:srgbClr val="000000"/>
                </a:solidFill>
                <a:cs typeface="Segoe UI" pitchFamily="34" charset="0"/>
              </a:endParaRPr>
            </a:p>
          </p:txBody>
        </p:sp>
        <p:sp>
          <p:nvSpPr>
            <p:cNvPr id="132" name="Isosceles Triangle 85"/>
            <p:cNvSpPr/>
            <p:nvPr/>
          </p:nvSpPr>
          <p:spPr>
            <a:xfrm flipV="1">
              <a:off x="2018362" y="2235732"/>
              <a:ext cx="76200" cy="45719"/>
            </a:xfrm>
            <a:prstGeom prst="triangle">
              <a:avLst/>
            </a:prstGeom>
            <a:solidFill>
              <a:srgbClr val="FFFFFF"/>
            </a:solidFill>
            <a:ln w="6350"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133" name="TextBox 86"/>
            <p:cNvSpPr txBox="1"/>
            <p:nvPr/>
          </p:nvSpPr>
          <p:spPr>
            <a:xfrm>
              <a:off x="1602554" y="2142993"/>
              <a:ext cx="43473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900" dirty="0">
                  <a:solidFill>
                    <a:srgbClr val="FFFFFF"/>
                  </a:solidFill>
                </a:rPr>
                <a:t>Tools</a:t>
              </a:r>
            </a:p>
          </p:txBody>
        </p:sp>
        <p:sp>
          <p:nvSpPr>
            <p:cNvPr id="134" name="Isosceles Triangle 87"/>
            <p:cNvSpPr/>
            <p:nvPr/>
          </p:nvSpPr>
          <p:spPr>
            <a:xfrm flipV="1">
              <a:off x="2647012" y="2235732"/>
              <a:ext cx="76200" cy="45719"/>
            </a:xfrm>
            <a:prstGeom prst="triangle">
              <a:avLst/>
            </a:prstGeom>
            <a:solidFill>
              <a:srgbClr val="FFFFFF"/>
            </a:solidFill>
            <a:ln w="6350">
              <a:noFill/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135" name="TextBox 88"/>
            <p:cNvSpPr txBox="1"/>
            <p:nvPr/>
          </p:nvSpPr>
          <p:spPr>
            <a:xfrm>
              <a:off x="2351430" y="2142993"/>
              <a:ext cx="314510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900" dirty="0">
                  <a:solidFill>
                    <a:srgbClr val="FFFFFF"/>
                  </a:solidFill>
                </a:rPr>
                <a:t>EN</a:t>
              </a:r>
            </a:p>
          </p:txBody>
        </p:sp>
        <p:sp>
          <p:nvSpPr>
            <p:cNvPr id="136" name="Oval 89"/>
            <p:cNvSpPr/>
            <p:nvPr/>
          </p:nvSpPr>
          <p:spPr>
            <a:xfrm>
              <a:off x="976172" y="2165748"/>
              <a:ext cx="155699" cy="158422"/>
            </a:xfrm>
            <a:prstGeom prst="ellipse">
              <a:avLst/>
            </a:prstGeom>
            <a:gradFill flip="none" rotWithShape="1">
              <a:gsLst>
                <a:gs pos="91000">
                  <a:srgbClr val="FFFFFF">
                    <a:lumMod val="85000"/>
                  </a:srgbClr>
                </a:gs>
                <a:gs pos="36000">
                  <a:srgbClr val="FFFFFF">
                    <a:lumMod val="95000"/>
                  </a:srgbClr>
                </a:gs>
                <a:gs pos="100000">
                  <a:srgbClr val="FFFFFF">
                    <a:lumMod val="95000"/>
                  </a:srgbClr>
                </a:gs>
              </a:gsLst>
              <a:lin ang="5400000" scaled="0"/>
              <a:tileRect/>
            </a:gra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16" tIns="45708" rIns="91416" bIns="45708"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37" name="Oval 90"/>
            <p:cNvSpPr/>
            <p:nvPr/>
          </p:nvSpPr>
          <p:spPr>
            <a:xfrm>
              <a:off x="1309547" y="2165748"/>
              <a:ext cx="155699" cy="158422"/>
            </a:xfrm>
            <a:prstGeom prst="ellipse">
              <a:avLst/>
            </a:prstGeom>
            <a:gradFill flip="none" rotWithShape="1">
              <a:gsLst>
                <a:gs pos="91000">
                  <a:srgbClr val="FFFFFF">
                    <a:lumMod val="85000"/>
                  </a:srgbClr>
                </a:gs>
                <a:gs pos="36000">
                  <a:srgbClr val="FFFFFF">
                    <a:lumMod val="95000"/>
                  </a:srgbClr>
                </a:gs>
                <a:gs pos="100000">
                  <a:srgbClr val="FFFFFF">
                    <a:lumMod val="95000"/>
                  </a:srgbClr>
                </a:gs>
              </a:gsLst>
              <a:lin ang="5400000" scaled="0"/>
              <a:tileRect/>
            </a:gradFill>
            <a:ln w="3175">
              <a:solidFill>
                <a:srgbClr val="000000">
                  <a:lumMod val="50000"/>
                  <a:lumOff val="50000"/>
                </a:srgbClr>
              </a:solidFill>
            </a:ln>
            <a:effectLst/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rgbClr val="000000"/>
            </a:fontRef>
          </p:style>
          <p:txBody>
            <a:bodyPr lIns="91416" tIns="45708" rIns="91416" bIns="45708" rtlCol="0" anchor="ctr"/>
            <a:lstStyle/>
            <a:p>
              <a:pPr algn="ctr"/>
              <a:endParaRPr lang="en-US">
                <a:solidFill>
                  <a:srgbClr val="000000"/>
                </a:solidFill>
              </a:endParaRPr>
            </a:p>
          </p:txBody>
        </p:sp>
      </p:grpSp>
      <p:cxnSp>
        <p:nvCxnSpPr>
          <p:cNvPr id="6" name="肘形连接符 5"/>
          <p:cNvCxnSpPr>
            <a:stCxn id="39" idx="2"/>
          </p:cNvCxnSpPr>
          <p:nvPr/>
        </p:nvCxnSpPr>
        <p:spPr>
          <a:xfrm rot="16200000" flipH="1">
            <a:off x="1673956" y="4693156"/>
            <a:ext cx="590678" cy="1347788"/>
          </a:xfrm>
          <a:prstGeom prst="bentConnector3">
            <a:avLst>
              <a:gd name="adj1" fmla="val 48791"/>
            </a:avLst>
          </a:prstGeom>
          <a:ln w="28575">
            <a:solidFill>
              <a:srgbClr val="C0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肘形连接符 153"/>
          <p:cNvCxnSpPr>
            <a:stCxn id="109" idx="2"/>
          </p:cNvCxnSpPr>
          <p:nvPr/>
        </p:nvCxnSpPr>
        <p:spPr>
          <a:xfrm rot="5400000">
            <a:off x="2512156" y="4745544"/>
            <a:ext cx="1047878" cy="785812"/>
          </a:xfrm>
          <a:prstGeom prst="bentConnector3">
            <a:avLst>
              <a:gd name="adj1" fmla="val 71210"/>
            </a:avLst>
          </a:prstGeom>
          <a:ln w="28575">
            <a:solidFill>
              <a:srgbClr val="C0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肘形连接符 154"/>
          <p:cNvCxnSpPr>
            <a:stCxn id="110" idx="2"/>
          </p:cNvCxnSpPr>
          <p:nvPr/>
        </p:nvCxnSpPr>
        <p:spPr>
          <a:xfrm rot="5400000">
            <a:off x="2735994" y="4521707"/>
            <a:ext cx="1047878" cy="1233487"/>
          </a:xfrm>
          <a:prstGeom prst="bentConnector3">
            <a:avLst>
              <a:gd name="adj1" fmla="val 71210"/>
            </a:avLst>
          </a:prstGeom>
          <a:ln w="28575">
            <a:solidFill>
              <a:srgbClr val="C0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1456366" y="5828415"/>
            <a:ext cx="2363147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pc="300" smtClean="0"/>
              <a:t>用</a:t>
            </a:r>
            <a:r>
              <a:rPr lang="en-US" altLang="zh-CN" spc="300" smtClean="0"/>
              <a:t>Ctrl+C/V</a:t>
            </a:r>
            <a:r>
              <a:rPr lang="zh-CN" altLang="en-US" spc="300" smtClean="0"/>
              <a:t>组合键</a:t>
            </a:r>
            <a:endParaRPr lang="en-US" altLang="zh-CN" spc="300" smtClean="0"/>
          </a:p>
          <a:p>
            <a:pPr algn="ctr">
              <a:lnSpc>
                <a:spcPct val="120000"/>
              </a:lnSpc>
            </a:pPr>
            <a:r>
              <a:rPr lang="zh-CN" altLang="en-US" b="1" spc="300" smtClean="0"/>
              <a:t>创建副本</a:t>
            </a:r>
            <a:endParaRPr lang="zh-CN" altLang="en-US" b="1" spc="300"/>
          </a:p>
        </p:txBody>
      </p:sp>
      <p:cxnSp>
        <p:nvCxnSpPr>
          <p:cNvPr id="156" name="肘形连接符 155"/>
          <p:cNvCxnSpPr>
            <a:stCxn id="123" idx="2"/>
          </p:cNvCxnSpPr>
          <p:nvPr/>
        </p:nvCxnSpPr>
        <p:spPr>
          <a:xfrm rot="5400000">
            <a:off x="6724587" y="5367050"/>
            <a:ext cx="590678" cy="1"/>
          </a:xfrm>
          <a:prstGeom prst="bentConnector3">
            <a:avLst>
              <a:gd name="adj1" fmla="val 50000"/>
            </a:avLst>
          </a:prstGeom>
          <a:ln w="28575">
            <a:solidFill>
              <a:srgbClr val="C0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文本框 156"/>
          <p:cNvSpPr txBox="1"/>
          <p:nvPr/>
        </p:nvSpPr>
        <p:spPr>
          <a:xfrm>
            <a:off x="6118091" y="5828415"/>
            <a:ext cx="1800494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pc="300" smtClean="0"/>
              <a:t>用方向键</a:t>
            </a:r>
            <a:endParaRPr lang="en-US" altLang="zh-CN" spc="300" smtClean="0"/>
          </a:p>
          <a:p>
            <a:pPr algn="ctr">
              <a:lnSpc>
                <a:spcPct val="120000"/>
              </a:lnSpc>
            </a:pPr>
            <a:r>
              <a:rPr lang="zh-CN" altLang="en-US" b="1" spc="300" smtClean="0"/>
              <a:t>调整对象位置</a:t>
            </a:r>
            <a:endParaRPr lang="zh-CN" altLang="en-US" b="1" spc="300"/>
          </a:p>
        </p:txBody>
      </p:sp>
    </p:spTree>
    <p:extLst>
      <p:ext uri="{BB962C8B-B14F-4D97-AF65-F5344CB8AC3E}">
        <p14:creationId xmlns:p14="http://schemas.microsoft.com/office/powerpoint/2010/main" val="416712980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767383" y="938264"/>
            <a:ext cx="5609228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spc="300">
                <a:latin typeface="+mj-ea"/>
                <a:ea typeface="+mj-ea"/>
              </a:rPr>
              <a:t>甚至</a:t>
            </a:r>
            <a:r>
              <a:rPr lang="zh-CN" altLang="en-US" sz="3200" spc="300" smtClean="0">
                <a:latin typeface="+mj-ea"/>
                <a:ea typeface="+mj-ea"/>
              </a:rPr>
              <a:t>有人跟我说</a:t>
            </a:r>
            <a:endParaRPr lang="en-US" altLang="zh-CN" sz="3200" spc="300" smtClean="0">
              <a:latin typeface="+mj-ea"/>
              <a:ea typeface="+mj-ea"/>
            </a:endParaRPr>
          </a:p>
          <a:p>
            <a:pPr algn="ctr"/>
            <a:r>
              <a:rPr lang="zh-CN" altLang="en-US" sz="4400" spc="300" smtClean="0">
                <a:solidFill>
                  <a:schemeClr val="accent5"/>
                </a:solidFill>
                <a:latin typeface="+mj-ea"/>
                <a:ea typeface="+mj-ea"/>
              </a:rPr>
              <a:t>怎么画一样大小的圆</a:t>
            </a:r>
            <a:endParaRPr lang="en-US" altLang="zh-CN" sz="4400" spc="300">
              <a:solidFill>
                <a:schemeClr val="accent5"/>
              </a:solidFill>
              <a:latin typeface="+mj-ea"/>
              <a:ea typeface="+mj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739487" y="2147883"/>
            <a:ext cx="16224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/>
          <p:cNvSpPr/>
          <p:nvPr/>
        </p:nvSpPr>
        <p:spPr>
          <a:xfrm>
            <a:off x="2594319" y="2666642"/>
            <a:ext cx="1527986" cy="152798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58" name="椭圆 157"/>
          <p:cNvSpPr/>
          <p:nvPr/>
        </p:nvSpPr>
        <p:spPr>
          <a:xfrm>
            <a:off x="5057066" y="2666642"/>
            <a:ext cx="1527986" cy="152798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grpSp>
        <p:nvGrpSpPr>
          <p:cNvPr id="66" name="组合 65"/>
          <p:cNvGrpSpPr/>
          <p:nvPr/>
        </p:nvGrpSpPr>
        <p:grpSpPr>
          <a:xfrm>
            <a:off x="4058802" y="5114159"/>
            <a:ext cx="2450717" cy="1302264"/>
            <a:chOff x="1497014" y="1905794"/>
            <a:chExt cx="1897063" cy="1008063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67" name="Freeform 359"/>
            <p:cNvSpPr>
              <a:spLocks/>
            </p:cNvSpPr>
            <p:nvPr/>
          </p:nvSpPr>
          <p:spPr bwMode="auto">
            <a:xfrm>
              <a:off x="2443164" y="1956594"/>
              <a:ext cx="561975" cy="671513"/>
            </a:xfrm>
            <a:custGeom>
              <a:avLst/>
              <a:gdLst>
                <a:gd name="T0" fmla="*/ 354 w 354"/>
                <a:gd name="T1" fmla="*/ 380 h 423"/>
                <a:gd name="T2" fmla="*/ 121 w 354"/>
                <a:gd name="T3" fmla="*/ 0 h 423"/>
                <a:gd name="T4" fmla="*/ 95 w 354"/>
                <a:gd name="T5" fmla="*/ 16 h 423"/>
                <a:gd name="T6" fmla="*/ 124 w 354"/>
                <a:gd name="T7" fmla="*/ 66 h 423"/>
                <a:gd name="T8" fmla="*/ 0 w 354"/>
                <a:gd name="T9" fmla="*/ 141 h 423"/>
                <a:gd name="T10" fmla="*/ 18 w 354"/>
                <a:gd name="T11" fmla="*/ 168 h 423"/>
                <a:gd name="T12" fmla="*/ 141 w 354"/>
                <a:gd name="T13" fmla="*/ 92 h 423"/>
                <a:gd name="T14" fmla="*/ 280 w 354"/>
                <a:gd name="T15" fmla="*/ 319 h 423"/>
                <a:gd name="T16" fmla="*/ 156 w 354"/>
                <a:gd name="T17" fmla="*/ 395 h 423"/>
                <a:gd name="T18" fmla="*/ 172 w 354"/>
                <a:gd name="T19" fmla="*/ 423 h 423"/>
                <a:gd name="T20" fmla="*/ 297 w 354"/>
                <a:gd name="T21" fmla="*/ 347 h 423"/>
                <a:gd name="T22" fmla="*/ 326 w 354"/>
                <a:gd name="T23" fmla="*/ 397 h 423"/>
                <a:gd name="T24" fmla="*/ 354 w 354"/>
                <a:gd name="T25" fmla="*/ 38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4" h="423">
                  <a:moveTo>
                    <a:pt x="354" y="380"/>
                  </a:moveTo>
                  <a:lnTo>
                    <a:pt x="121" y="0"/>
                  </a:lnTo>
                  <a:lnTo>
                    <a:pt x="95" y="16"/>
                  </a:lnTo>
                  <a:lnTo>
                    <a:pt x="124" y="66"/>
                  </a:lnTo>
                  <a:lnTo>
                    <a:pt x="0" y="141"/>
                  </a:lnTo>
                  <a:lnTo>
                    <a:pt x="18" y="168"/>
                  </a:lnTo>
                  <a:lnTo>
                    <a:pt x="141" y="92"/>
                  </a:lnTo>
                  <a:lnTo>
                    <a:pt x="280" y="319"/>
                  </a:lnTo>
                  <a:lnTo>
                    <a:pt x="156" y="395"/>
                  </a:lnTo>
                  <a:lnTo>
                    <a:pt x="172" y="423"/>
                  </a:lnTo>
                  <a:lnTo>
                    <a:pt x="297" y="347"/>
                  </a:lnTo>
                  <a:lnTo>
                    <a:pt x="326" y="397"/>
                  </a:lnTo>
                  <a:lnTo>
                    <a:pt x="354" y="3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60"/>
            <p:cNvSpPr>
              <a:spLocks/>
            </p:cNvSpPr>
            <p:nvPr/>
          </p:nvSpPr>
          <p:spPr bwMode="auto">
            <a:xfrm>
              <a:off x="3146426" y="1929607"/>
              <a:ext cx="88900" cy="138113"/>
            </a:xfrm>
            <a:custGeom>
              <a:avLst/>
              <a:gdLst>
                <a:gd name="T0" fmla="*/ 30 w 30"/>
                <a:gd name="T1" fmla="*/ 46 h 47"/>
                <a:gd name="T2" fmla="*/ 23 w 30"/>
                <a:gd name="T3" fmla="*/ 0 h 47"/>
                <a:gd name="T4" fmla="*/ 4 w 30"/>
                <a:gd name="T5" fmla="*/ 17 h 47"/>
                <a:gd name="T6" fmla="*/ 0 w 30"/>
                <a:gd name="T7" fmla="*/ 17 h 47"/>
                <a:gd name="T8" fmla="*/ 3 w 30"/>
                <a:gd name="T9" fmla="*/ 35 h 47"/>
                <a:gd name="T10" fmla="*/ 7 w 30"/>
                <a:gd name="T11" fmla="*/ 35 h 47"/>
                <a:gd name="T12" fmla="*/ 30 w 30"/>
                <a:gd name="T13" fmla="*/ 4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47">
                  <a:moveTo>
                    <a:pt x="30" y="46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4" y="1"/>
                    <a:pt x="6" y="8"/>
                    <a:pt x="4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11" y="42"/>
                    <a:pt x="20" y="47"/>
                    <a:pt x="30" y="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61"/>
            <p:cNvSpPr>
              <a:spLocks/>
            </p:cNvSpPr>
            <p:nvPr/>
          </p:nvSpPr>
          <p:spPr bwMode="auto">
            <a:xfrm>
              <a:off x="3252789" y="2264569"/>
              <a:ext cx="141288" cy="85725"/>
            </a:xfrm>
            <a:custGeom>
              <a:avLst/>
              <a:gdLst>
                <a:gd name="T0" fmla="*/ 0 w 48"/>
                <a:gd name="T1" fmla="*/ 23 h 29"/>
                <a:gd name="T2" fmla="*/ 46 w 48"/>
                <a:gd name="T3" fmla="*/ 29 h 29"/>
                <a:gd name="T4" fmla="*/ 35 w 48"/>
                <a:gd name="T5" fmla="*/ 6 h 29"/>
                <a:gd name="T6" fmla="*/ 35 w 48"/>
                <a:gd name="T7" fmla="*/ 2 h 29"/>
                <a:gd name="T8" fmla="*/ 17 w 48"/>
                <a:gd name="T9" fmla="*/ 0 h 29"/>
                <a:gd name="T10" fmla="*/ 17 w 48"/>
                <a:gd name="T11" fmla="*/ 4 h 29"/>
                <a:gd name="T12" fmla="*/ 0 w 48"/>
                <a:gd name="T13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9">
                  <a:moveTo>
                    <a:pt x="0" y="23"/>
                  </a:moveTo>
                  <a:cubicBezTo>
                    <a:pt x="46" y="29"/>
                    <a:pt x="46" y="29"/>
                    <a:pt x="46" y="29"/>
                  </a:cubicBezTo>
                  <a:cubicBezTo>
                    <a:pt x="48" y="19"/>
                    <a:pt x="43" y="10"/>
                    <a:pt x="35" y="6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8" y="6"/>
                    <a:pt x="1" y="14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62"/>
            <p:cNvSpPr>
              <a:spLocks/>
            </p:cNvSpPr>
            <p:nvPr/>
          </p:nvSpPr>
          <p:spPr bwMode="auto">
            <a:xfrm>
              <a:off x="2890839" y="1953419"/>
              <a:ext cx="117475" cy="161925"/>
            </a:xfrm>
            <a:custGeom>
              <a:avLst/>
              <a:gdLst>
                <a:gd name="T0" fmla="*/ 24 w 40"/>
                <a:gd name="T1" fmla="*/ 8 h 55"/>
                <a:gd name="T2" fmla="*/ 40 w 40"/>
                <a:gd name="T3" fmla="*/ 3 h 55"/>
                <a:gd name="T4" fmla="*/ 25 w 40"/>
                <a:gd name="T5" fmla="*/ 28 h 55"/>
                <a:gd name="T6" fmla="*/ 23 w 40"/>
                <a:gd name="T7" fmla="*/ 30 h 55"/>
                <a:gd name="T8" fmla="*/ 8 w 40"/>
                <a:gd name="T9" fmla="*/ 55 h 55"/>
                <a:gd name="T10" fmla="*/ 5 w 40"/>
                <a:gd name="T11" fmla="*/ 39 h 55"/>
                <a:gd name="T12" fmla="*/ 24 w 40"/>
                <a:gd name="T13" fmla="*/ 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55">
                  <a:moveTo>
                    <a:pt x="24" y="8"/>
                  </a:moveTo>
                  <a:cubicBezTo>
                    <a:pt x="29" y="0"/>
                    <a:pt x="40" y="3"/>
                    <a:pt x="40" y="3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5"/>
                    <a:pt x="0" y="47"/>
                    <a:pt x="5" y="39"/>
                  </a:cubicBezTo>
                  <a:lnTo>
                    <a:pt x="24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63"/>
            <p:cNvSpPr>
              <a:spLocks/>
            </p:cNvSpPr>
            <p:nvPr/>
          </p:nvSpPr>
          <p:spPr bwMode="auto">
            <a:xfrm>
              <a:off x="3001964" y="2291557"/>
              <a:ext cx="106363" cy="127000"/>
            </a:xfrm>
            <a:custGeom>
              <a:avLst/>
              <a:gdLst>
                <a:gd name="T0" fmla="*/ 10 w 36"/>
                <a:gd name="T1" fmla="*/ 43 h 43"/>
                <a:gd name="T2" fmla="*/ 36 w 36"/>
                <a:gd name="T3" fmla="*/ 3 h 43"/>
                <a:gd name="T4" fmla="*/ 12 w 36"/>
                <a:gd name="T5" fmla="*/ 7 h 43"/>
                <a:gd name="T6" fmla="*/ 8 w 36"/>
                <a:gd name="T7" fmla="*/ 5 h 43"/>
                <a:gd name="T8" fmla="*/ 0 w 36"/>
                <a:gd name="T9" fmla="*/ 17 h 43"/>
                <a:gd name="T10" fmla="*/ 4 w 36"/>
                <a:gd name="T11" fmla="*/ 20 h 43"/>
                <a:gd name="T12" fmla="*/ 10 w 36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43">
                  <a:moveTo>
                    <a:pt x="10" y="43"/>
                  </a:moveTo>
                  <a:cubicBezTo>
                    <a:pt x="36" y="3"/>
                    <a:pt x="36" y="3"/>
                    <a:pt x="36" y="3"/>
                  </a:cubicBezTo>
                  <a:cubicBezTo>
                    <a:pt x="31" y="0"/>
                    <a:pt x="17" y="3"/>
                    <a:pt x="12" y="7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2" y="27"/>
                    <a:pt x="6" y="40"/>
                    <a:pt x="10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64"/>
            <p:cNvSpPr>
              <a:spLocks/>
            </p:cNvSpPr>
            <p:nvPr/>
          </p:nvSpPr>
          <p:spPr bwMode="auto">
            <a:xfrm>
              <a:off x="3067051" y="2418557"/>
              <a:ext cx="127000" cy="90488"/>
            </a:xfrm>
            <a:custGeom>
              <a:avLst/>
              <a:gdLst>
                <a:gd name="T0" fmla="*/ 78 w 80"/>
                <a:gd name="T1" fmla="*/ 43 h 57"/>
                <a:gd name="T2" fmla="*/ 15 w 80"/>
                <a:gd name="T3" fmla="*/ 48 h 57"/>
                <a:gd name="T4" fmla="*/ 13 w 80"/>
                <a:gd name="T5" fmla="*/ 41 h 57"/>
                <a:gd name="T6" fmla="*/ 11 w 80"/>
                <a:gd name="T7" fmla="*/ 35 h 57"/>
                <a:gd name="T8" fmla="*/ 11 w 80"/>
                <a:gd name="T9" fmla="*/ 26 h 57"/>
                <a:gd name="T10" fmla="*/ 71 w 80"/>
                <a:gd name="T11" fmla="*/ 7 h 57"/>
                <a:gd name="T12" fmla="*/ 69 w 80"/>
                <a:gd name="T13" fmla="*/ 0 h 57"/>
                <a:gd name="T14" fmla="*/ 0 w 80"/>
                <a:gd name="T15" fmla="*/ 20 h 57"/>
                <a:gd name="T16" fmla="*/ 4 w 80"/>
                <a:gd name="T17" fmla="*/ 37 h 57"/>
                <a:gd name="T18" fmla="*/ 6 w 80"/>
                <a:gd name="T19" fmla="*/ 43 h 57"/>
                <a:gd name="T20" fmla="*/ 8 w 80"/>
                <a:gd name="T21" fmla="*/ 57 h 57"/>
                <a:gd name="T22" fmla="*/ 80 w 80"/>
                <a:gd name="T23" fmla="*/ 50 h 57"/>
                <a:gd name="T24" fmla="*/ 78 w 80"/>
                <a:gd name="T25" fmla="*/ 4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57">
                  <a:moveTo>
                    <a:pt x="78" y="43"/>
                  </a:moveTo>
                  <a:lnTo>
                    <a:pt x="15" y="48"/>
                  </a:lnTo>
                  <a:lnTo>
                    <a:pt x="13" y="41"/>
                  </a:lnTo>
                  <a:lnTo>
                    <a:pt x="11" y="35"/>
                  </a:lnTo>
                  <a:lnTo>
                    <a:pt x="11" y="26"/>
                  </a:lnTo>
                  <a:lnTo>
                    <a:pt x="71" y="7"/>
                  </a:lnTo>
                  <a:lnTo>
                    <a:pt x="69" y="0"/>
                  </a:lnTo>
                  <a:lnTo>
                    <a:pt x="0" y="20"/>
                  </a:lnTo>
                  <a:lnTo>
                    <a:pt x="4" y="37"/>
                  </a:lnTo>
                  <a:lnTo>
                    <a:pt x="6" y="43"/>
                  </a:lnTo>
                  <a:lnTo>
                    <a:pt x="8" y="57"/>
                  </a:lnTo>
                  <a:lnTo>
                    <a:pt x="80" y="50"/>
                  </a:lnTo>
                  <a:lnTo>
                    <a:pt x="78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65"/>
            <p:cNvSpPr>
              <a:spLocks/>
            </p:cNvSpPr>
            <p:nvPr/>
          </p:nvSpPr>
          <p:spPr bwMode="auto">
            <a:xfrm>
              <a:off x="3076576" y="2439194"/>
              <a:ext cx="66675" cy="65088"/>
            </a:xfrm>
            <a:custGeom>
              <a:avLst/>
              <a:gdLst>
                <a:gd name="T0" fmla="*/ 35 w 42"/>
                <a:gd name="T1" fmla="*/ 0 h 41"/>
                <a:gd name="T2" fmla="*/ 0 w 42"/>
                <a:gd name="T3" fmla="*/ 11 h 41"/>
                <a:gd name="T4" fmla="*/ 2 w 42"/>
                <a:gd name="T5" fmla="*/ 22 h 41"/>
                <a:gd name="T6" fmla="*/ 4 w 42"/>
                <a:gd name="T7" fmla="*/ 28 h 41"/>
                <a:gd name="T8" fmla="*/ 5 w 42"/>
                <a:gd name="T9" fmla="*/ 41 h 41"/>
                <a:gd name="T10" fmla="*/ 42 w 42"/>
                <a:gd name="T11" fmla="*/ 37 h 41"/>
                <a:gd name="T12" fmla="*/ 35 w 42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1">
                  <a:moveTo>
                    <a:pt x="35" y="0"/>
                  </a:moveTo>
                  <a:lnTo>
                    <a:pt x="0" y="11"/>
                  </a:lnTo>
                  <a:lnTo>
                    <a:pt x="2" y="22"/>
                  </a:lnTo>
                  <a:lnTo>
                    <a:pt x="4" y="28"/>
                  </a:lnTo>
                  <a:lnTo>
                    <a:pt x="5" y="41"/>
                  </a:lnTo>
                  <a:lnTo>
                    <a:pt x="42" y="37"/>
                  </a:lnTo>
                  <a:lnTo>
                    <a:pt x="3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66"/>
            <p:cNvSpPr>
              <a:spLocks/>
            </p:cNvSpPr>
            <p:nvPr/>
          </p:nvSpPr>
          <p:spPr bwMode="auto">
            <a:xfrm>
              <a:off x="3025776" y="2139157"/>
              <a:ext cx="239713" cy="76200"/>
            </a:xfrm>
            <a:custGeom>
              <a:avLst/>
              <a:gdLst>
                <a:gd name="T0" fmla="*/ 147 w 151"/>
                <a:gd name="T1" fmla="*/ 48 h 48"/>
                <a:gd name="T2" fmla="*/ 0 w 151"/>
                <a:gd name="T3" fmla="*/ 9 h 48"/>
                <a:gd name="T4" fmla="*/ 2 w 151"/>
                <a:gd name="T5" fmla="*/ 0 h 48"/>
                <a:gd name="T6" fmla="*/ 151 w 151"/>
                <a:gd name="T7" fmla="*/ 39 h 48"/>
                <a:gd name="T8" fmla="*/ 147 w 151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48">
                  <a:moveTo>
                    <a:pt x="147" y="48"/>
                  </a:moveTo>
                  <a:lnTo>
                    <a:pt x="0" y="9"/>
                  </a:lnTo>
                  <a:lnTo>
                    <a:pt x="2" y="0"/>
                  </a:lnTo>
                  <a:lnTo>
                    <a:pt x="151" y="39"/>
                  </a:lnTo>
                  <a:lnTo>
                    <a:pt x="147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67"/>
            <p:cNvSpPr>
              <a:spLocks/>
            </p:cNvSpPr>
            <p:nvPr/>
          </p:nvSpPr>
          <p:spPr bwMode="auto">
            <a:xfrm>
              <a:off x="3028951" y="2174082"/>
              <a:ext cx="217488" cy="134938"/>
            </a:xfrm>
            <a:custGeom>
              <a:avLst/>
              <a:gdLst>
                <a:gd name="T0" fmla="*/ 132 w 137"/>
                <a:gd name="T1" fmla="*/ 85 h 85"/>
                <a:gd name="T2" fmla="*/ 0 w 137"/>
                <a:gd name="T3" fmla="*/ 11 h 85"/>
                <a:gd name="T4" fmla="*/ 6 w 137"/>
                <a:gd name="T5" fmla="*/ 0 h 85"/>
                <a:gd name="T6" fmla="*/ 137 w 137"/>
                <a:gd name="T7" fmla="*/ 76 h 85"/>
                <a:gd name="T8" fmla="*/ 132 w 137"/>
                <a:gd name="T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85">
                  <a:moveTo>
                    <a:pt x="132" y="85"/>
                  </a:moveTo>
                  <a:lnTo>
                    <a:pt x="0" y="11"/>
                  </a:lnTo>
                  <a:lnTo>
                    <a:pt x="6" y="0"/>
                  </a:lnTo>
                  <a:lnTo>
                    <a:pt x="137" y="76"/>
                  </a:lnTo>
                  <a:lnTo>
                    <a:pt x="132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Oval 368"/>
            <p:cNvSpPr>
              <a:spLocks noChangeArrowheads="1"/>
            </p:cNvSpPr>
            <p:nvPr/>
          </p:nvSpPr>
          <p:spPr bwMode="auto">
            <a:xfrm>
              <a:off x="3270251" y="2067719"/>
              <a:ext cx="38100" cy="349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Oval 369"/>
            <p:cNvSpPr>
              <a:spLocks noChangeArrowheads="1"/>
            </p:cNvSpPr>
            <p:nvPr/>
          </p:nvSpPr>
          <p:spPr bwMode="auto">
            <a:xfrm>
              <a:off x="3282951" y="2005807"/>
              <a:ext cx="17463" cy="1746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Oval 370"/>
            <p:cNvSpPr>
              <a:spLocks noChangeArrowheads="1"/>
            </p:cNvSpPr>
            <p:nvPr/>
          </p:nvSpPr>
          <p:spPr bwMode="auto">
            <a:xfrm>
              <a:off x="3352801" y="2401094"/>
              <a:ext cx="34925" cy="349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Oval 371"/>
            <p:cNvSpPr>
              <a:spLocks noChangeArrowheads="1"/>
            </p:cNvSpPr>
            <p:nvPr/>
          </p:nvSpPr>
          <p:spPr bwMode="auto">
            <a:xfrm>
              <a:off x="3262314" y="2518569"/>
              <a:ext cx="38100" cy="349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72"/>
            <p:cNvSpPr>
              <a:spLocks/>
            </p:cNvSpPr>
            <p:nvPr/>
          </p:nvSpPr>
          <p:spPr bwMode="auto">
            <a:xfrm>
              <a:off x="1881189" y="1977232"/>
              <a:ext cx="200025" cy="200025"/>
            </a:xfrm>
            <a:custGeom>
              <a:avLst/>
              <a:gdLst>
                <a:gd name="T0" fmla="*/ 62 w 68"/>
                <a:gd name="T1" fmla="*/ 22 h 68"/>
                <a:gd name="T2" fmla="*/ 46 w 68"/>
                <a:gd name="T3" fmla="*/ 62 h 68"/>
                <a:gd name="T4" fmla="*/ 7 w 68"/>
                <a:gd name="T5" fmla="*/ 46 h 68"/>
                <a:gd name="T6" fmla="*/ 22 w 68"/>
                <a:gd name="T7" fmla="*/ 7 h 68"/>
                <a:gd name="T8" fmla="*/ 62 w 68"/>
                <a:gd name="T9" fmla="*/ 2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8">
                  <a:moveTo>
                    <a:pt x="62" y="22"/>
                  </a:moveTo>
                  <a:cubicBezTo>
                    <a:pt x="68" y="38"/>
                    <a:pt x="61" y="55"/>
                    <a:pt x="46" y="62"/>
                  </a:cubicBezTo>
                  <a:cubicBezTo>
                    <a:pt x="31" y="68"/>
                    <a:pt x="13" y="61"/>
                    <a:pt x="7" y="46"/>
                  </a:cubicBezTo>
                  <a:cubicBezTo>
                    <a:pt x="0" y="31"/>
                    <a:pt x="7" y="13"/>
                    <a:pt x="22" y="7"/>
                  </a:cubicBezTo>
                  <a:cubicBezTo>
                    <a:pt x="37" y="0"/>
                    <a:pt x="55" y="7"/>
                    <a:pt x="62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73"/>
            <p:cNvSpPr>
              <a:spLocks/>
            </p:cNvSpPr>
            <p:nvPr/>
          </p:nvSpPr>
          <p:spPr bwMode="auto">
            <a:xfrm>
              <a:off x="1497014" y="1905794"/>
              <a:ext cx="833438" cy="1008063"/>
            </a:xfrm>
            <a:custGeom>
              <a:avLst/>
              <a:gdLst>
                <a:gd name="T0" fmla="*/ 258 w 283"/>
                <a:gd name="T1" fmla="*/ 11 h 342"/>
                <a:gd name="T2" fmla="*/ 272 w 283"/>
                <a:gd name="T3" fmla="*/ 2 h 342"/>
                <a:gd name="T4" fmla="*/ 281 w 283"/>
                <a:gd name="T5" fmla="*/ 15 h 342"/>
                <a:gd name="T6" fmla="*/ 218 w 283"/>
                <a:gd name="T7" fmla="*/ 125 h 342"/>
                <a:gd name="T8" fmla="*/ 175 w 283"/>
                <a:gd name="T9" fmla="*/ 197 h 342"/>
                <a:gd name="T10" fmla="*/ 213 w 283"/>
                <a:gd name="T11" fmla="*/ 223 h 342"/>
                <a:gd name="T12" fmla="*/ 223 w 283"/>
                <a:gd name="T13" fmla="*/ 258 h 342"/>
                <a:gd name="T14" fmla="*/ 188 w 283"/>
                <a:gd name="T15" fmla="*/ 330 h 342"/>
                <a:gd name="T16" fmla="*/ 168 w 283"/>
                <a:gd name="T17" fmla="*/ 339 h 342"/>
                <a:gd name="T18" fmla="*/ 159 w 283"/>
                <a:gd name="T19" fmla="*/ 319 h 342"/>
                <a:gd name="T20" fmla="*/ 185 w 283"/>
                <a:gd name="T21" fmla="*/ 255 h 342"/>
                <a:gd name="T22" fmla="*/ 140 w 283"/>
                <a:gd name="T23" fmla="*/ 235 h 342"/>
                <a:gd name="T24" fmla="*/ 119 w 283"/>
                <a:gd name="T25" fmla="*/ 277 h 342"/>
                <a:gd name="T26" fmla="*/ 94 w 283"/>
                <a:gd name="T27" fmla="*/ 298 h 342"/>
                <a:gd name="T28" fmla="*/ 23 w 283"/>
                <a:gd name="T29" fmla="*/ 325 h 342"/>
                <a:gd name="T30" fmla="*/ 3 w 283"/>
                <a:gd name="T31" fmla="*/ 317 h 342"/>
                <a:gd name="T32" fmla="*/ 11 w 283"/>
                <a:gd name="T33" fmla="*/ 297 h 342"/>
                <a:gd name="T34" fmla="*/ 78 w 283"/>
                <a:gd name="T35" fmla="*/ 261 h 342"/>
                <a:gd name="T36" fmla="*/ 104 w 283"/>
                <a:gd name="T37" fmla="*/ 187 h 342"/>
                <a:gd name="T38" fmla="*/ 142 w 283"/>
                <a:gd name="T39" fmla="*/ 125 h 342"/>
                <a:gd name="T40" fmla="*/ 183 w 283"/>
                <a:gd name="T41" fmla="*/ 89 h 342"/>
                <a:gd name="T42" fmla="*/ 258 w 283"/>
                <a:gd name="T43" fmla="*/ 11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3" h="342">
                  <a:moveTo>
                    <a:pt x="258" y="11"/>
                  </a:moveTo>
                  <a:cubicBezTo>
                    <a:pt x="260" y="4"/>
                    <a:pt x="266" y="0"/>
                    <a:pt x="272" y="2"/>
                  </a:cubicBezTo>
                  <a:cubicBezTo>
                    <a:pt x="278" y="3"/>
                    <a:pt x="283" y="9"/>
                    <a:pt x="281" y="15"/>
                  </a:cubicBezTo>
                  <a:cubicBezTo>
                    <a:pt x="268" y="68"/>
                    <a:pt x="246" y="90"/>
                    <a:pt x="218" y="125"/>
                  </a:cubicBezTo>
                  <a:cubicBezTo>
                    <a:pt x="175" y="197"/>
                    <a:pt x="175" y="197"/>
                    <a:pt x="175" y="197"/>
                  </a:cubicBezTo>
                  <a:cubicBezTo>
                    <a:pt x="213" y="223"/>
                    <a:pt x="213" y="223"/>
                    <a:pt x="213" y="223"/>
                  </a:cubicBezTo>
                  <a:cubicBezTo>
                    <a:pt x="226" y="232"/>
                    <a:pt x="229" y="243"/>
                    <a:pt x="223" y="258"/>
                  </a:cubicBezTo>
                  <a:cubicBezTo>
                    <a:pt x="188" y="330"/>
                    <a:pt x="188" y="330"/>
                    <a:pt x="188" y="330"/>
                  </a:cubicBezTo>
                  <a:cubicBezTo>
                    <a:pt x="185" y="338"/>
                    <a:pt x="176" y="342"/>
                    <a:pt x="168" y="339"/>
                  </a:cubicBezTo>
                  <a:cubicBezTo>
                    <a:pt x="160" y="336"/>
                    <a:pt x="156" y="327"/>
                    <a:pt x="159" y="319"/>
                  </a:cubicBezTo>
                  <a:cubicBezTo>
                    <a:pt x="185" y="255"/>
                    <a:pt x="185" y="255"/>
                    <a:pt x="185" y="255"/>
                  </a:cubicBezTo>
                  <a:cubicBezTo>
                    <a:pt x="140" y="235"/>
                    <a:pt x="140" y="235"/>
                    <a:pt x="140" y="235"/>
                  </a:cubicBezTo>
                  <a:cubicBezTo>
                    <a:pt x="119" y="277"/>
                    <a:pt x="119" y="277"/>
                    <a:pt x="119" y="277"/>
                  </a:cubicBezTo>
                  <a:cubicBezTo>
                    <a:pt x="113" y="287"/>
                    <a:pt x="105" y="293"/>
                    <a:pt x="94" y="298"/>
                  </a:cubicBezTo>
                  <a:cubicBezTo>
                    <a:pt x="23" y="325"/>
                    <a:pt x="23" y="325"/>
                    <a:pt x="23" y="325"/>
                  </a:cubicBezTo>
                  <a:cubicBezTo>
                    <a:pt x="16" y="329"/>
                    <a:pt x="7" y="325"/>
                    <a:pt x="3" y="317"/>
                  </a:cubicBezTo>
                  <a:cubicBezTo>
                    <a:pt x="0" y="310"/>
                    <a:pt x="4" y="301"/>
                    <a:pt x="11" y="297"/>
                  </a:cubicBezTo>
                  <a:cubicBezTo>
                    <a:pt x="78" y="261"/>
                    <a:pt x="78" y="261"/>
                    <a:pt x="78" y="261"/>
                  </a:cubicBezTo>
                  <a:cubicBezTo>
                    <a:pt x="78" y="261"/>
                    <a:pt x="94" y="208"/>
                    <a:pt x="104" y="187"/>
                  </a:cubicBezTo>
                  <a:cubicBezTo>
                    <a:pt x="113" y="167"/>
                    <a:pt x="142" y="125"/>
                    <a:pt x="142" y="125"/>
                  </a:cubicBezTo>
                  <a:cubicBezTo>
                    <a:pt x="154" y="106"/>
                    <a:pt x="172" y="97"/>
                    <a:pt x="183" y="89"/>
                  </a:cubicBezTo>
                  <a:cubicBezTo>
                    <a:pt x="201" y="74"/>
                    <a:pt x="241" y="57"/>
                    <a:pt x="258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2" name="矩形 81"/>
          <p:cNvSpPr/>
          <p:nvPr/>
        </p:nvSpPr>
        <p:spPr>
          <a:xfrm>
            <a:off x="1244074" y="6342844"/>
            <a:ext cx="6655853" cy="1471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4281715" y="5094514"/>
            <a:ext cx="188686" cy="72572"/>
          </a:xfrm>
          <a:custGeom>
            <a:avLst/>
            <a:gdLst>
              <a:gd name="connsiteX0" fmla="*/ 188686 w 188686"/>
              <a:gd name="connsiteY0" fmla="*/ 72572 h 72572"/>
              <a:gd name="connsiteX1" fmla="*/ 72571 w 188686"/>
              <a:gd name="connsiteY1" fmla="*/ 29029 h 72572"/>
              <a:gd name="connsiteX2" fmla="*/ 0 w 188686"/>
              <a:gd name="connsiteY2" fmla="*/ 0 h 7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8686" h="72572">
                <a:moveTo>
                  <a:pt x="188686" y="72572"/>
                </a:moveTo>
                <a:lnTo>
                  <a:pt x="72571" y="29029"/>
                </a:lnTo>
                <a:cubicBezTo>
                  <a:pt x="41123" y="16934"/>
                  <a:pt x="20561" y="8467"/>
                  <a:pt x="0" y="0"/>
                </a:cubicBez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文本框 84"/>
          <p:cNvSpPr txBox="1"/>
          <p:nvPr/>
        </p:nvSpPr>
        <p:spPr>
          <a:xfrm>
            <a:off x="2239413" y="4718344"/>
            <a:ext cx="1824538" cy="7571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pc="300"/>
              <a:t>连</a:t>
            </a:r>
            <a:r>
              <a:rPr lang="en-US" altLang="zh-CN" spc="300" smtClean="0"/>
              <a:t>Ctrl+C/V</a:t>
            </a:r>
            <a:r>
              <a:rPr lang="zh-CN" altLang="en-US" spc="300" smtClean="0"/>
              <a:t>都</a:t>
            </a:r>
            <a:endParaRPr lang="en-US" altLang="zh-CN" spc="300" smtClean="0"/>
          </a:p>
          <a:p>
            <a:pPr>
              <a:lnSpc>
                <a:spcPct val="120000"/>
              </a:lnSpc>
            </a:pPr>
            <a:r>
              <a:rPr lang="zh-CN" altLang="en-US" spc="300" smtClean="0"/>
              <a:t>懒得用了是吧</a:t>
            </a:r>
            <a:endParaRPr lang="zh-CN" altLang="en-US" b="1" spc="300"/>
          </a:p>
        </p:txBody>
      </p:sp>
    </p:spTree>
    <p:extLst>
      <p:ext uri="{BB962C8B-B14F-4D97-AF65-F5344CB8AC3E}">
        <p14:creationId xmlns:p14="http://schemas.microsoft.com/office/powerpoint/2010/main" val="2717447091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724104" y="938264"/>
            <a:ext cx="5695791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spc="300">
                <a:latin typeface="+mj-ea"/>
                <a:ea typeface="+mj-ea"/>
              </a:rPr>
              <a:t>看</a:t>
            </a:r>
            <a:r>
              <a:rPr lang="zh-CN" altLang="en-US" sz="3200" spc="300" smtClean="0">
                <a:latin typeface="+mj-ea"/>
                <a:ea typeface="+mj-ea"/>
              </a:rPr>
              <a:t>完本教程，你可以</a:t>
            </a:r>
            <a:r>
              <a:rPr lang="en-US" altLang="zh-CN" sz="3200" spc="300" smtClean="0">
                <a:latin typeface="+mj-ea"/>
                <a:ea typeface="+mj-ea"/>
              </a:rPr>
              <a:t>10</a:t>
            </a:r>
            <a:r>
              <a:rPr lang="zh-CN" altLang="en-US" sz="3200" spc="300" smtClean="0">
                <a:latin typeface="+mj-ea"/>
                <a:ea typeface="+mj-ea"/>
              </a:rPr>
              <a:t>秒钟</a:t>
            </a:r>
            <a:endParaRPr lang="en-US" altLang="zh-CN" sz="3200" spc="300" smtClean="0">
              <a:latin typeface="+mj-ea"/>
              <a:ea typeface="+mj-ea"/>
            </a:endParaRPr>
          </a:p>
          <a:p>
            <a:pPr algn="ctr"/>
            <a:r>
              <a:rPr lang="zh-CN" altLang="en-US" sz="4400" spc="300" smtClean="0">
                <a:solidFill>
                  <a:schemeClr val="accent5"/>
                </a:solidFill>
                <a:latin typeface="+mj-ea"/>
                <a:ea typeface="+mj-ea"/>
              </a:rPr>
              <a:t>画出以下图形</a:t>
            </a:r>
            <a:endParaRPr lang="en-US" altLang="zh-CN" sz="4400" spc="300">
              <a:solidFill>
                <a:schemeClr val="accent5"/>
              </a:solidFill>
              <a:latin typeface="+mj-ea"/>
              <a:ea typeface="+mj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739487" y="2147883"/>
            <a:ext cx="16224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/>
          <p:cNvSpPr/>
          <p:nvPr/>
        </p:nvSpPr>
        <p:spPr>
          <a:xfrm>
            <a:off x="899883" y="2641598"/>
            <a:ext cx="440363" cy="44036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椭圆 157"/>
          <p:cNvSpPr/>
          <p:nvPr/>
        </p:nvSpPr>
        <p:spPr>
          <a:xfrm>
            <a:off x="1538512" y="2641598"/>
            <a:ext cx="440363" cy="4403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椭圆 158"/>
          <p:cNvSpPr/>
          <p:nvPr/>
        </p:nvSpPr>
        <p:spPr>
          <a:xfrm>
            <a:off x="2177141" y="2641598"/>
            <a:ext cx="440363" cy="44036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椭圆 159"/>
          <p:cNvSpPr/>
          <p:nvPr/>
        </p:nvSpPr>
        <p:spPr>
          <a:xfrm>
            <a:off x="2815770" y="2641598"/>
            <a:ext cx="440363" cy="4403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椭圆 160"/>
          <p:cNvSpPr/>
          <p:nvPr/>
        </p:nvSpPr>
        <p:spPr>
          <a:xfrm>
            <a:off x="3454399" y="2641598"/>
            <a:ext cx="440363" cy="44036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椭圆 161"/>
          <p:cNvSpPr/>
          <p:nvPr/>
        </p:nvSpPr>
        <p:spPr>
          <a:xfrm>
            <a:off x="4093028" y="2641598"/>
            <a:ext cx="440363" cy="4403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椭圆 162"/>
          <p:cNvSpPr/>
          <p:nvPr/>
        </p:nvSpPr>
        <p:spPr>
          <a:xfrm>
            <a:off x="4731657" y="2641598"/>
            <a:ext cx="440363" cy="44036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椭圆 163"/>
          <p:cNvSpPr/>
          <p:nvPr/>
        </p:nvSpPr>
        <p:spPr>
          <a:xfrm>
            <a:off x="5370286" y="2641598"/>
            <a:ext cx="440363" cy="4403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椭圆 164"/>
          <p:cNvSpPr/>
          <p:nvPr/>
        </p:nvSpPr>
        <p:spPr>
          <a:xfrm>
            <a:off x="6008915" y="2641598"/>
            <a:ext cx="440363" cy="44036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椭圆 165"/>
          <p:cNvSpPr/>
          <p:nvPr/>
        </p:nvSpPr>
        <p:spPr>
          <a:xfrm>
            <a:off x="6647544" y="2641598"/>
            <a:ext cx="440363" cy="4403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椭圆 166"/>
          <p:cNvSpPr/>
          <p:nvPr/>
        </p:nvSpPr>
        <p:spPr>
          <a:xfrm>
            <a:off x="7286173" y="2641598"/>
            <a:ext cx="440363" cy="44036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椭圆 167"/>
          <p:cNvSpPr/>
          <p:nvPr/>
        </p:nvSpPr>
        <p:spPr>
          <a:xfrm>
            <a:off x="7924802" y="2641598"/>
            <a:ext cx="440363" cy="4403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椭圆 168"/>
          <p:cNvSpPr/>
          <p:nvPr/>
        </p:nvSpPr>
        <p:spPr>
          <a:xfrm>
            <a:off x="899883" y="3286250"/>
            <a:ext cx="440363" cy="44036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椭圆 169"/>
          <p:cNvSpPr/>
          <p:nvPr/>
        </p:nvSpPr>
        <p:spPr>
          <a:xfrm>
            <a:off x="1538512" y="3286250"/>
            <a:ext cx="440363" cy="4403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椭圆 170"/>
          <p:cNvSpPr/>
          <p:nvPr/>
        </p:nvSpPr>
        <p:spPr>
          <a:xfrm>
            <a:off x="2177141" y="3286250"/>
            <a:ext cx="440363" cy="44036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椭圆 171"/>
          <p:cNvSpPr/>
          <p:nvPr/>
        </p:nvSpPr>
        <p:spPr>
          <a:xfrm>
            <a:off x="2815770" y="3286250"/>
            <a:ext cx="440363" cy="4403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椭圆 172"/>
          <p:cNvSpPr/>
          <p:nvPr/>
        </p:nvSpPr>
        <p:spPr>
          <a:xfrm>
            <a:off x="3454399" y="3286250"/>
            <a:ext cx="440363" cy="44036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椭圆 173"/>
          <p:cNvSpPr/>
          <p:nvPr/>
        </p:nvSpPr>
        <p:spPr>
          <a:xfrm>
            <a:off x="4093028" y="3286250"/>
            <a:ext cx="440363" cy="4403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椭圆 174"/>
          <p:cNvSpPr/>
          <p:nvPr/>
        </p:nvSpPr>
        <p:spPr>
          <a:xfrm>
            <a:off x="4731657" y="3286250"/>
            <a:ext cx="440363" cy="44036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椭圆 175"/>
          <p:cNvSpPr/>
          <p:nvPr/>
        </p:nvSpPr>
        <p:spPr>
          <a:xfrm>
            <a:off x="5370286" y="3286250"/>
            <a:ext cx="440363" cy="4403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椭圆 176"/>
          <p:cNvSpPr/>
          <p:nvPr/>
        </p:nvSpPr>
        <p:spPr>
          <a:xfrm>
            <a:off x="6008915" y="3286250"/>
            <a:ext cx="440363" cy="44036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椭圆 177"/>
          <p:cNvSpPr/>
          <p:nvPr/>
        </p:nvSpPr>
        <p:spPr>
          <a:xfrm>
            <a:off x="6647544" y="3286250"/>
            <a:ext cx="440363" cy="4403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椭圆 178"/>
          <p:cNvSpPr/>
          <p:nvPr/>
        </p:nvSpPr>
        <p:spPr>
          <a:xfrm>
            <a:off x="7286173" y="3286250"/>
            <a:ext cx="440363" cy="44036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椭圆 179"/>
          <p:cNvSpPr/>
          <p:nvPr/>
        </p:nvSpPr>
        <p:spPr>
          <a:xfrm>
            <a:off x="7924802" y="3286250"/>
            <a:ext cx="440363" cy="4403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椭圆 180"/>
          <p:cNvSpPr/>
          <p:nvPr/>
        </p:nvSpPr>
        <p:spPr>
          <a:xfrm>
            <a:off x="899883" y="3930902"/>
            <a:ext cx="440363" cy="44036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椭圆 181"/>
          <p:cNvSpPr/>
          <p:nvPr/>
        </p:nvSpPr>
        <p:spPr>
          <a:xfrm>
            <a:off x="1538512" y="3930902"/>
            <a:ext cx="440363" cy="4403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椭圆 182"/>
          <p:cNvSpPr/>
          <p:nvPr/>
        </p:nvSpPr>
        <p:spPr>
          <a:xfrm>
            <a:off x="2177141" y="3930902"/>
            <a:ext cx="440363" cy="44036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椭圆 183"/>
          <p:cNvSpPr/>
          <p:nvPr/>
        </p:nvSpPr>
        <p:spPr>
          <a:xfrm>
            <a:off x="2815770" y="3930902"/>
            <a:ext cx="440363" cy="4403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椭圆 184"/>
          <p:cNvSpPr/>
          <p:nvPr/>
        </p:nvSpPr>
        <p:spPr>
          <a:xfrm>
            <a:off x="3454399" y="3930902"/>
            <a:ext cx="440363" cy="44036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椭圆 185"/>
          <p:cNvSpPr/>
          <p:nvPr/>
        </p:nvSpPr>
        <p:spPr>
          <a:xfrm>
            <a:off x="4093028" y="3930902"/>
            <a:ext cx="440363" cy="4403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椭圆 186"/>
          <p:cNvSpPr/>
          <p:nvPr/>
        </p:nvSpPr>
        <p:spPr>
          <a:xfrm>
            <a:off x="4731657" y="3930902"/>
            <a:ext cx="440363" cy="44036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椭圆 187"/>
          <p:cNvSpPr/>
          <p:nvPr/>
        </p:nvSpPr>
        <p:spPr>
          <a:xfrm>
            <a:off x="5370286" y="3930902"/>
            <a:ext cx="440363" cy="4403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椭圆 188"/>
          <p:cNvSpPr/>
          <p:nvPr/>
        </p:nvSpPr>
        <p:spPr>
          <a:xfrm>
            <a:off x="6008915" y="3930902"/>
            <a:ext cx="440363" cy="44036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椭圆 189"/>
          <p:cNvSpPr/>
          <p:nvPr/>
        </p:nvSpPr>
        <p:spPr>
          <a:xfrm>
            <a:off x="6647544" y="3930902"/>
            <a:ext cx="440363" cy="4403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椭圆 190"/>
          <p:cNvSpPr/>
          <p:nvPr/>
        </p:nvSpPr>
        <p:spPr>
          <a:xfrm>
            <a:off x="7286173" y="3930902"/>
            <a:ext cx="440363" cy="44036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椭圆 191"/>
          <p:cNvSpPr/>
          <p:nvPr/>
        </p:nvSpPr>
        <p:spPr>
          <a:xfrm>
            <a:off x="7924802" y="3930902"/>
            <a:ext cx="440363" cy="4403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椭圆 192"/>
          <p:cNvSpPr/>
          <p:nvPr/>
        </p:nvSpPr>
        <p:spPr>
          <a:xfrm>
            <a:off x="899883" y="4575554"/>
            <a:ext cx="440363" cy="44036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椭圆 193"/>
          <p:cNvSpPr/>
          <p:nvPr/>
        </p:nvSpPr>
        <p:spPr>
          <a:xfrm>
            <a:off x="1538512" y="4575554"/>
            <a:ext cx="440363" cy="4403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椭圆 194"/>
          <p:cNvSpPr/>
          <p:nvPr/>
        </p:nvSpPr>
        <p:spPr>
          <a:xfrm>
            <a:off x="2177141" y="4575554"/>
            <a:ext cx="440363" cy="44036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椭圆 195"/>
          <p:cNvSpPr/>
          <p:nvPr/>
        </p:nvSpPr>
        <p:spPr>
          <a:xfrm>
            <a:off x="2815770" y="4575554"/>
            <a:ext cx="440363" cy="4403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椭圆 196"/>
          <p:cNvSpPr/>
          <p:nvPr/>
        </p:nvSpPr>
        <p:spPr>
          <a:xfrm>
            <a:off x="3454399" y="4575554"/>
            <a:ext cx="440363" cy="44036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椭圆 197"/>
          <p:cNvSpPr/>
          <p:nvPr/>
        </p:nvSpPr>
        <p:spPr>
          <a:xfrm>
            <a:off x="4093028" y="4575554"/>
            <a:ext cx="440363" cy="4403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椭圆 198"/>
          <p:cNvSpPr/>
          <p:nvPr/>
        </p:nvSpPr>
        <p:spPr>
          <a:xfrm>
            <a:off x="4731657" y="4575554"/>
            <a:ext cx="440363" cy="44036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椭圆 199"/>
          <p:cNvSpPr/>
          <p:nvPr/>
        </p:nvSpPr>
        <p:spPr>
          <a:xfrm>
            <a:off x="5370286" y="4575554"/>
            <a:ext cx="440363" cy="4403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椭圆 200"/>
          <p:cNvSpPr/>
          <p:nvPr/>
        </p:nvSpPr>
        <p:spPr>
          <a:xfrm>
            <a:off x="6008915" y="4575554"/>
            <a:ext cx="440363" cy="44036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椭圆 201"/>
          <p:cNvSpPr/>
          <p:nvPr/>
        </p:nvSpPr>
        <p:spPr>
          <a:xfrm>
            <a:off x="6647544" y="4575554"/>
            <a:ext cx="440363" cy="4403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椭圆 202"/>
          <p:cNvSpPr/>
          <p:nvPr/>
        </p:nvSpPr>
        <p:spPr>
          <a:xfrm>
            <a:off x="7286173" y="4575554"/>
            <a:ext cx="440363" cy="44036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椭圆 203"/>
          <p:cNvSpPr/>
          <p:nvPr/>
        </p:nvSpPr>
        <p:spPr>
          <a:xfrm>
            <a:off x="7924802" y="4575554"/>
            <a:ext cx="440363" cy="4403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椭圆 204"/>
          <p:cNvSpPr/>
          <p:nvPr/>
        </p:nvSpPr>
        <p:spPr>
          <a:xfrm>
            <a:off x="899883" y="5220206"/>
            <a:ext cx="440363" cy="44036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椭圆 205"/>
          <p:cNvSpPr/>
          <p:nvPr/>
        </p:nvSpPr>
        <p:spPr>
          <a:xfrm>
            <a:off x="1538512" y="5220206"/>
            <a:ext cx="440363" cy="4403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椭圆 206"/>
          <p:cNvSpPr/>
          <p:nvPr/>
        </p:nvSpPr>
        <p:spPr>
          <a:xfrm>
            <a:off x="2177141" y="5220206"/>
            <a:ext cx="440363" cy="44036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椭圆 207"/>
          <p:cNvSpPr/>
          <p:nvPr/>
        </p:nvSpPr>
        <p:spPr>
          <a:xfrm>
            <a:off x="2815770" y="5220206"/>
            <a:ext cx="440363" cy="4403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9" name="椭圆 208"/>
          <p:cNvSpPr/>
          <p:nvPr/>
        </p:nvSpPr>
        <p:spPr>
          <a:xfrm>
            <a:off x="3454399" y="5220206"/>
            <a:ext cx="440363" cy="44036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0" name="椭圆 209"/>
          <p:cNvSpPr/>
          <p:nvPr/>
        </p:nvSpPr>
        <p:spPr>
          <a:xfrm>
            <a:off x="4093028" y="5220206"/>
            <a:ext cx="440363" cy="4403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椭圆 210"/>
          <p:cNvSpPr/>
          <p:nvPr/>
        </p:nvSpPr>
        <p:spPr>
          <a:xfrm>
            <a:off x="4731657" y="5220206"/>
            <a:ext cx="440363" cy="44036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2" name="椭圆 211"/>
          <p:cNvSpPr/>
          <p:nvPr/>
        </p:nvSpPr>
        <p:spPr>
          <a:xfrm>
            <a:off x="5370286" y="5220206"/>
            <a:ext cx="440363" cy="4403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3" name="椭圆 212"/>
          <p:cNvSpPr/>
          <p:nvPr/>
        </p:nvSpPr>
        <p:spPr>
          <a:xfrm>
            <a:off x="6008915" y="5220206"/>
            <a:ext cx="440363" cy="44036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4" name="椭圆 213"/>
          <p:cNvSpPr/>
          <p:nvPr/>
        </p:nvSpPr>
        <p:spPr>
          <a:xfrm>
            <a:off x="6647544" y="5220206"/>
            <a:ext cx="440363" cy="4403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5" name="椭圆 214"/>
          <p:cNvSpPr/>
          <p:nvPr/>
        </p:nvSpPr>
        <p:spPr>
          <a:xfrm>
            <a:off x="7286173" y="5220206"/>
            <a:ext cx="440363" cy="44036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6" name="椭圆 215"/>
          <p:cNvSpPr/>
          <p:nvPr/>
        </p:nvSpPr>
        <p:spPr>
          <a:xfrm>
            <a:off x="7924802" y="5220206"/>
            <a:ext cx="440363" cy="4403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069243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71479" y="938264"/>
            <a:ext cx="3801041" cy="1261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spc="300" smtClean="0">
                <a:latin typeface="+mj-ea"/>
                <a:ea typeface="+mj-ea"/>
              </a:rPr>
              <a:t>再花</a:t>
            </a:r>
            <a:r>
              <a:rPr lang="en-US" altLang="zh-CN" sz="3200" spc="300">
                <a:latin typeface="+mj-ea"/>
                <a:ea typeface="+mj-ea"/>
              </a:rPr>
              <a:t>2</a:t>
            </a:r>
            <a:r>
              <a:rPr lang="zh-CN" altLang="en-US" sz="3200" spc="300" smtClean="0">
                <a:latin typeface="+mj-ea"/>
                <a:ea typeface="+mj-ea"/>
              </a:rPr>
              <a:t>秒钟</a:t>
            </a:r>
            <a:endParaRPr lang="en-US" altLang="zh-CN" sz="3200" spc="300" smtClean="0">
              <a:latin typeface="+mj-ea"/>
              <a:ea typeface="+mj-ea"/>
            </a:endParaRPr>
          </a:p>
          <a:p>
            <a:pPr algn="ctr"/>
            <a:r>
              <a:rPr lang="zh-CN" altLang="en-US" sz="4400" spc="300">
                <a:solidFill>
                  <a:schemeClr val="accent5"/>
                </a:solidFill>
                <a:latin typeface="+mj-ea"/>
                <a:ea typeface="+mj-ea"/>
              </a:rPr>
              <a:t>变成</a:t>
            </a:r>
            <a:r>
              <a:rPr lang="zh-CN" altLang="en-US" sz="4400" spc="300" smtClean="0">
                <a:solidFill>
                  <a:schemeClr val="accent5"/>
                </a:solidFill>
                <a:latin typeface="+mj-ea"/>
                <a:ea typeface="+mj-ea"/>
              </a:rPr>
              <a:t>以下图形</a:t>
            </a:r>
            <a:endParaRPr lang="en-US" altLang="zh-CN" sz="4400" spc="300">
              <a:solidFill>
                <a:schemeClr val="accent5"/>
              </a:solidFill>
              <a:latin typeface="+mj-ea"/>
              <a:ea typeface="+mj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739487" y="2147883"/>
            <a:ext cx="1622475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/>
          <p:cNvSpPr/>
          <p:nvPr/>
        </p:nvSpPr>
        <p:spPr>
          <a:xfrm>
            <a:off x="899883" y="2641598"/>
            <a:ext cx="440363" cy="44036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菱形 157"/>
          <p:cNvSpPr/>
          <p:nvPr/>
        </p:nvSpPr>
        <p:spPr>
          <a:xfrm>
            <a:off x="1538512" y="2641598"/>
            <a:ext cx="440363" cy="440363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菱形 158"/>
          <p:cNvSpPr/>
          <p:nvPr/>
        </p:nvSpPr>
        <p:spPr>
          <a:xfrm>
            <a:off x="2177141" y="2641598"/>
            <a:ext cx="440363" cy="440363"/>
          </a:xfrm>
          <a:prstGeom prst="diamond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椭圆 159"/>
          <p:cNvSpPr/>
          <p:nvPr/>
        </p:nvSpPr>
        <p:spPr>
          <a:xfrm>
            <a:off x="2815770" y="2641598"/>
            <a:ext cx="440363" cy="4403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菱形 160"/>
          <p:cNvSpPr/>
          <p:nvPr/>
        </p:nvSpPr>
        <p:spPr>
          <a:xfrm>
            <a:off x="3454399" y="2641598"/>
            <a:ext cx="440363" cy="440363"/>
          </a:xfrm>
          <a:prstGeom prst="diamond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菱形 161"/>
          <p:cNvSpPr/>
          <p:nvPr/>
        </p:nvSpPr>
        <p:spPr>
          <a:xfrm>
            <a:off x="4093028" y="2641598"/>
            <a:ext cx="440363" cy="440363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椭圆 162"/>
          <p:cNvSpPr/>
          <p:nvPr/>
        </p:nvSpPr>
        <p:spPr>
          <a:xfrm>
            <a:off x="4731657" y="2641598"/>
            <a:ext cx="440363" cy="44036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菱形 163"/>
          <p:cNvSpPr/>
          <p:nvPr/>
        </p:nvSpPr>
        <p:spPr>
          <a:xfrm>
            <a:off x="5370286" y="2641598"/>
            <a:ext cx="440363" cy="440363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菱形 164"/>
          <p:cNvSpPr/>
          <p:nvPr/>
        </p:nvSpPr>
        <p:spPr>
          <a:xfrm>
            <a:off x="6008915" y="2641598"/>
            <a:ext cx="440363" cy="440363"/>
          </a:xfrm>
          <a:prstGeom prst="diamond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椭圆 165"/>
          <p:cNvSpPr/>
          <p:nvPr/>
        </p:nvSpPr>
        <p:spPr>
          <a:xfrm>
            <a:off x="6647544" y="2641598"/>
            <a:ext cx="440363" cy="4403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菱形 166"/>
          <p:cNvSpPr/>
          <p:nvPr/>
        </p:nvSpPr>
        <p:spPr>
          <a:xfrm>
            <a:off x="7286173" y="2641598"/>
            <a:ext cx="440363" cy="440363"/>
          </a:xfrm>
          <a:prstGeom prst="diamond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菱形 167"/>
          <p:cNvSpPr/>
          <p:nvPr/>
        </p:nvSpPr>
        <p:spPr>
          <a:xfrm>
            <a:off x="7924802" y="2641598"/>
            <a:ext cx="440363" cy="440363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椭圆 168"/>
          <p:cNvSpPr/>
          <p:nvPr/>
        </p:nvSpPr>
        <p:spPr>
          <a:xfrm>
            <a:off x="899883" y="3286250"/>
            <a:ext cx="440363" cy="44036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菱形 169"/>
          <p:cNvSpPr/>
          <p:nvPr/>
        </p:nvSpPr>
        <p:spPr>
          <a:xfrm>
            <a:off x="1538512" y="3286250"/>
            <a:ext cx="440363" cy="440363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菱形 170"/>
          <p:cNvSpPr/>
          <p:nvPr/>
        </p:nvSpPr>
        <p:spPr>
          <a:xfrm>
            <a:off x="2177141" y="3286250"/>
            <a:ext cx="440363" cy="440363"/>
          </a:xfrm>
          <a:prstGeom prst="diamond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椭圆 171"/>
          <p:cNvSpPr/>
          <p:nvPr/>
        </p:nvSpPr>
        <p:spPr>
          <a:xfrm>
            <a:off x="2815770" y="3286250"/>
            <a:ext cx="440363" cy="4403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菱形 172"/>
          <p:cNvSpPr/>
          <p:nvPr/>
        </p:nvSpPr>
        <p:spPr>
          <a:xfrm>
            <a:off x="3454399" y="3286250"/>
            <a:ext cx="440363" cy="440363"/>
          </a:xfrm>
          <a:prstGeom prst="diamond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菱形 173"/>
          <p:cNvSpPr/>
          <p:nvPr/>
        </p:nvSpPr>
        <p:spPr>
          <a:xfrm>
            <a:off x="4093028" y="3286250"/>
            <a:ext cx="440363" cy="440363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椭圆 174"/>
          <p:cNvSpPr/>
          <p:nvPr/>
        </p:nvSpPr>
        <p:spPr>
          <a:xfrm>
            <a:off x="4731657" y="3286250"/>
            <a:ext cx="440363" cy="44036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菱形 175"/>
          <p:cNvSpPr/>
          <p:nvPr/>
        </p:nvSpPr>
        <p:spPr>
          <a:xfrm>
            <a:off x="5370286" y="3286250"/>
            <a:ext cx="440363" cy="440363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菱形 176"/>
          <p:cNvSpPr/>
          <p:nvPr/>
        </p:nvSpPr>
        <p:spPr>
          <a:xfrm>
            <a:off x="6008915" y="3286250"/>
            <a:ext cx="440363" cy="440363"/>
          </a:xfrm>
          <a:prstGeom prst="diamond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椭圆 177"/>
          <p:cNvSpPr/>
          <p:nvPr/>
        </p:nvSpPr>
        <p:spPr>
          <a:xfrm>
            <a:off x="6647544" y="3286250"/>
            <a:ext cx="440363" cy="4403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菱形 178"/>
          <p:cNvSpPr/>
          <p:nvPr/>
        </p:nvSpPr>
        <p:spPr>
          <a:xfrm>
            <a:off x="7286173" y="3286250"/>
            <a:ext cx="440363" cy="440363"/>
          </a:xfrm>
          <a:prstGeom prst="diamond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菱形 179"/>
          <p:cNvSpPr/>
          <p:nvPr/>
        </p:nvSpPr>
        <p:spPr>
          <a:xfrm>
            <a:off x="7924802" y="3286250"/>
            <a:ext cx="440363" cy="440363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椭圆 180"/>
          <p:cNvSpPr/>
          <p:nvPr/>
        </p:nvSpPr>
        <p:spPr>
          <a:xfrm>
            <a:off x="899883" y="3930902"/>
            <a:ext cx="440363" cy="44036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菱形 181"/>
          <p:cNvSpPr/>
          <p:nvPr/>
        </p:nvSpPr>
        <p:spPr>
          <a:xfrm>
            <a:off x="1538512" y="3930902"/>
            <a:ext cx="440363" cy="440363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菱形 182"/>
          <p:cNvSpPr/>
          <p:nvPr/>
        </p:nvSpPr>
        <p:spPr>
          <a:xfrm>
            <a:off x="2177141" y="3930902"/>
            <a:ext cx="440363" cy="440363"/>
          </a:xfrm>
          <a:prstGeom prst="diamond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椭圆 183"/>
          <p:cNvSpPr/>
          <p:nvPr/>
        </p:nvSpPr>
        <p:spPr>
          <a:xfrm>
            <a:off x="2815770" y="3930902"/>
            <a:ext cx="440363" cy="4403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菱形 184"/>
          <p:cNvSpPr/>
          <p:nvPr/>
        </p:nvSpPr>
        <p:spPr>
          <a:xfrm>
            <a:off x="3454399" y="3930902"/>
            <a:ext cx="440363" cy="440363"/>
          </a:xfrm>
          <a:prstGeom prst="diamond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菱形 185"/>
          <p:cNvSpPr/>
          <p:nvPr/>
        </p:nvSpPr>
        <p:spPr>
          <a:xfrm>
            <a:off x="4093028" y="3930902"/>
            <a:ext cx="440363" cy="440363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椭圆 186"/>
          <p:cNvSpPr/>
          <p:nvPr/>
        </p:nvSpPr>
        <p:spPr>
          <a:xfrm>
            <a:off x="4731657" y="3930902"/>
            <a:ext cx="440363" cy="44036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菱形 187"/>
          <p:cNvSpPr/>
          <p:nvPr/>
        </p:nvSpPr>
        <p:spPr>
          <a:xfrm>
            <a:off x="5370286" y="3930902"/>
            <a:ext cx="440363" cy="440363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菱形 188"/>
          <p:cNvSpPr/>
          <p:nvPr/>
        </p:nvSpPr>
        <p:spPr>
          <a:xfrm>
            <a:off x="6008915" y="3930902"/>
            <a:ext cx="440363" cy="440363"/>
          </a:xfrm>
          <a:prstGeom prst="diamond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椭圆 189"/>
          <p:cNvSpPr/>
          <p:nvPr/>
        </p:nvSpPr>
        <p:spPr>
          <a:xfrm>
            <a:off x="6647544" y="3930902"/>
            <a:ext cx="440363" cy="4403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菱形 190"/>
          <p:cNvSpPr/>
          <p:nvPr/>
        </p:nvSpPr>
        <p:spPr>
          <a:xfrm>
            <a:off x="7286173" y="3930902"/>
            <a:ext cx="440363" cy="440363"/>
          </a:xfrm>
          <a:prstGeom prst="diamond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菱形 191"/>
          <p:cNvSpPr/>
          <p:nvPr/>
        </p:nvSpPr>
        <p:spPr>
          <a:xfrm>
            <a:off x="7924802" y="3930902"/>
            <a:ext cx="440363" cy="440363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椭圆 192"/>
          <p:cNvSpPr/>
          <p:nvPr/>
        </p:nvSpPr>
        <p:spPr>
          <a:xfrm>
            <a:off x="899883" y="4575554"/>
            <a:ext cx="440363" cy="44036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菱形 193"/>
          <p:cNvSpPr/>
          <p:nvPr/>
        </p:nvSpPr>
        <p:spPr>
          <a:xfrm>
            <a:off x="1538512" y="4575554"/>
            <a:ext cx="440363" cy="440363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菱形 194"/>
          <p:cNvSpPr/>
          <p:nvPr/>
        </p:nvSpPr>
        <p:spPr>
          <a:xfrm>
            <a:off x="2177141" y="4575554"/>
            <a:ext cx="440363" cy="440363"/>
          </a:xfrm>
          <a:prstGeom prst="diamond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椭圆 195"/>
          <p:cNvSpPr/>
          <p:nvPr/>
        </p:nvSpPr>
        <p:spPr>
          <a:xfrm>
            <a:off x="2815770" y="4575554"/>
            <a:ext cx="440363" cy="4403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菱形 196"/>
          <p:cNvSpPr/>
          <p:nvPr/>
        </p:nvSpPr>
        <p:spPr>
          <a:xfrm>
            <a:off x="3454399" y="4575554"/>
            <a:ext cx="440363" cy="440363"/>
          </a:xfrm>
          <a:prstGeom prst="diamond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菱形 197"/>
          <p:cNvSpPr/>
          <p:nvPr/>
        </p:nvSpPr>
        <p:spPr>
          <a:xfrm>
            <a:off x="4093028" y="4575554"/>
            <a:ext cx="440363" cy="440363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椭圆 198"/>
          <p:cNvSpPr/>
          <p:nvPr/>
        </p:nvSpPr>
        <p:spPr>
          <a:xfrm>
            <a:off x="4731657" y="4575554"/>
            <a:ext cx="440363" cy="44036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菱形 199"/>
          <p:cNvSpPr/>
          <p:nvPr/>
        </p:nvSpPr>
        <p:spPr>
          <a:xfrm>
            <a:off x="5370286" y="4575554"/>
            <a:ext cx="440363" cy="440363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菱形 200"/>
          <p:cNvSpPr/>
          <p:nvPr/>
        </p:nvSpPr>
        <p:spPr>
          <a:xfrm>
            <a:off x="6008915" y="4575554"/>
            <a:ext cx="440363" cy="440363"/>
          </a:xfrm>
          <a:prstGeom prst="diamond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椭圆 201"/>
          <p:cNvSpPr/>
          <p:nvPr/>
        </p:nvSpPr>
        <p:spPr>
          <a:xfrm>
            <a:off x="6647544" y="4575554"/>
            <a:ext cx="440363" cy="4403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菱形 202"/>
          <p:cNvSpPr/>
          <p:nvPr/>
        </p:nvSpPr>
        <p:spPr>
          <a:xfrm>
            <a:off x="7286173" y="4575554"/>
            <a:ext cx="440363" cy="440363"/>
          </a:xfrm>
          <a:prstGeom prst="diamond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菱形 203"/>
          <p:cNvSpPr/>
          <p:nvPr/>
        </p:nvSpPr>
        <p:spPr>
          <a:xfrm>
            <a:off x="7924802" y="4575554"/>
            <a:ext cx="440363" cy="440363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椭圆 204"/>
          <p:cNvSpPr/>
          <p:nvPr/>
        </p:nvSpPr>
        <p:spPr>
          <a:xfrm>
            <a:off x="899883" y="5220206"/>
            <a:ext cx="440363" cy="44036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菱形 205"/>
          <p:cNvSpPr/>
          <p:nvPr/>
        </p:nvSpPr>
        <p:spPr>
          <a:xfrm>
            <a:off x="1538512" y="5220206"/>
            <a:ext cx="440363" cy="440363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菱形 206"/>
          <p:cNvSpPr/>
          <p:nvPr/>
        </p:nvSpPr>
        <p:spPr>
          <a:xfrm>
            <a:off x="2177141" y="5220206"/>
            <a:ext cx="440363" cy="440363"/>
          </a:xfrm>
          <a:prstGeom prst="diamond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椭圆 207"/>
          <p:cNvSpPr/>
          <p:nvPr/>
        </p:nvSpPr>
        <p:spPr>
          <a:xfrm>
            <a:off x="2815770" y="5220206"/>
            <a:ext cx="440363" cy="4403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9" name="菱形 208"/>
          <p:cNvSpPr/>
          <p:nvPr/>
        </p:nvSpPr>
        <p:spPr>
          <a:xfrm>
            <a:off x="3454399" y="5220206"/>
            <a:ext cx="440363" cy="440363"/>
          </a:xfrm>
          <a:prstGeom prst="diamond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0" name="菱形 209"/>
          <p:cNvSpPr/>
          <p:nvPr/>
        </p:nvSpPr>
        <p:spPr>
          <a:xfrm>
            <a:off x="4093028" y="5220206"/>
            <a:ext cx="440363" cy="440363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椭圆 210"/>
          <p:cNvSpPr/>
          <p:nvPr/>
        </p:nvSpPr>
        <p:spPr>
          <a:xfrm>
            <a:off x="4731657" y="5220206"/>
            <a:ext cx="440363" cy="44036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2" name="菱形 211"/>
          <p:cNvSpPr/>
          <p:nvPr/>
        </p:nvSpPr>
        <p:spPr>
          <a:xfrm>
            <a:off x="5370286" y="5220206"/>
            <a:ext cx="440363" cy="440363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3" name="菱形 212"/>
          <p:cNvSpPr/>
          <p:nvPr/>
        </p:nvSpPr>
        <p:spPr>
          <a:xfrm>
            <a:off x="6008915" y="5220206"/>
            <a:ext cx="440363" cy="440363"/>
          </a:xfrm>
          <a:prstGeom prst="diamond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4" name="椭圆 213"/>
          <p:cNvSpPr/>
          <p:nvPr/>
        </p:nvSpPr>
        <p:spPr>
          <a:xfrm>
            <a:off x="6647544" y="5220206"/>
            <a:ext cx="440363" cy="4403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5" name="菱形 214"/>
          <p:cNvSpPr/>
          <p:nvPr/>
        </p:nvSpPr>
        <p:spPr>
          <a:xfrm>
            <a:off x="7286173" y="5220206"/>
            <a:ext cx="440363" cy="440363"/>
          </a:xfrm>
          <a:prstGeom prst="diamond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6" name="菱形 215"/>
          <p:cNvSpPr/>
          <p:nvPr/>
        </p:nvSpPr>
        <p:spPr>
          <a:xfrm>
            <a:off x="7924802" y="5220206"/>
            <a:ext cx="440363" cy="440363"/>
          </a:xfrm>
          <a:prstGeom prst="diamond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119506" y="6110512"/>
            <a:ext cx="4992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PS</a:t>
            </a: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：插入图形时，按</a:t>
            </a:r>
            <a:r>
              <a:rPr lang="en-US" altLang="zh-CN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Shift</a:t>
            </a:r>
            <a:r>
              <a:rPr lang="zh-CN" altLang="en-US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即可绘画方正的图形。</a:t>
            </a:r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397591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24940" y="1733047"/>
            <a:ext cx="6694120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solidFill>
                  <a:schemeClr val="bg1"/>
                </a:solidFill>
                <a:latin typeface="+mj-ea"/>
                <a:ea typeface="+mj-ea"/>
              </a:rPr>
              <a:t>呆</a:t>
            </a:r>
            <a:r>
              <a:rPr lang="zh-CN" altLang="en-US" sz="5400" smtClean="0">
                <a:solidFill>
                  <a:schemeClr val="bg1"/>
                </a:solidFill>
                <a:latin typeface="+mj-ea"/>
                <a:ea typeface="+mj-ea"/>
              </a:rPr>
              <a:t>鱼拯救加班汪之</a:t>
            </a:r>
            <a:endParaRPr lang="en-US" altLang="zh-CN" sz="5400" smtClean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en-US" altLang="zh-CN" sz="11500" smtClean="0">
                <a:solidFill>
                  <a:srgbClr val="FFFF00"/>
                </a:solidFill>
                <a:latin typeface="+mj-ea"/>
                <a:ea typeface="+mj-ea"/>
              </a:rPr>
              <a:t> Shift+</a:t>
            </a:r>
            <a:endParaRPr lang="en-US" altLang="zh-CN" sz="11500">
              <a:solidFill>
                <a:srgbClr val="FFFF00"/>
              </a:solidFill>
              <a:latin typeface="+mj-ea"/>
              <a:ea typeface="+mj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815152" y="4294108"/>
            <a:ext cx="5513696" cy="0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1815152" y="4385148"/>
            <a:ext cx="55136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>
                <a:solidFill>
                  <a:schemeClr val="bg1"/>
                </a:solidFill>
              </a:rPr>
              <a:t>告别</a:t>
            </a:r>
            <a:r>
              <a:rPr lang="zh-CN" altLang="en-US" sz="2000" smtClean="0">
                <a:solidFill>
                  <a:schemeClr val="bg1"/>
                </a:solidFill>
              </a:rPr>
              <a:t>加班从学会基本快捷键开始</a:t>
            </a:r>
            <a:endParaRPr lang="zh-CN" altLang="en-US" sz="2000">
              <a:solidFill>
                <a:schemeClr val="bg1"/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815152" y="4849174"/>
            <a:ext cx="5513696" cy="0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1514901" y="2579426"/>
            <a:ext cx="300251" cy="300251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smtClean="0">
                <a:solidFill>
                  <a:srgbClr val="005A7A"/>
                </a:solidFill>
              </a:rPr>
              <a:t>1</a:t>
            </a:r>
            <a:endParaRPr lang="zh-CN" altLang="en-US" sz="2400">
              <a:solidFill>
                <a:srgbClr val="005A7A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 rot="526228">
            <a:off x="1887698" y="1694640"/>
            <a:ext cx="520092" cy="275376"/>
            <a:chOff x="2251595" y="1914962"/>
            <a:chExt cx="847360" cy="448656"/>
          </a:xfrm>
        </p:grpSpPr>
        <p:sp>
          <p:nvSpPr>
            <p:cNvPr id="8" name="弦形 7"/>
            <p:cNvSpPr/>
            <p:nvPr/>
          </p:nvSpPr>
          <p:spPr>
            <a:xfrm rot="16200000">
              <a:off x="2737498" y="1914962"/>
              <a:ext cx="361457" cy="361457"/>
            </a:xfrm>
            <a:prstGeom prst="chord">
              <a:avLst/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 rot="20672355">
              <a:off x="2871623" y="2030183"/>
              <a:ext cx="67805" cy="141569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弦形 9"/>
            <p:cNvSpPr/>
            <p:nvPr/>
          </p:nvSpPr>
          <p:spPr>
            <a:xfrm rot="4326572" flipH="1">
              <a:off x="2251595" y="1992840"/>
              <a:ext cx="370778" cy="370778"/>
            </a:xfrm>
            <a:prstGeom prst="chord">
              <a:avLst/>
            </a:prstGeom>
            <a:solidFill>
              <a:schemeClr val="bg1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 rot="21454217" flipH="1">
              <a:off x="2416269" y="2106768"/>
              <a:ext cx="69554" cy="14522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圆角矩形 11"/>
          <p:cNvSpPr/>
          <p:nvPr/>
        </p:nvSpPr>
        <p:spPr>
          <a:xfrm>
            <a:off x="5994399" y="2744065"/>
            <a:ext cx="1262743" cy="1262743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smtClean="0">
                <a:solidFill>
                  <a:srgbClr val="005A7A"/>
                </a:solidFill>
                <a:latin typeface="+mj-ea"/>
                <a:ea typeface="+mj-ea"/>
              </a:rPr>
              <a:t>?</a:t>
            </a:r>
            <a:endParaRPr lang="zh-CN" altLang="en-US" sz="8000">
              <a:solidFill>
                <a:srgbClr val="005A7A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645732309"/>
      </p:ext>
    </p:extLst>
  </p:cSld>
  <p:clrMapOvr>
    <a:masterClrMapping/>
  </p:clrMapOvr>
  <p:transition>
    <p:push dir="u"/>
  </p:transition>
</p:sld>
</file>

<file path=ppt/theme/theme1.xml><?xml version="1.0" encoding="utf-8"?>
<a:theme xmlns:a="http://schemas.openxmlformats.org/drawingml/2006/main" name="Office 主题">
  <a:themeElements>
    <a:clrScheme name="推文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005A7A"/>
      </a:accent5>
      <a:accent6>
        <a:srgbClr val="70AD47"/>
      </a:accent6>
      <a:hlink>
        <a:srgbClr val="0563C1"/>
      </a:hlink>
      <a:folHlink>
        <a:srgbClr val="954F72"/>
      </a:folHlink>
    </a:clrScheme>
    <a:fontScheme name="推文专用">
      <a:majorFont>
        <a:latin typeface="Calibri Light"/>
        <a:ea typeface="造字工房悦黑体验版常规体"/>
        <a:cs typeface=""/>
      </a:majorFont>
      <a:minorFont>
        <a:latin typeface="Calibri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chemeClr val="tx1">
              <a:lumMod val="75000"/>
              <a:lumOff val="25000"/>
            </a:schemeClr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Control xmlns="http://schemas.microsoft.com/VisualStudio/2011/storyboarding/control">
  <Id Name="System.Storyboarding.WindowsDesktop.Keyboard" Revision="1" Stencil="System.Storyboarding.WindowsDesktop" StencilVersion="0.1"/>
</Control>
</file>

<file path=customXml/itemProps1.xml><?xml version="1.0" encoding="utf-8"?>
<ds:datastoreItem xmlns:ds="http://schemas.openxmlformats.org/officeDocument/2006/customXml" ds:itemID="{6B48A540-10FE-46F1-BE16-8C610FA9A02B}">
  <ds:schemaRefs>
    <ds:schemaRef ds:uri="http://schemas.microsoft.com/VisualStudio/2011/storyboarding/control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1561</TotalTime>
  <Words>906</Words>
  <Application>Microsoft Office PowerPoint</Application>
  <PresentationFormat>全屏显示(4:3)</PresentationFormat>
  <Paragraphs>221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2" baseType="lpstr">
      <vt:lpstr>Adobe Gothic Std B</vt:lpstr>
      <vt:lpstr>Meiryo</vt:lpstr>
      <vt:lpstr>宋体</vt:lpstr>
      <vt:lpstr>微软雅黑</vt:lpstr>
      <vt:lpstr>造字工房悦黑体验版常规体</vt:lpstr>
      <vt:lpstr>Arial</vt:lpstr>
      <vt:lpstr>Calibri</vt:lpstr>
      <vt:lpstr>Calibri Light</vt:lpstr>
      <vt:lpstr>Impact</vt:lpstr>
      <vt:lpstr>Segoe UI</vt:lpstr>
      <vt:lpstr>Wingdings</vt:lpstr>
      <vt:lpstr>Wingdings 3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ypppt</cp:lastModifiedBy>
  <cp:revision>188</cp:revision>
  <dcterms:created xsi:type="dcterms:W3CDTF">2015-11-07T03:10:55Z</dcterms:created>
  <dcterms:modified xsi:type="dcterms:W3CDTF">2016-10-12T09:01:51Z</dcterms:modified>
</cp:coreProperties>
</file>