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7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FA"/>
    <a:srgbClr val="7BC6FC"/>
    <a:srgbClr val="C6E6FC"/>
    <a:srgbClr val="95D1FC"/>
    <a:srgbClr val="CAE6FC"/>
    <a:srgbClr val="008AED"/>
    <a:srgbClr val="FE6A7F"/>
    <a:srgbClr val="EADADB"/>
    <a:srgbClr val="FF4576"/>
    <a:srgbClr val="FE54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3E402-1D00-4250-AC69-774EA063B86C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74DBD-68AD-4A75-8D7D-1215978FA1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05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625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9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7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88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00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195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504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955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53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195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1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76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0672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92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21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1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32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0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3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02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1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97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5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01AD1-DC8B-435E-B357-CCD32B04B7B5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104B8-3241-426F-847F-627946C637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65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1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437126" y="586486"/>
            <a:ext cx="1765176" cy="1765176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2820" y="-1400954"/>
            <a:ext cx="2386948" cy="2386948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19768" y="-3291548"/>
            <a:ext cx="4582534" cy="4582534"/>
          </a:xfrm>
          <a:prstGeom prst="ellipse">
            <a:avLst/>
          </a:prstGeom>
          <a:gradFill flip="none" rotWithShape="1">
            <a:gsLst>
              <a:gs pos="0">
                <a:srgbClr val="FE6A7F"/>
              </a:gs>
              <a:gs pos="28000">
                <a:srgbClr val="FE6A7F"/>
              </a:gs>
              <a:gs pos="69000">
                <a:srgbClr val="FF91B6"/>
              </a:gs>
              <a:gs pos="100000">
                <a:srgbClr val="FF81B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97796" y="-1481606"/>
            <a:ext cx="2075988" cy="2075988"/>
          </a:xfrm>
          <a:prstGeom prst="ellipse">
            <a:avLst/>
          </a:prstGeom>
          <a:gradFill flip="none" rotWithShape="1">
            <a:gsLst>
              <a:gs pos="22000">
                <a:srgbClr val="DF61EA"/>
              </a:gs>
              <a:gs pos="89000">
                <a:srgbClr val="FE54E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0568" y="5334652"/>
            <a:ext cx="1624948" cy="1624948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82878" y="-1557222"/>
            <a:ext cx="3204384" cy="3204384"/>
          </a:xfrm>
          <a:prstGeom prst="ellipse">
            <a:avLst/>
          </a:prstGeom>
          <a:gradFill flip="none" rotWithShape="1">
            <a:gsLst>
              <a:gs pos="6383">
                <a:srgbClr val="FFC90D"/>
              </a:gs>
              <a:gs pos="35000">
                <a:srgbClr val="FECC13"/>
              </a:gs>
              <a:gs pos="89000">
                <a:srgbClr val="FFEE8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050243" y="-194796"/>
            <a:ext cx="1498940" cy="1498940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4409" y="6188409"/>
            <a:ext cx="4376791" cy="4376791"/>
          </a:xfrm>
          <a:prstGeom prst="ellipse">
            <a:avLst/>
          </a:prstGeom>
          <a:gradFill flip="none" rotWithShape="1">
            <a:gsLst>
              <a:gs pos="0">
                <a:srgbClr val="FE6A7F"/>
              </a:gs>
              <a:gs pos="28000">
                <a:srgbClr val="FE6A7F"/>
              </a:gs>
              <a:gs pos="69000">
                <a:srgbClr val="FF91B6"/>
              </a:gs>
              <a:gs pos="100000">
                <a:srgbClr val="FF81B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238247" y="5806804"/>
            <a:ext cx="2979110" cy="2979110"/>
          </a:xfrm>
          <a:prstGeom prst="ellipse">
            <a:avLst/>
          </a:prstGeom>
          <a:gradFill flip="none" rotWithShape="1">
            <a:gsLst>
              <a:gs pos="6383">
                <a:srgbClr val="FFC90D"/>
              </a:gs>
              <a:gs pos="35000">
                <a:srgbClr val="FECC13"/>
              </a:gs>
              <a:gs pos="89000">
                <a:srgbClr val="FFEE8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09568" y="6562168"/>
            <a:ext cx="2124632" cy="2124632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603502" y="5298235"/>
            <a:ext cx="1350498" cy="1350498"/>
          </a:xfrm>
          <a:prstGeom prst="ellipse">
            <a:avLst/>
          </a:prstGeom>
          <a:gradFill flip="none" rotWithShape="1">
            <a:gsLst>
              <a:gs pos="0">
                <a:srgbClr val="60FDF4"/>
              </a:gs>
              <a:gs pos="100000">
                <a:srgbClr val="0C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35758" y="2469553"/>
            <a:ext cx="6920484" cy="2716606"/>
            <a:chOff x="2619768" y="2330500"/>
            <a:chExt cx="6920484" cy="2716606"/>
          </a:xfrm>
        </p:grpSpPr>
        <p:sp>
          <p:nvSpPr>
            <p:cNvPr id="22" name="文本框 21"/>
            <p:cNvSpPr txBox="1"/>
            <p:nvPr/>
          </p:nvSpPr>
          <p:spPr>
            <a:xfrm>
              <a:off x="4098538" y="2330500"/>
              <a:ext cx="396294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FF457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2016</a:t>
              </a:r>
              <a:endParaRPr lang="zh-CN" altLang="en-US" sz="11500" b="1" dirty="0">
                <a:solidFill>
                  <a:srgbClr val="FF457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19768" y="4123776"/>
              <a:ext cx="69204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E6A7F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Business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19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ADADB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2820" y="-3802148"/>
            <a:ext cx="9240964" cy="5643210"/>
            <a:chOff x="232820" y="-3291548"/>
            <a:chExt cx="9240964" cy="5643210"/>
          </a:xfrm>
        </p:grpSpPr>
        <p:sp>
          <p:nvSpPr>
            <p:cNvPr id="10" name="椭圆 9"/>
            <p:cNvSpPr/>
            <p:nvPr/>
          </p:nvSpPr>
          <p:spPr>
            <a:xfrm>
              <a:off x="5437126" y="586486"/>
              <a:ext cx="1765176" cy="1765176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32820" y="-1400954"/>
              <a:ext cx="2386948" cy="2386948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619768" y="-3291548"/>
              <a:ext cx="4582534" cy="4582534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397796" y="-1481606"/>
              <a:ext cx="2075988" cy="2075988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82878" y="-1557222"/>
              <a:ext cx="3204384" cy="3204384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238247" y="5298235"/>
            <a:ext cx="14192247" cy="5266965"/>
            <a:chOff x="-1238247" y="5298235"/>
            <a:chExt cx="14192247" cy="5266965"/>
          </a:xfrm>
        </p:grpSpPr>
        <p:sp>
          <p:nvSpPr>
            <p:cNvPr id="15" name="椭圆 14"/>
            <p:cNvSpPr/>
            <p:nvPr/>
          </p:nvSpPr>
          <p:spPr>
            <a:xfrm>
              <a:off x="110568" y="5334652"/>
              <a:ext cx="1624948" cy="1624948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4409" y="6188409"/>
              <a:ext cx="4376791" cy="4376791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-1238247" y="5806804"/>
              <a:ext cx="2979110" cy="2979110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809568" y="6562168"/>
              <a:ext cx="2124632" cy="2124632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603502" y="5298235"/>
              <a:ext cx="1350498" cy="1350498"/>
            </a:xfrm>
            <a:prstGeom prst="ellipse">
              <a:avLst/>
            </a:prstGeom>
            <a:gradFill flip="none" rotWithShape="1">
              <a:gsLst>
                <a:gs pos="0">
                  <a:srgbClr val="FE6A7F"/>
                </a:gs>
                <a:gs pos="28000">
                  <a:srgbClr val="FE6A7F"/>
                </a:gs>
                <a:gs pos="69000">
                  <a:srgbClr val="FF91B6"/>
                </a:gs>
                <a:gs pos="100000">
                  <a:srgbClr val="FF81B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35758" y="2469553"/>
            <a:ext cx="6920484" cy="2716606"/>
            <a:chOff x="2619768" y="2330500"/>
            <a:chExt cx="6920484" cy="2716606"/>
          </a:xfrm>
        </p:grpSpPr>
        <p:sp>
          <p:nvSpPr>
            <p:cNvPr id="19" name="文本框 18"/>
            <p:cNvSpPr txBox="1"/>
            <p:nvPr/>
          </p:nvSpPr>
          <p:spPr>
            <a:xfrm>
              <a:off x="4098538" y="2330500"/>
              <a:ext cx="396294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FF457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2016</a:t>
              </a:r>
              <a:endParaRPr lang="zh-CN" altLang="en-US" sz="11500" b="1" dirty="0">
                <a:solidFill>
                  <a:srgbClr val="FF457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619768" y="4123776"/>
              <a:ext cx="69204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E6A7F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Business Template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10822982" y="-935692"/>
            <a:ext cx="1561040" cy="1561040"/>
          </a:xfrm>
          <a:prstGeom prst="ellipse">
            <a:avLst/>
          </a:prstGeom>
          <a:gradFill flip="none" rotWithShape="1">
            <a:gsLst>
              <a:gs pos="0">
                <a:srgbClr val="FE6A7F"/>
              </a:gs>
              <a:gs pos="28000">
                <a:srgbClr val="FE6A7F"/>
              </a:gs>
              <a:gs pos="69000">
                <a:srgbClr val="FF91B6"/>
              </a:gs>
              <a:gs pos="100000">
                <a:srgbClr val="FF81B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9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132" cy="6934200"/>
          </a:xfrm>
        </p:spPr>
      </p:pic>
      <p:grpSp>
        <p:nvGrpSpPr>
          <p:cNvPr id="9" name="组合 8"/>
          <p:cNvGrpSpPr/>
          <p:nvPr/>
        </p:nvGrpSpPr>
        <p:grpSpPr>
          <a:xfrm>
            <a:off x="2374900" y="1663700"/>
            <a:ext cx="7442200" cy="3530600"/>
            <a:chOff x="2114042" y="1667508"/>
            <a:chExt cx="7442200" cy="3530600"/>
          </a:xfrm>
        </p:grpSpPr>
        <p:sp>
          <p:nvSpPr>
            <p:cNvPr id="5" name="矩形 4"/>
            <p:cNvSpPr/>
            <p:nvPr/>
          </p:nvSpPr>
          <p:spPr>
            <a:xfrm>
              <a:off x="2114042" y="1667508"/>
              <a:ext cx="7442200" cy="3530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374900" y="2074505"/>
              <a:ext cx="6920484" cy="2716606"/>
              <a:chOff x="2619768" y="2330500"/>
              <a:chExt cx="6920484" cy="271660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098538" y="2330500"/>
                <a:ext cx="3962944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 smtClean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2016</a:t>
                </a:r>
                <a:endParaRPr lang="zh-CN" altLang="en-US" sz="115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619768" y="4123776"/>
                <a:ext cx="692048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 smtClean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Business Template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868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3241"/>
          </a:xfrm>
        </p:spPr>
      </p:pic>
      <p:grpSp>
        <p:nvGrpSpPr>
          <p:cNvPr id="7" name="组合 6"/>
          <p:cNvGrpSpPr/>
          <p:nvPr/>
        </p:nvGrpSpPr>
        <p:grpSpPr>
          <a:xfrm>
            <a:off x="2374900" y="1663700"/>
            <a:ext cx="7442200" cy="3530600"/>
            <a:chOff x="2114042" y="1667508"/>
            <a:chExt cx="7442200" cy="3530600"/>
          </a:xfrm>
        </p:grpSpPr>
        <p:sp>
          <p:nvSpPr>
            <p:cNvPr id="8" name="矩形 7"/>
            <p:cNvSpPr/>
            <p:nvPr/>
          </p:nvSpPr>
          <p:spPr>
            <a:xfrm>
              <a:off x="2114042" y="1667508"/>
              <a:ext cx="7442200" cy="3530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74900" y="2074505"/>
              <a:ext cx="6920484" cy="2716606"/>
              <a:chOff x="2619768" y="2330500"/>
              <a:chExt cx="6920484" cy="271660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098538" y="2330500"/>
                <a:ext cx="3962944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 smtClean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2016</a:t>
                </a:r>
                <a:endParaRPr lang="zh-CN" altLang="en-US" sz="115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619768" y="4123776"/>
                <a:ext cx="692048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 smtClean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Business Template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34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971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85</Words>
  <Application>Microsoft Office PowerPoint</Application>
  <PresentationFormat>宽屏</PresentationFormat>
  <Paragraphs>15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Meiryo</vt:lpstr>
      <vt:lpstr>方正兰亭超细黑简体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23</cp:revision>
  <dcterms:created xsi:type="dcterms:W3CDTF">2016-02-23T09:33:25Z</dcterms:created>
  <dcterms:modified xsi:type="dcterms:W3CDTF">2016-10-12T02:21:51Z</dcterms:modified>
</cp:coreProperties>
</file>