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11"/>
  </p:notesMasterIdLst>
  <p:sldIdLst>
    <p:sldId id="257" r:id="rId3"/>
    <p:sldId id="264" r:id="rId4"/>
    <p:sldId id="272" r:id="rId5"/>
    <p:sldId id="274" r:id="rId6"/>
    <p:sldId id="277" r:id="rId7"/>
    <p:sldId id="275" r:id="rId8"/>
    <p:sldId id="271" r:id="rId9"/>
    <p:sldId id="278" r:id="rId10"/>
  </p:sldIdLst>
  <p:sldSz cx="12192000" cy="6858000"/>
  <p:notesSz cx="6858000" cy="9144000"/>
  <p:defaultTextStyle>
    <a:defPPr>
      <a:defRPr lang="zh-CN"/>
    </a:defPPr>
    <a:lvl1pPr marL="0" algn="l" defTabSz="1218606" rtl="0" eaLnBrk="1" latinLnBrk="0" hangingPunct="1">
      <a:defRPr sz="2422" kern="1200">
        <a:solidFill>
          <a:schemeClr val="tx1"/>
        </a:solidFill>
        <a:latin typeface="+mn-lt"/>
        <a:ea typeface="+mn-ea"/>
        <a:cs typeface="+mn-cs"/>
      </a:defRPr>
    </a:lvl1pPr>
    <a:lvl2pPr marL="609304" algn="l" defTabSz="1218606" rtl="0" eaLnBrk="1" latinLnBrk="0" hangingPunct="1">
      <a:defRPr sz="2422" kern="1200">
        <a:solidFill>
          <a:schemeClr val="tx1"/>
        </a:solidFill>
        <a:latin typeface="+mn-lt"/>
        <a:ea typeface="+mn-ea"/>
        <a:cs typeface="+mn-cs"/>
      </a:defRPr>
    </a:lvl2pPr>
    <a:lvl3pPr marL="1218606" algn="l" defTabSz="1218606" rtl="0" eaLnBrk="1" latinLnBrk="0" hangingPunct="1">
      <a:defRPr sz="2422" kern="1200">
        <a:solidFill>
          <a:schemeClr val="tx1"/>
        </a:solidFill>
        <a:latin typeface="+mn-lt"/>
        <a:ea typeface="+mn-ea"/>
        <a:cs typeface="+mn-cs"/>
      </a:defRPr>
    </a:lvl3pPr>
    <a:lvl4pPr marL="1827910" algn="l" defTabSz="1218606" rtl="0" eaLnBrk="1" latinLnBrk="0" hangingPunct="1">
      <a:defRPr sz="2422" kern="1200">
        <a:solidFill>
          <a:schemeClr val="tx1"/>
        </a:solidFill>
        <a:latin typeface="+mn-lt"/>
        <a:ea typeface="+mn-ea"/>
        <a:cs typeface="+mn-cs"/>
      </a:defRPr>
    </a:lvl4pPr>
    <a:lvl5pPr marL="2437212" algn="l" defTabSz="1218606" rtl="0" eaLnBrk="1" latinLnBrk="0" hangingPunct="1">
      <a:defRPr sz="2422" kern="1200">
        <a:solidFill>
          <a:schemeClr val="tx1"/>
        </a:solidFill>
        <a:latin typeface="+mn-lt"/>
        <a:ea typeface="+mn-ea"/>
        <a:cs typeface="+mn-cs"/>
      </a:defRPr>
    </a:lvl5pPr>
    <a:lvl6pPr marL="3046516" algn="l" defTabSz="1218606" rtl="0" eaLnBrk="1" latinLnBrk="0" hangingPunct="1">
      <a:defRPr sz="2422" kern="1200">
        <a:solidFill>
          <a:schemeClr val="tx1"/>
        </a:solidFill>
        <a:latin typeface="+mn-lt"/>
        <a:ea typeface="+mn-ea"/>
        <a:cs typeface="+mn-cs"/>
      </a:defRPr>
    </a:lvl6pPr>
    <a:lvl7pPr marL="3655820" algn="l" defTabSz="1218606" rtl="0" eaLnBrk="1" latinLnBrk="0" hangingPunct="1">
      <a:defRPr sz="2422" kern="1200">
        <a:solidFill>
          <a:schemeClr val="tx1"/>
        </a:solidFill>
        <a:latin typeface="+mn-lt"/>
        <a:ea typeface="+mn-ea"/>
        <a:cs typeface="+mn-cs"/>
      </a:defRPr>
    </a:lvl7pPr>
    <a:lvl8pPr marL="4265122" algn="l" defTabSz="1218606" rtl="0" eaLnBrk="1" latinLnBrk="0" hangingPunct="1">
      <a:defRPr sz="2422" kern="1200">
        <a:solidFill>
          <a:schemeClr val="tx1"/>
        </a:solidFill>
        <a:latin typeface="+mn-lt"/>
        <a:ea typeface="+mn-ea"/>
        <a:cs typeface="+mn-cs"/>
      </a:defRPr>
    </a:lvl8pPr>
    <a:lvl9pPr marL="4874426" algn="l" defTabSz="1218606" rtl="0" eaLnBrk="1" latinLnBrk="0" hangingPunct="1">
      <a:defRPr sz="242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7609"/>
    <a:srgbClr val="FFFFFF"/>
    <a:srgbClr val="3B3A48"/>
    <a:srgbClr val="C934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192" autoAdjust="0"/>
  </p:normalViewPr>
  <p:slideViewPr>
    <p:cSldViewPr snapToObjects="1">
      <p:cViewPr varScale="1">
        <p:scale>
          <a:sx n="110" d="100"/>
          <a:sy n="110" d="100"/>
        </p:scale>
        <p:origin x="64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CF1AE4-2147-48D9-B0A2-A6DB992766BC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205B8F-2A0D-4300-B222-17599BE29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814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013326" rtl="0" eaLnBrk="1" latinLnBrk="0" hangingPunct="1">
      <a:defRPr sz="2642" kern="1200">
        <a:solidFill>
          <a:schemeClr val="tx1"/>
        </a:solidFill>
        <a:latin typeface="+mn-lt"/>
        <a:ea typeface="+mn-ea"/>
        <a:cs typeface="+mn-cs"/>
      </a:defRPr>
    </a:lvl1pPr>
    <a:lvl2pPr marL="1006663" algn="l" defTabSz="2013326" rtl="0" eaLnBrk="1" latinLnBrk="0" hangingPunct="1">
      <a:defRPr sz="2642" kern="1200">
        <a:solidFill>
          <a:schemeClr val="tx1"/>
        </a:solidFill>
        <a:latin typeface="+mn-lt"/>
        <a:ea typeface="+mn-ea"/>
        <a:cs typeface="+mn-cs"/>
      </a:defRPr>
    </a:lvl2pPr>
    <a:lvl3pPr marL="2013326" algn="l" defTabSz="2013326" rtl="0" eaLnBrk="1" latinLnBrk="0" hangingPunct="1">
      <a:defRPr sz="2642" kern="1200">
        <a:solidFill>
          <a:schemeClr val="tx1"/>
        </a:solidFill>
        <a:latin typeface="+mn-lt"/>
        <a:ea typeface="+mn-ea"/>
        <a:cs typeface="+mn-cs"/>
      </a:defRPr>
    </a:lvl3pPr>
    <a:lvl4pPr marL="3019989" algn="l" defTabSz="2013326" rtl="0" eaLnBrk="1" latinLnBrk="0" hangingPunct="1">
      <a:defRPr sz="2642" kern="1200">
        <a:solidFill>
          <a:schemeClr val="tx1"/>
        </a:solidFill>
        <a:latin typeface="+mn-lt"/>
        <a:ea typeface="+mn-ea"/>
        <a:cs typeface="+mn-cs"/>
      </a:defRPr>
    </a:lvl4pPr>
    <a:lvl5pPr marL="4026652" algn="l" defTabSz="2013326" rtl="0" eaLnBrk="1" latinLnBrk="0" hangingPunct="1">
      <a:defRPr sz="2642" kern="1200">
        <a:solidFill>
          <a:schemeClr val="tx1"/>
        </a:solidFill>
        <a:latin typeface="+mn-lt"/>
        <a:ea typeface="+mn-ea"/>
        <a:cs typeface="+mn-cs"/>
      </a:defRPr>
    </a:lvl5pPr>
    <a:lvl6pPr marL="5033315" algn="l" defTabSz="2013326" rtl="0" eaLnBrk="1" latinLnBrk="0" hangingPunct="1">
      <a:defRPr sz="2642" kern="1200">
        <a:solidFill>
          <a:schemeClr val="tx1"/>
        </a:solidFill>
        <a:latin typeface="+mn-lt"/>
        <a:ea typeface="+mn-ea"/>
        <a:cs typeface="+mn-cs"/>
      </a:defRPr>
    </a:lvl6pPr>
    <a:lvl7pPr marL="6039978" algn="l" defTabSz="2013326" rtl="0" eaLnBrk="1" latinLnBrk="0" hangingPunct="1">
      <a:defRPr sz="2642" kern="1200">
        <a:solidFill>
          <a:schemeClr val="tx1"/>
        </a:solidFill>
        <a:latin typeface="+mn-lt"/>
        <a:ea typeface="+mn-ea"/>
        <a:cs typeface="+mn-cs"/>
      </a:defRPr>
    </a:lvl7pPr>
    <a:lvl8pPr marL="7046641" algn="l" defTabSz="2013326" rtl="0" eaLnBrk="1" latinLnBrk="0" hangingPunct="1">
      <a:defRPr sz="2642" kern="1200">
        <a:solidFill>
          <a:schemeClr val="tx1"/>
        </a:solidFill>
        <a:latin typeface="+mn-lt"/>
        <a:ea typeface="+mn-ea"/>
        <a:cs typeface="+mn-cs"/>
      </a:defRPr>
    </a:lvl8pPr>
    <a:lvl9pPr marL="8053304" algn="l" defTabSz="2013326" rtl="0" eaLnBrk="1" latinLnBrk="0" hangingPunct="1">
      <a:defRPr sz="264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4900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enyanbin\Desktop\图片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775" y="1412782"/>
            <a:ext cx="13711768" cy="492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4643"/>
            <a:ext cx="10972802" cy="1143001"/>
          </a:xfrm>
          <a:prstGeom prst="rect">
            <a:avLst/>
          </a:prstGeom>
        </p:spPr>
        <p:txBody>
          <a:bodyPr lIns="55346" tIns="27673" rIns="55346" bIns="2767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3" y="1600204"/>
            <a:ext cx="10972802" cy="4525962"/>
          </a:xfrm>
          <a:prstGeom prst="rect">
            <a:avLst/>
          </a:prstGeom>
        </p:spPr>
        <p:txBody>
          <a:bodyPr vert="eaVert" lIns="55346" tIns="27673" rIns="55346" bIns="27673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2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5" y="6356357"/>
            <a:ext cx="3860799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3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2" y="274642"/>
            <a:ext cx="2743200" cy="5851524"/>
          </a:xfrm>
          <a:prstGeom prst="rect">
            <a:avLst/>
          </a:prstGeom>
        </p:spPr>
        <p:txBody>
          <a:bodyPr vert="eaVert" lIns="55346" tIns="27673" rIns="55346" bIns="2767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274642"/>
            <a:ext cx="8026399" cy="5851524"/>
          </a:xfrm>
          <a:prstGeom prst="rect">
            <a:avLst/>
          </a:prstGeom>
        </p:spPr>
        <p:txBody>
          <a:bodyPr vert="eaVert" lIns="55346" tIns="27673" rIns="55346" bIns="27673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2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5" y="6356357"/>
            <a:ext cx="3860799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3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801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8970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298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6501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709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482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0229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43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4643"/>
            <a:ext cx="10972802" cy="1143001"/>
          </a:xfrm>
          <a:prstGeom prst="rect">
            <a:avLst/>
          </a:prstGeom>
        </p:spPr>
        <p:txBody>
          <a:bodyPr lIns="55346" tIns="27673" rIns="55346" bIns="2767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3" y="1600204"/>
            <a:ext cx="10972802" cy="4525962"/>
          </a:xfrm>
          <a:prstGeom prst="rect">
            <a:avLst/>
          </a:prstGeom>
        </p:spPr>
        <p:txBody>
          <a:bodyPr lIns="55346" tIns="27673" rIns="55346" bIns="27673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2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5" y="6356357"/>
            <a:ext cx="3860799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3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9835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0238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201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7" y="4406905"/>
            <a:ext cx="10363200" cy="1362075"/>
          </a:xfrm>
          <a:prstGeom prst="rect">
            <a:avLst/>
          </a:prstGeom>
        </p:spPr>
        <p:txBody>
          <a:bodyPr lIns="55346" tIns="27673" rIns="55346" bIns="27673" anchor="t"/>
          <a:lstStyle>
            <a:lvl1pPr algn="l">
              <a:defRPr sz="5287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7" y="2906716"/>
            <a:ext cx="10363200" cy="1500187"/>
          </a:xfrm>
          <a:prstGeom prst="rect">
            <a:avLst/>
          </a:prstGeom>
        </p:spPr>
        <p:txBody>
          <a:bodyPr lIns="55346" tIns="27673" rIns="55346" bIns="27673" anchor="b"/>
          <a:lstStyle>
            <a:lvl1pPr marL="0" indent="0">
              <a:buNone/>
              <a:defRPr sz="2644">
                <a:solidFill>
                  <a:schemeClr val="tx1">
                    <a:tint val="75000"/>
                  </a:schemeClr>
                </a:solidFill>
              </a:defRPr>
            </a:lvl1pPr>
            <a:lvl2pPr marL="609670" indent="0">
              <a:buNone/>
              <a:defRPr sz="2424">
                <a:solidFill>
                  <a:schemeClr val="tx1">
                    <a:tint val="75000"/>
                  </a:schemeClr>
                </a:solidFill>
              </a:defRPr>
            </a:lvl2pPr>
            <a:lvl3pPr marL="1219337" indent="0">
              <a:buNone/>
              <a:defRPr sz="2204">
                <a:solidFill>
                  <a:schemeClr val="tx1">
                    <a:tint val="75000"/>
                  </a:schemeClr>
                </a:solidFill>
              </a:defRPr>
            </a:lvl3pPr>
            <a:lvl4pPr marL="1829007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4pPr>
            <a:lvl5pPr marL="2438674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5pPr>
            <a:lvl6pPr marL="3048344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6pPr>
            <a:lvl7pPr marL="3658013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7pPr>
            <a:lvl8pPr marL="4267681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8pPr>
            <a:lvl9pPr marL="487735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2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5" y="6356357"/>
            <a:ext cx="3860799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3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4643"/>
            <a:ext cx="10972802" cy="1143001"/>
          </a:xfrm>
          <a:prstGeom prst="rect">
            <a:avLst/>
          </a:prstGeom>
        </p:spPr>
        <p:txBody>
          <a:bodyPr lIns="55346" tIns="27673" rIns="55346" bIns="2767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799" cy="4525962"/>
          </a:xfrm>
          <a:prstGeom prst="rect">
            <a:avLst/>
          </a:prstGeom>
        </p:spPr>
        <p:txBody>
          <a:bodyPr lIns="55346" tIns="27673" rIns="55346" bIns="27673"/>
          <a:lstStyle>
            <a:lvl1pPr>
              <a:defRPr sz="3745"/>
            </a:lvl1pPr>
            <a:lvl2pPr>
              <a:defRPr sz="3085"/>
            </a:lvl2pPr>
            <a:lvl3pPr>
              <a:defRPr sz="2644"/>
            </a:lvl3pPr>
            <a:lvl4pPr>
              <a:defRPr sz="2424"/>
            </a:lvl4pPr>
            <a:lvl5pPr>
              <a:defRPr sz="2424"/>
            </a:lvl5pPr>
            <a:lvl6pPr>
              <a:defRPr sz="2424"/>
            </a:lvl6pPr>
            <a:lvl7pPr>
              <a:defRPr sz="2424"/>
            </a:lvl7pPr>
            <a:lvl8pPr>
              <a:defRPr sz="2424"/>
            </a:lvl8pPr>
            <a:lvl9pPr>
              <a:defRPr sz="242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1" y="1600204"/>
            <a:ext cx="5384799" cy="4525962"/>
          </a:xfrm>
          <a:prstGeom prst="rect">
            <a:avLst/>
          </a:prstGeom>
        </p:spPr>
        <p:txBody>
          <a:bodyPr lIns="55346" tIns="27673" rIns="55346" bIns="27673"/>
          <a:lstStyle>
            <a:lvl1pPr>
              <a:defRPr sz="3745"/>
            </a:lvl1pPr>
            <a:lvl2pPr>
              <a:defRPr sz="3085"/>
            </a:lvl2pPr>
            <a:lvl3pPr>
              <a:defRPr sz="2644"/>
            </a:lvl3pPr>
            <a:lvl4pPr>
              <a:defRPr sz="2424"/>
            </a:lvl4pPr>
            <a:lvl5pPr>
              <a:defRPr sz="2424"/>
            </a:lvl5pPr>
            <a:lvl6pPr>
              <a:defRPr sz="2424"/>
            </a:lvl6pPr>
            <a:lvl7pPr>
              <a:defRPr sz="2424"/>
            </a:lvl7pPr>
            <a:lvl8pPr>
              <a:defRPr sz="2424"/>
            </a:lvl8pPr>
            <a:lvl9pPr>
              <a:defRPr sz="242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2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5" y="6356357"/>
            <a:ext cx="3860799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3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4643"/>
            <a:ext cx="10972802" cy="1143001"/>
          </a:xfrm>
          <a:prstGeom prst="rect">
            <a:avLst/>
          </a:prstGeom>
        </p:spPr>
        <p:txBody>
          <a:bodyPr lIns="55346" tIns="27673" rIns="55346" bIns="27673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2" y="1535118"/>
            <a:ext cx="5386917" cy="639763"/>
          </a:xfrm>
          <a:prstGeom prst="rect">
            <a:avLst/>
          </a:prstGeom>
        </p:spPr>
        <p:txBody>
          <a:bodyPr lIns="55346" tIns="27673" rIns="55346" bIns="27673" anchor="b"/>
          <a:lstStyle>
            <a:lvl1pPr marL="0" indent="0">
              <a:buNone/>
              <a:defRPr sz="3085" b="1"/>
            </a:lvl1pPr>
            <a:lvl2pPr marL="609670" indent="0">
              <a:buNone/>
              <a:defRPr sz="2644" b="1"/>
            </a:lvl2pPr>
            <a:lvl3pPr marL="1219337" indent="0">
              <a:buNone/>
              <a:defRPr sz="2424" b="1"/>
            </a:lvl3pPr>
            <a:lvl4pPr marL="1829007" indent="0">
              <a:buNone/>
              <a:defRPr sz="2204" b="1"/>
            </a:lvl4pPr>
            <a:lvl5pPr marL="2438674" indent="0">
              <a:buNone/>
              <a:defRPr sz="2204" b="1"/>
            </a:lvl5pPr>
            <a:lvl6pPr marL="3048344" indent="0">
              <a:buNone/>
              <a:defRPr sz="2204" b="1"/>
            </a:lvl6pPr>
            <a:lvl7pPr marL="3658013" indent="0">
              <a:buNone/>
              <a:defRPr sz="2204" b="1"/>
            </a:lvl7pPr>
            <a:lvl8pPr marL="4267681" indent="0">
              <a:buNone/>
              <a:defRPr sz="2204" b="1"/>
            </a:lvl8pPr>
            <a:lvl9pPr marL="4877350" indent="0">
              <a:buNone/>
              <a:defRPr sz="220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2" y="2174873"/>
            <a:ext cx="5386917" cy="3951290"/>
          </a:xfrm>
          <a:prstGeom prst="rect">
            <a:avLst/>
          </a:prstGeom>
        </p:spPr>
        <p:txBody>
          <a:bodyPr lIns="55346" tIns="27673" rIns="55346" bIns="27673"/>
          <a:lstStyle>
            <a:lvl1pPr>
              <a:defRPr sz="3085"/>
            </a:lvl1pPr>
            <a:lvl2pPr>
              <a:defRPr sz="2644"/>
            </a:lvl2pPr>
            <a:lvl3pPr>
              <a:defRPr sz="2424"/>
            </a:lvl3pPr>
            <a:lvl4pPr>
              <a:defRPr sz="2204"/>
            </a:lvl4pPr>
            <a:lvl5pPr>
              <a:defRPr sz="2204"/>
            </a:lvl5pPr>
            <a:lvl6pPr>
              <a:defRPr sz="2204"/>
            </a:lvl6pPr>
            <a:lvl7pPr>
              <a:defRPr sz="2204"/>
            </a:lvl7pPr>
            <a:lvl8pPr>
              <a:defRPr sz="2204"/>
            </a:lvl8pPr>
            <a:lvl9pPr>
              <a:defRPr sz="220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8"/>
            <a:ext cx="5389033" cy="639763"/>
          </a:xfrm>
          <a:prstGeom prst="rect">
            <a:avLst/>
          </a:prstGeom>
        </p:spPr>
        <p:txBody>
          <a:bodyPr lIns="55346" tIns="27673" rIns="55346" bIns="27673" anchor="b"/>
          <a:lstStyle>
            <a:lvl1pPr marL="0" indent="0">
              <a:buNone/>
              <a:defRPr sz="3085" b="1"/>
            </a:lvl1pPr>
            <a:lvl2pPr marL="609670" indent="0">
              <a:buNone/>
              <a:defRPr sz="2644" b="1"/>
            </a:lvl2pPr>
            <a:lvl3pPr marL="1219337" indent="0">
              <a:buNone/>
              <a:defRPr sz="2424" b="1"/>
            </a:lvl3pPr>
            <a:lvl4pPr marL="1829007" indent="0">
              <a:buNone/>
              <a:defRPr sz="2204" b="1"/>
            </a:lvl4pPr>
            <a:lvl5pPr marL="2438674" indent="0">
              <a:buNone/>
              <a:defRPr sz="2204" b="1"/>
            </a:lvl5pPr>
            <a:lvl6pPr marL="3048344" indent="0">
              <a:buNone/>
              <a:defRPr sz="2204" b="1"/>
            </a:lvl6pPr>
            <a:lvl7pPr marL="3658013" indent="0">
              <a:buNone/>
              <a:defRPr sz="2204" b="1"/>
            </a:lvl7pPr>
            <a:lvl8pPr marL="4267681" indent="0">
              <a:buNone/>
              <a:defRPr sz="2204" b="1"/>
            </a:lvl8pPr>
            <a:lvl9pPr marL="4877350" indent="0">
              <a:buNone/>
              <a:defRPr sz="220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3"/>
            <a:ext cx="5389033" cy="3951290"/>
          </a:xfrm>
          <a:prstGeom prst="rect">
            <a:avLst/>
          </a:prstGeom>
        </p:spPr>
        <p:txBody>
          <a:bodyPr lIns="55346" tIns="27673" rIns="55346" bIns="27673"/>
          <a:lstStyle>
            <a:lvl1pPr>
              <a:defRPr sz="3085"/>
            </a:lvl1pPr>
            <a:lvl2pPr>
              <a:defRPr sz="2644"/>
            </a:lvl2pPr>
            <a:lvl3pPr>
              <a:defRPr sz="2424"/>
            </a:lvl3pPr>
            <a:lvl4pPr>
              <a:defRPr sz="2204"/>
            </a:lvl4pPr>
            <a:lvl5pPr>
              <a:defRPr sz="2204"/>
            </a:lvl5pPr>
            <a:lvl6pPr>
              <a:defRPr sz="2204"/>
            </a:lvl6pPr>
            <a:lvl7pPr>
              <a:defRPr sz="2204"/>
            </a:lvl7pPr>
            <a:lvl8pPr>
              <a:defRPr sz="2204"/>
            </a:lvl8pPr>
            <a:lvl9pPr>
              <a:defRPr sz="220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2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5" y="6356357"/>
            <a:ext cx="3860799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3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4643"/>
            <a:ext cx="10972802" cy="1143001"/>
          </a:xfrm>
          <a:prstGeom prst="rect">
            <a:avLst/>
          </a:prstGeom>
        </p:spPr>
        <p:txBody>
          <a:bodyPr lIns="55346" tIns="27673" rIns="55346" bIns="2767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2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5" y="6356357"/>
            <a:ext cx="3860799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3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2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5" y="6356357"/>
            <a:ext cx="3860799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3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3"/>
            <a:ext cx="4011085" cy="1162051"/>
          </a:xfrm>
          <a:prstGeom prst="rect">
            <a:avLst/>
          </a:prstGeom>
        </p:spPr>
        <p:txBody>
          <a:bodyPr lIns="55346" tIns="27673" rIns="55346" bIns="27673" anchor="b"/>
          <a:lstStyle>
            <a:lvl1pPr algn="l">
              <a:defRPr sz="2644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8" cy="5853113"/>
          </a:xfrm>
          <a:prstGeom prst="rect">
            <a:avLst/>
          </a:prstGeom>
        </p:spPr>
        <p:txBody>
          <a:bodyPr lIns="55346" tIns="27673" rIns="55346" bIns="27673"/>
          <a:lstStyle>
            <a:lvl1pPr>
              <a:defRPr sz="4186"/>
            </a:lvl1pPr>
            <a:lvl2pPr>
              <a:defRPr sz="3745"/>
            </a:lvl2pPr>
            <a:lvl3pPr>
              <a:defRPr sz="3085"/>
            </a:lvl3pPr>
            <a:lvl4pPr>
              <a:defRPr sz="2644"/>
            </a:lvl4pPr>
            <a:lvl5pPr>
              <a:defRPr sz="2644"/>
            </a:lvl5pPr>
            <a:lvl6pPr>
              <a:defRPr sz="2644"/>
            </a:lvl6pPr>
            <a:lvl7pPr>
              <a:defRPr sz="2644"/>
            </a:lvl7pPr>
            <a:lvl8pPr>
              <a:defRPr sz="2644"/>
            </a:lvl8pPr>
            <a:lvl9pPr>
              <a:defRPr sz="264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5" cy="4691062"/>
          </a:xfrm>
          <a:prstGeom prst="rect">
            <a:avLst/>
          </a:prstGeom>
        </p:spPr>
        <p:txBody>
          <a:bodyPr lIns="55346" tIns="27673" rIns="55346" bIns="27673"/>
          <a:lstStyle>
            <a:lvl1pPr marL="0" indent="0">
              <a:buNone/>
              <a:defRPr sz="1761"/>
            </a:lvl1pPr>
            <a:lvl2pPr marL="609670" indent="0">
              <a:buNone/>
              <a:defRPr sz="1541"/>
            </a:lvl2pPr>
            <a:lvl3pPr marL="1219337" indent="0">
              <a:buNone/>
              <a:defRPr sz="1321"/>
            </a:lvl3pPr>
            <a:lvl4pPr marL="1829007" indent="0">
              <a:buNone/>
              <a:defRPr sz="1101"/>
            </a:lvl4pPr>
            <a:lvl5pPr marL="2438674" indent="0">
              <a:buNone/>
              <a:defRPr sz="1101"/>
            </a:lvl5pPr>
            <a:lvl6pPr marL="3048344" indent="0">
              <a:buNone/>
              <a:defRPr sz="1101"/>
            </a:lvl6pPr>
            <a:lvl7pPr marL="3658013" indent="0">
              <a:buNone/>
              <a:defRPr sz="1101"/>
            </a:lvl7pPr>
            <a:lvl8pPr marL="4267681" indent="0">
              <a:buNone/>
              <a:defRPr sz="1101"/>
            </a:lvl8pPr>
            <a:lvl9pPr marL="4877350" indent="0">
              <a:buNone/>
              <a:defRPr sz="110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2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5" y="6356357"/>
            <a:ext cx="3860799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3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20" y="4800599"/>
            <a:ext cx="7315200" cy="566739"/>
          </a:xfrm>
          <a:prstGeom prst="rect">
            <a:avLst/>
          </a:prstGeom>
        </p:spPr>
        <p:txBody>
          <a:bodyPr lIns="55346" tIns="27673" rIns="55346" bIns="27673" anchor="b"/>
          <a:lstStyle>
            <a:lvl1pPr algn="l">
              <a:defRPr sz="2644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20" y="612778"/>
            <a:ext cx="7315200" cy="4114800"/>
          </a:xfrm>
          <a:prstGeom prst="rect">
            <a:avLst/>
          </a:prstGeom>
        </p:spPr>
        <p:txBody>
          <a:bodyPr lIns="55346" tIns="27673" rIns="55346" bIns="27673"/>
          <a:lstStyle>
            <a:lvl1pPr marL="0" indent="0">
              <a:buNone/>
              <a:defRPr sz="4186"/>
            </a:lvl1pPr>
            <a:lvl2pPr marL="609670" indent="0">
              <a:buNone/>
              <a:defRPr sz="3745"/>
            </a:lvl2pPr>
            <a:lvl3pPr marL="1219337" indent="0">
              <a:buNone/>
              <a:defRPr sz="3085"/>
            </a:lvl3pPr>
            <a:lvl4pPr marL="1829007" indent="0">
              <a:buNone/>
              <a:defRPr sz="2644"/>
            </a:lvl4pPr>
            <a:lvl5pPr marL="2438674" indent="0">
              <a:buNone/>
              <a:defRPr sz="2644"/>
            </a:lvl5pPr>
            <a:lvl6pPr marL="3048344" indent="0">
              <a:buNone/>
              <a:defRPr sz="2644"/>
            </a:lvl6pPr>
            <a:lvl7pPr marL="3658013" indent="0">
              <a:buNone/>
              <a:defRPr sz="2644"/>
            </a:lvl7pPr>
            <a:lvl8pPr marL="4267681" indent="0">
              <a:buNone/>
              <a:defRPr sz="2644"/>
            </a:lvl8pPr>
            <a:lvl9pPr marL="4877350" indent="0">
              <a:buNone/>
              <a:defRPr sz="2644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20" y="5367340"/>
            <a:ext cx="7315200" cy="804863"/>
          </a:xfrm>
          <a:prstGeom prst="rect">
            <a:avLst/>
          </a:prstGeom>
        </p:spPr>
        <p:txBody>
          <a:bodyPr lIns="55346" tIns="27673" rIns="55346" bIns="27673"/>
          <a:lstStyle>
            <a:lvl1pPr marL="0" indent="0">
              <a:buNone/>
              <a:defRPr sz="1761"/>
            </a:lvl1pPr>
            <a:lvl2pPr marL="609670" indent="0">
              <a:buNone/>
              <a:defRPr sz="1541"/>
            </a:lvl2pPr>
            <a:lvl3pPr marL="1219337" indent="0">
              <a:buNone/>
              <a:defRPr sz="1321"/>
            </a:lvl3pPr>
            <a:lvl4pPr marL="1829007" indent="0">
              <a:buNone/>
              <a:defRPr sz="1101"/>
            </a:lvl4pPr>
            <a:lvl5pPr marL="2438674" indent="0">
              <a:buNone/>
              <a:defRPr sz="1101"/>
            </a:lvl5pPr>
            <a:lvl6pPr marL="3048344" indent="0">
              <a:buNone/>
              <a:defRPr sz="1101"/>
            </a:lvl6pPr>
            <a:lvl7pPr marL="3658013" indent="0">
              <a:buNone/>
              <a:defRPr sz="1101"/>
            </a:lvl7pPr>
            <a:lvl8pPr marL="4267681" indent="0">
              <a:buNone/>
              <a:defRPr sz="1101"/>
            </a:lvl8pPr>
            <a:lvl9pPr marL="4877350" indent="0">
              <a:buNone/>
              <a:defRPr sz="110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2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5" y="6356357"/>
            <a:ext cx="3860799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3" y="6356357"/>
            <a:ext cx="2844801" cy="365124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9"/>
          <p:cNvSpPr>
            <a:spLocks/>
          </p:cNvSpPr>
          <p:nvPr userDrawn="1"/>
        </p:nvSpPr>
        <p:spPr bwMode="auto">
          <a:xfrm>
            <a:off x="3" y="7468"/>
            <a:ext cx="6880705" cy="1672683"/>
          </a:xfrm>
          <a:custGeom>
            <a:avLst/>
            <a:gdLst/>
            <a:ahLst/>
            <a:cxnLst/>
            <a:rect l="l" t="t" r="r" b="b"/>
            <a:pathLst>
              <a:path w="5160528" h="1254514">
                <a:moveTo>
                  <a:pt x="0" y="0"/>
                </a:moveTo>
                <a:lnTo>
                  <a:pt x="5160528" y="432295"/>
                </a:lnTo>
                <a:lnTo>
                  <a:pt x="1721116" y="1254514"/>
                </a:lnTo>
                <a:lnTo>
                  <a:pt x="0" y="105407"/>
                </a:lnTo>
                <a:close/>
              </a:path>
            </a:pathLst>
          </a:custGeom>
          <a:gradFill flip="none" rotWithShape="1"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8" name="Freeform 30"/>
          <p:cNvSpPr>
            <a:spLocks/>
          </p:cNvSpPr>
          <p:nvPr userDrawn="1"/>
        </p:nvSpPr>
        <p:spPr bwMode="auto">
          <a:xfrm>
            <a:off x="2294823" y="583858"/>
            <a:ext cx="5066832" cy="3457537"/>
          </a:xfrm>
          <a:custGeom>
            <a:avLst/>
            <a:gdLst>
              <a:gd name="T0" fmla="*/ 0 w 1201"/>
              <a:gd name="T1" fmla="*/ 351 h 1107"/>
              <a:gd name="T2" fmla="*/ 1087 w 1201"/>
              <a:gd name="T3" fmla="*/ 0 h 1107"/>
              <a:gd name="T4" fmla="*/ 1201 w 1201"/>
              <a:gd name="T5" fmla="*/ 1107 h 1107"/>
              <a:gd name="T6" fmla="*/ 0 w 1201"/>
              <a:gd name="T7" fmla="*/ 351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1" h="1107">
                <a:moveTo>
                  <a:pt x="0" y="351"/>
                </a:moveTo>
                <a:lnTo>
                  <a:pt x="1087" y="0"/>
                </a:lnTo>
                <a:lnTo>
                  <a:pt x="1201" y="1107"/>
                </a:lnTo>
                <a:lnTo>
                  <a:pt x="0" y="351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9" name="Freeform 31"/>
          <p:cNvSpPr>
            <a:spLocks/>
          </p:cNvSpPr>
          <p:nvPr userDrawn="1"/>
        </p:nvSpPr>
        <p:spPr bwMode="auto">
          <a:xfrm>
            <a:off x="0" y="148011"/>
            <a:ext cx="2294823" cy="4474329"/>
          </a:xfrm>
          <a:custGeom>
            <a:avLst/>
            <a:gdLst/>
            <a:ahLst/>
            <a:cxnLst/>
            <a:rect l="l" t="t" r="r" b="b"/>
            <a:pathLst>
              <a:path w="1721117" h="3355745">
                <a:moveTo>
                  <a:pt x="0" y="0"/>
                </a:moveTo>
                <a:lnTo>
                  <a:pt x="1721117" y="1149107"/>
                </a:lnTo>
                <a:lnTo>
                  <a:pt x="939576" y="3355745"/>
                </a:lnTo>
                <a:lnTo>
                  <a:pt x="0" y="439744"/>
                </a:lnTo>
                <a:close/>
              </a:path>
            </a:pathLst>
          </a:custGeom>
          <a:gradFill flip="none" rotWithShape="1"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10" name="Freeform 32"/>
          <p:cNvSpPr>
            <a:spLocks/>
          </p:cNvSpPr>
          <p:nvPr userDrawn="1"/>
        </p:nvSpPr>
        <p:spPr bwMode="auto">
          <a:xfrm>
            <a:off x="1252769" y="1680148"/>
            <a:ext cx="6108885" cy="2942184"/>
          </a:xfrm>
          <a:custGeom>
            <a:avLst/>
            <a:gdLst>
              <a:gd name="T0" fmla="*/ 247 w 1448"/>
              <a:gd name="T1" fmla="*/ 0 h 942"/>
              <a:gd name="T2" fmla="*/ 1448 w 1448"/>
              <a:gd name="T3" fmla="*/ 756 h 942"/>
              <a:gd name="T4" fmla="*/ 0 w 1448"/>
              <a:gd name="T5" fmla="*/ 942 h 942"/>
              <a:gd name="T6" fmla="*/ 247 w 1448"/>
              <a:gd name="T7" fmla="*/ 0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48" h="942">
                <a:moveTo>
                  <a:pt x="247" y="0"/>
                </a:moveTo>
                <a:lnTo>
                  <a:pt x="1448" y="756"/>
                </a:lnTo>
                <a:lnTo>
                  <a:pt x="0" y="942"/>
                </a:lnTo>
                <a:lnTo>
                  <a:pt x="247" y="0"/>
                </a:lnTo>
                <a:close/>
              </a:path>
            </a:pathLst>
          </a:custGeom>
          <a:gradFill flip="none" rotWithShape="1"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11" name="Freeform 33"/>
          <p:cNvSpPr>
            <a:spLocks/>
          </p:cNvSpPr>
          <p:nvPr userDrawn="1"/>
        </p:nvSpPr>
        <p:spPr bwMode="auto">
          <a:xfrm>
            <a:off x="1252774" y="4041397"/>
            <a:ext cx="6108885" cy="2816611"/>
          </a:xfrm>
          <a:custGeom>
            <a:avLst/>
            <a:gdLst/>
            <a:ahLst/>
            <a:cxnLst/>
            <a:rect l="l" t="t" r="r" b="b"/>
            <a:pathLst>
              <a:path w="4581664" h="2112457">
                <a:moveTo>
                  <a:pt x="4581664" y="0"/>
                </a:moveTo>
                <a:lnTo>
                  <a:pt x="2767523" y="2112457"/>
                </a:lnTo>
                <a:lnTo>
                  <a:pt x="2559633" y="2112457"/>
                </a:lnTo>
                <a:lnTo>
                  <a:pt x="0" y="435706"/>
                </a:lnTo>
                <a:close/>
              </a:path>
            </a:pathLst>
          </a:custGeom>
          <a:gradFill flip="none" rotWithShape="1">
            <a:gsLst>
              <a:gs pos="0">
                <a:srgbClr val="FDFDFD"/>
              </a:gs>
              <a:gs pos="14000">
                <a:srgbClr val="FCFCFC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12" name="Freeform 34"/>
          <p:cNvSpPr>
            <a:spLocks/>
          </p:cNvSpPr>
          <p:nvPr userDrawn="1"/>
        </p:nvSpPr>
        <p:spPr bwMode="auto">
          <a:xfrm>
            <a:off x="4942801" y="4041397"/>
            <a:ext cx="4903753" cy="2816611"/>
          </a:xfrm>
          <a:custGeom>
            <a:avLst/>
            <a:gdLst/>
            <a:ahLst/>
            <a:cxnLst/>
            <a:rect l="l" t="t" r="r" b="b"/>
            <a:pathLst>
              <a:path w="3677814" h="2112457">
                <a:moveTo>
                  <a:pt x="1814140" y="0"/>
                </a:moveTo>
                <a:lnTo>
                  <a:pt x="3677814" y="1517943"/>
                </a:lnTo>
                <a:lnTo>
                  <a:pt x="404946" y="2112457"/>
                </a:lnTo>
                <a:lnTo>
                  <a:pt x="0" y="2112457"/>
                </a:lnTo>
                <a:close/>
              </a:path>
            </a:pathLst>
          </a:custGeom>
          <a:gradFill flip="none" rotWithShape="1"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13" name="Freeform 35"/>
          <p:cNvSpPr>
            <a:spLocks/>
          </p:cNvSpPr>
          <p:nvPr userDrawn="1"/>
        </p:nvSpPr>
        <p:spPr bwMode="auto">
          <a:xfrm>
            <a:off x="-89081" y="6"/>
            <a:ext cx="12294639" cy="583858"/>
          </a:xfrm>
          <a:custGeom>
            <a:avLst/>
            <a:gdLst/>
            <a:ahLst/>
            <a:cxnLst/>
            <a:rect l="l" t="t" r="r" b="b"/>
            <a:pathLst>
              <a:path w="9220979" h="437893">
                <a:moveTo>
                  <a:pt x="0" y="0"/>
                </a:moveTo>
                <a:lnTo>
                  <a:pt x="4180970" y="0"/>
                </a:lnTo>
                <a:lnTo>
                  <a:pt x="9220979" y="11179"/>
                </a:lnTo>
                <a:lnTo>
                  <a:pt x="9220979" y="28999"/>
                </a:lnTo>
                <a:lnTo>
                  <a:pt x="5227341" y="437893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14" name="Freeform 36"/>
          <p:cNvSpPr>
            <a:spLocks/>
          </p:cNvSpPr>
          <p:nvPr userDrawn="1"/>
        </p:nvSpPr>
        <p:spPr bwMode="auto">
          <a:xfrm>
            <a:off x="5482732" y="6065318"/>
            <a:ext cx="6255963" cy="792685"/>
          </a:xfrm>
          <a:custGeom>
            <a:avLst/>
            <a:gdLst/>
            <a:ahLst/>
            <a:cxnLst/>
            <a:rect l="l" t="t" r="r" b="b"/>
            <a:pathLst>
              <a:path w="4691972" h="594515">
                <a:moveTo>
                  <a:pt x="3272869" y="0"/>
                </a:moveTo>
                <a:lnTo>
                  <a:pt x="4691972" y="594515"/>
                </a:lnTo>
                <a:lnTo>
                  <a:pt x="0" y="594515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15" name="Freeform 37"/>
          <p:cNvSpPr>
            <a:spLocks/>
          </p:cNvSpPr>
          <p:nvPr userDrawn="1"/>
        </p:nvSpPr>
        <p:spPr bwMode="auto">
          <a:xfrm>
            <a:off x="5" y="734336"/>
            <a:ext cx="1252767" cy="6123668"/>
          </a:xfrm>
          <a:custGeom>
            <a:avLst/>
            <a:gdLst/>
            <a:ahLst/>
            <a:cxnLst/>
            <a:rect l="l" t="t" r="r" b="b"/>
            <a:pathLst>
              <a:path w="939575" h="4592751">
                <a:moveTo>
                  <a:pt x="0" y="0"/>
                </a:moveTo>
                <a:lnTo>
                  <a:pt x="939575" y="2916001"/>
                </a:lnTo>
                <a:lnTo>
                  <a:pt x="197077" y="4592751"/>
                </a:lnTo>
                <a:lnTo>
                  <a:pt x="0" y="4592751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16" name="Freeform 38"/>
          <p:cNvSpPr>
            <a:spLocks/>
          </p:cNvSpPr>
          <p:nvPr userDrawn="1"/>
        </p:nvSpPr>
        <p:spPr bwMode="auto">
          <a:xfrm>
            <a:off x="262774" y="4622337"/>
            <a:ext cx="4402837" cy="2235666"/>
          </a:xfrm>
          <a:custGeom>
            <a:avLst/>
            <a:gdLst/>
            <a:ahLst/>
            <a:cxnLst/>
            <a:rect l="l" t="t" r="r" b="b"/>
            <a:pathLst>
              <a:path w="3302128" h="1676750">
                <a:moveTo>
                  <a:pt x="742498" y="0"/>
                </a:moveTo>
                <a:lnTo>
                  <a:pt x="3302128" y="1676750"/>
                </a:lnTo>
                <a:lnTo>
                  <a:pt x="0" y="1676750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17" name="Freeform 40"/>
          <p:cNvSpPr>
            <a:spLocks/>
          </p:cNvSpPr>
          <p:nvPr userDrawn="1"/>
        </p:nvSpPr>
        <p:spPr bwMode="auto">
          <a:xfrm>
            <a:off x="6880708" y="38670"/>
            <a:ext cx="5324851" cy="1319778"/>
          </a:xfrm>
          <a:custGeom>
            <a:avLst/>
            <a:gdLst/>
            <a:ahLst/>
            <a:cxnLst/>
            <a:rect l="l" t="t" r="r" b="b"/>
            <a:pathLst>
              <a:path w="3993638" h="989834">
                <a:moveTo>
                  <a:pt x="3993638" y="0"/>
                </a:moveTo>
                <a:lnTo>
                  <a:pt x="3993638" y="49512"/>
                </a:lnTo>
                <a:lnTo>
                  <a:pt x="1601051" y="989834"/>
                </a:lnTo>
                <a:lnTo>
                  <a:pt x="0" y="408893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18" name="Freeform 41"/>
          <p:cNvSpPr>
            <a:spLocks/>
          </p:cNvSpPr>
          <p:nvPr userDrawn="1"/>
        </p:nvSpPr>
        <p:spPr bwMode="auto">
          <a:xfrm>
            <a:off x="6880709" y="583858"/>
            <a:ext cx="2134734" cy="3457537"/>
          </a:xfrm>
          <a:custGeom>
            <a:avLst/>
            <a:gdLst>
              <a:gd name="T0" fmla="*/ 0 w 506"/>
              <a:gd name="T1" fmla="*/ 0 h 1107"/>
              <a:gd name="T2" fmla="*/ 114 w 506"/>
              <a:gd name="T3" fmla="*/ 1107 h 1107"/>
              <a:gd name="T4" fmla="*/ 506 w 506"/>
              <a:gd name="T5" fmla="*/ 248 h 1107"/>
              <a:gd name="T6" fmla="*/ 0 w 506"/>
              <a:gd name="T7" fmla="*/ 0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6" h="1107">
                <a:moveTo>
                  <a:pt x="0" y="0"/>
                </a:moveTo>
                <a:lnTo>
                  <a:pt x="114" y="1107"/>
                </a:lnTo>
                <a:lnTo>
                  <a:pt x="506" y="24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19" name="Freeform 42"/>
          <p:cNvSpPr>
            <a:spLocks/>
          </p:cNvSpPr>
          <p:nvPr userDrawn="1"/>
        </p:nvSpPr>
        <p:spPr bwMode="auto">
          <a:xfrm>
            <a:off x="11871599" y="1716027"/>
            <a:ext cx="333959" cy="4546617"/>
          </a:xfrm>
          <a:custGeom>
            <a:avLst/>
            <a:gdLst/>
            <a:ahLst/>
            <a:cxnLst/>
            <a:rect l="l" t="t" r="r" b="b"/>
            <a:pathLst>
              <a:path w="250469" h="3409963">
                <a:moveTo>
                  <a:pt x="250469" y="0"/>
                </a:moveTo>
                <a:lnTo>
                  <a:pt x="250469" y="3409963"/>
                </a:lnTo>
                <a:lnTo>
                  <a:pt x="0" y="1875205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20" name="Freeform 43"/>
          <p:cNvSpPr>
            <a:spLocks/>
          </p:cNvSpPr>
          <p:nvPr userDrawn="1"/>
        </p:nvSpPr>
        <p:spPr bwMode="auto">
          <a:xfrm>
            <a:off x="7361652" y="1358448"/>
            <a:ext cx="4509943" cy="2857854"/>
          </a:xfrm>
          <a:custGeom>
            <a:avLst/>
            <a:gdLst>
              <a:gd name="T0" fmla="*/ 0 w 1069"/>
              <a:gd name="T1" fmla="*/ 859 h 915"/>
              <a:gd name="T2" fmla="*/ 392 w 1069"/>
              <a:gd name="T3" fmla="*/ 0 h 915"/>
              <a:gd name="T4" fmla="*/ 1069 w 1069"/>
              <a:gd name="T5" fmla="*/ 915 h 915"/>
              <a:gd name="T6" fmla="*/ 0 w 1069"/>
              <a:gd name="T7" fmla="*/ 85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9" h="915">
                <a:moveTo>
                  <a:pt x="0" y="859"/>
                </a:moveTo>
                <a:lnTo>
                  <a:pt x="392" y="0"/>
                </a:lnTo>
                <a:lnTo>
                  <a:pt x="1069" y="915"/>
                </a:lnTo>
                <a:lnTo>
                  <a:pt x="0" y="859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21" name="Freeform 44"/>
          <p:cNvSpPr>
            <a:spLocks/>
          </p:cNvSpPr>
          <p:nvPr userDrawn="1"/>
        </p:nvSpPr>
        <p:spPr bwMode="auto">
          <a:xfrm>
            <a:off x="7361652" y="4041393"/>
            <a:ext cx="4509943" cy="2023922"/>
          </a:xfrm>
          <a:custGeom>
            <a:avLst/>
            <a:gdLst>
              <a:gd name="T0" fmla="*/ 0 w 1069"/>
              <a:gd name="T1" fmla="*/ 0 h 648"/>
              <a:gd name="T2" fmla="*/ 589 w 1069"/>
              <a:gd name="T3" fmla="*/ 648 h 648"/>
              <a:gd name="T4" fmla="*/ 1069 w 1069"/>
              <a:gd name="T5" fmla="*/ 56 h 648"/>
              <a:gd name="T6" fmla="*/ 0 w 1069"/>
              <a:gd name="T7" fmla="*/ 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9" h="648">
                <a:moveTo>
                  <a:pt x="0" y="0"/>
                </a:moveTo>
                <a:lnTo>
                  <a:pt x="589" y="648"/>
                </a:lnTo>
                <a:lnTo>
                  <a:pt x="1069" y="5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22" name="Freeform 45"/>
          <p:cNvSpPr>
            <a:spLocks/>
          </p:cNvSpPr>
          <p:nvPr userDrawn="1"/>
        </p:nvSpPr>
        <p:spPr bwMode="auto">
          <a:xfrm>
            <a:off x="9015441" y="104682"/>
            <a:ext cx="3190117" cy="4111618"/>
          </a:xfrm>
          <a:custGeom>
            <a:avLst/>
            <a:gdLst/>
            <a:ahLst/>
            <a:cxnLst/>
            <a:rect l="l" t="t" r="r" b="b"/>
            <a:pathLst>
              <a:path w="2392587" h="3083714">
                <a:moveTo>
                  <a:pt x="2392587" y="0"/>
                </a:moveTo>
                <a:lnTo>
                  <a:pt x="2392587" y="1208497"/>
                </a:lnTo>
                <a:lnTo>
                  <a:pt x="2142117" y="3083714"/>
                </a:lnTo>
                <a:lnTo>
                  <a:pt x="0" y="940323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23" name="Freeform 46"/>
          <p:cNvSpPr>
            <a:spLocks/>
          </p:cNvSpPr>
          <p:nvPr userDrawn="1"/>
        </p:nvSpPr>
        <p:spPr bwMode="auto">
          <a:xfrm>
            <a:off x="9846553" y="4216306"/>
            <a:ext cx="2359002" cy="2641702"/>
          </a:xfrm>
          <a:custGeom>
            <a:avLst/>
            <a:gdLst/>
            <a:ahLst/>
            <a:cxnLst/>
            <a:rect l="l" t="t" r="r" b="b"/>
            <a:pathLst>
              <a:path w="1769252" h="1981277">
                <a:moveTo>
                  <a:pt x="1518783" y="0"/>
                </a:moveTo>
                <a:lnTo>
                  <a:pt x="1769252" y="1534763"/>
                </a:lnTo>
                <a:lnTo>
                  <a:pt x="1769252" y="1981277"/>
                </a:lnTo>
                <a:lnTo>
                  <a:pt x="1419102" y="1981277"/>
                </a:lnTo>
                <a:lnTo>
                  <a:pt x="0" y="1386762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121933" tIns="60967" rIns="121933" bIns="60967" numCol="1" anchor="t" anchorCtr="0" compatLnSpc="1">
            <a:prstTxWarp prst="textNoShape">
              <a:avLst/>
            </a:prstTxWarp>
          </a:bodyPr>
          <a:lstStyle/>
          <a:p>
            <a:endParaRPr lang="zh-CN" altLang="en-US" sz="2424"/>
          </a:p>
        </p:txBody>
      </p:sp>
      <p:sp>
        <p:nvSpPr>
          <p:cNvPr id="24" name="矩形 23"/>
          <p:cNvSpPr/>
          <p:nvPr userDrawn="1"/>
        </p:nvSpPr>
        <p:spPr>
          <a:xfrm>
            <a:off x="9829806" y="5740166"/>
            <a:ext cx="2020771" cy="834986"/>
          </a:xfrm>
          <a:prstGeom prst="rect">
            <a:avLst/>
          </a:prstGeom>
        </p:spPr>
        <p:txBody>
          <a:bodyPr wrap="none" lIns="121933" tIns="60967" rIns="121933" bIns="60967">
            <a:spAutoFit/>
          </a:bodyPr>
          <a:lstStyle/>
          <a:p>
            <a:pPr algn="ctr"/>
            <a:r>
              <a:rPr lang="zh-CN" altLang="en-US" sz="308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用心设计</a:t>
            </a:r>
            <a:endParaRPr lang="en-US" altLang="zh-CN" sz="3085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4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原创作者：小小酒窝</a:t>
            </a:r>
            <a:endParaRPr lang="en-US" altLang="zh-CN" sz="154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19337" rtl="0" eaLnBrk="1" latinLnBrk="0" hangingPunct="1">
        <a:spcBef>
          <a:spcPct val="0"/>
        </a:spcBef>
        <a:buNone/>
        <a:defRPr sz="57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54" indent="-457254" algn="l" defTabSz="1219337" rtl="0" eaLnBrk="1" latinLnBrk="0" hangingPunct="1">
        <a:spcBef>
          <a:spcPct val="20000"/>
        </a:spcBef>
        <a:buFont typeface="Arial" pitchFamily="34" charset="0"/>
        <a:buChar char="•"/>
        <a:defRPr sz="4186" kern="1200">
          <a:solidFill>
            <a:schemeClr val="tx1"/>
          </a:solidFill>
          <a:latin typeface="+mn-lt"/>
          <a:ea typeface="+mn-ea"/>
          <a:cs typeface="+mn-cs"/>
        </a:defRPr>
      </a:lvl1pPr>
      <a:lvl2pPr marL="990713" indent="-381046" algn="l" defTabSz="1219337" rtl="0" eaLnBrk="1" latinLnBrk="0" hangingPunct="1">
        <a:spcBef>
          <a:spcPct val="20000"/>
        </a:spcBef>
        <a:buFont typeface="Arial" pitchFamily="34" charset="0"/>
        <a:buChar char="–"/>
        <a:defRPr sz="3745" kern="1200">
          <a:solidFill>
            <a:schemeClr val="tx1"/>
          </a:solidFill>
          <a:latin typeface="+mn-lt"/>
          <a:ea typeface="+mn-ea"/>
          <a:cs typeface="+mn-cs"/>
        </a:defRPr>
      </a:lvl2pPr>
      <a:lvl3pPr marL="1524174" indent="-304837" algn="l" defTabSz="1219337" rtl="0" eaLnBrk="1" latinLnBrk="0" hangingPunct="1">
        <a:spcBef>
          <a:spcPct val="20000"/>
        </a:spcBef>
        <a:buFont typeface="Arial" pitchFamily="34" charset="0"/>
        <a:buChar char="•"/>
        <a:defRPr sz="3085" kern="1200">
          <a:solidFill>
            <a:schemeClr val="tx1"/>
          </a:solidFill>
          <a:latin typeface="+mn-lt"/>
          <a:ea typeface="+mn-ea"/>
          <a:cs typeface="+mn-cs"/>
        </a:defRPr>
      </a:lvl3pPr>
      <a:lvl4pPr marL="2133841" indent="-304837" algn="l" defTabSz="1219337" rtl="0" eaLnBrk="1" latinLnBrk="0" hangingPunct="1">
        <a:spcBef>
          <a:spcPct val="20000"/>
        </a:spcBef>
        <a:buFont typeface="Arial" pitchFamily="34" charset="0"/>
        <a:buChar char="–"/>
        <a:defRPr sz="2644" kern="1200">
          <a:solidFill>
            <a:schemeClr val="tx1"/>
          </a:solidFill>
          <a:latin typeface="+mn-lt"/>
          <a:ea typeface="+mn-ea"/>
          <a:cs typeface="+mn-cs"/>
        </a:defRPr>
      </a:lvl4pPr>
      <a:lvl5pPr marL="2743511" indent="-304837" algn="l" defTabSz="1219337" rtl="0" eaLnBrk="1" latinLnBrk="0" hangingPunct="1">
        <a:spcBef>
          <a:spcPct val="20000"/>
        </a:spcBef>
        <a:buFont typeface="Arial" pitchFamily="34" charset="0"/>
        <a:buChar char="»"/>
        <a:defRPr sz="2644" kern="1200">
          <a:solidFill>
            <a:schemeClr val="tx1"/>
          </a:solidFill>
          <a:latin typeface="+mn-lt"/>
          <a:ea typeface="+mn-ea"/>
          <a:cs typeface="+mn-cs"/>
        </a:defRPr>
      </a:lvl5pPr>
      <a:lvl6pPr marL="3353181" indent="-304837" algn="l" defTabSz="1219337" rtl="0" eaLnBrk="1" latinLnBrk="0" hangingPunct="1">
        <a:spcBef>
          <a:spcPct val="20000"/>
        </a:spcBef>
        <a:buFont typeface="Arial" pitchFamily="34" charset="0"/>
        <a:buChar char="•"/>
        <a:defRPr sz="2644" kern="1200">
          <a:solidFill>
            <a:schemeClr val="tx1"/>
          </a:solidFill>
          <a:latin typeface="+mn-lt"/>
          <a:ea typeface="+mn-ea"/>
          <a:cs typeface="+mn-cs"/>
        </a:defRPr>
      </a:lvl6pPr>
      <a:lvl7pPr marL="3962848" indent="-304837" algn="l" defTabSz="1219337" rtl="0" eaLnBrk="1" latinLnBrk="0" hangingPunct="1">
        <a:spcBef>
          <a:spcPct val="20000"/>
        </a:spcBef>
        <a:buFont typeface="Arial" pitchFamily="34" charset="0"/>
        <a:buChar char="•"/>
        <a:defRPr sz="2644" kern="1200">
          <a:solidFill>
            <a:schemeClr val="tx1"/>
          </a:solidFill>
          <a:latin typeface="+mn-lt"/>
          <a:ea typeface="+mn-ea"/>
          <a:cs typeface="+mn-cs"/>
        </a:defRPr>
      </a:lvl7pPr>
      <a:lvl8pPr marL="4572518" indent="-304837" algn="l" defTabSz="1219337" rtl="0" eaLnBrk="1" latinLnBrk="0" hangingPunct="1">
        <a:spcBef>
          <a:spcPct val="20000"/>
        </a:spcBef>
        <a:buFont typeface="Arial" pitchFamily="34" charset="0"/>
        <a:buChar char="•"/>
        <a:defRPr sz="2644" kern="1200">
          <a:solidFill>
            <a:schemeClr val="tx1"/>
          </a:solidFill>
          <a:latin typeface="+mn-lt"/>
          <a:ea typeface="+mn-ea"/>
          <a:cs typeface="+mn-cs"/>
        </a:defRPr>
      </a:lvl8pPr>
      <a:lvl9pPr marL="5182185" indent="-304837" algn="l" defTabSz="1219337" rtl="0" eaLnBrk="1" latinLnBrk="0" hangingPunct="1">
        <a:spcBef>
          <a:spcPct val="20000"/>
        </a:spcBef>
        <a:buFont typeface="Arial" pitchFamily="34" charset="0"/>
        <a:buChar char="•"/>
        <a:defRPr sz="26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337" rtl="0" eaLnBrk="1" latinLnBrk="0" hangingPunct="1">
        <a:defRPr sz="2424" kern="1200">
          <a:solidFill>
            <a:schemeClr val="tx1"/>
          </a:solidFill>
          <a:latin typeface="+mn-lt"/>
          <a:ea typeface="+mn-ea"/>
          <a:cs typeface="+mn-cs"/>
        </a:defRPr>
      </a:lvl1pPr>
      <a:lvl2pPr marL="609670" algn="l" defTabSz="1219337" rtl="0" eaLnBrk="1" latinLnBrk="0" hangingPunct="1">
        <a:defRPr sz="2424" kern="1200">
          <a:solidFill>
            <a:schemeClr val="tx1"/>
          </a:solidFill>
          <a:latin typeface="+mn-lt"/>
          <a:ea typeface="+mn-ea"/>
          <a:cs typeface="+mn-cs"/>
        </a:defRPr>
      </a:lvl2pPr>
      <a:lvl3pPr marL="1219337" algn="l" defTabSz="1219337" rtl="0" eaLnBrk="1" latinLnBrk="0" hangingPunct="1">
        <a:defRPr sz="2424" kern="1200">
          <a:solidFill>
            <a:schemeClr val="tx1"/>
          </a:solidFill>
          <a:latin typeface="+mn-lt"/>
          <a:ea typeface="+mn-ea"/>
          <a:cs typeface="+mn-cs"/>
        </a:defRPr>
      </a:lvl3pPr>
      <a:lvl4pPr marL="1829007" algn="l" defTabSz="1219337" rtl="0" eaLnBrk="1" latinLnBrk="0" hangingPunct="1">
        <a:defRPr sz="2424" kern="1200">
          <a:solidFill>
            <a:schemeClr val="tx1"/>
          </a:solidFill>
          <a:latin typeface="+mn-lt"/>
          <a:ea typeface="+mn-ea"/>
          <a:cs typeface="+mn-cs"/>
        </a:defRPr>
      </a:lvl4pPr>
      <a:lvl5pPr marL="2438674" algn="l" defTabSz="1219337" rtl="0" eaLnBrk="1" latinLnBrk="0" hangingPunct="1">
        <a:defRPr sz="2424" kern="1200">
          <a:solidFill>
            <a:schemeClr val="tx1"/>
          </a:solidFill>
          <a:latin typeface="+mn-lt"/>
          <a:ea typeface="+mn-ea"/>
          <a:cs typeface="+mn-cs"/>
        </a:defRPr>
      </a:lvl5pPr>
      <a:lvl6pPr marL="3048344" algn="l" defTabSz="1219337" rtl="0" eaLnBrk="1" latinLnBrk="0" hangingPunct="1">
        <a:defRPr sz="2424" kern="1200">
          <a:solidFill>
            <a:schemeClr val="tx1"/>
          </a:solidFill>
          <a:latin typeface="+mn-lt"/>
          <a:ea typeface="+mn-ea"/>
          <a:cs typeface="+mn-cs"/>
        </a:defRPr>
      </a:lvl6pPr>
      <a:lvl7pPr marL="3658013" algn="l" defTabSz="1219337" rtl="0" eaLnBrk="1" latinLnBrk="0" hangingPunct="1">
        <a:defRPr sz="2424" kern="1200">
          <a:solidFill>
            <a:schemeClr val="tx1"/>
          </a:solidFill>
          <a:latin typeface="+mn-lt"/>
          <a:ea typeface="+mn-ea"/>
          <a:cs typeface="+mn-cs"/>
        </a:defRPr>
      </a:lvl7pPr>
      <a:lvl8pPr marL="4267681" algn="l" defTabSz="1219337" rtl="0" eaLnBrk="1" latinLnBrk="0" hangingPunct="1">
        <a:defRPr sz="2424" kern="1200">
          <a:solidFill>
            <a:schemeClr val="tx1"/>
          </a:solidFill>
          <a:latin typeface="+mn-lt"/>
          <a:ea typeface="+mn-ea"/>
          <a:cs typeface="+mn-cs"/>
        </a:defRPr>
      </a:lvl8pPr>
      <a:lvl9pPr marL="4877350" algn="l" defTabSz="1219337" rtl="0" eaLnBrk="1" latinLnBrk="0" hangingPunct="1">
        <a:defRPr sz="24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9/4/2016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912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无标题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-1962"/>
            <a:ext cx="12192000" cy="685583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" y="3335816"/>
            <a:ext cx="12192000" cy="3518057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33" tIns="60967" rIns="121933" bIns="60967" rtlCol="0" anchor="ctr"/>
          <a:lstStyle/>
          <a:p>
            <a:pPr algn="ctr"/>
            <a:endParaRPr kumimoji="1" lang="zh-CN" altLang="en-US" sz="2424"/>
          </a:p>
        </p:txBody>
      </p:sp>
      <p:sp>
        <p:nvSpPr>
          <p:cNvPr id="6" name="矩形 5"/>
          <p:cNvSpPr/>
          <p:nvPr/>
        </p:nvSpPr>
        <p:spPr>
          <a:xfrm>
            <a:off x="4" y="-1963"/>
            <a:ext cx="12192000" cy="333777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33" tIns="60967" rIns="121933" bIns="60967" rtlCol="0" anchor="ctr"/>
          <a:lstStyle/>
          <a:p>
            <a:pPr algn="ctr"/>
            <a:endParaRPr kumimoji="1" lang="zh-CN" altLang="en-US" sz="2424"/>
          </a:p>
        </p:txBody>
      </p:sp>
      <p:sp>
        <p:nvSpPr>
          <p:cNvPr id="146" name="矩形 145"/>
          <p:cNvSpPr/>
          <p:nvPr/>
        </p:nvSpPr>
        <p:spPr>
          <a:xfrm>
            <a:off x="3130754" y="3485555"/>
            <a:ext cx="5930496" cy="767275"/>
          </a:xfrm>
          <a:prstGeom prst="rect">
            <a:avLst/>
          </a:prstGeom>
        </p:spPr>
        <p:txBody>
          <a:bodyPr wrap="none" lIns="121933" tIns="60967" rIns="121933" bIns="60967">
            <a:spAutoFit/>
          </a:bodyPr>
          <a:lstStyle/>
          <a:p>
            <a:pPr algn="ctr"/>
            <a:r>
              <a:rPr lang="zh-CN" altLang="en-US" sz="418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简易快速上手教程</a:t>
            </a:r>
            <a:r>
              <a:rPr lang="zh-CN" altLang="en-US" sz="418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18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418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418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4429994" y="2648082"/>
            <a:ext cx="3332029" cy="597870"/>
          </a:xfrm>
          <a:prstGeom prst="rect">
            <a:avLst/>
          </a:prstGeom>
        </p:spPr>
        <p:txBody>
          <a:bodyPr wrap="none" lIns="121933" tIns="60967" rIns="121933" bIns="60967">
            <a:spAutoFit/>
          </a:bodyPr>
          <a:lstStyle/>
          <a:p>
            <a:pPr algn="ctr"/>
            <a:r>
              <a:rPr lang="en-US" altLang="zh-CN" sz="3085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08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图片高级运用</a:t>
            </a:r>
            <a:endParaRPr lang="zh-CN" altLang="en-US" sz="3085" dirty="0"/>
          </a:p>
        </p:txBody>
      </p:sp>
    </p:spTree>
    <p:extLst>
      <p:ext uri="{BB962C8B-B14F-4D97-AF65-F5344CB8AC3E}">
        <p14:creationId xmlns:p14="http://schemas.microsoft.com/office/powerpoint/2010/main" val="3909489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30273" y="1366671"/>
            <a:ext cx="3331456" cy="1269125"/>
            <a:chOff x="2118940" y="765249"/>
            <a:chExt cx="1512168" cy="576064"/>
          </a:xfrm>
        </p:grpSpPr>
        <p:sp>
          <p:nvSpPr>
            <p:cNvPr id="2" name="矩形 1"/>
            <p:cNvSpPr/>
            <p:nvPr/>
          </p:nvSpPr>
          <p:spPr>
            <a:xfrm>
              <a:off x="2118940" y="765249"/>
              <a:ext cx="1512168" cy="576064"/>
            </a:xfrm>
            <a:prstGeom prst="rect">
              <a:avLst/>
            </a:prstGeom>
            <a:solidFill>
              <a:srgbClr val="F876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24"/>
            </a:p>
          </p:txBody>
        </p:sp>
        <p:sp>
          <p:nvSpPr>
            <p:cNvPr id="3" name="矩形 2"/>
            <p:cNvSpPr/>
            <p:nvPr/>
          </p:nvSpPr>
          <p:spPr>
            <a:xfrm>
              <a:off x="2447479" y="771926"/>
              <a:ext cx="855090" cy="5343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64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图片运用中</a:t>
              </a:r>
              <a:endParaRPr lang="en-US" altLang="zh-CN" sz="264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4406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小知识</a:t>
              </a:r>
              <a:endParaRPr lang="zh-CN" altLang="en-US" sz="440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2272739" y="3270361"/>
            <a:ext cx="1586407" cy="158640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10" name="椭圆 9"/>
          <p:cNvSpPr/>
          <p:nvPr/>
        </p:nvSpPr>
        <p:spPr>
          <a:xfrm>
            <a:off x="4176428" y="3270361"/>
            <a:ext cx="1586407" cy="1586407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11" name="椭圆 10"/>
          <p:cNvSpPr/>
          <p:nvPr/>
        </p:nvSpPr>
        <p:spPr>
          <a:xfrm>
            <a:off x="6238757" y="3270361"/>
            <a:ext cx="1586407" cy="158640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12" name="椭圆 11"/>
          <p:cNvSpPr/>
          <p:nvPr/>
        </p:nvSpPr>
        <p:spPr>
          <a:xfrm>
            <a:off x="8301086" y="3270361"/>
            <a:ext cx="1586407" cy="1586407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14" name="矩形 13"/>
          <p:cNvSpPr/>
          <p:nvPr/>
        </p:nvSpPr>
        <p:spPr>
          <a:xfrm>
            <a:off x="2351643" y="3775386"/>
            <a:ext cx="1428596" cy="4653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2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图片另存</a:t>
            </a:r>
            <a:endParaRPr lang="en-US" altLang="zh-CN" sz="242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55334" y="3747878"/>
            <a:ext cx="1428596" cy="4653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2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图片裁剪</a:t>
            </a:r>
            <a:endParaRPr lang="en-US" altLang="zh-CN" sz="242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17662" y="3747878"/>
            <a:ext cx="1428596" cy="4653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2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图片对齐</a:t>
            </a:r>
            <a:endParaRPr lang="en-US" altLang="zh-CN" sz="242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411764" y="3747878"/>
            <a:ext cx="1428596" cy="4653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2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排版常识</a:t>
            </a:r>
            <a:endParaRPr lang="en-US" altLang="zh-CN" sz="242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607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7163" y="-10068"/>
            <a:ext cx="12192000" cy="2881973"/>
          </a:xfrm>
          <a:prstGeom prst="rect">
            <a:avLst/>
          </a:prstGeom>
          <a:solidFill>
            <a:srgbClr val="F87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33" tIns="60967" rIns="121933" bIns="6096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24"/>
          </a:p>
        </p:txBody>
      </p:sp>
      <p:sp>
        <p:nvSpPr>
          <p:cNvPr id="26" name="矩形 14"/>
          <p:cNvSpPr/>
          <p:nvPr/>
        </p:nvSpPr>
        <p:spPr>
          <a:xfrm>
            <a:off x="813575" y="-10070"/>
            <a:ext cx="4171942" cy="2881973"/>
          </a:xfrm>
          <a:custGeom>
            <a:avLst/>
            <a:gdLst/>
            <a:ahLst/>
            <a:cxnLst/>
            <a:rect l="l" t="t" r="r" b="b"/>
            <a:pathLst>
              <a:path w="3128958" h="2160240">
                <a:moveTo>
                  <a:pt x="2088232" y="1728193"/>
                </a:moveTo>
                <a:lnTo>
                  <a:pt x="2546569" y="1728193"/>
                </a:lnTo>
                <a:lnTo>
                  <a:pt x="2546569" y="2160240"/>
                </a:lnTo>
                <a:lnTo>
                  <a:pt x="2088232" y="2160240"/>
                </a:lnTo>
                <a:close/>
                <a:moveTo>
                  <a:pt x="1584176" y="1728193"/>
                </a:moveTo>
                <a:lnTo>
                  <a:pt x="2042513" y="1728193"/>
                </a:lnTo>
                <a:lnTo>
                  <a:pt x="2042513" y="2160240"/>
                </a:lnTo>
                <a:lnTo>
                  <a:pt x="1584176" y="2160240"/>
                </a:lnTo>
                <a:close/>
                <a:moveTo>
                  <a:pt x="1088503" y="1728193"/>
                </a:moveTo>
                <a:lnTo>
                  <a:pt x="1538457" y="1728193"/>
                </a:lnTo>
                <a:lnTo>
                  <a:pt x="1538457" y="2160240"/>
                </a:lnTo>
                <a:lnTo>
                  <a:pt x="1088503" y="2160240"/>
                </a:lnTo>
                <a:close/>
                <a:moveTo>
                  <a:pt x="576064" y="1728193"/>
                </a:moveTo>
                <a:lnTo>
                  <a:pt x="1042784" y="1728193"/>
                </a:lnTo>
                <a:lnTo>
                  <a:pt x="1042784" y="2160240"/>
                </a:lnTo>
                <a:lnTo>
                  <a:pt x="576064" y="2160240"/>
                </a:lnTo>
                <a:close/>
                <a:moveTo>
                  <a:pt x="2088232" y="1296145"/>
                </a:moveTo>
                <a:lnTo>
                  <a:pt x="2546569" y="1296145"/>
                </a:lnTo>
                <a:lnTo>
                  <a:pt x="2546569" y="1682474"/>
                </a:lnTo>
                <a:lnTo>
                  <a:pt x="2088232" y="1682474"/>
                </a:lnTo>
                <a:close/>
                <a:moveTo>
                  <a:pt x="1584176" y="1296145"/>
                </a:moveTo>
                <a:lnTo>
                  <a:pt x="2042513" y="1296145"/>
                </a:lnTo>
                <a:lnTo>
                  <a:pt x="2042513" y="1682474"/>
                </a:lnTo>
                <a:lnTo>
                  <a:pt x="1584176" y="1682474"/>
                </a:lnTo>
                <a:close/>
                <a:moveTo>
                  <a:pt x="1088503" y="1296145"/>
                </a:moveTo>
                <a:lnTo>
                  <a:pt x="1538457" y="1296145"/>
                </a:lnTo>
                <a:lnTo>
                  <a:pt x="1538457" y="1682474"/>
                </a:lnTo>
                <a:lnTo>
                  <a:pt x="1088503" y="1682474"/>
                </a:lnTo>
                <a:close/>
                <a:moveTo>
                  <a:pt x="576064" y="1296145"/>
                </a:moveTo>
                <a:lnTo>
                  <a:pt x="1042784" y="1296145"/>
                </a:lnTo>
                <a:lnTo>
                  <a:pt x="1042784" y="1682474"/>
                </a:lnTo>
                <a:lnTo>
                  <a:pt x="576064" y="1682474"/>
                </a:lnTo>
                <a:close/>
                <a:moveTo>
                  <a:pt x="0" y="1296145"/>
                </a:moveTo>
                <a:lnTo>
                  <a:pt x="530345" y="1296145"/>
                </a:lnTo>
                <a:lnTo>
                  <a:pt x="530345" y="1682474"/>
                </a:lnTo>
                <a:lnTo>
                  <a:pt x="0" y="1682474"/>
                </a:lnTo>
                <a:close/>
                <a:moveTo>
                  <a:pt x="2592288" y="909817"/>
                </a:moveTo>
                <a:lnTo>
                  <a:pt x="3128958" y="909817"/>
                </a:lnTo>
                <a:lnTo>
                  <a:pt x="3128958" y="1250426"/>
                </a:lnTo>
                <a:lnTo>
                  <a:pt x="2592288" y="1250426"/>
                </a:lnTo>
                <a:close/>
                <a:moveTo>
                  <a:pt x="2088232" y="909817"/>
                </a:moveTo>
                <a:lnTo>
                  <a:pt x="2546569" y="909817"/>
                </a:lnTo>
                <a:lnTo>
                  <a:pt x="2546569" y="1250426"/>
                </a:lnTo>
                <a:lnTo>
                  <a:pt x="2088232" y="1250426"/>
                </a:lnTo>
                <a:close/>
                <a:moveTo>
                  <a:pt x="1584176" y="909817"/>
                </a:moveTo>
                <a:lnTo>
                  <a:pt x="2042513" y="909817"/>
                </a:lnTo>
                <a:lnTo>
                  <a:pt x="2042513" y="1250426"/>
                </a:lnTo>
                <a:lnTo>
                  <a:pt x="1584176" y="1250426"/>
                </a:lnTo>
                <a:close/>
                <a:moveTo>
                  <a:pt x="1088503" y="909817"/>
                </a:moveTo>
                <a:lnTo>
                  <a:pt x="1538457" y="909817"/>
                </a:lnTo>
                <a:lnTo>
                  <a:pt x="1538457" y="1250426"/>
                </a:lnTo>
                <a:lnTo>
                  <a:pt x="1088503" y="1250426"/>
                </a:lnTo>
                <a:close/>
                <a:moveTo>
                  <a:pt x="576064" y="909817"/>
                </a:moveTo>
                <a:lnTo>
                  <a:pt x="1042784" y="909817"/>
                </a:lnTo>
                <a:lnTo>
                  <a:pt x="1042784" y="1250426"/>
                </a:lnTo>
                <a:lnTo>
                  <a:pt x="576064" y="1250426"/>
                </a:lnTo>
                <a:close/>
                <a:moveTo>
                  <a:pt x="0" y="909817"/>
                </a:moveTo>
                <a:lnTo>
                  <a:pt x="530345" y="909817"/>
                </a:lnTo>
                <a:lnTo>
                  <a:pt x="530345" y="1250426"/>
                </a:lnTo>
                <a:lnTo>
                  <a:pt x="0" y="1250426"/>
                </a:lnTo>
                <a:close/>
                <a:moveTo>
                  <a:pt x="2592288" y="477768"/>
                </a:moveTo>
                <a:lnTo>
                  <a:pt x="3128958" y="477768"/>
                </a:lnTo>
                <a:lnTo>
                  <a:pt x="3128958" y="864098"/>
                </a:lnTo>
                <a:lnTo>
                  <a:pt x="2592288" y="864098"/>
                </a:lnTo>
                <a:close/>
                <a:moveTo>
                  <a:pt x="2088232" y="477768"/>
                </a:moveTo>
                <a:lnTo>
                  <a:pt x="2546569" y="477768"/>
                </a:lnTo>
                <a:lnTo>
                  <a:pt x="2546569" y="864098"/>
                </a:lnTo>
                <a:lnTo>
                  <a:pt x="2088232" y="864098"/>
                </a:lnTo>
                <a:close/>
                <a:moveTo>
                  <a:pt x="1584176" y="477768"/>
                </a:moveTo>
                <a:lnTo>
                  <a:pt x="2042513" y="477768"/>
                </a:lnTo>
                <a:lnTo>
                  <a:pt x="2042513" y="864098"/>
                </a:lnTo>
                <a:lnTo>
                  <a:pt x="1584176" y="864098"/>
                </a:lnTo>
                <a:close/>
                <a:moveTo>
                  <a:pt x="1088503" y="477768"/>
                </a:moveTo>
                <a:lnTo>
                  <a:pt x="1538457" y="477768"/>
                </a:lnTo>
                <a:lnTo>
                  <a:pt x="1538457" y="864098"/>
                </a:lnTo>
                <a:lnTo>
                  <a:pt x="1088503" y="864098"/>
                </a:lnTo>
                <a:close/>
                <a:moveTo>
                  <a:pt x="576064" y="477768"/>
                </a:moveTo>
                <a:lnTo>
                  <a:pt x="1042784" y="477768"/>
                </a:lnTo>
                <a:lnTo>
                  <a:pt x="1042784" y="864098"/>
                </a:lnTo>
                <a:lnTo>
                  <a:pt x="576064" y="864098"/>
                </a:lnTo>
                <a:close/>
                <a:moveTo>
                  <a:pt x="0" y="477768"/>
                </a:moveTo>
                <a:lnTo>
                  <a:pt x="530345" y="477768"/>
                </a:lnTo>
                <a:lnTo>
                  <a:pt x="530345" y="864098"/>
                </a:lnTo>
                <a:lnTo>
                  <a:pt x="0" y="864098"/>
                </a:lnTo>
                <a:close/>
                <a:moveTo>
                  <a:pt x="2592288" y="0"/>
                </a:moveTo>
                <a:lnTo>
                  <a:pt x="3128958" y="0"/>
                </a:lnTo>
                <a:lnTo>
                  <a:pt x="3128958" y="432049"/>
                </a:lnTo>
                <a:lnTo>
                  <a:pt x="2592288" y="432049"/>
                </a:lnTo>
                <a:close/>
                <a:moveTo>
                  <a:pt x="2088232" y="0"/>
                </a:moveTo>
                <a:lnTo>
                  <a:pt x="2546569" y="0"/>
                </a:lnTo>
                <a:lnTo>
                  <a:pt x="2546569" y="432049"/>
                </a:lnTo>
                <a:lnTo>
                  <a:pt x="2088232" y="432049"/>
                </a:lnTo>
                <a:close/>
                <a:moveTo>
                  <a:pt x="1584176" y="0"/>
                </a:moveTo>
                <a:lnTo>
                  <a:pt x="2042513" y="0"/>
                </a:lnTo>
                <a:lnTo>
                  <a:pt x="2042513" y="432049"/>
                </a:lnTo>
                <a:lnTo>
                  <a:pt x="1584176" y="432049"/>
                </a:lnTo>
                <a:close/>
                <a:moveTo>
                  <a:pt x="1088503" y="0"/>
                </a:moveTo>
                <a:lnTo>
                  <a:pt x="1538457" y="0"/>
                </a:lnTo>
                <a:lnTo>
                  <a:pt x="1538457" y="432049"/>
                </a:lnTo>
                <a:lnTo>
                  <a:pt x="1088503" y="432049"/>
                </a:lnTo>
                <a:close/>
                <a:moveTo>
                  <a:pt x="576064" y="0"/>
                </a:moveTo>
                <a:lnTo>
                  <a:pt x="1042784" y="0"/>
                </a:lnTo>
                <a:lnTo>
                  <a:pt x="1042784" y="432049"/>
                </a:lnTo>
                <a:lnTo>
                  <a:pt x="576064" y="432049"/>
                </a:lnTo>
                <a:close/>
                <a:moveTo>
                  <a:pt x="0" y="0"/>
                </a:moveTo>
                <a:lnTo>
                  <a:pt x="530345" y="0"/>
                </a:lnTo>
                <a:lnTo>
                  <a:pt x="530345" y="432049"/>
                </a:lnTo>
                <a:lnTo>
                  <a:pt x="0" y="432049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33" tIns="60967" rIns="121933" bIns="60967" rtlCol="0" anchor="ctr"/>
          <a:lstStyle/>
          <a:p>
            <a:pPr algn="ctr"/>
            <a:endParaRPr lang="zh-CN" altLang="en-US" sz="2424"/>
          </a:p>
        </p:txBody>
      </p:sp>
      <p:grpSp>
        <p:nvGrpSpPr>
          <p:cNvPr id="27" name="组合 26"/>
          <p:cNvGrpSpPr/>
          <p:nvPr/>
        </p:nvGrpSpPr>
        <p:grpSpPr>
          <a:xfrm>
            <a:off x="100646" y="2295508"/>
            <a:ext cx="1443743" cy="1152790"/>
            <a:chOff x="1403648" y="3309138"/>
            <a:chExt cx="1082807" cy="864098"/>
          </a:xfrm>
          <a:solidFill>
            <a:srgbClr val="FFC000"/>
          </a:solidFill>
        </p:grpSpPr>
        <p:sp>
          <p:nvSpPr>
            <p:cNvPr id="28" name="矩形 14"/>
            <p:cNvSpPr/>
            <p:nvPr/>
          </p:nvSpPr>
          <p:spPr>
            <a:xfrm>
              <a:off x="1949785" y="3741187"/>
              <a:ext cx="536670" cy="432049"/>
            </a:xfrm>
            <a:custGeom>
              <a:avLst/>
              <a:gdLst/>
              <a:ahLst/>
              <a:cxnLst/>
              <a:rect l="l" t="t" r="r" b="b"/>
              <a:pathLst>
                <a:path w="536670" h="432049">
                  <a:moveTo>
                    <a:pt x="0" y="0"/>
                  </a:moveTo>
                  <a:lnTo>
                    <a:pt x="536670" y="0"/>
                  </a:lnTo>
                  <a:lnTo>
                    <a:pt x="536670" y="432049"/>
                  </a:lnTo>
                  <a:lnTo>
                    <a:pt x="0" y="4320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24"/>
            </a:p>
          </p:txBody>
        </p:sp>
        <p:sp>
          <p:nvSpPr>
            <p:cNvPr id="29" name="矩形 14"/>
            <p:cNvSpPr/>
            <p:nvPr/>
          </p:nvSpPr>
          <p:spPr>
            <a:xfrm>
              <a:off x="1403648" y="3309138"/>
              <a:ext cx="536670" cy="432049"/>
            </a:xfrm>
            <a:custGeom>
              <a:avLst/>
              <a:gdLst/>
              <a:ahLst/>
              <a:cxnLst/>
              <a:rect l="l" t="t" r="r" b="b"/>
              <a:pathLst>
                <a:path w="536670" h="432049">
                  <a:moveTo>
                    <a:pt x="0" y="0"/>
                  </a:moveTo>
                  <a:lnTo>
                    <a:pt x="536670" y="0"/>
                  </a:lnTo>
                  <a:lnTo>
                    <a:pt x="536670" y="432049"/>
                  </a:lnTo>
                  <a:lnTo>
                    <a:pt x="0" y="4320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24"/>
            </a:p>
          </p:txBody>
        </p:sp>
      </p:grpSp>
      <p:sp>
        <p:nvSpPr>
          <p:cNvPr id="42" name="矩形 41"/>
          <p:cNvSpPr/>
          <p:nvPr/>
        </p:nvSpPr>
        <p:spPr>
          <a:xfrm>
            <a:off x="5405579" y="1209699"/>
            <a:ext cx="6398766" cy="428465"/>
          </a:xfrm>
          <a:prstGeom prst="rect">
            <a:avLst/>
          </a:prstGeom>
        </p:spPr>
        <p:txBody>
          <a:bodyPr wrap="none" lIns="121933" tIns="60967" rIns="121933" bIns="60967">
            <a:spAutoFit/>
          </a:bodyPr>
          <a:lstStyle/>
          <a:p>
            <a:pPr algn="ctr"/>
            <a:r>
              <a:rPr lang="en-US" altLang="zh-CN" sz="1984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TuPian</a:t>
            </a:r>
            <a:r>
              <a:rPr lang="zh-CN" altLang="en-US" sz="198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另存很简单，单击图片右键选择另存为图片即可</a:t>
            </a:r>
            <a:endParaRPr lang="zh-CN" altLang="en-US" sz="198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403831" y="212570"/>
            <a:ext cx="864097" cy="8645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33" tIns="60967" rIns="121933" bIns="60967" spcCol="0" rtlCol="0" anchor="ctr"/>
          <a:lstStyle/>
          <a:p>
            <a:pPr algn="ctr"/>
            <a:r>
              <a:rPr lang="en-US" altLang="zh-CN" sz="5729" dirty="0">
                <a:solidFill>
                  <a:schemeClr val="tx1"/>
                </a:solidFill>
              </a:rPr>
              <a:t>1</a:t>
            </a:r>
            <a:endParaRPr lang="zh-CN" altLang="en-US" sz="5729" dirty="0">
              <a:solidFill>
                <a:schemeClr val="tx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09945" y="398505"/>
            <a:ext cx="1490178" cy="496176"/>
          </a:xfrm>
          <a:prstGeom prst="rect">
            <a:avLst/>
          </a:prstGeom>
        </p:spPr>
        <p:txBody>
          <a:bodyPr wrap="none" lIns="121933" tIns="60967" rIns="121933" bIns="60967">
            <a:spAutoFit/>
          </a:bodyPr>
          <a:lstStyle/>
          <a:p>
            <a:r>
              <a:rPr lang="zh-CN" altLang="en-US" sz="242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图片另存</a:t>
            </a:r>
            <a:endParaRPr lang="zh-CN" altLang="en-US" sz="242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31468" y="1867257"/>
            <a:ext cx="5197924" cy="801131"/>
          </a:xfrm>
          <a:prstGeom prst="rect">
            <a:avLst/>
          </a:prstGeom>
        </p:spPr>
        <p:txBody>
          <a:bodyPr wrap="none" lIns="121933" tIns="60967" rIns="121933" bIns="60967">
            <a:spAutoFit/>
          </a:bodyPr>
          <a:lstStyle/>
          <a:p>
            <a:pPr algn="ctr"/>
            <a:r>
              <a:rPr lang="zh-CN" altLang="en-US" sz="198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在另存为之前可能会设置后另存，</a:t>
            </a:r>
            <a:r>
              <a:rPr lang="zh-CN" altLang="en-US" sz="440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比如</a:t>
            </a:r>
            <a:endParaRPr lang="zh-CN" altLang="en-US" sz="440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10525655" y="2001237"/>
            <a:ext cx="317282" cy="667207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pic>
        <p:nvPicPr>
          <p:cNvPr id="1026" name="Picture 2" descr="d:\users\wenyanbin\appdata\roaming\360se6\User Data\temp\3794120_090841003286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6306" b="11067"/>
          <a:stretch/>
        </p:blipFill>
        <p:spPr bwMode="auto">
          <a:xfrm>
            <a:off x="591238" y="3483140"/>
            <a:ext cx="2582878" cy="153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d:\users\wenyanbin\appdata\roaming\360se6\User Data\temp\3794120_090841003286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6306" b="11067"/>
          <a:stretch/>
        </p:blipFill>
        <p:spPr bwMode="auto">
          <a:xfrm>
            <a:off x="3367170" y="3483140"/>
            <a:ext cx="2582878" cy="15322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9" name="Picture 2" descr="d:\users\wenyanbin\appdata\roaming\360se6\User Data\temp\3794120_090841003286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6306" b="11067"/>
          <a:stretch/>
        </p:blipFill>
        <p:spPr bwMode="auto">
          <a:xfrm>
            <a:off x="6204840" y="3483140"/>
            <a:ext cx="2582878" cy="153226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" name="Picture 2" descr="d:\users\wenyanbin\appdata\roaming\360se6\User Data\temp\3794120_090841003286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6306" b="11067"/>
          <a:stretch/>
        </p:blipFill>
        <p:spPr bwMode="auto">
          <a:xfrm>
            <a:off x="9017889" y="3483138"/>
            <a:ext cx="2582878" cy="15322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493788" y="5030522"/>
            <a:ext cx="777777" cy="4484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14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原图</a:t>
            </a:r>
          </a:p>
        </p:txBody>
      </p:sp>
    </p:spTree>
    <p:extLst>
      <p:ext uri="{BB962C8B-B14F-4D97-AF65-F5344CB8AC3E}">
        <p14:creationId xmlns:p14="http://schemas.microsoft.com/office/powerpoint/2010/main" val="3542321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" y="242684"/>
            <a:ext cx="7047842" cy="349009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pic>
        <p:nvPicPr>
          <p:cNvPr id="4" name="Picture 2" descr="d:\users\wenyanbin\appdata\roaming\360se6\User Data\temp\3794120_090841003286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8" r="13551" b="11067"/>
          <a:stretch/>
        </p:blipFill>
        <p:spPr bwMode="auto">
          <a:xfrm>
            <a:off x="7047844" y="242684"/>
            <a:ext cx="4772869" cy="349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696695" y="1357517"/>
            <a:ext cx="5206131" cy="733805"/>
          </a:xfrm>
          <a:prstGeom prst="rect">
            <a:avLst/>
          </a:prstGeom>
        </p:spPr>
        <p:txBody>
          <a:bodyPr wrap="square" lIns="121933" tIns="60967" rIns="121933" bIns="60967">
            <a:spAutoFit/>
          </a:bodyPr>
          <a:lstStyle/>
          <a:p>
            <a:r>
              <a:rPr lang="zh-CN" altLang="en-US" sz="198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</a:t>
            </a:r>
            <a:r>
              <a:rPr lang="en-US" altLang="zh-CN" sz="198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98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裁剪（在图形组合的时候可以根据图形尺寸进行图片裁剪）</a:t>
            </a:r>
            <a:endParaRPr lang="zh-CN" altLang="en-US" sz="198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90580" y="494849"/>
            <a:ext cx="864097" cy="8645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33" tIns="60967" rIns="121933" bIns="60967" spcCol="0" rtlCol="0" anchor="ctr"/>
          <a:lstStyle/>
          <a:p>
            <a:pPr algn="ctr"/>
            <a:r>
              <a:rPr lang="en-US" altLang="zh-CN" sz="5729" dirty="0">
                <a:solidFill>
                  <a:schemeClr val="tx1"/>
                </a:solidFill>
              </a:rPr>
              <a:t>2</a:t>
            </a:r>
            <a:endParaRPr lang="zh-CN" altLang="en-US" sz="5729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6692" y="680782"/>
            <a:ext cx="1490178" cy="496176"/>
          </a:xfrm>
          <a:prstGeom prst="rect">
            <a:avLst/>
          </a:prstGeom>
        </p:spPr>
        <p:txBody>
          <a:bodyPr wrap="none" lIns="121933" tIns="60967" rIns="121933" bIns="60967">
            <a:spAutoFit/>
          </a:bodyPr>
          <a:lstStyle/>
          <a:p>
            <a:r>
              <a:rPr lang="zh-CN" altLang="en-US" sz="242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图片裁剪</a:t>
            </a:r>
            <a:endParaRPr lang="zh-CN" altLang="en-US" sz="242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77" y="2314652"/>
            <a:ext cx="1217102" cy="104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848" y="2314652"/>
            <a:ext cx="849373" cy="104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7768549" y="2470551"/>
            <a:ext cx="3331455" cy="1269127"/>
          </a:xfrm>
          <a:prstGeom prst="rect">
            <a:avLst/>
          </a:prstGeom>
          <a:solidFill>
            <a:srgbClr val="FFC000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24" dirty="0"/>
              <a:t>原图</a:t>
            </a:r>
          </a:p>
        </p:txBody>
      </p:sp>
      <p:sp>
        <p:nvSpPr>
          <p:cNvPr id="14" name="椭圆 13"/>
          <p:cNvSpPr/>
          <p:nvPr/>
        </p:nvSpPr>
        <p:spPr>
          <a:xfrm>
            <a:off x="464333" y="3870458"/>
            <a:ext cx="2255434" cy="22554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20" name="椭圆 19"/>
          <p:cNvSpPr/>
          <p:nvPr/>
        </p:nvSpPr>
        <p:spPr>
          <a:xfrm>
            <a:off x="3328130" y="3870458"/>
            <a:ext cx="2255434" cy="2255434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21" name="椭圆 20"/>
          <p:cNvSpPr/>
          <p:nvPr/>
        </p:nvSpPr>
        <p:spPr>
          <a:xfrm>
            <a:off x="6220178" y="3870458"/>
            <a:ext cx="2255434" cy="2255434"/>
          </a:xfrm>
          <a:prstGeom prst="ellipse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23" name="矩形 22"/>
          <p:cNvSpPr/>
          <p:nvPr/>
        </p:nvSpPr>
        <p:spPr>
          <a:xfrm>
            <a:off x="904669" y="6284533"/>
            <a:ext cx="1374762" cy="462320"/>
          </a:xfrm>
          <a:prstGeom prst="rect">
            <a:avLst/>
          </a:prstGeom>
        </p:spPr>
        <p:txBody>
          <a:bodyPr wrap="none" lIns="121933" tIns="60967" rIns="121933" bIns="60967">
            <a:spAutoFit/>
          </a:bodyPr>
          <a:lstStyle/>
          <a:p>
            <a:pPr algn="ctr"/>
            <a:r>
              <a:rPr lang="zh-CN" altLang="en-US" sz="2204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绘制圆形</a:t>
            </a:r>
            <a:endParaRPr lang="zh-CN" altLang="en-US" sz="2204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68463" y="6284531"/>
            <a:ext cx="1374762" cy="462320"/>
          </a:xfrm>
          <a:prstGeom prst="rect">
            <a:avLst/>
          </a:prstGeom>
        </p:spPr>
        <p:txBody>
          <a:bodyPr wrap="none" lIns="121933" tIns="60967" rIns="121933" bIns="60967">
            <a:spAutoFit/>
          </a:bodyPr>
          <a:lstStyle/>
          <a:p>
            <a:pPr algn="ctr"/>
            <a:r>
              <a:rPr lang="zh-CN" altLang="en-US" sz="2204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图片变形</a:t>
            </a:r>
            <a:endParaRPr lang="zh-CN" altLang="en-US" sz="2204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73066" y="6284533"/>
            <a:ext cx="3349661" cy="462320"/>
          </a:xfrm>
          <a:prstGeom prst="rect">
            <a:avLst/>
          </a:prstGeom>
        </p:spPr>
        <p:txBody>
          <a:bodyPr wrap="none" lIns="121933" tIns="60967" rIns="121933" bIns="60967">
            <a:spAutoFit/>
          </a:bodyPr>
          <a:lstStyle/>
          <a:p>
            <a:pPr algn="ctr"/>
            <a:r>
              <a:rPr lang="zh-CN" altLang="en-US" sz="2204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裁剪后</a:t>
            </a:r>
            <a:r>
              <a:rPr lang="zh-CN" altLang="en-US" sz="2204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在填充</a:t>
            </a:r>
            <a:r>
              <a:rPr lang="zh-CN" altLang="en-US" sz="2204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图片不变形</a:t>
            </a:r>
            <a:endParaRPr lang="zh-CN" altLang="en-US" sz="2204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6286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users\wenyanbin\appdata\roaming\360se6\User Data\temp\3794120_090841003286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8" r="13551" b="11067"/>
          <a:stretch/>
        </p:blipFill>
        <p:spPr bwMode="auto">
          <a:xfrm>
            <a:off x="860858" y="858124"/>
            <a:ext cx="2603383" cy="190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6254640" y="858124"/>
            <a:ext cx="3648735" cy="19036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7" name="TextBox 6"/>
          <p:cNvSpPr txBox="1"/>
          <p:nvPr/>
        </p:nvSpPr>
        <p:spPr>
          <a:xfrm>
            <a:off x="1815339" y="2761814"/>
            <a:ext cx="694421" cy="3976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84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原图</a:t>
            </a:r>
            <a:endParaRPr lang="zh-CN" altLang="en-US" sz="1984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84850" y="1512412"/>
            <a:ext cx="2988319" cy="3976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8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原图现在要裁剪为此尺寸</a:t>
            </a:r>
            <a:endParaRPr lang="zh-CN" altLang="en-US" sz="198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 descr="d:\users\wenyanbin\appdata\roaming\360se6\User Data\temp\3794120_090841003286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8" r="13551" b="11067"/>
          <a:stretch/>
        </p:blipFill>
        <p:spPr bwMode="auto">
          <a:xfrm>
            <a:off x="860858" y="3555018"/>
            <a:ext cx="3648735" cy="190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users\wenyanbin\appdata\roaming\360se6\User Data\temp\3794120_090841003286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8" t="21152" r="13551" b="15394"/>
          <a:stretch/>
        </p:blipFill>
        <p:spPr bwMode="auto">
          <a:xfrm>
            <a:off x="6254640" y="3555018"/>
            <a:ext cx="3648735" cy="190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191068" y="5603483"/>
            <a:ext cx="2988319" cy="3976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84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原图直接拉伸，图片变形</a:t>
            </a:r>
            <a:endParaRPr lang="zh-CN" altLang="en-US" sz="1984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57416" y="5603483"/>
            <a:ext cx="3243196" cy="3976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84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裁剪为此尺寸，图片不变形</a:t>
            </a:r>
            <a:endParaRPr lang="zh-CN" altLang="en-US" sz="1984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9858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" y="242686"/>
            <a:ext cx="12191998" cy="223447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7" name="椭圆 6"/>
          <p:cNvSpPr/>
          <p:nvPr/>
        </p:nvSpPr>
        <p:spPr>
          <a:xfrm>
            <a:off x="5300129" y="303451"/>
            <a:ext cx="1589077" cy="15899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33" tIns="60967" rIns="121933" bIns="60967" spcCol="0" rtlCol="0" anchor="ctr"/>
          <a:lstStyle/>
          <a:p>
            <a:pPr algn="ctr"/>
            <a:r>
              <a:rPr lang="en-US" altLang="zh-CN" sz="9695" dirty="0">
                <a:solidFill>
                  <a:schemeClr val="tx1"/>
                </a:solidFill>
              </a:rPr>
              <a:t>3</a:t>
            </a:r>
            <a:endParaRPr lang="zh-CN" altLang="en-US" sz="9695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51322" y="1981098"/>
            <a:ext cx="1490178" cy="496176"/>
          </a:xfrm>
          <a:prstGeom prst="rect">
            <a:avLst/>
          </a:prstGeom>
        </p:spPr>
        <p:txBody>
          <a:bodyPr wrap="none" lIns="121933" tIns="60967" rIns="121933" bIns="60967">
            <a:spAutoFit/>
          </a:bodyPr>
          <a:lstStyle/>
          <a:p>
            <a:r>
              <a:rPr lang="zh-CN" altLang="en-US" sz="2424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图片对齐</a:t>
            </a:r>
            <a:endParaRPr lang="zh-CN" altLang="en-US" sz="2424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12748" y="2695625"/>
            <a:ext cx="8566553" cy="733805"/>
          </a:xfrm>
          <a:prstGeom prst="rect">
            <a:avLst/>
          </a:prstGeom>
        </p:spPr>
        <p:txBody>
          <a:bodyPr wrap="square" lIns="121933" tIns="60967" rIns="121933" bIns="60967">
            <a:spAutoFit/>
          </a:bodyPr>
          <a:lstStyle/>
          <a:p>
            <a:pPr algn="ctr"/>
            <a:r>
              <a:rPr lang="zh-CN" altLang="en-US" sz="1984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图片对齐在幻灯片放映的时候至关重要，是一个</a:t>
            </a:r>
            <a:r>
              <a:rPr lang="en-US" altLang="zh-CN" sz="1984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984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细节的体现，如若在幻灯片播放中，观众发现幻灯片未对齐，将会影响</a:t>
            </a:r>
            <a:r>
              <a:rPr lang="en-US" altLang="zh-CN" sz="1984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984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的说服力！</a:t>
            </a:r>
            <a:endParaRPr lang="zh-CN" altLang="en-US" sz="1984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Picture 2" descr="d:\users\wenyanbin\appdata\roaming\360se6\User Data\temp\3794120_090841003286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8" r="13551" b="11067"/>
          <a:stretch/>
        </p:blipFill>
        <p:spPr bwMode="auto">
          <a:xfrm>
            <a:off x="854037" y="3753504"/>
            <a:ext cx="2386432" cy="1745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d:\users\wenyanbin\appdata\roaming\360se6\User Data\temp\3794120_090841003286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8" r="13551" b="11067"/>
          <a:stretch/>
        </p:blipFill>
        <p:spPr bwMode="auto">
          <a:xfrm>
            <a:off x="3392288" y="3753504"/>
            <a:ext cx="2386432" cy="1745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937360" y="3753504"/>
            <a:ext cx="6254642" cy="1745047"/>
          </a:xfrm>
          <a:prstGeom prst="rect">
            <a:avLst/>
          </a:prstGeom>
          <a:solidFill>
            <a:srgbClr val="F87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22" name="矩形 21"/>
          <p:cNvSpPr/>
          <p:nvPr/>
        </p:nvSpPr>
        <p:spPr>
          <a:xfrm>
            <a:off x="6094668" y="3801646"/>
            <a:ext cx="5721019" cy="1649825"/>
          </a:xfrm>
          <a:prstGeom prst="rect">
            <a:avLst/>
          </a:prstGeom>
        </p:spPr>
        <p:txBody>
          <a:bodyPr wrap="square" lIns="121933" tIns="60967" rIns="121933" bIns="60967">
            <a:spAutoFit/>
          </a:bodyPr>
          <a:lstStyle/>
          <a:p>
            <a:r>
              <a:rPr lang="zh-CN" altLang="en-US" sz="1984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选中所需要图片</a:t>
            </a:r>
            <a:r>
              <a:rPr lang="en-US" altLang="zh-CN" sz="1984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1984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格式</a:t>
            </a:r>
            <a:r>
              <a:rPr lang="en-US" altLang="zh-CN" sz="1984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1984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对齐，有左右上下居中、左右上下对齐</a:t>
            </a:r>
            <a:endParaRPr lang="en-US" altLang="zh-CN" sz="1984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98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98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对于常用上下左右键对齐的筒靴注意啦，是对不齐的，因为上下左右移动的是按一定距离移动</a:t>
            </a:r>
            <a:r>
              <a:rPr lang="en-US" altLang="zh-CN" sz="198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198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4110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8615" y="46430"/>
            <a:ext cx="2339088" cy="1320244"/>
            <a:chOff x="162777" y="21966"/>
            <a:chExt cx="1699613" cy="959307"/>
          </a:xfrm>
        </p:grpSpPr>
        <p:sp>
          <p:nvSpPr>
            <p:cNvPr id="18" name="椭圆 17"/>
            <p:cNvSpPr/>
            <p:nvPr/>
          </p:nvSpPr>
          <p:spPr>
            <a:xfrm>
              <a:off x="162777" y="152782"/>
              <a:ext cx="424646" cy="697677"/>
            </a:xfrm>
            <a:custGeom>
              <a:avLst/>
              <a:gdLst/>
              <a:ahLst/>
              <a:cxnLst/>
              <a:rect l="l" t="t" r="r" b="b"/>
              <a:pathLst>
                <a:path w="701653" h="1152128">
                  <a:moveTo>
                    <a:pt x="576064" y="0"/>
                  </a:moveTo>
                  <a:cubicBezTo>
                    <a:pt x="619268" y="0"/>
                    <a:pt x="661361" y="4756"/>
                    <a:pt x="701653" y="14650"/>
                  </a:cubicBezTo>
                  <a:cubicBezTo>
                    <a:pt x="557314" y="157965"/>
                    <a:pt x="468052" y="356591"/>
                    <a:pt x="468052" y="576064"/>
                  </a:cubicBezTo>
                  <a:cubicBezTo>
                    <a:pt x="468052" y="795538"/>
                    <a:pt x="557314" y="994163"/>
                    <a:pt x="701653" y="1137478"/>
                  </a:cubicBezTo>
                  <a:cubicBezTo>
                    <a:pt x="661361" y="1147372"/>
                    <a:pt x="619268" y="1152128"/>
                    <a:pt x="576064" y="1152128"/>
                  </a:cubicBez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C9343A">
                <a:alpha val="7294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33" tIns="60967" rIns="121933" bIns="6096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41"/>
            </a:p>
          </p:txBody>
        </p:sp>
        <p:sp>
          <p:nvSpPr>
            <p:cNvPr id="19" name="椭圆 18"/>
            <p:cNvSpPr/>
            <p:nvPr/>
          </p:nvSpPr>
          <p:spPr>
            <a:xfrm>
              <a:off x="1437744" y="152782"/>
              <a:ext cx="424646" cy="697677"/>
            </a:xfrm>
            <a:custGeom>
              <a:avLst/>
              <a:gdLst/>
              <a:ahLst/>
              <a:cxnLst/>
              <a:rect l="l" t="t" r="r" b="b"/>
              <a:pathLst>
                <a:path w="701653" h="1152128">
                  <a:moveTo>
                    <a:pt x="125589" y="0"/>
                  </a:moveTo>
                  <a:cubicBezTo>
                    <a:pt x="443740" y="0"/>
                    <a:pt x="701653" y="257913"/>
                    <a:pt x="701653" y="576064"/>
                  </a:cubicBezTo>
                  <a:cubicBezTo>
                    <a:pt x="701653" y="894215"/>
                    <a:pt x="443740" y="1152128"/>
                    <a:pt x="125589" y="1152128"/>
                  </a:cubicBezTo>
                  <a:cubicBezTo>
                    <a:pt x="82385" y="1152128"/>
                    <a:pt x="40292" y="1147372"/>
                    <a:pt x="0" y="1137478"/>
                  </a:cubicBezTo>
                  <a:cubicBezTo>
                    <a:pt x="144339" y="994163"/>
                    <a:pt x="233601" y="795538"/>
                    <a:pt x="233601" y="576064"/>
                  </a:cubicBezTo>
                  <a:cubicBezTo>
                    <a:pt x="233601" y="356591"/>
                    <a:pt x="144339" y="157965"/>
                    <a:pt x="0" y="14650"/>
                  </a:cubicBezTo>
                  <a:cubicBezTo>
                    <a:pt x="40292" y="4756"/>
                    <a:pt x="82385" y="0"/>
                    <a:pt x="125589" y="0"/>
                  </a:cubicBezTo>
                  <a:close/>
                </a:path>
              </a:pathLst>
            </a:custGeom>
            <a:solidFill>
              <a:srgbClr val="C9343A">
                <a:alpha val="7294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33" tIns="60967" rIns="121933" bIns="6096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41"/>
            </a:p>
          </p:txBody>
        </p:sp>
        <p:sp>
          <p:nvSpPr>
            <p:cNvPr id="25" name="椭圆 24"/>
            <p:cNvSpPr/>
            <p:nvPr/>
          </p:nvSpPr>
          <p:spPr>
            <a:xfrm>
              <a:off x="534764" y="21966"/>
              <a:ext cx="958757" cy="95930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33" tIns="60967" rIns="121933" bIns="6096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9695" dirty="0">
                  <a:solidFill>
                    <a:schemeClr val="tx1"/>
                  </a:solidFill>
                </a:rPr>
                <a:t>4</a:t>
              </a:r>
              <a:endParaRPr lang="zh-CN" altLang="en-US" sz="9695" dirty="0">
                <a:solidFill>
                  <a:schemeClr val="tx1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923188" y="339859"/>
            <a:ext cx="8566553" cy="733292"/>
          </a:xfrm>
          <a:prstGeom prst="rect">
            <a:avLst/>
          </a:prstGeom>
        </p:spPr>
        <p:txBody>
          <a:bodyPr wrap="square" lIns="121933" tIns="60967" rIns="121933" bIns="60967">
            <a:spAutoFit/>
          </a:bodyPr>
          <a:lstStyle/>
          <a:p>
            <a:r>
              <a:rPr lang="zh-CN" altLang="en-US" sz="39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排版常识</a:t>
            </a:r>
            <a:endParaRPr lang="zh-CN" altLang="en-US" sz="39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Picture 2" descr="d:\users\wenyanbin\appdata\roaming\360se6\User Data\temp\3794120_090841003286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8" r="13551" b="11067"/>
          <a:stretch/>
        </p:blipFill>
        <p:spPr bwMode="auto">
          <a:xfrm>
            <a:off x="826385" y="2477156"/>
            <a:ext cx="2623916" cy="191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d:\users\wenyanbin\appdata\roaming\360se6\User Data\temp\3794120_090841003286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8" r="13551" b="11067"/>
          <a:stretch/>
        </p:blipFill>
        <p:spPr bwMode="auto">
          <a:xfrm>
            <a:off x="3918069" y="2477156"/>
            <a:ext cx="2623916" cy="191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直角三角形 1"/>
          <p:cNvSpPr/>
          <p:nvPr/>
        </p:nvSpPr>
        <p:spPr>
          <a:xfrm>
            <a:off x="3918069" y="2477156"/>
            <a:ext cx="1191613" cy="1918705"/>
          </a:xfrm>
          <a:prstGeom prst="rtTriangle">
            <a:avLst/>
          </a:prstGeom>
          <a:solidFill>
            <a:srgbClr val="F87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pic>
        <p:nvPicPr>
          <p:cNvPr id="26" name="Picture 2" descr="d:\users\wenyanbin\appdata\roaming\360se6\User Data\temp\3794120_090841003286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8" r="13551" b="11067"/>
          <a:stretch/>
        </p:blipFill>
        <p:spPr bwMode="auto">
          <a:xfrm>
            <a:off x="7330653" y="2477156"/>
            <a:ext cx="2623916" cy="191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330653" y="2477156"/>
            <a:ext cx="2623916" cy="1918705"/>
          </a:xfrm>
          <a:prstGeom prst="rect">
            <a:avLst/>
          </a:prstGeom>
          <a:solidFill>
            <a:srgbClr val="F87609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pic>
        <p:nvPicPr>
          <p:cNvPr id="28" name="Picture 2" descr="d:\users\wenyanbin\appdata\roaming\360se6\User Data\temp\3794120_090841003286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8" r="13551" b="11067"/>
          <a:stretch/>
        </p:blipFill>
        <p:spPr bwMode="auto">
          <a:xfrm>
            <a:off x="826385" y="4698125"/>
            <a:ext cx="2623916" cy="191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/>
          <p:cNvSpPr/>
          <p:nvPr/>
        </p:nvSpPr>
        <p:spPr>
          <a:xfrm>
            <a:off x="702217" y="4698125"/>
            <a:ext cx="1715113" cy="1918705"/>
          </a:xfrm>
          <a:custGeom>
            <a:avLst/>
            <a:gdLst/>
            <a:ahLst/>
            <a:cxnLst/>
            <a:rect l="l" t="t" r="r" b="b"/>
            <a:pathLst>
              <a:path w="778500" h="870912">
                <a:moveTo>
                  <a:pt x="0" y="0"/>
                </a:moveTo>
                <a:lnTo>
                  <a:pt x="657046" y="0"/>
                </a:lnTo>
                <a:cubicBezTo>
                  <a:pt x="733048" y="114219"/>
                  <a:pt x="778500" y="267364"/>
                  <a:pt x="778500" y="435456"/>
                </a:cubicBezTo>
                <a:cubicBezTo>
                  <a:pt x="778500" y="603548"/>
                  <a:pt x="733048" y="756693"/>
                  <a:pt x="657046" y="870912"/>
                </a:cubicBezTo>
                <a:lnTo>
                  <a:pt x="0" y="870912"/>
                </a:lnTo>
                <a:close/>
              </a:path>
            </a:pathLst>
          </a:custGeom>
          <a:solidFill>
            <a:srgbClr val="F87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pic>
        <p:nvPicPr>
          <p:cNvPr id="32" name="Picture 2" descr="d:\users\wenyanbin\appdata\roaming\360se6\User Data\temp\3794120_090841003286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8" r="13551" b="11067"/>
          <a:stretch/>
        </p:blipFill>
        <p:spPr bwMode="auto">
          <a:xfrm>
            <a:off x="3918069" y="4698125"/>
            <a:ext cx="2623916" cy="191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等腰三角形 12"/>
          <p:cNvSpPr/>
          <p:nvPr/>
        </p:nvSpPr>
        <p:spPr>
          <a:xfrm>
            <a:off x="4945281" y="6125891"/>
            <a:ext cx="569487" cy="490939"/>
          </a:xfrm>
          <a:prstGeom prst="triangle">
            <a:avLst/>
          </a:prstGeom>
          <a:solidFill>
            <a:srgbClr val="F87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34" name="等腰三角形 33"/>
          <p:cNvSpPr/>
          <p:nvPr/>
        </p:nvSpPr>
        <p:spPr>
          <a:xfrm flipV="1">
            <a:off x="4945281" y="4698124"/>
            <a:ext cx="569487" cy="490939"/>
          </a:xfrm>
          <a:prstGeom prst="triangle">
            <a:avLst/>
          </a:prstGeom>
          <a:solidFill>
            <a:srgbClr val="F87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pic>
        <p:nvPicPr>
          <p:cNvPr id="35" name="Picture 2" descr="d:\users\wenyanbin\appdata\roaming\360se6\User Data\temp\3794120_090841003286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8" r="13551" b="11067"/>
          <a:stretch/>
        </p:blipFill>
        <p:spPr bwMode="auto">
          <a:xfrm>
            <a:off x="7330653" y="4698125"/>
            <a:ext cx="2623916" cy="191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等腰三角形 35"/>
          <p:cNvSpPr/>
          <p:nvPr/>
        </p:nvSpPr>
        <p:spPr>
          <a:xfrm flipV="1">
            <a:off x="7342527" y="4698125"/>
            <a:ext cx="1300082" cy="1120763"/>
          </a:xfrm>
          <a:prstGeom prst="triangle">
            <a:avLst/>
          </a:prstGeom>
          <a:solidFill>
            <a:srgbClr val="F87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37" name="等腰三角形 36"/>
          <p:cNvSpPr/>
          <p:nvPr/>
        </p:nvSpPr>
        <p:spPr>
          <a:xfrm flipV="1">
            <a:off x="8011017" y="4698127"/>
            <a:ext cx="1300082" cy="1120763"/>
          </a:xfrm>
          <a:prstGeom prst="triangle">
            <a:avLst/>
          </a:prstGeom>
          <a:solidFill>
            <a:srgbClr val="F87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38" name="等腰三角形 37"/>
          <p:cNvSpPr/>
          <p:nvPr/>
        </p:nvSpPr>
        <p:spPr>
          <a:xfrm flipV="1">
            <a:off x="8642607" y="4698127"/>
            <a:ext cx="1300082" cy="1120763"/>
          </a:xfrm>
          <a:prstGeom prst="triangle">
            <a:avLst/>
          </a:prstGeom>
          <a:solidFill>
            <a:srgbClr val="F87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16" name="矩形 15"/>
          <p:cNvSpPr/>
          <p:nvPr/>
        </p:nvSpPr>
        <p:spPr>
          <a:xfrm>
            <a:off x="8246009" y="4856768"/>
            <a:ext cx="793204" cy="100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39" name="矩形 38"/>
          <p:cNvSpPr/>
          <p:nvPr/>
        </p:nvSpPr>
        <p:spPr>
          <a:xfrm>
            <a:off x="8246009" y="3335786"/>
            <a:ext cx="793204" cy="100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40" name="矩形 39"/>
          <p:cNvSpPr/>
          <p:nvPr/>
        </p:nvSpPr>
        <p:spPr>
          <a:xfrm>
            <a:off x="8246009" y="3587643"/>
            <a:ext cx="793204" cy="100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41" name="矩形 40"/>
          <p:cNvSpPr/>
          <p:nvPr/>
        </p:nvSpPr>
        <p:spPr>
          <a:xfrm>
            <a:off x="3978686" y="3688366"/>
            <a:ext cx="567323" cy="15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42" name="矩形 41"/>
          <p:cNvSpPr/>
          <p:nvPr/>
        </p:nvSpPr>
        <p:spPr>
          <a:xfrm>
            <a:off x="3978686" y="3904923"/>
            <a:ext cx="567323" cy="15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43" name="矩形 42"/>
          <p:cNvSpPr/>
          <p:nvPr/>
        </p:nvSpPr>
        <p:spPr>
          <a:xfrm>
            <a:off x="992452" y="5294655"/>
            <a:ext cx="567323" cy="15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44" name="矩形 43"/>
          <p:cNvSpPr/>
          <p:nvPr/>
        </p:nvSpPr>
        <p:spPr>
          <a:xfrm>
            <a:off x="992452" y="5511212"/>
            <a:ext cx="567323" cy="15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4"/>
          </a:p>
        </p:txBody>
      </p:sp>
      <p:sp>
        <p:nvSpPr>
          <p:cNvPr id="4" name="TextBox 3"/>
          <p:cNvSpPr txBox="1"/>
          <p:nvPr/>
        </p:nvSpPr>
        <p:spPr>
          <a:xfrm>
            <a:off x="7403325" y="3781108"/>
            <a:ext cx="2478563" cy="3976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8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（添加半透明图层）</a:t>
            </a:r>
            <a:endParaRPr lang="zh-CN" altLang="en-US" sz="198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10709" y="1525312"/>
            <a:ext cx="8566553" cy="428465"/>
          </a:xfrm>
          <a:prstGeom prst="rect">
            <a:avLst/>
          </a:prstGeom>
        </p:spPr>
        <p:txBody>
          <a:bodyPr wrap="square" lIns="121933" tIns="60967" rIns="121933" bIns="60967">
            <a:spAutoFit/>
          </a:bodyPr>
          <a:lstStyle/>
          <a:p>
            <a:r>
              <a:rPr lang="zh-CN" altLang="en-US" sz="1984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常见的和图层搭配或者添加半透明背景突出文字效果</a:t>
            </a:r>
            <a:endParaRPr lang="zh-CN" altLang="en-US" sz="1984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91132" y="3809291"/>
            <a:ext cx="694421" cy="3976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8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原图</a:t>
            </a:r>
            <a:endParaRPr lang="zh-CN" altLang="en-US" sz="198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1143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8" y="2946258"/>
            <a:ext cx="596900" cy="656792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97">
              <a:defRPr/>
            </a:pPr>
            <a:endParaRPr lang="zh-CN" altLang="en-US" sz="1799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1" y="2949867"/>
            <a:ext cx="9359899" cy="65722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397">
              <a:defRPr/>
            </a:pPr>
            <a:r>
              <a:rPr lang="en-US" altLang="zh-CN" sz="280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1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" y="2182095"/>
            <a:ext cx="9312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397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7" y="2178054"/>
            <a:ext cx="853700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97">
              <a:defRPr/>
            </a:pPr>
            <a:endParaRPr lang="zh-CN" altLang="en-US" sz="1799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3" y="3921024"/>
            <a:ext cx="6906410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397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97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97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3528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425</Words>
  <Application>Microsoft Office PowerPoint</Application>
  <PresentationFormat>宽屏</PresentationFormat>
  <Paragraphs>42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36</cp:revision>
  <dcterms:created xsi:type="dcterms:W3CDTF">2011-10-16T09:59:50Z</dcterms:created>
  <dcterms:modified xsi:type="dcterms:W3CDTF">2016-09-04T06:05:40Z</dcterms:modified>
</cp:coreProperties>
</file>