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package" ContentType="application/vnd.openxmlformats-officedocument.package"/>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2"/>
  </p:notesMasterIdLst>
  <p:sldIdLst>
    <p:sldId id="269" r:id="rId3"/>
    <p:sldId id="281" r:id="rId4"/>
    <p:sldId id="271" r:id="rId5"/>
    <p:sldId id="273" r:id="rId6"/>
    <p:sldId id="264" r:id="rId7"/>
    <p:sldId id="282" r:id="rId8"/>
    <p:sldId id="257" r:id="rId9"/>
    <p:sldId id="259" r:id="rId10"/>
    <p:sldId id="268" r:id="rId11"/>
    <p:sldId id="267" r:id="rId12"/>
    <p:sldId id="284" r:id="rId13"/>
    <p:sldId id="260" r:id="rId14"/>
    <p:sldId id="283" r:id="rId15"/>
    <p:sldId id="278" r:id="rId16"/>
    <p:sldId id="280" r:id="rId17"/>
    <p:sldId id="276" r:id="rId18"/>
    <p:sldId id="277" r:id="rId19"/>
    <p:sldId id="285" r:id="rId20"/>
    <p:sldId id="28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17" userDrawn="1">
          <p15:clr>
            <a:srgbClr val="A4A3A4"/>
          </p15:clr>
        </p15:guide>
        <p15:guide id="2" pos="1277" userDrawn="1">
          <p15:clr>
            <a:srgbClr val="A4A3A4"/>
          </p15:clr>
        </p15:guide>
        <p15:guide id="3" orient="horz" pos="1071" userDrawn="1">
          <p15:clr>
            <a:srgbClr val="A4A3A4"/>
          </p15:clr>
        </p15:guide>
        <p15:guide id="4" orient="horz" pos="2659" userDrawn="1">
          <p15:clr>
            <a:srgbClr val="A4A3A4"/>
          </p15:clr>
        </p15:guide>
        <p15:guide id="5" pos="2275" userDrawn="1">
          <p15:clr>
            <a:srgbClr val="A4A3A4"/>
          </p15:clr>
        </p15:guide>
        <p15:guide id="6" pos="4588" userDrawn="1">
          <p15:clr>
            <a:srgbClr val="A4A3A4"/>
          </p15:clr>
        </p15:guide>
        <p15:guide id="7" pos="3863" userDrawn="1">
          <p15:clr>
            <a:srgbClr val="A4A3A4"/>
          </p15:clr>
        </p15:guide>
        <p15:guide id="8" pos="3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1F1F"/>
    <a:srgbClr val="E34B4B"/>
    <a:srgbClr val="ED8B8B"/>
    <a:srgbClr val="E55454"/>
    <a:srgbClr val="D1D1C5"/>
    <a:srgbClr val="1069D7"/>
    <a:srgbClr val="C85131"/>
    <a:srgbClr val="A2E5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4686"/>
  </p:normalViewPr>
  <p:slideViewPr>
    <p:cSldViewPr snapToGrid="0" snapToObjects="1">
      <p:cViewPr varScale="1">
        <p:scale>
          <a:sx n="85" d="100"/>
          <a:sy n="85" d="100"/>
        </p:scale>
        <p:origin x="426" y="90"/>
      </p:cViewPr>
      <p:guideLst>
        <p:guide orient="horz" pos="3317"/>
        <p:guide pos="1277"/>
        <p:guide orient="horz" pos="1071"/>
        <p:guide orient="horz" pos="2659"/>
        <p:guide pos="2275"/>
        <p:guide pos="4588"/>
        <p:guide pos="3863"/>
        <p:guide pos="3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5651-4C76-A586-16A23046E26D}"/>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5651-4C76-A586-16A23046E26D}"/>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5651-4C76-A586-16A23046E26D}"/>
            </c:ext>
          </c:extLst>
        </c:ser>
        <c:dLbls>
          <c:showLegendKey val="0"/>
          <c:showVal val="0"/>
          <c:showCatName val="0"/>
          <c:showSerName val="0"/>
          <c:showPercent val="0"/>
          <c:showBubbleSize val="0"/>
        </c:dLbls>
        <c:smooth val="0"/>
        <c:axId val="444360536"/>
        <c:axId val="444361712"/>
      </c:lineChart>
      <c:catAx>
        <c:axId val="444360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44361712"/>
        <c:crosses val="autoZero"/>
        <c:auto val="1"/>
        <c:lblAlgn val="ctr"/>
        <c:lblOffset val="100"/>
        <c:noMultiLvlLbl val="0"/>
      </c:catAx>
      <c:valAx>
        <c:axId val="444361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44360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969D91-2504-5D4F-A7A3-FEC5B8BA4210}" type="datetimeFigureOut">
              <a:rPr kumimoji="1" lang="zh-CN" altLang="en-US" smtClean="0"/>
              <a:t>2016/9/1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3CF9C-2452-2E44-8AD4-1CFEF4B4BF7F}" type="slidenum">
              <a:rPr kumimoji="1" lang="zh-CN" altLang="en-US" smtClean="0"/>
              <a:t>‹#›</a:t>
            </a:fld>
            <a:endParaRPr kumimoji="1" lang="zh-CN" altLang="en-US"/>
          </a:p>
        </p:txBody>
      </p:sp>
    </p:spTree>
    <p:extLst>
      <p:ext uri="{BB962C8B-B14F-4D97-AF65-F5344CB8AC3E}">
        <p14:creationId xmlns:p14="http://schemas.microsoft.com/office/powerpoint/2010/main" val="1529195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32A3CF9C-2452-2E44-8AD4-1CFEF4B4BF7F}" type="slidenum">
              <a:rPr kumimoji="1" lang="zh-CN" altLang="en-US" smtClean="0"/>
              <a:t>5</a:t>
            </a:fld>
            <a:endParaRPr kumimoji="1" lang="zh-CN" altLang="en-US"/>
          </a:p>
        </p:txBody>
      </p:sp>
    </p:spTree>
    <p:extLst>
      <p:ext uri="{BB962C8B-B14F-4D97-AF65-F5344CB8AC3E}">
        <p14:creationId xmlns:p14="http://schemas.microsoft.com/office/powerpoint/2010/main" val="392035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0846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102520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2044897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9427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8818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656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74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507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7823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138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9508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12192000" cy="6858000"/>
          </a:xfrm>
        </p:spPr>
        <p:txBody>
          <a:bodyPr/>
          <a:lstStyle/>
          <a:p>
            <a:endParaRPr kumimoji="1" lang="zh-CN" altLang="en-US"/>
          </a:p>
        </p:txBody>
      </p:sp>
    </p:spTree>
    <p:extLst>
      <p:ext uri="{BB962C8B-B14F-4D97-AF65-F5344CB8AC3E}">
        <p14:creationId xmlns:p14="http://schemas.microsoft.com/office/powerpoint/2010/main" val="424238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6475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9344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234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719885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649760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596516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189641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025202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350490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85D5897D-A938-474B-9D46-49704D6507A6}" type="datetimeFigureOut">
              <a:rPr kumimoji="1" lang="zh-CN" altLang="en-US" smtClean="0"/>
              <a:t>2016/9/1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783368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D5897D-A938-474B-9D46-49704D6507A6}" type="datetimeFigureOut">
              <a:rPr kumimoji="1" lang="zh-CN" altLang="en-US" smtClean="0"/>
              <a:t>2016/9/1</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4F1DA7-6718-BE48-A4B1-41DA487D036A}" type="slidenum">
              <a:rPr kumimoji="1" lang="zh-CN" altLang="en-US" smtClean="0"/>
              <a:t>‹#›</a:t>
            </a:fld>
            <a:endParaRPr kumimoji="1" lang="zh-CN" alt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0690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000" b="5000"/>
          <a:stretch>
            <a:fillRect/>
          </a:stretch>
        </p:blipFill>
        <p:spPr/>
      </p:pic>
      <p:sp>
        <p:nvSpPr>
          <p:cNvPr id="6" name="矩形 5"/>
          <p:cNvSpPr/>
          <p:nvPr/>
        </p:nvSpPr>
        <p:spPr>
          <a:xfrm>
            <a:off x="2815389" y="1708484"/>
            <a:ext cx="6569243" cy="3320716"/>
          </a:xfrm>
          <a:prstGeom prst="rect">
            <a:avLst/>
          </a:prstGeom>
          <a:solidFill>
            <a:schemeClr val="tx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2337325" y="3693325"/>
            <a:ext cx="7367038" cy="1107996"/>
          </a:xfrm>
          <a:prstGeom prst="rect">
            <a:avLst/>
          </a:prstGeom>
          <a:noFill/>
        </p:spPr>
        <p:txBody>
          <a:bodyPr wrap="square" rtlCol="0">
            <a:spAutoFit/>
          </a:bodyPr>
          <a:lstStyle/>
          <a:p>
            <a:pPr algn="ctr"/>
            <a:r>
              <a:rPr kumimoji="1" lang="en-US" altLang="zh-CN" sz="6600" b="1" dirty="0" smtClean="0">
                <a:solidFill>
                  <a:schemeClr val="bg1"/>
                </a:solidFill>
                <a:latin typeface="叶根友行书繁" panose="02010601030101010101" pitchFamily="2" charset="-122"/>
                <a:ea typeface="叶根友行书繁" panose="02010601030101010101" pitchFamily="2" charset="-122"/>
                <a:cs typeface="Lantinghei SC Heavy" charset="-122"/>
              </a:rPr>
              <a:t>3</a:t>
            </a:r>
            <a:r>
              <a:rPr kumimoji="1" lang="zh-CN" altLang="en-US" sz="4400" b="1" dirty="0" smtClean="0">
                <a:solidFill>
                  <a:schemeClr val="bg1"/>
                </a:solidFill>
                <a:effectLst>
                  <a:outerShdw blurRad="38100" dist="38100" dir="2700000" algn="tl">
                    <a:srgbClr val="000000">
                      <a:alpha val="43137"/>
                    </a:srgbClr>
                  </a:outerShdw>
                </a:effectLst>
                <a:latin typeface="造字工房悦黑（非商用）常规体" pitchFamily="2" charset="-122"/>
                <a:ea typeface="造字工房悦黑（非商用）常规体" pitchFamily="2" charset="-122"/>
                <a:cs typeface="Lantinghei SC Heavy" charset="-122"/>
              </a:rPr>
              <a:t>步模仿</a:t>
            </a:r>
            <a:r>
              <a:rPr kumimoji="1" lang="zh-CN" altLang="en-US" sz="4400" b="1" dirty="0" smtClean="0">
                <a:solidFill>
                  <a:srgbClr val="E55454"/>
                </a:solidFill>
                <a:effectLst>
                  <a:outerShdw blurRad="38100" dist="38100" dir="2700000" algn="tl">
                    <a:srgbClr val="000000">
                      <a:alpha val="43137"/>
                    </a:srgbClr>
                  </a:outerShdw>
                </a:effectLst>
                <a:latin typeface="造字工房悦黑（非商用）常规体" pitchFamily="2" charset="-122"/>
                <a:ea typeface="造字工房悦黑（非商用）常规体" pitchFamily="2" charset="-122"/>
                <a:cs typeface="Xingkai SC" charset="-122"/>
              </a:rPr>
              <a:t>神奇</a:t>
            </a:r>
            <a:r>
              <a:rPr kumimoji="1" lang="zh-CN" altLang="en-US" sz="4400" b="1" dirty="0" smtClean="0">
                <a:solidFill>
                  <a:srgbClr val="E55454"/>
                </a:solidFill>
                <a:effectLst>
                  <a:outerShdw blurRad="38100" dist="38100" dir="2700000" algn="tl">
                    <a:srgbClr val="000000">
                      <a:alpha val="43137"/>
                    </a:srgbClr>
                  </a:outerShdw>
                </a:effectLst>
                <a:latin typeface="造字工房悦黑（非商用）常规体" pitchFamily="2" charset="-122"/>
                <a:ea typeface="造字工房悦黑（非商用）常规体" pitchFamily="2" charset="-122"/>
                <a:cs typeface="Lantinghei SC Heavy" charset="-122"/>
              </a:rPr>
              <a:t>移动</a:t>
            </a:r>
            <a:endParaRPr kumimoji="1" lang="zh-CN" altLang="en-US" sz="4400" b="1" dirty="0">
              <a:solidFill>
                <a:srgbClr val="E55454"/>
              </a:solidFill>
              <a:effectLst>
                <a:outerShdw blurRad="38100" dist="38100" dir="2700000" algn="tl">
                  <a:srgbClr val="000000">
                    <a:alpha val="43137"/>
                  </a:srgbClr>
                </a:outerShdw>
              </a:effectLst>
              <a:latin typeface="造字工房悦黑（非商用）常规体" pitchFamily="2" charset="-122"/>
              <a:ea typeface="造字工房悦黑（非商用）常规体" pitchFamily="2" charset="-122"/>
              <a:cs typeface="Lantinghei SC Heavy" charset="-122"/>
            </a:endParaRPr>
          </a:p>
        </p:txBody>
      </p:sp>
      <p:sp>
        <p:nvSpPr>
          <p:cNvPr id="7" name="矩形 6"/>
          <p:cNvSpPr/>
          <p:nvPr/>
        </p:nvSpPr>
        <p:spPr>
          <a:xfrm>
            <a:off x="2815389" y="1708484"/>
            <a:ext cx="6569243" cy="3320716"/>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p:cNvGrpSpPr/>
          <p:nvPr/>
        </p:nvGrpSpPr>
        <p:grpSpPr>
          <a:xfrm>
            <a:off x="4213754" y="2563482"/>
            <a:ext cx="3764492" cy="1323439"/>
            <a:chOff x="3563376" y="2088094"/>
            <a:chExt cx="3764492" cy="1323439"/>
          </a:xfrm>
        </p:grpSpPr>
        <p:sp>
          <p:nvSpPr>
            <p:cNvPr id="8" name="文本框 7"/>
            <p:cNvSpPr txBox="1"/>
            <p:nvPr/>
          </p:nvSpPr>
          <p:spPr>
            <a:xfrm>
              <a:off x="3563376" y="2240115"/>
              <a:ext cx="1527982" cy="1107996"/>
            </a:xfrm>
            <a:prstGeom prst="rect">
              <a:avLst/>
            </a:prstGeom>
            <a:noFill/>
          </p:spPr>
          <p:txBody>
            <a:bodyPr wrap="none" rtlCol="0">
              <a:spAutoFit/>
            </a:bodyPr>
            <a:lstStyle/>
            <a:p>
              <a:r>
                <a:rPr lang="en-US" altLang="zh-CN" sz="6600" dirty="0" smtClean="0">
                  <a:solidFill>
                    <a:schemeClr val="bg1"/>
                  </a:solidFill>
                  <a:latin typeface="叶根友行书繁" panose="02010601030101010101" pitchFamily="2" charset="-122"/>
                  <a:ea typeface="叶根友行书繁" panose="02010601030101010101" pitchFamily="2" charset="-122"/>
                </a:rPr>
                <a:t>PPT</a:t>
              </a:r>
              <a:endParaRPr lang="zh-CN" altLang="en-US" sz="6600" dirty="0">
                <a:solidFill>
                  <a:schemeClr val="bg1"/>
                </a:solidFill>
                <a:latin typeface="叶根友行书繁" panose="02010601030101010101" pitchFamily="2" charset="-122"/>
                <a:ea typeface="叶根友行书繁" panose="02010601030101010101" pitchFamily="2" charset="-122"/>
              </a:endParaRPr>
            </a:p>
          </p:txBody>
        </p:sp>
        <p:sp>
          <p:nvSpPr>
            <p:cNvPr id="9" name="文本框 8"/>
            <p:cNvSpPr txBox="1"/>
            <p:nvPr/>
          </p:nvSpPr>
          <p:spPr>
            <a:xfrm>
              <a:off x="5091358" y="2088094"/>
              <a:ext cx="2236510" cy="1323439"/>
            </a:xfrm>
            <a:prstGeom prst="rect">
              <a:avLst/>
            </a:prstGeom>
            <a:noFill/>
          </p:spPr>
          <p:txBody>
            <a:bodyPr wrap="none" rtlCol="0">
              <a:spAutoFit/>
            </a:bodyPr>
            <a:lstStyle/>
            <a:p>
              <a:r>
                <a:rPr lang="zh-CN" altLang="en-US" sz="8000" dirty="0">
                  <a:solidFill>
                    <a:schemeClr val="bg1"/>
                  </a:solidFill>
                  <a:latin typeface="叶根友行书繁" panose="02010601030101010101" pitchFamily="2" charset="-122"/>
                  <a:ea typeface="叶根友行书繁" panose="02010601030101010101" pitchFamily="2" charset="-122"/>
                </a:rPr>
                <a:t>秘籍</a:t>
              </a:r>
            </a:p>
          </p:txBody>
        </p:sp>
      </p:gr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5862065" y="2073373"/>
            <a:ext cx="582864" cy="573612"/>
          </a:xfrm>
          <a:prstGeom prst="rect">
            <a:avLst/>
          </a:prstGeom>
        </p:spPr>
      </p:pic>
    </p:spTree>
    <p:extLst>
      <p:ext uri="{BB962C8B-B14F-4D97-AF65-F5344CB8AC3E}">
        <p14:creationId xmlns:p14="http://schemas.microsoft.com/office/powerpoint/2010/main" val="1509957817"/>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a:spLocks noChangeAspect="1"/>
          </p:cNvSpPr>
          <p:nvPr/>
        </p:nvSpPr>
        <p:spPr>
          <a:xfrm>
            <a:off x="10392000" y="5058000"/>
            <a:ext cx="3600000" cy="3600000"/>
          </a:xfrm>
          <a:prstGeom prst="ellipse">
            <a:avLst/>
          </a:prstGeom>
          <a:solidFill>
            <a:srgbClr val="1069D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a:spLocks noChangeAspect="1"/>
          </p:cNvSpPr>
          <p:nvPr/>
        </p:nvSpPr>
        <p:spPr>
          <a:xfrm>
            <a:off x="8592000" y="45554"/>
            <a:ext cx="3600000" cy="3600000"/>
          </a:xfrm>
          <a:prstGeom prst="ellipse">
            <a:avLst/>
          </a:prstGeom>
          <a:solidFill>
            <a:srgbClr val="1069D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a:spLocks noChangeAspect="1"/>
          </p:cNvSpPr>
          <p:nvPr/>
        </p:nvSpPr>
        <p:spPr>
          <a:xfrm>
            <a:off x="-3600000" y="-3554446"/>
            <a:ext cx="7200000" cy="7200000"/>
          </a:xfrm>
          <a:prstGeom prst="ellipse">
            <a:avLst/>
          </a:prstGeom>
          <a:solidFill>
            <a:srgbClr val="1069D7"/>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5657419" y="6384084"/>
            <a:ext cx="877163" cy="369332"/>
          </a:xfrm>
          <a:prstGeom prst="rect">
            <a:avLst/>
          </a:prstGeom>
          <a:noFill/>
        </p:spPr>
        <p:txBody>
          <a:bodyPr wrap="none" rtlCol="0">
            <a:spAutoFit/>
          </a:bodyPr>
          <a:lstStyle/>
          <a:p>
            <a:r>
              <a:rPr lang="zh-CN" altLang="en-US" dirty="0" smtClean="0"/>
              <a:t>第四页</a:t>
            </a:r>
            <a:endParaRPr lang="zh-CN" altLang="en-US" dirty="0"/>
          </a:p>
        </p:txBody>
      </p:sp>
      <p:graphicFrame>
        <p:nvGraphicFramePr>
          <p:cNvPr id="11" name="图表 10"/>
          <p:cNvGraphicFramePr/>
          <p:nvPr>
            <p:extLst>
              <p:ext uri="{D42A27DB-BD31-4B8C-83A1-F6EECF244321}">
                <p14:modId xmlns:p14="http://schemas.microsoft.com/office/powerpoint/2010/main" val="1499627900"/>
              </p:ext>
            </p:extLst>
          </p:nvPr>
        </p:nvGraphicFramePr>
        <p:xfrm>
          <a:off x="3028519" y="2777066"/>
          <a:ext cx="5257800" cy="3505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16611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1D1C5"/>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l="8204"/>
          <a:stretch/>
        </p:blipFill>
        <p:spPr>
          <a:xfrm>
            <a:off x="9624" y="1"/>
            <a:ext cx="10123443" cy="6858000"/>
          </a:xfrm>
          <a:prstGeom prst="rect">
            <a:avLst/>
          </a:prstGeom>
        </p:spPr>
      </p:pic>
      <p:sp>
        <p:nvSpPr>
          <p:cNvPr id="2" name="文本框 1"/>
          <p:cNvSpPr txBox="1"/>
          <p:nvPr/>
        </p:nvSpPr>
        <p:spPr>
          <a:xfrm>
            <a:off x="7282314" y="2001118"/>
            <a:ext cx="3724096" cy="2215991"/>
          </a:xfrm>
          <a:prstGeom prst="rect">
            <a:avLst/>
          </a:prstGeom>
          <a:noFill/>
        </p:spPr>
        <p:txBody>
          <a:bodyPr wrap="none" rtlCol="0">
            <a:spAutoFit/>
          </a:bodyPr>
          <a:lstStyle/>
          <a:p>
            <a:r>
              <a:rPr lang="zh-CN" altLang="en-US" sz="13800" dirty="0">
                <a:latin typeface="叶根友行书繁" panose="02010601030101010101" pitchFamily="2" charset="-122"/>
                <a:ea typeface="叶根友行书繁" panose="02010601030101010101" pitchFamily="2" charset="-122"/>
              </a:rPr>
              <a:t>分析</a:t>
            </a:r>
          </a:p>
        </p:txBody>
      </p:sp>
    </p:spTree>
    <p:extLst>
      <p:ext uri="{BB962C8B-B14F-4D97-AF65-F5344CB8AC3E}">
        <p14:creationId xmlns:p14="http://schemas.microsoft.com/office/powerpoint/2010/main" val="82716860"/>
      </p:ext>
    </p:extLst>
  </p:cSld>
  <p:clrMapOvr>
    <a:masterClrMapping/>
  </p:clrMapOvr>
  <p:transition spd="slow" advClick="0" advTm="3000">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668338" y="671513"/>
            <a:ext cx="4735266" cy="2655888"/>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3"/>
          <a:stretch>
            <a:fillRect/>
          </a:stretch>
        </p:blipFill>
        <p:spPr>
          <a:xfrm>
            <a:off x="668339" y="3708399"/>
            <a:ext cx="4735266" cy="2670041"/>
          </a:xfrm>
          <a:prstGeom prst="rect">
            <a:avLst/>
          </a:prstGeom>
          <a:ln>
            <a:noFill/>
          </a:ln>
          <a:effectLst>
            <a:outerShdw blurRad="292100" dist="139700" dir="2700000" algn="tl" rotWithShape="0">
              <a:srgbClr val="333333">
                <a:alpha val="65000"/>
              </a:srgbClr>
            </a:outerShdw>
          </a:effectLst>
        </p:spPr>
      </p:pic>
      <p:sp>
        <p:nvSpPr>
          <p:cNvPr id="8" name="文本框 7"/>
          <p:cNvSpPr txBox="1"/>
          <p:nvPr/>
        </p:nvSpPr>
        <p:spPr>
          <a:xfrm>
            <a:off x="5897525" y="800249"/>
            <a:ext cx="1107996" cy="369332"/>
          </a:xfrm>
          <a:prstGeom prst="rect">
            <a:avLst/>
          </a:prstGeom>
          <a:noFill/>
        </p:spPr>
        <p:txBody>
          <a:bodyPr wrap="none" rtlCol="0">
            <a:spAutoFit/>
          </a:bodyPr>
          <a:lstStyle/>
          <a:p>
            <a:r>
              <a:rPr lang="zh-CN" altLang="en-US" dirty="0" smtClean="0">
                <a:latin typeface="叶根友行书繁" panose="02010601030101010101" pitchFamily="2" charset="-122"/>
                <a:ea typeface="叶根友行书繁" panose="02010601030101010101" pitchFamily="2" charset="-122"/>
              </a:rPr>
              <a:t>分析页一</a:t>
            </a:r>
            <a:endParaRPr lang="zh-CN" altLang="en-US" dirty="0">
              <a:latin typeface="叶根友行书繁" panose="02010601030101010101" pitchFamily="2" charset="-122"/>
              <a:ea typeface="叶根友行书繁" panose="02010601030101010101" pitchFamily="2" charset="-122"/>
            </a:endParaRPr>
          </a:p>
        </p:txBody>
      </p:sp>
      <p:sp>
        <p:nvSpPr>
          <p:cNvPr id="9" name="文本框 8"/>
          <p:cNvSpPr txBox="1"/>
          <p:nvPr/>
        </p:nvSpPr>
        <p:spPr>
          <a:xfrm>
            <a:off x="5897526" y="1330880"/>
            <a:ext cx="5755758" cy="923330"/>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zh-CN" altLang="en-US" dirty="0" smtClean="0">
                <a:latin typeface="等线 Light" panose="02010600030101010101" pitchFamily="2" charset="-122"/>
                <a:ea typeface="等线 Light" panose="02010600030101010101" pitchFamily="2" charset="-122"/>
              </a:rPr>
              <a:t>用</a:t>
            </a:r>
            <a:r>
              <a:rPr lang="zh-CN" altLang="en-US" dirty="0">
                <a:latin typeface="等线 Light" panose="02010600030101010101" pitchFamily="2" charset="-122"/>
                <a:ea typeface="等线 Light" panose="02010600030101010101" pitchFamily="2" charset="-122"/>
              </a:rPr>
              <a:t>消失动画隐</a:t>
            </a:r>
            <a:r>
              <a:rPr lang="zh-CN" altLang="en-US" dirty="0" smtClean="0">
                <a:latin typeface="等线 Light" panose="02010600030101010101" pitchFamily="2" charset="-122"/>
                <a:ea typeface="等线 Light" panose="02010600030101010101" pitchFamily="2" charset="-122"/>
              </a:rPr>
              <a:t>去不需要的元素，然后使用移动路径和强调动画移动</a:t>
            </a:r>
            <a:r>
              <a:rPr lang="zh-CN" altLang="en-US" dirty="0">
                <a:latin typeface="等线 Light" panose="02010600030101010101" pitchFamily="2" charset="-122"/>
                <a:ea typeface="等线 Light" panose="02010600030101010101" pitchFamily="2" charset="-122"/>
              </a:rPr>
              <a:t>到</a:t>
            </a:r>
            <a:r>
              <a:rPr lang="zh-CN" altLang="en-US" b="1" dirty="0" smtClean="0">
                <a:latin typeface="等线 Light" panose="02010600030101010101" pitchFamily="2" charset="-122"/>
                <a:ea typeface="等线 Light" panose="02010600030101010101" pitchFamily="2" charset="-122"/>
              </a:rPr>
              <a:t>与下一页相同的元素</a:t>
            </a:r>
            <a:r>
              <a:rPr lang="zh-CN" altLang="en-US" dirty="0" smtClean="0">
                <a:latin typeface="等线 Light" panose="02010600030101010101" pitchFamily="2" charset="-122"/>
                <a:ea typeface="等线 Light" panose="02010600030101010101" pitchFamily="2" charset="-122"/>
              </a:rPr>
              <a:t>对应的位置并</a:t>
            </a:r>
            <a:r>
              <a:rPr lang="zh-CN" altLang="en-US" b="1" dirty="0" smtClean="0">
                <a:latin typeface="等线 Light" panose="02010600030101010101" pitchFamily="2" charset="-122"/>
                <a:ea typeface="等线 Light" panose="02010600030101010101" pitchFamily="2" charset="-122"/>
              </a:rPr>
              <a:t>对齐</a:t>
            </a:r>
            <a:r>
              <a:rPr lang="zh-CN" altLang="en-US" dirty="0" smtClean="0">
                <a:latin typeface="等线 Light" panose="02010600030101010101" pitchFamily="2" charset="-122"/>
                <a:ea typeface="等线 Light" panose="02010600030101010101" pitchFamily="2" charset="-122"/>
              </a:rPr>
              <a:t>。</a:t>
            </a:r>
            <a:endParaRPr lang="en-US" altLang="zh-CN" dirty="0" smtClean="0">
              <a:latin typeface="等线 Light" panose="02010600030101010101" pitchFamily="2" charset="-122"/>
              <a:ea typeface="等线 Light" panose="02010600030101010101" pitchFamily="2" charset="-122"/>
            </a:endParaRPr>
          </a:p>
        </p:txBody>
      </p:sp>
      <p:sp>
        <p:nvSpPr>
          <p:cNvPr id="10" name="文本框 9"/>
          <p:cNvSpPr txBox="1"/>
          <p:nvPr/>
        </p:nvSpPr>
        <p:spPr>
          <a:xfrm>
            <a:off x="5897525" y="3883691"/>
            <a:ext cx="1107996" cy="369332"/>
          </a:xfrm>
          <a:prstGeom prst="rect">
            <a:avLst/>
          </a:prstGeom>
          <a:noFill/>
        </p:spPr>
        <p:txBody>
          <a:bodyPr wrap="none" rtlCol="0">
            <a:spAutoFit/>
          </a:bodyPr>
          <a:lstStyle/>
          <a:p>
            <a:r>
              <a:rPr lang="zh-CN" altLang="en-US" dirty="0" smtClean="0">
                <a:latin typeface="叶根友行书繁" panose="02010601030101010101" pitchFamily="2" charset="-122"/>
                <a:ea typeface="叶根友行书繁" panose="02010601030101010101" pitchFamily="2" charset="-122"/>
              </a:rPr>
              <a:t>分析页</a:t>
            </a:r>
            <a:r>
              <a:rPr lang="zh-CN" altLang="en-US" dirty="0">
                <a:latin typeface="叶根友行书繁" panose="02010601030101010101" pitchFamily="2" charset="-122"/>
                <a:ea typeface="叶根友行书繁" panose="02010601030101010101" pitchFamily="2" charset="-122"/>
              </a:rPr>
              <a:t>二</a:t>
            </a:r>
          </a:p>
        </p:txBody>
      </p:sp>
      <p:sp>
        <p:nvSpPr>
          <p:cNvPr id="11" name="文本框 10"/>
          <p:cNvSpPr txBox="1"/>
          <p:nvPr/>
        </p:nvSpPr>
        <p:spPr>
          <a:xfrm>
            <a:off x="5906823" y="4414322"/>
            <a:ext cx="6131442"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latin typeface="等线 Light" panose="02010600030101010101" pitchFamily="2" charset="-122"/>
                <a:ea typeface="等线 Light" panose="02010600030101010101" pitchFamily="2" charset="-122"/>
              </a:rPr>
              <a:t>注意</a:t>
            </a:r>
            <a:r>
              <a:rPr lang="zh-CN" altLang="en-US" dirty="0" smtClean="0">
                <a:latin typeface="等线 Light" panose="02010600030101010101" pitchFamily="2" charset="-122"/>
                <a:ea typeface="等线 Light" panose="02010600030101010101" pitchFamily="2" charset="-122"/>
              </a:rPr>
              <a:t>第二页和第一页移动变形后的元素一定要对齐。</a:t>
            </a:r>
            <a:endParaRPr lang="zh-CN" altLang="en-US" dirty="0">
              <a:latin typeface="等线 Light" panose="02010600030101010101" pitchFamily="2" charset="-122"/>
              <a:ea typeface="等线 Light" panose="02010600030101010101" pitchFamily="2" charset="-122"/>
            </a:endParaRPr>
          </a:p>
        </p:txBody>
      </p:sp>
      <p:pic>
        <p:nvPicPr>
          <p:cNvPr id="12" name="图片 11"/>
          <p:cNvPicPr>
            <a:picLocks noChangeAspect="1"/>
          </p:cNvPicPr>
          <p:nvPr/>
        </p:nvPicPr>
        <p:blipFill>
          <a:blip r:embed="rId4"/>
          <a:stretch>
            <a:fillRect/>
          </a:stretch>
        </p:blipFill>
        <p:spPr>
          <a:xfrm>
            <a:off x="8808010" y="1999457"/>
            <a:ext cx="2658417" cy="1161957"/>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5906823" y="2287741"/>
            <a:ext cx="2901187" cy="646331"/>
          </a:xfrm>
          <a:prstGeom prst="rect">
            <a:avLst/>
          </a:prstGeom>
        </p:spPr>
        <p:txBody>
          <a:bodyPr wrap="square">
            <a:spAutoFit/>
          </a:bodyPr>
          <a:lstStyle/>
          <a:p>
            <a:pPr marL="285750" indent="-285750">
              <a:spcBef>
                <a:spcPts val="600"/>
              </a:spcBef>
              <a:buFont typeface="Arial" panose="020B0604020202020204" pitchFamily="34" charset="0"/>
              <a:buChar char="•"/>
            </a:pPr>
            <a:r>
              <a:rPr lang="zh-CN" altLang="en-US" dirty="0">
                <a:latin typeface="等线 Light" panose="02010600030101010101" pitchFamily="2" charset="-122"/>
                <a:ea typeface="等线 Light" panose="02010600030101010101" pitchFamily="2" charset="-122"/>
              </a:rPr>
              <a:t>设置自动换片，换</a:t>
            </a:r>
            <a:r>
              <a:rPr lang="zh-CN" altLang="en-US" dirty="0" smtClean="0">
                <a:latin typeface="等线 Light" panose="02010600030101010101" pitchFamily="2" charset="-122"/>
                <a:ea typeface="等线 Light" panose="02010600030101010101" pitchFamily="2" charset="-122"/>
              </a:rPr>
              <a:t>片时间</a:t>
            </a:r>
            <a:r>
              <a:rPr lang="zh-CN" altLang="en-US" dirty="0">
                <a:latin typeface="等线 Light" panose="02010600030101010101" pitchFamily="2" charset="-122"/>
                <a:ea typeface="等线 Light" panose="02010600030101010101" pitchFamily="2" charset="-122"/>
              </a:rPr>
              <a:t>根据需要设定。</a:t>
            </a:r>
          </a:p>
        </p:txBody>
      </p:sp>
      <p:sp>
        <p:nvSpPr>
          <p:cNvPr id="14" name="文本框 13"/>
          <p:cNvSpPr txBox="1"/>
          <p:nvPr/>
        </p:nvSpPr>
        <p:spPr>
          <a:xfrm>
            <a:off x="5906823" y="4929042"/>
            <a:ext cx="6131442" cy="923330"/>
          </a:xfrm>
          <a:prstGeom prst="rect">
            <a:avLst/>
          </a:prstGeom>
          <a:noFill/>
        </p:spPr>
        <p:txBody>
          <a:bodyPr wrap="square" rtlCol="0">
            <a:spAutoFit/>
          </a:bodyPr>
          <a:lstStyle/>
          <a:p>
            <a:pPr marL="285750" indent="-285750">
              <a:buFont typeface="Arial" panose="020B0604020202020204" pitchFamily="34" charset="0"/>
              <a:buChar char="•"/>
            </a:pPr>
            <a:r>
              <a:rPr lang="zh-CN" altLang="en-US" dirty="0" smtClean="0">
                <a:latin typeface="等线 Light" panose="02010600030101010101" pitchFamily="2" charset="-122"/>
                <a:ea typeface="等线 Light" panose="02010600030101010101" pitchFamily="2" charset="-122"/>
              </a:rPr>
              <a:t>把与第三页相同的元素隐藏在蓝色圆形下方，并使用移动路径动画移动这些元素到所需位置，与第三页的元素对齐。</a:t>
            </a:r>
            <a:endParaRPr lang="zh-CN" altLang="en-US" dirty="0">
              <a:latin typeface="等线 Light" panose="02010600030101010101" pitchFamily="2" charset="-122"/>
              <a:ea typeface="等线 Light" panose="02010600030101010101" pitchFamily="2" charset="-122"/>
            </a:endParaRPr>
          </a:p>
        </p:txBody>
      </p:sp>
    </p:spTree>
    <p:extLst>
      <p:ext uri="{BB962C8B-B14F-4D97-AF65-F5344CB8AC3E}">
        <p14:creationId xmlns:p14="http://schemas.microsoft.com/office/powerpoint/2010/main" val="294702567"/>
      </p:ext>
    </p:extLst>
  </p:cSld>
  <p:clrMapOvr>
    <a:masterClrMapping/>
  </p:clrMapOvr>
  <p:transition spd="slow" advClick="0" advTm="800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786870" y="1438827"/>
            <a:ext cx="4734000" cy="2660093"/>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a:stretch>
            <a:fillRect/>
          </a:stretch>
        </p:blipFill>
        <p:spPr>
          <a:xfrm>
            <a:off x="6359897" y="1438827"/>
            <a:ext cx="4734000" cy="2681612"/>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3015077" y="4942572"/>
            <a:ext cx="5711820" cy="646331"/>
          </a:xfrm>
          <a:prstGeom prst="rect">
            <a:avLst/>
          </a:prstGeom>
          <a:noFill/>
        </p:spPr>
        <p:txBody>
          <a:bodyPr wrap="none" rtlCol="0">
            <a:spAutoFit/>
          </a:bodyPr>
          <a:lstStyle/>
          <a:p>
            <a:r>
              <a:rPr lang="zh-CN" altLang="en-US" sz="3600" dirty="0" smtClean="0">
                <a:latin typeface="叶根友行书繁" panose="02010601030101010101" pitchFamily="2" charset="-122"/>
                <a:ea typeface="叶根友行书繁" panose="02010601030101010101" pitchFamily="2" charset="-122"/>
              </a:rPr>
              <a:t>页三页四，原理同页一页二</a:t>
            </a:r>
            <a:endParaRPr lang="zh-CN" altLang="en-US" sz="3600" dirty="0">
              <a:latin typeface="叶根友行书繁" panose="02010601030101010101" pitchFamily="2" charset="-122"/>
              <a:ea typeface="叶根友行书繁" panose="02010601030101010101" pitchFamily="2" charset="-122"/>
            </a:endParaRPr>
          </a:p>
        </p:txBody>
      </p:sp>
    </p:spTree>
    <p:extLst>
      <p:ext uri="{BB962C8B-B14F-4D97-AF65-F5344CB8AC3E}">
        <p14:creationId xmlns:p14="http://schemas.microsoft.com/office/powerpoint/2010/main" val="2042809597"/>
      </p:ext>
    </p:extLst>
  </p:cSld>
  <p:clrMapOvr>
    <a:masterClrMapping/>
  </p:clrMapOvr>
  <p:transition spd="slow" advClick="0" advTm="500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1132" y="2788735"/>
            <a:ext cx="5729454" cy="1200329"/>
          </a:xfrm>
          <a:prstGeom prst="rect">
            <a:avLst/>
          </a:prstGeom>
          <a:noFill/>
        </p:spPr>
        <p:txBody>
          <a:bodyPr wrap="none" rtlCol="0">
            <a:spAutoFit/>
          </a:bodyPr>
          <a:lstStyle/>
          <a:p>
            <a:r>
              <a:rPr lang="zh-CN" altLang="en-US" sz="7200" dirty="0" smtClean="0">
                <a:latin typeface="叶根友行书繁" panose="02010601030101010101" pitchFamily="2" charset="-122"/>
                <a:ea typeface="叶根友行书繁" panose="02010601030101010101" pitchFamily="2" charset="-122"/>
              </a:rPr>
              <a:t>再来一个示例</a:t>
            </a:r>
            <a:endParaRPr lang="zh-CN" altLang="en-US" sz="7200" dirty="0">
              <a:latin typeface="叶根友行书繁" panose="02010601030101010101" pitchFamily="2" charset="-122"/>
              <a:ea typeface="叶根友行书繁" panose="02010601030101010101" pitchFamily="2" charset="-122"/>
            </a:endParaRPr>
          </a:p>
        </p:txBody>
      </p:sp>
      <p:sp>
        <p:nvSpPr>
          <p:cNvPr id="11" name="等腰三角形 10"/>
          <p:cNvSpPr/>
          <p:nvPr/>
        </p:nvSpPr>
        <p:spPr>
          <a:xfrm rot="10800000">
            <a:off x="5872717" y="4766328"/>
            <a:ext cx="446568" cy="3849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231686"/>
      </p:ext>
    </p:extLst>
  </p:cSld>
  <p:clrMapOvr>
    <a:masterClrMapping/>
  </p:clrMapOvr>
  <p:transition spd="slow" advClick="0" advTm="3000">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spect="1"/>
          </p:cNvSpPr>
          <p:nvPr/>
        </p:nvSpPr>
        <p:spPr>
          <a:xfrm>
            <a:off x="4437898" y="2170758"/>
            <a:ext cx="3240000" cy="324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a:spLocks noChangeAspect="1"/>
          </p:cNvSpPr>
          <p:nvPr/>
        </p:nvSpPr>
        <p:spPr>
          <a:xfrm>
            <a:off x="4343399" y="1917419"/>
            <a:ext cx="360000" cy="36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850774" y="3531065"/>
            <a:ext cx="720000" cy="72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411940" y="5245567"/>
            <a:ext cx="187045" cy="187045"/>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9863416" y="1656414"/>
            <a:ext cx="360000" cy="36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545025" y="4519425"/>
            <a:ext cx="288000" cy="288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47420" y="3529148"/>
            <a:ext cx="1620957" cy="523220"/>
          </a:xfrm>
          <a:prstGeom prst="rect">
            <a:avLst/>
          </a:prstGeom>
          <a:noFill/>
        </p:spPr>
        <p:txBody>
          <a:bodyPr wrap="none" rtlCol="0">
            <a:spAutoFit/>
          </a:bodyPr>
          <a:lstStyle/>
          <a:p>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模仿示例</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40971543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childTnLst>
                          </p:cTn>
                        </p:par>
                        <p:par>
                          <p:cTn id="10" fill="hold">
                            <p:stCondLst>
                              <p:cond delay="250"/>
                            </p:stCondLst>
                            <p:childTnLst>
                              <p:par>
                                <p:cTn id="11" presetID="53" presetClass="entr" presetSubtype="16" fill="hold" grpId="2"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250" fill="hold"/>
                                        <p:tgtEl>
                                          <p:spTgt spid="9"/>
                                        </p:tgtEl>
                                        <p:attrNameLst>
                                          <p:attrName>ppt_w</p:attrName>
                                        </p:attrNameLst>
                                      </p:cBhvr>
                                      <p:tavLst>
                                        <p:tav tm="0">
                                          <p:val>
                                            <p:fltVal val="0"/>
                                          </p:val>
                                        </p:tav>
                                        <p:tav tm="100000">
                                          <p:val>
                                            <p:strVal val="#ppt_w"/>
                                          </p:val>
                                        </p:tav>
                                      </p:tavLst>
                                    </p:anim>
                                    <p:anim calcmode="lin" valueType="num">
                                      <p:cBhvr>
                                        <p:cTn id="20" dur="250" fill="hold"/>
                                        <p:tgtEl>
                                          <p:spTgt spid="9"/>
                                        </p:tgtEl>
                                        <p:attrNameLst>
                                          <p:attrName>ppt_h</p:attrName>
                                        </p:attrNameLst>
                                      </p:cBhvr>
                                      <p:tavLst>
                                        <p:tav tm="0">
                                          <p:val>
                                            <p:fltVal val="0"/>
                                          </p:val>
                                        </p:tav>
                                        <p:tav tm="100000">
                                          <p:val>
                                            <p:strVal val="#ppt_h"/>
                                          </p:val>
                                        </p:tav>
                                      </p:tavLst>
                                    </p:anim>
                                  </p:childTnLst>
                                </p:cTn>
                              </p:par>
                            </p:childTnLst>
                          </p:cTn>
                        </p:par>
                        <p:par>
                          <p:cTn id="21" fill="hold">
                            <p:stCondLst>
                              <p:cond delay="750"/>
                            </p:stCondLst>
                            <p:childTnLst>
                              <p:par>
                                <p:cTn id="22" presetID="2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250" fill="hold"/>
                                        <p:tgtEl>
                                          <p:spTgt spid="8"/>
                                        </p:tgtEl>
                                        <p:attrNameLst>
                                          <p:attrName>ppt_w</p:attrName>
                                        </p:attrNameLst>
                                      </p:cBhvr>
                                      <p:tavLst>
                                        <p:tav tm="0">
                                          <p:val>
                                            <p:fltVal val="0"/>
                                          </p:val>
                                        </p:tav>
                                        <p:tav tm="100000">
                                          <p:val>
                                            <p:strVal val="#ppt_w"/>
                                          </p:val>
                                        </p:tav>
                                      </p:tavLst>
                                    </p:anim>
                                    <p:anim calcmode="lin" valueType="num">
                                      <p:cBhvr>
                                        <p:cTn id="25" dur="25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2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250" fill="hold"/>
                                        <p:tgtEl>
                                          <p:spTgt spid="7"/>
                                        </p:tgtEl>
                                        <p:attrNameLst>
                                          <p:attrName>ppt_w</p:attrName>
                                        </p:attrNameLst>
                                      </p:cBhvr>
                                      <p:tavLst>
                                        <p:tav tm="0">
                                          <p:val>
                                            <p:fltVal val="0"/>
                                          </p:val>
                                        </p:tav>
                                        <p:tav tm="100000">
                                          <p:val>
                                            <p:strVal val="#ppt_w"/>
                                          </p:val>
                                        </p:tav>
                                      </p:tavLst>
                                    </p:anim>
                                    <p:anim calcmode="lin" valueType="num">
                                      <p:cBhvr>
                                        <p:cTn id="30" dur="250" fill="hold"/>
                                        <p:tgtEl>
                                          <p:spTgt spid="7"/>
                                        </p:tgtEl>
                                        <p:attrNameLst>
                                          <p:attrName>ppt_h</p:attrName>
                                        </p:attrNameLst>
                                      </p:cBhvr>
                                      <p:tavLst>
                                        <p:tav tm="0">
                                          <p:val>
                                            <p:fltVal val="0"/>
                                          </p:val>
                                        </p:tav>
                                        <p:tav tm="100000">
                                          <p:val>
                                            <p:strVal val="#ppt_h"/>
                                          </p:val>
                                        </p:tav>
                                      </p:tavLst>
                                    </p:anim>
                                  </p:childTnLst>
                                </p:cTn>
                              </p:par>
                            </p:childTnLst>
                          </p:cTn>
                        </p:par>
                        <p:par>
                          <p:cTn id="31" fill="hold">
                            <p:stCondLst>
                              <p:cond delay="1250"/>
                            </p:stCondLst>
                            <p:childTnLst>
                              <p:par>
                                <p:cTn id="32" presetID="1" presetClass="exit" presetSubtype="0" fill="hold" grpId="1" nodeType="afterEffect">
                                  <p:stCondLst>
                                    <p:cond delay="0"/>
                                  </p:stCondLst>
                                  <p:childTnLst>
                                    <p:set>
                                      <p:cBhvr>
                                        <p:cTn id="33" dur="1" fill="hold">
                                          <p:stCondLst>
                                            <p:cond delay="0"/>
                                          </p:stCondLst>
                                        </p:cTn>
                                        <p:tgtEl>
                                          <p:spTgt spid="7"/>
                                        </p:tgtEl>
                                        <p:attrNameLst>
                                          <p:attrName>style.visibility</p:attrName>
                                        </p:attrNameLst>
                                      </p:cBhvr>
                                      <p:to>
                                        <p:strVal val="hidden"/>
                                      </p:to>
                                    </p:set>
                                  </p:childTnLst>
                                </p:cTn>
                              </p:par>
                            </p:childTnLst>
                          </p:cTn>
                        </p:par>
                        <p:par>
                          <p:cTn id="34" fill="hold">
                            <p:stCondLst>
                              <p:cond delay="1250"/>
                            </p:stCondLst>
                            <p:childTnLst>
                              <p:par>
                                <p:cTn id="35" presetID="1" presetClass="exit"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hidden"/>
                                      </p:to>
                                    </p:set>
                                  </p:childTnLst>
                                </p:cTn>
                              </p:par>
                            </p:childTnLst>
                          </p:cTn>
                        </p:par>
                        <p:par>
                          <p:cTn id="37" fill="hold">
                            <p:stCondLst>
                              <p:cond delay="1250"/>
                            </p:stCondLst>
                            <p:childTnLst>
                              <p:par>
                                <p:cTn id="38" presetID="1" presetClass="exit" presetSubtype="0" fill="hold" grpId="1" nodeType="afterEffect">
                                  <p:stCondLst>
                                    <p:cond delay="0"/>
                                  </p:stCondLst>
                                  <p:childTnLst>
                                    <p:set>
                                      <p:cBhvr>
                                        <p:cTn id="39" dur="1" fill="hold">
                                          <p:stCondLst>
                                            <p:cond delay="0"/>
                                          </p:stCondLst>
                                        </p:cTn>
                                        <p:tgtEl>
                                          <p:spTgt spid="9"/>
                                        </p:tgtEl>
                                        <p:attrNameLst>
                                          <p:attrName>style.visibility</p:attrName>
                                        </p:attrNameLst>
                                      </p:cBhvr>
                                      <p:to>
                                        <p:strVal val="hidden"/>
                                      </p:to>
                                    </p:set>
                                  </p:childTnLst>
                                </p:cTn>
                              </p:par>
                              <p:par>
                                <p:cTn id="40" presetID="1" presetClass="exit" presetSubtype="0" fill="hold" grpId="2" nodeType="withEffect">
                                  <p:stCondLst>
                                    <p:cond delay="0"/>
                                  </p:stCondLst>
                                  <p:childTnLst>
                                    <p:set>
                                      <p:cBhvr>
                                        <p:cTn id="41" dur="1" fill="hold">
                                          <p:stCondLst>
                                            <p:cond delay="0"/>
                                          </p:stCondLst>
                                        </p:cTn>
                                        <p:tgtEl>
                                          <p:spTgt spid="8"/>
                                        </p:tgtEl>
                                        <p:attrNameLst>
                                          <p:attrName>style.visibility</p:attrName>
                                        </p:attrNameLst>
                                      </p:cBhvr>
                                      <p:to>
                                        <p:strVal val="hidden"/>
                                      </p:to>
                                    </p:set>
                                  </p:childTnLst>
                                </p:cTn>
                              </p:par>
                            </p:childTnLst>
                          </p:cTn>
                        </p:par>
                        <p:par>
                          <p:cTn id="42" fill="hold">
                            <p:stCondLst>
                              <p:cond delay="1250"/>
                            </p:stCondLst>
                            <p:childTnLst>
                              <p:par>
                                <p:cTn id="43" presetID="6" presetClass="emph" presetSubtype="0" fill="hold" grpId="1" nodeType="afterEffect">
                                  <p:stCondLst>
                                    <p:cond delay="0"/>
                                  </p:stCondLst>
                                  <p:childTnLst>
                                    <p:animScale>
                                      <p:cBhvr>
                                        <p:cTn id="44" dur="2000" fill="hold"/>
                                        <p:tgtEl>
                                          <p:spTgt spid="5"/>
                                        </p:tgtEl>
                                      </p:cBhvr>
                                      <p:by x="300000" y="300000"/>
                                    </p:animScale>
                                  </p:childTnLst>
                                </p:cTn>
                              </p:par>
                              <p:par>
                                <p:cTn id="45" presetID="19" presetClass="emph" presetSubtype="0" fill="hold" grpId="1" nodeType="withEffect">
                                  <p:stCondLst>
                                    <p:cond delay="0"/>
                                  </p:stCondLst>
                                  <p:childTnLst>
                                    <p:animClr clrSpc="rgb" dir="cw">
                                      <p:cBhvr override="childStyle">
                                        <p:cTn id="46" dur="500" fill="hold"/>
                                        <p:tgtEl>
                                          <p:spTgt spid="4"/>
                                        </p:tgtEl>
                                        <p:attrNameLst>
                                          <p:attrName>style.color</p:attrName>
                                        </p:attrNameLst>
                                      </p:cBhvr>
                                      <p:to>
                                        <a:schemeClr val="hlink"/>
                                      </p:to>
                                    </p:animClr>
                                    <p:animClr clrSpc="rgb" dir="cw">
                                      <p:cBhvr>
                                        <p:cTn id="47" dur="500" fill="hold"/>
                                        <p:tgtEl>
                                          <p:spTgt spid="4"/>
                                        </p:tgtEl>
                                        <p:attrNameLst>
                                          <p:attrName>fillcolor</p:attrName>
                                        </p:attrNameLst>
                                      </p:cBhvr>
                                      <p:to>
                                        <a:schemeClr val="hlink"/>
                                      </p:to>
                                    </p:animClr>
                                    <p:set>
                                      <p:cBhvr>
                                        <p:cTn id="48" dur="500" fill="hold"/>
                                        <p:tgtEl>
                                          <p:spTgt spid="4"/>
                                        </p:tgtEl>
                                        <p:attrNameLst>
                                          <p:attrName>fill.type</p:attrName>
                                        </p:attrNameLst>
                                      </p:cBhvr>
                                      <p:to>
                                        <p:strVal val="solid"/>
                                      </p:to>
                                    </p:set>
                                    <p:set>
                                      <p:cBhvr>
                                        <p:cTn id="49" dur="500" fill="hold"/>
                                        <p:tgtEl>
                                          <p:spTgt spid="4"/>
                                        </p:tgtEl>
                                        <p:attrNameLst>
                                          <p:attrName>fill.on</p:attrName>
                                        </p:attrNameLst>
                                      </p:cBhvr>
                                      <p:to>
                                        <p:strVal val="true"/>
                                      </p:to>
                                    </p:set>
                                  </p:childTnLst>
                                </p:cTn>
                              </p:par>
                              <p:par>
                                <p:cTn id="50" presetID="6" presetClass="emph" presetSubtype="0" fill="hold" grpId="2" nodeType="withEffect">
                                  <p:stCondLst>
                                    <p:cond delay="0"/>
                                  </p:stCondLst>
                                  <p:childTnLst>
                                    <p:animScale>
                                      <p:cBhvr>
                                        <p:cTn id="51" dur="2000" fill="hold"/>
                                        <p:tgtEl>
                                          <p:spTgt spid="4"/>
                                        </p:tgtEl>
                                      </p:cBhvr>
                                      <p:by x="30000" y="30000"/>
                                    </p:animScale>
                                  </p:childTnLst>
                                </p:cTn>
                              </p:par>
                              <p:par>
                                <p:cTn id="52" presetID="6" presetClass="emph" presetSubtype="0" fill="hold" grpId="1" nodeType="withEffect">
                                  <p:stCondLst>
                                    <p:cond delay="0"/>
                                  </p:stCondLst>
                                  <p:childTnLst>
                                    <p:animScale>
                                      <p:cBhvr>
                                        <p:cTn id="53" dur="2000" fill="hold"/>
                                        <p:tgtEl>
                                          <p:spTgt spid="6"/>
                                        </p:tgtEl>
                                      </p:cBhvr>
                                      <p:by x="150000" y="150000"/>
                                    </p:animScale>
                                  </p:childTnLst>
                                </p:cTn>
                              </p:par>
                              <p:par>
                                <p:cTn id="54" presetID="42" presetClass="path" presetSubtype="0" accel="50000" decel="50000" fill="hold" grpId="0" nodeType="withEffect">
                                  <p:stCondLst>
                                    <p:cond delay="0"/>
                                  </p:stCondLst>
                                  <p:childTnLst>
                                    <p:animMotion origin="layout" path="M 5E-6 3.7037E-6 L -0.20066 -0.02639 " pathEditMode="relative" rAng="0" ptsTypes="AA">
                                      <p:cBhvr>
                                        <p:cTn id="55" dur="2000" fill="hold"/>
                                        <p:tgtEl>
                                          <p:spTgt spid="4"/>
                                        </p:tgtEl>
                                        <p:attrNameLst>
                                          <p:attrName>ppt_x</p:attrName>
                                          <p:attrName>ppt_y</p:attrName>
                                        </p:attrNameLst>
                                      </p:cBhvr>
                                      <p:rCtr x="-10039" y="-1319"/>
                                    </p:animMotion>
                                  </p:childTnLst>
                                </p:cTn>
                              </p:par>
                              <p:par>
                                <p:cTn id="56" presetID="42" presetClass="path" presetSubtype="0" accel="50000" decel="50000" fill="hold" grpId="0" nodeType="withEffect">
                                  <p:stCondLst>
                                    <p:cond delay="0"/>
                                  </p:stCondLst>
                                  <p:childTnLst>
                                    <p:animMotion origin="layout" path="M -1.25E-6 -1.11111E-6 L -0.09987 0.23704 " pathEditMode="relative" rAng="0" ptsTypes="AA">
                                      <p:cBhvr>
                                        <p:cTn id="57" dur="2000" fill="hold"/>
                                        <p:tgtEl>
                                          <p:spTgt spid="6"/>
                                        </p:tgtEl>
                                        <p:attrNameLst>
                                          <p:attrName>ppt_x</p:attrName>
                                          <p:attrName>ppt_y</p:attrName>
                                        </p:attrNameLst>
                                      </p:cBhvr>
                                      <p:rCtr x="-5000" y="11852"/>
                                    </p:animMotion>
                                  </p:childTnLst>
                                </p:cTn>
                              </p:par>
                              <p:par>
                                <p:cTn id="58" presetID="42" presetClass="path" presetSubtype="0" accel="50000" decel="50000" fill="hold" grpId="0" nodeType="withEffect">
                                  <p:stCondLst>
                                    <p:cond delay="0"/>
                                  </p:stCondLst>
                                  <p:childTnLst>
                                    <p:animMotion origin="layout" path="M -3.54167E-6 2.96296E-6 L -0.20755 -0.05787 " pathEditMode="relative" rAng="0" ptsTypes="AA">
                                      <p:cBhvr>
                                        <p:cTn id="59" dur="2000" fill="hold"/>
                                        <p:tgtEl>
                                          <p:spTgt spid="5"/>
                                        </p:tgtEl>
                                        <p:attrNameLst>
                                          <p:attrName>ppt_x</p:attrName>
                                          <p:attrName>ppt_y</p:attrName>
                                        </p:attrNameLst>
                                      </p:cBhvr>
                                      <p:rCtr x="-10378" y="-28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8" grpId="0" animBg="1"/>
      <p:bldP spid="8" grpId="2" animBg="1"/>
      <p:bldP spid="9" grpId="0" animBg="1"/>
      <p:bldP spid="9" grpId="1"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931268" y="1254403"/>
            <a:ext cx="5241181" cy="1200329"/>
          </a:xfrm>
          <a:prstGeom prst="rect">
            <a:avLst/>
          </a:prstGeom>
          <a:noFill/>
        </p:spPr>
        <p:txBody>
          <a:bodyPr wrap="square" rtlCol="0">
            <a:spAutoFit/>
          </a:bodyPr>
          <a:lstStyle/>
          <a:p>
            <a:r>
              <a:rPr kumimoji="1" lang="zh-CN" altLang="en-US" dirty="0" smtClean="0"/>
              <a:t>点击输入文字点击输入文字点击输入文字点击输入文字点击输入文字点击输入文字点击输入文字点击输入文字</a:t>
            </a:r>
          </a:p>
          <a:p>
            <a:endParaRPr kumimoji="1" lang="zh-CN" altLang="en-US" dirty="0"/>
          </a:p>
        </p:txBody>
      </p:sp>
      <p:sp>
        <p:nvSpPr>
          <p:cNvPr id="12" name="文本框 11"/>
          <p:cNvSpPr txBox="1"/>
          <p:nvPr/>
        </p:nvSpPr>
        <p:spPr>
          <a:xfrm>
            <a:off x="4388593" y="3168928"/>
            <a:ext cx="5241181" cy="1200329"/>
          </a:xfrm>
          <a:prstGeom prst="rect">
            <a:avLst/>
          </a:prstGeom>
          <a:noFill/>
        </p:spPr>
        <p:txBody>
          <a:bodyPr wrap="square" rtlCol="0">
            <a:spAutoFit/>
          </a:bodyPr>
          <a:lstStyle/>
          <a:p>
            <a:r>
              <a:rPr kumimoji="1" lang="zh-CN" altLang="en-US" dirty="0" smtClean="0"/>
              <a:t>点击输入文字点击输入文字点击输入文字点击输入文字点击输入文字点击输入文字点击输入文字点击输入文字</a:t>
            </a:r>
          </a:p>
          <a:p>
            <a:endParaRPr kumimoji="1" lang="zh-CN" altLang="en-US" dirty="0"/>
          </a:p>
        </p:txBody>
      </p:sp>
      <p:sp>
        <p:nvSpPr>
          <p:cNvPr id="13" name="文本框 12"/>
          <p:cNvSpPr txBox="1"/>
          <p:nvPr/>
        </p:nvSpPr>
        <p:spPr>
          <a:xfrm>
            <a:off x="2797918" y="5061506"/>
            <a:ext cx="5241181" cy="1200329"/>
          </a:xfrm>
          <a:prstGeom prst="rect">
            <a:avLst/>
          </a:prstGeom>
          <a:noFill/>
        </p:spPr>
        <p:txBody>
          <a:bodyPr wrap="square" rtlCol="0">
            <a:spAutoFit/>
          </a:bodyPr>
          <a:lstStyle/>
          <a:p>
            <a:r>
              <a:rPr kumimoji="1" lang="zh-CN" altLang="en-US" dirty="0" smtClean="0"/>
              <a:t>点击输入文字点击输入文字点击输入文字点击输入文字点击输入文字点击输入文字点击输入文字点击输入文字</a:t>
            </a:r>
          </a:p>
          <a:p>
            <a:endParaRPr kumimoji="1" lang="zh-CN" altLang="en-US" dirty="0"/>
          </a:p>
        </p:txBody>
      </p:sp>
      <p:sp>
        <p:nvSpPr>
          <p:cNvPr id="14" name="椭圆 13"/>
          <p:cNvSpPr/>
          <p:nvPr/>
        </p:nvSpPr>
        <p:spPr>
          <a:xfrm>
            <a:off x="1459003" y="1164384"/>
            <a:ext cx="1080000" cy="108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074144" y="3060419"/>
            <a:ext cx="1080000" cy="108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459003" y="4981855"/>
            <a:ext cx="1080000" cy="108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457650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 presetClass="emph" presetSubtype="2" fill="hold" nodeType="withEffect">
                                  <p:stCondLst>
                                    <p:cond delay="0"/>
                                  </p:stCondLst>
                                  <p:childTnLst>
                                    <p:animClr clrSpc="rgb" dir="cw">
                                      <p:cBhvr>
                                        <p:cTn id="27" dur="2000" fill="hold"/>
                                        <p:tgtEl>
                                          <p:spTgt spid="15"/>
                                        </p:tgtEl>
                                        <p:attrNameLst>
                                          <p:attrName>fillcolor</p:attrName>
                                        </p:attrNameLst>
                                      </p:cBhvr>
                                      <p:to>
                                        <a:schemeClr val="accent2"/>
                                      </p:to>
                                    </p:animClr>
                                    <p:set>
                                      <p:cBhvr>
                                        <p:cTn id="28" dur="2000" fill="hold"/>
                                        <p:tgtEl>
                                          <p:spTgt spid="15"/>
                                        </p:tgtEl>
                                        <p:attrNameLst>
                                          <p:attrName>fill.type</p:attrName>
                                        </p:attrNameLst>
                                      </p:cBhvr>
                                      <p:to>
                                        <p:strVal val="solid"/>
                                      </p:to>
                                    </p:set>
                                    <p:set>
                                      <p:cBhvr>
                                        <p:cTn id="29" dur="2000" fill="hold"/>
                                        <p:tgtEl>
                                          <p:spTgt spid="15"/>
                                        </p:tgtEl>
                                        <p:attrNameLst>
                                          <p:attrName>fill.on</p:attrName>
                                        </p:attrNameLst>
                                      </p:cBhvr>
                                      <p:to>
                                        <p:strVal val="true"/>
                                      </p:to>
                                    </p:set>
                                  </p:childTnLst>
                                </p:cTn>
                              </p:par>
                              <p:par>
                                <p:cTn id="30" presetID="1" presetClass="emph" presetSubtype="2" fill="hold" nodeType="withEffect">
                                  <p:stCondLst>
                                    <p:cond delay="0"/>
                                  </p:stCondLst>
                                  <p:childTnLst>
                                    <p:animClr clrSpc="rgb" dir="cw">
                                      <p:cBhvr>
                                        <p:cTn id="31" dur="2000" fill="hold"/>
                                        <p:tgtEl>
                                          <p:spTgt spid="14"/>
                                        </p:tgtEl>
                                        <p:attrNameLst>
                                          <p:attrName>fillcolor</p:attrName>
                                        </p:attrNameLst>
                                      </p:cBhvr>
                                      <p:to>
                                        <a:schemeClr val="accent2"/>
                                      </p:to>
                                    </p:animClr>
                                    <p:set>
                                      <p:cBhvr>
                                        <p:cTn id="32" dur="2000" fill="hold"/>
                                        <p:tgtEl>
                                          <p:spTgt spid="14"/>
                                        </p:tgtEl>
                                        <p:attrNameLst>
                                          <p:attrName>fill.type</p:attrName>
                                        </p:attrNameLst>
                                      </p:cBhvr>
                                      <p:to>
                                        <p:strVal val="solid"/>
                                      </p:to>
                                    </p:set>
                                    <p:set>
                                      <p:cBhvr>
                                        <p:cTn id="33" dur="2000" fill="hold"/>
                                        <p:tgtEl>
                                          <p:spTgt spid="14"/>
                                        </p:tgtEl>
                                        <p:attrNameLst>
                                          <p:attrName>fill.on</p:attrName>
                                        </p:attrNameLst>
                                      </p:cBhvr>
                                      <p:to>
                                        <p:strVal val="true"/>
                                      </p:to>
                                    </p:set>
                                  </p:childTnLst>
                                </p:cTn>
                              </p:par>
                              <p:par>
                                <p:cTn id="34" presetID="1" presetClass="emph" presetSubtype="2" fill="hold" nodeType="withEffect">
                                  <p:stCondLst>
                                    <p:cond delay="0"/>
                                  </p:stCondLst>
                                  <p:childTnLst>
                                    <p:animClr clrSpc="rgb" dir="cw">
                                      <p:cBhvr>
                                        <p:cTn id="35" dur="2000" fill="hold"/>
                                        <p:tgtEl>
                                          <p:spTgt spid="16"/>
                                        </p:tgtEl>
                                        <p:attrNameLst>
                                          <p:attrName>fillcolor</p:attrName>
                                        </p:attrNameLst>
                                      </p:cBhvr>
                                      <p:to>
                                        <a:schemeClr val="accent2"/>
                                      </p:to>
                                    </p:animClr>
                                    <p:set>
                                      <p:cBhvr>
                                        <p:cTn id="36" dur="2000" fill="hold"/>
                                        <p:tgtEl>
                                          <p:spTgt spid="16"/>
                                        </p:tgtEl>
                                        <p:attrNameLst>
                                          <p:attrName>fill.type</p:attrName>
                                        </p:attrNameLst>
                                      </p:cBhvr>
                                      <p:to>
                                        <p:strVal val="solid"/>
                                      </p:to>
                                    </p:set>
                                    <p:set>
                                      <p:cBhvr>
                                        <p:cTn id="37" dur="2000" fill="hold"/>
                                        <p:tgtEl>
                                          <p:spTgt spid="16"/>
                                        </p:tgtEl>
                                        <p:attrNameLst>
                                          <p:attrName>fill.on</p:attrName>
                                        </p:attrNameLst>
                                      </p:cBhvr>
                                      <p:to>
                                        <p:strVal val="true"/>
                                      </p:to>
                                    </p:set>
                                  </p:childTnLst>
                                </p:cTn>
                              </p:par>
                              <p:par>
                                <p:cTn id="38" presetID="6" presetClass="emph" presetSubtype="0" fill="hold" grpId="0" nodeType="withEffect">
                                  <p:stCondLst>
                                    <p:cond delay="0"/>
                                  </p:stCondLst>
                                  <p:childTnLst>
                                    <p:animScale>
                                      <p:cBhvr>
                                        <p:cTn id="39" dur="2000" fill="hold"/>
                                        <p:tgtEl>
                                          <p:spTgt spid="15"/>
                                        </p:tgtEl>
                                      </p:cBhvr>
                                      <p:by x="33330" y="33330"/>
                                    </p:animScale>
                                  </p:childTnLst>
                                </p:cTn>
                              </p:par>
                              <p:par>
                                <p:cTn id="40" presetID="6" presetClass="emph" presetSubtype="0" fill="hold" grpId="0" nodeType="withEffect">
                                  <p:stCondLst>
                                    <p:cond delay="0"/>
                                  </p:stCondLst>
                                  <p:childTnLst>
                                    <p:animScale>
                                      <p:cBhvr>
                                        <p:cTn id="41" dur="2000" fill="hold"/>
                                        <p:tgtEl>
                                          <p:spTgt spid="14"/>
                                        </p:tgtEl>
                                      </p:cBhvr>
                                      <p:by x="33330" y="33330"/>
                                    </p:animScale>
                                  </p:childTnLst>
                                </p:cTn>
                              </p:par>
                              <p:par>
                                <p:cTn id="42" presetID="6" presetClass="emph" presetSubtype="0" fill="hold" grpId="0" nodeType="withEffect">
                                  <p:stCondLst>
                                    <p:cond delay="0"/>
                                  </p:stCondLst>
                                  <p:childTnLst>
                                    <p:animScale>
                                      <p:cBhvr>
                                        <p:cTn id="43" dur="2000" fill="hold"/>
                                        <p:tgtEl>
                                          <p:spTgt spid="16"/>
                                        </p:tgtEl>
                                      </p:cBhvr>
                                      <p:by x="33330" y="33330"/>
                                    </p:animScale>
                                  </p:childTnLst>
                                </p:cTn>
                              </p:par>
                              <p:par>
                                <p:cTn id="44" presetID="42" presetClass="path" presetSubtype="0" accel="50000" decel="50000" fill="hold" grpId="1" nodeType="withEffect">
                                  <p:stCondLst>
                                    <p:cond delay="0"/>
                                  </p:stCondLst>
                                  <p:childTnLst>
                                    <p:animMotion origin="layout" path="M -2.29167E-6 3.7037E-7 L 0.24753 0.36713 " pathEditMode="relative" rAng="0" ptsTypes="AA">
                                      <p:cBhvr>
                                        <p:cTn id="45" dur="2000" fill="hold"/>
                                        <p:tgtEl>
                                          <p:spTgt spid="14"/>
                                        </p:tgtEl>
                                        <p:attrNameLst>
                                          <p:attrName>ppt_x</p:attrName>
                                          <p:attrName>ppt_y</p:attrName>
                                        </p:attrNameLst>
                                      </p:cBhvr>
                                      <p:rCtr x="12370" y="18356"/>
                                    </p:animMotion>
                                  </p:childTnLst>
                                </p:cTn>
                              </p:par>
                              <p:par>
                                <p:cTn id="46" presetID="42" presetClass="path" presetSubtype="0" accel="50000" decel="50000" fill="hold" grpId="1" nodeType="withEffect">
                                  <p:stCondLst>
                                    <p:cond delay="0"/>
                                  </p:stCondLst>
                                  <p:childTnLst>
                                    <p:animMotion origin="layout" path="M -4.16667E-6 0 L 0.30105 0.09051 " pathEditMode="relative" rAng="0" ptsTypes="AA">
                                      <p:cBhvr>
                                        <p:cTn id="47" dur="2000" fill="hold"/>
                                        <p:tgtEl>
                                          <p:spTgt spid="15"/>
                                        </p:tgtEl>
                                        <p:attrNameLst>
                                          <p:attrName>ppt_x</p:attrName>
                                          <p:attrName>ppt_y</p:attrName>
                                        </p:attrNameLst>
                                      </p:cBhvr>
                                      <p:rCtr x="15052" y="4514"/>
                                    </p:animMotion>
                                  </p:childTnLst>
                                </p:cTn>
                              </p:par>
                              <p:par>
                                <p:cTn id="48" presetID="42" presetClass="path" presetSubtype="0" accel="50000" decel="50000" fill="hold" grpId="1" nodeType="withEffect">
                                  <p:stCondLst>
                                    <p:cond delay="0"/>
                                  </p:stCondLst>
                                  <p:childTnLst>
                                    <p:animMotion origin="layout" path="M -2.29167E-6 -2.59259E-6 L 0.33906 -0.18958 " pathEditMode="relative" rAng="0" ptsTypes="AA">
                                      <p:cBhvr>
                                        <p:cTn id="49" dur="2000" fill="hold"/>
                                        <p:tgtEl>
                                          <p:spTgt spid="16"/>
                                        </p:tgtEl>
                                        <p:attrNameLst>
                                          <p:attrName>ppt_x</p:attrName>
                                          <p:attrName>ppt_y</p:attrName>
                                        </p:attrNameLst>
                                      </p:cBhvr>
                                      <p:rCtr x="16953" y="-94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animBg="1"/>
      <p:bldP spid="14" grpId="1" animBg="1"/>
      <p:bldP spid="15" grpId="0" animBg="1"/>
      <p:bldP spid="15" grpId="1" animBg="1"/>
      <p:bldP spid="16" grpId="0" animBg="1"/>
      <p:bldP spid="1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a:off x="4839373" y="4051821"/>
            <a:ext cx="360000" cy="360000"/>
          </a:xfrm>
          <a:prstGeom prst="ellipse">
            <a:avLst/>
          </a:prstGeom>
          <a:solidFill>
            <a:srgbClr val="E5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a:spLocks noChangeAspect="1"/>
          </p:cNvSpPr>
          <p:nvPr/>
        </p:nvSpPr>
        <p:spPr>
          <a:xfrm>
            <a:off x="7107129" y="4051821"/>
            <a:ext cx="360000" cy="36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a:spLocks noChangeAspect="1"/>
          </p:cNvSpPr>
          <p:nvPr/>
        </p:nvSpPr>
        <p:spPr>
          <a:xfrm>
            <a:off x="5973251" y="4051821"/>
            <a:ext cx="360000" cy="36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65843" y="2843768"/>
            <a:ext cx="3533340" cy="1107996"/>
          </a:xfrm>
          <a:prstGeom prst="rect">
            <a:avLst/>
          </a:prstGeom>
          <a:noFill/>
        </p:spPr>
        <p:txBody>
          <a:bodyPr wrap="none" rtlCol="0">
            <a:spAutoFit/>
          </a:bodyPr>
          <a:lstStyle/>
          <a:p>
            <a:r>
              <a:rPr lang="en-US" altLang="zh-CN" sz="6600" dirty="0" smtClean="0">
                <a:latin typeface="Bitsumishi" panose="00000400000000000000" pitchFamily="2" charset="0"/>
              </a:rPr>
              <a:t>THANKS!</a:t>
            </a:r>
            <a:endParaRPr lang="zh-CN" altLang="en-US" sz="6600" dirty="0">
              <a:latin typeface="Bitsumishi" panose="00000400000000000000" pitchFamily="2" charset="0"/>
            </a:endParaRPr>
          </a:p>
        </p:txBody>
      </p:sp>
    </p:spTree>
    <p:extLst>
      <p:ext uri="{BB962C8B-B14F-4D97-AF65-F5344CB8AC3E}">
        <p14:creationId xmlns:p14="http://schemas.microsoft.com/office/powerpoint/2010/main" val="181224408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24861" y="3077715"/>
            <a:ext cx="4668266" cy="769441"/>
          </a:xfrm>
          <a:prstGeom prst="rect">
            <a:avLst/>
          </a:prstGeom>
          <a:noFill/>
        </p:spPr>
        <p:txBody>
          <a:bodyPr wrap="none" rtlCol="0">
            <a:spAutoFit/>
          </a:bodyPr>
          <a:lstStyle/>
          <a:p>
            <a:r>
              <a:rPr lang="en-US" altLang="zh-CN" sz="4400" dirty="0" smtClean="0">
                <a:latin typeface="Segoe Script" panose="020B0504020000000003" pitchFamily="34" charset="0"/>
              </a:rPr>
              <a:t>MJ Design </a:t>
            </a:r>
            <a:r>
              <a:rPr lang="zh-CN" altLang="en-US" sz="4400" dirty="0" smtClean="0">
                <a:latin typeface="造字工房力黑（非商用）常规体" pitchFamily="2" charset="-122"/>
                <a:ea typeface="造字工房力黑（非商用）常规体" pitchFamily="2" charset="-122"/>
              </a:rPr>
              <a:t>出品</a:t>
            </a:r>
            <a:endParaRPr lang="zh-CN" altLang="en-US" sz="4400" dirty="0">
              <a:latin typeface="造字工房力黑（非商用）常规体" pitchFamily="2" charset="-122"/>
              <a:ea typeface="造字工房力黑（非商用）常规体" pitchFamily="2" charset="-122"/>
            </a:endParaRPr>
          </a:p>
        </p:txBody>
      </p:sp>
      <p:grpSp>
        <p:nvGrpSpPr>
          <p:cNvPr id="16" name="组合 15"/>
          <p:cNvGrpSpPr/>
          <p:nvPr/>
        </p:nvGrpSpPr>
        <p:grpSpPr>
          <a:xfrm>
            <a:off x="2565425" y="2787871"/>
            <a:ext cx="1435100" cy="1240087"/>
            <a:chOff x="-495300" y="1762125"/>
            <a:chExt cx="4556125" cy="3937001"/>
          </a:xfrm>
        </p:grpSpPr>
        <p:sp>
          <p:nvSpPr>
            <p:cNvPr id="12" name="AutoShape 9"/>
            <p:cNvSpPr>
              <a:spLocks noChangeAspect="1" noChangeArrowheads="1" noTextEdit="1"/>
            </p:cNvSpPr>
            <p:nvPr/>
          </p:nvSpPr>
          <p:spPr bwMode="auto">
            <a:xfrm>
              <a:off x="-495300" y="1762125"/>
              <a:ext cx="4556125"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160338" y="1762125"/>
              <a:ext cx="4216400" cy="2816225"/>
            </a:xfrm>
            <a:custGeom>
              <a:avLst/>
              <a:gdLst>
                <a:gd name="T0" fmla="*/ 625 w 2656"/>
                <a:gd name="T1" fmla="*/ 351 h 1774"/>
                <a:gd name="T2" fmla="*/ 2656 w 2656"/>
                <a:gd name="T3" fmla="*/ 351 h 1774"/>
                <a:gd name="T4" fmla="*/ 2440 w 2656"/>
                <a:gd name="T5" fmla="*/ 0 h 1774"/>
                <a:gd name="T6" fmla="*/ 0 w 2656"/>
                <a:gd name="T7" fmla="*/ 0 h 1774"/>
                <a:gd name="T8" fmla="*/ 1010 w 2656"/>
                <a:gd name="T9" fmla="*/ 1774 h 1774"/>
                <a:gd name="T10" fmla="*/ 1229 w 2656"/>
                <a:gd name="T11" fmla="*/ 1413 h 1774"/>
                <a:gd name="T12" fmla="*/ 625 w 2656"/>
                <a:gd name="T13" fmla="*/ 351 h 1774"/>
              </a:gdLst>
              <a:ahLst/>
              <a:cxnLst>
                <a:cxn ang="0">
                  <a:pos x="T0" y="T1"/>
                </a:cxn>
                <a:cxn ang="0">
                  <a:pos x="T2" y="T3"/>
                </a:cxn>
                <a:cxn ang="0">
                  <a:pos x="T4" y="T5"/>
                </a:cxn>
                <a:cxn ang="0">
                  <a:pos x="T6" y="T7"/>
                </a:cxn>
                <a:cxn ang="0">
                  <a:pos x="T8" y="T9"/>
                </a:cxn>
                <a:cxn ang="0">
                  <a:pos x="T10" y="T11"/>
                </a:cxn>
                <a:cxn ang="0">
                  <a:pos x="T12" y="T13"/>
                </a:cxn>
              </a:cxnLst>
              <a:rect l="0" t="0" r="r" b="b"/>
              <a:pathLst>
                <a:path w="2656" h="1774">
                  <a:moveTo>
                    <a:pt x="625" y="351"/>
                  </a:moveTo>
                  <a:lnTo>
                    <a:pt x="2656" y="351"/>
                  </a:lnTo>
                  <a:lnTo>
                    <a:pt x="2440" y="0"/>
                  </a:lnTo>
                  <a:lnTo>
                    <a:pt x="0" y="0"/>
                  </a:lnTo>
                  <a:lnTo>
                    <a:pt x="1010" y="1774"/>
                  </a:lnTo>
                  <a:lnTo>
                    <a:pt x="1229" y="1413"/>
                  </a:lnTo>
                  <a:lnTo>
                    <a:pt x="625" y="351"/>
                  </a:lnTo>
                  <a:close/>
                </a:path>
              </a:pathLst>
            </a:custGeom>
            <a:solidFill>
              <a:srgbClr val="ED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p:cNvSpPr>
            <p:nvPr/>
          </p:nvSpPr>
          <p:spPr bwMode="auto">
            <a:xfrm>
              <a:off x="-490538" y="1762125"/>
              <a:ext cx="3579813" cy="3937000"/>
            </a:xfrm>
            <a:custGeom>
              <a:avLst/>
              <a:gdLst>
                <a:gd name="T0" fmla="*/ 1218 w 2255"/>
                <a:gd name="T1" fmla="*/ 1774 h 2480"/>
                <a:gd name="T2" fmla="*/ 208 w 2255"/>
                <a:gd name="T3" fmla="*/ 0 h 2480"/>
                <a:gd name="T4" fmla="*/ 0 w 2255"/>
                <a:gd name="T5" fmla="*/ 410 h 2480"/>
                <a:gd name="T6" fmla="*/ 1242 w 2255"/>
                <a:gd name="T7" fmla="*/ 2480 h 2480"/>
                <a:gd name="T8" fmla="*/ 2255 w 2255"/>
                <a:gd name="T9" fmla="*/ 706 h 2480"/>
                <a:gd name="T10" fmla="*/ 1873 w 2255"/>
                <a:gd name="T11" fmla="*/ 706 h 2480"/>
                <a:gd name="T12" fmla="*/ 1437 w 2255"/>
                <a:gd name="T13" fmla="*/ 1413 h 2480"/>
                <a:gd name="T14" fmla="*/ 1218 w 2255"/>
                <a:gd name="T15" fmla="*/ 1774 h 2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5" h="2480">
                  <a:moveTo>
                    <a:pt x="1218" y="1774"/>
                  </a:moveTo>
                  <a:lnTo>
                    <a:pt x="208" y="0"/>
                  </a:lnTo>
                  <a:lnTo>
                    <a:pt x="0" y="410"/>
                  </a:lnTo>
                  <a:lnTo>
                    <a:pt x="1242" y="2480"/>
                  </a:lnTo>
                  <a:lnTo>
                    <a:pt x="2255" y="706"/>
                  </a:lnTo>
                  <a:lnTo>
                    <a:pt x="1873" y="706"/>
                  </a:lnTo>
                  <a:lnTo>
                    <a:pt x="1437" y="1413"/>
                  </a:lnTo>
                  <a:lnTo>
                    <a:pt x="1218" y="1774"/>
                  </a:lnTo>
                  <a:close/>
                </a:path>
              </a:pathLst>
            </a:custGeom>
            <a:solidFill>
              <a:srgbClr val="C3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831850" y="2319338"/>
              <a:ext cx="3224213" cy="3379788"/>
            </a:xfrm>
            <a:custGeom>
              <a:avLst/>
              <a:gdLst>
                <a:gd name="T0" fmla="*/ 201 w 2031"/>
                <a:gd name="T1" fmla="*/ 355 h 2129"/>
                <a:gd name="T2" fmla="*/ 1040 w 2031"/>
                <a:gd name="T3" fmla="*/ 355 h 2129"/>
                <a:gd name="T4" fmla="*/ 1422 w 2031"/>
                <a:gd name="T5" fmla="*/ 355 h 2129"/>
                <a:gd name="T6" fmla="*/ 409 w 2031"/>
                <a:gd name="T7" fmla="*/ 2129 h 2129"/>
                <a:gd name="T8" fmla="*/ 864 w 2031"/>
                <a:gd name="T9" fmla="*/ 2129 h 2129"/>
                <a:gd name="T10" fmla="*/ 2031 w 2031"/>
                <a:gd name="T11" fmla="*/ 0 h 2129"/>
                <a:gd name="T12" fmla="*/ 0 w 2031"/>
                <a:gd name="T13" fmla="*/ 0 h 2129"/>
                <a:gd name="T14" fmla="*/ 201 w 2031"/>
                <a:gd name="T15" fmla="*/ 355 h 2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1" h="2129">
                  <a:moveTo>
                    <a:pt x="201" y="355"/>
                  </a:moveTo>
                  <a:lnTo>
                    <a:pt x="1040" y="355"/>
                  </a:lnTo>
                  <a:lnTo>
                    <a:pt x="1422" y="355"/>
                  </a:lnTo>
                  <a:lnTo>
                    <a:pt x="409" y="2129"/>
                  </a:lnTo>
                  <a:lnTo>
                    <a:pt x="864" y="2129"/>
                  </a:lnTo>
                  <a:lnTo>
                    <a:pt x="2031" y="0"/>
                  </a:lnTo>
                  <a:lnTo>
                    <a:pt x="0" y="0"/>
                  </a:lnTo>
                  <a:lnTo>
                    <a:pt x="201" y="355"/>
                  </a:lnTo>
                  <a:close/>
                </a:path>
              </a:pathLst>
            </a:custGeom>
            <a:solidFill>
              <a:srgbClr val="E3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5055" y="2285822"/>
            <a:ext cx="2084672" cy="2084672"/>
          </a:xfrm>
          <a:prstGeom prst="rect">
            <a:avLst/>
          </a:prstGeom>
        </p:spPr>
      </p:pic>
    </p:spTree>
    <p:extLst>
      <p:ext uri="{BB962C8B-B14F-4D97-AF65-F5344CB8AC3E}">
        <p14:creationId xmlns:p14="http://schemas.microsoft.com/office/powerpoint/2010/main" val="1823995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267414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4923" y="2443540"/>
            <a:ext cx="10557698" cy="769441"/>
          </a:xfrm>
          <a:prstGeom prst="rect">
            <a:avLst/>
          </a:prstGeom>
          <a:noFill/>
        </p:spPr>
        <p:txBody>
          <a:bodyPr wrap="none" rtlCol="0">
            <a:spAutoFit/>
          </a:bodyPr>
          <a:lstStyle/>
          <a:p>
            <a:pPr algn="ctr"/>
            <a:r>
              <a:rPr lang="zh-CN" altLang="en-US" sz="4400" dirty="0" smtClean="0">
                <a:latin typeface="中山行书百年纪念版" panose="02010609000101010101" pitchFamily="49" charset="-122"/>
                <a:ea typeface="中山行书百年纪念版" panose="02010609000101010101" pitchFamily="49" charset="-122"/>
              </a:rPr>
              <a:t>像我这么懒的人为什么会出这个教程？</a:t>
            </a:r>
            <a:endParaRPr lang="zh-CN" altLang="en-US" sz="4400" dirty="0">
              <a:latin typeface="中山行书百年纪念版" panose="02010609000101010101" pitchFamily="49" charset="-122"/>
              <a:ea typeface="中山行书百年纪念版" panose="02010609000101010101" pitchFamily="49" charset="-122"/>
            </a:endParaRPr>
          </a:p>
        </p:txBody>
      </p:sp>
      <p:sp>
        <p:nvSpPr>
          <p:cNvPr id="4" name="文本框 3"/>
          <p:cNvSpPr txBox="1"/>
          <p:nvPr/>
        </p:nvSpPr>
        <p:spPr>
          <a:xfrm>
            <a:off x="3601815" y="3676917"/>
            <a:ext cx="4903908" cy="769441"/>
          </a:xfrm>
          <a:prstGeom prst="rect">
            <a:avLst/>
          </a:prstGeom>
          <a:noFill/>
        </p:spPr>
        <p:txBody>
          <a:bodyPr wrap="none" rtlCol="0">
            <a:spAutoFit/>
          </a:bodyPr>
          <a:lstStyle/>
          <a:p>
            <a:pPr algn="ctr"/>
            <a:r>
              <a:rPr lang="zh-CN" altLang="en-US" sz="4400" dirty="0" smtClean="0">
                <a:latin typeface="中山行书百年纪念版" panose="02010609000101010101" pitchFamily="49" charset="-122"/>
                <a:ea typeface="中山行书百年纪念版" panose="02010609000101010101" pitchFamily="49" charset="-122"/>
              </a:rPr>
              <a:t>因为有</a:t>
            </a:r>
            <a:r>
              <a:rPr lang="zh-CN" altLang="en-US" sz="4400" dirty="0">
                <a:latin typeface="中山行书百年纪念版" panose="02010609000101010101" pitchFamily="49" charset="-122"/>
                <a:ea typeface="中山行书百年纪念版" panose="02010609000101010101" pitchFamily="49" charset="-122"/>
              </a:rPr>
              <a:t>个</a:t>
            </a:r>
            <a:r>
              <a:rPr lang="zh-CN" altLang="en-US" sz="4400" dirty="0" smtClean="0">
                <a:latin typeface="中山行书百年纪念版" panose="02010609000101010101" pitchFamily="49" charset="-122"/>
                <a:ea typeface="中山行书百年纪念版" panose="02010609000101010101" pitchFamily="49" charset="-122"/>
              </a:rPr>
              <a:t>人不会</a:t>
            </a:r>
            <a:r>
              <a:rPr lang="en-US" altLang="zh-CN" sz="4400" dirty="0" smtClean="0">
                <a:latin typeface="中山行书百年纪念版" panose="02010609000101010101" pitchFamily="49" charset="-122"/>
                <a:ea typeface="中山行书百年纪念版" panose="02010609000101010101" pitchFamily="49" charset="-122"/>
              </a:rPr>
              <a:t>…</a:t>
            </a:r>
            <a:endParaRPr lang="zh-CN" altLang="en-US" sz="4400" dirty="0">
              <a:latin typeface="中山行书百年纪念版" panose="02010609000101010101" pitchFamily="49" charset="-122"/>
              <a:ea typeface="中山行书百年纪念版" panose="02010609000101010101" pitchFamily="49" charset="-122"/>
            </a:endParaRPr>
          </a:p>
        </p:txBody>
      </p:sp>
      <p:sp>
        <p:nvSpPr>
          <p:cNvPr id="5" name="等腰三角形 4"/>
          <p:cNvSpPr/>
          <p:nvPr/>
        </p:nvSpPr>
        <p:spPr>
          <a:xfrm rot="10800000">
            <a:off x="5872717" y="4766328"/>
            <a:ext cx="446568" cy="3849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213725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1300"/>
                            </p:stCondLst>
                            <p:childTnLst>
                              <p:par>
                                <p:cTn id="13" presetID="10" presetClass="entr" presetSubtype="0" fill="hold" grpId="0" nodeType="afterEffect">
                                  <p:stCondLst>
                                    <p:cond delay="3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26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6244062" y="1156160"/>
            <a:ext cx="4431210" cy="5461000"/>
          </a:xfrm>
          <a:prstGeom prst="roundRect">
            <a:avLst>
              <a:gd name="adj" fmla="val 3064"/>
            </a:avLst>
          </a:prstGeom>
          <a:solidFill>
            <a:schemeClr val="bg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592203" y="1156160"/>
            <a:ext cx="4431210" cy="5461000"/>
          </a:xfrm>
          <a:prstGeom prst="roundRect">
            <a:avLst>
              <a:gd name="adj" fmla="val 3064"/>
            </a:avLst>
          </a:prstGeom>
          <a:solidFill>
            <a:schemeClr val="bg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标注 2"/>
          <p:cNvSpPr/>
          <p:nvPr/>
        </p:nvSpPr>
        <p:spPr>
          <a:xfrm>
            <a:off x="2540850" y="2948448"/>
            <a:ext cx="2695575" cy="733425"/>
          </a:xfrm>
          <a:prstGeom prst="wedgeRoundRectCallout">
            <a:avLst>
              <a:gd name="adj1" fmla="val 54785"/>
              <a:gd name="adj2" fmla="val -23214"/>
              <a:gd name="adj3" fmla="val 16667"/>
            </a:avLst>
          </a:prstGeom>
          <a:solidFill>
            <a:srgbClr val="A2E55A"/>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5" name="圆角矩形标注 4"/>
          <p:cNvSpPr/>
          <p:nvPr/>
        </p:nvSpPr>
        <p:spPr>
          <a:xfrm>
            <a:off x="2540850" y="2008648"/>
            <a:ext cx="2695575" cy="733425"/>
          </a:xfrm>
          <a:prstGeom prst="wedgeRoundRectCallout">
            <a:avLst>
              <a:gd name="adj1" fmla="val -54991"/>
              <a:gd name="adj2" fmla="val -19751"/>
              <a:gd name="adj3" fmla="val 16667"/>
            </a:avLst>
          </a:prstGeom>
          <a:solidFill>
            <a:schemeClr val="bg1">
              <a:lumMod val="95000"/>
            </a:schemeClr>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4" name="文本框 3"/>
          <p:cNvSpPr txBox="1"/>
          <p:nvPr/>
        </p:nvSpPr>
        <p:spPr>
          <a:xfrm>
            <a:off x="2693252" y="2097547"/>
            <a:ext cx="2273300" cy="584775"/>
          </a:xfrm>
          <a:prstGeom prst="rect">
            <a:avLst/>
          </a:prstGeom>
          <a:noFill/>
        </p:spPr>
        <p:txBody>
          <a:bodyPr wrap="square" rtlCol="0">
            <a:spAutoFit/>
          </a:bodyPr>
          <a:lstStyle/>
          <a:p>
            <a:r>
              <a:rPr lang="en-US" altLang="zh-CN" sz="1600" dirty="0" smtClean="0">
                <a:latin typeface="华文细黑" panose="02010600040101010101" pitchFamily="2" charset="-122"/>
                <a:ea typeface="华文细黑" panose="02010600040101010101" pitchFamily="2" charset="-122"/>
              </a:rPr>
              <a:t>MJ, </a:t>
            </a:r>
            <a:r>
              <a:rPr lang="zh-CN" altLang="en-US" sz="1600" dirty="0" smtClean="0">
                <a:latin typeface="华文细黑" panose="02010600040101010101" pitchFamily="2" charset="-122"/>
                <a:ea typeface="华文细黑" panose="02010600040101010101" pitchFamily="2" charset="-122"/>
              </a:rPr>
              <a:t>想羡慕</a:t>
            </a:r>
            <a:r>
              <a:rPr lang="en-US" altLang="zh-CN" sz="1600" dirty="0" smtClean="0">
                <a:latin typeface="华文细黑" panose="02010600040101010101" pitchFamily="2" charset="-122"/>
                <a:ea typeface="华文细黑" panose="02010600040101010101" pitchFamily="2" charset="-122"/>
              </a:rPr>
              <a:t>Keynote</a:t>
            </a:r>
            <a:r>
              <a:rPr lang="zh-CN" altLang="en-US" sz="1600" dirty="0" smtClean="0">
                <a:latin typeface="华文细黑" panose="02010600040101010101" pitchFamily="2" charset="-122"/>
                <a:ea typeface="华文细黑" panose="02010600040101010101" pitchFamily="2" charset="-122"/>
              </a:rPr>
              <a:t>的神奇移动啊！</a:t>
            </a:r>
            <a:endParaRPr lang="zh-CN" altLang="en-US" sz="1600" dirty="0">
              <a:latin typeface="华文细黑" panose="02010600040101010101" pitchFamily="2" charset="-122"/>
              <a:ea typeface="华文细黑" panose="02010600040101010101" pitchFamily="2" charset="-122"/>
            </a:endParaRPr>
          </a:p>
        </p:txBody>
      </p:sp>
      <p:sp>
        <p:nvSpPr>
          <p:cNvPr id="7" name="文本框 6"/>
          <p:cNvSpPr txBox="1"/>
          <p:nvPr/>
        </p:nvSpPr>
        <p:spPr>
          <a:xfrm>
            <a:off x="2693252" y="2992897"/>
            <a:ext cx="2273300" cy="615553"/>
          </a:xfrm>
          <a:prstGeom prst="rect">
            <a:avLst/>
          </a:prstGeom>
          <a:noFill/>
        </p:spPr>
        <p:txBody>
          <a:bodyPr wrap="square" rtlCol="0">
            <a:spAutoFit/>
          </a:bodyPr>
          <a:lstStyle/>
          <a:p>
            <a:r>
              <a:rPr lang="zh-CN" altLang="en-US" sz="1600" dirty="0" smtClean="0">
                <a:latin typeface="华文细黑" panose="02010600040101010101" pitchFamily="2" charset="-122"/>
                <a:ea typeface="华文细黑" panose="02010600040101010101" pitchFamily="2" charset="-122"/>
              </a:rPr>
              <a:t>最新的</a:t>
            </a:r>
            <a:r>
              <a:rPr lang="en-US" altLang="zh-CN" sz="1600" dirty="0" smtClean="0">
                <a:latin typeface="华文细黑" panose="02010600040101010101" pitchFamily="2" charset="-122"/>
                <a:ea typeface="华文细黑" panose="02010600040101010101" pitchFamily="2" charset="-122"/>
              </a:rPr>
              <a:t>Office 365</a:t>
            </a:r>
            <a:r>
              <a:rPr lang="zh-CN" altLang="en-US" sz="1600" dirty="0" smtClean="0">
                <a:latin typeface="华文细黑" panose="02010600040101010101" pitchFamily="2" charset="-122"/>
                <a:ea typeface="华文细黑" panose="02010600040101010101" pitchFamily="2" charset="-122"/>
              </a:rPr>
              <a:t>有</a:t>
            </a:r>
            <a:r>
              <a:rPr lang="en-US" altLang="zh-CN" dirty="0" smtClean="0"/>
              <a:t>morph</a:t>
            </a:r>
            <a:r>
              <a:rPr lang="zh-CN" altLang="en-US" sz="1600" dirty="0" smtClean="0">
                <a:latin typeface="华文细黑" panose="02010600040101010101" pitchFamily="2" charset="-122"/>
                <a:ea typeface="华文细黑" panose="02010600040101010101" pitchFamily="2" charset="-122"/>
              </a:rPr>
              <a:t>功能啊，你试试！</a:t>
            </a:r>
            <a:endParaRPr lang="zh-CN" altLang="en-US" sz="1600" dirty="0">
              <a:latin typeface="华文细黑" panose="02010600040101010101" pitchFamily="2" charset="-122"/>
              <a:ea typeface="华文细黑" panose="02010600040101010101" pitchFamily="2" charset="-122"/>
            </a:endParaRPr>
          </a:p>
        </p:txBody>
      </p:sp>
      <p:sp>
        <p:nvSpPr>
          <p:cNvPr id="8" name="圆角矩形标注 7"/>
          <p:cNvSpPr/>
          <p:nvPr/>
        </p:nvSpPr>
        <p:spPr>
          <a:xfrm>
            <a:off x="2540850" y="3885072"/>
            <a:ext cx="2695575" cy="733425"/>
          </a:xfrm>
          <a:prstGeom prst="wedgeRoundRectCallout">
            <a:avLst>
              <a:gd name="adj1" fmla="val -54991"/>
              <a:gd name="adj2" fmla="val -19751"/>
              <a:gd name="adj3" fmla="val 16667"/>
            </a:avLst>
          </a:prstGeom>
          <a:solidFill>
            <a:schemeClr val="bg1">
              <a:lumMod val="95000"/>
            </a:schemeClr>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9" name="文本框 8"/>
          <p:cNvSpPr txBox="1"/>
          <p:nvPr/>
        </p:nvSpPr>
        <p:spPr>
          <a:xfrm>
            <a:off x="2693252" y="3929521"/>
            <a:ext cx="2273300" cy="584775"/>
          </a:xfrm>
          <a:prstGeom prst="rect">
            <a:avLst/>
          </a:prstGeom>
          <a:noFill/>
        </p:spPr>
        <p:txBody>
          <a:bodyPr wrap="square" rtlCol="0">
            <a:spAutoFit/>
          </a:bodyPr>
          <a:lstStyle/>
          <a:p>
            <a:r>
              <a:rPr lang="zh-CN" altLang="en-US" sz="1600" dirty="0" smtClean="0">
                <a:latin typeface="华文细黑" panose="02010600040101010101" pitchFamily="2" charset="-122"/>
                <a:ea typeface="华文细黑" panose="02010600040101010101" pitchFamily="2" charset="-122"/>
              </a:rPr>
              <a:t>我没有那个版本，只有</a:t>
            </a:r>
            <a:r>
              <a:rPr lang="en-US" altLang="zh-CN" sz="1600" dirty="0" smtClean="0">
                <a:latin typeface="华文细黑" panose="02010600040101010101" pitchFamily="2" charset="-122"/>
                <a:ea typeface="华文细黑" panose="02010600040101010101" pitchFamily="2" charset="-122"/>
              </a:rPr>
              <a:t>13</a:t>
            </a:r>
            <a:r>
              <a:rPr lang="zh-CN" altLang="en-US" sz="1600" dirty="0" smtClean="0">
                <a:latin typeface="华文细黑" panose="02010600040101010101" pitchFamily="2" charset="-122"/>
                <a:ea typeface="华文细黑" panose="02010600040101010101" pitchFamily="2" charset="-122"/>
              </a:rPr>
              <a:t>版的</a:t>
            </a:r>
            <a:r>
              <a:rPr lang="en-US" altLang="zh-CN" sz="1600" dirty="0" smtClean="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p:txBody>
      </p:sp>
      <p:sp>
        <p:nvSpPr>
          <p:cNvPr id="10" name="圆角矩形标注 9"/>
          <p:cNvSpPr/>
          <p:nvPr/>
        </p:nvSpPr>
        <p:spPr>
          <a:xfrm>
            <a:off x="2540850" y="4821696"/>
            <a:ext cx="2695575" cy="733425"/>
          </a:xfrm>
          <a:prstGeom prst="wedgeRoundRectCallout">
            <a:avLst>
              <a:gd name="adj1" fmla="val 54785"/>
              <a:gd name="adj2" fmla="val -23214"/>
              <a:gd name="adj3" fmla="val 16667"/>
            </a:avLst>
          </a:prstGeom>
          <a:solidFill>
            <a:srgbClr val="A2E55A"/>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11" name="文本框 10"/>
          <p:cNvSpPr txBox="1"/>
          <p:nvPr/>
        </p:nvSpPr>
        <p:spPr>
          <a:xfrm>
            <a:off x="2693252" y="4866145"/>
            <a:ext cx="2273300" cy="584775"/>
          </a:xfrm>
          <a:prstGeom prst="rect">
            <a:avLst/>
          </a:prstGeom>
          <a:noFill/>
        </p:spPr>
        <p:txBody>
          <a:bodyPr wrap="square" rtlCol="0">
            <a:spAutoFit/>
          </a:bodyPr>
          <a:lstStyle/>
          <a:p>
            <a:r>
              <a:rPr lang="en-US" altLang="zh-CN" sz="1600" dirty="0" smtClean="0">
                <a:latin typeface="华文细黑" panose="02010600040101010101" pitchFamily="2" charset="-122"/>
                <a:ea typeface="华文细黑" panose="02010600040101010101" pitchFamily="2" charset="-122"/>
              </a:rPr>
              <a:t>13</a:t>
            </a:r>
            <a:r>
              <a:rPr lang="zh-CN" altLang="en-US" sz="1600" dirty="0" smtClean="0">
                <a:latin typeface="华文细黑" panose="02010600040101010101" pitchFamily="2" charset="-122"/>
                <a:ea typeface="华文细黑" panose="02010600040101010101" pitchFamily="2" charset="-122"/>
              </a:rPr>
              <a:t>版</a:t>
            </a:r>
            <a:r>
              <a:rPr lang="zh-CN" altLang="en-US" sz="1600" dirty="0">
                <a:latin typeface="华文细黑" panose="02010600040101010101" pitchFamily="2" charset="-122"/>
                <a:ea typeface="华文细黑" panose="02010600040101010101" pitchFamily="2" charset="-122"/>
              </a:rPr>
              <a:t>也</a:t>
            </a:r>
            <a:r>
              <a:rPr lang="zh-CN" altLang="en-US" sz="1600" dirty="0" smtClean="0">
                <a:latin typeface="华文细黑" panose="02010600040101010101" pitchFamily="2" charset="-122"/>
                <a:ea typeface="华文细黑" panose="02010600040101010101" pitchFamily="2" charset="-122"/>
              </a:rPr>
              <a:t>可以神奇移动</a:t>
            </a:r>
            <a:r>
              <a:rPr lang="en-US" altLang="zh-CN" sz="1600" dirty="0" smtClean="0">
                <a:latin typeface="华文细黑" panose="02010600040101010101" pitchFamily="2" charset="-122"/>
                <a:ea typeface="华文细黑" panose="02010600040101010101" pitchFamily="2" charset="-122"/>
              </a:rPr>
              <a:t>,</a:t>
            </a:r>
            <a:r>
              <a:rPr lang="zh-CN" altLang="en-US" sz="1600" dirty="0" smtClean="0">
                <a:latin typeface="华文细黑" panose="02010600040101010101" pitchFamily="2" charset="-122"/>
                <a:ea typeface="华文细黑" panose="02010600040101010101" pitchFamily="2" charset="-122"/>
              </a:rPr>
              <a:t>不过麻烦些</a:t>
            </a:r>
            <a:endParaRPr lang="zh-CN" altLang="en-US" sz="1600" dirty="0">
              <a:latin typeface="华文细黑" panose="02010600040101010101" pitchFamily="2" charset="-122"/>
              <a:ea typeface="华文细黑" panose="02010600040101010101" pitchFamily="2" charset="-122"/>
            </a:endParaRPr>
          </a:p>
        </p:txBody>
      </p:sp>
      <p:sp>
        <p:nvSpPr>
          <p:cNvPr id="12" name="圆角矩形标注 11"/>
          <p:cNvSpPr/>
          <p:nvPr/>
        </p:nvSpPr>
        <p:spPr>
          <a:xfrm>
            <a:off x="2540850" y="5758321"/>
            <a:ext cx="1644487" cy="460384"/>
          </a:xfrm>
          <a:prstGeom prst="wedgeRoundRectCallout">
            <a:avLst>
              <a:gd name="adj1" fmla="val -54991"/>
              <a:gd name="adj2" fmla="val -19751"/>
              <a:gd name="adj3" fmla="val 16667"/>
            </a:avLst>
          </a:prstGeom>
          <a:solidFill>
            <a:schemeClr val="bg1">
              <a:lumMod val="95000"/>
            </a:schemeClr>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13" name="文本框 12"/>
          <p:cNvSpPr txBox="1"/>
          <p:nvPr/>
        </p:nvSpPr>
        <p:spPr>
          <a:xfrm>
            <a:off x="3072470" y="5801944"/>
            <a:ext cx="1078185" cy="338554"/>
          </a:xfrm>
          <a:prstGeom prst="rect">
            <a:avLst/>
          </a:prstGeom>
          <a:noFill/>
        </p:spPr>
        <p:txBody>
          <a:bodyPr wrap="square" rtlCol="0">
            <a:spAutoFit/>
          </a:bodyPr>
          <a:lstStyle>
            <a:defPPr>
              <a:defRPr lang="zh-CN"/>
            </a:defPPr>
            <a:lvl1pPr>
              <a:defRPr sz="1600">
                <a:latin typeface="华文细黑" panose="02010600040101010101" pitchFamily="2" charset="-122"/>
                <a:ea typeface="华文细黑" panose="02010600040101010101" pitchFamily="2" charset="-122"/>
              </a:defRPr>
            </a:lvl1pPr>
          </a:lstStyle>
          <a:p>
            <a:r>
              <a:rPr lang="zh-CN" altLang="en-US" dirty="0"/>
              <a:t>快教教我</a:t>
            </a:r>
          </a:p>
        </p:txBody>
      </p:sp>
      <p:sp>
        <p:nvSpPr>
          <p:cNvPr id="15" name="矩形 14"/>
          <p:cNvSpPr/>
          <p:nvPr/>
        </p:nvSpPr>
        <p:spPr>
          <a:xfrm>
            <a:off x="1591113" y="1282365"/>
            <a:ext cx="4432300" cy="482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760976" y="1408570"/>
            <a:ext cx="118190" cy="230189"/>
          </a:xfrm>
          <a:custGeom>
            <a:avLst/>
            <a:gdLst>
              <a:gd name="connsiteX0" fmla="*/ 0 w 165100"/>
              <a:gd name="connsiteY0" fmla="*/ 0 h 317500"/>
              <a:gd name="connsiteX1" fmla="*/ 165100 w 165100"/>
              <a:gd name="connsiteY1" fmla="*/ 165100 h 317500"/>
              <a:gd name="connsiteX2" fmla="*/ 12700 w 165100"/>
              <a:gd name="connsiteY2" fmla="*/ 317500 h 317500"/>
              <a:gd name="connsiteX0" fmla="*/ 1587 w 166687"/>
              <a:gd name="connsiteY0" fmla="*/ 0 h 324644"/>
              <a:gd name="connsiteX1" fmla="*/ 166687 w 166687"/>
              <a:gd name="connsiteY1" fmla="*/ 165100 h 324644"/>
              <a:gd name="connsiteX2" fmla="*/ 0 w 166687"/>
              <a:gd name="connsiteY2" fmla="*/ 324644 h 324644"/>
            </a:gdLst>
            <a:ahLst/>
            <a:cxnLst>
              <a:cxn ang="0">
                <a:pos x="connsiteX0" y="connsiteY0"/>
              </a:cxn>
              <a:cxn ang="0">
                <a:pos x="connsiteX1" y="connsiteY1"/>
              </a:cxn>
              <a:cxn ang="0">
                <a:pos x="connsiteX2" y="connsiteY2"/>
              </a:cxn>
            </a:cxnLst>
            <a:rect l="l" t="t" r="r" b="b"/>
            <a:pathLst>
              <a:path w="166687" h="324644">
                <a:moveTo>
                  <a:pt x="1587" y="0"/>
                </a:moveTo>
                <a:lnTo>
                  <a:pt x="166687" y="165100"/>
                </a:lnTo>
                <a:lnTo>
                  <a:pt x="0" y="324644"/>
                </a:lnTo>
              </a:path>
            </a:pathLst>
          </a:custGeom>
          <a:no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879166" y="1338998"/>
            <a:ext cx="600947" cy="338554"/>
          </a:xfrm>
          <a:prstGeom prst="rect">
            <a:avLst/>
          </a:prstGeom>
          <a:noFill/>
        </p:spPr>
        <p:txBody>
          <a:bodyPr wrap="square" rtlCol="0">
            <a:spAutoFit/>
          </a:bodyPr>
          <a:lstStyle/>
          <a:p>
            <a:r>
              <a:rPr lang="zh-CN" altLang="en-US" sz="1600" dirty="0" smtClean="0">
                <a:solidFill>
                  <a:schemeClr val="bg1"/>
                </a:solidFill>
                <a:latin typeface="华文细黑" panose="02010600040101010101" pitchFamily="2" charset="-122"/>
                <a:ea typeface="华文细黑" panose="02010600040101010101" pitchFamily="2" charset="-122"/>
              </a:rPr>
              <a:t>微信</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9" name="圆角矩形标注 18"/>
          <p:cNvSpPr/>
          <p:nvPr/>
        </p:nvSpPr>
        <p:spPr>
          <a:xfrm>
            <a:off x="9084554" y="2042634"/>
            <a:ext cx="768388" cy="491597"/>
          </a:xfrm>
          <a:prstGeom prst="wedgeRoundRectCallout">
            <a:avLst>
              <a:gd name="adj1" fmla="val 54785"/>
              <a:gd name="adj2" fmla="val -23214"/>
              <a:gd name="adj3" fmla="val 16667"/>
            </a:avLst>
          </a:prstGeom>
          <a:solidFill>
            <a:srgbClr val="A2E55A"/>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23" name="圆角矩形标注 22"/>
          <p:cNvSpPr/>
          <p:nvPr/>
        </p:nvSpPr>
        <p:spPr>
          <a:xfrm>
            <a:off x="7157367" y="2979258"/>
            <a:ext cx="2351117" cy="702615"/>
          </a:xfrm>
          <a:prstGeom prst="wedgeRoundRectCallout">
            <a:avLst>
              <a:gd name="adj1" fmla="val -54991"/>
              <a:gd name="adj2" fmla="val -19751"/>
              <a:gd name="adj3" fmla="val 16667"/>
            </a:avLst>
          </a:prstGeom>
          <a:solidFill>
            <a:schemeClr val="bg1">
              <a:lumMod val="95000"/>
            </a:schemeClr>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24" name="文本框 23"/>
          <p:cNvSpPr txBox="1"/>
          <p:nvPr/>
        </p:nvSpPr>
        <p:spPr>
          <a:xfrm>
            <a:off x="7235185" y="3023707"/>
            <a:ext cx="2273300" cy="584775"/>
          </a:xfrm>
          <a:prstGeom prst="rect">
            <a:avLst/>
          </a:prstGeom>
          <a:noFill/>
        </p:spPr>
        <p:txBody>
          <a:bodyPr wrap="square" rtlCol="0">
            <a:spAutoFit/>
          </a:bodyPr>
          <a:lstStyle/>
          <a:p>
            <a:r>
              <a:rPr lang="zh-CN" altLang="en-US" sz="1600" dirty="0" smtClean="0">
                <a:latin typeface="华文细黑" panose="02010600040101010101" pitchFamily="2" charset="-122"/>
                <a:ea typeface="华文细黑" panose="02010600040101010101" pitchFamily="2" charset="-122"/>
              </a:rPr>
              <a:t>乳此大  恩无以为报，定以身相许</a:t>
            </a:r>
            <a:endParaRPr lang="zh-CN" altLang="en-US" sz="1600" dirty="0">
              <a:latin typeface="华文细黑" panose="02010600040101010101" pitchFamily="2" charset="-122"/>
              <a:ea typeface="华文细黑" panose="02010600040101010101" pitchFamily="2" charset="-122"/>
            </a:endParaRPr>
          </a:p>
        </p:txBody>
      </p:sp>
      <p:sp>
        <p:nvSpPr>
          <p:cNvPr id="25" name="圆角矩形标注 24"/>
          <p:cNvSpPr/>
          <p:nvPr/>
        </p:nvSpPr>
        <p:spPr>
          <a:xfrm>
            <a:off x="7645886" y="3915882"/>
            <a:ext cx="2207056" cy="488119"/>
          </a:xfrm>
          <a:prstGeom prst="wedgeRoundRectCallout">
            <a:avLst>
              <a:gd name="adj1" fmla="val 54785"/>
              <a:gd name="adj2" fmla="val -23214"/>
              <a:gd name="adj3" fmla="val 16667"/>
            </a:avLst>
          </a:prstGeom>
          <a:solidFill>
            <a:srgbClr val="A2E55A"/>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27" name="圆角矩形标注 26"/>
          <p:cNvSpPr/>
          <p:nvPr/>
        </p:nvSpPr>
        <p:spPr>
          <a:xfrm>
            <a:off x="7157367" y="5494808"/>
            <a:ext cx="2075621" cy="558771"/>
          </a:xfrm>
          <a:prstGeom prst="wedgeRoundRectCallout">
            <a:avLst>
              <a:gd name="adj1" fmla="val -54991"/>
              <a:gd name="adj2" fmla="val -19751"/>
              <a:gd name="adj3" fmla="val 16667"/>
            </a:avLst>
          </a:prstGeom>
          <a:solidFill>
            <a:schemeClr val="bg1">
              <a:lumMod val="95000"/>
            </a:schemeClr>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28" name="文本框 27"/>
          <p:cNvSpPr txBox="1"/>
          <p:nvPr/>
        </p:nvSpPr>
        <p:spPr>
          <a:xfrm>
            <a:off x="7866535" y="3999017"/>
            <a:ext cx="2039418" cy="338554"/>
          </a:xfrm>
          <a:prstGeom prst="rect">
            <a:avLst/>
          </a:prstGeom>
          <a:noFill/>
        </p:spPr>
        <p:txBody>
          <a:bodyPr wrap="square" rtlCol="0">
            <a:spAutoFit/>
          </a:bodyPr>
          <a:lstStyle>
            <a:defPPr>
              <a:defRPr lang="zh-CN"/>
            </a:defPPr>
            <a:lvl1pPr>
              <a:defRPr sz="1600">
                <a:latin typeface="华文细黑" panose="02010600040101010101" pitchFamily="2" charset="-122"/>
                <a:ea typeface="华文细黑" panose="02010600040101010101" pitchFamily="2" charset="-122"/>
              </a:defRPr>
            </a:lvl1pPr>
          </a:lstStyle>
          <a:p>
            <a:r>
              <a:rPr lang="zh-CN" altLang="en-US" dirty="0" smtClean="0"/>
              <a:t>滚</a:t>
            </a:r>
            <a:r>
              <a:rPr lang="en-US" altLang="zh-CN" dirty="0" smtClean="0"/>
              <a:t>~</a:t>
            </a:r>
            <a:r>
              <a:rPr lang="zh-CN" altLang="en-US" dirty="0" smtClean="0"/>
              <a:t>我对男的没兴趣</a:t>
            </a:r>
            <a:endParaRPr lang="zh-CN" altLang="en-US" dirty="0"/>
          </a:p>
        </p:txBody>
      </p:sp>
      <p:sp>
        <p:nvSpPr>
          <p:cNvPr id="31" name="矩形 30"/>
          <p:cNvSpPr/>
          <p:nvPr/>
        </p:nvSpPr>
        <p:spPr>
          <a:xfrm>
            <a:off x="6244062" y="1282365"/>
            <a:ext cx="4431210" cy="482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413925" y="1408570"/>
            <a:ext cx="118190" cy="230189"/>
          </a:xfrm>
          <a:custGeom>
            <a:avLst/>
            <a:gdLst>
              <a:gd name="connsiteX0" fmla="*/ 0 w 165100"/>
              <a:gd name="connsiteY0" fmla="*/ 0 h 317500"/>
              <a:gd name="connsiteX1" fmla="*/ 165100 w 165100"/>
              <a:gd name="connsiteY1" fmla="*/ 165100 h 317500"/>
              <a:gd name="connsiteX2" fmla="*/ 12700 w 165100"/>
              <a:gd name="connsiteY2" fmla="*/ 317500 h 317500"/>
              <a:gd name="connsiteX0" fmla="*/ 1587 w 166687"/>
              <a:gd name="connsiteY0" fmla="*/ 0 h 324644"/>
              <a:gd name="connsiteX1" fmla="*/ 166687 w 166687"/>
              <a:gd name="connsiteY1" fmla="*/ 165100 h 324644"/>
              <a:gd name="connsiteX2" fmla="*/ 0 w 166687"/>
              <a:gd name="connsiteY2" fmla="*/ 324644 h 324644"/>
            </a:gdLst>
            <a:ahLst/>
            <a:cxnLst>
              <a:cxn ang="0">
                <a:pos x="connsiteX0" y="connsiteY0"/>
              </a:cxn>
              <a:cxn ang="0">
                <a:pos x="connsiteX1" y="connsiteY1"/>
              </a:cxn>
              <a:cxn ang="0">
                <a:pos x="connsiteX2" y="connsiteY2"/>
              </a:cxn>
            </a:cxnLst>
            <a:rect l="l" t="t" r="r" b="b"/>
            <a:pathLst>
              <a:path w="166687" h="324644">
                <a:moveTo>
                  <a:pt x="1587" y="0"/>
                </a:moveTo>
                <a:lnTo>
                  <a:pt x="166687" y="165100"/>
                </a:lnTo>
                <a:lnTo>
                  <a:pt x="0" y="324644"/>
                </a:lnTo>
              </a:path>
            </a:pathLst>
          </a:custGeom>
          <a:no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532115" y="1338998"/>
            <a:ext cx="600947" cy="338554"/>
          </a:xfrm>
          <a:prstGeom prst="rect">
            <a:avLst/>
          </a:prstGeom>
          <a:noFill/>
        </p:spPr>
        <p:txBody>
          <a:bodyPr wrap="square" rtlCol="0">
            <a:spAutoFit/>
          </a:bodyPr>
          <a:lstStyle/>
          <a:p>
            <a:r>
              <a:rPr lang="zh-CN" altLang="en-US" sz="1600" dirty="0" smtClean="0">
                <a:solidFill>
                  <a:schemeClr val="bg1"/>
                </a:solidFill>
                <a:latin typeface="华文细黑" panose="02010600040101010101" pitchFamily="2" charset="-122"/>
                <a:ea typeface="华文细黑" panose="02010600040101010101" pitchFamily="2" charset="-122"/>
              </a:rPr>
              <a:t>微信</a:t>
            </a:r>
            <a:endParaRPr lang="zh-CN" altLang="en-US" sz="1600" dirty="0">
              <a:solidFill>
                <a:schemeClr val="bg1"/>
              </a:solidFill>
              <a:latin typeface="华文细黑" panose="02010600040101010101" pitchFamily="2" charset="-122"/>
              <a:ea typeface="华文细黑" panose="02010600040101010101" pitchFamily="2" charset="-122"/>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4469" y="2161334"/>
            <a:ext cx="228600" cy="228600"/>
          </a:xfrm>
          <a:prstGeom prst="rect">
            <a:avLst/>
          </a:prstGeom>
        </p:spPr>
      </p:pic>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5369" y="4080888"/>
            <a:ext cx="228600" cy="228600"/>
          </a:xfrm>
          <a:prstGeom prst="rect">
            <a:avLst/>
          </a:prstGeom>
        </p:spPr>
      </p:pic>
      <p:pic>
        <p:nvPicPr>
          <p:cNvPr id="30" name="图片 29"/>
          <p:cNvPicPr>
            <a:picLocks noChangeAspect="1"/>
          </p:cNvPicPr>
          <p:nvPr/>
        </p:nvPicPr>
        <p:blipFill>
          <a:blip r:embed="rId4">
            <a:extLst>
              <a:ext uri="{BEBA8EAE-BF5A-486C-A8C5-ECC9F3942E4B}">
                <a14:imgProps xmlns:a14="http://schemas.microsoft.com/office/drawing/2010/main">
                  <a14:imgLayer r:embed="rId5">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5384663" y="2944125"/>
            <a:ext cx="582864" cy="573612"/>
          </a:xfrm>
          <a:prstGeom prst="rect">
            <a:avLst/>
          </a:prstGeom>
        </p:spPr>
      </p:pic>
      <p:pic>
        <p:nvPicPr>
          <p:cNvPr id="37" name="图片 36"/>
          <p:cNvPicPr>
            <a:picLocks noChangeAspect="1"/>
          </p:cNvPicPr>
          <p:nvPr/>
        </p:nvPicPr>
        <p:blipFill>
          <a:blip r:embed="rId4">
            <a:extLst>
              <a:ext uri="{BEBA8EAE-BF5A-486C-A8C5-ECC9F3942E4B}">
                <a14:imgProps xmlns:a14="http://schemas.microsoft.com/office/drawing/2010/main">
                  <a14:imgLayer r:embed="rId5">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5384663" y="4821696"/>
            <a:ext cx="582864" cy="573612"/>
          </a:xfrm>
          <a:prstGeom prst="rect">
            <a:avLst/>
          </a:prstGeom>
        </p:spPr>
      </p:pic>
      <p:pic>
        <p:nvPicPr>
          <p:cNvPr id="38" name="图片 37"/>
          <p:cNvPicPr>
            <a:picLocks noChangeAspect="1"/>
          </p:cNvPicPr>
          <p:nvPr/>
        </p:nvPicPr>
        <p:blipFill>
          <a:blip r:embed="rId4">
            <a:extLst>
              <a:ext uri="{BEBA8EAE-BF5A-486C-A8C5-ECC9F3942E4B}">
                <a14:imgProps xmlns:a14="http://schemas.microsoft.com/office/drawing/2010/main">
                  <a14:imgLayer r:embed="rId5">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9937225" y="3825648"/>
            <a:ext cx="582864" cy="573612"/>
          </a:xfrm>
          <a:prstGeom prst="rect">
            <a:avLst/>
          </a:prstGeom>
        </p:spPr>
      </p:pic>
      <p:pic>
        <p:nvPicPr>
          <p:cNvPr id="2" name="图片 1"/>
          <p:cNvPicPr>
            <a:picLocks noChangeAspect="1"/>
          </p:cNvPicPr>
          <p:nvPr/>
        </p:nvPicPr>
        <p:blipFill>
          <a:blip r:embed="rId6"/>
          <a:stretch>
            <a:fillRect/>
          </a:stretch>
        </p:blipFill>
        <p:spPr>
          <a:xfrm>
            <a:off x="1742469" y="2008648"/>
            <a:ext cx="583055" cy="602709"/>
          </a:xfrm>
          <a:prstGeom prst="rect">
            <a:avLst/>
          </a:prstGeom>
        </p:spPr>
      </p:pic>
      <p:pic>
        <p:nvPicPr>
          <p:cNvPr id="39" name="图片 38"/>
          <p:cNvPicPr>
            <a:picLocks noChangeAspect="1"/>
          </p:cNvPicPr>
          <p:nvPr/>
        </p:nvPicPr>
        <p:blipFill>
          <a:blip r:embed="rId6"/>
          <a:stretch>
            <a:fillRect/>
          </a:stretch>
        </p:blipFill>
        <p:spPr>
          <a:xfrm>
            <a:off x="1742469" y="3929521"/>
            <a:ext cx="583055" cy="602709"/>
          </a:xfrm>
          <a:prstGeom prst="rect">
            <a:avLst/>
          </a:prstGeom>
        </p:spPr>
      </p:pic>
      <p:pic>
        <p:nvPicPr>
          <p:cNvPr id="40" name="图片 39"/>
          <p:cNvPicPr>
            <a:picLocks noChangeAspect="1"/>
          </p:cNvPicPr>
          <p:nvPr/>
        </p:nvPicPr>
        <p:blipFill>
          <a:blip r:embed="rId6"/>
          <a:stretch>
            <a:fillRect/>
          </a:stretch>
        </p:blipFill>
        <p:spPr>
          <a:xfrm>
            <a:off x="1742469" y="5732493"/>
            <a:ext cx="583055" cy="602709"/>
          </a:xfrm>
          <a:prstGeom prst="rect">
            <a:avLst/>
          </a:prstGeom>
        </p:spPr>
      </p:pic>
      <p:pic>
        <p:nvPicPr>
          <p:cNvPr id="41" name="图片 40"/>
          <p:cNvPicPr>
            <a:picLocks noChangeAspect="1"/>
          </p:cNvPicPr>
          <p:nvPr/>
        </p:nvPicPr>
        <p:blipFill>
          <a:blip r:embed="rId6"/>
          <a:stretch>
            <a:fillRect/>
          </a:stretch>
        </p:blipFill>
        <p:spPr>
          <a:xfrm>
            <a:off x="6364077" y="2983861"/>
            <a:ext cx="583055" cy="602709"/>
          </a:xfrm>
          <a:prstGeom prst="rect">
            <a:avLst/>
          </a:prstGeom>
        </p:spPr>
      </p:pic>
      <p:pic>
        <p:nvPicPr>
          <p:cNvPr id="42" name="图片 41"/>
          <p:cNvPicPr>
            <a:picLocks noChangeAspect="1"/>
          </p:cNvPicPr>
          <p:nvPr/>
        </p:nvPicPr>
        <p:blipFill>
          <a:blip r:embed="rId6"/>
          <a:stretch>
            <a:fillRect/>
          </a:stretch>
        </p:blipFill>
        <p:spPr>
          <a:xfrm>
            <a:off x="6364077" y="5450870"/>
            <a:ext cx="583055" cy="602709"/>
          </a:xfrm>
          <a:prstGeom prst="rect">
            <a:avLst/>
          </a:prstGeom>
        </p:spPr>
      </p:pic>
      <p:pic>
        <p:nvPicPr>
          <p:cNvPr id="44" name="图片 43"/>
          <p:cNvPicPr>
            <a:picLocks noChangeAspect="1"/>
          </p:cNvPicPr>
          <p:nvPr/>
        </p:nvPicPr>
        <p:blipFill>
          <a:blip r:embed="rId4">
            <a:extLst>
              <a:ext uri="{BEBA8EAE-BF5A-486C-A8C5-ECC9F3942E4B}">
                <a14:imgProps xmlns:a14="http://schemas.microsoft.com/office/drawing/2010/main">
                  <a14:imgLayer r:embed="rId5">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9937225" y="1980005"/>
            <a:ext cx="582864" cy="573612"/>
          </a:xfrm>
          <a:prstGeom prst="rect">
            <a:avLst/>
          </a:prstGeom>
        </p:spPr>
      </p:pic>
      <p:sp>
        <p:nvSpPr>
          <p:cNvPr id="45" name="文本框 44"/>
          <p:cNvSpPr txBox="1"/>
          <p:nvPr/>
        </p:nvSpPr>
        <p:spPr>
          <a:xfrm>
            <a:off x="7235185" y="5590537"/>
            <a:ext cx="1919831" cy="338554"/>
          </a:xfrm>
          <a:prstGeom prst="rect">
            <a:avLst/>
          </a:prstGeom>
          <a:noFill/>
        </p:spPr>
        <p:txBody>
          <a:bodyPr wrap="square" rtlCol="0">
            <a:spAutoFit/>
          </a:bodyPr>
          <a:lstStyle/>
          <a:p>
            <a:r>
              <a:rPr lang="zh-CN" altLang="en-US" sz="1600" dirty="0" smtClean="0">
                <a:latin typeface="华文细黑" panose="02010600040101010101" pitchFamily="2" charset="-122"/>
                <a:ea typeface="华文细黑" panose="02010600040101010101" pitchFamily="2" charset="-122"/>
              </a:rPr>
              <a:t>哈哈，</a:t>
            </a:r>
            <a:r>
              <a:rPr lang="en-US" altLang="zh-CN" sz="1600" dirty="0" smtClean="0">
                <a:latin typeface="华文细黑" panose="02010600040101010101" pitchFamily="2" charset="-122"/>
                <a:ea typeface="华文细黑" panose="02010600040101010101" pitchFamily="2" charset="-122"/>
              </a:rPr>
              <a:t>MJ</a:t>
            </a:r>
            <a:r>
              <a:rPr lang="zh-CN" altLang="en-US" sz="1600" dirty="0" smtClean="0">
                <a:latin typeface="华文细黑" panose="02010600040101010101" pitchFamily="2" charset="-122"/>
                <a:ea typeface="华文细黑" panose="02010600040101010101" pitchFamily="2" charset="-122"/>
              </a:rPr>
              <a:t>最好啦</a:t>
            </a:r>
            <a:r>
              <a:rPr lang="en-US" altLang="zh-CN" sz="1600" dirty="0" smtClean="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p:txBody>
      </p:sp>
      <p:sp>
        <p:nvSpPr>
          <p:cNvPr id="20" name="文本框 19"/>
          <p:cNvSpPr txBox="1"/>
          <p:nvPr/>
        </p:nvSpPr>
        <p:spPr>
          <a:xfrm>
            <a:off x="3385118" y="1349618"/>
            <a:ext cx="800219" cy="338554"/>
          </a:xfrm>
          <a:prstGeom prst="rect">
            <a:avLst/>
          </a:prstGeom>
          <a:noFill/>
        </p:spPr>
        <p:txBody>
          <a:bodyPr wrap="none" rtlCol="0">
            <a:spAutoFit/>
          </a:bodyPr>
          <a:lstStyle/>
          <a:p>
            <a:r>
              <a:rPr lang="zh-CN" altLang="en-US" sz="1600" dirty="0" smtClean="0">
                <a:solidFill>
                  <a:schemeClr val="bg1"/>
                </a:solidFill>
                <a:latin typeface="等线 Light" panose="02010600030101010101" pitchFamily="2" charset="-122"/>
                <a:ea typeface="等线 Light" panose="02010600030101010101" pitchFamily="2" charset="-122"/>
              </a:rPr>
              <a:t>奥巴牛</a:t>
            </a:r>
            <a:endParaRPr lang="zh-CN" altLang="en-US" sz="1600" dirty="0">
              <a:solidFill>
                <a:schemeClr val="bg1"/>
              </a:solidFill>
              <a:latin typeface="等线 Light" panose="02010600030101010101" pitchFamily="2" charset="-122"/>
              <a:ea typeface="等线 Light" panose="02010600030101010101" pitchFamily="2" charset="-122"/>
            </a:endParaRPr>
          </a:p>
        </p:txBody>
      </p:sp>
      <p:sp>
        <p:nvSpPr>
          <p:cNvPr id="46" name="文本框 45"/>
          <p:cNvSpPr txBox="1"/>
          <p:nvPr/>
        </p:nvSpPr>
        <p:spPr>
          <a:xfrm>
            <a:off x="8059557" y="1349618"/>
            <a:ext cx="800219" cy="338554"/>
          </a:xfrm>
          <a:prstGeom prst="rect">
            <a:avLst/>
          </a:prstGeom>
          <a:noFill/>
        </p:spPr>
        <p:txBody>
          <a:bodyPr wrap="none" rtlCol="0">
            <a:spAutoFit/>
          </a:bodyPr>
          <a:lstStyle/>
          <a:p>
            <a:r>
              <a:rPr lang="zh-CN" altLang="en-US" sz="1600" dirty="0" smtClean="0">
                <a:solidFill>
                  <a:schemeClr val="bg1"/>
                </a:solidFill>
                <a:latin typeface="等线 Light" panose="02010600030101010101" pitchFamily="2" charset="-122"/>
                <a:ea typeface="等线 Light" panose="02010600030101010101" pitchFamily="2" charset="-122"/>
              </a:rPr>
              <a:t>奥巴牛</a:t>
            </a:r>
            <a:endParaRPr lang="zh-CN" altLang="en-US" sz="1600" dirty="0">
              <a:solidFill>
                <a:schemeClr val="bg1"/>
              </a:solidFill>
              <a:latin typeface="等线 Light" panose="02010600030101010101" pitchFamily="2" charset="-122"/>
              <a:ea typeface="等线 Light" panose="02010600030101010101" pitchFamily="2" charset="-122"/>
            </a:endParaRPr>
          </a:p>
        </p:txBody>
      </p:sp>
      <p:pic>
        <p:nvPicPr>
          <p:cNvPr id="21" name="图片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3303" y="5874213"/>
            <a:ext cx="228600" cy="228600"/>
          </a:xfrm>
          <a:prstGeom prst="rect">
            <a:avLst/>
          </a:prstGeom>
        </p:spPr>
      </p:pic>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6914" y="5874213"/>
            <a:ext cx="228600" cy="228600"/>
          </a:xfrm>
          <a:prstGeom prst="rect">
            <a:avLst/>
          </a:prstGeom>
        </p:spPr>
      </p:pic>
      <p:sp>
        <p:nvSpPr>
          <p:cNvPr id="48" name="圆角矩形标注 47"/>
          <p:cNvSpPr/>
          <p:nvPr/>
        </p:nvSpPr>
        <p:spPr>
          <a:xfrm>
            <a:off x="7866534" y="4687787"/>
            <a:ext cx="1986407" cy="488119"/>
          </a:xfrm>
          <a:prstGeom prst="wedgeRoundRectCallout">
            <a:avLst>
              <a:gd name="adj1" fmla="val 54785"/>
              <a:gd name="adj2" fmla="val -23214"/>
              <a:gd name="adj3" fmla="val 16667"/>
            </a:avLst>
          </a:prstGeom>
          <a:solidFill>
            <a:srgbClr val="A2E55A"/>
          </a:solidFill>
          <a:ln>
            <a:solidFill>
              <a:schemeClr val="bg1">
                <a:lumMod val="85000"/>
              </a:schemeClr>
            </a:solid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华文细黑" panose="02010600040101010101" pitchFamily="2" charset="-122"/>
              <a:ea typeface="华文细黑" panose="02010600040101010101" pitchFamily="2" charset="-122"/>
            </a:endParaRPr>
          </a:p>
        </p:txBody>
      </p:sp>
      <p:sp>
        <p:nvSpPr>
          <p:cNvPr id="49" name="文本框 48"/>
          <p:cNvSpPr txBox="1"/>
          <p:nvPr/>
        </p:nvSpPr>
        <p:spPr>
          <a:xfrm>
            <a:off x="7906094" y="4749354"/>
            <a:ext cx="2039418" cy="338554"/>
          </a:xfrm>
          <a:prstGeom prst="rect">
            <a:avLst/>
          </a:prstGeom>
          <a:noFill/>
        </p:spPr>
        <p:txBody>
          <a:bodyPr wrap="square" rtlCol="0">
            <a:spAutoFit/>
          </a:bodyPr>
          <a:lstStyle>
            <a:defPPr>
              <a:defRPr lang="zh-CN"/>
            </a:defPPr>
            <a:lvl1pPr>
              <a:defRPr sz="1600">
                <a:latin typeface="华文细黑" panose="02010600040101010101" pitchFamily="2" charset="-122"/>
                <a:ea typeface="华文细黑" panose="02010600040101010101" pitchFamily="2" charset="-122"/>
              </a:defRPr>
            </a:lvl1pPr>
          </a:lstStyle>
          <a:p>
            <a:r>
              <a:rPr lang="zh-CN" altLang="en-US" dirty="0" smtClean="0"/>
              <a:t>我直接撸个教程吧</a:t>
            </a:r>
            <a:endParaRPr lang="zh-CN" altLang="en-US" dirty="0"/>
          </a:p>
        </p:txBody>
      </p:sp>
      <p:pic>
        <p:nvPicPr>
          <p:cNvPr id="51" name="图片 50"/>
          <p:cNvPicPr>
            <a:picLocks noChangeAspect="1"/>
          </p:cNvPicPr>
          <p:nvPr/>
        </p:nvPicPr>
        <p:blipFill>
          <a:blip r:embed="rId4">
            <a:extLst>
              <a:ext uri="{BEBA8EAE-BF5A-486C-A8C5-ECC9F3942E4B}">
                <a14:imgProps xmlns:a14="http://schemas.microsoft.com/office/drawing/2010/main">
                  <a14:imgLayer r:embed="rId5">
                    <a14:imgEffect>
                      <a14:backgroundRemoval t="8871" b="100000" l="2381" r="100000"/>
                    </a14:imgEffect>
                  </a14:imgLayer>
                </a14:imgProps>
              </a:ext>
              <a:ext uri="{28A0092B-C50C-407E-A947-70E740481C1C}">
                <a14:useLocalDpi xmlns:a14="http://schemas.microsoft.com/office/drawing/2010/main" val="0"/>
              </a:ext>
            </a:extLst>
          </a:blip>
          <a:stretch>
            <a:fillRect/>
          </a:stretch>
        </p:blipFill>
        <p:spPr>
          <a:xfrm>
            <a:off x="9937225" y="4514296"/>
            <a:ext cx="582864" cy="573612"/>
          </a:xfrm>
          <a:prstGeom prst="rect">
            <a:avLst/>
          </a:prstGeom>
        </p:spPr>
      </p:pic>
      <p:sp>
        <p:nvSpPr>
          <p:cNvPr id="50" name="文本框 49"/>
          <p:cNvSpPr txBox="1"/>
          <p:nvPr/>
        </p:nvSpPr>
        <p:spPr>
          <a:xfrm>
            <a:off x="4751270" y="259672"/>
            <a:ext cx="2544286" cy="769441"/>
          </a:xfrm>
          <a:prstGeom prst="rect">
            <a:avLst/>
          </a:prstGeom>
          <a:noFill/>
        </p:spPr>
        <p:txBody>
          <a:bodyPr wrap="none" rtlCol="0">
            <a:spAutoFit/>
          </a:bodyPr>
          <a:lstStyle/>
          <a:p>
            <a:pPr algn="ctr"/>
            <a:r>
              <a:rPr lang="zh-CN" altLang="en-US" sz="4400" dirty="0" smtClean="0">
                <a:latin typeface="中山行书百年纪念版" panose="02010609000101010101" pitchFamily="49" charset="-122"/>
                <a:ea typeface="中山行书百年纪念版" panose="02010609000101010101" pitchFamily="49" charset="-122"/>
              </a:rPr>
              <a:t>这是对话</a:t>
            </a:r>
            <a:endParaRPr lang="zh-CN" altLang="en-US" sz="4400" dirty="0">
              <a:latin typeface="中山行书百年纪念版" panose="02010609000101010101" pitchFamily="49" charset="-122"/>
              <a:ea typeface="中山行书百年纪念版" panose="02010609000101010101" pitchFamily="49" charset="-122"/>
            </a:endParaRPr>
          </a:p>
        </p:txBody>
      </p:sp>
    </p:spTree>
    <p:extLst>
      <p:ext uri="{BB962C8B-B14F-4D97-AF65-F5344CB8AC3E}">
        <p14:creationId xmlns:p14="http://schemas.microsoft.com/office/powerpoint/2010/main" val="3672690237"/>
      </p:ext>
    </p:extLst>
  </p:cSld>
  <p:clrMapOvr>
    <a:masterClrMapping/>
  </p:clrMapOvr>
  <p:transition spd="slow" advClick="0" advTm="1000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3200"/>
          <a:stretch/>
        </p:blipFill>
        <p:spPr>
          <a:xfrm>
            <a:off x="-38100" y="0"/>
            <a:ext cx="12230101" cy="6893944"/>
          </a:xfrm>
          <a:prstGeom prst="rect">
            <a:avLst/>
          </a:prstGeom>
        </p:spPr>
      </p:pic>
      <p:sp>
        <p:nvSpPr>
          <p:cNvPr id="4" name="文本框 3"/>
          <p:cNvSpPr txBox="1"/>
          <p:nvPr/>
        </p:nvSpPr>
        <p:spPr>
          <a:xfrm>
            <a:off x="477403" y="2084296"/>
            <a:ext cx="5109091" cy="1569660"/>
          </a:xfrm>
          <a:prstGeom prst="rect">
            <a:avLst/>
          </a:prstGeom>
          <a:noFill/>
        </p:spPr>
        <p:txBody>
          <a:bodyPr wrap="none" rtlCol="0">
            <a:spAutoFit/>
          </a:bodyPr>
          <a:lstStyle/>
          <a:p>
            <a:r>
              <a:rPr lang="zh-CN" altLang="en-US" sz="9600" dirty="0" smtClean="0">
                <a:solidFill>
                  <a:schemeClr val="bg1"/>
                </a:solidFill>
                <a:effectLst>
                  <a:outerShdw blurRad="38100" dist="38100" dir="2700000" algn="tl">
                    <a:srgbClr val="000000">
                      <a:alpha val="43137"/>
                    </a:srgbClr>
                  </a:outerShdw>
                </a:effectLst>
                <a:latin typeface="造字工房版黑（非商用）常规体" pitchFamily="2" charset="-122"/>
                <a:ea typeface="造字工房版黑（非商用）常规体" pitchFamily="2" charset="-122"/>
              </a:rPr>
              <a:t>教程来了</a:t>
            </a:r>
            <a:endParaRPr lang="zh-CN" altLang="en-US" sz="9600" dirty="0">
              <a:solidFill>
                <a:schemeClr val="bg1"/>
              </a:solidFill>
              <a:effectLst>
                <a:outerShdw blurRad="38100" dist="38100" dir="2700000" algn="tl">
                  <a:srgbClr val="000000">
                    <a:alpha val="43137"/>
                  </a:srgbClr>
                </a:outerShdw>
              </a:effectLst>
              <a:latin typeface="造字工房版黑（非商用）常规体" pitchFamily="2" charset="-122"/>
              <a:ea typeface="造字工房版黑（非商用）常规体" pitchFamily="2" charset="-122"/>
            </a:endParaRPr>
          </a:p>
        </p:txBody>
      </p:sp>
      <p:sp>
        <p:nvSpPr>
          <p:cNvPr id="5" name="等腰三角形 4"/>
          <p:cNvSpPr/>
          <p:nvPr/>
        </p:nvSpPr>
        <p:spPr>
          <a:xfrm rot="10800000">
            <a:off x="2541493" y="3926541"/>
            <a:ext cx="980910" cy="242047"/>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rot="5400000">
            <a:off x="5060514" y="2168703"/>
            <a:ext cx="588723" cy="588723"/>
            <a:chOff x="720246" y="982004"/>
            <a:chExt cx="588723" cy="588723"/>
          </a:xfrm>
        </p:grpSpPr>
        <p:cxnSp>
          <p:nvCxnSpPr>
            <p:cNvPr id="6" name="直接连接符 5"/>
            <p:cNvCxnSpPr/>
            <p:nvPr/>
          </p:nvCxnSpPr>
          <p:spPr>
            <a:xfrm>
              <a:off x="720246" y="982005"/>
              <a:ext cx="5887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432148" y="1276366"/>
              <a:ext cx="5887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rot="16200000">
            <a:off x="425886" y="2855671"/>
            <a:ext cx="588723" cy="588723"/>
            <a:chOff x="720246" y="982004"/>
            <a:chExt cx="588723" cy="588723"/>
          </a:xfrm>
        </p:grpSpPr>
        <p:cxnSp>
          <p:nvCxnSpPr>
            <p:cNvPr id="10" name="直接连接符 9"/>
            <p:cNvCxnSpPr/>
            <p:nvPr/>
          </p:nvCxnSpPr>
          <p:spPr>
            <a:xfrm>
              <a:off x="720246" y="982005"/>
              <a:ext cx="5887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432148" y="1276366"/>
              <a:ext cx="58872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2194227"/>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45014" y="673975"/>
            <a:ext cx="5080237" cy="1569660"/>
          </a:xfrm>
          <a:prstGeom prst="rect">
            <a:avLst/>
          </a:prstGeom>
          <a:noFill/>
        </p:spPr>
        <p:txBody>
          <a:bodyPr wrap="none" rtlCol="0">
            <a:spAutoFit/>
          </a:bodyPr>
          <a:lstStyle/>
          <a:p>
            <a:r>
              <a:rPr lang="zh-CN" altLang="en-US" sz="9600" dirty="0" smtClean="0">
                <a:latin typeface="叶根友行书繁" panose="02010601030101010101" pitchFamily="2" charset="-122"/>
                <a:ea typeface="叶根友行书繁" panose="02010601030101010101" pitchFamily="2" charset="-122"/>
              </a:rPr>
              <a:t>三步动作</a:t>
            </a:r>
            <a:endParaRPr lang="zh-CN" altLang="en-US" sz="9600" dirty="0">
              <a:latin typeface="叶根友行书繁" panose="02010601030101010101" pitchFamily="2" charset="-122"/>
              <a:ea typeface="叶根友行书繁" panose="02010601030101010101" pitchFamily="2" charset="-122"/>
            </a:endParaRPr>
          </a:p>
        </p:txBody>
      </p:sp>
      <p:sp>
        <p:nvSpPr>
          <p:cNvPr id="4" name="文本框 3"/>
          <p:cNvSpPr txBox="1"/>
          <p:nvPr/>
        </p:nvSpPr>
        <p:spPr>
          <a:xfrm>
            <a:off x="5525821" y="3182145"/>
            <a:ext cx="1569660" cy="369332"/>
          </a:xfrm>
          <a:prstGeom prst="rect">
            <a:avLst/>
          </a:prstGeom>
          <a:noFill/>
        </p:spPr>
        <p:txBody>
          <a:bodyPr wrap="none" rtlCol="0">
            <a:spAutoFit/>
          </a:bodyPr>
          <a:lstStyle/>
          <a:p>
            <a:r>
              <a:rPr lang="zh-CN" altLang="en-US" dirty="0" smtClean="0">
                <a:latin typeface="等线 Light" panose="02010600030101010101" pitchFamily="2" charset="-122"/>
                <a:ea typeface="等线 Light" panose="02010600030101010101" pitchFamily="2" charset="-122"/>
              </a:rPr>
              <a:t>添加</a:t>
            </a:r>
            <a:r>
              <a:rPr lang="zh-CN" altLang="en-US" dirty="0">
                <a:latin typeface="等线 Light" panose="02010600030101010101" pitchFamily="2" charset="-122"/>
                <a:ea typeface="等线 Light" panose="02010600030101010101" pitchFamily="2" charset="-122"/>
              </a:rPr>
              <a:t>移动</a:t>
            </a:r>
            <a:r>
              <a:rPr lang="zh-CN" altLang="en-US" dirty="0" smtClean="0">
                <a:latin typeface="等线 Light" panose="02010600030101010101" pitchFamily="2" charset="-122"/>
                <a:ea typeface="等线 Light" panose="02010600030101010101" pitchFamily="2" charset="-122"/>
              </a:rPr>
              <a:t>路径</a:t>
            </a:r>
            <a:endParaRPr kumimoji="1" lang="zh-CN" altLang="en-US" dirty="0">
              <a:latin typeface="等线 Light" panose="02010600030101010101" pitchFamily="2" charset="-122"/>
              <a:ea typeface="等线 Light" panose="02010600030101010101" pitchFamily="2" charset="-122"/>
            </a:endParaRPr>
          </a:p>
        </p:txBody>
      </p:sp>
      <p:sp>
        <p:nvSpPr>
          <p:cNvPr id="5" name="文本框 4"/>
          <p:cNvSpPr txBox="1"/>
          <p:nvPr/>
        </p:nvSpPr>
        <p:spPr>
          <a:xfrm>
            <a:off x="5525821" y="4179750"/>
            <a:ext cx="2031325" cy="369332"/>
          </a:xfrm>
          <a:prstGeom prst="rect">
            <a:avLst/>
          </a:prstGeom>
          <a:noFill/>
        </p:spPr>
        <p:txBody>
          <a:bodyPr wrap="none" rtlCol="0">
            <a:spAutoFit/>
          </a:bodyPr>
          <a:lstStyle/>
          <a:p>
            <a:r>
              <a:rPr lang="zh-CN" altLang="en-US" dirty="0">
                <a:latin typeface="等线 Light" panose="02010600030101010101" pitchFamily="2" charset="-122"/>
                <a:ea typeface="等线 Light" panose="02010600030101010101" pitchFamily="2" charset="-122"/>
              </a:rPr>
              <a:t>对齐</a:t>
            </a:r>
            <a:r>
              <a:rPr lang="zh-CN" altLang="en-US" dirty="0" smtClean="0">
                <a:latin typeface="等线 Light" panose="02010600030101010101" pitchFamily="2" charset="-122"/>
                <a:ea typeface="等线 Light" panose="02010600030101010101" pitchFamily="2" charset="-122"/>
              </a:rPr>
              <a:t>第二</a:t>
            </a:r>
            <a:r>
              <a:rPr lang="zh-CN" altLang="en-US" dirty="0">
                <a:latin typeface="等线 Light" panose="02010600030101010101" pitchFamily="2" charset="-122"/>
                <a:ea typeface="等线 Light" panose="02010600030101010101" pitchFamily="2" charset="-122"/>
              </a:rPr>
              <a:t>张</a:t>
            </a:r>
            <a:r>
              <a:rPr lang="zh-CN" altLang="en-US" dirty="0" smtClean="0">
                <a:latin typeface="等线 Light" panose="02010600030101010101" pitchFamily="2" charset="-122"/>
                <a:ea typeface="等线 Light" panose="02010600030101010101" pitchFamily="2" charset="-122"/>
              </a:rPr>
              <a:t>幻灯片</a:t>
            </a:r>
            <a:endParaRPr kumimoji="1" lang="zh-CN" altLang="en-US" dirty="0">
              <a:latin typeface="等线 Light" panose="02010600030101010101" pitchFamily="2" charset="-122"/>
              <a:ea typeface="等线 Light" panose="02010600030101010101" pitchFamily="2" charset="-122"/>
            </a:endParaRPr>
          </a:p>
        </p:txBody>
      </p:sp>
      <p:sp>
        <p:nvSpPr>
          <p:cNvPr id="7" name="文本框 6"/>
          <p:cNvSpPr txBox="1"/>
          <p:nvPr/>
        </p:nvSpPr>
        <p:spPr>
          <a:xfrm>
            <a:off x="5525821" y="5218438"/>
            <a:ext cx="1569660" cy="369332"/>
          </a:xfrm>
          <a:prstGeom prst="rect">
            <a:avLst/>
          </a:prstGeom>
          <a:noFill/>
        </p:spPr>
        <p:txBody>
          <a:bodyPr wrap="none" rtlCol="0">
            <a:spAutoFit/>
          </a:bodyPr>
          <a:lstStyle/>
          <a:p>
            <a:r>
              <a:rPr lang="zh-CN" altLang="en-US" dirty="0">
                <a:latin typeface="等线 Light" panose="02010600030101010101" pitchFamily="2" charset="-122"/>
                <a:ea typeface="等线 Light" panose="02010600030101010101" pitchFamily="2" charset="-122"/>
              </a:rPr>
              <a:t>设置</a:t>
            </a:r>
            <a:r>
              <a:rPr lang="zh-CN" altLang="en-US" dirty="0" smtClean="0">
                <a:latin typeface="等线 Light" panose="02010600030101010101" pitchFamily="2" charset="-122"/>
                <a:ea typeface="等线 Light" panose="02010600030101010101" pitchFamily="2" charset="-122"/>
              </a:rPr>
              <a:t>自动切换</a:t>
            </a:r>
            <a:endParaRPr kumimoji="1" lang="zh-CN" altLang="en-US" dirty="0">
              <a:latin typeface="等线 Light" panose="02010600030101010101" pitchFamily="2" charset="-122"/>
              <a:ea typeface="等线 Light" panose="02010600030101010101" pitchFamily="2" charset="-122"/>
            </a:endParaRPr>
          </a:p>
        </p:txBody>
      </p:sp>
      <p:sp>
        <p:nvSpPr>
          <p:cNvPr id="2" name="文本框 1"/>
          <p:cNvSpPr txBox="1"/>
          <p:nvPr/>
        </p:nvSpPr>
        <p:spPr>
          <a:xfrm>
            <a:off x="4707879" y="3084705"/>
            <a:ext cx="646331" cy="646331"/>
          </a:xfrm>
          <a:prstGeom prst="rect">
            <a:avLst/>
          </a:prstGeom>
          <a:noFill/>
        </p:spPr>
        <p:txBody>
          <a:bodyPr wrap="none" rtlCol="0">
            <a:spAutoFit/>
          </a:bodyPr>
          <a:lstStyle>
            <a:defPPr>
              <a:defRPr lang="zh-CN"/>
            </a:defPPr>
            <a:lvl1pPr>
              <a:defRPr sz="9600">
                <a:latin typeface="叶根友行书繁" panose="02010601030101010101" pitchFamily="2" charset="-122"/>
                <a:ea typeface="叶根友行书繁" panose="02010601030101010101" pitchFamily="2" charset="-122"/>
              </a:defRPr>
            </a:lvl1pPr>
          </a:lstStyle>
          <a:p>
            <a:r>
              <a:rPr lang="zh-CN" altLang="en-US" sz="3600" dirty="0"/>
              <a:t>壹</a:t>
            </a:r>
          </a:p>
        </p:txBody>
      </p:sp>
      <p:sp>
        <p:nvSpPr>
          <p:cNvPr id="8" name="文本框 7"/>
          <p:cNvSpPr txBox="1"/>
          <p:nvPr/>
        </p:nvSpPr>
        <p:spPr>
          <a:xfrm>
            <a:off x="4707879" y="4010361"/>
            <a:ext cx="646331" cy="646331"/>
          </a:xfrm>
          <a:prstGeom prst="rect">
            <a:avLst/>
          </a:prstGeom>
          <a:noFill/>
        </p:spPr>
        <p:txBody>
          <a:bodyPr wrap="none" rtlCol="0">
            <a:spAutoFit/>
          </a:bodyPr>
          <a:lstStyle>
            <a:defPPr>
              <a:defRPr lang="zh-CN"/>
            </a:defPPr>
            <a:lvl1pPr>
              <a:defRPr sz="3600">
                <a:latin typeface="叶根友行书繁" panose="02010601030101010101" pitchFamily="2" charset="-122"/>
                <a:ea typeface="叶根友行书繁" panose="02010601030101010101" pitchFamily="2" charset="-122"/>
              </a:defRPr>
            </a:lvl1pPr>
          </a:lstStyle>
          <a:p>
            <a:r>
              <a:rPr lang="zh-CN" altLang="en-US" dirty="0"/>
              <a:t>贰</a:t>
            </a:r>
          </a:p>
        </p:txBody>
      </p:sp>
      <p:sp>
        <p:nvSpPr>
          <p:cNvPr id="9" name="文本框 8"/>
          <p:cNvSpPr txBox="1"/>
          <p:nvPr/>
        </p:nvSpPr>
        <p:spPr>
          <a:xfrm>
            <a:off x="4707879" y="5079938"/>
            <a:ext cx="646331" cy="646331"/>
          </a:xfrm>
          <a:prstGeom prst="rect">
            <a:avLst/>
          </a:prstGeom>
          <a:noFill/>
        </p:spPr>
        <p:txBody>
          <a:bodyPr wrap="none" rtlCol="0">
            <a:spAutoFit/>
          </a:bodyPr>
          <a:lstStyle>
            <a:defPPr>
              <a:defRPr lang="zh-CN"/>
            </a:defPPr>
            <a:lvl1pPr>
              <a:defRPr sz="3600">
                <a:latin typeface="叶根友行书繁" panose="02010601030101010101" pitchFamily="2" charset="-122"/>
                <a:ea typeface="叶根友行书繁" panose="02010601030101010101" pitchFamily="2" charset="-122"/>
              </a:defRPr>
            </a:lvl1pPr>
          </a:lstStyle>
          <a:p>
            <a:r>
              <a:rPr lang="zh-CN" altLang="en-US" dirty="0"/>
              <a:t>叁</a:t>
            </a:r>
          </a:p>
        </p:txBody>
      </p:sp>
      <p:cxnSp>
        <p:nvCxnSpPr>
          <p:cNvPr id="10" name="直接连接符 9"/>
          <p:cNvCxnSpPr/>
          <p:nvPr/>
        </p:nvCxnSpPr>
        <p:spPr>
          <a:xfrm>
            <a:off x="5537760" y="3608388"/>
            <a:ext cx="1966400" cy="0"/>
          </a:xfrm>
          <a:prstGeom prst="line">
            <a:avLst/>
          </a:prstGeom>
          <a:ln w="12700">
            <a:solidFill>
              <a:schemeClr val="tx1"/>
            </a:solidFill>
            <a:prstDash val="sysDash"/>
            <a:headEnd type="diamo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37760" y="4563665"/>
            <a:ext cx="1966400" cy="0"/>
          </a:xfrm>
          <a:prstGeom prst="line">
            <a:avLst/>
          </a:prstGeom>
          <a:ln w="12700">
            <a:solidFill>
              <a:schemeClr val="tx1"/>
            </a:solidFill>
            <a:prstDash val="sysDash"/>
            <a:headEnd type="diamo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537760" y="5587770"/>
            <a:ext cx="1966400" cy="0"/>
          </a:xfrm>
          <a:prstGeom prst="line">
            <a:avLst/>
          </a:prstGeom>
          <a:ln w="12700">
            <a:solidFill>
              <a:schemeClr val="tx1"/>
            </a:solidFill>
            <a:prstDash val="sysDash"/>
            <a:head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4949299"/>
      </p:ext>
    </p:extLst>
  </p:cSld>
  <p:clrMapOvr>
    <a:masterClrMapping/>
  </p:clrMapOvr>
  <p:transition spd="slow" advClick="0" advTm="6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srcRect b="1578"/>
          <a:stretch/>
        </p:blipFill>
        <p:spPr>
          <a:xfrm>
            <a:off x="1" y="1"/>
            <a:ext cx="12192000" cy="6900332"/>
          </a:xfrm>
          <a:prstGeom prst="rect">
            <a:avLst/>
          </a:prstGeom>
        </p:spPr>
      </p:pic>
      <p:sp>
        <p:nvSpPr>
          <p:cNvPr id="3" name="文本框 2"/>
          <p:cNvSpPr txBox="1"/>
          <p:nvPr/>
        </p:nvSpPr>
        <p:spPr>
          <a:xfrm>
            <a:off x="4400048" y="1327680"/>
            <a:ext cx="3877985" cy="3046988"/>
          </a:xfrm>
          <a:prstGeom prst="rect">
            <a:avLst/>
          </a:prstGeom>
          <a:noFill/>
        </p:spPr>
        <p:txBody>
          <a:bodyPr wrap="none" rtlCol="0">
            <a:spAutoFit/>
          </a:bodyPr>
          <a:lstStyle/>
          <a:p>
            <a:r>
              <a:rPr lang="zh-CN" altLang="en-US" sz="9600" dirty="0" smtClean="0">
                <a:solidFill>
                  <a:schemeClr val="bg1">
                    <a:alpha val="50000"/>
                  </a:schemeClr>
                </a:solidFill>
                <a:latin typeface="叶根友行书繁" panose="02010601030101010101" pitchFamily="2" charset="-122"/>
                <a:ea typeface="叶根友行书繁" panose="02010601030101010101" pitchFamily="2" charset="-122"/>
              </a:rPr>
              <a:t>无示例</a:t>
            </a:r>
            <a:endParaRPr lang="en-US" altLang="zh-CN" sz="9600" dirty="0" smtClean="0">
              <a:solidFill>
                <a:schemeClr val="bg1">
                  <a:alpha val="50000"/>
                </a:schemeClr>
              </a:solidFill>
              <a:latin typeface="叶根友行书繁" panose="02010601030101010101" pitchFamily="2" charset="-122"/>
              <a:ea typeface="叶根友行书繁" panose="02010601030101010101" pitchFamily="2" charset="-122"/>
            </a:endParaRPr>
          </a:p>
          <a:p>
            <a:r>
              <a:rPr lang="zh-CN" altLang="en-US" sz="9600" dirty="0" smtClean="0">
                <a:solidFill>
                  <a:schemeClr val="bg1">
                    <a:alpha val="50000"/>
                  </a:schemeClr>
                </a:solidFill>
                <a:latin typeface="叶根友行书繁" panose="02010601030101010101" pitchFamily="2" charset="-122"/>
                <a:ea typeface="叶根友行书繁" panose="02010601030101010101" pitchFamily="2" charset="-122"/>
              </a:rPr>
              <a:t>无真相</a:t>
            </a:r>
            <a:endParaRPr lang="zh-CN" altLang="en-US" sz="9600" dirty="0">
              <a:solidFill>
                <a:schemeClr val="bg1">
                  <a:alpha val="50000"/>
                </a:schemeClr>
              </a:solidFill>
              <a:latin typeface="叶根友行书繁" panose="02010601030101010101" pitchFamily="2" charset="-122"/>
              <a:ea typeface="叶根友行书繁" panose="02010601030101010101" pitchFamily="2" charset="-122"/>
            </a:endParaRPr>
          </a:p>
        </p:txBody>
      </p:sp>
      <p:sp>
        <p:nvSpPr>
          <p:cNvPr id="6" name="文本框 5"/>
          <p:cNvSpPr txBox="1"/>
          <p:nvPr/>
        </p:nvSpPr>
        <p:spPr>
          <a:xfrm>
            <a:off x="4943155" y="5162620"/>
            <a:ext cx="2236510" cy="707886"/>
          </a:xfrm>
          <a:prstGeom prst="rect">
            <a:avLst/>
          </a:prstGeom>
          <a:noFill/>
        </p:spPr>
        <p:txBody>
          <a:bodyPr wrap="none" rtlCol="0">
            <a:spAutoFit/>
          </a:bodyPr>
          <a:lstStyle/>
          <a:p>
            <a:r>
              <a:rPr lang="zh-CN" altLang="en-US" sz="4000" dirty="0">
                <a:solidFill>
                  <a:schemeClr val="bg1"/>
                </a:solidFill>
                <a:latin typeface="造字工房力黑（非商用）常规体" pitchFamily="2" charset="-122"/>
                <a:ea typeface="造字工房力黑（非商用）常规体" pitchFamily="2" charset="-122"/>
              </a:rPr>
              <a:t>先</a:t>
            </a:r>
            <a:r>
              <a:rPr lang="zh-CN" altLang="en-US" sz="4000" dirty="0" smtClean="0">
                <a:solidFill>
                  <a:schemeClr val="bg1"/>
                </a:solidFill>
                <a:latin typeface="造字工房力黑（非商用）常规体" pitchFamily="2" charset="-122"/>
                <a:ea typeface="造字工房力黑（非商用）常规体" pitchFamily="2" charset="-122"/>
              </a:rPr>
              <a:t>看示例</a:t>
            </a:r>
            <a:endParaRPr lang="zh-CN" altLang="en-US" sz="4000" dirty="0">
              <a:solidFill>
                <a:schemeClr val="bg1"/>
              </a:solidFill>
              <a:latin typeface="造字工房力黑（非商用）常规体" pitchFamily="2" charset="-122"/>
              <a:ea typeface="造字工房力黑（非商用）常规体" pitchFamily="2" charset="-122"/>
            </a:endParaRPr>
          </a:p>
        </p:txBody>
      </p:sp>
      <p:sp>
        <p:nvSpPr>
          <p:cNvPr id="7" name="等腰三角形 6"/>
          <p:cNvSpPr/>
          <p:nvPr/>
        </p:nvSpPr>
        <p:spPr>
          <a:xfrm rot="10800000">
            <a:off x="5605546" y="5870506"/>
            <a:ext cx="980910" cy="242047"/>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161417"/>
      </p:ext>
    </p:extLst>
  </p:cSld>
  <p:clrMapOvr>
    <a:masterClrMapping/>
  </p:clrMapOvr>
  <mc:AlternateContent xmlns:mc="http://schemas.openxmlformats.org/markup-compatibility/2006" xmlns:p14="http://schemas.microsoft.com/office/powerpoint/2010/main">
    <mc:Choice Requires="p14">
      <p:transition spd="slow" p14:dur="1250" advClick="0" advTm="2000">
        <p14:flip dir="r"/>
      </p:transition>
    </mc:Choice>
    <mc:Fallback xmlns="">
      <p:transition spd="slow" advClick="0"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a:spLocks noChangeAspect="1"/>
          </p:cNvSpPr>
          <p:nvPr/>
        </p:nvSpPr>
        <p:spPr>
          <a:xfrm>
            <a:off x="4609322" y="3060440"/>
            <a:ext cx="900000" cy="9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400" dirty="0" smtClean="0">
                <a:latin typeface="Silom" charset="-34"/>
                <a:ea typeface="Silom" charset="-34"/>
                <a:cs typeface="Silom" charset="-34"/>
              </a:rPr>
              <a:t>2</a:t>
            </a:r>
            <a:endParaRPr kumimoji="1" lang="zh-CN" altLang="en-US" sz="4400" dirty="0">
              <a:latin typeface="Silom" charset="-34"/>
              <a:ea typeface="Silom" charset="-34"/>
              <a:cs typeface="Silom" charset="-34"/>
            </a:endParaRPr>
          </a:p>
        </p:txBody>
      </p:sp>
      <p:sp>
        <p:nvSpPr>
          <p:cNvPr id="4" name="椭圆 3"/>
          <p:cNvSpPr>
            <a:spLocks noChangeAspect="1"/>
          </p:cNvSpPr>
          <p:nvPr/>
        </p:nvSpPr>
        <p:spPr>
          <a:xfrm>
            <a:off x="4609322" y="4814595"/>
            <a:ext cx="900000" cy="9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400" dirty="0" smtClean="0">
                <a:latin typeface="Silom" charset="-34"/>
                <a:ea typeface="Silom" charset="-34"/>
                <a:cs typeface="Silom" charset="-34"/>
              </a:rPr>
              <a:t>3</a:t>
            </a:r>
            <a:endParaRPr kumimoji="1" lang="zh-CN" altLang="en-US" sz="4400" dirty="0">
              <a:latin typeface="Silom" charset="-34"/>
              <a:ea typeface="Silom" charset="-34"/>
              <a:cs typeface="Silom" charset="-34"/>
            </a:endParaRPr>
          </a:p>
        </p:txBody>
      </p:sp>
      <p:sp>
        <p:nvSpPr>
          <p:cNvPr id="6" name="文本框 5"/>
          <p:cNvSpPr txBox="1"/>
          <p:nvPr/>
        </p:nvSpPr>
        <p:spPr>
          <a:xfrm>
            <a:off x="6064898" y="3256030"/>
            <a:ext cx="5057192" cy="523220"/>
          </a:xfrm>
          <a:prstGeom prst="rect">
            <a:avLst/>
          </a:prstGeom>
          <a:noFill/>
        </p:spPr>
        <p:txBody>
          <a:bodyPr wrap="square" rtlCol="0">
            <a:spAutoFit/>
          </a:bodyPr>
          <a:lstStyle/>
          <a:p>
            <a:r>
              <a:rPr kumimoji="1" lang="zh-CN" altLang="en-US" sz="2800" dirty="0" smtClean="0">
                <a:latin typeface="Hiragino Sans GB W3" charset="-122"/>
                <a:ea typeface="Hiragino Sans GB W3" charset="-122"/>
                <a:cs typeface="Hiragino Sans GB W3" charset="-122"/>
              </a:rPr>
              <a:t>关于</a:t>
            </a:r>
            <a:r>
              <a:rPr kumimoji="1" lang="en-US" altLang="zh-CN" sz="2800" dirty="0" smtClean="0">
                <a:latin typeface="Hiragino Sans GB W3" charset="-122"/>
                <a:ea typeface="Hiragino Sans GB W3" charset="-122"/>
                <a:cs typeface="Hiragino Sans GB W3" charset="-122"/>
              </a:rPr>
              <a:t>MJ</a:t>
            </a:r>
            <a:r>
              <a:rPr kumimoji="1" lang="zh-CN" altLang="en-US" sz="2800" dirty="0" smtClean="0">
                <a:latin typeface="Hiragino Sans GB W3" charset="-122"/>
                <a:ea typeface="Hiragino Sans GB W3" charset="-122"/>
                <a:cs typeface="Hiragino Sans GB W3" charset="-122"/>
              </a:rPr>
              <a:t> </a:t>
            </a:r>
            <a:r>
              <a:rPr kumimoji="1" lang="en-US" altLang="zh-CN" sz="2800" dirty="0" smtClean="0">
                <a:latin typeface="Hiragino Sans GB W3" charset="-122"/>
                <a:ea typeface="Hiragino Sans GB W3" charset="-122"/>
                <a:cs typeface="Hiragino Sans GB W3" charset="-122"/>
              </a:rPr>
              <a:t>DESIGN</a:t>
            </a:r>
            <a:r>
              <a:rPr kumimoji="1" lang="zh-CN" altLang="en-US" sz="2800" dirty="0" smtClean="0">
                <a:latin typeface="Hiragino Sans GB W3" charset="-122"/>
                <a:ea typeface="Hiragino Sans GB W3" charset="-122"/>
                <a:cs typeface="Hiragino Sans GB W3" charset="-122"/>
              </a:rPr>
              <a:t> 的</a:t>
            </a:r>
            <a:r>
              <a:rPr kumimoji="1" lang="en-US" altLang="zh-CN" sz="2800" dirty="0" smtClean="0">
                <a:latin typeface="Hiragino Sans GB W3" charset="-122"/>
                <a:ea typeface="Hiragino Sans GB W3" charset="-122"/>
                <a:cs typeface="Hiragino Sans GB W3" charset="-122"/>
              </a:rPr>
              <a:t>PPT</a:t>
            </a:r>
            <a:r>
              <a:rPr kumimoji="1" lang="zh-CN" altLang="en-US" sz="2800" dirty="0" smtClean="0">
                <a:latin typeface="Hiragino Sans GB W3" charset="-122"/>
                <a:ea typeface="Hiragino Sans GB W3" charset="-122"/>
                <a:cs typeface="Hiragino Sans GB W3" charset="-122"/>
              </a:rPr>
              <a:t>模板</a:t>
            </a:r>
            <a:endParaRPr kumimoji="1" lang="zh-CN" altLang="en-US" sz="2800" dirty="0">
              <a:latin typeface="Hiragino Sans GB W3" charset="-122"/>
              <a:ea typeface="Hiragino Sans GB W3" charset="-122"/>
              <a:cs typeface="Hiragino Sans GB W3" charset="-122"/>
            </a:endParaRPr>
          </a:p>
        </p:txBody>
      </p:sp>
      <p:sp>
        <p:nvSpPr>
          <p:cNvPr id="7" name="文本框 6"/>
          <p:cNvSpPr txBox="1"/>
          <p:nvPr/>
        </p:nvSpPr>
        <p:spPr>
          <a:xfrm>
            <a:off x="6064898" y="5010185"/>
            <a:ext cx="5057192" cy="523220"/>
          </a:xfrm>
          <a:prstGeom prst="rect">
            <a:avLst/>
          </a:prstGeom>
          <a:noFill/>
        </p:spPr>
        <p:txBody>
          <a:bodyPr wrap="square" rtlCol="0">
            <a:spAutoFit/>
          </a:bodyPr>
          <a:lstStyle/>
          <a:p>
            <a:r>
              <a:rPr kumimoji="1" lang="zh-CN" altLang="en-US" sz="2800" dirty="0" smtClean="0">
                <a:latin typeface="Hiragino Sans GB W3" charset="-122"/>
                <a:ea typeface="Hiragino Sans GB W3" charset="-122"/>
                <a:cs typeface="Hiragino Sans GB W3" charset="-122"/>
              </a:rPr>
              <a:t>关于</a:t>
            </a:r>
            <a:r>
              <a:rPr kumimoji="1" lang="en-US" altLang="zh-CN" sz="2800" dirty="0" smtClean="0">
                <a:latin typeface="Hiragino Sans GB W3" charset="-122"/>
                <a:ea typeface="Hiragino Sans GB W3" charset="-122"/>
                <a:cs typeface="Hiragino Sans GB W3" charset="-122"/>
              </a:rPr>
              <a:t>MJ</a:t>
            </a:r>
            <a:r>
              <a:rPr kumimoji="1" lang="zh-CN" altLang="en-US" sz="2800" dirty="0" smtClean="0">
                <a:latin typeface="Hiragino Sans GB W3" charset="-122"/>
                <a:ea typeface="Hiragino Sans GB W3" charset="-122"/>
                <a:cs typeface="Hiragino Sans GB W3" charset="-122"/>
              </a:rPr>
              <a:t> </a:t>
            </a:r>
            <a:r>
              <a:rPr kumimoji="1" lang="en-US" altLang="zh-CN" sz="2800" dirty="0" smtClean="0">
                <a:latin typeface="Hiragino Sans GB W3" charset="-122"/>
                <a:ea typeface="Hiragino Sans GB W3" charset="-122"/>
                <a:cs typeface="Hiragino Sans GB W3" charset="-122"/>
              </a:rPr>
              <a:t>DESIGN</a:t>
            </a:r>
            <a:r>
              <a:rPr kumimoji="1" lang="zh-CN" altLang="en-US" sz="2800" dirty="0" smtClean="0">
                <a:latin typeface="Hiragino Sans GB W3" charset="-122"/>
                <a:ea typeface="Hiragino Sans GB W3" charset="-122"/>
                <a:cs typeface="Hiragino Sans GB W3" charset="-122"/>
              </a:rPr>
              <a:t> 的</a:t>
            </a:r>
            <a:r>
              <a:rPr kumimoji="1" lang="en-US" altLang="zh-CN" sz="2800" dirty="0" smtClean="0">
                <a:latin typeface="Hiragino Sans GB W3" charset="-122"/>
                <a:ea typeface="Hiragino Sans GB W3" charset="-122"/>
                <a:cs typeface="Hiragino Sans GB W3" charset="-122"/>
              </a:rPr>
              <a:t>PPT</a:t>
            </a:r>
            <a:r>
              <a:rPr kumimoji="1" lang="zh-CN" altLang="en-US" sz="2800" dirty="0" smtClean="0">
                <a:latin typeface="Hiragino Sans GB W3" charset="-122"/>
                <a:ea typeface="Hiragino Sans GB W3" charset="-122"/>
                <a:cs typeface="Hiragino Sans GB W3" charset="-122"/>
              </a:rPr>
              <a:t>作品</a:t>
            </a:r>
            <a:endParaRPr kumimoji="1" lang="zh-CN" altLang="en-US" sz="2800" dirty="0">
              <a:latin typeface="Hiragino Sans GB W3" charset="-122"/>
              <a:ea typeface="Hiragino Sans GB W3" charset="-122"/>
              <a:cs typeface="Hiragino Sans GB W3" charset="-122"/>
            </a:endParaRPr>
          </a:p>
        </p:txBody>
      </p:sp>
      <p:sp>
        <p:nvSpPr>
          <p:cNvPr id="8" name="文本框 7"/>
          <p:cNvSpPr txBox="1"/>
          <p:nvPr/>
        </p:nvSpPr>
        <p:spPr>
          <a:xfrm>
            <a:off x="1020758" y="2066553"/>
            <a:ext cx="1415772" cy="3816573"/>
          </a:xfrm>
          <a:prstGeom prst="rect">
            <a:avLst/>
          </a:prstGeom>
          <a:noFill/>
        </p:spPr>
        <p:txBody>
          <a:bodyPr vert="eaVert" wrap="square" rtlCol="0">
            <a:spAutoFit/>
          </a:bodyPr>
          <a:lstStyle/>
          <a:p>
            <a:r>
              <a:rPr kumimoji="1" lang="zh-CN" altLang="en-US" sz="8000" b="1" dirty="0" smtClean="0">
                <a:latin typeface="造字工房悦黑（非商用）常规体" pitchFamily="2" charset="-122"/>
                <a:ea typeface="造字工房悦黑（非商用）常规体" pitchFamily="2" charset="-122"/>
                <a:cs typeface="Lantinghei SC Demibold" charset="-122"/>
              </a:rPr>
              <a:t>目 录</a:t>
            </a:r>
            <a:endParaRPr kumimoji="1" lang="zh-CN" altLang="en-US" sz="8000" b="1" dirty="0">
              <a:latin typeface="造字工房悦黑（非商用）常规体" pitchFamily="2" charset="-122"/>
              <a:ea typeface="造字工房悦黑（非商用）常规体" pitchFamily="2" charset="-122"/>
              <a:cs typeface="Lantinghei SC Demibold" charset="-122"/>
            </a:endParaRPr>
          </a:p>
        </p:txBody>
      </p:sp>
      <p:cxnSp>
        <p:nvCxnSpPr>
          <p:cNvPr id="10" name="直线连接符 9"/>
          <p:cNvCxnSpPr/>
          <p:nvPr/>
        </p:nvCxnSpPr>
        <p:spPr>
          <a:xfrm>
            <a:off x="3415004" y="1306285"/>
            <a:ext cx="0" cy="4422710"/>
          </a:xfrm>
          <a:prstGeom prst="line">
            <a:avLst/>
          </a:prstGeom>
          <a:ln>
            <a:solidFill>
              <a:srgbClr val="1069D7"/>
            </a:solidFill>
          </a:ln>
        </p:spPr>
        <p:style>
          <a:lnRef idx="1">
            <a:schemeClr val="accent1"/>
          </a:lnRef>
          <a:fillRef idx="0">
            <a:schemeClr val="accent1"/>
          </a:fillRef>
          <a:effectRef idx="0">
            <a:schemeClr val="accent1"/>
          </a:effectRef>
          <a:fontRef idx="minor">
            <a:schemeClr val="tx1"/>
          </a:fontRef>
        </p:style>
      </p:cxnSp>
      <p:sp>
        <p:nvSpPr>
          <p:cNvPr id="11" name="椭圆 10"/>
          <p:cNvSpPr>
            <a:spLocks noChangeAspect="1"/>
          </p:cNvSpPr>
          <p:nvPr/>
        </p:nvSpPr>
        <p:spPr>
          <a:xfrm>
            <a:off x="4609322" y="1306285"/>
            <a:ext cx="900000" cy="9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400" dirty="0" smtClean="0">
                <a:latin typeface="Silom" charset="-34"/>
                <a:ea typeface="Silom" charset="-34"/>
                <a:cs typeface="Silom" charset="-34"/>
              </a:rPr>
              <a:t>1</a:t>
            </a:r>
            <a:endParaRPr kumimoji="1" lang="zh-CN" altLang="en-US" sz="4400" dirty="0">
              <a:latin typeface="Silom" charset="-34"/>
              <a:ea typeface="Silom" charset="-34"/>
              <a:cs typeface="Silom" charset="-34"/>
            </a:endParaRPr>
          </a:p>
        </p:txBody>
      </p:sp>
      <p:sp>
        <p:nvSpPr>
          <p:cNvPr id="12" name="文本框 11"/>
          <p:cNvSpPr txBox="1"/>
          <p:nvPr/>
        </p:nvSpPr>
        <p:spPr>
          <a:xfrm>
            <a:off x="6064898" y="1501875"/>
            <a:ext cx="5057192" cy="523220"/>
          </a:xfrm>
          <a:prstGeom prst="rect">
            <a:avLst/>
          </a:prstGeom>
          <a:noFill/>
        </p:spPr>
        <p:txBody>
          <a:bodyPr wrap="square" rtlCol="0">
            <a:spAutoFit/>
          </a:bodyPr>
          <a:lstStyle/>
          <a:p>
            <a:r>
              <a:rPr kumimoji="1" lang="zh-CN" altLang="en-US" sz="2800" dirty="0" smtClean="0">
                <a:latin typeface="Hiragino Sans GB W3" charset="-122"/>
                <a:ea typeface="Hiragino Sans GB W3" charset="-122"/>
                <a:cs typeface="Hiragino Sans GB W3" charset="-122"/>
              </a:rPr>
              <a:t>关于</a:t>
            </a:r>
            <a:r>
              <a:rPr kumimoji="1" lang="en-US" altLang="zh-CN" sz="2800" dirty="0" smtClean="0">
                <a:latin typeface="Hiragino Sans GB W3" charset="-122"/>
                <a:ea typeface="Hiragino Sans GB W3" charset="-122"/>
                <a:cs typeface="Hiragino Sans GB W3" charset="-122"/>
              </a:rPr>
              <a:t>MJ</a:t>
            </a:r>
            <a:r>
              <a:rPr kumimoji="1" lang="zh-CN" altLang="en-US" sz="2800" dirty="0" smtClean="0">
                <a:latin typeface="Hiragino Sans GB W3" charset="-122"/>
                <a:ea typeface="Hiragino Sans GB W3" charset="-122"/>
                <a:cs typeface="Hiragino Sans GB W3" charset="-122"/>
              </a:rPr>
              <a:t> </a:t>
            </a:r>
            <a:r>
              <a:rPr kumimoji="1" lang="en-US" altLang="zh-CN" sz="2800" dirty="0" smtClean="0">
                <a:latin typeface="Hiragino Sans GB W3" charset="-122"/>
                <a:ea typeface="Hiragino Sans GB W3" charset="-122"/>
                <a:cs typeface="Hiragino Sans GB W3" charset="-122"/>
              </a:rPr>
              <a:t>DESIGN</a:t>
            </a:r>
            <a:endParaRPr kumimoji="1" lang="zh-CN" altLang="en-US" sz="2800" dirty="0">
              <a:latin typeface="Hiragino Sans GB W3" charset="-122"/>
              <a:ea typeface="Hiragino Sans GB W3" charset="-122"/>
              <a:cs typeface="Hiragino Sans GB W3" charset="-122"/>
            </a:endParaRPr>
          </a:p>
        </p:txBody>
      </p:sp>
      <p:sp>
        <p:nvSpPr>
          <p:cNvPr id="2" name="文本框 1"/>
          <p:cNvSpPr txBox="1"/>
          <p:nvPr/>
        </p:nvSpPr>
        <p:spPr>
          <a:xfrm>
            <a:off x="5657419" y="6384084"/>
            <a:ext cx="877163" cy="369332"/>
          </a:xfrm>
          <a:prstGeom prst="rect">
            <a:avLst/>
          </a:prstGeom>
          <a:noFill/>
        </p:spPr>
        <p:txBody>
          <a:bodyPr wrap="none" rtlCol="0">
            <a:spAutoFit/>
          </a:bodyPr>
          <a:lstStyle/>
          <a:p>
            <a:r>
              <a:rPr lang="zh-CN" altLang="en-US" dirty="0" smtClean="0"/>
              <a:t>第一页</a:t>
            </a:r>
            <a:endParaRPr lang="zh-CN" altLang="en-US" dirty="0"/>
          </a:p>
        </p:txBody>
      </p:sp>
    </p:spTree>
    <p:extLst>
      <p:ext uri="{BB962C8B-B14F-4D97-AF65-F5344CB8AC3E}">
        <p14:creationId xmlns:p14="http://schemas.microsoft.com/office/powerpoint/2010/main" val="1365180540"/>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par>
                          <p:cTn id="23" fill="hold">
                            <p:stCondLst>
                              <p:cond delay="500"/>
                            </p:stCondLst>
                            <p:childTnLst>
                              <p:par>
                                <p:cTn id="24" presetID="0" presetClass="path" presetSubtype="0" fill="hold" grpId="0" nodeType="afterEffect">
                                  <p:stCondLst>
                                    <p:cond delay="0"/>
                                  </p:stCondLst>
                                  <p:childTnLst>
                                    <p:animMotion origin="layout" path="M -3.95833E-6 1.48148E-6 L -0.25026 0.51296 " pathEditMode="relative" rAng="0" ptsTypes="AA">
                                      <p:cBhvr>
                                        <p:cTn id="25" dur="2000" fill="hold"/>
                                        <p:tgtEl>
                                          <p:spTgt spid="11"/>
                                        </p:tgtEl>
                                        <p:attrNameLst>
                                          <p:attrName>ppt_x</p:attrName>
                                          <p:attrName>ppt_y</p:attrName>
                                        </p:attrNameLst>
                                      </p:cBhvr>
                                      <p:rCtr x="-12513" y="25648"/>
                                    </p:animMotion>
                                  </p:childTnLst>
                                </p:cTn>
                              </p:par>
                              <p:par>
                                <p:cTn id="26" presetID="6" presetClass="emph" presetSubtype="0" fill="hold" grpId="1" nodeType="withEffect">
                                  <p:stCondLst>
                                    <p:cond delay="0"/>
                                  </p:stCondLst>
                                  <p:childTnLst>
                                    <p:animScale>
                                      <p:cBhvr>
                                        <p:cTn id="27" dur="2000" fill="hold"/>
                                        <p:tgtEl>
                                          <p:spTgt spid="11"/>
                                        </p:tgtEl>
                                      </p:cBhvr>
                                      <p:by x="200000" y="200000"/>
                                    </p:animScale>
                                  </p:childTnLst>
                                </p:cTn>
                              </p:par>
                              <p:par>
                                <p:cTn id="28" presetID="0" presetClass="path" presetSubtype="0" fill="hold" grpId="0" nodeType="withEffect">
                                  <p:stCondLst>
                                    <p:cond delay="0"/>
                                  </p:stCondLst>
                                  <p:childTnLst>
                                    <p:animMotion origin="layout" path="M 2.29167E-6 4.07407E-6 L -0.1431 0.4993 " pathEditMode="relative" rAng="0" ptsTypes="AA">
                                      <p:cBhvr>
                                        <p:cTn id="29" dur="2000" fill="hold"/>
                                        <p:tgtEl>
                                          <p:spTgt spid="12"/>
                                        </p:tgtEl>
                                        <p:attrNameLst>
                                          <p:attrName>ppt_x</p:attrName>
                                          <p:attrName>ppt_y</p:attrName>
                                        </p:attrNameLst>
                                      </p:cBhvr>
                                      <p:rCtr x="-7161" y="24954"/>
                                    </p:animMotion>
                                  </p:childTnLst>
                                </p:cTn>
                              </p:par>
                              <p:par>
                                <p:cTn id="30" presetID="6" presetClass="emph" presetSubtype="0" fill="hold" grpId="1" nodeType="withEffect">
                                  <p:stCondLst>
                                    <p:cond delay="0"/>
                                  </p:stCondLst>
                                  <p:childTnLst>
                                    <p:animScale>
                                      <p:cBhvr>
                                        <p:cTn id="31"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8" grpId="0"/>
      <p:bldP spid="11" grpId="0" animBg="1"/>
      <p:bldP spid="11" grpId="1" animBg="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a:spLocks noChangeAspect="1"/>
          </p:cNvSpPr>
          <p:nvPr/>
        </p:nvSpPr>
        <p:spPr>
          <a:xfrm>
            <a:off x="1112838" y="4351338"/>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a:spLocks noChangeAspect="1"/>
          </p:cNvSpPr>
          <p:nvPr/>
        </p:nvSpPr>
        <p:spPr>
          <a:xfrm>
            <a:off x="1112838" y="4351338"/>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p:cNvSpPr>
            <a:spLocks noChangeAspect="1"/>
          </p:cNvSpPr>
          <p:nvPr/>
        </p:nvSpPr>
        <p:spPr>
          <a:xfrm>
            <a:off x="1112838" y="4351338"/>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椭圆 1"/>
          <p:cNvSpPr>
            <a:spLocks noChangeAspect="1"/>
          </p:cNvSpPr>
          <p:nvPr/>
        </p:nvSpPr>
        <p:spPr>
          <a:xfrm>
            <a:off x="1112838" y="4351338"/>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8800" dirty="0" smtClean="0">
                <a:latin typeface="Silom" charset="-34"/>
                <a:ea typeface="Silom" charset="-34"/>
                <a:cs typeface="Silom" charset="-34"/>
              </a:rPr>
              <a:t>1</a:t>
            </a:r>
            <a:endParaRPr kumimoji="1" lang="zh-CN" altLang="en-US" sz="8800" dirty="0">
              <a:latin typeface="Silom" charset="-34"/>
              <a:ea typeface="Silom" charset="-34"/>
              <a:cs typeface="Silom" charset="-34"/>
            </a:endParaRPr>
          </a:p>
        </p:txBody>
      </p:sp>
      <p:sp>
        <p:nvSpPr>
          <p:cNvPr id="3" name="文本框 2"/>
          <p:cNvSpPr txBox="1"/>
          <p:nvPr/>
        </p:nvSpPr>
        <p:spPr>
          <a:xfrm>
            <a:off x="3153747" y="4896406"/>
            <a:ext cx="5057192" cy="738664"/>
          </a:xfrm>
          <a:prstGeom prst="rect">
            <a:avLst/>
          </a:prstGeom>
          <a:noFill/>
        </p:spPr>
        <p:txBody>
          <a:bodyPr wrap="square" rtlCol="0">
            <a:spAutoFit/>
          </a:bodyPr>
          <a:lstStyle/>
          <a:p>
            <a:r>
              <a:rPr kumimoji="1" lang="zh-CN" altLang="en-US" sz="4200" dirty="0" smtClean="0">
                <a:latin typeface="Hiragino Sans GB W3" charset="-122"/>
                <a:ea typeface="Hiragino Sans GB W3" charset="-122"/>
                <a:cs typeface="Hiragino Sans GB W3" charset="-122"/>
              </a:rPr>
              <a:t>关于</a:t>
            </a:r>
            <a:r>
              <a:rPr kumimoji="1" lang="en-US" altLang="zh-CN" sz="4200" dirty="0" smtClean="0">
                <a:latin typeface="Hiragino Sans GB W3" charset="-122"/>
                <a:ea typeface="Hiragino Sans GB W3" charset="-122"/>
                <a:cs typeface="Hiragino Sans GB W3" charset="-122"/>
              </a:rPr>
              <a:t>MJ</a:t>
            </a:r>
            <a:r>
              <a:rPr kumimoji="1" lang="zh-CN" altLang="en-US" sz="4200" dirty="0" smtClean="0">
                <a:latin typeface="Hiragino Sans GB W3" charset="-122"/>
                <a:ea typeface="Hiragino Sans GB W3" charset="-122"/>
                <a:cs typeface="Hiragino Sans GB W3" charset="-122"/>
              </a:rPr>
              <a:t> </a:t>
            </a:r>
            <a:r>
              <a:rPr kumimoji="1" lang="en-US" altLang="zh-CN" sz="4200" dirty="0" smtClean="0">
                <a:latin typeface="Hiragino Sans GB W3" charset="-122"/>
                <a:ea typeface="Hiragino Sans GB W3" charset="-122"/>
                <a:cs typeface="Hiragino Sans GB W3" charset="-122"/>
              </a:rPr>
              <a:t>DESIGN</a:t>
            </a:r>
            <a:endParaRPr kumimoji="1" lang="zh-CN" altLang="en-US" sz="4200" dirty="0">
              <a:latin typeface="Hiragino Sans GB W3" charset="-122"/>
              <a:ea typeface="Hiragino Sans GB W3" charset="-122"/>
              <a:cs typeface="Hiragino Sans GB W3" charset="-122"/>
            </a:endParaRPr>
          </a:p>
        </p:txBody>
      </p:sp>
      <p:sp>
        <p:nvSpPr>
          <p:cNvPr id="9" name="文本框 8"/>
          <p:cNvSpPr txBox="1"/>
          <p:nvPr/>
        </p:nvSpPr>
        <p:spPr>
          <a:xfrm>
            <a:off x="5657419" y="6384084"/>
            <a:ext cx="877163" cy="369332"/>
          </a:xfrm>
          <a:prstGeom prst="rect">
            <a:avLst/>
          </a:prstGeom>
          <a:noFill/>
        </p:spPr>
        <p:txBody>
          <a:bodyPr wrap="none" rtlCol="0">
            <a:spAutoFit/>
          </a:bodyPr>
          <a:lstStyle/>
          <a:p>
            <a:r>
              <a:rPr lang="zh-CN" altLang="en-US" dirty="0" smtClean="0"/>
              <a:t>第</a:t>
            </a:r>
            <a:r>
              <a:rPr lang="zh-CN" altLang="en-US" dirty="0"/>
              <a:t>二</a:t>
            </a:r>
            <a:r>
              <a:rPr lang="zh-CN" altLang="en-US" dirty="0" smtClean="0"/>
              <a:t>页</a:t>
            </a:r>
            <a:endParaRPr lang="zh-CN" altLang="en-US" dirty="0"/>
          </a:p>
        </p:txBody>
      </p:sp>
    </p:spTree>
    <p:extLst>
      <p:ext uri="{BB962C8B-B14F-4D97-AF65-F5344CB8AC3E}">
        <p14:creationId xmlns:p14="http://schemas.microsoft.com/office/powerpoint/2010/main" val="130345573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0" presetClass="path" presetSubtype="0" accel="50000" decel="50000" fill="hold" grpId="0" nodeType="withEffect">
                                  <p:stCondLst>
                                    <p:cond delay="0"/>
                                  </p:stCondLst>
                                  <p:childTnLst>
                                    <p:animMotion origin="layout" path="M -4.16667E-6 -7.40741E-7 L 0.61081 -0.36805 " pathEditMode="relative" rAng="0" ptsTypes="AA">
                                      <p:cBhvr>
                                        <p:cTn id="12" dur="2000" fill="hold"/>
                                        <p:tgtEl>
                                          <p:spTgt spid="16"/>
                                        </p:tgtEl>
                                        <p:attrNameLst>
                                          <p:attrName>ppt_x</p:attrName>
                                          <p:attrName>ppt_y</p:attrName>
                                        </p:attrNameLst>
                                      </p:cBhvr>
                                      <p:rCtr x="30534" y="-18403"/>
                                    </p:animMotion>
                                  </p:childTnLst>
                                </p:cTn>
                              </p:par>
                              <p:par>
                                <p:cTn id="13" presetID="0" presetClass="path" presetSubtype="0" accel="50000" decel="50000" fill="hold" grpId="0" nodeType="withEffect">
                                  <p:stCondLst>
                                    <p:cond delay="0"/>
                                  </p:stCondLst>
                                  <p:childTnLst>
                                    <p:animMotion origin="layout" path="M -4.16667E-6 -7.40741E-7 L 0.1349 -0.36805 " pathEditMode="relative" rAng="0" ptsTypes="AA">
                                      <p:cBhvr>
                                        <p:cTn id="14" dur="2000" fill="hold"/>
                                        <p:tgtEl>
                                          <p:spTgt spid="15"/>
                                        </p:tgtEl>
                                        <p:attrNameLst>
                                          <p:attrName>ppt_x</p:attrName>
                                          <p:attrName>ppt_y</p:attrName>
                                        </p:attrNameLst>
                                      </p:cBhvr>
                                      <p:rCtr x="6745" y="-18403"/>
                                    </p:animMotion>
                                  </p:childTnLst>
                                </p:cTn>
                              </p:par>
                              <p:par>
                                <p:cTn id="15" presetID="0" presetClass="path" presetSubtype="0" accel="50000" decel="50000" fill="hold" grpId="0" nodeType="withEffect">
                                  <p:stCondLst>
                                    <p:cond delay="0"/>
                                  </p:stCondLst>
                                  <p:childTnLst>
                                    <p:animMotion origin="layout" path="M -4.16667E-6 -7.40741E-7 L 0.37279 -0.36805 " pathEditMode="relative" rAng="0" ptsTypes="AA">
                                      <p:cBhvr>
                                        <p:cTn id="16" dur="2000" fill="hold"/>
                                        <p:tgtEl>
                                          <p:spTgt spid="14"/>
                                        </p:tgtEl>
                                        <p:attrNameLst>
                                          <p:attrName>ppt_x</p:attrName>
                                          <p:attrName>ppt_y</p:attrName>
                                        </p:attrNameLst>
                                      </p:cBhvr>
                                      <p:rCtr x="18633" y="-184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a:spLocks noChangeAspect="1"/>
          </p:cNvSpPr>
          <p:nvPr/>
        </p:nvSpPr>
        <p:spPr>
          <a:xfrm>
            <a:off x="8556718" y="1823112"/>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a:spLocks noChangeAspect="1"/>
          </p:cNvSpPr>
          <p:nvPr/>
        </p:nvSpPr>
        <p:spPr>
          <a:xfrm>
            <a:off x="5654358" y="1823112"/>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a:spLocks noChangeAspect="1"/>
          </p:cNvSpPr>
          <p:nvPr/>
        </p:nvSpPr>
        <p:spPr>
          <a:xfrm>
            <a:off x="2751998" y="1823112"/>
            <a:ext cx="1800000" cy="1800000"/>
          </a:xfrm>
          <a:prstGeom prst="ellipse">
            <a:avLst/>
          </a:prstGeom>
          <a:solidFill>
            <a:srgbClr val="1069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2751998" y="3973076"/>
            <a:ext cx="1569660" cy="2585323"/>
          </a:xfrm>
          <a:prstGeom prst="rect">
            <a:avLst/>
          </a:prstGeom>
          <a:noFill/>
        </p:spPr>
        <p:txBody>
          <a:bodyPr wrap="none" rtlCol="0">
            <a:spAutoFit/>
          </a:bodyPr>
          <a:lstStyle/>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endParaRPr kumimoji="1" lang="zh-CN" altLang="en-US" dirty="0"/>
          </a:p>
        </p:txBody>
      </p:sp>
      <p:sp>
        <p:nvSpPr>
          <p:cNvPr id="11" name="文本框 10"/>
          <p:cNvSpPr txBox="1"/>
          <p:nvPr/>
        </p:nvSpPr>
        <p:spPr>
          <a:xfrm>
            <a:off x="5769528" y="3973076"/>
            <a:ext cx="1569660" cy="2585323"/>
          </a:xfrm>
          <a:prstGeom prst="rect">
            <a:avLst/>
          </a:prstGeom>
          <a:noFill/>
        </p:spPr>
        <p:txBody>
          <a:bodyPr wrap="none" rtlCol="0">
            <a:spAutoFit/>
          </a:bodyPr>
          <a:lstStyle/>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endParaRPr kumimoji="1" lang="zh-CN" altLang="en-US" dirty="0"/>
          </a:p>
        </p:txBody>
      </p:sp>
      <p:sp>
        <p:nvSpPr>
          <p:cNvPr id="12" name="文本框 11"/>
          <p:cNvSpPr txBox="1"/>
          <p:nvPr/>
        </p:nvSpPr>
        <p:spPr>
          <a:xfrm>
            <a:off x="8671888" y="3973076"/>
            <a:ext cx="1569660" cy="2585323"/>
          </a:xfrm>
          <a:prstGeom prst="rect">
            <a:avLst/>
          </a:prstGeom>
          <a:noFill/>
        </p:spPr>
        <p:txBody>
          <a:bodyPr wrap="none" rtlCol="0">
            <a:spAutoFit/>
          </a:bodyPr>
          <a:lstStyle/>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r>
              <a:rPr kumimoji="1" lang="zh-CN" altLang="en-US" dirty="0" smtClean="0"/>
              <a:t>点击输入文字</a:t>
            </a:r>
          </a:p>
          <a:p>
            <a:endParaRPr kumimoji="1" lang="zh-CN" altLang="en-US" dirty="0"/>
          </a:p>
        </p:txBody>
      </p:sp>
      <p:sp>
        <p:nvSpPr>
          <p:cNvPr id="9" name="文本框 8"/>
          <p:cNvSpPr txBox="1"/>
          <p:nvPr/>
        </p:nvSpPr>
        <p:spPr>
          <a:xfrm>
            <a:off x="5657419" y="6384084"/>
            <a:ext cx="877163" cy="369332"/>
          </a:xfrm>
          <a:prstGeom prst="rect">
            <a:avLst/>
          </a:prstGeom>
          <a:noFill/>
        </p:spPr>
        <p:txBody>
          <a:bodyPr wrap="none" rtlCol="0">
            <a:spAutoFit/>
          </a:bodyPr>
          <a:lstStyle/>
          <a:p>
            <a:r>
              <a:rPr lang="zh-CN" altLang="en-US" dirty="0" smtClean="0"/>
              <a:t>第三页</a:t>
            </a:r>
            <a:endParaRPr lang="zh-CN" altLang="en-US" dirty="0"/>
          </a:p>
        </p:txBody>
      </p:sp>
    </p:spTree>
    <p:extLst>
      <p:ext uri="{BB962C8B-B14F-4D97-AF65-F5344CB8AC3E}">
        <p14:creationId xmlns:p14="http://schemas.microsoft.com/office/powerpoint/2010/main" val="184894088"/>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2"/>
                                        </p:tgtEl>
                                      </p:cBhvr>
                                    </p:animEffect>
                                    <p:set>
                                      <p:cBhvr>
                                        <p:cTn id="19" dur="1" fill="hold">
                                          <p:stCondLst>
                                            <p:cond delay="499"/>
                                          </p:stCondLst>
                                        </p:cTn>
                                        <p:tgtEl>
                                          <p:spTgt spid="2"/>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par>
                          <p:cTn id="26" fill="hold">
                            <p:stCondLst>
                              <p:cond delay="2000"/>
                            </p:stCondLst>
                            <p:childTnLst>
                              <p:par>
                                <p:cTn id="27" presetID="42" presetClass="path" presetSubtype="0" accel="50000" decel="50000" fill="hold" grpId="1" nodeType="afterEffect">
                                  <p:stCondLst>
                                    <p:cond delay="0"/>
                                  </p:stCondLst>
                                  <p:childTnLst>
                                    <p:animMotion origin="layout" path="M 8.33333E-7 -7.40741E-7 L -0.29948 -0.39699 " pathEditMode="relative" rAng="0" ptsTypes="AA">
                                      <p:cBhvr>
                                        <p:cTn id="28" dur="2000" fill="hold"/>
                                        <p:tgtEl>
                                          <p:spTgt spid="7"/>
                                        </p:tgtEl>
                                        <p:attrNameLst>
                                          <p:attrName>ppt_x</p:attrName>
                                          <p:attrName>ppt_y</p:attrName>
                                        </p:attrNameLst>
                                      </p:cBhvr>
                                      <p:rCtr x="-14974" y="-19861"/>
                                    </p:animMotion>
                                  </p:childTnLst>
                                </p:cTn>
                              </p:par>
                              <p:par>
                                <p:cTn id="29" presetID="6" presetClass="emph" presetSubtype="0" fill="hold" grpId="0" nodeType="withEffect">
                                  <p:stCondLst>
                                    <p:cond delay="0"/>
                                  </p:stCondLst>
                                  <p:childTnLst>
                                    <p:animScale>
                                      <p:cBhvr>
                                        <p:cTn id="30" dur="2000" fill="hold"/>
                                        <p:tgtEl>
                                          <p:spTgt spid="6"/>
                                        </p:tgtEl>
                                      </p:cBhvr>
                                      <p:by x="200000" y="200000"/>
                                    </p:animScale>
                                  </p:childTnLst>
                                </p:cTn>
                              </p:par>
                              <p:par>
                                <p:cTn id="31" presetID="42" presetClass="path" presetSubtype="0" accel="50000" decel="50000" fill="hold" grpId="1" nodeType="withEffect">
                                  <p:stCondLst>
                                    <p:cond delay="0"/>
                                  </p:stCondLst>
                                  <p:childTnLst>
                                    <p:animMotion origin="layout" path="M -2.08333E-7 -7.40741E-7 L 0.31185 -0.13125 " pathEditMode="relative" rAng="0" ptsTypes="AA">
                                      <p:cBhvr>
                                        <p:cTn id="32" dur="2000" fill="hold"/>
                                        <p:tgtEl>
                                          <p:spTgt spid="6"/>
                                        </p:tgtEl>
                                        <p:attrNameLst>
                                          <p:attrName>ppt_x</p:attrName>
                                          <p:attrName>ppt_y</p:attrName>
                                        </p:attrNameLst>
                                      </p:cBhvr>
                                      <p:rCtr x="15586" y="-6574"/>
                                    </p:animMotion>
                                  </p:childTnLst>
                                </p:cTn>
                              </p:par>
                              <p:par>
                                <p:cTn id="33" presetID="6" presetClass="emph" presetSubtype="0" fill="hold" grpId="0" nodeType="withEffect">
                                  <p:stCondLst>
                                    <p:cond delay="0"/>
                                  </p:stCondLst>
                                  <p:childTnLst>
                                    <p:animScale>
                                      <p:cBhvr>
                                        <p:cTn id="34" dur="2000" fill="hold"/>
                                        <p:tgtEl>
                                          <p:spTgt spid="5"/>
                                        </p:tgtEl>
                                      </p:cBhvr>
                                      <p:by x="200000" y="200000"/>
                                    </p:animScale>
                                  </p:childTnLst>
                                </p:cTn>
                              </p:par>
                              <p:par>
                                <p:cTn id="35" presetID="42" presetClass="path" presetSubtype="0" accel="50000" decel="50000" fill="hold" grpId="1" nodeType="withEffect">
                                  <p:stCondLst>
                                    <p:cond delay="0"/>
                                  </p:stCondLst>
                                  <p:childTnLst>
                                    <p:animMotion origin="layout" path="M -1.04167E-6 -7.40741E-7 L 0.22435 0.60301 " pathEditMode="relative" rAng="0" ptsTypes="AA">
                                      <p:cBhvr>
                                        <p:cTn id="36" dur="2000" fill="hold"/>
                                        <p:tgtEl>
                                          <p:spTgt spid="5"/>
                                        </p:tgtEl>
                                        <p:attrNameLst>
                                          <p:attrName>ppt_x</p:attrName>
                                          <p:attrName>ppt_y</p:attrName>
                                        </p:attrNameLst>
                                      </p:cBhvr>
                                      <p:rCtr x="11211" y="30139"/>
                                    </p:animMotion>
                                  </p:childTnLst>
                                </p:cTn>
                              </p:par>
                              <p:par>
                                <p:cTn id="37" presetID="6" presetClass="emph" presetSubtype="0" fill="hold" grpId="2" nodeType="withEffect">
                                  <p:stCondLst>
                                    <p:cond delay="0"/>
                                  </p:stCondLst>
                                  <p:childTnLst>
                                    <p:animScale>
                                      <p:cBhvr>
                                        <p:cTn id="38" dur="2000" fill="hold"/>
                                        <p:tgtEl>
                                          <p:spTgt spid="7"/>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1" animBg="1"/>
      <p:bldP spid="7" grpId="2" animBg="1"/>
      <p:bldP spid="2" grpId="0"/>
      <p:bldP spid="2" grpId="1"/>
      <p:bldP spid="11" grpId="0"/>
      <p:bldP spid="11" grpId="1"/>
      <p:bldP spid="12" grpId="0"/>
      <p:bldP spid="12"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TotalTime>
  <Words>773</Words>
  <Application>Microsoft Office PowerPoint</Application>
  <PresentationFormat>宽屏</PresentationFormat>
  <Paragraphs>90</Paragraphs>
  <Slides>19</Slides>
  <Notes>2</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19</vt:i4>
      </vt:variant>
    </vt:vector>
  </HeadingPairs>
  <TitlesOfParts>
    <vt:vector size="42" baseType="lpstr">
      <vt:lpstr>Bitsumishi</vt:lpstr>
      <vt:lpstr>Hiragino Sans GB W3</vt:lpstr>
      <vt:lpstr>Lantinghei SC Demibold</vt:lpstr>
      <vt:lpstr>Lantinghei SC Heavy</vt:lpstr>
      <vt:lpstr>Meiryo</vt:lpstr>
      <vt:lpstr>Silom</vt:lpstr>
      <vt:lpstr>Xingkai SC</vt:lpstr>
      <vt:lpstr>等线 Light</vt:lpstr>
      <vt:lpstr>冬青黑体简体中文 W3</vt:lpstr>
      <vt:lpstr>华文细黑</vt:lpstr>
      <vt:lpstr>宋体</vt:lpstr>
      <vt:lpstr>微软雅黑</vt:lpstr>
      <vt:lpstr>叶根友行书繁</vt:lpstr>
      <vt:lpstr>造字工房版黑（非商用）常规体</vt:lpstr>
      <vt:lpstr>造字工房力黑（非商用）常规体</vt:lpstr>
      <vt:lpstr>造字工房悦黑（非商用）常规体</vt:lpstr>
      <vt:lpstr>中山行书百年纪念版</vt:lpstr>
      <vt:lpstr>Arial</vt:lpstr>
      <vt:lpstr>Calibri</vt:lpstr>
      <vt:lpstr>Calibri Light</vt:lpstr>
      <vt:lpstr>Segoe Script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Administrator</cp:lastModifiedBy>
  <cp:revision>67</cp:revision>
  <dcterms:created xsi:type="dcterms:W3CDTF">2015-12-08T12:43:24Z</dcterms:created>
  <dcterms:modified xsi:type="dcterms:W3CDTF">2016-09-01T02:12:08Z</dcterms:modified>
</cp:coreProperties>
</file>