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7" r:id="rId3"/>
    <p:sldId id="264" r:id="rId4"/>
    <p:sldId id="270" r:id="rId5"/>
    <p:sldId id="272" r:id="rId6"/>
    <p:sldId id="271" r:id="rId7"/>
    <p:sldId id="273" r:id="rId8"/>
    <p:sldId id="268" r:id="rId9"/>
    <p:sldId id="274" r:id="rId10"/>
  </p:sldIdLst>
  <p:sldSz cx="5534025" cy="3114675"/>
  <p:notesSz cx="6858000" cy="9144000"/>
  <p:defaultTextStyle>
    <a:defPPr>
      <a:defRPr lang="zh-CN"/>
    </a:defPPr>
    <a:lvl1pPr marL="0" algn="l" defTabSz="55345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276730" algn="l" defTabSz="55345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553459" algn="l" defTabSz="55345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830189" algn="l" defTabSz="55345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106918" algn="l" defTabSz="55345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1383648" algn="l" defTabSz="55345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1660378" algn="l" defTabSz="55345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1937107" algn="l" defTabSz="55345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2213837" algn="l" defTabSz="55345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>
          <p15:clr>
            <a:srgbClr val="A4A3A4"/>
          </p15:clr>
        </p15:guide>
        <p15:guide id="2" pos="17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7609"/>
    <a:srgbClr val="3B3A48"/>
    <a:srgbClr val="C9343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181" d="100"/>
          <a:sy n="181" d="100"/>
        </p:scale>
        <p:origin x="474" y="144"/>
      </p:cViewPr>
      <p:guideLst>
        <p:guide orient="horz" pos="981"/>
        <p:guide pos="17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690EA-F7CD-4A52-9BBF-24597861A4D6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B1054-5575-46AD-B9BB-494DDA35AD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3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4418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enyanbin\Desktop\图片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4315" y="641637"/>
            <a:ext cx="6223857" cy="223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702" y="124732"/>
            <a:ext cx="4980623" cy="519113"/>
          </a:xfrm>
          <a:prstGeom prst="rect">
            <a:avLst/>
          </a:prstGeom>
        </p:spPr>
        <p:txBody>
          <a:bodyPr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76702" y="726758"/>
            <a:ext cx="4980623" cy="2055541"/>
          </a:xfrm>
          <a:prstGeom prst="rect">
            <a:avLst/>
          </a:prstGeom>
        </p:spPr>
        <p:txBody>
          <a:bodyPr vert="eaVert" lIns="55346" tIns="27673" rIns="55346" bIns="276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012169" y="124732"/>
            <a:ext cx="1245156" cy="2657567"/>
          </a:xfrm>
          <a:prstGeom prst="rect">
            <a:avLst/>
          </a:prstGeom>
        </p:spPr>
        <p:txBody>
          <a:bodyPr vert="eaVert"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76701" y="124732"/>
            <a:ext cx="3643233" cy="2657567"/>
          </a:xfrm>
          <a:prstGeom prst="rect">
            <a:avLst/>
          </a:prstGeom>
        </p:spPr>
        <p:txBody>
          <a:bodyPr vert="eaVert" lIns="55346" tIns="27673" rIns="55346" bIns="276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1753" y="509740"/>
            <a:ext cx="4150519" cy="1084368"/>
          </a:xfrm>
        </p:spPr>
        <p:txBody>
          <a:bodyPr anchor="b"/>
          <a:lstStyle>
            <a:lvl1pPr algn="ctr">
              <a:defRPr sz="272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1753" y="1635926"/>
            <a:ext cx="4150519" cy="751992"/>
          </a:xfrm>
        </p:spPr>
        <p:txBody>
          <a:bodyPr/>
          <a:lstStyle>
            <a:lvl1pPr marL="0" indent="0" algn="ctr">
              <a:buNone/>
              <a:defRPr sz="1089"/>
            </a:lvl1pPr>
            <a:lvl2pPr marL="207523" indent="0" algn="ctr">
              <a:buNone/>
              <a:defRPr sz="908"/>
            </a:lvl2pPr>
            <a:lvl3pPr marL="415046" indent="0" algn="ctr">
              <a:buNone/>
              <a:defRPr sz="817"/>
            </a:lvl3pPr>
            <a:lvl4pPr marL="622569" indent="0" algn="ctr">
              <a:buNone/>
              <a:defRPr sz="726"/>
            </a:lvl4pPr>
            <a:lvl5pPr marL="830092" indent="0" algn="ctr">
              <a:buNone/>
              <a:defRPr sz="726"/>
            </a:lvl5pPr>
            <a:lvl6pPr marL="1037615" indent="0" algn="ctr">
              <a:buNone/>
              <a:defRPr sz="726"/>
            </a:lvl6pPr>
            <a:lvl7pPr marL="1245138" indent="0" algn="ctr">
              <a:buNone/>
              <a:defRPr sz="726"/>
            </a:lvl7pPr>
            <a:lvl8pPr marL="1452662" indent="0" algn="ctr">
              <a:buNone/>
              <a:defRPr sz="726"/>
            </a:lvl8pPr>
            <a:lvl9pPr marL="1660185" indent="0" algn="ctr">
              <a:buNone/>
              <a:defRPr sz="72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211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382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582" y="776506"/>
            <a:ext cx="4773097" cy="1295618"/>
          </a:xfrm>
        </p:spPr>
        <p:txBody>
          <a:bodyPr anchor="b"/>
          <a:lstStyle>
            <a:lvl1pPr>
              <a:defRPr sz="272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582" y="2084381"/>
            <a:ext cx="4773097" cy="681335"/>
          </a:xfrm>
        </p:spPr>
        <p:txBody>
          <a:bodyPr/>
          <a:lstStyle>
            <a:lvl1pPr marL="0" indent="0">
              <a:buNone/>
              <a:defRPr sz="1089">
                <a:solidFill>
                  <a:schemeClr val="tx1">
                    <a:tint val="75000"/>
                  </a:schemeClr>
                </a:solidFill>
              </a:defRPr>
            </a:lvl1pPr>
            <a:lvl2pPr marL="207523" indent="0">
              <a:buNone/>
              <a:defRPr sz="908">
                <a:solidFill>
                  <a:schemeClr val="tx1">
                    <a:tint val="75000"/>
                  </a:schemeClr>
                </a:solidFill>
              </a:defRPr>
            </a:lvl2pPr>
            <a:lvl3pPr marL="415046" indent="0">
              <a:buNone/>
              <a:defRPr sz="817">
                <a:solidFill>
                  <a:schemeClr val="tx1">
                    <a:tint val="75000"/>
                  </a:schemeClr>
                </a:solidFill>
              </a:defRPr>
            </a:lvl3pPr>
            <a:lvl4pPr marL="622569" indent="0">
              <a:buNone/>
              <a:defRPr sz="726">
                <a:solidFill>
                  <a:schemeClr val="tx1">
                    <a:tint val="75000"/>
                  </a:schemeClr>
                </a:solidFill>
              </a:defRPr>
            </a:lvl4pPr>
            <a:lvl5pPr marL="830092" indent="0">
              <a:buNone/>
              <a:defRPr sz="726">
                <a:solidFill>
                  <a:schemeClr val="tx1">
                    <a:tint val="75000"/>
                  </a:schemeClr>
                </a:solidFill>
              </a:defRPr>
            </a:lvl5pPr>
            <a:lvl6pPr marL="1037615" indent="0">
              <a:buNone/>
              <a:defRPr sz="726">
                <a:solidFill>
                  <a:schemeClr val="tx1">
                    <a:tint val="75000"/>
                  </a:schemeClr>
                </a:solidFill>
              </a:defRPr>
            </a:lvl6pPr>
            <a:lvl7pPr marL="1245138" indent="0">
              <a:buNone/>
              <a:defRPr sz="726">
                <a:solidFill>
                  <a:schemeClr val="tx1">
                    <a:tint val="75000"/>
                  </a:schemeClr>
                </a:solidFill>
              </a:defRPr>
            </a:lvl7pPr>
            <a:lvl8pPr marL="1452662" indent="0">
              <a:buNone/>
              <a:defRPr sz="726">
                <a:solidFill>
                  <a:schemeClr val="tx1">
                    <a:tint val="75000"/>
                  </a:schemeClr>
                </a:solidFill>
              </a:defRPr>
            </a:lvl8pPr>
            <a:lvl9pPr marL="1660185" indent="0">
              <a:buNone/>
              <a:defRPr sz="7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64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0464" y="829138"/>
            <a:ext cx="2351961" cy="19762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01600" y="829138"/>
            <a:ext cx="2351961" cy="19762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75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85" y="165828"/>
            <a:ext cx="4773097" cy="6020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185" y="763528"/>
            <a:ext cx="2341152" cy="374193"/>
          </a:xfrm>
        </p:spPr>
        <p:txBody>
          <a:bodyPr anchor="b"/>
          <a:lstStyle>
            <a:lvl1pPr marL="0" indent="0">
              <a:buNone/>
              <a:defRPr sz="1089" b="1"/>
            </a:lvl1pPr>
            <a:lvl2pPr marL="207523" indent="0">
              <a:buNone/>
              <a:defRPr sz="908" b="1"/>
            </a:lvl2pPr>
            <a:lvl3pPr marL="415046" indent="0">
              <a:buNone/>
              <a:defRPr sz="817" b="1"/>
            </a:lvl3pPr>
            <a:lvl4pPr marL="622569" indent="0">
              <a:buNone/>
              <a:defRPr sz="726" b="1"/>
            </a:lvl4pPr>
            <a:lvl5pPr marL="830092" indent="0">
              <a:buNone/>
              <a:defRPr sz="726" b="1"/>
            </a:lvl5pPr>
            <a:lvl6pPr marL="1037615" indent="0">
              <a:buNone/>
              <a:defRPr sz="726" b="1"/>
            </a:lvl6pPr>
            <a:lvl7pPr marL="1245138" indent="0">
              <a:buNone/>
              <a:defRPr sz="726" b="1"/>
            </a:lvl7pPr>
            <a:lvl8pPr marL="1452662" indent="0">
              <a:buNone/>
              <a:defRPr sz="726" b="1"/>
            </a:lvl8pPr>
            <a:lvl9pPr marL="1660185" indent="0">
              <a:buNone/>
              <a:defRPr sz="72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185" y="1137722"/>
            <a:ext cx="2341152" cy="167341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01600" y="763528"/>
            <a:ext cx="2352681" cy="374193"/>
          </a:xfrm>
        </p:spPr>
        <p:txBody>
          <a:bodyPr anchor="b"/>
          <a:lstStyle>
            <a:lvl1pPr marL="0" indent="0">
              <a:buNone/>
              <a:defRPr sz="1089" b="1"/>
            </a:lvl1pPr>
            <a:lvl2pPr marL="207523" indent="0">
              <a:buNone/>
              <a:defRPr sz="908" b="1"/>
            </a:lvl2pPr>
            <a:lvl3pPr marL="415046" indent="0">
              <a:buNone/>
              <a:defRPr sz="817" b="1"/>
            </a:lvl3pPr>
            <a:lvl4pPr marL="622569" indent="0">
              <a:buNone/>
              <a:defRPr sz="726" b="1"/>
            </a:lvl4pPr>
            <a:lvl5pPr marL="830092" indent="0">
              <a:buNone/>
              <a:defRPr sz="726" b="1"/>
            </a:lvl5pPr>
            <a:lvl6pPr marL="1037615" indent="0">
              <a:buNone/>
              <a:defRPr sz="726" b="1"/>
            </a:lvl6pPr>
            <a:lvl7pPr marL="1245138" indent="0">
              <a:buNone/>
              <a:defRPr sz="726" b="1"/>
            </a:lvl7pPr>
            <a:lvl8pPr marL="1452662" indent="0">
              <a:buNone/>
              <a:defRPr sz="726" b="1"/>
            </a:lvl8pPr>
            <a:lvl9pPr marL="1660185" indent="0">
              <a:buNone/>
              <a:defRPr sz="72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01600" y="1137722"/>
            <a:ext cx="2352681" cy="167341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11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4827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8396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85" y="207645"/>
            <a:ext cx="1784867" cy="726758"/>
          </a:xfrm>
        </p:spPr>
        <p:txBody>
          <a:bodyPr anchor="b"/>
          <a:lstStyle>
            <a:lvl1pPr>
              <a:defRPr sz="14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2682" y="448456"/>
            <a:ext cx="2801600" cy="2213438"/>
          </a:xfrm>
        </p:spPr>
        <p:txBody>
          <a:bodyPr/>
          <a:lstStyle>
            <a:lvl1pPr>
              <a:defRPr sz="1452"/>
            </a:lvl1pPr>
            <a:lvl2pPr>
              <a:defRPr sz="1271"/>
            </a:lvl2pPr>
            <a:lvl3pPr>
              <a:defRPr sz="1089"/>
            </a:lvl3pPr>
            <a:lvl4pPr>
              <a:defRPr sz="908"/>
            </a:lvl4pPr>
            <a:lvl5pPr>
              <a:defRPr sz="908"/>
            </a:lvl5pPr>
            <a:lvl6pPr>
              <a:defRPr sz="908"/>
            </a:lvl6pPr>
            <a:lvl7pPr>
              <a:defRPr sz="908"/>
            </a:lvl7pPr>
            <a:lvl8pPr>
              <a:defRPr sz="908"/>
            </a:lvl8pPr>
            <a:lvl9pPr>
              <a:defRPr sz="90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185" y="934403"/>
            <a:ext cx="1784867" cy="1731096"/>
          </a:xfrm>
        </p:spPr>
        <p:txBody>
          <a:bodyPr/>
          <a:lstStyle>
            <a:lvl1pPr marL="0" indent="0">
              <a:buNone/>
              <a:defRPr sz="726"/>
            </a:lvl1pPr>
            <a:lvl2pPr marL="207523" indent="0">
              <a:buNone/>
              <a:defRPr sz="635"/>
            </a:lvl2pPr>
            <a:lvl3pPr marL="415046" indent="0">
              <a:buNone/>
              <a:defRPr sz="545"/>
            </a:lvl3pPr>
            <a:lvl4pPr marL="622569" indent="0">
              <a:buNone/>
              <a:defRPr sz="454"/>
            </a:lvl4pPr>
            <a:lvl5pPr marL="830092" indent="0">
              <a:buNone/>
              <a:defRPr sz="454"/>
            </a:lvl5pPr>
            <a:lvl6pPr marL="1037615" indent="0">
              <a:buNone/>
              <a:defRPr sz="454"/>
            </a:lvl6pPr>
            <a:lvl7pPr marL="1245138" indent="0">
              <a:buNone/>
              <a:defRPr sz="454"/>
            </a:lvl7pPr>
            <a:lvl8pPr marL="1452662" indent="0">
              <a:buNone/>
              <a:defRPr sz="454"/>
            </a:lvl8pPr>
            <a:lvl9pPr marL="1660185" indent="0">
              <a:buNone/>
              <a:defRPr sz="45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893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702" y="124732"/>
            <a:ext cx="4980623" cy="519113"/>
          </a:xfrm>
          <a:prstGeom prst="rect">
            <a:avLst/>
          </a:prstGeom>
        </p:spPr>
        <p:txBody>
          <a:bodyPr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702" y="726758"/>
            <a:ext cx="4980623" cy="2055541"/>
          </a:xfrm>
          <a:prstGeom prst="rect">
            <a:avLst/>
          </a:prstGeom>
        </p:spPr>
        <p:txBody>
          <a:bodyPr lIns="55346" tIns="27673" rIns="55346" bIns="276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185" y="207645"/>
            <a:ext cx="1784867" cy="726758"/>
          </a:xfrm>
        </p:spPr>
        <p:txBody>
          <a:bodyPr anchor="b"/>
          <a:lstStyle>
            <a:lvl1pPr>
              <a:defRPr sz="14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52682" y="448456"/>
            <a:ext cx="2801600" cy="2213438"/>
          </a:xfrm>
        </p:spPr>
        <p:txBody>
          <a:bodyPr anchor="t"/>
          <a:lstStyle>
            <a:lvl1pPr marL="0" indent="0">
              <a:buNone/>
              <a:defRPr sz="1452"/>
            </a:lvl1pPr>
            <a:lvl2pPr marL="207523" indent="0">
              <a:buNone/>
              <a:defRPr sz="1271"/>
            </a:lvl2pPr>
            <a:lvl3pPr marL="415046" indent="0">
              <a:buNone/>
              <a:defRPr sz="1089"/>
            </a:lvl3pPr>
            <a:lvl4pPr marL="622569" indent="0">
              <a:buNone/>
              <a:defRPr sz="908"/>
            </a:lvl4pPr>
            <a:lvl5pPr marL="830092" indent="0">
              <a:buNone/>
              <a:defRPr sz="908"/>
            </a:lvl5pPr>
            <a:lvl6pPr marL="1037615" indent="0">
              <a:buNone/>
              <a:defRPr sz="908"/>
            </a:lvl6pPr>
            <a:lvl7pPr marL="1245138" indent="0">
              <a:buNone/>
              <a:defRPr sz="908"/>
            </a:lvl7pPr>
            <a:lvl8pPr marL="1452662" indent="0">
              <a:buNone/>
              <a:defRPr sz="908"/>
            </a:lvl8pPr>
            <a:lvl9pPr marL="1660185" indent="0">
              <a:buNone/>
              <a:defRPr sz="908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185" y="934403"/>
            <a:ext cx="1784867" cy="1731096"/>
          </a:xfrm>
        </p:spPr>
        <p:txBody>
          <a:bodyPr/>
          <a:lstStyle>
            <a:lvl1pPr marL="0" indent="0">
              <a:buNone/>
              <a:defRPr sz="726"/>
            </a:lvl1pPr>
            <a:lvl2pPr marL="207523" indent="0">
              <a:buNone/>
              <a:defRPr sz="635"/>
            </a:lvl2pPr>
            <a:lvl3pPr marL="415046" indent="0">
              <a:buNone/>
              <a:defRPr sz="545"/>
            </a:lvl3pPr>
            <a:lvl4pPr marL="622569" indent="0">
              <a:buNone/>
              <a:defRPr sz="454"/>
            </a:lvl4pPr>
            <a:lvl5pPr marL="830092" indent="0">
              <a:buNone/>
              <a:defRPr sz="454"/>
            </a:lvl5pPr>
            <a:lvl6pPr marL="1037615" indent="0">
              <a:buNone/>
              <a:defRPr sz="454"/>
            </a:lvl6pPr>
            <a:lvl7pPr marL="1245138" indent="0">
              <a:buNone/>
              <a:defRPr sz="454"/>
            </a:lvl7pPr>
            <a:lvl8pPr marL="1452662" indent="0">
              <a:buNone/>
              <a:defRPr sz="454"/>
            </a:lvl8pPr>
            <a:lvl9pPr marL="1660185" indent="0">
              <a:buNone/>
              <a:defRPr sz="45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7813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968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960287" y="165828"/>
            <a:ext cx="1193274" cy="26395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0464" y="165828"/>
            <a:ext cx="3510647" cy="26395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531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7151" y="2001468"/>
            <a:ext cx="4703921" cy="618609"/>
          </a:xfrm>
          <a:prstGeom prst="rect">
            <a:avLst/>
          </a:prstGeom>
        </p:spPr>
        <p:txBody>
          <a:bodyPr lIns="55346" tIns="27673" rIns="55346" bIns="27673" anchor="t"/>
          <a:lstStyle>
            <a:lvl1pPr algn="l">
              <a:defRPr sz="2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7151" y="1320132"/>
            <a:ext cx="4703921" cy="681335"/>
          </a:xfrm>
          <a:prstGeom prst="rect">
            <a:avLst/>
          </a:prstGeom>
        </p:spPr>
        <p:txBody>
          <a:bodyPr lIns="55346" tIns="27673" rIns="55346" bIns="27673" anchor="b"/>
          <a:lstStyle>
            <a:lvl1pPr marL="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  <a:lvl2pPr marL="27673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53459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3018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106918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383648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660378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937107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213837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702" y="124732"/>
            <a:ext cx="4980623" cy="519113"/>
          </a:xfrm>
          <a:prstGeom prst="rect">
            <a:avLst/>
          </a:prstGeom>
        </p:spPr>
        <p:txBody>
          <a:bodyPr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76701" y="726758"/>
            <a:ext cx="2444194" cy="2055541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17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813130" y="726758"/>
            <a:ext cx="2444194" cy="2055541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17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702" y="124732"/>
            <a:ext cx="4980623" cy="519113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6702" y="697198"/>
            <a:ext cx="2445155" cy="290559"/>
          </a:xfrm>
          <a:prstGeom prst="rect">
            <a:avLst/>
          </a:prstGeom>
        </p:spPr>
        <p:txBody>
          <a:bodyPr lIns="55346" tIns="27673" rIns="55346" bIns="27673" anchor="b"/>
          <a:lstStyle>
            <a:lvl1pPr marL="0" indent="0">
              <a:buNone/>
              <a:defRPr sz="1400" b="1"/>
            </a:lvl1pPr>
            <a:lvl2pPr marL="276730" indent="0">
              <a:buNone/>
              <a:defRPr sz="1200" b="1"/>
            </a:lvl2pPr>
            <a:lvl3pPr marL="553459" indent="0">
              <a:buNone/>
              <a:defRPr sz="1100" b="1"/>
            </a:lvl3pPr>
            <a:lvl4pPr marL="830189" indent="0">
              <a:buNone/>
              <a:defRPr sz="1000" b="1"/>
            </a:lvl4pPr>
            <a:lvl5pPr marL="1106918" indent="0">
              <a:buNone/>
              <a:defRPr sz="1000" b="1"/>
            </a:lvl5pPr>
            <a:lvl6pPr marL="1383648" indent="0">
              <a:buNone/>
              <a:defRPr sz="1000" b="1"/>
            </a:lvl6pPr>
            <a:lvl7pPr marL="1660378" indent="0">
              <a:buNone/>
              <a:defRPr sz="1000" b="1"/>
            </a:lvl7pPr>
            <a:lvl8pPr marL="1937107" indent="0">
              <a:buNone/>
              <a:defRPr sz="1000" b="1"/>
            </a:lvl8pPr>
            <a:lvl9pPr marL="2213837" indent="0">
              <a:buNone/>
              <a:defRPr sz="1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76702" y="987755"/>
            <a:ext cx="2445155" cy="1794544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811209" y="697198"/>
            <a:ext cx="2446116" cy="290559"/>
          </a:xfrm>
          <a:prstGeom prst="rect">
            <a:avLst/>
          </a:prstGeom>
        </p:spPr>
        <p:txBody>
          <a:bodyPr lIns="55346" tIns="27673" rIns="55346" bIns="27673" anchor="b"/>
          <a:lstStyle>
            <a:lvl1pPr marL="0" indent="0">
              <a:buNone/>
              <a:defRPr sz="1400" b="1"/>
            </a:lvl1pPr>
            <a:lvl2pPr marL="276730" indent="0">
              <a:buNone/>
              <a:defRPr sz="1200" b="1"/>
            </a:lvl2pPr>
            <a:lvl3pPr marL="553459" indent="0">
              <a:buNone/>
              <a:defRPr sz="1100" b="1"/>
            </a:lvl3pPr>
            <a:lvl4pPr marL="830189" indent="0">
              <a:buNone/>
              <a:defRPr sz="1000" b="1"/>
            </a:lvl4pPr>
            <a:lvl5pPr marL="1106918" indent="0">
              <a:buNone/>
              <a:defRPr sz="1000" b="1"/>
            </a:lvl5pPr>
            <a:lvl6pPr marL="1383648" indent="0">
              <a:buNone/>
              <a:defRPr sz="1000" b="1"/>
            </a:lvl6pPr>
            <a:lvl7pPr marL="1660378" indent="0">
              <a:buNone/>
              <a:defRPr sz="1000" b="1"/>
            </a:lvl7pPr>
            <a:lvl8pPr marL="1937107" indent="0">
              <a:buNone/>
              <a:defRPr sz="1000" b="1"/>
            </a:lvl8pPr>
            <a:lvl9pPr marL="2213837" indent="0">
              <a:buNone/>
              <a:defRPr sz="1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811209" y="987755"/>
            <a:ext cx="2446116" cy="1794544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702" y="124732"/>
            <a:ext cx="4980623" cy="519113"/>
          </a:xfrm>
          <a:prstGeom prst="rect">
            <a:avLst/>
          </a:prstGeom>
        </p:spPr>
        <p:txBody>
          <a:bodyPr lIns="55346" tIns="27673" rIns="55346" bIns="276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702" y="124010"/>
            <a:ext cx="1820656" cy="527765"/>
          </a:xfrm>
          <a:prstGeom prst="rect">
            <a:avLst/>
          </a:prstGeom>
        </p:spPr>
        <p:txBody>
          <a:bodyPr lIns="55346" tIns="27673" rIns="55346" bIns="27673" anchor="b"/>
          <a:lstStyle>
            <a:lvl1pPr algn="l">
              <a:defRPr sz="1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63650" y="124011"/>
            <a:ext cx="3093674" cy="2658289"/>
          </a:xfrm>
          <a:prstGeom prst="rect">
            <a:avLst/>
          </a:prstGeom>
        </p:spPr>
        <p:txBody>
          <a:bodyPr lIns="55346" tIns="27673" rIns="55346" bIns="27673"/>
          <a:lstStyle>
            <a:lvl1pPr>
              <a:defRPr sz="1900"/>
            </a:lvl1pPr>
            <a:lvl2pPr>
              <a:defRPr sz="17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76702" y="651777"/>
            <a:ext cx="1820656" cy="2130524"/>
          </a:xfrm>
          <a:prstGeom prst="rect">
            <a:avLst/>
          </a:prstGeom>
        </p:spPr>
        <p:txBody>
          <a:bodyPr lIns="55346" tIns="27673" rIns="55346" bIns="27673"/>
          <a:lstStyle>
            <a:lvl1pPr marL="0" indent="0">
              <a:buNone/>
              <a:defRPr sz="800"/>
            </a:lvl1pPr>
            <a:lvl2pPr marL="276730" indent="0">
              <a:buNone/>
              <a:defRPr sz="700"/>
            </a:lvl2pPr>
            <a:lvl3pPr marL="553459" indent="0">
              <a:buNone/>
              <a:defRPr sz="600"/>
            </a:lvl3pPr>
            <a:lvl4pPr marL="830189" indent="0">
              <a:buNone/>
              <a:defRPr sz="500"/>
            </a:lvl4pPr>
            <a:lvl5pPr marL="1106918" indent="0">
              <a:buNone/>
              <a:defRPr sz="500"/>
            </a:lvl5pPr>
            <a:lvl6pPr marL="1383648" indent="0">
              <a:buNone/>
              <a:defRPr sz="500"/>
            </a:lvl6pPr>
            <a:lvl7pPr marL="1660378" indent="0">
              <a:buNone/>
              <a:defRPr sz="500"/>
            </a:lvl7pPr>
            <a:lvl8pPr marL="1937107" indent="0">
              <a:buNone/>
              <a:defRPr sz="500"/>
            </a:lvl8pPr>
            <a:lvl9pPr marL="2213837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4708" y="2180272"/>
            <a:ext cx="3320415" cy="257394"/>
          </a:xfrm>
          <a:prstGeom prst="rect">
            <a:avLst/>
          </a:prstGeom>
        </p:spPr>
        <p:txBody>
          <a:bodyPr lIns="55346" tIns="27673" rIns="55346" bIns="27673" anchor="b"/>
          <a:lstStyle>
            <a:lvl1pPr algn="l">
              <a:defRPr sz="1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84708" y="278302"/>
            <a:ext cx="3320415" cy="1868805"/>
          </a:xfrm>
          <a:prstGeom prst="rect">
            <a:avLst/>
          </a:prstGeom>
        </p:spPr>
        <p:txBody>
          <a:bodyPr lIns="55346" tIns="27673" rIns="55346" bIns="27673"/>
          <a:lstStyle>
            <a:lvl1pPr marL="0" indent="0">
              <a:buNone/>
              <a:defRPr sz="1900"/>
            </a:lvl1pPr>
            <a:lvl2pPr marL="276730" indent="0">
              <a:buNone/>
              <a:defRPr sz="1700"/>
            </a:lvl2pPr>
            <a:lvl3pPr marL="553459" indent="0">
              <a:buNone/>
              <a:defRPr sz="1400"/>
            </a:lvl3pPr>
            <a:lvl4pPr marL="830189" indent="0">
              <a:buNone/>
              <a:defRPr sz="1200"/>
            </a:lvl4pPr>
            <a:lvl5pPr marL="1106918" indent="0">
              <a:buNone/>
              <a:defRPr sz="1200"/>
            </a:lvl5pPr>
            <a:lvl6pPr marL="1383648" indent="0">
              <a:buNone/>
              <a:defRPr sz="1200"/>
            </a:lvl6pPr>
            <a:lvl7pPr marL="1660378" indent="0">
              <a:buNone/>
              <a:defRPr sz="1200"/>
            </a:lvl7pPr>
            <a:lvl8pPr marL="1937107" indent="0">
              <a:buNone/>
              <a:defRPr sz="1200"/>
            </a:lvl8pPr>
            <a:lvl9pPr marL="2213837" indent="0">
              <a:buNone/>
              <a:defRPr sz="12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84708" y="2437667"/>
            <a:ext cx="3320415" cy="365542"/>
          </a:xfrm>
          <a:prstGeom prst="rect">
            <a:avLst/>
          </a:prstGeom>
        </p:spPr>
        <p:txBody>
          <a:bodyPr lIns="55346" tIns="27673" rIns="55346" bIns="27673"/>
          <a:lstStyle>
            <a:lvl1pPr marL="0" indent="0">
              <a:buNone/>
              <a:defRPr sz="800"/>
            </a:lvl1pPr>
            <a:lvl2pPr marL="276730" indent="0">
              <a:buNone/>
              <a:defRPr sz="700"/>
            </a:lvl2pPr>
            <a:lvl3pPr marL="553459" indent="0">
              <a:buNone/>
              <a:defRPr sz="600"/>
            </a:lvl3pPr>
            <a:lvl4pPr marL="830189" indent="0">
              <a:buNone/>
              <a:defRPr sz="500"/>
            </a:lvl4pPr>
            <a:lvl5pPr marL="1106918" indent="0">
              <a:buNone/>
              <a:defRPr sz="500"/>
            </a:lvl5pPr>
            <a:lvl6pPr marL="1383648" indent="0">
              <a:buNone/>
              <a:defRPr sz="500"/>
            </a:lvl6pPr>
            <a:lvl7pPr marL="1660378" indent="0">
              <a:buNone/>
              <a:defRPr sz="500"/>
            </a:lvl7pPr>
            <a:lvl8pPr marL="1937107" indent="0">
              <a:buNone/>
              <a:defRPr sz="500"/>
            </a:lvl8pPr>
            <a:lvl9pPr marL="2213837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27670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530820CF-B880-4189-942D-D702A7CBA730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890793" y="2886844"/>
            <a:ext cx="1752441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966052" y="2886844"/>
            <a:ext cx="1291273" cy="165827"/>
          </a:xfrm>
          <a:prstGeom prst="rect">
            <a:avLst/>
          </a:prstGeom>
        </p:spPr>
        <p:txBody>
          <a:bodyPr lIns="55346" tIns="27673" rIns="55346" bIns="2767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/>
          <p:cNvSpPr>
            <a:spLocks/>
          </p:cNvSpPr>
          <p:nvPr userDrawn="1"/>
        </p:nvSpPr>
        <p:spPr bwMode="auto">
          <a:xfrm>
            <a:off x="1" y="3390"/>
            <a:ext cx="3123195" cy="759677"/>
          </a:xfrm>
          <a:custGeom>
            <a:avLst/>
            <a:gdLst/>
            <a:ahLst/>
            <a:cxnLst/>
            <a:rect l="l" t="t" r="r" b="b"/>
            <a:pathLst>
              <a:path w="5160528" h="1254514">
                <a:moveTo>
                  <a:pt x="0" y="0"/>
                </a:moveTo>
                <a:lnTo>
                  <a:pt x="5160528" y="432295"/>
                </a:lnTo>
                <a:lnTo>
                  <a:pt x="1721116" y="1254514"/>
                </a:lnTo>
                <a:lnTo>
                  <a:pt x="0" y="105407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0"/>
          <p:cNvSpPr>
            <a:spLocks/>
          </p:cNvSpPr>
          <p:nvPr userDrawn="1"/>
        </p:nvSpPr>
        <p:spPr bwMode="auto">
          <a:xfrm>
            <a:off x="1041634" y="265169"/>
            <a:ext cx="2299867" cy="1570298"/>
          </a:xfrm>
          <a:custGeom>
            <a:avLst/>
            <a:gdLst>
              <a:gd name="T0" fmla="*/ 0 w 1201"/>
              <a:gd name="T1" fmla="*/ 351 h 1107"/>
              <a:gd name="T2" fmla="*/ 1087 w 1201"/>
              <a:gd name="T3" fmla="*/ 0 h 1107"/>
              <a:gd name="T4" fmla="*/ 1201 w 1201"/>
              <a:gd name="T5" fmla="*/ 1107 h 1107"/>
              <a:gd name="T6" fmla="*/ 0 w 1201"/>
              <a:gd name="T7" fmla="*/ 351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1" h="1107">
                <a:moveTo>
                  <a:pt x="0" y="351"/>
                </a:moveTo>
                <a:lnTo>
                  <a:pt x="1087" y="0"/>
                </a:lnTo>
                <a:lnTo>
                  <a:pt x="1201" y="1107"/>
                </a:lnTo>
                <a:lnTo>
                  <a:pt x="0" y="351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1"/>
          <p:cNvSpPr>
            <a:spLocks/>
          </p:cNvSpPr>
          <p:nvPr userDrawn="1"/>
        </p:nvSpPr>
        <p:spPr bwMode="auto">
          <a:xfrm>
            <a:off x="0" y="67220"/>
            <a:ext cx="1041634" cy="2032091"/>
          </a:xfrm>
          <a:custGeom>
            <a:avLst/>
            <a:gdLst/>
            <a:ahLst/>
            <a:cxnLst/>
            <a:rect l="l" t="t" r="r" b="b"/>
            <a:pathLst>
              <a:path w="1721117" h="3355745">
                <a:moveTo>
                  <a:pt x="0" y="0"/>
                </a:moveTo>
                <a:lnTo>
                  <a:pt x="1721117" y="1149107"/>
                </a:lnTo>
                <a:lnTo>
                  <a:pt x="939576" y="3355745"/>
                </a:lnTo>
                <a:lnTo>
                  <a:pt x="0" y="439744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2"/>
          <p:cNvSpPr>
            <a:spLocks/>
          </p:cNvSpPr>
          <p:nvPr userDrawn="1"/>
        </p:nvSpPr>
        <p:spPr bwMode="auto">
          <a:xfrm>
            <a:off x="568639" y="763067"/>
            <a:ext cx="2772861" cy="1336242"/>
          </a:xfrm>
          <a:custGeom>
            <a:avLst/>
            <a:gdLst>
              <a:gd name="T0" fmla="*/ 247 w 1448"/>
              <a:gd name="T1" fmla="*/ 0 h 942"/>
              <a:gd name="T2" fmla="*/ 1448 w 1448"/>
              <a:gd name="T3" fmla="*/ 756 h 942"/>
              <a:gd name="T4" fmla="*/ 0 w 1448"/>
              <a:gd name="T5" fmla="*/ 942 h 942"/>
              <a:gd name="T6" fmla="*/ 247 w 1448"/>
              <a:gd name="T7" fmla="*/ 0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48" h="942">
                <a:moveTo>
                  <a:pt x="247" y="0"/>
                </a:moveTo>
                <a:lnTo>
                  <a:pt x="1448" y="756"/>
                </a:lnTo>
                <a:lnTo>
                  <a:pt x="0" y="942"/>
                </a:lnTo>
                <a:lnTo>
                  <a:pt x="247" y="0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3"/>
          <p:cNvSpPr>
            <a:spLocks/>
          </p:cNvSpPr>
          <p:nvPr userDrawn="1"/>
        </p:nvSpPr>
        <p:spPr bwMode="auto">
          <a:xfrm>
            <a:off x="568641" y="1835466"/>
            <a:ext cx="2772861" cy="1279211"/>
          </a:xfrm>
          <a:custGeom>
            <a:avLst/>
            <a:gdLst/>
            <a:ahLst/>
            <a:cxnLst/>
            <a:rect l="l" t="t" r="r" b="b"/>
            <a:pathLst>
              <a:path w="4581664" h="2112457">
                <a:moveTo>
                  <a:pt x="4581664" y="0"/>
                </a:moveTo>
                <a:lnTo>
                  <a:pt x="2767523" y="2112457"/>
                </a:lnTo>
                <a:lnTo>
                  <a:pt x="2559633" y="2112457"/>
                </a:lnTo>
                <a:lnTo>
                  <a:pt x="0" y="435706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4000">
                <a:srgbClr val="FCFCFC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4"/>
          <p:cNvSpPr>
            <a:spLocks/>
          </p:cNvSpPr>
          <p:nvPr userDrawn="1"/>
        </p:nvSpPr>
        <p:spPr bwMode="auto">
          <a:xfrm>
            <a:off x="2243568" y="1835466"/>
            <a:ext cx="2225844" cy="1279211"/>
          </a:xfrm>
          <a:custGeom>
            <a:avLst/>
            <a:gdLst/>
            <a:ahLst/>
            <a:cxnLst/>
            <a:rect l="l" t="t" r="r" b="b"/>
            <a:pathLst>
              <a:path w="3677814" h="2112457">
                <a:moveTo>
                  <a:pt x="1814140" y="0"/>
                </a:moveTo>
                <a:lnTo>
                  <a:pt x="3677814" y="1517943"/>
                </a:lnTo>
                <a:lnTo>
                  <a:pt x="404946" y="2112457"/>
                </a:lnTo>
                <a:lnTo>
                  <a:pt x="0" y="2112457"/>
                </a:lnTo>
                <a:close/>
              </a:path>
            </a:pathLst>
          </a:custGeom>
          <a:gradFill flip="none" rotWithShape="1"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5"/>
          <p:cNvSpPr>
            <a:spLocks/>
          </p:cNvSpPr>
          <p:nvPr userDrawn="1"/>
        </p:nvSpPr>
        <p:spPr bwMode="auto">
          <a:xfrm>
            <a:off x="-40435" y="1"/>
            <a:ext cx="5580613" cy="265169"/>
          </a:xfrm>
          <a:custGeom>
            <a:avLst/>
            <a:gdLst/>
            <a:ahLst/>
            <a:cxnLst/>
            <a:rect l="l" t="t" r="r" b="b"/>
            <a:pathLst>
              <a:path w="9220979" h="437893">
                <a:moveTo>
                  <a:pt x="0" y="0"/>
                </a:moveTo>
                <a:lnTo>
                  <a:pt x="4180970" y="0"/>
                </a:lnTo>
                <a:lnTo>
                  <a:pt x="9220979" y="11179"/>
                </a:lnTo>
                <a:lnTo>
                  <a:pt x="9220979" y="28999"/>
                </a:lnTo>
                <a:lnTo>
                  <a:pt x="5227341" y="437893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6"/>
          <p:cNvSpPr>
            <a:spLocks/>
          </p:cNvSpPr>
          <p:nvPr userDrawn="1"/>
        </p:nvSpPr>
        <p:spPr bwMode="auto">
          <a:xfrm>
            <a:off x="2488646" y="2754664"/>
            <a:ext cx="2839621" cy="360011"/>
          </a:xfrm>
          <a:custGeom>
            <a:avLst/>
            <a:gdLst/>
            <a:ahLst/>
            <a:cxnLst/>
            <a:rect l="l" t="t" r="r" b="b"/>
            <a:pathLst>
              <a:path w="4691972" h="594515">
                <a:moveTo>
                  <a:pt x="3272869" y="0"/>
                </a:moveTo>
                <a:lnTo>
                  <a:pt x="4691972" y="594515"/>
                </a:lnTo>
                <a:lnTo>
                  <a:pt x="0" y="594515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7"/>
          <p:cNvSpPr>
            <a:spLocks/>
          </p:cNvSpPr>
          <p:nvPr userDrawn="1"/>
        </p:nvSpPr>
        <p:spPr bwMode="auto">
          <a:xfrm>
            <a:off x="1" y="333511"/>
            <a:ext cx="568639" cy="2781166"/>
          </a:xfrm>
          <a:custGeom>
            <a:avLst/>
            <a:gdLst/>
            <a:ahLst/>
            <a:cxnLst/>
            <a:rect l="l" t="t" r="r" b="b"/>
            <a:pathLst>
              <a:path w="939575" h="4592751">
                <a:moveTo>
                  <a:pt x="0" y="0"/>
                </a:moveTo>
                <a:lnTo>
                  <a:pt x="939575" y="2916001"/>
                </a:lnTo>
                <a:lnTo>
                  <a:pt x="197077" y="4592751"/>
                </a:lnTo>
                <a:lnTo>
                  <a:pt x="0" y="4592751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8"/>
          <p:cNvSpPr>
            <a:spLocks/>
          </p:cNvSpPr>
          <p:nvPr userDrawn="1"/>
        </p:nvSpPr>
        <p:spPr bwMode="auto">
          <a:xfrm>
            <a:off x="119274" y="2099310"/>
            <a:ext cx="1998475" cy="1015365"/>
          </a:xfrm>
          <a:custGeom>
            <a:avLst/>
            <a:gdLst/>
            <a:ahLst/>
            <a:cxnLst/>
            <a:rect l="l" t="t" r="r" b="b"/>
            <a:pathLst>
              <a:path w="3302128" h="1676750">
                <a:moveTo>
                  <a:pt x="742498" y="0"/>
                </a:moveTo>
                <a:lnTo>
                  <a:pt x="3302128" y="1676750"/>
                </a:lnTo>
                <a:lnTo>
                  <a:pt x="0" y="167675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0"/>
          <p:cNvSpPr>
            <a:spLocks/>
          </p:cNvSpPr>
          <p:nvPr userDrawn="1"/>
        </p:nvSpPr>
        <p:spPr bwMode="auto">
          <a:xfrm>
            <a:off x="3123196" y="17561"/>
            <a:ext cx="2416983" cy="599399"/>
          </a:xfrm>
          <a:custGeom>
            <a:avLst/>
            <a:gdLst/>
            <a:ahLst/>
            <a:cxnLst/>
            <a:rect l="l" t="t" r="r" b="b"/>
            <a:pathLst>
              <a:path w="3993638" h="989834">
                <a:moveTo>
                  <a:pt x="3993638" y="0"/>
                </a:moveTo>
                <a:lnTo>
                  <a:pt x="3993638" y="49512"/>
                </a:lnTo>
                <a:lnTo>
                  <a:pt x="1601051" y="989834"/>
                </a:lnTo>
                <a:lnTo>
                  <a:pt x="0" y="408893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"/>
          <p:cNvSpPr>
            <a:spLocks/>
          </p:cNvSpPr>
          <p:nvPr userDrawn="1"/>
        </p:nvSpPr>
        <p:spPr bwMode="auto">
          <a:xfrm>
            <a:off x="3123196" y="265169"/>
            <a:ext cx="968969" cy="1570298"/>
          </a:xfrm>
          <a:custGeom>
            <a:avLst/>
            <a:gdLst>
              <a:gd name="T0" fmla="*/ 0 w 506"/>
              <a:gd name="T1" fmla="*/ 0 h 1107"/>
              <a:gd name="T2" fmla="*/ 114 w 506"/>
              <a:gd name="T3" fmla="*/ 1107 h 1107"/>
              <a:gd name="T4" fmla="*/ 506 w 506"/>
              <a:gd name="T5" fmla="*/ 248 h 1107"/>
              <a:gd name="T6" fmla="*/ 0 w 506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6" h="1107">
                <a:moveTo>
                  <a:pt x="0" y="0"/>
                </a:moveTo>
                <a:lnTo>
                  <a:pt x="114" y="1107"/>
                </a:lnTo>
                <a:lnTo>
                  <a:pt x="506" y="24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2"/>
          <p:cNvSpPr>
            <a:spLocks/>
          </p:cNvSpPr>
          <p:nvPr userDrawn="1"/>
        </p:nvSpPr>
        <p:spPr bwMode="auto">
          <a:xfrm>
            <a:off x="5388592" y="779362"/>
            <a:ext cx="151586" cy="2064922"/>
          </a:xfrm>
          <a:custGeom>
            <a:avLst/>
            <a:gdLst/>
            <a:ahLst/>
            <a:cxnLst/>
            <a:rect l="l" t="t" r="r" b="b"/>
            <a:pathLst>
              <a:path w="250469" h="3409963">
                <a:moveTo>
                  <a:pt x="250469" y="0"/>
                </a:moveTo>
                <a:lnTo>
                  <a:pt x="250469" y="3409963"/>
                </a:lnTo>
                <a:lnTo>
                  <a:pt x="0" y="1875205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3"/>
          <p:cNvSpPr>
            <a:spLocks/>
          </p:cNvSpPr>
          <p:nvPr userDrawn="1"/>
        </p:nvSpPr>
        <p:spPr bwMode="auto">
          <a:xfrm>
            <a:off x="3341500" y="616962"/>
            <a:ext cx="2047092" cy="1297942"/>
          </a:xfrm>
          <a:custGeom>
            <a:avLst/>
            <a:gdLst>
              <a:gd name="T0" fmla="*/ 0 w 1069"/>
              <a:gd name="T1" fmla="*/ 859 h 915"/>
              <a:gd name="T2" fmla="*/ 392 w 1069"/>
              <a:gd name="T3" fmla="*/ 0 h 915"/>
              <a:gd name="T4" fmla="*/ 1069 w 1069"/>
              <a:gd name="T5" fmla="*/ 915 h 915"/>
              <a:gd name="T6" fmla="*/ 0 w 1069"/>
              <a:gd name="T7" fmla="*/ 85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9" h="915">
                <a:moveTo>
                  <a:pt x="0" y="859"/>
                </a:moveTo>
                <a:lnTo>
                  <a:pt x="392" y="0"/>
                </a:lnTo>
                <a:lnTo>
                  <a:pt x="1069" y="915"/>
                </a:lnTo>
                <a:lnTo>
                  <a:pt x="0" y="859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4"/>
          <p:cNvSpPr>
            <a:spLocks/>
          </p:cNvSpPr>
          <p:nvPr userDrawn="1"/>
        </p:nvSpPr>
        <p:spPr bwMode="auto">
          <a:xfrm>
            <a:off x="3341500" y="1835466"/>
            <a:ext cx="2047092" cy="919198"/>
          </a:xfrm>
          <a:custGeom>
            <a:avLst/>
            <a:gdLst>
              <a:gd name="T0" fmla="*/ 0 w 1069"/>
              <a:gd name="T1" fmla="*/ 0 h 648"/>
              <a:gd name="T2" fmla="*/ 589 w 1069"/>
              <a:gd name="T3" fmla="*/ 648 h 648"/>
              <a:gd name="T4" fmla="*/ 1069 w 1069"/>
              <a:gd name="T5" fmla="*/ 56 h 648"/>
              <a:gd name="T6" fmla="*/ 0 w 1069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9" h="648">
                <a:moveTo>
                  <a:pt x="0" y="0"/>
                </a:moveTo>
                <a:lnTo>
                  <a:pt x="589" y="648"/>
                </a:lnTo>
                <a:lnTo>
                  <a:pt x="1069" y="5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5"/>
          <p:cNvSpPr>
            <a:spLocks/>
          </p:cNvSpPr>
          <p:nvPr userDrawn="1"/>
        </p:nvSpPr>
        <p:spPr bwMode="auto">
          <a:xfrm>
            <a:off x="4092164" y="47543"/>
            <a:ext cx="1448014" cy="1867360"/>
          </a:xfrm>
          <a:custGeom>
            <a:avLst/>
            <a:gdLst/>
            <a:ahLst/>
            <a:cxnLst/>
            <a:rect l="l" t="t" r="r" b="b"/>
            <a:pathLst>
              <a:path w="2392587" h="3083714">
                <a:moveTo>
                  <a:pt x="2392587" y="0"/>
                </a:moveTo>
                <a:lnTo>
                  <a:pt x="2392587" y="1208497"/>
                </a:lnTo>
                <a:lnTo>
                  <a:pt x="2142117" y="3083714"/>
                </a:lnTo>
                <a:lnTo>
                  <a:pt x="0" y="940323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6"/>
          <p:cNvSpPr>
            <a:spLocks/>
          </p:cNvSpPr>
          <p:nvPr userDrawn="1"/>
        </p:nvSpPr>
        <p:spPr bwMode="auto">
          <a:xfrm>
            <a:off x="4469412" y="1914904"/>
            <a:ext cx="1070766" cy="1199773"/>
          </a:xfrm>
          <a:custGeom>
            <a:avLst/>
            <a:gdLst/>
            <a:ahLst/>
            <a:cxnLst/>
            <a:rect l="l" t="t" r="r" b="b"/>
            <a:pathLst>
              <a:path w="1769252" h="1981277">
                <a:moveTo>
                  <a:pt x="1518783" y="0"/>
                </a:moveTo>
                <a:lnTo>
                  <a:pt x="1769252" y="1534763"/>
                </a:lnTo>
                <a:lnTo>
                  <a:pt x="1769252" y="1981277"/>
                </a:lnTo>
                <a:lnTo>
                  <a:pt x="1419102" y="1981277"/>
                </a:lnTo>
                <a:lnTo>
                  <a:pt x="0" y="1386762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100000">
                <a:schemeClr val="bg1">
                  <a:lumMod val="9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55346" tIns="27673" rIns="55346" bIns="2767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4445448" y="2606992"/>
            <a:ext cx="949965" cy="382068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用心设计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原创作者：小小酒窝</a:t>
            </a:r>
            <a:endParaRPr lang="en-US" altLang="zh-CN" sz="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53459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7548" indent="-207548" algn="l" defTabSz="55345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49686" indent="-172957" algn="l" defTabSz="553459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691825" indent="-138366" algn="l" defTabSz="553459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68554" indent="-138366" algn="l" defTabSz="553459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45284" indent="-138366" algn="l" defTabSz="553459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2014" indent="-138366" algn="l" defTabSz="553459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98743" indent="-138366" algn="l" defTabSz="553459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75473" indent="-138366" algn="l" defTabSz="553459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52202" indent="-138366" algn="l" defTabSz="553459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5345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76730" algn="l" defTabSz="55345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53459" algn="l" defTabSz="55345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30189" algn="l" defTabSz="55345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06918" algn="l" defTabSz="55345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83648" algn="l" defTabSz="55345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60378" algn="l" defTabSz="55345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37107" algn="l" defTabSz="55345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13837" algn="l" defTabSz="553459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0464" y="165828"/>
            <a:ext cx="4773097" cy="602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464" y="829138"/>
            <a:ext cx="4773097" cy="19762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0464" y="2886842"/>
            <a:ext cx="1245156" cy="1658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15046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15046"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33146" y="2886842"/>
            <a:ext cx="1867733" cy="1658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15046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08405" y="2886842"/>
            <a:ext cx="1245156" cy="1658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15046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15046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173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15046" rtl="0" eaLnBrk="1" latinLnBrk="0" hangingPunct="1">
        <a:lnSpc>
          <a:spcPct val="90000"/>
        </a:lnSpc>
        <a:spcBef>
          <a:spcPct val="0"/>
        </a:spcBef>
        <a:buNone/>
        <a:defRPr sz="19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3762" indent="-103762" algn="l" defTabSz="415046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271" kern="1200">
          <a:solidFill>
            <a:schemeClr val="tx1"/>
          </a:solidFill>
          <a:latin typeface="+mn-lt"/>
          <a:ea typeface="+mn-ea"/>
          <a:cs typeface="+mn-cs"/>
        </a:defRPr>
      </a:lvl1pPr>
      <a:lvl2pPr marL="311285" indent="-103762" algn="l" defTabSz="415046" rtl="0" eaLnBrk="1" latinLnBrk="0" hangingPunct="1">
        <a:lnSpc>
          <a:spcPct val="90000"/>
        </a:lnSpc>
        <a:spcBef>
          <a:spcPts val="227"/>
        </a:spcBef>
        <a:buFont typeface="Arial" panose="020B0604020202020204" pitchFamily="34" charset="0"/>
        <a:buChar char="•"/>
        <a:defRPr sz="1089" kern="1200">
          <a:solidFill>
            <a:schemeClr val="tx1"/>
          </a:solidFill>
          <a:latin typeface="+mn-lt"/>
          <a:ea typeface="+mn-ea"/>
          <a:cs typeface="+mn-cs"/>
        </a:defRPr>
      </a:lvl2pPr>
      <a:lvl3pPr marL="518808" indent="-103762" algn="l" defTabSz="415046" rtl="0" eaLnBrk="1" latinLnBrk="0" hangingPunct="1">
        <a:lnSpc>
          <a:spcPct val="90000"/>
        </a:lnSpc>
        <a:spcBef>
          <a:spcPts val="227"/>
        </a:spcBef>
        <a:buFont typeface="Arial" panose="020B0604020202020204" pitchFamily="34" charset="0"/>
        <a:buChar char="•"/>
        <a:defRPr sz="908" kern="1200">
          <a:solidFill>
            <a:schemeClr val="tx1"/>
          </a:solidFill>
          <a:latin typeface="+mn-lt"/>
          <a:ea typeface="+mn-ea"/>
          <a:cs typeface="+mn-cs"/>
        </a:defRPr>
      </a:lvl3pPr>
      <a:lvl4pPr marL="726331" indent="-103762" algn="l" defTabSz="415046" rtl="0" eaLnBrk="1" latinLnBrk="0" hangingPunct="1">
        <a:lnSpc>
          <a:spcPct val="90000"/>
        </a:lnSpc>
        <a:spcBef>
          <a:spcPts val="227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4pPr>
      <a:lvl5pPr marL="933854" indent="-103762" algn="l" defTabSz="415046" rtl="0" eaLnBrk="1" latinLnBrk="0" hangingPunct="1">
        <a:lnSpc>
          <a:spcPct val="90000"/>
        </a:lnSpc>
        <a:spcBef>
          <a:spcPts val="227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5pPr>
      <a:lvl6pPr marL="1141377" indent="-103762" algn="l" defTabSz="415046" rtl="0" eaLnBrk="1" latinLnBrk="0" hangingPunct="1">
        <a:lnSpc>
          <a:spcPct val="90000"/>
        </a:lnSpc>
        <a:spcBef>
          <a:spcPts val="227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6pPr>
      <a:lvl7pPr marL="1348900" indent="-103762" algn="l" defTabSz="415046" rtl="0" eaLnBrk="1" latinLnBrk="0" hangingPunct="1">
        <a:lnSpc>
          <a:spcPct val="90000"/>
        </a:lnSpc>
        <a:spcBef>
          <a:spcPts val="227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7pPr>
      <a:lvl8pPr marL="1556423" indent="-103762" algn="l" defTabSz="415046" rtl="0" eaLnBrk="1" latinLnBrk="0" hangingPunct="1">
        <a:lnSpc>
          <a:spcPct val="90000"/>
        </a:lnSpc>
        <a:spcBef>
          <a:spcPts val="227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8pPr>
      <a:lvl9pPr marL="1763946" indent="-103762" algn="l" defTabSz="415046" rtl="0" eaLnBrk="1" latinLnBrk="0" hangingPunct="1">
        <a:lnSpc>
          <a:spcPct val="90000"/>
        </a:lnSpc>
        <a:spcBef>
          <a:spcPts val="227"/>
        </a:spcBef>
        <a:buFont typeface="Arial" panose="020B0604020202020204" pitchFamily="34" charset="0"/>
        <a:buChar char="•"/>
        <a:defRPr sz="8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5046" rtl="0" eaLnBrk="1" latinLnBrk="0" hangingPunct="1">
        <a:defRPr sz="817" kern="1200">
          <a:solidFill>
            <a:schemeClr val="tx1"/>
          </a:solidFill>
          <a:latin typeface="+mn-lt"/>
          <a:ea typeface="+mn-ea"/>
          <a:cs typeface="+mn-cs"/>
        </a:defRPr>
      </a:lvl1pPr>
      <a:lvl2pPr marL="207523" algn="l" defTabSz="415046" rtl="0" eaLnBrk="1" latinLnBrk="0" hangingPunct="1">
        <a:defRPr sz="817" kern="1200">
          <a:solidFill>
            <a:schemeClr val="tx1"/>
          </a:solidFill>
          <a:latin typeface="+mn-lt"/>
          <a:ea typeface="+mn-ea"/>
          <a:cs typeface="+mn-cs"/>
        </a:defRPr>
      </a:lvl2pPr>
      <a:lvl3pPr marL="415046" algn="l" defTabSz="415046" rtl="0" eaLnBrk="1" latinLnBrk="0" hangingPunct="1">
        <a:defRPr sz="817" kern="1200">
          <a:solidFill>
            <a:schemeClr val="tx1"/>
          </a:solidFill>
          <a:latin typeface="+mn-lt"/>
          <a:ea typeface="+mn-ea"/>
          <a:cs typeface="+mn-cs"/>
        </a:defRPr>
      </a:lvl3pPr>
      <a:lvl4pPr marL="622569" algn="l" defTabSz="415046" rtl="0" eaLnBrk="1" latinLnBrk="0" hangingPunct="1">
        <a:defRPr sz="817" kern="1200">
          <a:solidFill>
            <a:schemeClr val="tx1"/>
          </a:solidFill>
          <a:latin typeface="+mn-lt"/>
          <a:ea typeface="+mn-ea"/>
          <a:cs typeface="+mn-cs"/>
        </a:defRPr>
      </a:lvl4pPr>
      <a:lvl5pPr marL="830092" algn="l" defTabSz="415046" rtl="0" eaLnBrk="1" latinLnBrk="0" hangingPunct="1">
        <a:defRPr sz="817" kern="1200">
          <a:solidFill>
            <a:schemeClr val="tx1"/>
          </a:solidFill>
          <a:latin typeface="+mn-lt"/>
          <a:ea typeface="+mn-ea"/>
          <a:cs typeface="+mn-cs"/>
        </a:defRPr>
      </a:lvl5pPr>
      <a:lvl6pPr marL="1037615" algn="l" defTabSz="415046" rtl="0" eaLnBrk="1" latinLnBrk="0" hangingPunct="1">
        <a:defRPr sz="817" kern="1200">
          <a:solidFill>
            <a:schemeClr val="tx1"/>
          </a:solidFill>
          <a:latin typeface="+mn-lt"/>
          <a:ea typeface="+mn-ea"/>
          <a:cs typeface="+mn-cs"/>
        </a:defRPr>
      </a:lvl6pPr>
      <a:lvl7pPr marL="1245138" algn="l" defTabSz="415046" rtl="0" eaLnBrk="1" latinLnBrk="0" hangingPunct="1">
        <a:defRPr sz="817" kern="1200">
          <a:solidFill>
            <a:schemeClr val="tx1"/>
          </a:solidFill>
          <a:latin typeface="+mn-lt"/>
          <a:ea typeface="+mn-ea"/>
          <a:cs typeface="+mn-cs"/>
        </a:defRPr>
      </a:lvl7pPr>
      <a:lvl8pPr marL="1452662" algn="l" defTabSz="415046" rtl="0" eaLnBrk="1" latinLnBrk="0" hangingPunct="1">
        <a:defRPr sz="817" kern="1200">
          <a:solidFill>
            <a:schemeClr val="tx1"/>
          </a:solidFill>
          <a:latin typeface="+mn-lt"/>
          <a:ea typeface="+mn-ea"/>
          <a:cs typeface="+mn-cs"/>
        </a:defRPr>
      </a:lvl8pPr>
      <a:lvl9pPr marL="1660185" algn="l" defTabSz="415046" rtl="0" eaLnBrk="1" latinLnBrk="0" hangingPunct="1">
        <a:defRPr sz="8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无标题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5534025" cy="31119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" y="1515040"/>
            <a:ext cx="5534025" cy="159686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5346" tIns="27673" rIns="55346" bIns="27673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" y="1"/>
            <a:ext cx="5534025" cy="151503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5346" tIns="27673" rIns="55346" bIns="27673"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1396581" y="1583007"/>
            <a:ext cx="2740864" cy="354111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pPr algn="ctr"/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简易快速上手教程（</a:t>
            </a:r>
            <a:r>
              <a:rPr lang="en-US" altLang="zh-CN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47" name="矩形 146"/>
          <p:cNvSpPr/>
          <p:nvPr/>
        </p:nvSpPr>
        <p:spPr>
          <a:xfrm>
            <a:off x="1985461" y="1202873"/>
            <a:ext cx="1563107" cy="279563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图片高级运用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09489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6503" y="1590382"/>
            <a:ext cx="5228881" cy="279563"/>
          </a:xfrm>
          <a:prstGeom prst="rect">
            <a:avLst/>
          </a:prstGeom>
          <a:solidFill>
            <a:srgbClr val="3B3A48"/>
          </a:solidFill>
        </p:spPr>
        <p:txBody>
          <a:bodyPr wrap="square" lIns="55346" tIns="27673" rIns="55346" bIns="27673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本节教程旨在图形填充的基础上介绍更进一步的图形展示方法</a:t>
            </a:r>
          </a:p>
        </p:txBody>
      </p:sp>
      <p:sp>
        <p:nvSpPr>
          <p:cNvPr id="6" name="矩形 5"/>
          <p:cNvSpPr/>
          <p:nvPr/>
        </p:nvSpPr>
        <p:spPr>
          <a:xfrm>
            <a:off x="675530" y="641636"/>
            <a:ext cx="4270824" cy="503215"/>
          </a:xfrm>
          <a:prstGeom prst="rect">
            <a:avLst/>
          </a:prstGeom>
          <a:solidFill>
            <a:srgbClr val="C9343A"/>
          </a:solidFill>
        </p:spPr>
        <p:txBody>
          <a:bodyPr wrap="square" lIns="55346" tIns="27673" rIns="55346" bIns="27673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在教程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中讲解了有关图片直接填充形状中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形成不一样的风格图片，摆脱常规的矩形</a:t>
            </a:r>
          </a:p>
        </p:txBody>
      </p:sp>
    </p:spTree>
    <p:extLst>
      <p:ext uri="{BB962C8B-B14F-4D97-AF65-F5344CB8AC3E}">
        <p14:creationId xmlns:p14="http://schemas.microsoft.com/office/powerpoint/2010/main" val="201607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2573" y="161983"/>
            <a:ext cx="5228881" cy="279563"/>
          </a:xfrm>
          <a:prstGeom prst="rect">
            <a:avLst/>
          </a:prstGeom>
          <a:solidFill>
            <a:srgbClr val="3B3A48"/>
          </a:solidFill>
        </p:spPr>
        <p:txBody>
          <a:bodyPr wrap="square" lIns="55346" tIns="27673" rIns="55346" bIns="27673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中常用图形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57282" y="816056"/>
            <a:ext cx="4663043" cy="741282"/>
            <a:chOff x="755576" y="1347614"/>
            <a:chExt cx="7704856" cy="1224136"/>
          </a:xfrm>
        </p:grpSpPr>
        <p:sp>
          <p:nvSpPr>
            <p:cNvPr id="5" name="椭圆 4"/>
            <p:cNvSpPr/>
            <p:nvPr/>
          </p:nvSpPr>
          <p:spPr>
            <a:xfrm>
              <a:off x="755576" y="1347614"/>
              <a:ext cx="1224136" cy="122413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331288" y="1387110"/>
              <a:ext cx="1272384" cy="1145145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/>
            <p:nvPr/>
          </p:nvSpPr>
          <p:spPr>
            <a:xfrm>
              <a:off x="3995936" y="1387110"/>
              <a:ext cx="1328368" cy="1145145"/>
            </a:xfrm>
            <a:prstGeom prst="hex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泪滴形 8"/>
            <p:cNvSpPr/>
            <p:nvPr/>
          </p:nvSpPr>
          <p:spPr>
            <a:xfrm rot="8099933">
              <a:off x="5745272" y="1387110"/>
              <a:ext cx="1145145" cy="1145145"/>
            </a:xfrm>
            <a:prstGeom prst="teardrop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下箭头 9"/>
            <p:cNvSpPr/>
            <p:nvPr/>
          </p:nvSpPr>
          <p:spPr>
            <a:xfrm>
              <a:off x="7452320" y="1356790"/>
              <a:ext cx="1008112" cy="120578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457282" y="1812632"/>
            <a:ext cx="740857" cy="74128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5346" tIns="27673" rIns="55346" bIns="27673" spcCol="0"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1410916" y="1836550"/>
            <a:ext cx="770057" cy="693449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5346" tIns="27673" rIns="55346" bIns="27673" spcCol="0"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2418375" y="1836550"/>
            <a:ext cx="803939" cy="693449"/>
          </a:xfrm>
          <a:prstGeom prst="hexagon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5346" tIns="27673" rIns="55346" bIns="27673" spcCol="0"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8099933">
            <a:off x="3476889" y="1836749"/>
            <a:ext cx="693449" cy="693051"/>
          </a:xfrm>
          <a:prstGeom prst="teardrop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5346" tIns="27673" rIns="55346" bIns="27673" spcCol="0"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4510206" y="1818189"/>
            <a:ext cx="610118" cy="730170"/>
          </a:xfrm>
          <a:prstGeom prst="downArrow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5346" tIns="27673" rIns="55346" bIns="27673" spcCol="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3962" y="2691064"/>
            <a:ext cx="993425" cy="178997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pPr algn="ctr"/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具体填充请看教程</a:t>
            </a:r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645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" y="859660"/>
            <a:ext cx="5534025" cy="1308145"/>
          </a:xfrm>
          <a:prstGeom prst="rect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14"/>
          <p:cNvSpPr/>
          <p:nvPr/>
        </p:nvSpPr>
        <p:spPr>
          <a:xfrm>
            <a:off x="676391" y="859660"/>
            <a:ext cx="1893671" cy="1308145"/>
          </a:xfrm>
          <a:custGeom>
            <a:avLst/>
            <a:gdLst/>
            <a:ahLst/>
            <a:cxnLst/>
            <a:rect l="l" t="t" r="r" b="b"/>
            <a:pathLst>
              <a:path w="3128958" h="2160240">
                <a:moveTo>
                  <a:pt x="2088232" y="1728193"/>
                </a:moveTo>
                <a:lnTo>
                  <a:pt x="2546569" y="1728193"/>
                </a:lnTo>
                <a:lnTo>
                  <a:pt x="2546569" y="2160240"/>
                </a:lnTo>
                <a:lnTo>
                  <a:pt x="2088232" y="2160240"/>
                </a:lnTo>
                <a:close/>
                <a:moveTo>
                  <a:pt x="1584176" y="1728193"/>
                </a:moveTo>
                <a:lnTo>
                  <a:pt x="2042513" y="1728193"/>
                </a:lnTo>
                <a:lnTo>
                  <a:pt x="2042513" y="2160240"/>
                </a:lnTo>
                <a:lnTo>
                  <a:pt x="1584176" y="2160240"/>
                </a:lnTo>
                <a:close/>
                <a:moveTo>
                  <a:pt x="1088503" y="1728193"/>
                </a:moveTo>
                <a:lnTo>
                  <a:pt x="1538457" y="1728193"/>
                </a:lnTo>
                <a:lnTo>
                  <a:pt x="1538457" y="2160240"/>
                </a:lnTo>
                <a:lnTo>
                  <a:pt x="1088503" y="2160240"/>
                </a:lnTo>
                <a:close/>
                <a:moveTo>
                  <a:pt x="576064" y="1728193"/>
                </a:moveTo>
                <a:lnTo>
                  <a:pt x="1042784" y="1728193"/>
                </a:lnTo>
                <a:lnTo>
                  <a:pt x="1042784" y="2160240"/>
                </a:lnTo>
                <a:lnTo>
                  <a:pt x="576064" y="2160240"/>
                </a:lnTo>
                <a:close/>
                <a:moveTo>
                  <a:pt x="2088232" y="1296145"/>
                </a:moveTo>
                <a:lnTo>
                  <a:pt x="2546569" y="1296145"/>
                </a:lnTo>
                <a:lnTo>
                  <a:pt x="2546569" y="1682474"/>
                </a:lnTo>
                <a:lnTo>
                  <a:pt x="2088232" y="1682474"/>
                </a:lnTo>
                <a:close/>
                <a:moveTo>
                  <a:pt x="1584176" y="1296145"/>
                </a:moveTo>
                <a:lnTo>
                  <a:pt x="2042513" y="1296145"/>
                </a:lnTo>
                <a:lnTo>
                  <a:pt x="2042513" y="1682474"/>
                </a:lnTo>
                <a:lnTo>
                  <a:pt x="1584176" y="1682474"/>
                </a:lnTo>
                <a:close/>
                <a:moveTo>
                  <a:pt x="1088503" y="1296145"/>
                </a:moveTo>
                <a:lnTo>
                  <a:pt x="1538457" y="1296145"/>
                </a:lnTo>
                <a:lnTo>
                  <a:pt x="1538457" y="1682474"/>
                </a:lnTo>
                <a:lnTo>
                  <a:pt x="1088503" y="1682474"/>
                </a:lnTo>
                <a:close/>
                <a:moveTo>
                  <a:pt x="576064" y="1296145"/>
                </a:moveTo>
                <a:lnTo>
                  <a:pt x="1042784" y="1296145"/>
                </a:lnTo>
                <a:lnTo>
                  <a:pt x="1042784" y="1682474"/>
                </a:lnTo>
                <a:lnTo>
                  <a:pt x="576064" y="1682474"/>
                </a:lnTo>
                <a:close/>
                <a:moveTo>
                  <a:pt x="0" y="1296145"/>
                </a:moveTo>
                <a:lnTo>
                  <a:pt x="530345" y="1296145"/>
                </a:lnTo>
                <a:lnTo>
                  <a:pt x="530345" y="1682474"/>
                </a:lnTo>
                <a:lnTo>
                  <a:pt x="0" y="1682474"/>
                </a:lnTo>
                <a:close/>
                <a:moveTo>
                  <a:pt x="2592288" y="909817"/>
                </a:moveTo>
                <a:lnTo>
                  <a:pt x="3128958" y="909817"/>
                </a:lnTo>
                <a:lnTo>
                  <a:pt x="3128958" y="1250426"/>
                </a:lnTo>
                <a:lnTo>
                  <a:pt x="2592288" y="1250426"/>
                </a:lnTo>
                <a:close/>
                <a:moveTo>
                  <a:pt x="2088232" y="909817"/>
                </a:moveTo>
                <a:lnTo>
                  <a:pt x="2546569" y="909817"/>
                </a:lnTo>
                <a:lnTo>
                  <a:pt x="2546569" y="1250426"/>
                </a:lnTo>
                <a:lnTo>
                  <a:pt x="2088232" y="1250426"/>
                </a:lnTo>
                <a:close/>
                <a:moveTo>
                  <a:pt x="1584176" y="909817"/>
                </a:moveTo>
                <a:lnTo>
                  <a:pt x="2042513" y="909817"/>
                </a:lnTo>
                <a:lnTo>
                  <a:pt x="2042513" y="1250426"/>
                </a:lnTo>
                <a:lnTo>
                  <a:pt x="1584176" y="1250426"/>
                </a:lnTo>
                <a:close/>
                <a:moveTo>
                  <a:pt x="1088503" y="909817"/>
                </a:moveTo>
                <a:lnTo>
                  <a:pt x="1538457" y="909817"/>
                </a:lnTo>
                <a:lnTo>
                  <a:pt x="1538457" y="1250426"/>
                </a:lnTo>
                <a:lnTo>
                  <a:pt x="1088503" y="1250426"/>
                </a:lnTo>
                <a:close/>
                <a:moveTo>
                  <a:pt x="576064" y="909817"/>
                </a:moveTo>
                <a:lnTo>
                  <a:pt x="1042784" y="909817"/>
                </a:lnTo>
                <a:lnTo>
                  <a:pt x="1042784" y="1250426"/>
                </a:lnTo>
                <a:lnTo>
                  <a:pt x="576064" y="1250426"/>
                </a:lnTo>
                <a:close/>
                <a:moveTo>
                  <a:pt x="0" y="909817"/>
                </a:moveTo>
                <a:lnTo>
                  <a:pt x="530345" y="909817"/>
                </a:lnTo>
                <a:lnTo>
                  <a:pt x="530345" y="1250426"/>
                </a:lnTo>
                <a:lnTo>
                  <a:pt x="0" y="1250426"/>
                </a:lnTo>
                <a:close/>
                <a:moveTo>
                  <a:pt x="2592288" y="477768"/>
                </a:moveTo>
                <a:lnTo>
                  <a:pt x="3128958" y="477768"/>
                </a:lnTo>
                <a:lnTo>
                  <a:pt x="3128958" y="864098"/>
                </a:lnTo>
                <a:lnTo>
                  <a:pt x="2592288" y="864098"/>
                </a:lnTo>
                <a:close/>
                <a:moveTo>
                  <a:pt x="2088232" y="477768"/>
                </a:moveTo>
                <a:lnTo>
                  <a:pt x="2546569" y="477768"/>
                </a:lnTo>
                <a:lnTo>
                  <a:pt x="2546569" y="864098"/>
                </a:lnTo>
                <a:lnTo>
                  <a:pt x="2088232" y="864098"/>
                </a:lnTo>
                <a:close/>
                <a:moveTo>
                  <a:pt x="1584176" y="477768"/>
                </a:moveTo>
                <a:lnTo>
                  <a:pt x="2042513" y="477768"/>
                </a:lnTo>
                <a:lnTo>
                  <a:pt x="2042513" y="864098"/>
                </a:lnTo>
                <a:lnTo>
                  <a:pt x="1584176" y="864098"/>
                </a:lnTo>
                <a:close/>
                <a:moveTo>
                  <a:pt x="1088503" y="477768"/>
                </a:moveTo>
                <a:lnTo>
                  <a:pt x="1538457" y="477768"/>
                </a:lnTo>
                <a:lnTo>
                  <a:pt x="1538457" y="864098"/>
                </a:lnTo>
                <a:lnTo>
                  <a:pt x="1088503" y="864098"/>
                </a:lnTo>
                <a:close/>
                <a:moveTo>
                  <a:pt x="576064" y="477768"/>
                </a:moveTo>
                <a:lnTo>
                  <a:pt x="1042784" y="477768"/>
                </a:lnTo>
                <a:lnTo>
                  <a:pt x="1042784" y="864098"/>
                </a:lnTo>
                <a:lnTo>
                  <a:pt x="576064" y="864098"/>
                </a:lnTo>
                <a:close/>
                <a:moveTo>
                  <a:pt x="0" y="477768"/>
                </a:moveTo>
                <a:lnTo>
                  <a:pt x="530345" y="477768"/>
                </a:lnTo>
                <a:lnTo>
                  <a:pt x="530345" y="864098"/>
                </a:lnTo>
                <a:lnTo>
                  <a:pt x="0" y="864098"/>
                </a:lnTo>
                <a:close/>
                <a:moveTo>
                  <a:pt x="2592288" y="0"/>
                </a:moveTo>
                <a:lnTo>
                  <a:pt x="3128958" y="0"/>
                </a:lnTo>
                <a:lnTo>
                  <a:pt x="3128958" y="432049"/>
                </a:lnTo>
                <a:lnTo>
                  <a:pt x="2592288" y="432049"/>
                </a:lnTo>
                <a:close/>
                <a:moveTo>
                  <a:pt x="2088232" y="0"/>
                </a:moveTo>
                <a:lnTo>
                  <a:pt x="2546569" y="0"/>
                </a:lnTo>
                <a:lnTo>
                  <a:pt x="2546569" y="432049"/>
                </a:lnTo>
                <a:lnTo>
                  <a:pt x="2088232" y="432049"/>
                </a:lnTo>
                <a:close/>
                <a:moveTo>
                  <a:pt x="1584176" y="0"/>
                </a:moveTo>
                <a:lnTo>
                  <a:pt x="2042513" y="0"/>
                </a:lnTo>
                <a:lnTo>
                  <a:pt x="2042513" y="432049"/>
                </a:lnTo>
                <a:lnTo>
                  <a:pt x="1584176" y="432049"/>
                </a:lnTo>
                <a:close/>
                <a:moveTo>
                  <a:pt x="1088503" y="0"/>
                </a:moveTo>
                <a:lnTo>
                  <a:pt x="1538457" y="0"/>
                </a:lnTo>
                <a:lnTo>
                  <a:pt x="1538457" y="432049"/>
                </a:lnTo>
                <a:lnTo>
                  <a:pt x="1088503" y="432049"/>
                </a:lnTo>
                <a:close/>
                <a:moveTo>
                  <a:pt x="576064" y="0"/>
                </a:moveTo>
                <a:lnTo>
                  <a:pt x="1042784" y="0"/>
                </a:lnTo>
                <a:lnTo>
                  <a:pt x="1042784" y="432049"/>
                </a:lnTo>
                <a:lnTo>
                  <a:pt x="576064" y="432049"/>
                </a:lnTo>
                <a:close/>
                <a:moveTo>
                  <a:pt x="0" y="0"/>
                </a:moveTo>
                <a:lnTo>
                  <a:pt x="530345" y="0"/>
                </a:lnTo>
                <a:lnTo>
                  <a:pt x="530345" y="432049"/>
                </a:lnTo>
                <a:lnTo>
                  <a:pt x="0" y="432049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5346" tIns="27673" rIns="55346" bIns="27673"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27751" y="1906176"/>
            <a:ext cx="655324" cy="523259"/>
            <a:chOff x="1403648" y="3309138"/>
            <a:chExt cx="1082807" cy="864098"/>
          </a:xfrm>
          <a:solidFill>
            <a:srgbClr val="FFC000"/>
          </a:solidFill>
        </p:grpSpPr>
        <p:sp>
          <p:nvSpPr>
            <p:cNvPr id="28" name="矩形 14"/>
            <p:cNvSpPr/>
            <p:nvPr/>
          </p:nvSpPr>
          <p:spPr>
            <a:xfrm>
              <a:off x="1949785" y="3741187"/>
              <a:ext cx="536670" cy="432049"/>
            </a:xfrm>
            <a:custGeom>
              <a:avLst/>
              <a:gdLst/>
              <a:ahLst/>
              <a:cxnLst/>
              <a:rect l="l" t="t" r="r" b="b"/>
              <a:pathLst>
                <a:path w="536670" h="432049">
                  <a:moveTo>
                    <a:pt x="0" y="0"/>
                  </a:moveTo>
                  <a:lnTo>
                    <a:pt x="536670" y="0"/>
                  </a:lnTo>
                  <a:lnTo>
                    <a:pt x="536670" y="432049"/>
                  </a:lnTo>
                  <a:lnTo>
                    <a:pt x="0" y="4320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14"/>
            <p:cNvSpPr/>
            <p:nvPr/>
          </p:nvSpPr>
          <p:spPr>
            <a:xfrm>
              <a:off x="1403648" y="3309138"/>
              <a:ext cx="536670" cy="432049"/>
            </a:xfrm>
            <a:custGeom>
              <a:avLst/>
              <a:gdLst/>
              <a:ahLst/>
              <a:cxnLst/>
              <a:rect l="l" t="t" r="r" b="b"/>
              <a:pathLst>
                <a:path w="536670" h="432049">
                  <a:moveTo>
                    <a:pt x="0" y="0"/>
                  </a:moveTo>
                  <a:lnTo>
                    <a:pt x="536670" y="0"/>
                  </a:lnTo>
                  <a:lnTo>
                    <a:pt x="536670" y="432049"/>
                  </a:lnTo>
                  <a:lnTo>
                    <a:pt x="0" y="4320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06045" y="2288505"/>
            <a:ext cx="639725" cy="780243"/>
            <a:chOff x="899592" y="305341"/>
            <a:chExt cx="1057033" cy="1288476"/>
          </a:xfrm>
          <a:solidFill>
            <a:srgbClr val="F87609"/>
          </a:solidFill>
        </p:grpSpPr>
        <p:sp>
          <p:nvSpPr>
            <p:cNvPr id="35" name="矩形 14"/>
            <p:cNvSpPr/>
            <p:nvPr/>
          </p:nvSpPr>
          <p:spPr>
            <a:xfrm>
              <a:off x="899592" y="716851"/>
              <a:ext cx="536670" cy="432049"/>
            </a:xfrm>
            <a:custGeom>
              <a:avLst/>
              <a:gdLst/>
              <a:ahLst/>
              <a:cxnLst/>
              <a:rect l="l" t="t" r="r" b="b"/>
              <a:pathLst>
                <a:path w="536670" h="432049">
                  <a:moveTo>
                    <a:pt x="0" y="0"/>
                  </a:moveTo>
                  <a:lnTo>
                    <a:pt x="536670" y="0"/>
                  </a:lnTo>
                  <a:lnTo>
                    <a:pt x="536670" y="432049"/>
                  </a:lnTo>
                  <a:lnTo>
                    <a:pt x="0" y="4320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14"/>
            <p:cNvSpPr/>
            <p:nvPr/>
          </p:nvSpPr>
          <p:spPr>
            <a:xfrm>
              <a:off x="1436262" y="1161768"/>
              <a:ext cx="504056" cy="432049"/>
            </a:xfrm>
            <a:custGeom>
              <a:avLst/>
              <a:gdLst/>
              <a:ahLst/>
              <a:cxnLst/>
              <a:rect l="l" t="t" r="r" b="b"/>
              <a:pathLst>
                <a:path w="536670" h="432049">
                  <a:moveTo>
                    <a:pt x="0" y="0"/>
                  </a:moveTo>
                  <a:lnTo>
                    <a:pt x="536670" y="0"/>
                  </a:lnTo>
                  <a:lnTo>
                    <a:pt x="536670" y="432049"/>
                  </a:lnTo>
                  <a:lnTo>
                    <a:pt x="0" y="4320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14"/>
            <p:cNvSpPr/>
            <p:nvPr/>
          </p:nvSpPr>
          <p:spPr>
            <a:xfrm>
              <a:off x="1419955" y="305341"/>
              <a:ext cx="536670" cy="432049"/>
            </a:xfrm>
            <a:custGeom>
              <a:avLst/>
              <a:gdLst/>
              <a:ahLst/>
              <a:cxnLst/>
              <a:rect l="l" t="t" r="r" b="b"/>
              <a:pathLst>
                <a:path w="536670" h="432049">
                  <a:moveTo>
                    <a:pt x="0" y="0"/>
                  </a:moveTo>
                  <a:lnTo>
                    <a:pt x="536670" y="0"/>
                  </a:lnTo>
                  <a:lnTo>
                    <a:pt x="536670" y="432049"/>
                  </a:lnTo>
                  <a:lnTo>
                    <a:pt x="0" y="4320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2646994" y="1488851"/>
            <a:ext cx="2790687" cy="232082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巧妙的运用图形组合将图片展示不同的效果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26997" y="1763405"/>
            <a:ext cx="2599635" cy="178997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绘制矩形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排版好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右键组合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右键填充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图片填充</a:t>
            </a:r>
          </a:p>
        </p:txBody>
      </p:sp>
      <p:sp>
        <p:nvSpPr>
          <p:cNvPr id="44" name="椭圆 43"/>
          <p:cNvSpPr/>
          <p:nvPr/>
        </p:nvSpPr>
        <p:spPr>
          <a:xfrm>
            <a:off x="2854173" y="960718"/>
            <a:ext cx="392219" cy="3924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5346" tIns="27673" rIns="55346" bIns="27673" spcCol="0" rtlCol="0" anchor="ctr"/>
          <a:lstStyle/>
          <a:p>
            <a:pPr algn="ctr"/>
            <a:r>
              <a:rPr lang="en-US" altLang="zh-CN" sz="2600" dirty="0">
                <a:solidFill>
                  <a:schemeClr val="tx1"/>
                </a:solidFill>
              </a:rPr>
              <a:t>1</a:t>
            </a:r>
            <a:endParaRPr lang="zh-CN" altLang="en-US" sz="2600" dirty="0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356245" y="1045115"/>
            <a:ext cx="815788" cy="232082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2321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2573" y="161983"/>
            <a:ext cx="5228881" cy="279563"/>
          </a:xfrm>
          <a:prstGeom prst="rect">
            <a:avLst/>
          </a:prstGeom>
          <a:solidFill>
            <a:srgbClr val="3B3A48"/>
          </a:solidFill>
        </p:spPr>
        <p:txBody>
          <a:bodyPr wrap="square" lIns="55346" tIns="27673" rIns="55346" bIns="27673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中图形创新添加方法（组合以及裁剪图形添加）</a:t>
            </a:r>
          </a:p>
        </p:txBody>
      </p:sp>
      <p:sp>
        <p:nvSpPr>
          <p:cNvPr id="5" name="椭圆 4"/>
          <p:cNvSpPr/>
          <p:nvPr/>
        </p:nvSpPr>
        <p:spPr>
          <a:xfrm>
            <a:off x="566231" y="1216505"/>
            <a:ext cx="958757" cy="9593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82962" y="1347321"/>
            <a:ext cx="1525294" cy="697677"/>
            <a:chOff x="1259632" y="1699987"/>
            <a:chExt cx="2520280" cy="1152128"/>
          </a:xfrm>
        </p:grpSpPr>
        <p:sp>
          <p:nvSpPr>
            <p:cNvPr id="6" name="椭圆 5"/>
            <p:cNvSpPr/>
            <p:nvPr/>
          </p:nvSpPr>
          <p:spPr>
            <a:xfrm>
              <a:off x="1259632" y="1699987"/>
              <a:ext cx="1152128" cy="1152128"/>
            </a:xfrm>
            <a:prstGeom prst="ellipse">
              <a:avLst/>
            </a:prstGeom>
            <a:solidFill>
              <a:srgbClr val="C9343A">
                <a:alpha val="7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627784" y="1699987"/>
              <a:ext cx="1152128" cy="1152128"/>
            </a:xfrm>
            <a:prstGeom prst="ellipse">
              <a:avLst/>
            </a:prstGeom>
            <a:solidFill>
              <a:srgbClr val="C9343A">
                <a:alpha val="7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239382" y="644487"/>
            <a:ext cx="392219" cy="392444"/>
          </a:xfrm>
          <a:prstGeom prst="ellipse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5346" tIns="27673" rIns="55346" bIns="27673" spcCol="0" rtlCol="0" anchor="ctr"/>
          <a:lstStyle/>
          <a:p>
            <a:pPr algn="ctr"/>
            <a:r>
              <a:rPr lang="en-US" altLang="zh-CN" sz="2600" dirty="0">
                <a:solidFill>
                  <a:schemeClr val="bg1"/>
                </a:solidFill>
              </a:rPr>
              <a:t>2</a:t>
            </a:r>
            <a:endParaRPr lang="zh-CN" altLang="en-US" sz="26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5844" y="728883"/>
            <a:ext cx="956852" cy="232082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组裁剪式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982576" y="1347321"/>
            <a:ext cx="424646" cy="697677"/>
          </a:xfrm>
          <a:custGeom>
            <a:avLst/>
            <a:gdLst/>
            <a:ahLst/>
            <a:cxnLst/>
            <a:rect l="l" t="t" r="r" b="b"/>
            <a:pathLst>
              <a:path w="701653" h="1152128">
                <a:moveTo>
                  <a:pt x="576064" y="0"/>
                </a:moveTo>
                <a:cubicBezTo>
                  <a:pt x="619268" y="0"/>
                  <a:pt x="661361" y="4756"/>
                  <a:pt x="701653" y="14650"/>
                </a:cubicBezTo>
                <a:cubicBezTo>
                  <a:pt x="557314" y="157965"/>
                  <a:pt x="468052" y="356591"/>
                  <a:pt x="468052" y="576064"/>
                </a:cubicBezTo>
                <a:cubicBezTo>
                  <a:pt x="468052" y="795538"/>
                  <a:pt x="557314" y="994163"/>
                  <a:pt x="701653" y="1137478"/>
                </a:cubicBezTo>
                <a:cubicBezTo>
                  <a:pt x="661361" y="1147372"/>
                  <a:pt x="619268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rgbClr val="C9343A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83225" y="1347321"/>
            <a:ext cx="424646" cy="697677"/>
          </a:xfrm>
          <a:custGeom>
            <a:avLst/>
            <a:gdLst/>
            <a:ahLst/>
            <a:cxnLst/>
            <a:rect l="l" t="t" r="r" b="b"/>
            <a:pathLst>
              <a:path w="701653" h="1152128">
                <a:moveTo>
                  <a:pt x="125589" y="0"/>
                </a:moveTo>
                <a:cubicBezTo>
                  <a:pt x="443740" y="0"/>
                  <a:pt x="701653" y="257913"/>
                  <a:pt x="701653" y="576064"/>
                </a:cubicBezTo>
                <a:cubicBezTo>
                  <a:pt x="701653" y="894215"/>
                  <a:pt x="443740" y="1152128"/>
                  <a:pt x="125589" y="1152128"/>
                </a:cubicBezTo>
                <a:cubicBezTo>
                  <a:pt x="82385" y="1152128"/>
                  <a:pt x="40292" y="1147372"/>
                  <a:pt x="0" y="1137478"/>
                </a:cubicBezTo>
                <a:cubicBezTo>
                  <a:pt x="144339" y="994163"/>
                  <a:pt x="233601" y="795538"/>
                  <a:pt x="233601" y="576064"/>
                </a:cubicBezTo>
                <a:cubicBezTo>
                  <a:pt x="233601" y="356591"/>
                  <a:pt x="144339" y="157965"/>
                  <a:pt x="0" y="14650"/>
                </a:cubicBezTo>
                <a:cubicBezTo>
                  <a:pt x="40292" y="4756"/>
                  <a:pt x="82385" y="0"/>
                  <a:pt x="125589" y="0"/>
                </a:cubicBezTo>
                <a:close/>
              </a:path>
            </a:pathLst>
          </a:custGeom>
          <a:solidFill>
            <a:srgbClr val="C9343A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82190" y="1347321"/>
            <a:ext cx="424646" cy="697677"/>
          </a:xfrm>
          <a:custGeom>
            <a:avLst/>
            <a:gdLst/>
            <a:ahLst/>
            <a:cxnLst/>
            <a:rect l="l" t="t" r="r" b="b"/>
            <a:pathLst>
              <a:path w="701653" h="1152128">
                <a:moveTo>
                  <a:pt x="576064" y="0"/>
                </a:moveTo>
                <a:cubicBezTo>
                  <a:pt x="619268" y="0"/>
                  <a:pt x="661361" y="4756"/>
                  <a:pt x="701653" y="14650"/>
                </a:cubicBezTo>
                <a:cubicBezTo>
                  <a:pt x="557314" y="157965"/>
                  <a:pt x="468052" y="356591"/>
                  <a:pt x="468052" y="576064"/>
                </a:cubicBezTo>
                <a:cubicBezTo>
                  <a:pt x="468052" y="795538"/>
                  <a:pt x="557314" y="994163"/>
                  <a:pt x="701653" y="1137478"/>
                </a:cubicBezTo>
                <a:cubicBezTo>
                  <a:pt x="661361" y="1147372"/>
                  <a:pt x="619268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rgbClr val="C9343A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957157" y="1347321"/>
            <a:ext cx="424646" cy="697677"/>
          </a:xfrm>
          <a:custGeom>
            <a:avLst/>
            <a:gdLst/>
            <a:ahLst/>
            <a:cxnLst/>
            <a:rect l="l" t="t" r="r" b="b"/>
            <a:pathLst>
              <a:path w="701653" h="1152128">
                <a:moveTo>
                  <a:pt x="125589" y="0"/>
                </a:moveTo>
                <a:cubicBezTo>
                  <a:pt x="443740" y="0"/>
                  <a:pt x="701653" y="257913"/>
                  <a:pt x="701653" y="576064"/>
                </a:cubicBezTo>
                <a:cubicBezTo>
                  <a:pt x="701653" y="894215"/>
                  <a:pt x="443740" y="1152128"/>
                  <a:pt x="125589" y="1152128"/>
                </a:cubicBezTo>
                <a:cubicBezTo>
                  <a:pt x="82385" y="1152128"/>
                  <a:pt x="40292" y="1147372"/>
                  <a:pt x="0" y="1137478"/>
                </a:cubicBezTo>
                <a:cubicBezTo>
                  <a:pt x="144339" y="994163"/>
                  <a:pt x="233601" y="795538"/>
                  <a:pt x="233601" y="576064"/>
                </a:cubicBezTo>
                <a:cubicBezTo>
                  <a:pt x="233601" y="356591"/>
                  <a:pt x="144339" y="157965"/>
                  <a:pt x="0" y="14650"/>
                </a:cubicBezTo>
                <a:cubicBezTo>
                  <a:pt x="40292" y="4756"/>
                  <a:pt x="82385" y="0"/>
                  <a:pt x="125589" y="0"/>
                </a:cubicBezTo>
                <a:close/>
              </a:path>
            </a:pathLst>
          </a:custGeom>
          <a:solidFill>
            <a:srgbClr val="C9343A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72415" y="2298467"/>
            <a:ext cx="522142" cy="178997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绘制圆形</a:t>
            </a:r>
          </a:p>
        </p:txBody>
      </p:sp>
      <p:sp>
        <p:nvSpPr>
          <p:cNvPr id="21" name="矩形 20"/>
          <p:cNvSpPr/>
          <p:nvPr/>
        </p:nvSpPr>
        <p:spPr>
          <a:xfrm>
            <a:off x="2472028" y="2298467"/>
            <a:ext cx="522142" cy="178997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图形裁剪</a:t>
            </a:r>
          </a:p>
        </p:txBody>
      </p:sp>
      <p:sp>
        <p:nvSpPr>
          <p:cNvPr id="22" name="矩形 21"/>
          <p:cNvSpPr/>
          <p:nvPr/>
        </p:nvSpPr>
        <p:spPr>
          <a:xfrm>
            <a:off x="4151704" y="2298467"/>
            <a:ext cx="727326" cy="178997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再次绘制圆形</a:t>
            </a:r>
          </a:p>
        </p:txBody>
      </p:sp>
      <p:sp>
        <p:nvSpPr>
          <p:cNvPr id="25" name="椭圆 24"/>
          <p:cNvSpPr/>
          <p:nvPr/>
        </p:nvSpPr>
        <p:spPr>
          <a:xfrm>
            <a:off x="4054177" y="1216505"/>
            <a:ext cx="958757" cy="9593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43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418374" y="525388"/>
            <a:ext cx="3115651" cy="13662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6541" y="520290"/>
            <a:ext cx="1743194" cy="1366222"/>
            <a:chOff x="539552" y="859194"/>
            <a:chExt cx="2880320" cy="2256146"/>
          </a:xfrm>
        </p:grpSpPr>
        <p:sp>
          <p:nvSpPr>
            <p:cNvPr id="4" name="椭圆 17"/>
            <p:cNvSpPr/>
            <p:nvPr/>
          </p:nvSpPr>
          <p:spPr>
            <a:xfrm>
              <a:off x="539552" y="1433987"/>
              <a:ext cx="424271" cy="1106560"/>
            </a:xfrm>
            <a:custGeom>
              <a:avLst/>
              <a:gdLst/>
              <a:ahLst/>
              <a:cxnLst/>
              <a:rect l="l" t="t" r="r" b="b"/>
              <a:pathLst>
                <a:path w="424271" h="1106560">
                  <a:moveTo>
                    <a:pt x="424271" y="0"/>
                  </a:moveTo>
                  <a:cubicBezTo>
                    <a:pt x="331329" y="163194"/>
                    <a:pt x="278658" y="352086"/>
                    <a:pt x="278658" y="553280"/>
                  </a:cubicBezTo>
                  <a:cubicBezTo>
                    <a:pt x="278658" y="754474"/>
                    <a:pt x="331329" y="943366"/>
                    <a:pt x="424271" y="1106560"/>
                  </a:cubicBezTo>
                  <a:cubicBezTo>
                    <a:pt x="179445" y="1042122"/>
                    <a:pt x="0" y="818657"/>
                    <a:pt x="0" y="553280"/>
                  </a:cubicBezTo>
                  <a:cubicBezTo>
                    <a:pt x="0" y="287904"/>
                    <a:pt x="179445" y="64438"/>
                    <a:pt x="424271" y="0"/>
                  </a:cubicBezTo>
                  <a:close/>
                </a:path>
              </a:pathLst>
            </a:custGeom>
            <a:solidFill>
              <a:srgbClr val="C9343A">
                <a:alpha val="7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椭圆 18"/>
            <p:cNvSpPr/>
            <p:nvPr/>
          </p:nvSpPr>
          <p:spPr>
            <a:xfrm>
              <a:off x="3001948" y="1435959"/>
              <a:ext cx="417924" cy="1102619"/>
            </a:xfrm>
            <a:custGeom>
              <a:avLst/>
              <a:gdLst/>
              <a:ahLst/>
              <a:cxnLst/>
              <a:rect l="l" t="t" r="r" b="b"/>
              <a:pathLst>
                <a:path w="417924" h="1102619">
                  <a:moveTo>
                    <a:pt x="0" y="0"/>
                  </a:moveTo>
                  <a:cubicBezTo>
                    <a:pt x="241621" y="66400"/>
                    <a:pt x="417924" y="288266"/>
                    <a:pt x="417924" y="551309"/>
                  </a:cubicBezTo>
                  <a:cubicBezTo>
                    <a:pt x="417924" y="814352"/>
                    <a:pt x="241621" y="1036218"/>
                    <a:pt x="0" y="1102619"/>
                  </a:cubicBezTo>
                  <a:cubicBezTo>
                    <a:pt x="92176" y="939849"/>
                    <a:pt x="144416" y="751680"/>
                    <a:pt x="144416" y="551309"/>
                  </a:cubicBezTo>
                  <a:cubicBezTo>
                    <a:pt x="144416" y="350938"/>
                    <a:pt x="92176" y="162769"/>
                    <a:pt x="0" y="0"/>
                  </a:cubicBezTo>
                  <a:close/>
                </a:path>
              </a:pathLst>
            </a:custGeom>
            <a:solidFill>
              <a:srgbClr val="C9343A">
                <a:alpha val="7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51639" y="859194"/>
              <a:ext cx="2256146" cy="225614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10592" y="525388"/>
            <a:ext cx="1743194" cy="1366222"/>
            <a:chOff x="539552" y="859194"/>
            <a:chExt cx="2880320" cy="2256146"/>
          </a:xfrm>
          <a:blipFill>
            <a:blip r:embed="rId2"/>
            <a:stretch>
              <a:fillRect/>
            </a:stretch>
          </a:blipFill>
        </p:grpSpPr>
        <p:sp>
          <p:nvSpPr>
            <p:cNvPr id="18" name="椭圆 17"/>
            <p:cNvSpPr/>
            <p:nvPr/>
          </p:nvSpPr>
          <p:spPr>
            <a:xfrm>
              <a:off x="539552" y="1433987"/>
              <a:ext cx="424271" cy="1106560"/>
            </a:xfrm>
            <a:custGeom>
              <a:avLst/>
              <a:gdLst/>
              <a:ahLst/>
              <a:cxnLst/>
              <a:rect l="l" t="t" r="r" b="b"/>
              <a:pathLst>
                <a:path w="424271" h="1106560">
                  <a:moveTo>
                    <a:pt x="424271" y="0"/>
                  </a:moveTo>
                  <a:cubicBezTo>
                    <a:pt x="331329" y="163194"/>
                    <a:pt x="278658" y="352086"/>
                    <a:pt x="278658" y="553280"/>
                  </a:cubicBezTo>
                  <a:cubicBezTo>
                    <a:pt x="278658" y="754474"/>
                    <a:pt x="331329" y="943366"/>
                    <a:pt x="424271" y="1106560"/>
                  </a:cubicBezTo>
                  <a:cubicBezTo>
                    <a:pt x="179445" y="1042122"/>
                    <a:pt x="0" y="818657"/>
                    <a:pt x="0" y="553280"/>
                  </a:cubicBezTo>
                  <a:cubicBezTo>
                    <a:pt x="0" y="287904"/>
                    <a:pt x="179445" y="64438"/>
                    <a:pt x="4242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001948" y="1435959"/>
              <a:ext cx="417924" cy="1102619"/>
            </a:xfrm>
            <a:custGeom>
              <a:avLst/>
              <a:gdLst/>
              <a:ahLst/>
              <a:cxnLst/>
              <a:rect l="l" t="t" r="r" b="b"/>
              <a:pathLst>
                <a:path w="417924" h="1102619">
                  <a:moveTo>
                    <a:pt x="0" y="0"/>
                  </a:moveTo>
                  <a:cubicBezTo>
                    <a:pt x="241621" y="66400"/>
                    <a:pt x="417924" y="288266"/>
                    <a:pt x="417924" y="551309"/>
                  </a:cubicBezTo>
                  <a:cubicBezTo>
                    <a:pt x="417924" y="814352"/>
                    <a:pt x="241621" y="1036218"/>
                    <a:pt x="0" y="1102619"/>
                  </a:cubicBezTo>
                  <a:cubicBezTo>
                    <a:pt x="92176" y="939849"/>
                    <a:pt x="144416" y="751680"/>
                    <a:pt x="144416" y="551309"/>
                  </a:cubicBezTo>
                  <a:cubicBezTo>
                    <a:pt x="144416" y="350938"/>
                    <a:pt x="92176" y="16276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51639" y="859194"/>
              <a:ext cx="2256146" cy="22561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033602" y="2118412"/>
            <a:ext cx="316957" cy="178997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</a:p>
        </p:txBody>
      </p:sp>
      <p:sp>
        <p:nvSpPr>
          <p:cNvPr id="22" name="矩形 21"/>
          <p:cNvSpPr/>
          <p:nvPr/>
        </p:nvSpPr>
        <p:spPr>
          <a:xfrm>
            <a:off x="3354667" y="2118412"/>
            <a:ext cx="624734" cy="178997"/>
          </a:xfrm>
          <a:prstGeom prst="rect">
            <a:avLst/>
          </a:prstGeom>
        </p:spPr>
        <p:txBody>
          <a:bodyPr wrap="none" lIns="55346" tIns="27673" rIns="55346" bIns="27673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填充并完成</a:t>
            </a:r>
          </a:p>
        </p:txBody>
      </p:sp>
    </p:spTree>
    <p:extLst>
      <p:ext uri="{BB962C8B-B14F-4D97-AF65-F5344CB8AC3E}">
        <p14:creationId xmlns:p14="http://schemas.microsoft.com/office/powerpoint/2010/main" val="4044342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52572" y="161983"/>
            <a:ext cx="1394205" cy="503215"/>
          </a:xfrm>
          <a:prstGeom prst="rect">
            <a:avLst/>
          </a:prstGeom>
          <a:solidFill>
            <a:srgbClr val="3B3A48"/>
          </a:solidFill>
        </p:spPr>
        <p:txBody>
          <a:bodyPr wrap="square" lIns="55346" tIns="27673" rIns="55346" bIns="27673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当然还有很多创意裁剪组合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57513" y="1184098"/>
            <a:ext cx="1536593" cy="697677"/>
            <a:chOff x="611560" y="1563638"/>
            <a:chExt cx="4284476" cy="1944216"/>
          </a:xfrm>
        </p:grpSpPr>
        <p:sp>
          <p:nvSpPr>
            <p:cNvPr id="3" name="菱形 2"/>
            <p:cNvSpPr/>
            <p:nvPr/>
          </p:nvSpPr>
          <p:spPr>
            <a:xfrm>
              <a:off x="611560" y="1563638"/>
              <a:ext cx="1944216" cy="1944216"/>
            </a:xfrm>
            <a:prstGeom prst="diamond">
              <a:avLst/>
            </a:prstGeom>
            <a:solidFill>
              <a:srgbClr val="F876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79612" y="2031690"/>
              <a:ext cx="1008112" cy="10081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菱形 12"/>
            <p:cNvSpPr/>
            <p:nvPr/>
          </p:nvSpPr>
          <p:spPr>
            <a:xfrm>
              <a:off x="2951820" y="1563638"/>
              <a:ext cx="1944216" cy="1944216"/>
            </a:xfrm>
            <a:custGeom>
              <a:avLst/>
              <a:gdLst/>
              <a:ahLst/>
              <a:cxnLst/>
              <a:rect l="l" t="t" r="r" b="b"/>
              <a:pathLst>
                <a:path w="1944216" h="1944216">
                  <a:moveTo>
                    <a:pt x="972108" y="468052"/>
                  </a:moveTo>
                  <a:cubicBezTo>
                    <a:pt x="693726" y="468052"/>
                    <a:pt x="468052" y="693726"/>
                    <a:pt x="468052" y="972108"/>
                  </a:cubicBezTo>
                  <a:cubicBezTo>
                    <a:pt x="468052" y="1250490"/>
                    <a:pt x="693726" y="1476164"/>
                    <a:pt x="972108" y="1476164"/>
                  </a:cubicBezTo>
                  <a:cubicBezTo>
                    <a:pt x="1250490" y="1476164"/>
                    <a:pt x="1476164" y="1250490"/>
                    <a:pt x="1476164" y="972108"/>
                  </a:cubicBezTo>
                  <a:cubicBezTo>
                    <a:pt x="1476164" y="693726"/>
                    <a:pt x="1250490" y="468052"/>
                    <a:pt x="972108" y="468052"/>
                  </a:cubicBezTo>
                  <a:close/>
                  <a:moveTo>
                    <a:pt x="972108" y="0"/>
                  </a:moveTo>
                  <a:lnTo>
                    <a:pt x="1944216" y="972108"/>
                  </a:lnTo>
                  <a:lnTo>
                    <a:pt x="972108" y="1944216"/>
                  </a:lnTo>
                  <a:lnTo>
                    <a:pt x="0" y="972108"/>
                  </a:lnTo>
                  <a:close/>
                </a:path>
              </a:pathLst>
            </a:custGeom>
            <a:solidFill>
              <a:srgbClr val="F876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饼形 15"/>
          <p:cNvSpPr/>
          <p:nvPr/>
        </p:nvSpPr>
        <p:spPr>
          <a:xfrm>
            <a:off x="2682955" y="1184098"/>
            <a:ext cx="697277" cy="697677"/>
          </a:xfrm>
          <a:prstGeom prst="pie">
            <a:avLst/>
          </a:prstGeom>
          <a:solidFill>
            <a:srgbClr val="F87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118753" y="1053281"/>
            <a:ext cx="392219" cy="39244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021895" y="1202630"/>
            <a:ext cx="880530" cy="828492"/>
            <a:chOff x="5436096" y="1707653"/>
            <a:chExt cx="2450391" cy="2304257"/>
          </a:xfrm>
          <a:solidFill>
            <a:srgbClr val="FFC000"/>
          </a:solidFill>
        </p:grpSpPr>
        <p:sp>
          <p:nvSpPr>
            <p:cNvPr id="19" name="直角三角形 18"/>
            <p:cNvSpPr/>
            <p:nvPr/>
          </p:nvSpPr>
          <p:spPr>
            <a:xfrm>
              <a:off x="6588224" y="1707653"/>
              <a:ext cx="1152128" cy="115212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rot="10800000">
              <a:off x="6734359" y="1707654"/>
              <a:ext cx="1152128" cy="1152128"/>
            </a:xfrm>
            <a:prstGeom prst="rtTriangle">
              <a:avLst/>
            </a:prstGeom>
            <a:solidFill>
              <a:srgbClr val="C9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0800000">
              <a:off x="6577441" y="2859782"/>
              <a:ext cx="1152128" cy="115212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rot="10800000">
              <a:off x="5436096" y="2859782"/>
              <a:ext cx="1152128" cy="1152128"/>
            </a:xfrm>
            <a:prstGeom prst="rtTriangle">
              <a:avLst/>
            </a:prstGeom>
            <a:solidFill>
              <a:srgbClr val="F876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rot="10800000">
              <a:off x="5436096" y="1707655"/>
              <a:ext cx="1152128" cy="115212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849499" y="2187007"/>
            <a:ext cx="87160" cy="87210"/>
          </a:xfrm>
          <a:prstGeom prst="ellipse">
            <a:avLst/>
          </a:prstGeom>
          <a:solidFill>
            <a:srgbClr val="3B3A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064297" y="2187007"/>
            <a:ext cx="87160" cy="87210"/>
          </a:xfrm>
          <a:prstGeom prst="ellipse">
            <a:avLst/>
          </a:prstGeom>
          <a:solidFill>
            <a:srgbClr val="3B3A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328878" y="2187007"/>
            <a:ext cx="87160" cy="87210"/>
          </a:xfrm>
          <a:prstGeom prst="ellipse">
            <a:avLst/>
          </a:prstGeom>
          <a:solidFill>
            <a:srgbClr val="3B3A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633936" y="2187007"/>
            <a:ext cx="87160" cy="87210"/>
          </a:xfrm>
          <a:prstGeom prst="ellipse">
            <a:avLst/>
          </a:prstGeom>
          <a:solidFill>
            <a:srgbClr val="3B3A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346" tIns="27673" rIns="55346" bIns="276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66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017892" y="1338217"/>
            <a:ext cx="270937" cy="29812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15046">
              <a:defRPr/>
            </a:pPr>
            <a:endParaRPr lang="zh-CN" altLang="en-US" sz="817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5507" y="1339855"/>
            <a:ext cx="4248517" cy="2983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03" tIns="0" rIns="81703" bIns="0" anchor="ctr"/>
          <a:lstStyle/>
          <a:p>
            <a:pPr algn="ctr" defTabSz="415046">
              <a:defRPr/>
            </a:pPr>
            <a:r>
              <a:rPr lang="en-US" altLang="zh-CN" sz="127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1271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991358"/>
            <a:ext cx="4226900" cy="35190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415046">
              <a:defRPr/>
            </a:pPr>
            <a:r>
              <a:rPr lang="zh-CN" altLang="en-US" sz="1452" spc="9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271" spc="9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1271" spc="9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71" spc="9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1271" spc="9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271" spc="9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1271" spc="9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71" spc="9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4226900" y="989524"/>
            <a:ext cx="387500" cy="35373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15046">
              <a:defRPr/>
            </a:pPr>
            <a:endParaRPr lang="zh-CN" altLang="en-US" sz="817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1909" y="1780669"/>
            <a:ext cx="3134862" cy="76835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415046">
              <a:lnSpc>
                <a:spcPts val="1089"/>
              </a:lnSpc>
            </a:pP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54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15046">
              <a:lnSpc>
                <a:spcPts val="1089"/>
              </a:lnSpc>
            </a:pP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54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15046">
              <a:lnSpc>
                <a:spcPts val="1089"/>
              </a:lnSpc>
            </a:pP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5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53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284</Words>
  <Application>Microsoft Office PowerPoint</Application>
  <PresentationFormat>自定义</PresentationFormat>
  <Paragraphs>27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wenyanbin</dc:creator>
  <cp:lastModifiedBy>Administrator</cp:lastModifiedBy>
  <cp:revision>24</cp:revision>
  <dcterms:created xsi:type="dcterms:W3CDTF">2011-10-16T09:59:50Z</dcterms:created>
  <dcterms:modified xsi:type="dcterms:W3CDTF">2016-08-16T02:40:33Z</dcterms:modified>
</cp:coreProperties>
</file>