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7" r:id="rId3"/>
    <p:sldId id="264" r:id="rId4"/>
    <p:sldId id="265" r:id="rId5"/>
    <p:sldId id="266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8" r:id="rId14"/>
    <p:sldId id="269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B97F7-4F07-4826-A994-A689A98F3A74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352E9-6D71-4B35-9222-D9C58740D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57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272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enyanbin\Desktop\图片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1059582"/>
            <a:ext cx="10283825" cy="369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96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83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84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013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288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01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82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15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7459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58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76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/>
          <p:cNvSpPr>
            <a:spLocks/>
          </p:cNvSpPr>
          <p:nvPr userDrawn="1"/>
        </p:nvSpPr>
        <p:spPr bwMode="auto">
          <a:xfrm>
            <a:off x="0" y="5597"/>
            <a:ext cx="5160528" cy="1254514"/>
          </a:xfrm>
          <a:custGeom>
            <a:avLst/>
            <a:gdLst/>
            <a:ahLst/>
            <a:cxnLst/>
            <a:rect l="l" t="t" r="r" b="b"/>
            <a:pathLst>
              <a:path w="5160528" h="1254514">
                <a:moveTo>
                  <a:pt x="0" y="0"/>
                </a:moveTo>
                <a:lnTo>
                  <a:pt x="5160528" y="432295"/>
                </a:lnTo>
                <a:lnTo>
                  <a:pt x="1721116" y="1254514"/>
                </a:lnTo>
                <a:lnTo>
                  <a:pt x="0" y="10540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0"/>
          <p:cNvSpPr>
            <a:spLocks/>
          </p:cNvSpPr>
          <p:nvPr userDrawn="1"/>
        </p:nvSpPr>
        <p:spPr bwMode="auto">
          <a:xfrm>
            <a:off x="1721117" y="437893"/>
            <a:ext cx="3800124" cy="2593152"/>
          </a:xfrm>
          <a:custGeom>
            <a:avLst/>
            <a:gdLst>
              <a:gd name="T0" fmla="*/ 0 w 1201"/>
              <a:gd name="T1" fmla="*/ 351 h 1107"/>
              <a:gd name="T2" fmla="*/ 1087 w 1201"/>
              <a:gd name="T3" fmla="*/ 0 h 1107"/>
              <a:gd name="T4" fmla="*/ 1201 w 1201"/>
              <a:gd name="T5" fmla="*/ 1107 h 1107"/>
              <a:gd name="T6" fmla="*/ 0 w 1201"/>
              <a:gd name="T7" fmla="*/ 35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1" h="1107">
                <a:moveTo>
                  <a:pt x="0" y="351"/>
                </a:moveTo>
                <a:lnTo>
                  <a:pt x="1087" y="0"/>
                </a:lnTo>
                <a:lnTo>
                  <a:pt x="1201" y="1107"/>
                </a:lnTo>
                <a:lnTo>
                  <a:pt x="0" y="3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"/>
          <p:cNvSpPr>
            <a:spLocks/>
          </p:cNvSpPr>
          <p:nvPr userDrawn="1"/>
        </p:nvSpPr>
        <p:spPr bwMode="auto">
          <a:xfrm>
            <a:off x="0" y="111004"/>
            <a:ext cx="1721117" cy="3355745"/>
          </a:xfrm>
          <a:custGeom>
            <a:avLst/>
            <a:gdLst/>
            <a:ahLst/>
            <a:cxnLst/>
            <a:rect l="l" t="t" r="r" b="b"/>
            <a:pathLst>
              <a:path w="1721117" h="3355745">
                <a:moveTo>
                  <a:pt x="0" y="0"/>
                </a:moveTo>
                <a:lnTo>
                  <a:pt x="1721117" y="1149107"/>
                </a:lnTo>
                <a:lnTo>
                  <a:pt x="939576" y="3355745"/>
                </a:lnTo>
                <a:lnTo>
                  <a:pt x="0" y="439744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"/>
          <p:cNvSpPr>
            <a:spLocks/>
          </p:cNvSpPr>
          <p:nvPr userDrawn="1"/>
        </p:nvSpPr>
        <p:spPr bwMode="auto">
          <a:xfrm>
            <a:off x="939575" y="1260111"/>
            <a:ext cx="4581664" cy="2206638"/>
          </a:xfrm>
          <a:custGeom>
            <a:avLst/>
            <a:gdLst>
              <a:gd name="T0" fmla="*/ 247 w 1448"/>
              <a:gd name="T1" fmla="*/ 0 h 942"/>
              <a:gd name="T2" fmla="*/ 1448 w 1448"/>
              <a:gd name="T3" fmla="*/ 756 h 942"/>
              <a:gd name="T4" fmla="*/ 0 w 1448"/>
              <a:gd name="T5" fmla="*/ 942 h 942"/>
              <a:gd name="T6" fmla="*/ 247 w 1448"/>
              <a:gd name="T7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8" h="942">
                <a:moveTo>
                  <a:pt x="247" y="0"/>
                </a:moveTo>
                <a:lnTo>
                  <a:pt x="1448" y="756"/>
                </a:lnTo>
                <a:lnTo>
                  <a:pt x="0" y="942"/>
                </a:lnTo>
                <a:lnTo>
                  <a:pt x="247" y="0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3"/>
          <p:cNvSpPr>
            <a:spLocks/>
          </p:cNvSpPr>
          <p:nvPr userDrawn="1"/>
        </p:nvSpPr>
        <p:spPr bwMode="auto">
          <a:xfrm>
            <a:off x="939577" y="3031043"/>
            <a:ext cx="4581664" cy="2112457"/>
          </a:xfrm>
          <a:custGeom>
            <a:avLst/>
            <a:gdLst/>
            <a:ahLst/>
            <a:cxnLst/>
            <a:rect l="l" t="t" r="r" b="b"/>
            <a:pathLst>
              <a:path w="4581664" h="2112457">
                <a:moveTo>
                  <a:pt x="4581664" y="0"/>
                </a:moveTo>
                <a:lnTo>
                  <a:pt x="2767523" y="2112457"/>
                </a:lnTo>
                <a:lnTo>
                  <a:pt x="2559633" y="2112457"/>
                </a:lnTo>
                <a:lnTo>
                  <a:pt x="0" y="435706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4000">
                <a:srgbClr val="FCFCFC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4"/>
          <p:cNvSpPr>
            <a:spLocks/>
          </p:cNvSpPr>
          <p:nvPr userDrawn="1"/>
        </p:nvSpPr>
        <p:spPr bwMode="auto">
          <a:xfrm>
            <a:off x="3707100" y="3031043"/>
            <a:ext cx="3677814" cy="2112457"/>
          </a:xfrm>
          <a:custGeom>
            <a:avLst/>
            <a:gdLst/>
            <a:ahLst/>
            <a:cxnLst/>
            <a:rect l="l" t="t" r="r" b="b"/>
            <a:pathLst>
              <a:path w="3677814" h="2112457">
                <a:moveTo>
                  <a:pt x="1814140" y="0"/>
                </a:moveTo>
                <a:lnTo>
                  <a:pt x="3677814" y="1517943"/>
                </a:lnTo>
                <a:lnTo>
                  <a:pt x="404946" y="2112457"/>
                </a:lnTo>
                <a:lnTo>
                  <a:pt x="0" y="211245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"/>
          <p:cNvSpPr>
            <a:spLocks/>
          </p:cNvSpPr>
          <p:nvPr userDrawn="1"/>
        </p:nvSpPr>
        <p:spPr bwMode="auto">
          <a:xfrm>
            <a:off x="-66812" y="0"/>
            <a:ext cx="9220979" cy="437893"/>
          </a:xfrm>
          <a:custGeom>
            <a:avLst/>
            <a:gdLst/>
            <a:ahLst/>
            <a:cxnLst/>
            <a:rect l="l" t="t" r="r" b="b"/>
            <a:pathLst>
              <a:path w="9220979" h="437893">
                <a:moveTo>
                  <a:pt x="0" y="0"/>
                </a:moveTo>
                <a:lnTo>
                  <a:pt x="4180970" y="0"/>
                </a:lnTo>
                <a:lnTo>
                  <a:pt x="9220979" y="11179"/>
                </a:lnTo>
                <a:lnTo>
                  <a:pt x="9220979" y="28999"/>
                </a:lnTo>
                <a:lnTo>
                  <a:pt x="5227341" y="437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6"/>
          <p:cNvSpPr>
            <a:spLocks/>
          </p:cNvSpPr>
          <p:nvPr userDrawn="1"/>
        </p:nvSpPr>
        <p:spPr bwMode="auto">
          <a:xfrm>
            <a:off x="4112047" y="4548985"/>
            <a:ext cx="4691972" cy="594515"/>
          </a:xfrm>
          <a:custGeom>
            <a:avLst/>
            <a:gdLst/>
            <a:ahLst/>
            <a:cxnLst/>
            <a:rect l="l" t="t" r="r" b="b"/>
            <a:pathLst>
              <a:path w="4691972" h="594515">
                <a:moveTo>
                  <a:pt x="3272869" y="0"/>
                </a:moveTo>
                <a:lnTo>
                  <a:pt x="4691972" y="594515"/>
                </a:lnTo>
                <a:lnTo>
                  <a:pt x="0" y="59451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7"/>
          <p:cNvSpPr>
            <a:spLocks/>
          </p:cNvSpPr>
          <p:nvPr userDrawn="1"/>
        </p:nvSpPr>
        <p:spPr bwMode="auto">
          <a:xfrm>
            <a:off x="0" y="550750"/>
            <a:ext cx="939575" cy="4592751"/>
          </a:xfrm>
          <a:custGeom>
            <a:avLst/>
            <a:gdLst/>
            <a:ahLst/>
            <a:cxnLst/>
            <a:rect l="l" t="t" r="r" b="b"/>
            <a:pathLst>
              <a:path w="939575" h="4592751">
                <a:moveTo>
                  <a:pt x="0" y="0"/>
                </a:moveTo>
                <a:lnTo>
                  <a:pt x="939575" y="2916001"/>
                </a:lnTo>
                <a:lnTo>
                  <a:pt x="197077" y="4592751"/>
                </a:lnTo>
                <a:lnTo>
                  <a:pt x="0" y="45927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8"/>
          <p:cNvSpPr>
            <a:spLocks/>
          </p:cNvSpPr>
          <p:nvPr userDrawn="1"/>
        </p:nvSpPr>
        <p:spPr bwMode="auto">
          <a:xfrm>
            <a:off x="197077" y="3466750"/>
            <a:ext cx="3302128" cy="1676750"/>
          </a:xfrm>
          <a:custGeom>
            <a:avLst/>
            <a:gdLst/>
            <a:ahLst/>
            <a:cxnLst/>
            <a:rect l="l" t="t" r="r" b="b"/>
            <a:pathLst>
              <a:path w="3302128" h="1676750">
                <a:moveTo>
                  <a:pt x="742498" y="0"/>
                </a:moveTo>
                <a:lnTo>
                  <a:pt x="3302128" y="1676750"/>
                </a:lnTo>
                <a:lnTo>
                  <a:pt x="0" y="167675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/>
          </p:cNvSpPr>
          <p:nvPr userDrawn="1"/>
        </p:nvSpPr>
        <p:spPr bwMode="auto">
          <a:xfrm>
            <a:off x="5160528" y="28999"/>
            <a:ext cx="3993638" cy="989834"/>
          </a:xfrm>
          <a:custGeom>
            <a:avLst/>
            <a:gdLst/>
            <a:ahLst/>
            <a:cxnLst/>
            <a:rect l="l" t="t" r="r" b="b"/>
            <a:pathLst>
              <a:path w="3993638" h="989834">
                <a:moveTo>
                  <a:pt x="3993638" y="0"/>
                </a:moveTo>
                <a:lnTo>
                  <a:pt x="3993638" y="49512"/>
                </a:lnTo>
                <a:lnTo>
                  <a:pt x="1601051" y="989834"/>
                </a:lnTo>
                <a:lnTo>
                  <a:pt x="0" y="408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/>
          </p:cNvSpPr>
          <p:nvPr userDrawn="1"/>
        </p:nvSpPr>
        <p:spPr bwMode="auto">
          <a:xfrm>
            <a:off x="5160528" y="437893"/>
            <a:ext cx="1601051" cy="2593152"/>
          </a:xfrm>
          <a:custGeom>
            <a:avLst/>
            <a:gdLst>
              <a:gd name="T0" fmla="*/ 0 w 506"/>
              <a:gd name="T1" fmla="*/ 0 h 1107"/>
              <a:gd name="T2" fmla="*/ 114 w 506"/>
              <a:gd name="T3" fmla="*/ 1107 h 1107"/>
              <a:gd name="T4" fmla="*/ 506 w 506"/>
              <a:gd name="T5" fmla="*/ 248 h 1107"/>
              <a:gd name="T6" fmla="*/ 0 w 506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6" h="1107">
                <a:moveTo>
                  <a:pt x="0" y="0"/>
                </a:moveTo>
                <a:lnTo>
                  <a:pt x="114" y="1107"/>
                </a:lnTo>
                <a:lnTo>
                  <a:pt x="506" y="2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2"/>
          <p:cNvSpPr>
            <a:spLocks/>
          </p:cNvSpPr>
          <p:nvPr userDrawn="1"/>
        </p:nvSpPr>
        <p:spPr bwMode="auto">
          <a:xfrm>
            <a:off x="8903697" y="1287019"/>
            <a:ext cx="250469" cy="3409963"/>
          </a:xfrm>
          <a:custGeom>
            <a:avLst/>
            <a:gdLst/>
            <a:ahLst/>
            <a:cxnLst/>
            <a:rect l="l" t="t" r="r" b="b"/>
            <a:pathLst>
              <a:path w="250469" h="3409963">
                <a:moveTo>
                  <a:pt x="250469" y="0"/>
                </a:moveTo>
                <a:lnTo>
                  <a:pt x="250469" y="3409963"/>
                </a:lnTo>
                <a:lnTo>
                  <a:pt x="0" y="187520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3"/>
          <p:cNvSpPr>
            <a:spLocks/>
          </p:cNvSpPr>
          <p:nvPr userDrawn="1"/>
        </p:nvSpPr>
        <p:spPr bwMode="auto">
          <a:xfrm>
            <a:off x="5521239" y="1018834"/>
            <a:ext cx="3382459" cy="2143391"/>
          </a:xfrm>
          <a:custGeom>
            <a:avLst/>
            <a:gdLst>
              <a:gd name="T0" fmla="*/ 0 w 1069"/>
              <a:gd name="T1" fmla="*/ 859 h 915"/>
              <a:gd name="T2" fmla="*/ 392 w 1069"/>
              <a:gd name="T3" fmla="*/ 0 h 915"/>
              <a:gd name="T4" fmla="*/ 1069 w 1069"/>
              <a:gd name="T5" fmla="*/ 915 h 915"/>
              <a:gd name="T6" fmla="*/ 0 w 1069"/>
              <a:gd name="T7" fmla="*/ 85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915">
                <a:moveTo>
                  <a:pt x="0" y="859"/>
                </a:moveTo>
                <a:lnTo>
                  <a:pt x="392" y="0"/>
                </a:lnTo>
                <a:lnTo>
                  <a:pt x="1069" y="915"/>
                </a:lnTo>
                <a:lnTo>
                  <a:pt x="0" y="859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4"/>
          <p:cNvSpPr>
            <a:spLocks/>
          </p:cNvSpPr>
          <p:nvPr userDrawn="1"/>
        </p:nvSpPr>
        <p:spPr bwMode="auto">
          <a:xfrm>
            <a:off x="5521239" y="3031043"/>
            <a:ext cx="3382459" cy="1517942"/>
          </a:xfrm>
          <a:custGeom>
            <a:avLst/>
            <a:gdLst>
              <a:gd name="T0" fmla="*/ 0 w 1069"/>
              <a:gd name="T1" fmla="*/ 0 h 648"/>
              <a:gd name="T2" fmla="*/ 589 w 1069"/>
              <a:gd name="T3" fmla="*/ 648 h 648"/>
              <a:gd name="T4" fmla="*/ 1069 w 1069"/>
              <a:gd name="T5" fmla="*/ 56 h 648"/>
              <a:gd name="T6" fmla="*/ 0 w 1069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648">
                <a:moveTo>
                  <a:pt x="0" y="0"/>
                </a:moveTo>
                <a:lnTo>
                  <a:pt x="589" y="648"/>
                </a:lnTo>
                <a:lnTo>
                  <a:pt x="1069" y="5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5"/>
          <p:cNvSpPr>
            <a:spLocks/>
          </p:cNvSpPr>
          <p:nvPr userDrawn="1"/>
        </p:nvSpPr>
        <p:spPr bwMode="auto">
          <a:xfrm>
            <a:off x="6761579" y="78511"/>
            <a:ext cx="2392587" cy="3083714"/>
          </a:xfrm>
          <a:custGeom>
            <a:avLst/>
            <a:gdLst/>
            <a:ahLst/>
            <a:cxnLst/>
            <a:rect l="l" t="t" r="r" b="b"/>
            <a:pathLst>
              <a:path w="2392587" h="3083714">
                <a:moveTo>
                  <a:pt x="2392587" y="0"/>
                </a:moveTo>
                <a:lnTo>
                  <a:pt x="2392587" y="1208497"/>
                </a:lnTo>
                <a:lnTo>
                  <a:pt x="2142117" y="3083714"/>
                </a:lnTo>
                <a:lnTo>
                  <a:pt x="0" y="94032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6"/>
          <p:cNvSpPr>
            <a:spLocks/>
          </p:cNvSpPr>
          <p:nvPr userDrawn="1"/>
        </p:nvSpPr>
        <p:spPr bwMode="auto">
          <a:xfrm>
            <a:off x="7384914" y="3162224"/>
            <a:ext cx="1769252" cy="1981277"/>
          </a:xfrm>
          <a:custGeom>
            <a:avLst/>
            <a:gdLst/>
            <a:ahLst/>
            <a:cxnLst/>
            <a:rect l="l" t="t" r="r" b="b"/>
            <a:pathLst>
              <a:path w="1769252" h="1981277">
                <a:moveTo>
                  <a:pt x="1518783" y="0"/>
                </a:moveTo>
                <a:lnTo>
                  <a:pt x="1769252" y="1534763"/>
                </a:lnTo>
                <a:lnTo>
                  <a:pt x="1769252" y="1981277"/>
                </a:lnTo>
                <a:lnTo>
                  <a:pt x="1419102" y="1981277"/>
                </a:lnTo>
                <a:lnTo>
                  <a:pt x="0" y="1386762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7403020" y="4305125"/>
            <a:ext cx="145424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用心设计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原创作者：小小酒窝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wenyanbin\Desktop\图片1.png"/>
          <p:cNvPicPr>
            <a:picLocks noChangeAspect="1" noChangeArrowheads="1"/>
          </p:cNvPicPr>
          <p:nvPr userDrawn="1"/>
        </p:nvPicPr>
        <p:blipFill rotWithShape="1"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2" t="21914" r="8257" b="40820"/>
          <a:stretch/>
        </p:blipFill>
        <p:spPr bwMode="auto">
          <a:xfrm>
            <a:off x="361741" y="1883438"/>
            <a:ext cx="8420518" cy="13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95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无标题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89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501900"/>
            <a:ext cx="9144000" cy="263702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25019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2307598" y="2614141"/>
            <a:ext cx="4528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简易快速上手教程（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3280623" y="1986394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图片高级运用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0948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E:\文件\ppt\业务\pptstore\待完成\IOS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555776" y="1347614"/>
            <a:ext cx="6585134" cy="2663501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"/>
          <p:cNvSpPr/>
          <p:nvPr/>
        </p:nvSpPr>
        <p:spPr>
          <a:xfrm>
            <a:off x="0" y="1347613"/>
            <a:ext cx="4219808" cy="2663501"/>
          </a:xfrm>
          <a:custGeom>
            <a:avLst/>
            <a:gdLst/>
            <a:ahLst/>
            <a:cxnLst/>
            <a:rect l="l" t="t" r="r" b="b"/>
            <a:pathLst>
              <a:path w="4219808" h="2663501">
                <a:moveTo>
                  <a:pt x="0" y="0"/>
                </a:moveTo>
                <a:lnTo>
                  <a:pt x="4219808" y="0"/>
                </a:lnTo>
                <a:lnTo>
                  <a:pt x="2571446" y="2663501"/>
                </a:lnTo>
                <a:lnTo>
                  <a:pt x="0" y="266350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347613"/>
            <a:ext cx="9177360" cy="96141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10" y="1851730"/>
            <a:ext cx="1466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2124894"/>
            <a:ext cx="43204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PowerPoint can tailor your presentation so that all slides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 will  look </a:t>
            </a: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a certain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way</a:t>
            </a:r>
            <a:endParaRPr kumimoji="1" lang="en-US" altLang="ko-KR" sz="1000" dirty="0">
              <a:solidFill>
                <a:schemeClr val="bg1">
                  <a:lumMod val="85000"/>
                </a:schemeClr>
              </a:solidFill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3970" y="2499743"/>
            <a:ext cx="1466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3968" y="2772907"/>
            <a:ext cx="43204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PowerPoint can tailor your presentation so that all slides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 will  look </a:t>
            </a: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a certain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way</a:t>
            </a:r>
            <a:endParaRPr kumimoji="1" lang="en-US" altLang="ko-KR" sz="1000" dirty="0">
              <a:solidFill>
                <a:schemeClr val="bg1">
                  <a:lumMod val="85000"/>
                </a:schemeClr>
              </a:solidFill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3930" y="3147874"/>
            <a:ext cx="1466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23928" y="3421038"/>
            <a:ext cx="43204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PowerPoint can tailor your presentation so that all slides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 will  look </a:t>
            </a:r>
            <a:r>
              <a:rPr kumimoji="1" lang="en-US" altLang="ko-KR" sz="1000" dirty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a certain </a:t>
            </a:r>
            <a:r>
              <a:rPr kumimoji="1" lang="en-US" altLang="ko-KR" sz="1000" dirty="0" smtClean="0">
                <a:solidFill>
                  <a:schemeClr val="bg1">
                    <a:lumMod val="85000"/>
                  </a:schemeClr>
                </a:solidFill>
                <a:ea typeface="Gulim" pitchFamily="34" charset="-127"/>
              </a:rPr>
              <a:t>way</a:t>
            </a:r>
            <a:endParaRPr kumimoji="1" lang="en-US" altLang="ko-KR" sz="1000" dirty="0">
              <a:solidFill>
                <a:schemeClr val="bg1">
                  <a:lumMod val="85000"/>
                </a:schemeClr>
              </a:solidFill>
              <a:ea typeface="Gulim" pitchFamily="34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9954" y="1894062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9914" y="2499743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4" y="3118198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95076" y="473199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图片可快速更换</a:t>
            </a:r>
          </a:p>
        </p:txBody>
      </p:sp>
    </p:spTree>
    <p:extLst>
      <p:ext uri="{BB962C8B-B14F-4D97-AF65-F5344CB8AC3E}">
        <p14:creationId xmlns:p14="http://schemas.microsoft.com/office/powerpoint/2010/main" val="225899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enyanbin\Desktop\psd1045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19"/>
          <a:stretch/>
        </p:blipFill>
        <p:spPr bwMode="auto">
          <a:xfrm>
            <a:off x="2574" y="0"/>
            <a:ext cx="913885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"/>
          <p:cNvSpPr/>
          <p:nvPr/>
        </p:nvSpPr>
        <p:spPr>
          <a:xfrm flipH="1" flipV="1">
            <a:off x="-5922" y="56092"/>
            <a:ext cx="3111114" cy="499434"/>
          </a:xfrm>
          <a:custGeom>
            <a:avLst/>
            <a:gdLst/>
            <a:ahLst/>
            <a:cxnLst/>
            <a:rect l="l" t="t" r="r" b="b"/>
            <a:pathLst>
              <a:path w="6645638" h="1296144">
                <a:moveTo>
                  <a:pt x="980038" y="0"/>
                </a:moveTo>
                <a:lnTo>
                  <a:pt x="6645638" y="0"/>
                </a:lnTo>
                <a:lnTo>
                  <a:pt x="6645638" y="1296144"/>
                </a:lnTo>
                <a:lnTo>
                  <a:pt x="0" y="1296144"/>
                </a:lnTo>
                <a:close/>
              </a:path>
            </a:pathLst>
          </a:custGeom>
          <a:solidFill>
            <a:srgbClr val="000000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66444" y="987574"/>
            <a:ext cx="1008112" cy="1008112"/>
          </a:xfrm>
          <a:prstGeom prst="ellipse">
            <a:avLst/>
          </a:prstGeom>
          <a:solidFill>
            <a:srgbClr val="FFFFFF">
              <a:alpha val="61961"/>
            </a:srgbClr>
          </a:solidFill>
          <a:ln w="76200">
            <a:solidFill>
              <a:srgbClr val="00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07904" y="1491631"/>
            <a:ext cx="2232248" cy="223224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76200">
            <a:solidFill>
              <a:srgbClr val="FFFFFF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141" y="1316993"/>
            <a:ext cx="1250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03850" y="1743659"/>
            <a:ext cx="457175" cy="457175"/>
          </a:xfrm>
          <a:prstGeom prst="ellipse">
            <a:avLst/>
          </a:prstGeom>
          <a:solidFill>
            <a:srgbClr val="000000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33316" y="2607754"/>
            <a:ext cx="228587" cy="228587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19673" y="1316993"/>
            <a:ext cx="936104" cy="936104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43614" y="2036286"/>
            <a:ext cx="457175" cy="457175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57658" y="2848906"/>
            <a:ext cx="874973" cy="874973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74978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1" y="105754"/>
            <a:ext cx="2022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96014" y="1629365"/>
            <a:ext cx="228587" cy="228587"/>
          </a:xfrm>
          <a:prstGeom prst="ellipse">
            <a:avLst/>
          </a:prstGeom>
          <a:solidFill>
            <a:srgbClr val="000000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77231" y="1176006"/>
            <a:ext cx="228587" cy="228587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69999" y="3132503"/>
            <a:ext cx="1250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2589" y="1635647"/>
            <a:ext cx="1250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397210" y="2972227"/>
            <a:ext cx="936104" cy="936104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40126" y="3290881"/>
            <a:ext cx="12502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694789" y="2414918"/>
            <a:ext cx="385672" cy="385672"/>
          </a:xfrm>
          <a:prstGeom prst="ellipse">
            <a:avLst/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5988" y="4211446"/>
            <a:ext cx="741202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PowerPoint can tailor your presentation so that all slides will look a certain way or fit a specific 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template.</a:t>
            </a:r>
          </a:p>
          <a:p>
            <a:pPr algn="ctr" latinLnBrk="1">
              <a:lnSpc>
                <a:spcPct val="90000"/>
              </a:lnSpc>
            </a:pP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If </a:t>
            </a: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you need to create a presentation for a specific company or have a logo or design that you would like to include on every page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,</a:t>
            </a:r>
            <a:endParaRPr kumimoji="1" lang="en-US" altLang="ko-KR" sz="1200" dirty="0">
              <a:solidFill>
                <a:schemeClr val="bg1"/>
              </a:solidFill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92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/>
          <p:cNvSpPr/>
          <p:nvPr/>
        </p:nvSpPr>
        <p:spPr>
          <a:xfrm rot="8098852">
            <a:off x="1910441" y="1070585"/>
            <a:ext cx="2139242" cy="2139242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1223" y="1786263"/>
            <a:ext cx="15776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5461" y="2583944"/>
            <a:ext cx="428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2775" y="3363838"/>
            <a:ext cx="3467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如何快速制作出不一样的多变形图片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4766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31478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2195736" y="952811"/>
            <a:ext cx="1584176" cy="1365669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0771" y="1312851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填充君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2080" y="409599"/>
            <a:ext cx="14401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绘制多边形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92080" y="1165683"/>
            <a:ext cx="14401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单击多边形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92080" y="1884521"/>
            <a:ext cx="14401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右键格式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92080" y="2571750"/>
            <a:ext cx="14401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填充图片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2109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5975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/>
          <p:cNvSpPr/>
          <p:nvPr/>
        </p:nvSpPr>
        <p:spPr>
          <a:xfrm rot="8098852">
            <a:off x="1910441" y="1070585"/>
            <a:ext cx="2139242" cy="2139242"/>
          </a:xfrm>
          <a:prstGeom prst="teardrop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4766" y="1786263"/>
            <a:ext cx="1210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0744" y="3363838"/>
            <a:ext cx="3467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我们常见导入图片，有一下两种形式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6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421650" y="235073"/>
            <a:ext cx="0" cy="295232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05826" y="235073"/>
            <a:ext cx="0" cy="295232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25606" y="703125"/>
            <a:ext cx="23762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25606" y="2719349"/>
            <a:ext cx="23762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21650" y="703125"/>
            <a:ext cx="1584176" cy="20162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950042" y="233230"/>
            <a:ext cx="0" cy="295232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974378" y="233230"/>
            <a:ext cx="0" cy="295232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53998" y="701282"/>
            <a:ext cx="38524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53998" y="2717506"/>
            <a:ext cx="37804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950042" y="701282"/>
            <a:ext cx="3024336" cy="20162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08783" y="3570570"/>
            <a:ext cx="631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a&gt;b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5606" y="152657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057285" y="281622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561847" y="152841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296139" y="281160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146258" y="3570570"/>
            <a:ext cx="631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a&lt;b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66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90844" y="1131590"/>
            <a:ext cx="2106234" cy="1614123"/>
            <a:chOff x="4553998" y="233230"/>
            <a:chExt cx="3852428" cy="295232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950042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7974378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553998" y="701282"/>
              <a:ext cx="38524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553998" y="2717506"/>
              <a:ext cx="37804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4950042" y="701282"/>
              <a:ext cx="3024336" cy="2016224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54635" y="1131590"/>
            <a:ext cx="2106234" cy="1614123"/>
            <a:chOff x="4553998" y="233230"/>
            <a:chExt cx="3852428" cy="295232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950042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974378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553998" y="701282"/>
              <a:ext cx="38524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553998" y="2717506"/>
              <a:ext cx="37804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950042" y="701282"/>
              <a:ext cx="3024336" cy="2016224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46923" y="1131590"/>
            <a:ext cx="2106234" cy="1614123"/>
            <a:chOff x="4553998" y="233230"/>
            <a:chExt cx="3852428" cy="295232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950042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974378" y="233230"/>
              <a:ext cx="0" cy="29523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553998" y="701282"/>
              <a:ext cx="38524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553998" y="2717506"/>
              <a:ext cx="37804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4950042" y="701282"/>
              <a:ext cx="3024336" cy="2016224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114696" y="2863994"/>
            <a:ext cx="1658531" cy="338554"/>
          </a:xfrm>
          <a:prstGeom prst="rect">
            <a:avLst/>
          </a:prstGeom>
          <a:solidFill>
            <a:srgbClr val="8D506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07571" y="3470804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ea typeface="Gulim" pitchFamily="34" charset="-127"/>
              </a:rPr>
              <a:t>specific</a:t>
            </a:r>
          </a:p>
        </p:txBody>
      </p:sp>
      <p:sp>
        <p:nvSpPr>
          <p:cNvPr id="25" name="矩形 24"/>
          <p:cNvSpPr/>
          <p:nvPr/>
        </p:nvSpPr>
        <p:spPr>
          <a:xfrm>
            <a:off x="3778486" y="2863994"/>
            <a:ext cx="1658531" cy="338554"/>
          </a:xfrm>
          <a:prstGeom prst="rect">
            <a:avLst/>
          </a:prstGeom>
          <a:solidFill>
            <a:srgbClr val="8D506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71361" y="3470804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ea typeface="Gulim" pitchFamily="34" charset="-127"/>
              </a:rPr>
              <a:t>specific</a:t>
            </a:r>
          </a:p>
        </p:txBody>
      </p:sp>
      <p:sp>
        <p:nvSpPr>
          <p:cNvPr id="27" name="矩形 26"/>
          <p:cNvSpPr/>
          <p:nvPr/>
        </p:nvSpPr>
        <p:spPr>
          <a:xfrm>
            <a:off x="6360932" y="2863994"/>
            <a:ext cx="1658531" cy="338554"/>
          </a:xfrm>
          <a:prstGeom prst="rect">
            <a:avLst/>
          </a:prstGeom>
          <a:solidFill>
            <a:srgbClr val="8D506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53807" y="3470804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ea typeface="Gulim" pitchFamily="34" charset="-127"/>
              </a:rPr>
              <a:t>specific</a:t>
            </a:r>
          </a:p>
        </p:txBody>
      </p:sp>
      <p:sp>
        <p:nvSpPr>
          <p:cNvPr id="29" name="矩形 28"/>
          <p:cNvSpPr/>
          <p:nvPr/>
        </p:nvSpPr>
        <p:spPr>
          <a:xfrm>
            <a:off x="621582" y="51878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我们常见排版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1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49915" y="298157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如此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4175" y="2355726"/>
            <a:ext cx="12105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zh-CN" altLang="en-US" sz="800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5400000">
            <a:off x="6572642" y="241215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endParaRPr lang="zh-CN" altLang="en-US" sz="80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7707" y="13389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对于图片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02645" y="1923678"/>
            <a:ext cx="23762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699792" y="3645998"/>
            <a:ext cx="576064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388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/>
          <p:cNvSpPr/>
          <p:nvPr/>
        </p:nvSpPr>
        <p:spPr>
          <a:xfrm rot="8098852">
            <a:off x="1910441" y="1070585"/>
            <a:ext cx="2139242" cy="2139242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4767" y="178626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3573332" y="3363838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欣赏几组简单搭配但效果突出页面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81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6496" y="-12150"/>
            <a:ext cx="9170496" cy="5181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"/>
          <p:cNvSpPr/>
          <p:nvPr/>
        </p:nvSpPr>
        <p:spPr>
          <a:xfrm>
            <a:off x="-26495" y="-12221"/>
            <a:ext cx="9172040" cy="5181392"/>
          </a:xfrm>
          <a:custGeom>
            <a:avLst/>
            <a:gdLst>
              <a:gd name="connsiteX0" fmla="*/ 0 w 5976664"/>
              <a:gd name="connsiteY0" fmla="*/ 0 h 2880320"/>
              <a:gd name="connsiteX1" fmla="*/ 5976664 w 5976664"/>
              <a:gd name="connsiteY1" fmla="*/ 0 h 2880320"/>
              <a:gd name="connsiteX2" fmla="*/ 5976664 w 5976664"/>
              <a:gd name="connsiteY2" fmla="*/ 2880320 h 2880320"/>
              <a:gd name="connsiteX3" fmla="*/ 0 w 5976664"/>
              <a:gd name="connsiteY3" fmla="*/ 2880320 h 2880320"/>
              <a:gd name="connsiteX4" fmla="*/ 0 w 5976664"/>
              <a:gd name="connsiteY4" fmla="*/ 0 h 2880320"/>
              <a:gd name="connsiteX0" fmla="*/ 0 w 6398695"/>
              <a:gd name="connsiteY0" fmla="*/ 0 h 3664091"/>
              <a:gd name="connsiteX1" fmla="*/ 6398695 w 6398695"/>
              <a:gd name="connsiteY1" fmla="*/ 783771 h 3664091"/>
              <a:gd name="connsiteX2" fmla="*/ 6398695 w 6398695"/>
              <a:gd name="connsiteY2" fmla="*/ 3664091 h 3664091"/>
              <a:gd name="connsiteX3" fmla="*/ 422031 w 6398695"/>
              <a:gd name="connsiteY3" fmla="*/ 3664091 h 3664091"/>
              <a:gd name="connsiteX4" fmla="*/ 0 w 6398695"/>
              <a:gd name="connsiteY4" fmla="*/ 0 h 3664091"/>
              <a:gd name="connsiteX0" fmla="*/ 0 w 6398695"/>
              <a:gd name="connsiteY0" fmla="*/ 0 h 3764575"/>
              <a:gd name="connsiteX1" fmla="*/ 6398695 w 6398695"/>
              <a:gd name="connsiteY1" fmla="*/ 783771 h 3764575"/>
              <a:gd name="connsiteX2" fmla="*/ 6398695 w 6398695"/>
              <a:gd name="connsiteY2" fmla="*/ 3664091 h 3764575"/>
              <a:gd name="connsiteX3" fmla="*/ 20097 w 6398695"/>
              <a:gd name="connsiteY3" fmla="*/ 3764575 h 3764575"/>
              <a:gd name="connsiteX4" fmla="*/ 0 w 6398695"/>
              <a:gd name="connsiteY4" fmla="*/ 0 h 3764575"/>
              <a:gd name="connsiteX0" fmla="*/ 0 w 9172040"/>
              <a:gd name="connsiteY0" fmla="*/ 0 h 3764575"/>
              <a:gd name="connsiteX1" fmla="*/ 9172040 w 9172040"/>
              <a:gd name="connsiteY1" fmla="*/ 2612571 h 3764575"/>
              <a:gd name="connsiteX2" fmla="*/ 6398695 w 9172040"/>
              <a:gd name="connsiteY2" fmla="*/ 3664091 h 3764575"/>
              <a:gd name="connsiteX3" fmla="*/ 20097 w 9172040"/>
              <a:gd name="connsiteY3" fmla="*/ 3764575 h 3764575"/>
              <a:gd name="connsiteX4" fmla="*/ 0 w 9172040"/>
              <a:gd name="connsiteY4" fmla="*/ 0 h 3764575"/>
              <a:gd name="connsiteX0" fmla="*/ 0 w 9172040"/>
              <a:gd name="connsiteY0" fmla="*/ 0 h 5151247"/>
              <a:gd name="connsiteX1" fmla="*/ 9172040 w 9172040"/>
              <a:gd name="connsiteY1" fmla="*/ 2612571 h 5151247"/>
              <a:gd name="connsiteX2" fmla="*/ 4509605 w 9172040"/>
              <a:gd name="connsiteY2" fmla="*/ 5151247 h 5151247"/>
              <a:gd name="connsiteX3" fmla="*/ 20097 w 9172040"/>
              <a:gd name="connsiteY3" fmla="*/ 3764575 h 5151247"/>
              <a:gd name="connsiteX4" fmla="*/ 0 w 9172040"/>
              <a:gd name="connsiteY4" fmla="*/ 0 h 5151247"/>
              <a:gd name="connsiteX0" fmla="*/ 0 w 9172040"/>
              <a:gd name="connsiteY0" fmla="*/ 0 h 5151247"/>
              <a:gd name="connsiteX1" fmla="*/ 9172040 w 9172040"/>
              <a:gd name="connsiteY1" fmla="*/ 2612571 h 5151247"/>
              <a:gd name="connsiteX2" fmla="*/ 5723910 w 9172040"/>
              <a:gd name="connsiteY2" fmla="*/ 4503835 h 5151247"/>
              <a:gd name="connsiteX3" fmla="*/ 4509605 w 9172040"/>
              <a:gd name="connsiteY3" fmla="*/ 5151247 h 5151247"/>
              <a:gd name="connsiteX4" fmla="*/ 20097 w 9172040"/>
              <a:gd name="connsiteY4" fmla="*/ 3764575 h 5151247"/>
              <a:gd name="connsiteX5" fmla="*/ 0 w 9172040"/>
              <a:gd name="connsiteY5" fmla="*/ 0 h 5151247"/>
              <a:gd name="connsiteX0" fmla="*/ 0 w 9172040"/>
              <a:gd name="connsiteY0" fmla="*/ 0 h 5177075"/>
              <a:gd name="connsiteX1" fmla="*/ 9172040 w 9172040"/>
              <a:gd name="connsiteY1" fmla="*/ 2612571 h 5177075"/>
              <a:gd name="connsiteX2" fmla="*/ 9160446 w 9172040"/>
              <a:gd name="connsiteY2" fmla="*/ 5177075 h 5177075"/>
              <a:gd name="connsiteX3" fmla="*/ 4509605 w 9172040"/>
              <a:gd name="connsiteY3" fmla="*/ 5151247 h 5177075"/>
              <a:gd name="connsiteX4" fmla="*/ 20097 w 9172040"/>
              <a:gd name="connsiteY4" fmla="*/ 3764575 h 5177075"/>
              <a:gd name="connsiteX5" fmla="*/ 0 w 9172040"/>
              <a:gd name="connsiteY5" fmla="*/ 0 h 5177075"/>
              <a:gd name="connsiteX0" fmla="*/ 0 w 9172040"/>
              <a:gd name="connsiteY0" fmla="*/ 0 h 5181392"/>
              <a:gd name="connsiteX1" fmla="*/ 9172040 w 9172040"/>
              <a:gd name="connsiteY1" fmla="*/ 2612571 h 5181392"/>
              <a:gd name="connsiteX2" fmla="*/ 9160446 w 9172040"/>
              <a:gd name="connsiteY2" fmla="*/ 5177075 h 5181392"/>
              <a:gd name="connsiteX3" fmla="*/ 4509605 w 9172040"/>
              <a:gd name="connsiteY3" fmla="*/ 5181392 h 5181392"/>
              <a:gd name="connsiteX4" fmla="*/ 20097 w 9172040"/>
              <a:gd name="connsiteY4" fmla="*/ 3764575 h 5181392"/>
              <a:gd name="connsiteX5" fmla="*/ 0 w 9172040"/>
              <a:gd name="connsiteY5" fmla="*/ 0 h 518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72040" h="5181392">
                <a:moveTo>
                  <a:pt x="0" y="0"/>
                </a:moveTo>
                <a:lnTo>
                  <a:pt x="9172040" y="2612571"/>
                </a:lnTo>
                <a:cubicBezTo>
                  <a:pt x="9168175" y="3467406"/>
                  <a:pt x="9164311" y="4322240"/>
                  <a:pt x="9160446" y="5177075"/>
                </a:cubicBezTo>
                <a:lnTo>
                  <a:pt x="4509605" y="5181392"/>
                </a:lnTo>
                <a:lnTo>
                  <a:pt x="20097" y="376457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2"/>
          <p:cNvSpPr/>
          <p:nvPr/>
        </p:nvSpPr>
        <p:spPr>
          <a:xfrm>
            <a:off x="-26496" y="3746213"/>
            <a:ext cx="1423529" cy="1422958"/>
          </a:xfrm>
          <a:custGeom>
            <a:avLst/>
            <a:gdLst>
              <a:gd name="connsiteX0" fmla="*/ 0 w 1224136"/>
              <a:gd name="connsiteY0" fmla="*/ 0 h 1590901"/>
              <a:gd name="connsiteX1" fmla="*/ 1224136 w 1224136"/>
              <a:gd name="connsiteY1" fmla="*/ 0 h 1590901"/>
              <a:gd name="connsiteX2" fmla="*/ 1224136 w 1224136"/>
              <a:gd name="connsiteY2" fmla="*/ 1590901 h 1590901"/>
              <a:gd name="connsiteX3" fmla="*/ 0 w 1224136"/>
              <a:gd name="connsiteY3" fmla="*/ 1590901 h 1590901"/>
              <a:gd name="connsiteX4" fmla="*/ 0 w 1224136"/>
              <a:gd name="connsiteY4" fmla="*/ 0 h 1590901"/>
              <a:gd name="connsiteX0" fmla="*/ 0 w 1384909"/>
              <a:gd name="connsiteY0" fmla="*/ 0 h 1590901"/>
              <a:gd name="connsiteX1" fmla="*/ 1384909 w 1384909"/>
              <a:gd name="connsiteY1" fmla="*/ 633046 h 1590901"/>
              <a:gd name="connsiteX2" fmla="*/ 1224136 w 1384909"/>
              <a:gd name="connsiteY2" fmla="*/ 1590901 h 1590901"/>
              <a:gd name="connsiteX3" fmla="*/ 0 w 1384909"/>
              <a:gd name="connsiteY3" fmla="*/ 1590901 h 1590901"/>
              <a:gd name="connsiteX4" fmla="*/ 0 w 1384909"/>
              <a:gd name="connsiteY4" fmla="*/ 0 h 1590901"/>
              <a:gd name="connsiteX0" fmla="*/ 0 w 1384909"/>
              <a:gd name="connsiteY0" fmla="*/ 0 h 1600949"/>
              <a:gd name="connsiteX1" fmla="*/ 1384909 w 1384909"/>
              <a:gd name="connsiteY1" fmla="*/ 633046 h 1600949"/>
              <a:gd name="connsiteX2" fmla="*/ 470510 w 1384909"/>
              <a:gd name="connsiteY2" fmla="*/ 1600949 h 1600949"/>
              <a:gd name="connsiteX3" fmla="*/ 0 w 1384909"/>
              <a:gd name="connsiteY3" fmla="*/ 1590901 h 1600949"/>
              <a:gd name="connsiteX4" fmla="*/ 0 w 1384909"/>
              <a:gd name="connsiteY4" fmla="*/ 0 h 1600949"/>
              <a:gd name="connsiteX0" fmla="*/ 0 w 1396815"/>
              <a:gd name="connsiteY0" fmla="*/ 0 h 1600949"/>
              <a:gd name="connsiteX1" fmla="*/ 1396815 w 1396815"/>
              <a:gd name="connsiteY1" fmla="*/ 628284 h 1600949"/>
              <a:gd name="connsiteX2" fmla="*/ 470510 w 1396815"/>
              <a:gd name="connsiteY2" fmla="*/ 1600949 h 1600949"/>
              <a:gd name="connsiteX3" fmla="*/ 0 w 1396815"/>
              <a:gd name="connsiteY3" fmla="*/ 1590901 h 1600949"/>
              <a:gd name="connsiteX4" fmla="*/ 0 w 1396815"/>
              <a:gd name="connsiteY4" fmla="*/ 0 h 1600949"/>
              <a:gd name="connsiteX0" fmla="*/ 0 w 1401577"/>
              <a:gd name="connsiteY0" fmla="*/ 0 h 1424737"/>
              <a:gd name="connsiteX1" fmla="*/ 1401577 w 1401577"/>
              <a:gd name="connsiteY1" fmla="*/ 452072 h 1424737"/>
              <a:gd name="connsiteX2" fmla="*/ 475272 w 1401577"/>
              <a:gd name="connsiteY2" fmla="*/ 1424737 h 1424737"/>
              <a:gd name="connsiteX3" fmla="*/ 4762 w 1401577"/>
              <a:gd name="connsiteY3" fmla="*/ 1414689 h 1424737"/>
              <a:gd name="connsiteX4" fmla="*/ 0 w 1401577"/>
              <a:gd name="connsiteY4" fmla="*/ 0 h 1424737"/>
              <a:gd name="connsiteX0" fmla="*/ 0 w 1401577"/>
              <a:gd name="connsiteY0" fmla="*/ 0 h 1414689"/>
              <a:gd name="connsiteX1" fmla="*/ 1401577 w 1401577"/>
              <a:gd name="connsiteY1" fmla="*/ 452072 h 1414689"/>
              <a:gd name="connsiteX2" fmla="*/ 489559 w 1401577"/>
              <a:gd name="connsiteY2" fmla="*/ 1398543 h 1414689"/>
              <a:gd name="connsiteX3" fmla="*/ 4762 w 1401577"/>
              <a:gd name="connsiteY3" fmla="*/ 1414689 h 1414689"/>
              <a:gd name="connsiteX4" fmla="*/ 0 w 1401577"/>
              <a:gd name="connsiteY4" fmla="*/ 0 h 1414689"/>
              <a:gd name="connsiteX0" fmla="*/ 0 w 1401577"/>
              <a:gd name="connsiteY0" fmla="*/ 0 h 1398543"/>
              <a:gd name="connsiteX1" fmla="*/ 1401577 w 1401577"/>
              <a:gd name="connsiteY1" fmla="*/ 452072 h 1398543"/>
              <a:gd name="connsiteX2" fmla="*/ 489559 w 1401577"/>
              <a:gd name="connsiteY2" fmla="*/ 1398543 h 1398543"/>
              <a:gd name="connsiteX3" fmla="*/ 102394 w 1401577"/>
              <a:gd name="connsiteY3" fmla="*/ 1214664 h 1398543"/>
              <a:gd name="connsiteX4" fmla="*/ 0 w 1401577"/>
              <a:gd name="connsiteY4" fmla="*/ 0 h 1398543"/>
              <a:gd name="connsiteX0" fmla="*/ 0 w 1401577"/>
              <a:gd name="connsiteY0" fmla="*/ 0 h 1402783"/>
              <a:gd name="connsiteX1" fmla="*/ 1401577 w 1401577"/>
              <a:gd name="connsiteY1" fmla="*/ 452072 h 1402783"/>
              <a:gd name="connsiteX2" fmla="*/ 489559 w 1401577"/>
              <a:gd name="connsiteY2" fmla="*/ 1398543 h 1402783"/>
              <a:gd name="connsiteX3" fmla="*/ 2381 w 1401577"/>
              <a:gd name="connsiteY3" fmla="*/ 1402783 h 1402783"/>
              <a:gd name="connsiteX4" fmla="*/ 0 w 1401577"/>
              <a:gd name="connsiteY4" fmla="*/ 0 h 1402783"/>
              <a:gd name="connsiteX0" fmla="*/ 0 w 1401577"/>
              <a:gd name="connsiteY0" fmla="*/ 0 h 1403305"/>
              <a:gd name="connsiteX1" fmla="*/ 1401577 w 1401577"/>
              <a:gd name="connsiteY1" fmla="*/ 452072 h 1403305"/>
              <a:gd name="connsiteX2" fmla="*/ 489559 w 1401577"/>
              <a:gd name="connsiteY2" fmla="*/ 1403305 h 1403305"/>
              <a:gd name="connsiteX3" fmla="*/ 2381 w 1401577"/>
              <a:gd name="connsiteY3" fmla="*/ 1402783 h 1403305"/>
              <a:gd name="connsiteX4" fmla="*/ 0 w 1401577"/>
              <a:gd name="connsiteY4" fmla="*/ 0 h 140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1577" h="1403305">
                <a:moveTo>
                  <a:pt x="0" y="0"/>
                </a:moveTo>
                <a:lnTo>
                  <a:pt x="1401577" y="452072"/>
                </a:lnTo>
                <a:lnTo>
                  <a:pt x="489559" y="1403305"/>
                </a:lnTo>
                <a:lnTo>
                  <a:pt x="2381" y="1402783"/>
                </a:lnTo>
                <a:cubicBezTo>
                  <a:pt x="794" y="931220"/>
                  <a:pt x="1587" y="471563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"/>
          <p:cNvSpPr/>
          <p:nvPr/>
        </p:nvSpPr>
        <p:spPr>
          <a:xfrm>
            <a:off x="-26496" y="-12150"/>
            <a:ext cx="4230450" cy="4215563"/>
          </a:xfrm>
          <a:custGeom>
            <a:avLst/>
            <a:gdLst>
              <a:gd name="connsiteX0" fmla="*/ 0 w 1224136"/>
              <a:gd name="connsiteY0" fmla="*/ 0 h 1590901"/>
              <a:gd name="connsiteX1" fmla="*/ 1224136 w 1224136"/>
              <a:gd name="connsiteY1" fmla="*/ 0 h 1590901"/>
              <a:gd name="connsiteX2" fmla="*/ 1224136 w 1224136"/>
              <a:gd name="connsiteY2" fmla="*/ 1590901 h 1590901"/>
              <a:gd name="connsiteX3" fmla="*/ 0 w 1224136"/>
              <a:gd name="connsiteY3" fmla="*/ 1590901 h 1590901"/>
              <a:gd name="connsiteX4" fmla="*/ 0 w 1224136"/>
              <a:gd name="connsiteY4" fmla="*/ 0 h 1590901"/>
              <a:gd name="connsiteX0" fmla="*/ 0 w 1384909"/>
              <a:gd name="connsiteY0" fmla="*/ 0 h 1590901"/>
              <a:gd name="connsiteX1" fmla="*/ 1384909 w 1384909"/>
              <a:gd name="connsiteY1" fmla="*/ 633046 h 1590901"/>
              <a:gd name="connsiteX2" fmla="*/ 1224136 w 1384909"/>
              <a:gd name="connsiteY2" fmla="*/ 1590901 h 1590901"/>
              <a:gd name="connsiteX3" fmla="*/ 0 w 1384909"/>
              <a:gd name="connsiteY3" fmla="*/ 1590901 h 1590901"/>
              <a:gd name="connsiteX4" fmla="*/ 0 w 1384909"/>
              <a:gd name="connsiteY4" fmla="*/ 0 h 1590901"/>
              <a:gd name="connsiteX0" fmla="*/ 0 w 1384909"/>
              <a:gd name="connsiteY0" fmla="*/ 0 h 1600949"/>
              <a:gd name="connsiteX1" fmla="*/ 1384909 w 1384909"/>
              <a:gd name="connsiteY1" fmla="*/ 633046 h 1600949"/>
              <a:gd name="connsiteX2" fmla="*/ 470510 w 1384909"/>
              <a:gd name="connsiteY2" fmla="*/ 1600949 h 1600949"/>
              <a:gd name="connsiteX3" fmla="*/ 0 w 1384909"/>
              <a:gd name="connsiteY3" fmla="*/ 1590901 h 1600949"/>
              <a:gd name="connsiteX4" fmla="*/ 0 w 1384909"/>
              <a:gd name="connsiteY4" fmla="*/ 0 h 1600949"/>
              <a:gd name="connsiteX0" fmla="*/ 0 w 1396815"/>
              <a:gd name="connsiteY0" fmla="*/ 0 h 1600949"/>
              <a:gd name="connsiteX1" fmla="*/ 1396815 w 1396815"/>
              <a:gd name="connsiteY1" fmla="*/ 628284 h 1600949"/>
              <a:gd name="connsiteX2" fmla="*/ 470510 w 1396815"/>
              <a:gd name="connsiteY2" fmla="*/ 1600949 h 1600949"/>
              <a:gd name="connsiteX3" fmla="*/ 0 w 1396815"/>
              <a:gd name="connsiteY3" fmla="*/ 1590901 h 1600949"/>
              <a:gd name="connsiteX4" fmla="*/ 0 w 1396815"/>
              <a:gd name="connsiteY4" fmla="*/ 0 h 1600949"/>
              <a:gd name="connsiteX0" fmla="*/ 0 w 1401577"/>
              <a:gd name="connsiteY0" fmla="*/ 0 h 1424737"/>
              <a:gd name="connsiteX1" fmla="*/ 1401577 w 1401577"/>
              <a:gd name="connsiteY1" fmla="*/ 452072 h 1424737"/>
              <a:gd name="connsiteX2" fmla="*/ 475272 w 1401577"/>
              <a:gd name="connsiteY2" fmla="*/ 1424737 h 1424737"/>
              <a:gd name="connsiteX3" fmla="*/ 4762 w 1401577"/>
              <a:gd name="connsiteY3" fmla="*/ 1414689 h 1424737"/>
              <a:gd name="connsiteX4" fmla="*/ 0 w 1401577"/>
              <a:gd name="connsiteY4" fmla="*/ 0 h 1424737"/>
              <a:gd name="connsiteX0" fmla="*/ 0 w 1401577"/>
              <a:gd name="connsiteY0" fmla="*/ 0 h 1414689"/>
              <a:gd name="connsiteX1" fmla="*/ 1401577 w 1401577"/>
              <a:gd name="connsiteY1" fmla="*/ 452072 h 1414689"/>
              <a:gd name="connsiteX2" fmla="*/ 489559 w 1401577"/>
              <a:gd name="connsiteY2" fmla="*/ 1398543 h 1414689"/>
              <a:gd name="connsiteX3" fmla="*/ 4762 w 1401577"/>
              <a:gd name="connsiteY3" fmla="*/ 1414689 h 1414689"/>
              <a:gd name="connsiteX4" fmla="*/ 0 w 1401577"/>
              <a:gd name="connsiteY4" fmla="*/ 0 h 1414689"/>
              <a:gd name="connsiteX0" fmla="*/ 0 w 1401577"/>
              <a:gd name="connsiteY0" fmla="*/ 0 h 1398543"/>
              <a:gd name="connsiteX1" fmla="*/ 1401577 w 1401577"/>
              <a:gd name="connsiteY1" fmla="*/ 452072 h 1398543"/>
              <a:gd name="connsiteX2" fmla="*/ 489559 w 1401577"/>
              <a:gd name="connsiteY2" fmla="*/ 1398543 h 1398543"/>
              <a:gd name="connsiteX3" fmla="*/ 102394 w 1401577"/>
              <a:gd name="connsiteY3" fmla="*/ 1214664 h 1398543"/>
              <a:gd name="connsiteX4" fmla="*/ 0 w 1401577"/>
              <a:gd name="connsiteY4" fmla="*/ 0 h 1398543"/>
              <a:gd name="connsiteX0" fmla="*/ 0 w 1401577"/>
              <a:gd name="connsiteY0" fmla="*/ 0 h 1402783"/>
              <a:gd name="connsiteX1" fmla="*/ 1401577 w 1401577"/>
              <a:gd name="connsiteY1" fmla="*/ 452072 h 1402783"/>
              <a:gd name="connsiteX2" fmla="*/ 489559 w 1401577"/>
              <a:gd name="connsiteY2" fmla="*/ 1398543 h 1402783"/>
              <a:gd name="connsiteX3" fmla="*/ 2381 w 1401577"/>
              <a:gd name="connsiteY3" fmla="*/ 1402783 h 1402783"/>
              <a:gd name="connsiteX4" fmla="*/ 0 w 1401577"/>
              <a:gd name="connsiteY4" fmla="*/ 0 h 1402783"/>
              <a:gd name="connsiteX0" fmla="*/ 0 w 1401577"/>
              <a:gd name="connsiteY0" fmla="*/ 0 h 1403305"/>
              <a:gd name="connsiteX1" fmla="*/ 1401577 w 1401577"/>
              <a:gd name="connsiteY1" fmla="*/ 452072 h 1403305"/>
              <a:gd name="connsiteX2" fmla="*/ 489559 w 1401577"/>
              <a:gd name="connsiteY2" fmla="*/ 1403305 h 1403305"/>
              <a:gd name="connsiteX3" fmla="*/ 2381 w 1401577"/>
              <a:gd name="connsiteY3" fmla="*/ 1402783 h 1403305"/>
              <a:gd name="connsiteX4" fmla="*/ 0 w 1401577"/>
              <a:gd name="connsiteY4" fmla="*/ 0 h 1403305"/>
              <a:gd name="connsiteX0" fmla="*/ 0 w 1430153"/>
              <a:gd name="connsiteY0" fmla="*/ 0 h 1853362"/>
              <a:gd name="connsiteX1" fmla="*/ 1401577 w 1430153"/>
              <a:gd name="connsiteY1" fmla="*/ 452072 h 1853362"/>
              <a:gd name="connsiteX2" fmla="*/ 1430153 w 1430153"/>
              <a:gd name="connsiteY2" fmla="*/ 1853362 h 1853362"/>
              <a:gd name="connsiteX3" fmla="*/ 2381 w 1430153"/>
              <a:gd name="connsiteY3" fmla="*/ 1402783 h 1853362"/>
              <a:gd name="connsiteX4" fmla="*/ 0 w 1430153"/>
              <a:gd name="connsiteY4" fmla="*/ 0 h 1853362"/>
              <a:gd name="connsiteX0" fmla="*/ 0 w 1427772"/>
              <a:gd name="connsiteY0" fmla="*/ 0 h 1853362"/>
              <a:gd name="connsiteX1" fmla="*/ 1401577 w 1427772"/>
              <a:gd name="connsiteY1" fmla="*/ 452072 h 1853362"/>
              <a:gd name="connsiteX2" fmla="*/ 1427772 w 1427772"/>
              <a:gd name="connsiteY2" fmla="*/ 1853362 h 1853362"/>
              <a:gd name="connsiteX3" fmla="*/ 2381 w 1427772"/>
              <a:gd name="connsiteY3" fmla="*/ 1402783 h 1853362"/>
              <a:gd name="connsiteX4" fmla="*/ 0 w 1427772"/>
              <a:gd name="connsiteY4" fmla="*/ 0 h 1853362"/>
              <a:gd name="connsiteX0" fmla="*/ 0 w 1425391"/>
              <a:gd name="connsiteY0" fmla="*/ 0 h 1853362"/>
              <a:gd name="connsiteX1" fmla="*/ 1401577 w 1425391"/>
              <a:gd name="connsiteY1" fmla="*/ 452072 h 1853362"/>
              <a:gd name="connsiteX2" fmla="*/ 1425391 w 1425391"/>
              <a:gd name="connsiteY2" fmla="*/ 1853362 h 1853362"/>
              <a:gd name="connsiteX3" fmla="*/ 2381 w 1425391"/>
              <a:gd name="connsiteY3" fmla="*/ 1402783 h 1853362"/>
              <a:gd name="connsiteX4" fmla="*/ 0 w 1425391"/>
              <a:gd name="connsiteY4" fmla="*/ 0 h 1853362"/>
              <a:gd name="connsiteX0" fmla="*/ 0 w 1423010"/>
              <a:gd name="connsiteY0" fmla="*/ 0 h 1860506"/>
              <a:gd name="connsiteX1" fmla="*/ 1401577 w 1423010"/>
              <a:gd name="connsiteY1" fmla="*/ 452072 h 1860506"/>
              <a:gd name="connsiteX2" fmla="*/ 1423010 w 1423010"/>
              <a:gd name="connsiteY2" fmla="*/ 1860506 h 1860506"/>
              <a:gd name="connsiteX3" fmla="*/ 2381 w 1423010"/>
              <a:gd name="connsiteY3" fmla="*/ 1402783 h 1860506"/>
              <a:gd name="connsiteX4" fmla="*/ 0 w 1423010"/>
              <a:gd name="connsiteY4" fmla="*/ 0 h 1860506"/>
              <a:gd name="connsiteX0" fmla="*/ 7311 w 1420796"/>
              <a:gd name="connsiteY0" fmla="*/ 0 h 2867775"/>
              <a:gd name="connsiteX1" fmla="*/ 1399363 w 1420796"/>
              <a:gd name="connsiteY1" fmla="*/ 1459341 h 2867775"/>
              <a:gd name="connsiteX2" fmla="*/ 1420796 w 1420796"/>
              <a:gd name="connsiteY2" fmla="*/ 2867775 h 2867775"/>
              <a:gd name="connsiteX3" fmla="*/ 167 w 1420796"/>
              <a:gd name="connsiteY3" fmla="*/ 2410052 h 2867775"/>
              <a:gd name="connsiteX4" fmla="*/ 7311 w 1420796"/>
              <a:gd name="connsiteY4" fmla="*/ 0 h 2867775"/>
              <a:gd name="connsiteX0" fmla="*/ 0 w 1423010"/>
              <a:gd name="connsiteY0" fmla="*/ 0 h 3925050"/>
              <a:gd name="connsiteX1" fmla="*/ 1401577 w 1423010"/>
              <a:gd name="connsiteY1" fmla="*/ 2516616 h 3925050"/>
              <a:gd name="connsiteX2" fmla="*/ 1423010 w 1423010"/>
              <a:gd name="connsiteY2" fmla="*/ 3925050 h 3925050"/>
              <a:gd name="connsiteX3" fmla="*/ 2381 w 1423010"/>
              <a:gd name="connsiteY3" fmla="*/ 3467327 h 3925050"/>
              <a:gd name="connsiteX4" fmla="*/ 0 w 1423010"/>
              <a:gd name="connsiteY4" fmla="*/ 0 h 3925050"/>
              <a:gd name="connsiteX0" fmla="*/ 0 w 1423010"/>
              <a:gd name="connsiteY0" fmla="*/ 0 h 4217944"/>
              <a:gd name="connsiteX1" fmla="*/ 1401577 w 1423010"/>
              <a:gd name="connsiteY1" fmla="*/ 2809510 h 4217944"/>
              <a:gd name="connsiteX2" fmla="*/ 1423010 w 1423010"/>
              <a:gd name="connsiteY2" fmla="*/ 4217944 h 4217944"/>
              <a:gd name="connsiteX3" fmla="*/ 2381 w 1423010"/>
              <a:gd name="connsiteY3" fmla="*/ 3760221 h 4217944"/>
              <a:gd name="connsiteX4" fmla="*/ 0 w 1423010"/>
              <a:gd name="connsiteY4" fmla="*/ 0 h 4217944"/>
              <a:gd name="connsiteX0" fmla="*/ 0 w 1423010"/>
              <a:gd name="connsiteY0" fmla="*/ 0 h 4210800"/>
              <a:gd name="connsiteX1" fmla="*/ 1401577 w 1423010"/>
              <a:gd name="connsiteY1" fmla="*/ 2802366 h 4210800"/>
              <a:gd name="connsiteX2" fmla="*/ 1423010 w 1423010"/>
              <a:gd name="connsiteY2" fmla="*/ 4210800 h 4210800"/>
              <a:gd name="connsiteX3" fmla="*/ 2381 w 1423010"/>
              <a:gd name="connsiteY3" fmla="*/ 3753077 h 4210800"/>
              <a:gd name="connsiteX4" fmla="*/ 0 w 1423010"/>
              <a:gd name="connsiteY4" fmla="*/ 0 h 4210800"/>
              <a:gd name="connsiteX0" fmla="*/ 0 w 4235212"/>
              <a:gd name="connsiteY0" fmla="*/ 0 h 4210800"/>
              <a:gd name="connsiteX1" fmla="*/ 4235212 w 4235212"/>
              <a:gd name="connsiteY1" fmla="*/ 1214727 h 4210800"/>
              <a:gd name="connsiteX2" fmla="*/ 1423010 w 4235212"/>
              <a:gd name="connsiteY2" fmla="*/ 4210800 h 4210800"/>
              <a:gd name="connsiteX3" fmla="*/ 2381 w 4235212"/>
              <a:gd name="connsiteY3" fmla="*/ 3753077 h 4210800"/>
              <a:gd name="connsiteX4" fmla="*/ 0 w 4235212"/>
              <a:gd name="connsiteY4" fmla="*/ 0 h 4210800"/>
              <a:gd name="connsiteX0" fmla="*/ 0 w 4235212"/>
              <a:gd name="connsiteY0" fmla="*/ 0 h 4210800"/>
              <a:gd name="connsiteX1" fmla="*/ 4235212 w 4235212"/>
              <a:gd name="connsiteY1" fmla="*/ 1202821 h 4210800"/>
              <a:gd name="connsiteX2" fmla="*/ 1423010 w 4235212"/>
              <a:gd name="connsiteY2" fmla="*/ 4210800 h 4210800"/>
              <a:gd name="connsiteX3" fmla="*/ 2381 w 4235212"/>
              <a:gd name="connsiteY3" fmla="*/ 3753077 h 4210800"/>
              <a:gd name="connsiteX4" fmla="*/ 0 w 4235212"/>
              <a:gd name="connsiteY4" fmla="*/ 0 h 4210800"/>
              <a:gd name="connsiteX0" fmla="*/ 0 w 4235212"/>
              <a:gd name="connsiteY0" fmla="*/ 0 h 4215563"/>
              <a:gd name="connsiteX1" fmla="*/ 4235212 w 4235212"/>
              <a:gd name="connsiteY1" fmla="*/ 1207584 h 4215563"/>
              <a:gd name="connsiteX2" fmla="*/ 1423010 w 4235212"/>
              <a:gd name="connsiteY2" fmla="*/ 4215563 h 4215563"/>
              <a:gd name="connsiteX3" fmla="*/ 2381 w 4235212"/>
              <a:gd name="connsiteY3" fmla="*/ 3757840 h 4215563"/>
              <a:gd name="connsiteX4" fmla="*/ 0 w 4235212"/>
              <a:gd name="connsiteY4" fmla="*/ 0 h 4215563"/>
              <a:gd name="connsiteX0" fmla="*/ 0 w 4230450"/>
              <a:gd name="connsiteY0" fmla="*/ 0 h 4215563"/>
              <a:gd name="connsiteX1" fmla="*/ 4230450 w 4230450"/>
              <a:gd name="connsiteY1" fmla="*/ 1205203 h 4215563"/>
              <a:gd name="connsiteX2" fmla="*/ 1423010 w 4230450"/>
              <a:gd name="connsiteY2" fmla="*/ 4215563 h 4215563"/>
              <a:gd name="connsiteX3" fmla="*/ 2381 w 4230450"/>
              <a:gd name="connsiteY3" fmla="*/ 3757840 h 4215563"/>
              <a:gd name="connsiteX4" fmla="*/ 0 w 4230450"/>
              <a:gd name="connsiteY4" fmla="*/ 0 h 421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0450" h="4215563">
                <a:moveTo>
                  <a:pt x="0" y="0"/>
                </a:moveTo>
                <a:lnTo>
                  <a:pt x="4230450" y="1205203"/>
                </a:lnTo>
                <a:lnTo>
                  <a:pt x="1423010" y="4215563"/>
                </a:lnTo>
                <a:lnTo>
                  <a:pt x="2381" y="3757840"/>
                </a:lnTo>
                <a:cubicBezTo>
                  <a:pt x="794" y="3286277"/>
                  <a:pt x="1587" y="471563"/>
                  <a:pt x="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5139" y="2668726"/>
            <a:ext cx="27217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此处添加段落文本单击此处添加此处添加段落文本单击此处添</a:t>
            </a:r>
            <a:r>
              <a:rPr lang="zh-CN" altLang="en-US" sz="10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此处添加段落文本单击此处添加此处添加段落文本单击此处添加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/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此处添加段落文本单击此处添加此处添加段落文本单击此处添加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/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此处添加段落文本单击此处添加此处添加段落文本单击此处添加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/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此处添加段落文本单击此处添加此处添加段落文本单击此处添加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/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920" y="226687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947149" y="2596718"/>
            <a:ext cx="2641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19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256041" y="-20662"/>
            <a:ext cx="2298099" cy="54007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23374" y="-20662"/>
            <a:ext cx="2298099" cy="5164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5627" y="-20662"/>
            <a:ext cx="2298099" cy="5164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5901" y="-20662"/>
            <a:ext cx="2298099" cy="51641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d:\users\WENYAN~1\appdata\roaming\360se6\USERDA~1\Temp\TU4A4E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7" r="15074"/>
          <a:stretch/>
        </p:blipFill>
        <p:spPr bwMode="auto">
          <a:xfrm>
            <a:off x="-23374" y="0"/>
            <a:ext cx="2298100" cy="512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users\WENYAN~1\appdata\roaming\360se6\USERDA~1\Temp\TUDFC6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2" t="-540" r="2808" b="540"/>
          <a:stretch/>
        </p:blipFill>
        <p:spPr bwMode="auto">
          <a:xfrm>
            <a:off x="6853726" y="-20661"/>
            <a:ext cx="2290274" cy="512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wenyanbin\Desktop\图片4jp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2" t="273" r="17992" b="-273"/>
          <a:stretch/>
        </p:blipFill>
        <p:spPr bwMode="auto">
          <a:xfrm>
            <a:off x="4554140" y="-20662"/>
            <a:ext cx="2291762" cy="520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-42058" y="3003798"/>
            <a:ext cx="9186058" cy="1321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7638" y="3147814"/>
            <a:ext cx="1342034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600" b="1" kern="0" dirty="0" smtClean="0">
                <a:solidFill>
                  <a:srgbClr val="18537B"/>
                </a:solidFill>
                <a:latin typeface="Impact" pitchFamily="34" charset="0"/>
                <a:ea typeface="微软雅黑" pitchFamily="34" charset="-122"/>
              </a:rPr>
              <a:t>01</a:t>
            </a:r>
            <a:r>
              <a:rPr lang="en-US" altLang="zh-CN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77638" y="3545001"/>
            <a:ext cx="1630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</a:t>
            </a:r>
            <a:r>
              <a:rPr lang="zh-CN" altLang="en-US" sz="800" kern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56041" y="0"/>
            <a:ext cx="2299585" cy="1923678"/>
          </a:xfrm>
          <a:prstGeom prst="rect">
            <a:avLst/>
          </a:prstGeom>
          <a:solidFill>
            <a:srgbClr val="185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4344" y="195486"/>
            <a:ext cx="2079415" cy="6867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3600" b="1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TEXT  HERE</a:t>
            </a:r>
            <a:endParaRPr lang="zh-CN" altLang="en-US" sz="36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1049" y="771550"/>
            <a:ext cx="1326005" cy="1082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6000" b="1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75</a:t>
            </a:r>
            <a:r>
              <a:rPr lang="en-US" altLang="zh-CN" sz="4800" b="1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%</a:t>
            </a:r>
            <a:endParaRPr lang="zh-CN" altLang="en-US" sz="4800" b="1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88024" y="3147814"/>
            <a:ext cx="1342034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600" b="1" kern="0" dirty="0" smtClean="0">
                <a:solidFill>
                  <a:srgbClr val="18537B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   </a:t>
            </a:r>
            <a:r>
              <a:rPr lang="zh-CN" altLang="en-US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788024" y="3545001"/>
            <a:ext cx="1630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</a:t>
            </a:r>
            <a:r>
              <a:rPr lang="zh-CN" altLang="en-US" sz="800" kern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62414" y="3147814"/>
            <a:ext cx="1342034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600" b="1" kern="0" dirty="0" smtClean="0">
                <a:solidFill>
                  <a:srgbClr val="18537B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   </a:t>
            </a:r>
            <a:r>
              <a:rPr lang="zh-CN" altLang="en-US" sz="1600" b="1" kern="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262414" y="3545001"/>
            <a:ext cx="1630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此处添加段落文本单击此处添加此处添加段落文本单击此处</a:t>
            </a:r>
            <a:r>
              <a:rPr lang="zh-CN" altLang="en-US" sz="800" kern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2928844" y="2863963"/>
            <a:ext cx="949325" cy="1362075"/>
          </a:xfrm>
          <a:custGeom>
            <a:avLst/>
            <a:gdLst>
              <a:gd name="T0" fmla="*/ 334 w 598"/>
              <a:gd name="T1" fmla="*/ 0 h 858"/>
              <a:gd name="T2" fmla="*/ 374 w 598"/>
              <a:gd name="T3" fmla="*/ 6 h 858"/>
              <a:gd name="T4" fmla="*/ 410 w 598"/>
              <a:gd name="T5" fmla="*/ 24 h 858"/>
              <a:gd name="T6" fmla="*/ 438 w 598"/>
              <a:gd name="T7" fmla="*/ 50 h 858"/>
              <a:gd name="T8" fmla="*/ 460 w 598"/>
              <a:gd name="T9" fmla="*/ 84 h 858"/>
              <a:gd name="T10" fmla="*/ 470 w 598"/>
              <a:gd name="T11" fmla="*/ 124 h 858"/>
              <a:gd name="T12" fmla="*/ 126 w 598"/>
              <a:gd name="T13" fmla="*/ 274 h 858"/>
              <a:gd name="T14" fmla="*/ 126 w 598"/>
              <a:gd name="T15" fmla="*/ 124 h 858"/>
              <a:gd name="T16" fmla="*/ 136 w 598"/>
              <a:gd name="T17" fmla="*/ 84 h 858"/>
              <a:gd name="T18" fmla="*/ 156 w 598"/>
              <a:gd name="T19" fmla="*/ 50 h 858"/>
              <a:gd name="T20" fmla="*/ 186 w 598"/>
              <a:gd name="T21" fmla="*/ 24 h 858"/>
              <a:gd name="T22" fmla="*/ 222 w 598"/>
              <a:gd name="T23" fmla="*/ 6 h 858"/>
              <a:gd name="T24" fmla="*/ 262 w 598"/>
              <a:gd name="T25" fmla="*/ 0 h 858"/>
              <a:gd name="T26" fmla="*/ 134 w 598"/>
              <a:gd name="T27" fmla="*/ 806 h 858"/>
              <a:gd name="T28" fmla="*/ 282 w 598"/>
              <a:gd name="T29" fmla="*/ 686 h 858"/>
              <a:gd name="T30" fmla="*/ 198 w 598"/>
              <a:gd name="T31" fmla="*/ 670 h 858"/>
              <a:gd name="T32" fmla="*/ 122 w 598"/>
              <a:gd name="T33" fmla="*/ 632 h 858"/>
              <a:gd name="T34" fmla="*/ 64 w 598"/>
              <a:gd name="T35" fmla="*/ 578 h 858"/>
              <a:gd name="T36" fmla="*/ 22 w 598"/>
              <a:gd name="T37" fmla="*/ 510 h 858"/>
              <a:gd name="T38" fmla="*/ 0 w 598"/>
              <a:gd name="T39" fmla="*/ 432 h 858"/>
              <a:gd name="T40" fmla="*/ 0 w 598"/>
              <a:gd name="T41" fmla="*/ 380 h 858"/>
              <a:gd name="T42" fmla="*/ 40 w 598"/>
              <a:gd name="T43" fmla="*/ 404 h 858"/>
              <a:gd name="T44" fmla="*/ 44 w 598"/>
              <a:gd name="T45" fmla="*/ 454 h 858"/>
              <a:gd name="T46" fmla="*/ 70 w 598"/>
              <a:gd name="T47" fmla="*/ 520 h 858"/>
              <a:gd name="T48" fmla="*/ 116 w 598"/>
              <a:gd name="T49" fmla="*/ 576 h 858"/>
              <a:gd name="T50" fmla="*/ 176 w 598"/>
              <a:gd name="T51" fmla="*/ 618 h 858"/>
              <a:gd name="T52" fmla="*/ 246 w 598"/>
              <a:gd name="T53" fmla="*/ 644 h 858"/>
              <a:gd name="T54" fmla="*/ 298 w 598"/>
              <a:gd name="T55" fmla="*/ 648 h 858"/>
              <a:gd name="T56" fmla="*/ 376 w 598"/>
              <a:gd name="T57" fmla="*/ 638 h 858"/>
              <a:gd name="T58" fmla="*/ 444 w 598"/>
              <a:gd name="T59" fmla="*/ 606 h 858"/>
              <a:gd name="T60" fmla="*/ 498 w 598"/>
              <a:gd name="T61" fmla="*/ 560 h 858"/>
              <a:gd name="T62" fmla="*/ 536 w 598"/>
              <a:gd name="T63" fmla="*/ 500 h 858"/>
              <a:gd name="T64" fmla="*/ 556 w 598"/>
              <a:gd name="T65" fmla="*/ 430 h 858"/>
              <a:gd name="T66" fmla="*/ 556 w 598"/>
              <a:gd name="T67" fmla="*/ 380 h 858"/>
              <a:gd name="T68" fmla="*/ 598 w 598"/>
              <a:gd name="T69" fmla="*/ 404 h 858"/>
              <a:gd name="T70" fmla="*/ 592 w 598"/>
              <a:gd name="T71" fmla="*/ 458 h 858"/>
              <a:gd name="T72" fmla="*/ 566 w 598"/>
              <a:gd name="T73" fmla="*/ 530 h 858"/>
              <a:gd name="T74" fmla="*/ 520 w 598"/>
              <a:gd name="T75" fmla="*/ 594 h 858"/>
              <a:gd name="T76" fmla="*/ 458 w 598"/>
              <a:gd name="T77" fmla="*/ 642 h 858"/>
              <a:gd name="T78" fmla="*/ 384 w 598"/>
              <a:gd name="T79" fmla="*/ 674 h 858"/>
              <a:gd name="T80" fmla="*/ 330 w 598"/>
              <a:gd name="T81" fmla="*/ 806 h 858"/>
              <a:gd name="T82" fmla="*/ 330 w 598"/>
              <a:gd name="T83" fmla="*/ 858 h 858"/>
              <a:gd name="T84" fmla="*/ 134 w 598"/>
              <a:gd name="T85" fmla="*/ 858 h 858"/>
              <a:gd name="T86" fmla="*/ 126 w 598"/>
              <a:gd name="T87" fmla="*/ 440 h 858"/>
              <a:gd name="T88" fmla="*/ 128 w 598"/>
              <a:gd name="T89" fmla="*/ 468 h 858"/>
              <a:gd name="T90" fmla="*/ 142 w 598"/>
              <a:gd name="T91" fmla="*/ 506 h 858"/>
              <a:gd name="T92" fmla="*/ 166 w 598"/>
              <a:gd name="T93" fmla="*/ 538 h 858"/>
              <a:gd name="T94" fmla="*/ 198 w 598"/>
              <a:gd name="T95" fmla="*/ 562 h 858"/>
              <a:gd name="T96" fmla="*/ 234 w 598"/>
              <a:gd name="T97" fmla="*/ 574 h 858"/>
              <a:gd name="T98" fmla="*/ 334 w 598"/>
              <a:gd name="T99" fmla="*/ 578 h 858"/>
              <a:gd name="T100" fmla="*/ 360 w 598"/>
              <a:gd name="T101" fmla="*/ 574 h 858"/>
              <a:gd name="T102" fmla="*/ 398 w 598"/>
              <a:gd name="T103" fmla="*/ 562 h 858"/>
              <a:gd name="T104" fmla="*/ 430 w 598"/>
              <a:gd name="T105" fmla="*/ 538 h 858"/>
              <a:gd name="T106" fmla="*/ 454 w 598"/>
              <a:gd name="T107" fmla="*/ 506 h 858"/>
              <a:gd name="T108" fmla="*/ 468 w 598"/>
              <a:gd name="T109" fmla="*/ 468 h 858"/>
              <a:gd name="T110" fmla="*/ 470 w 598"/>
              <a:gd name="T111" fmla="*/ 33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8" h="858">
                <a:moveTo>
                  <a:pt x="262" y="0"/>
                </a:moveTo>
                <a:lnTo>
                  <a:pt x="334" y="0"/>
                </a:lnTo>
                <a:lnTo>
                  <a:pt x="334" y="0"/>
                </a:lnTo>
                <a:lnTo>
                  <a:pt x="348" y="2"/>
                </a:lnTo>
                <a:lnTo>
                  <a:pt x="360" y="4"/>
                </a:lnTo>
                <a:lnTo>
                  <a:pt x="374" y="6"/>
                </a:lnTo>
                <a:lnTo>
                  <a:pt x="386" y="12"/>
                </a:lnTo>
                <a:lnTo>
                  <a:pt x="398" y="16"/>
                </a:lnTo>
                <a:lnTo>
                  <a:pt x="410" y="24"/>
                </a:lnTo>
                <a:lnTo>
                  <a:pt x="420" y="32"/>
                </a:lnTo>
                <a:lnTo>
                  <a:pt x="430" y="40"/>
                </a:lnTo>
                <a:lnTo>
                  <a:pt x="438" y="50"/>
                </a:lnTo>
                <a:lnTo>
                  <a:pt x="446" y="60"/>
                </a:lnTo>
                <a:lnTo>
                  <a:pt x="454" y="72"/>
                </a:lnTo>
                <a:lnTo>
                  <a:pt x="460" y="84"/>
                </a:lnTo>
                <a:lnTo>
                  <a:pt x="464" y="96"/>
                </a:lnTo>
                <a:lnTo>
                  <a:pt x="468" y="110"/>
                </a:lnTo>
                <a:lnTo>
                  <a:pt x="470" y="124"/>
                </a:lnTo>
                <a:lnTo>
                  <a:pt x="470" y="138"/>
                </a:lnTo>
                <a:lnTo>
                  <a:pt x="470" y="274"/>
                </a:lnTo>
                <a:lnTo>
                  <a:pt x="126" y="274"/>
                </a:lnTo>
                <a:lnTo>
                  <a:pt x="126" y="138"/>
                </a:lnTo>
                <a:lnTo>
                  <a:pt x="126" y="138"/>
                </a:lnTo>
                <a:lnTo>
                  <a:pt x="126" y="124"/>
                </a:lnTo>
                <a:lnTo>
                  <a:pt x="128" y="110"/>
                </a:lnTo>
                <a:lnTo>
                  <a:pt x="132" y="96"/>
                </a:lnTo>
                <a:lnTo>
                  <a:pt x="136" y="84"/>
                </a:lnTo>
                <a:lnTo>
                  <a:pt x="142" y="72"/>
                </a:lnTo>
                <a:lnTo>
                  <a:pt x="150" y="60"/>
                </a:lnTo>
                <a:lnTo>
                  <a:pt x="156" y="50"/>
                </a:lnTo>
                <a:lnTo>
                  <a:pt x="166" y="40"/>
                </a:lnTo>
                <a:lnTo>
                  <a:pt x="176" y="32"/>
                </a:lnTo>
                <a:lnTo>
                  <a:pt x="186" y="24"/>
                </a:lnTo>
                <a:lnTo>
                  <a:pt x="198" y="16"/>
                </a:lnTo>
                <a:lnTo>
                  <a:pt x="210" y="12"/>
                </a:lnTo>
                <a:lnTo>
                  <a:pt x="222" y="6"/>
                </a:lnTo>
                <a:lnTo>
                  <a:pt x="234" y="4"/>
                </a:lnTo>
                <a:lnTo>
                  <a:pt x="248" y="2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134" y="858"/>
                </a:moveTo>
                <a:lnTo>
                  <a:pt x="134" y="806"/>
                </a:lnTo>
                <a:lnTo>
                  <a:pt x="282" y="806"/>
                </a:lnTo>
                <a:lnTo>
                  <a:pt x="282" y="686"/>
                </a:lnTo>
                <a:lnTo>
                  <a:pt x="282" y="686"/>
                </a:lnTo>
                <a:lnTo>
                  <a:pt x="252" y="684"/>
                </a:lnTo>
                <a:lnTo>
                  <a:pt x="224" y="678"/>
                </a:lnTo>
                <a:lnTo>
                  <a:pt x="198" y="670"/>
                </a:lnTo>
                <a:lnTo>
                  <a:pt x="170" y="660"/>
                </a:lnTo>
                <a:lnTo>
                  <a:pt x="146" y="648"/>
                </a:lnTo>
                <a:lnTo>
                  <a:pt x="122" y="632"/>
                </a:lnTo>
                <a:lnTo>
                  <a:pt x="102" y="616"/>
                </a:lnTo>
                <a:lnTo>
                  <a:pt x="82" y="598"/>
                </a:lnTo>
                <a:lnTo>
                  <a:pt x="64" y="578"/>
                </a:lnTo>
                <a:lnTo>
                  <a:pt x="46" y="558"/>
                </a:lnTo>
                <a:lnTo>
                  <a:pt x="32" y="534"/>
                </a:lnTo>
                <a:lnTo>
                  <a:pt x="22" y="510"/>
                </a:lnTo>
                <a:lnTo>
                  <a:pt x="12" y="486"/>
                </a:lnTo>
                <a:lnTo>
                  <a:pt x="4" y="460"/>
                </a:lnTo>
                <a:lnTo>
                  <a:pt x="0" y="432"/>
                </a:lnTo>
                <a:lnTo>
                  <a:pt x="0" y="404"/>
                </a:lnTo>
                <a:lnTo>
                  <a:pt x="0" y="404"/>
                </a:lnTo>
                <a:lnTo>
                  <a:pt x="0" y="380"/>
                </a:lnTo>
                <a:lnTo>
                  <a:pt x="40" y="380"/>
                </a:lnTo>
                <a:lnTo>
                  <a:pt x="40" y="380"/>
                </a:lnTo>
                <a:lnTo>
                  <a:pt x="40" y="404"/>
                </a:lnTo>
                <a:lnTo>
                  <a:pt x="40" y="404"/>
                </a:lnTo>
                <a:lnTo>
                  <a:pt x="40" y="430"/>
                </a:lnTo>
                <a:lnTo>
                  <a:pt x="44" y="454"/>
                </a:lnTo>
                <a:lnTo>
                  <a:pt x="52" y="476"/>
                </a:lnTo>
                <a:lnTo>
                  <a:pt x="60" y="500"/>
                </a:lnTo>
                <a:lnTo>
                  <a:pt x="70" y="520"/>
                </a:lnTo>
                <a:lnTo>
                  <a:pt x="84" y="540"/>
                </a:lnTo>
                <a:lnTo>
                  <a:pt x="98" y="560"/>
                </a:lnTo>
                <a:lnTo>
                  <a:pt x="116" y="576"/>
                </a:lnTo>
                <a:lnTo>
                  <a:pt x="134" y="592"/>
                </a:lnTo>
                <a:lnTo>
                  <a:pt x="154" y="606"/>
                </a:lnTo>
                <a:lnTo>
                  <a:pt x="176" y="618"/>
                </a:lnTo>
                <a:lnTo>
                  <a:pt x="198" y="630"/>
                </a:lnTo>
                <a:lnTo>
                  <a:pt x="222" y="638"/>
                </a:lnTo>
                <a:lnTo>
                  <a:pt x="246" y="644"/>
                </a:lnTo>
                <a:lnTo>
                  <a:pt x="272" y="646"/>
                </a:lnTo>
                <a:lnTo>
                  <a:pt x="298" y="648"/>
                </a:lnTo>
                <a:lnTo>
                  <a:pt x="298" y="648"/>
                </a:lnTo>
                <a:lnTo>
                  <a:pt x="324" y="646"/>
                </a:lnTo>
                <a:lnTo>
                  <a:pt x="350" y="644"/>
                </a:lnTo>
                <a:lnTo>
                  <a:pt x="376" y="638"/>
                </a:lnTo>
                <a:lnTo>
                  <a:pt x="400" y="630"/>
                </a:lnTo>
                <a:lnTo>
                  <a:pt x="422" y="618"/>
                </a:lnTo>
                <a:lnTo>
                  <a:pt x="444" y="606"/>
                </a:lnTo>
                <a:lnTo>
                  <a:pt x="464" y="592"/>
                </a:lnTo>
                <a:lnTo>
                  <a:pt x="482" y="576"/>
                </a:lnTo>
                <a:lnTo>
                  <a:pt x="498" y="560"/>
                </a:lnTo>
                <a:lnTo>
                  <a:pt x="512" y="540"/>
                </a:lnTo>
                <a:lnTo>
                  <a:pt x="526" y="520"/>
                </a:lnTo>
                <a:lnTo>
                  <a:pt x="536" y="500"/>
                </a:lnTo>
                <a:lnTo>
                  <a:pt x="546" y="476"/>
                </a:lnTo>
                <a:lnTo>
                  <a:pt x="552" y="454"/>
                </a:lnTo>
                <a:lnTo>
                  <a:pt x="556" y="430"/>
                </a:lnTo>
                <a:lnTo>
                  <a:pt x="558" y="404"/>
                </a:lnTo>
                <a:lnTo>
                  <a:pt x="558" y="404"/>
                </a:lnTo>
                <a:lnTo>
                  <a:pt x="556" y="380"/>
                </a:lnTo>
                <a:lnTo>
                  <a:pt x="596" y="380"/>
                </a:lnTo>
                <a:lnTo>
                  <a:pt x="596" y="380"/>
                </a:lnTo>
                <a:lnTo>
                  <a:pt x="598" y="404"/>
                </a:lnTo>
                <a:lnTo>
                  <a:pt x="598" y="404"/>
                </a:lnTo>
                <a:lnTo>
                  <a:pt x="596" y="432"/>
                </a:lnTo>
                <a:lnTo>
                  <a:pt x="592" y="458"/>
                </a:lnTo>
                <a:lnTo>
                  <a:pt x="586" y="482"/>
                </a:lnTo>
                <a:lnTo>
                  <a:pt x="578" y="508"/>
                </a:lnTo>
                <a:lnTo>
                  <a:pt x="566" y="530"/>
                </a:lnTo>
                <a:lnTo>
                  <a:pt x="552" y="554"/>
                </a:lnTo>
                <a:lnTo>
                  <a:pt x="538" y="574"/>
                </a:lnTo>
                <a:lnTo>
                  <a:pt x="520" y="594"/>
                </a:lnTo>
                <a:lnTo>
                  <a:pt x="502" y="612"/>
                </a:lnTo>
                <a:lnTo>
                  <a:pt x="480" y="628"/>
                </a:lnTo>
                <a:lnTo>
                  <a:pt x="458" y="642"/>
                </a:lnTo>
                <a:lnTo>
                  <a:pt x="436" y="656"/>
                </a:lnTo>
                <a:lnTo>
                  <a:pt x="410" y="666"/>
                </a:lnTo>
                <a:lnTo>
                  <a:pt x="384" y="674"/>
                </a:lnTo>
                <a:lnTo>
                  <a:pt x="358" y="680"/>
                </a:lnTo>
                <a:lnTo>
                  <a:pt x="330" y="684"/>
                </a:lnTo>
                <a:lnTo>
                  <a:pt x="330" y="806"/>
                </a:lnTo>
                <a:lnTo>
                  <a:pt x="474" y="806"/>
                </a:lnTo>
                <a:lnTo>
                  <a:pt x="474" y="858"/>
                </a:lnTo>
                <a:lnTo>
                  <a:pt x="330" y="858"/>
                </a:lnTo>
                <a:lnTo>
                  <a:pt x="282" y="858"/>
                </a:lnTo>
                <a:lnTo>
                  <a:pt x="134" y="858"/>
                </a:lnTo>
                <a:lnTo>
                  <a:pt x="134" y="858"/>
                </a:lnTo>
                <a:close/>
                <a:moveTo>
                  <a:pt x="470" y="332"/>
                </a:moveTo>
                <a:lnTo>
                  <a:pt x="126" y="332"/>
                </a:lnTo>
                <a:lnTo>
                  <a:pt x="126" y="440"/>
                </a:lnTo>
                <a:lnTo>
                  <a:pt x="126" y="440"/>
                </a:lnTo>
                <a:lnTo>
                  <a:pt x="126" y="454"/>
                </a:lnTo>
                <a:lnTo>
                  <a:pt x="128" y="468"/>
                </a:lnTo>
                <a:lnTo>
                  <a:pt x="132" y="482"/>
                </a:lnTo>
                <a:lnTo>
                  <a:pt x="136" y="494"/>
                </a:lnTo>
                <a:lnTo>
                  <a:pt x="142" y="506"/>
                </a:lnTo>
                <a:lnTo>
                  <a:pt x="150" y="518"/>
                </a:lnTo>
                <a:lnTo>
                  <a:pt x="156" y="528"/>
                </a:lnTo>
                <a:lnTo>
                  <a:pt x="166" y="538"/>
                </a:lnTo>
                <a:lnTo>
                  <a:pt x="176" y="546"/>
                </a:lnTo>
                <a:lnTo>
                  <a:pt x="186" y="554"/>
                </a:lnTo>
                <a:lnTo>
                  <a:pt x="198" y="562"/>
                </a:lnTo>
                <a:lnTo>
                  <a:pt x="210" y="566"/>
                </a:lnTo>
                <a:lnTo>
                  <a:pt x="222" y="572"/>
                </a:lnTo>
                <a:lnTo>
                  <a:pt x="234" y="574"/>
                </a:lnTo>
                <a:lnTo>
                  <a:pt x="248" y="576"/>
                </a:lnTo>
                <a:lnTo>
                  <a:pt x="262" y="578"/>
                </a:lnTo>
                <a:lnTo>
                  <a:pt x="334" y="578"/>
                </a:lnTo>
                <a:lnTo>
                  <a:pt x="334" y="578"/>
                </a:lnTo>
                <a:lnTo>
                  <a:pt x="348" y="576"/>
                </a:lnTo>
                <a:lnTo>
                  <a:pt x="360" y="574"/>
                </a:lnTo>
                <a:lnTo>
                  <a:pt x="374" y="572"/>
                </a:lnTo>
                <a:lnTo>
                  <a:pt x="386" y="566"/>
                </a:lnTo>
                <a:lnTo>
                  <a:pt x="398" y="562"/>
                </a:lnTo>
                <a:lnTo>
                  <a:pt x="410" y="554"/>
                </a:lnTo>
                <a:lnTo>
                  <a:pt x="420" y="546"/>
                </a:lnTo>
                <a:lnTo>
                  <a:pt x="430" y="538"/>
                </a:lnTo>
                <a:lnTo>
                  <a:pt x="438" y="528"/>
                </a:lnTo>
                <a:lnTo>
                  <a:pt x="446" y="518"/>
                </a:lnTo>
                <a:lnTo>
                  <a:pt x="454" y="506"/>
                </a:lnTo>
                <a:lnTo>
                  <a:pt x="460" y="494"/>
                </a:lnTo>
                <a:lnTo>
                  <a:pt x="464" y="482"/>
                </a:lnTo>
                <a:lnTo>
                  <a:pt x="468" y="468"/>
                </a:lnTo>
                <a:lnTo>
                  <a:pt x="470" y="454"/>
                </a:lnTo>
                <a:lnTo>
                  <a:pt x="470" y="440"/>
                </a:lnTo>
                <a:lnTo>
                  <a:pt x="470" y="332"/>
                </a:lnTo>
                <a:close/>
              </a:path>
            </a:pathLst>
          </a:custGeom>
          <a:solidFill>
            <a:srgbClr val="18537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513951" y="2635512"/>
            <a:ext cx="1800200" cy="1800200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wenyanbin\Desktop\psd1045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19"/>
          <a:stretch/>
        </p:blipFill>
        <p:spPr bwMode="auto">
          <a:xfrm>
            <a:off x="2574" y="0"/>
            <a:ext cx="913885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834505" y="1491630"/>
            <a:ext cx="1570906" cy="1570906"/>
            <a:chOff x="2267744" y="1000844"/>
            <a:chExt cx="3751280" cy="3751280"/>
          </a:xfrm>
        </p:grpSpPr>
        <p:sp>
          <p:nvSpPr>
            <p:cNvPr id="5" name="椭圆 7"/>
            <p:cNvSpPr/>
            <p:nvPr/>
          </p:nvSpPr>
          <p:spPr>
            <a:xfrm>
              <a:off x="2267744" y="1000844"/>
              <a:ext cx="3751280" cy="3751280"/>
            </a:xfrm>
            <a:custGeom>
              <a:avLst/>
              <a:gdLst/>
              <a:ahLst/>
              <a:cxnLst/>
              <a:rect l="l" t="t" r="r" b="b"/>
              <a:pathLst>
                <a:path w="3751280" h="3751280">
                  <a:moveTo>
                    <a:pt x="3423811" y="1875640"/>
                  </a:moveTo>
                  <a:lnTo>
                    <a:pt x="3751280" y="1875640"/>
                  </a:lnTo>
                  <a:cubicBezTo>
                    <a:pt x="3751280" y="2911527"/>
                    <a:pt x="2911527" y="3751280"/>
                    <a:pt x="1875640" y="3751280"/>
                  </a:cubicBezTo>
                  <a:lnTo>
                    <a:pt x="1875640" y="3423811"/>
                  </a:lnTo>
                  <a:cubicBezTo>
                    <a:pt x="2730671" y="3423811"/>
                    <a:pt x="3423811" y="2730671"/>
                    <a:pt x="3423811" y="1875640"/>
                  </a:cubicBezTo>
                  <a:close/>
                  <a:moveTo>
                    <a:pt x="1875640" y="0"/>
                  </a:moveTo>
                  <a:lnTo>
                    <a:pt x="1875640" y="327467"/>
                  </a:lnTo>
                  <a:cubicBezTo>
                    <a:pt x="1020607" y="327467"/>
                    <a:pt x="327467" y="1020607"/>
                    <a:pt x="327467" y="1875639"/>
                  </a:cubicBezTo>
                  <a:lnTo>
                    <a:pt x="327467" y="1875640"/>
                  </a:lnTo>
                  <a:lnTo>
                    <a:pt x="0" y="1875640"/>
                  </a:lnTo>
                  <a:cubicBezTo>
                    <a:pt x="0" y="839753"/>
                    <a:pt x="839753" y="0"/>
                    <a:pt x="1875640" y="0"/>
                  </a:cubicBezTo>
                  <a:close/>
                </a:path>
              </a:pathLst>
            </a:custGeom>
            <a:solidFill>
              <a:srgbClr val="8D5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" name="椭圆 5"/>
            <p:cNvSpPr/>
            <p:nvPr/>
          </p:nvSpPr>
          <p:spPr>
            <a:xfrm>
              <a:off x="2595212" y="1347614"/>
              <a:ext cx="3096344" cy="309634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</p:grpSp>
      <p:sp>
        <p:nvSpPr>
          <p:cNvPr id="10" name="矩形 9"/>
          <p:cNvSpPr/>
          <p:nvPr/>
        </p:nvSpPr>
        <p:spPr>
          <a:xfrm>
            <a:off x="751372" y="411511"/>
            <a:ext cx="3121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total title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78721" y="1491630"/>
            <a:ext cx="1570906" cy="1570906"/>
            <a:chOff x="2267744" y="1000844"/>
            <a:chExt cx="3751280" cy="3751280"/>
          </a:xfrm>
        </p:grpSpPr>
        <p:sp>
          <p:nvSpPr>
            <p:cNvPr id="12" name="椭圆 7"/>
            <p:cNvSpPr/>
            <p:nvPr/>
          </p:nvSpPr>
          <p:spPr>
            <a:xfrm>
              <a:off x="2267744" y="1000844"/>
              <a:ext cx="3751280" cy="3751280"/>
            </a:xfrm>
            <a:custGeom>
              <a:avLst/>
              <a:gdLst/>
              <a:ahLst/>
              <a:cxnLst/>
              <a:rect l="l" t="t" r="r" b="b"/>
              <a:pathLst>
                <a:path w="3751280" h="3751280">
                  <a:moveTo>
                    <a:pt x="3423811" y="1875640"/>
                  </a:moveTo>
                  <a:lnTo>
                    <a:pt x="3751280" y="1875640"/>
                  </a:lnTo>
                  <a:cubicBezTo>
                    <a:pt x="3751280" y="2911527"/>
                    <a:pt x="2911527" y="3751280"/>
                    <a:pt x="1875640" y="3751280"/>
                  </a:cubicBezTo>
                  <a:lnTo>
                    <a:pt x="1875640" y="3423811"/>
                  </a:lnTo>
                  <a:cubicBezTo>
                    <a:pt x="2730671" y="3423811"/>
                    <a:pt x="3423811" y="2730671"/>
                    <a:pt x="3423811" y="1875640"/>
                  </a:cubicBezTo>
                  <a:close/>
                  <a:moveTo>
                    <a:pt x="1875640" y="0"/>
                  </a:moveTo>
                  <a:lnTo>
                    <a:pt x="1875640" y="327467"/>
                  </a:lnTo>
                  <a:cubicBezTo>
                    <a:pt x="1020607" y="327467"/>
                    <a:pt x="327467" y="1020607"/>
                    <a:pt x="327467" y="1875639"/>
                  </a:cubicBezTo>
                  <a:lnTo>
                    <a:pt x="327467" y="1875640"/>
                  </a:lnTo>
                  <a:lnTo>
                    <a:pt x="0" y="1875640"/>
                  </a:lnTo>
                  <a:cubicBezTo>
                    <a:pt x="0" y="839753"/>
                    <a:pt x="839753" y="0"/>
                    <a:pt x="1875640" y="0"/>
                  </a:cubicBezTo>
                  <a:close/>
                </a:path>
              </a:pathLst>
            </a:custGeom>
            <a:solidFill>
              <a:srgbClr val="2E9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595212" y="1347614"/>
              <a:ext cx="3096344" cy="309634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94372" y="1491630"/>
            <a:ext cx="1570906" cy="1570906"/>
            <a:chOff x="2267744" y="1000844"/>
            <a:chExt cx="3751280" cy="3751280"/>
          </a:xfrm>
        </p:grpSpPr>
        <p:sp>
          <p:nvSpPr>
            <p:cNvPr id="15" name="椭圆 7"/>
            <p:cNvSpPr/>
            <p:nvPr/>
          </p:nvSpPr>
          <p:spPr>
            <a:xfrm>
              <a:off x="2267744" y="1000844"/>
              <a:ext cx="3751280" cy="3751280"/>
            </a:xfrm>
            <a:custGeom>
              <a:avLst/>
              <a:gdLst/>
              <a:ahLst/>
              <a:cxnLst/>
              <a:rect l="l" t="t" r="r" b="b"/>
              <a:pathLst>
                <a:path w="3751280" h="3751280">
                  <a:moveTo>
                    <a:pt x="3423811" y="1875640"/>
                  </a:moveTo>
                  <a:lnTo>
                    <a:pt x="3751280" y="1875640"/>
                  </a:lnTo>
                  <a:cubicBezTo>
                    <a:pt x="3751280" y="2911527"/>
                    <a:pt x="2911527" y="3751280"/>
                    <a:pt x="1875640" y="3751280"/>
                  </a:cubicBezTo>
                  <a:lnTo>
                    <a:pt x="1875640" y="3423811"/>
                  </a:lnTo>
                  <a:cubicBezTo>
                    <a:pt x="2730671" y="3423811"/>
                    <a:pt x="3423811" y="2730671"/>
                    <a:pt x="3423811" y="1875640"/>
                  </a:cubicBezTo>
                  <a:close/>
                  <a:moveTo>
                    <a:pt x="1875640" y="0"/>
                  </a:moveTo>
                  <a:lnTo>
                    <a:pt x="1875640" y="327467"/>
                  </a:lnTo>
                  <a:cubicBezTo>
                    <a:pt x="1020607" y="327467"/>
                    <a:pt x="327467" y="1020607"/>
                    <a:pt x="327467" y="1875639"/>
                  </a:cubicBezTo>
                  <a:lnTo>
                    <a:pt x="327467" y="1875640"/>
                  </a:lnTo>
                  <a:lnTo>
                    <a:pt x="0" y="1875640"/>
                  </a:lnTo>
                  <a:cubicBezTo>
                    <a:pt x="0" y="839753"/>
                    <a:pt x="839753" y="0"/>
                    <a:pt x="1875640" y="0"/>
                  </a:cubicBezTo>
                  <a:close/>
                </a:path>
              </a:pathLst>
            </a:custGeom>
            <a:solidFill>
              <a:srgbClr val="9A95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2595212" y="1347614"/>
              <a:ext cx="3096344" cy="3096344"/>
            </a:xfrm>
            <a:prstGeom prst="ellipse">
              <a:avLst/>
            </a:prstGeom>
            <a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39161" y="1491630"/>
            <a:ext cx="1570906" cy="1570906"/>
            <a:chOff x="2267744" y="1000844"/>
            <a:chExt cx="3751280" cy="3751280"/>
          </a:xfrm>
        </p:grpSpPr>
        <p:sp>
          <p:nvSpPr>
            <p:cNvPr id="18" name="椭圆 7"/>
            <p:cNvSpPr/>
            <p:nvPr/>
          </p:nvSpPr>
          <p:spPr>
            <a:xfrm>
              <a:off x="2267744" y="1000844"/>
              <a:ext cx="3751280" cy="3751280"/>
            </a:xfrm>
            <a:custGeom>
              <a:avLst/>
              <a:gdLst/>
              <a:ahLst/>
              <a:cxnLst/>
              <a:rect l="l" t="t" r="r" b="b"/>
              <a:pathLst>
                <a:path w="3751280" h="3751280">
                  <a:moveTo>
                    <a:pt x="3423811" y="1875640"/>
                  </a:moveTo>
                  <a:lnTo>
                    <a:pt x="3751280" y="1875640"/>
                  </a:lnTo>
                  <a:cubicBezTo>
                    <a:pt x="3751280" y="2911527"/>
                    <a:pt x="2911527" y="3751280"/>
                    <a:pt x="1875640" y="3751280"/>
                  </a:cubicBezTo>
                  <a:lnTo>
                    <a:pt x="1875640" y="3423811"/>
                  </a:lnTo>
                  <a:cubicBezTo>
                    <a:pt x="2730671" y="3423811"/>
                    <a:pt x="3423811" y="2730671"/>
                    <a:pt x="3423811" y="1875640"/>
                  </a:cubicBezTo>
                  <a:close/>
                  <a:moveTo>
                    <a:pt x="1875640" y="0"/>
                  </a:moveTo>
                  <a:lnTo>
                    <a:pt x="1875640" y="327467"/>
                  </a:lnTo>
                  <a:cubicBezTo>
                    <a:pt x="1020607" y="327467"/>
                    <a:pt x="327467" y="1020607"/>
                    <a:pt x="327467" y="1875639"/>
                  </a:cubicBezTo>
                  <a:lnTo>
                    <a:pt x="327467" y="1875640"/>
                  </a:lnTo>
                  <a:lnTo>
                    <a:pt x="0" y="1875640"/>
                  </a:lnTo>
                  <a:cubicBezTo>
                    <a:pt x="0" y="839753"/>
                    <a:pt x="839753" y="0"/>
                    <a:pt x="1875640" y="0"/>
                  </a:cubicBezTo>
                  <a:close/>
                </a:path>
              </a:pathLst>
            </a:custGeom>
            <a:solidFill>
              <a:srgbClr val="9A81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595212" y="1347614"/>
              <a:ext cx="3096344" cy="309634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</p:grpSp>
      <p:sp>
        <p:nvSpPr>
          <p:cNvPr id="20" name="矩形 19"/>
          <p:cNvSpPr/>
          <p:nvPr/>
        </p:nvSpPr>
        <p:spPr>
          <a:xfrm>
            <a:off x="790693" y="3265088"/>
            <a:ext cx="1658531" cy="338554"/>
          </a:xfrm>
          <a:prstGeom prst="rect">
            <a:avLst/>
          </a:prstGeom>
          <a:solidFill>
            <a:srgbClr val="8D506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3568" y="3638600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specific</a:t>
            </a:r>
          </a:p>
        </p:txBody>
      </p:sp>
      <p:sp>
        <p:nvSpPr>
          <p:cNvPr id="22" name="矩形 21"/>
          <p:cNvSpPr/>
          <p:nvPr/>
        </p:nvSpPr>
        <p:spPr>
          <a:xfrm>
            <a:off x="2734909" y="3278560"/>
            <a:ext cx="1658531" cy="338554"/>
          </a:xfrm>
          <a:prstGeom prst="rect">
            <a:avLst/>
          </a:prstGeom>
          <a:solidFill>
            <a:srgbClr val="2E94AC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27784" y="3652072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specific</a:t>
            </a:r>
          </a:p>
        </p:txBody>
      </p:sp>
      <p:sp>
        <p:nvSpPr>
          <p:cNvPr id="24" name="矩形 23"/>
          <p:cNvSpPr/>
          <p:nvPr/>
        </p:nvSpPr>
        <p:spPr>
          <a:xfrm>
            <a:off x="4750560" y="3278560"/>
            <a:ext cx="1658531" cy="338554"/>
          </a:xfrm>
          <a:prstGeom prst="rect">
            <a:avLst/>
          </a:prstGeom>
          <a:solidFill>
            <a:srgbClr val="9A956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43435" y="3652072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specific</a:t>
            </a:r>
          </a:p>
        </p:txBody>
      </p:sp>
      <p:sp>
        <p:nvSpPr>
          <p:cNvPr id="26" name="矩形 25"/>
          <p:cNvSpPr/>
          <p:nvPr/>
        </p:nvSpPr>
        <p:spPr>
          <a:xfrm>
            <a:off x="6695349" y="3278560"/>
            <a:ext cx="1658531" cy="338554"/>
          </a:xfrm>
          <a:prstGeom prst="rect">
            <a:avLst/>
          </a:prstGeom>
          <a:solidFill>
            <a:srgbClr val="9A81B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the  title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88224" y="3652072"/>
            <a:ext cx="187278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200" dirty="0">
                <a:solidFill>
                  <a:schemeClr val="bg1"/>
                </a:solidFill>
                <a:ea typeface="Gulim" pitchFamily="34" charset="-127"/>
              </a:rPr>
              <a:t>PowerPoint can tailor your presentation so that all slides will look a certain way or fit a </a:t>
            </a:r>
            <a:r>
              <a:rPr kumimoji="1" lang="en-US" altLang="ko-KR" sz="1200" dirty="0" smtClean="0">
                <a:solidFill>
                  <a:schemeClr val="bg1"/>
                </a:solidFill>
                <a:ea typeface="Gulim" pitchFamily="34" charset="-127"/>
              </a:rPr>
              <a:t>specific</a:t>
            </a:r>
          </a:p>
        </p:txBody>
      </p:sp>
    </p:spTree>
    <p:extLst>
      <p:ext uri="{BB962C8B-B14F-4D97-AF65-F5344CB8AC3E}">
        <p14:creationId xmlns:p14="http://schemas.microsoft.com/office/powerpoint/2010/main" val="24465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719</Words>
  <Application>Microsoft Office PowerPoint</Application>
  <PresentationFormat>全屏显示(16:9)</PresentationFormat>
  <Paragraphs>84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Adobe Gothic Std B</vt:lpstr>
      <vt:lpstr>Gulim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wenyanbin</dc:creator>
  <cp:lastModifiedBy>kan</cp:lastModifiedBy>
  <cp:revision>16</cp:revision>
  <dcterms:created xsi:type="dcterms:W3CDTF">2011-10-16T09:59:50Z</dcterms:created>
  <dcterms:modified xsi:type="dcterms:W3CDTF">2016-08-13T03:46:59Z</dcterms:modified>
</cp:coreProperties>
</file>