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9"/>
  </p:notesMasterIdLst>
  <p:sldIdLst>
    <p:sldId id="283" r:id="rId3"/>
    <p:sldId id="285" r:id="rId4"/>
    <p:sldId id="286" r:id="rId5"/>
    <p:sldId id="284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8" r:id="rId17"/>
    <p:sldId id="269" r:id="rId18"/>
    <p:sldId id="270" r:id="rId19"/>
    <p:sldId id="267" r:id="rId20"/>
    <p:sldId id="271" r:id="rId21"/>
    <p:sldId id="272" r:id="rId22"/>
    <p:sldId id="273" r:id="rId23"/>
    <p:sldId id="274" r:id="rId24"/>
    <p:sldId id="275" r:id="rId25"/>
    <p:sldId id="277" r:id="rId26"/>
    <p:sldId id="276" r:id="rId27"/>
    <p:sldId id="278" r:id="rId28"/>
    <p:sldId id="280" r:id="rId29"/>
    <p:sldId id="281" r:id="rId30"/>
    <p:sldId id="282" r:id="rId31"/>
    <p:sldId id="292" r:id="rId32"/>
    <p:sldId id="287" r:id="rId33"/>
    <p:sldId id="291" r:id="rId34"/>
    <p:sldId id="290" r:id="rId35"/>
    <p:sldId id="289" r:id="rId36"/>
    <p:sldId id="288" r:id="rId37"/>
    <p:sldId id="293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A75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4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FE2B0-2553-4F12-996B-C65C193AA413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9A5EE-9DF9-4F41-A901-8B526C8CF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70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905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66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577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060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815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441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44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17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00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67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3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69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684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46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26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89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7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1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62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87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8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1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134E9-A55F-49DF-B652-A9732D07BBC9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AF3A5-9A21-4EA3-B950-F0C03952C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7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2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724025" y="1026439"/>
            <a:ext cx="5695950" cy="3997366"/>
            <a:chOff x="2533650" y="1787061"/>
            <a:chExt cx="3737600" cy="2623014"/>
          </a:xfrm>
        </p:grpSpPr>
        <p:sp>
          <p:nvSpPr>
            <p:cNvPr id="9" name="椭圆 8"/>
            <p:cNvSpPr/>
            <p:nvPr/>
          </p:nvSpPr>
          <p:spPr>
            <a:xfrm>
              <a:off x="4034740" y="3962400"/>
              <a:ext cx="2236510" cy="447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33650" y="3962400"/>
              <a:ext cx="1704975" cy="447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 rot="1152406">
              <a:off x="2773021" y="1787061"/>
              <a:ext cx="1578748" cy="2433277"/>
            </a:xfrm>
            <a:custGeom>
              <a:avLst/>
              <a:gdLst/>
              <a:ahLst/>
              <a:cxnLst/>
              <a:rect l="l" t="t" r="r" b="b"/>
              <a:pathLst>
                <a:path w="1578748" h="2433277">
                  <a:moveTo>
                    <a:pt x="563203" y="1057087"/>
                  </a:moveTo>
                  <a:cubicBezTo>
                    <a:pt x="330273" y="1135719"/>
                    <a:pt x="201939" y="1305595"/>
                    <a:pt x="178201" y="1566714"/>
                  </a:cubicBezTo>
                  <a:cubicBezTo>
                    <a:pt x="201939" y="2041476"/>
                    <a:pt x="411626" y="2290726"/>
                    <a:pt x="807260" y="2314463"/>
                  </a:cubicBezTo>
                  <a:cubicBezTo>
                    <a:pt x="1187070" y="2298638"/>
                    <a:pt x="1384887" y="2081039"/>
                    <a:pt x="1400712" y="1661666"/>
                  </a:cubicBezTo>
                  <a:cubicBezTo>
                    <a:pt x="1384887" y="1242293"/>
                    <a:pt x="1194983" y="1024695"/>
                    <a:pt x="830998" y="1008869"/>
                  </a:cubicBezTo>
                  <a:cubicBezTo>
                    <a:pt x="730111" y="1014803"/>
                    <a:pt x="640846" y="1030876"/>
                    <a:pt x="563203" y="1057087"/>
                  </a:cubicBezTo>
                  <a:close/>
                  <a:moveTo>
                    <a:pt x="654447" y="20586"/>
                  </a:moveTo>
                  <a:cubicBezTo>
                    <a:pt x="716759" y="6862"/>
                    <a:pt x="783522" y="0"/>
                    <a:pt x="854737" y="0"/>
                  </a:cubicBezTo>
                  <a:cubicBezTo>
                    <a:pt x="1202895" y="15826"/>
                    <a:pt x="1428407" y="193861"/>
                    <a:pt x="1531272" y="534107"/>
                  </a:cubicBezTo>
                  <a:lnTo>
                    <a:pt x="1365105" y="593453"/>
                  </a:lnTo>
                  <a:cubicBezTo>
                    <a:pt x="1285979" y="300683"/>
                    <a:pt x="1111899" y="154298"/>
                    <a:pt x="842867" y="154298"/>
                  </a:cubicBezTo>
                  <a:cubicBezTo>
                    <a:pt x="391844" y="154298"/>
                    <a:pt x="166332" y="526195"/>
                    <a:pt x="166332" y="1269988"/>
                  </a:cubicBezTo>
                  <a:cubicBezTo>
                    <a:pt x="316673" y="1000956"/>
                    <a:pt x="550098" y="862484"/>
                    <a:pt x="866606" y="854571"/>
                  </a:cubicBezTo>
                  <a:cubicBezTo>
                    <a:pt x="1309717" y="886222"/>
                    <a:pt x="1547097" y="1147341"/>
                    <a:pt x="1578748" y="1637928"/>
                  </a:cubicBezTo>
                  <a:cubicBezTo>
                    <a:pt x="1555010" y="2144341"/>
                    <a:pt x="1305760" y="2409416"/>
                    <a:pt x="830998" y="2433154"/>
                  </a:cubicBezTo>
                  <a:cubicBezTo>
                    <a:pt x="269197" y="2441067"/>
                    <a:pt x="-7747" y="2069170"/>
                    <a:pt x="165" y="1317464"/>
                  </a:cubicBezTo>
                  <a:cubicBezTo>
                    <a:pt x="166" y="548943"/>
                    <a:pt x="218259" y="116651"/>
                    <a:pt x="654447" y="205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00">
                <a:solidFill>
                  <a:schemeClr val="accent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66680" y="2587864"/>
              <a:ext cx="1238957" cy="625711"/>
            </a:xfrm>
            <a:custGeom>
              <a:avLst/>
              <a:gdLst/>
              <a:ahLst/>
              <a:cxnLst/>
              <a:rect l="l" t="t" r="r" b="b"/>
              <a:pathLst>
                <a:path w="1238957" h="625711">
                  <a:moveTo>
                    <a:pt x="284188" y="453703"/>
                  </a:moveTo>
                  <a:cubicBezTo>
                    <a:pt x="289173" y="470322"/>
                    <a:pt x="293328" y="482786"/>
                    <a:pt x="296652" y="491096"/>
                  </a:cubicBezTo>
                  <a:lnTo>
                    <a:pt x="309116" y="483617"/>
                  </a:lnTo>
                  <a:cubicBezTo>
                    <a:pt x="305793" y="481955"/>
                    <a:pt x="297483" y="471984"/>
                    <a:pt x="284188" y="453703"/>
                  </a:cubicBezTo>
                  <a:close/>
                  <a:moveTo>
                    <a:pt x="383902" y="381409"/>
                  </a:moveTo>
                  <a:cubicBezTo>
                    <a:pt x="388888" y="391381"/>
                    <a:pt x="397198" y="401352"/>
                    <a:pt x="408831" y="411324"/>
                  </a:cubicBezTo>
                  <a:cubicBezTo>
                    <a:pt x="412155" y="408000"/>
                    <a:pt x="419634" y="398028"/>
                    <a:pt x="431267" y="381409"/>
                  </a:cubicBezTo>
                  <a:close/>
                  <a:moveTo>
                    <a:pt x="987177" y="14957"/>
                  </a:moveTo>
                  <a:lnTo>
                    <a:pt x="1101849" y="14957"/>
                  </a:lnTo>
                  <a:lnTo>
                    <a:pt x="1101849" y="164529"/>
                  </a:lnTo>
                  <a:lnTo>
                    <a:pt x="1238957" y="164529"/>
                  </a:lnTo>
                  <a:lnTo>
                    <a:pt x="1238957" y="279202"/>
                  </a:lnTo>
                  <a:lnTo>
                    <a:pt x="1101849" y="279202"/>
                  </a:lnTo>
                  <a:lnTo>
                    <a:pt x="1101849" y="610753"/>
                  </a:lnTo>
                  <a:lnTo>
                    <a:pt x="987177" y="610753"/>
                  </a:lnTo>
                  <a:lnTo>
                    <a:pt x="987177" y="279202"/>
                  </a:lnTo>
                  <a:lnTo>
                    <a:pt x="855055" y="279202"/>
                  </a:lnTo>
                  <a:lnTo>
                    <a:pt x="855055" y="164529"/>
                  </a:lnTo>
                  <a:lnTo>
                    <a:pt x="987177" y="164529"/>
                  </a:lnTo>
                  <a:close/>
                  <a:moveTo>
                    <a:pt x="107194" y="4986"/>
                  </a:moveTo>
                  <a:cubicBezTo>
                    <a:pt x="160375" y="51519"/>
                    <a:pt x="202754" y="92236"/>
                    <a:pt x="234330" y="127136"/>
                  </a:cubicBezTo>
                  <a:lnTo>
                    <a:pt x="162037" y="181980"/>
                  </a:lnTo>
                  <a:lnTo>
                    <a:pt x="214387" y="181980"/>
                  </a:lnTo>
                  <a:lnTo>
                    <a:pt x="214387" y="436252"/>
                  </a:lnTo>
                  <a:lnTo>
                    <a:pt x="261752" y="416309"/>
                  </a:lnTo>
                  <a:cubicBezTo>
                    <a:pt x="258428" y="411324"/>
                    <a:pt x="255935" y="406338"/>
                    <a:pt x="254273" y="401352"/>
                  </a:cubicBezTo>
                  <a:lnTo>
                    <a:pt x="281695" y="381409"/>
                  </a:lnTo>
                  <a:lnTo>
                    <a:pt x="234330" y="381409"/>
                  </a:lnTo>
                  <a:lnTo>
                    <a:pt x="234330" y="269230"/>
                  </a:lnTo>
                  <a:lnTo>
                    <a:pt x="284188" y="269230"/>
                  </a:lnTo>
                  <a:lnTo>
                    <a:pt x="216880" y="211894"/>
                  </a:lnTo>
                  <a:cubicBezTo>
                    <a:pt x="260090" y="173670"/>
                    <a:pt x="280033" y="108024"/>
                    <a:pt x="276709" y="14957"/>
                  </a:cubicBezTo>
                  <a:lnTo>
                    <a:pt x="535968" y="14957"/>
                  </a:lnTo>
                  <a:lnTo>
                    <a:pt x="535968" y="124644"/>
                  </a:lnTo>
                  <a:cubicBezTo>
                    <a:pt x="527658" y="157882"/>
                    <a:pt x="548432" y="162868"/>
                    <a:pt x="598289" y="139601"/>
                  </a:cubicBezTo>
                  <a:lnTo>
                    <a:pt x="603275" y="246794"/>
                  </a:lnTo>
                  <a:cubicBezTo>
                    <a:pt x="586656" y="256766"/>
                    <a:pt x="556742" y="262582"/>
                    <a:pt x="513532" y="264244"/>
                  </a:cubicBezTo>
                  <a:cubicBezTo>
                    <a:pt x="447055" y="267568"/>
                    <a:pt x="415479" y="245963"/>
                    <a:pt x="418803" y="199430"/>
                  </a:cubicBezTo>
                  <a:lnTo>
                    <a:pt x="418803" y="129629"/>
                  </a:lnTo>
                  <a:lnTo>
                    <a:pt x="393874" y="129629"/>
                  </a:lnTo>
                  <a:cubicBezTo>
                    <a:pt x="382241" y="194444"/>
                    <a:pt x="363129" y="240978"/>
                    <a:pt x="336538" y="269230"/>
                  </a:cubicBezTo>
                  <a:lnTo>
                    <a:pt x="575854" y="269230"/>
                  </a:lnTo>
                  <a:lnTo>
                    <a:pt x="575854" y="376424"/>
                  </a:lnTo>
                  <a:cubicBezTo>
                    <a:pt x="555911" y="412986"/>
                    <a:pt x="535137" y="444562"/>
                    <a:pt x="513532" y="471153"/>
                  </a:cubicBezTo>
                  <a:cubicBezTo>
                    <a:pt x="540122" y="486110"/>
                    <a:pt x="574192" y="498574"/>
                    <a:pt x="615739" y="508546"/>
                  </a:cubicBezTo>
                  <a:lnTo>
                    <a:pt x="570868" y="620725"/>
                  </a:lnTo>
                  <a:cubicBezTo>
                    <a:pt x="509377" y="604106"/>
                    <a:pt x="457027" y="584994"/>
                    <a:pt x="413817" y="563389"/>
                  </a:cubicBezTo>
                  <a:cubicBezTo>
                    <a:pt x="382241" y="581670"/>
                    <a:pt x="335707" y="602444"/>
                    <a:pt x="274216" y="625711"/>
                  </a:cubicBezTo>
                  <a:lnTo>
                    <a:pt x="221866" y="540953"/>
                  </a:lnTo>
                  <a:cubicBezTo>
                    <a:pt x="172008" y="572529"/>
                    <a:pt x="127968" y="597458"/>
                    <a:pt x="89744" y="615739"/>
                  </a:cubicBezTo>
                  <a:lnTo>
                    <a:pt x="17450" y="511039"/>
                  </a:lnTo>
                  <a:cubicBezTo>
                    <a:pt x="70632" y="491096"/>
                    <a:pt x="95560" y="467829"/>
                    <a:pt x="92237" y="441238"/>
                  </a:cubicBezTo>
                  <a:lnTo>
                    <a:pt x="92237" y="299145"/>
                  </a:lnTo>
                  <a:lnTo>
                    <a:pt x="0" y="299145"/>
                  </a:lnTo>
                  <a:lnTo>
                    <a:pt x="0" y="181980"/>
                  </a:lnTo>
                  <a:lnTo>
                    <a:pt x="114672" y="181980"/>
                  </a:lnTo>
                  <a:cubicBezTo>
                    <a:pt x="101377" y="168684"/>
                    <a:pt x="68139" y="136277"/>
                    <a:pt x="14957" y="84758"/>
                  </a:cubicBezTo>
                  <a:close/>
                  <a:moveTo>
                    <a:pt x="720440" y="0"/>
                  </a:moveTo>
                  <a:cubicBezTo>
                    <a:pt x="753678" y="34900"/>
                    <a:pt x="794395" y="78941"/>
                    <a:pt x="842591" y="132122"/>
                  </a:cubicBezTo>
                  <a:lnTo>
                    <a:pt x="782762" y="186965"/>
                  </a:lnTo>
                  <a:lnTo>
                    <a:pt x="830126" y="186965"/>
                  </a:lnTo>
                  <a:lnTo>
                    <a:pt x="830126" y="441238"/>
                  </a:lnTo>
                  <a:lnTo>
                    <a:pt x="884970" y="403845"/>
                  </a:lnTo>
                  <a:lnTo>
                    <a:pt x="947291" y="496081"/>
                  </a:lnTo>
                  <a:cubicBezTo>
                    <a:pt x="900758" y="525996"/>
                    <a:pt x="834281" y="567544"/>
                    <a:pt x="747862" y="620725"/>
                  </a:cubicBezTo>
                  <a:lnTo>
                    <a:pt x="678061" y="523503"/>
                  </a:lnTo>
                  <a:cubicBezTo>
                    <a:pt x="709638" y="508546"/>
                    <a:pt x="723764" y="490265"/>
                    <a:pt x="720440" y="468660"/>
                  </a:cubicBezTo>
                  <a:lnTo>
                    <a:pt x="720440" y="299145"/>
                  </a:lnTo>
                  <a:lnTo>
                    <a:pt x="640668" y="299145"/>
                  </a:lnTo>
                  <a:lnTo>
                    <a:pt x="640668" y="186965"/>
                  </a:lnTo>
                  <a:lnTo>
                    <a:pt x="737890" y="186965"/>
                  </a:lnTo>
                  <a:cubicBezTo>
                    <a:pt x="721271" y="167022"/>
                    <a:pt x="688033" y="128798"/>
                    <a:pt x="638175" y="722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000">
                <a:solidFill>
                  <a:schemeClr val="accent3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146087" y="3200653"/>
              <a:ext cx="1978633" cy="979364"/>
            </a:xfrm>
            <a:custGeom>
              <a:avLst/>
              <a:gdLst/>
              <a:ahLst/>
              <a:cxnLst/>
              <a:rect l="l" t="t" r="r" b="b"/>
              <a:pathLst>
                <a:path w="1978633" h="979364">
                  <a:moveTo>
                    <a:pt x="708645" y="636985"/>
                  </a:moveTo>
                  <a:lnTo>
                    <a:pt x="708645" y="708645"/>
                  </a:lnTo>
                  <a:lnTo>
                    <a:pt x="788268" y="636985"/>
                  </a:lnTo>
                  <a:close/>
                  <a:moveTo>
                    <a:pt x="410059" y="636985"/>
                  </a:moveTo>
                  <a:lnTo>
                    <a:pt x="513569" y="704664"/>
                  </a:lnTo>
                  <a:cubicBezTo>
                    <a:pt x="502952" y="720589"/>
                    <a:pt x="492336" y="737840"/>
                    <a:pt x="481719" y="756419"/>
                  </a:cubicBezTo>
                  <a:cubicBezTo>
                    <a:pt x="476411" y="769690"/>
                    <a:pt x="472430" y="777652"/>
                    <a:pt x="469776" y="780306"/>
                  </a:cubicBezTo>
                  <a:cubicBezTo>
                    <a:pt x="504279" y="790922"/>
                    <a:pt x="521531" y="781633"/>
                    <a:pt x="521531" y="752438"/>
                  </a:cubicBezTo>
                  <a:lnTo>
                    <a:pt x="521531" y="636985"/>
                  </a:lnTo>
                  <a:close/>
                  <a:moveTo>
                    <a:pt x="465795" y="469776"/>
                  </a:moveTo>
                  <a:lnTo>
                    <a:pt x="465795" y="497644"/>
                  </a:lnTo>
                  <a:lnTo>
                    <a:pt x="764381" y="497644"/>
                  </a:lnTo>
                  <a:lnTo>
                    <a:pt x="764381" y="469776"/>
                  </a:lnTo>
                  <a:close/>
                  <a:moveTo>
                    <a:pt x="465795" y="334417"/>
                  </a:moveTo>
                  <a:lnTo>
                    <a:pt x="465795" y="362285"/>
                  </a:lnTo>
                  <a:lnTo>
                    <a:pt x="764381" y="362285"/>
                  </a:lnTo>
                  <a:lnTo>
                    <a:pt x="764381" y="334417"/>
                  </a:lnTo>
                  <a:close/>
                  <a:moveTo>
                    <a:pt x="1218233" y="211001"/>
                  </a:moveTo>
                  <a:lnTo>
                    <a:pt x="1218233" y="601154"/>
                  </a:lnTo>
                  <a:cubicBezTo>
                    <a:pt x="1223541" y="577267"/>
                    <a:pt x="1227522" y="541437"/>
                    <a:pt x="1230176" y="493663"/>
                  </a:cubicBezTo>
                  <a:cubicBezTo>
                    <a:pt x="1232830" y="448543"/>
                    <a:pt x="1235484" y="399442"/>
                    <a:pt x="1238138" y="346360"/>
                  </a:cubicBezTo>
                  <a:lnTo>
                    <a:pt x="1238138" y="250813"/>
                  </a:lnTo>
                  <a:lnTo>
                    <a:pt x="1337667" y="250813"/>
                  </a:lnTo>
                  <a:lnTo>
                    <a:pt x="1337667" y="342379"/>
                  </a:lnTo>
                  <a:cubicBezTo>
                    <a:pt x="1337667" y="416694"/>
                    <a:pt x="1336340" y="471103"/>
                    <a:pt x="1333686" y="505607"/>
                  </a:cubicBezTo>
                  <a:cubicBezTo>
                    <a:pt x="1333686" y="542764"/>
                    <a:pt x="1332359" y="571959"/>
                    <a:pt x="1329705" y="593192"/>
                  </a:cubicBezTo>
                  <a:lnTo>
                    <a:pt x="1357573" y="629022"/>
                  </a:lnTo>
                  <a:lnTo>
                    <a:pt x="1357573" y="211001"/>
                  </a:lnTo>
                  <a:close/>
                  <a:moveTo>
                    <a:pt x="258775" y="175171"/>
                  </a:moveTo>
                  <a:cubicBezTo>
                    <a:pt x="258775" y="347687"/>
                    <a:pt x="256121" y="483047"/>
                    <a:pt x="250813" y="581248"/>
                  </a:cubicBezTo>
                  <a:cubicBezTo>
                    <a:pt x="245504" y="676796"/>
                    <a:pt x="236215" y="760400"/>
                    <a:pt x="222945" y="832061"/>
                  </a:cubicBezTo>
                  <a:cubicBezTo>
                    <a:pt x="254794" y="794904"/>
                    <a:pt x="295932" y="728551"/>
                    <a:pt x="346360" y="633003"/>
                  </a:cubicBezTo>
                  <a:lnTo>
                    <a:pt x="286643" y="633003"/>
                  </a:lnTo>
                  <a:lnTo>
                    <a:pt x="286643" y="199058"/>
                  </a:lnTo>
                  <a:lnTo>
                    <a:pt x="493663" y="199058"/>
                  </a:lnTo>
                  <a:lnTo>
                    <a:pt x="501625" y="175171"/>
                  </a:lnTo>
                  <a:close/>
                  <a:moveTo>
                    <a:pt x="1572555" y="75642"/>
                  </a:moveTo>
                  <a:lnTo>
                    <a:pt x="1755688" y="75642"/>
                  </a:lnTo>
                  <a:lnTo>
                    <a:pt x="1755688" y="712626"/>
                  </a:lnTo>
                  <a:lnTo>
                    <a:pt x="1572555" y="712626"/>
                  </a:lnTo>
                  <a:close/>
                  <a:moveTo>
                    <a:pt x="1791519" y="11944"/>
                  </a:moveTo>
                  <a:lnTo>
                    <a:pt x="1978633" y="11944"/>
                  </a:lnTo>
                  <a:lnTo>
                    <a:pt x="1978633" y="812155"/>
                  </a:lnTo>
                  <a:cubicBezTo>
                    <a:pt x="1978633" y="873200"/>
                    <a:pt x="1961381" y="911684"/>
                    <a:pt x="1926878" y="927609"/>
                  </a:cubicBezTo>
                  <a:cubicBezTo>
                    <a:pt x="1900337" y="946187"/>
                    <a:pt x="1826022" y="956804"/>
                    <a:pt x="1703933" y="959458"/>
                  </a:cubicBezTo>
                  <a:lnTo>
                    <a:pt x="1624310" y="772344"/>
                  </a:lnTo>
                  <a:cubicBezTo>
                    <a:pt x="1757015" y="782960"/>
                    <a:pt x="1812751" y="767035"/>
                    <a:pt x="1791519" y="724570"/>
                  </a:cubicBezTo>
                  <a:close/>
                  <a:moveTo>
                    <a:pt x="1047043" y="11944"/>
                  </a:moveTo>
                  <a:lnTo>
                    <a:pt x="1524781" y="11944"/>
                  </a:lnTo>
                  <a:lnTo>
                    <a:pt x="1524781" y="716608"/>
                  </a:lnTo>
                  <a:lnTo>
                    <a:pt x="1441177" y="716608"/>
                  </a:lnTo>
                  <a:cubicBezTo>
                    <a:pt x="1465064" y="740495"/>
                    <a:pt x="1500894" y="776325"/>
                    <a:pt x="1548668" y="824099"/>
                  </a:cubicBezTo>
                  <a:cubicBezTo>
                    <a:pt x="1556631" y="832061"/>
                    <a:pt x="1563266" y="836042"/>
                    <a:pt x="1568574" y="836042"/>
                  </a:cubicBezTo>
                  <a:lnTo>
                    <a:pt x="1425253" y="959458"/>
                  </a:lnTo>
                  <a:cubicBezTo>
                    <a:pt x="1388095" y="898414"/>
                    <a:pt x="1342975" y="838696"/>
                    <a:pt x="1289893" y="780306"/>
                  </a:cubicBezTo>
                  <a:cubicBezTo>
                    <a:pt x="1247428" y="849313"/>
                    <a:pt x="1198327" y="915665"/>
                    <a:pt x="1142591" y="979364"/>
                  </a:cubicBezTo>
                  <a:lnTo>
                    <a:pt x="1003250" y="859929"/>
                  </a:lnTo>
                  <a:cubicBezTo>
                    <a:pt x="1061641" y="828080"/>
                    <a:pt x="1113396" y="780306"/>
                    <a:pt x="1158515" y="716608"/>
                  </a:cubicBezTo>
                  <a:lnTo>
                    <a:pt x="1047043" y="716608"/>
                  </a:lnTo>
                  <a:close/>
                  <a:moveTo>
                    <a:pt x="71661" y="0"/>
                  </a:moveTo>
                  <a:lnTo>
                    <a:pt x="971401" y="0"/>
                  </a:lnTo>
                  <a:lnTo>
                    <a:pt x="971401" y="175171"/>
                  </a:lnTo>
                  <a:lnTo>
                    <a:pt x="700683" y="175171"/>
                  </a:lnTo>
                  <a:lnTo>
                    <a:pt x="692720" y="199058"/>
                  </a:lnTo>
                  <a:lnTo>
                    <a:pt x="939552" y="199058"/>
                  </a:lnTo>
                  <a:lnTo>
                    <a:pt x="939552" y="636985"/>
                  </a:lnTo>
                  <a:lnTo>
                    <a:pt x="847985" y="636985"/>
                  </a:lnTo>
                  <a:cubicBezTo>
                    <a:pt x="901067" y="695375"/>
                    <a:pt x="950168" y="756419"/>
                    <a:pt x="995288" y="820118"/>
                  </a:cubicBezTo>
                  <a:lnTo>
                    <a:pt x="867891" y="955477"/>
                  </a:lnTo>
                  <a:cubicBezTo>
                    <a:pt x="761727" y="822772"/>
                    <a:pt x="708645" y="756419"/>
                    <a:pt x="708645" y="756419"/>
                  </a:cubicBezTo>
                  <a:lnTo>
                    <a:pt x="708645" y="867891"/>
                  </a:lnTo>
                  <a:cubicBezTo>
                    <a:pt x="719262" y="934244"/>
                    <a:pt x="642293" y="964766"/>
                    <a:pt x="477738" y="959458"/>
                  </a:cubicBezTo>
                  <a:lnTo>
                    <a:pt x="425983" y="840023"/>
                  </a:lnTo>
                  <a:cubicBezTo>
                    <a:pt x="383518" y="895760"/>
                    <a:pt x="351668" y="935571"/>
                    <a:pt x="330436" y="959458"/>
                  </a:cubicBezTo>
                  <a:lnTo>
                    <a:pt x="211001" y="859929"/>
                  </a:lnTo>
                  <a:cubicBezTo>
                    <a:pt x="208347" y="862583"/>
                    <a:pt x="189768" y="894432"/>
                    <a:pt x="155265" y="955477"/>
                  </a:cubicBezTo>
                  <a:lnTo>
                    <a:pt x="0" y="836042"/>
                  </a:lnTo>
                  <a:cubicBezTo>
                    <a:pt x="37157" y="764381"/>
                    <a:pt x="58390" y="682104"/>
                    <a:pt x="63698" y="589211"/>
                  </a:cubicBezTo>
                  <a:cubicBezTo>
                    <a:pt x="69007" y="536129"/>
                    <a:pt x="71661" y="465795"/>
                    <a:pt x="71661" y="378210"/>
                  </a:cubicBezTo>
                  <a:cubicBezTo>
                    <a:pt x="71661" y="298587"/>
                    <a:pt x="71661" y="172517"/>
                    <a:pt x="716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>
                <a:solidFill>
                  <a:schemeClr val="accent3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 rot="13945554" flipH="1">
              <a:off x="4839240" y="1875915"/>
              <a:ext cx="417197" cy="390996"/>
              <a:chOff x="6191250" y="2072264"/>
              <a:chExt cx="666639" cy="624772"/>
            </a:xfrm>
          </p:grpSpPr>
          <p:sp>
            <p:nvSpPr>
              <p:cNvPr id="5" name="梯形 4"/>
              <p:cNvSpPr/>
              <p:nvPr/>
            </p:nvSpPr>
            <p:spPr>
              <a:xfrm>
                <a:off x="6191250" y="2157138"/>
                <a:ext cx="405938" cy="539898"/>
              </a:xfrm>
              <a:prstGeom prst="trapezoi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梯形 5"/>
              <p:cNvSpPr/>
              <p:nvPr/>
            </p:nvSpPr>
            <p:spPr>
              <a:xfrm rot="20006027">
                <a:off x="6564607" y="2072264"/>
                <a:ext cx="293282" cy="390065"/>
              </a:xfrm>
              <a:prstGeom prst="trapezoi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71630" y="1026152"/>
            <a:ext cx="3393992" cy="3439647"/>
            <a:chOff x="-303153" y="610376"/>
            <a:chExt cx="2382695" cy="2414746"/>
          </a:xfrm>
        </p:grpSpPr>
        <p:sp>
          <p:nvSpPr>
            <p:cNvPr id="13" name="弧形 12"/>
            <p:cNvSpPr/>
            <p:nvPr/>
          </p:nvSpPr>
          <p:spPr>
            <a:xfrm>
              <a:off x="-143404" y="610376"/>
              <a:ext cx="2222946" cy="2222946"/>
            </a:xfrm>
            <a:prstGeom prst="arc">
              <a:avLst>
                <a:gd name="adj1" fmla="val 14981476"/>
                <a:gd name="adj2" fmla="val 16801611"/>
              </a:avLst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>
              <a:off x="-194598" y="706276"/>
              <a:ext cx="2222946" cy="2222946"/>
            </a:xfrm>
            <a:prstGeom prst="arc">
              <a:avLst>
                <a:gd name="adj1" fmla="val 15646318"/>
                <a:gd name="adj2" fmla="val 16801611"/>
              </a:avLst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-303153" y="802176"/>
              <a:ext cx="2222946" cy="2222946"/>
            </a:xfrm>
            <a:prstGeom prst="arc">
              <a:avLst>
                <a:gd name="adj1" fmla="val 14718743"/>
                <a:gd name="adj2" fmla="val 16801611"/>
              </a:avLst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996141" y="5485045"/>
            <a:ext cx="5105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accent3"/>
                </a:solidFill>
              </a:rPr>
              <a:t>THE 6 PRINCIPLES OF DESIGN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095500" y="5472797"/>
            <a:ext cx="4851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95500" y="5908159"/>
            <a:ext cx="4851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78"/>
          <p:cNvGrpSpPr>
            <a:grpSpLocks noChangeAspect="1"/>
          </p:cNvGrpSpPr>
          <p:nvPr/>
        </p:nvGrpSpPr>
        <p:grpSpPr bwMode="auto">
          <a:xfrm>
            <a:off x="242987" y="172488"/>
            <a:ext cx="1512389" cy="384830"/>
            <a:chOff x="-8814" y="-811"/>
            <a:chExt cx="23360" cy="5944"/>
          </a:xfrm>
        </p:grpSpPr>
        <p:sp>
          <p:nvSpPr>
            <p:cNvPr id="124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921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9501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节奏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59119" y="5550579"/>
            <a:ext cx="162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RHYTHM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2017456" y="6117492"/>
            <a:ext cx="5109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在颜色、位置、大小等属性上</a:t>
            </a:r>
            <a:r>
              <a:rPr lang="zh-CN" altLang="en-US" sz="2400"/>
              <a:t>的</a:t>
            </a:r>
            <a:r>
              <a:rPr lang="zh-CN" altLang="en-US" sz="2400" smtClean="0"/>
              <a:t>渐变</a:t>
            </a:r>
            <a:endParaRPr lang="zh-CN" altLang="en-US" sz="2400"/>
          </a:p>
        </p:txBody>
      </p:sp>
      <p:sp>
        <p:nvSpPr>
          <p:cNvPr id="2" name="椭圆 1"/>
          <p:cNvSpPr/>
          <p:nvPr/>
        </p:nvSpPr>
        <p:spPr>
          <a:xfrm>
            <a:off x="1642221" y="1528175"/>
            <a:ext cx="2116898" cy="2116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82448" y="1881665"/>
            <a:ext cx="1409918" cy="14099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815695" y="2154475"/>
            <a:ext cx="864298" cy="8642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003322" y="2342366"/>
            <a:ext cx="488516" cy="488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154" y="2426756"/>
            <a:ext cx="24416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平衡</a:t>
            </a:r>
            <a:endParaRPr lang="zh-CN" altLang="en-US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1790" y="3741468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BALANCE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5" name="文本框 13"/>
          <p:cNvSpPr txBox="1"/>
          <p:nvPr/>
        </p:nvSpPr>
        <p:spPr>
          <a:xfrm>
            <a:off x="3899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6" name="文本框 13"/>
          <p:cNvSpPr txBox="1"/>
          <p:nvPr/>
        </p:nvSpPr>
        <p:spPr>
          <a:xfrm rot="10800000">
            <a:off x="79718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原则二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0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11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74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9501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对称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23477" y="5550579"/>
            <a:ext cx="2097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SYMMETRY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632465" y="6117492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围绕某条轴对称的元素在排列、大小、形状上有一一对应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2354893" y="980634"/>
            <a:ext cx="1866378" cy="2844957"/>
            <a:chOff x="2354893" y="1293785"/>
            <a:chExt cx="1866378" cy="2844957"/>
          </a:xfrm>
        </p:grpSpPr>
        <p:sp>
          <p:nvSpPr>
            <p:cNvPr id="4" name="椭圆 3"/>
            <p:cNvSpPr/>
            <p:nvPr/>
          </p:nvSpPr>
          <p:spPr>
            <a:xfrm>
              <a:off x="3382027" y="1293785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382027" y="231352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82027" y="329949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354893" y="231352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4910203" y="980634"/>
            <a:ext cx="1866378" cy="2844957"/>
            <a:chOff x="2354893" y="1293785"/>
            <a:chExt cx="1866378" cy="2844957"/>
          </a:xfrm>
        </p:grpSpPr>
        <p:sp>
          <p:nvSpPr>
            <p:cNvPr id="21" name="椭圆 20"/>
            <p:cNvSpPr/>
            <p:nvPr/>
          </p:nvSpPr>
          <p:spPr>
            <a:xfrm>
              <a:off x="3382027" y="1293785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82027" y="231352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382027" y="329949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354893" y="2313528"/>
              <a:ext cx="839244" cy="839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915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9504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均衡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0466" y="5550579"/>
            <a:ext cx="2323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ASYMMETRY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632468" y="6117492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两边的元素形状、颜色等属性不一样，但是保持视觉平衡</a:t>
            </a:r>
            <a:endParaRPr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3382027" y="980634"/>
            <a:ext cx="839244" cy="8392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82027" y="2000377"/>
            <a:ext cx="839244" cy="8392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382027" y="2986347"/>
            <a:ext cx="839244" cy="8392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54893" y="2000377"/>
            <a:ext cx="839244" cy="8392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H="1">
            <a:off x="4910203" y="980634"/>
            <a:ext cx="839244" cy="83924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flipH="1">
            <a:off x="4910203" y="2000377"/>
            <a:ext cx="839244" cy="839244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 flipH="1">
            <a:off x="4910203" y="2986347"/>
            <a:ext cx="839244" cy="839244"/>
          </a:xfrm>
          <a:prstGeom prst="star5">
            <a:avLst>
              <a:gd name="adj" fmla="val 25848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5937337" y="2000377"/>
            <a:ext cx="839244" cy="839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4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82028" y="651354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47574" y="651354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82028" y="3256768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47574" y="3256768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5519" y="1954061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49031" y="1954061"/>
            <a:ext cx="926925" cy="926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06977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>
                <a:latin typeface="+mj-ea"/>
                <a:ea typeface="+mj-ea"/>
              </a:rPr>
              <a:t>绕圈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76940" y="5550579"/>
            <a:ext cx="1390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RADIAL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3248568" y="611749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元素按照圆形排列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436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2640" y="2504984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accent1"/>
                </a:solidFill>
                <a:latin typeface="+mj-ea"/>
                <a:ea typeface="+mj-ea"/>
              </a:rPr>
              <a:t>层级结构</a:t>
            </a:r>
            <a:endParaRPr lang="zh-CN" altLang="en-US" sz="8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5423" y="3858373"/>
            <a:ext cx="2153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HIERARCHY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3899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 rot="10800000">
            <a:off x="79718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原则三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2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219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845076" y="977030"/>
            <a:ext cx="5498927" cy="2702490"/>
            <a:chOff x="1845076" y="977030"/>
            <a:chExt cx="5498927" cy="2702490"/>
          </a:xfrm>
        </p:grpSpPr>
        <p:sp>
          <p:nvSpPr>
            <p:cNvPr id="3" name="矩形 2"/>
            <p:cNvSpPr/>
            <p:nvPr/>
          </p:nvSpPr>
          <p:spPr>
            <a:xfrm>
              <a:off x="3820438" y="977030"/>
              <a:ext cx="152817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92262" y="2077755"/>
              <a:ext cx="152817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348614" y="2077755"/>
              <a:ext cx="152817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845076" y="3178479"/>
              <a:ext cx="93442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315647" y="3178479"/>
              <a:ext cx="93442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939006" y="3178479"/>
              <a:ext cx="93442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09577" y="3178479"/>
              <a:ext cx="934426" cy="5010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4" name="肘形连接符 23"/>
            <p:cNvCxnSpPr>
              <a:stCxn id="3" idx="2"/>
              <a:endCxn id="4" idx="0"/>
            </p:cNvCxnSpPr>
            <p:nvPr/>
          </p:nvCxnSpPr>
          <p:spPr>
            <a:xfrm rot="5400000">
              <a:off x="3520596" y="1013825"/>
              <a:ext cx="599684" cy="1528176"/>
            </a:xfrm>
            <a:prstGeom prst="bentConnector3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肘形连接符 25"/>
            <p:cNvCxnSpPr>
              <a:stCxn id="3" idx="2"/>
              <a:endCxn id="5" idx="0"/>
            </p:cNvCxnSpPr>
            <p:nvPr/>
          </p:nvCxnSpPr>
          <p:spPr>
            <a:xfrm rot="16200000" flipH="1">
              <a:off x="5048772" y="1013825"/>
              <a:ext cx="599684" cy="1528176"/>
            </a:xfrm>
            <a:prstGeom prst="bentConnector3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肘形连接符 27"/>
            <p:cNvCxnSpPr>
              <a:stCxn id="4" idx="2"/>
              <a:endCxn id="6" idx="0"/>
            </p:cNvCxnSpPr>
            <p:nvPr/>
          </p:nvCxnSpPr>
          <p:spPr>
            <a:xfrm rot="5400000">
              <a:off x="2384479" y="2506607"/>
              <a:ext cx="599683" cy="744061"/>
            </a:xfrm>
            <a:prstGeom prst="bentConnector3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肘形连接符 29"/>
            <p:cNvCxnSpPr>
              <a:stCxn id="4" idx="2"/>
              <a:endCxn id="7" idx="0"/>
            </p:cNvCxnSpPr>
            <p:nvPr/>
          </p:nvCxnSpPr>
          <p:spPr>
            <a:xfrm rot="16200000" flipH="1">
              <a:off x="3119764" y="2515382"/>
              <a:ext cx="599683" cy="726510"/>
            </a:xfrm>
            <a:prstGeom prst="bentConnector3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肘形连接符 31"/>
            <p:cNvCxnSpPr>
              <a:stCxn id="5" idx="2"/>
              <a:endCxn id="19" idx="0"/>
            </p:cNvCxnSpPr>
            <p:nvPr/>
          </p:nvCxnSpPr>
          <p:spPr>
            <a:xfrm rot="5400000">
              <a:off x="5459620" y="2525396"/>
              <a:ext cx="599683" cy="706483"/>
            </a:xfrm>
            <a:prstGeom prst="bentConnector3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肘形连接符 33"/>
            <p:cNvCxnSpPr>
              <a:stCxn id="5" idx="2"/>
              <a:endCxn id="20" idx="0"/>
            </p:cNvCxnSpPr>
            <p:nvPr/>
          </p:nvCxnSpPr>
          <p:spPr>
            <a:xfrm rot="16200000" flipH="1">
              <a:off x="6194905" y="2496593"/>
              <a:ext cx="599683" cy="764088"/>
            </a:xfrm>
            <a:prstGeom prst="bentConnector3">
              <a:avLst>
                <a:gd name="adj1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3114481" y="4725381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树状结构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17818" y="5550579"/>
            <a:ext cx="130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TREES</a:t>
            </a:r>
            <a:endParaRPr lang="zh-CN" altLang="en-US" sz="2400"/>
          </a:p>
        </p:txBody>
      </p:sp>
      <p:sp>
        <p:nvSpPr>
          <p:cNvPr id="40" name="文本框 39"/>
          <p:cNvSpPr txBox="1"/>
          <p:nvPr/>
        </p:nvSpPr>
        <p:spPr>
          <a:xfrm>
            <a:off x="1617517" y="6117492"/>
            <a:ext cx="5908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元素按照树干、树枝、枝条的等级去排列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94394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114481" y="4725381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巢状结构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17818" y="5550579"/>
            <a:ext cx="130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NESTS</a:t>
            </a:r>
            <a:endParaRPr lang="zh-CN" altLang="en-US" sz="2400"/>
          </a:p>
        </p:txBody>
      </p:sp>
      <p:sp>
        <p:nvSpPr>
          <p:cNvPr id="40" name="文本框 39"/>
          <p:cNvSpPr txBox="1"/>
          <p:nvPr/>
        </p:nvSpPr>
        <p:spPr>
          <a:xfrm>
            <a:off x="1709691" y="6117492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元素按照自己的父级、子级、孙级去分布</a:t>
            </a:r>
            <a:endParaRPr lang="zh-CN" altLang="en-US" sz="2400"/>
          </a:p>
        </p:txBody>
      </p:sp>
      <p:grpSp>
        <p:nvGrpSpPr>
          <p:cNvPr id="11" name="组合 10"/>
          <p:cNvGrpSpPr/>
          <p:nvPr/>
        </p:nvGrpSpPr>
        <p:grpSpPr>
          <a:xfrm>
            <a:off x="3901502" y="497072"/>
            <a:ext cx="1340996" cy="3521608"/>
            <a:chOff x="3901502" y="497072"/>
            <a:chExt cx="1340996" cy="3521608"/>
          </a:xfrm>
        </p:grpSpPr>
        <p:sp>
          <p:nvSpPr>
            <p:cNvPr id="8" name="椭圆 7"/>
            <p:cNvSpPr/>
            <p:nvPr/>
          </p:nvSpPr>
          <p:spPr>
            <a:xfrm>
              <a:off x="3901502" y="1587378"/>
              <a:ext cx="1340996" cy="1340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166041" y="49707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166041" y="320676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584525" y="955655"/>
              <a:ext cx="0" cy="26570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078535" y="1308990"/>
            <a:ext cx="1382195" cy="1897772"/>
            <a:chOff x="2677622" y="497072"/>
            <a:chExt cx="2564876" cy="3521608"/>
          </a:xfrm>
        </p:grpSpPr>
        <p:sp>
          <p:nvSpPr>
            <p:cNvPr id="29" name="椭圆 28"/>
            <p:cNvSpPr/>
            <p:nvPr/>
          </p:nvSpPr>
          <p:spPr>
            <a:xfrm>
              <a:off x="3901502" y="1587378"/>
              <a:ext cx="1340996" cy="1340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166041" y="49707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166041" y="320676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584525" y="955655"/>
              <a:ext cx="0" cy="26570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677622" y="1900742"/>
              <a:ext cx="811917" cy="8119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60983" y="1308990"/>
            <a:ext cx="1385710" cy="1897772"/>
            <a:chOff x="3901502" y="497072"/>
            <a:chExt cx="2571398" cy="3521608"/>
          </a:xfrm>
        </p:grpSpPr>
        <p:sp>
          <p:nvSpPr>
            <p:cNvPr id="41" name="椭圆 40"/>
            <p:cNvSpPr/>
            <p:nvPr/>
          </p:nvSpPr>
          <p:spPr>
            <a:xfrm>
              <a:off x="3901502" y="1587378"/>
              <a:ext cx="1340996" cy="1340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166041" y="49707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166041" y="3206762"/>
              <a:ext cx="811918" cy="8119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4525" y="955655"/>
              <a:ext cx="0" cy="26570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5660983" y="1843358"/>
              <a:ext cx="811917" cy="8119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297303" y="2282928"/>
            <a:ext cx="453062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6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56350" y="964504"/>
            <a:ext cx="3031299" cy="826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6350" y="2537042"/>
            <a:ext cx="3031299" cy="826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6350" y="1878904"/>
            <a:ext cx="2179529" cy="162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6350" y="3451442"/>
            <a:ext cx="2179529" cy="162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14486" y="472538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视觉重量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2822" y="5550579"/>
            <a:ext cx="1518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WEIGHT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611116" y="6117492"/>
            <a:ext cx="5921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视觉重量相同的元素放在同一个层级里面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585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22741" y="2513050"/>
            <a:ext cx="62985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>
                <a:solidFill>
                  <a:schemeClr val="accent1"/>
                </a:solidFill>
                <a:latin typeface="+mj-ea"/>
                <a:ea typeface="+mj-ea"/>
              </a:rPr>
              <a:t>尺度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8800" smtClean="0">
                <a:solidFill>
                  <a:schemeClr val="accent1"/>
                </a:solidFill>
                <a:latin typeface="+mj-ea"/>
                <a:ea typeface="+mj-ea"/>
              </a:rPr>
              <a:t>&amp; 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比例</a:t>
            </a:r>
            <a:endParaRPr lang="zh-CN" altLang="en-US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6139" y="3884343"/>
            <a:ext cx="3951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SCALE &amp; PROPORTION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3899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7" name="文本框 13"/>
          <p:cNvSpPr txBox="1"/>
          <p:nvPr/>
        </p:nvSpPr>
        <p:spPr>
          <a:xfrm rot="10800000">
            <a:off x="79718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原则四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1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12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920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537" y="864178"/>
            <a:ext cx="816292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/>
              <a:t>在外网看到一篇关于设计原则的文章，这篇文章第一句话就非常大口气，用它原来的话就是</a:t>
            </a:r>
            <a:endParaRPr lang="en-US" altLang="zh-CN" sz="2800" dirty="0" smtClean="0"/>
          </a:p>
          <a:p>
            <a:pPr algn="just"/>
            <a:endParaRPr lang="en-US" altLang="zh-CN" sz="2800" dirty="0" smtClean="0"/>
          </a:p>
          <a:p>
            <a:pPr algn="just"/>
            <a:endParaRPr lang="en-US" altLang="zh-CN" sz="2800" dirty="0"/>
          </a:p>
          <a:p>
            <a:pPr algn="just"/>
            <a:r>
              <a:rPr lang="zh-CN" altLang="en-US" sz="6000" dirty="0" smtClean="0">
                <a:solidFill>
                  <a:schemeClr val="accent1"/>
                </a:solidFill>
                <a:latin typeface="+mj-ea"/>
                <a:ea typeface="+mj-ea"/>
              </a:rPr>
              <a:t>一份设计如何，就看设计者在设计过程中怎么去应用这六个原则。</a:t>
            </a:r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13"/>
          <p:cNvSpPr txBox="1"/>
          <p:nvPr/>
        </p:nvSpPr>
        <p:spPr>
          <a:xfrm>
            <a:off x="490537" y="2114346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4" name="文本框 13"/>
          <p:cNvSpPr txBox="1"/>
          <p:nvPr/>
        </p:nvSpPr>
        <p:spPr>
          <a:xfrm rot="10800000">
            <a:off x="7971217" y="5523488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536" y="5450049"/>
            <a:ext cx="82850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就是这句话让我有兴趣让我继续看下去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5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764126" y="876300"/>
            <a:ext cx="3769432" cy="2636555"/>
            <a:chOff x="3145126" y="1384300"/>
            <a:chExt cx="3769432" cy="2636555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145126" y="1384300"/>
              <a:ext cx="1240077" cy="26365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4476671" y="2036230"/>
              <a:ext cx="843252" cy="19846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411391" y="2503200"/>
              <a:ext cx="644840" cy="15176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6147699" y="2946401"/>
              <a:ext cx="446428" cy="1074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6666543" y="3308351"/>
              <a:ext cx="248015" cy="7125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806977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尺寸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13383" y="5550579"/>
            <a:ext cx="917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SIZE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1248016" y="6117492"/>
            <a:ext cx="6647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虽然每个元素尺寸有变化，但这种变化带有联系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507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806977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比率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70716" y="5550579"/>
            <a:ext cx="120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RATIO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478580" y="6117492"/>
            <a:ext cx="8186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相关元素以一种视觉和谐的比率（例如黄金分割）变化出现</a:t>
            </a: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2323882" y="1197786"/>
            <a:ext cx="4496236" cy="2745602"/>
            <a:chOff x="2285022" y="1019577"/>
            <a:chExt cx="4496236" cy="2745602"/>
          </a:xfrm>
        </p:grpSpPr>
        <p:sp>
          <p:nvSpPr>
            <p:cNvPr id="4" name="矩形 3"/>
            <p:cNvSpPr/>
            <p:nvPr/>
          </p:nvSpPr>
          <p:spPr>
            <a:xfrm>
              <a:off x="2285022" y="1019577"/>
              <a:ext cx="2745600" cy="27456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156572" y="1019577"/>
              <a:ext cx="1624686" cy="16246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18487" y="2802408"/>
              <a:ext cx="962771" cy="962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56573" y="3211020"/>
              <a:ext cx="554159" cy="5541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156573" y="2795026"/>
              <a:ext cx="302263" cy="302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541202" y="2795026"/>
              <a:ext cx="169530" cy="1480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41202" y="2993616"/>
              <a:ext cx="100272" cy="100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671284" y="2993616"/>
              <a:ext cx="45719" cy="100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325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806977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分割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47711" y="5550579"/>
            <a:ext cx="184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/>
              <a:t>DIVISIONS</a:t>
            </a:r>
            <a:endParaRPr lang="zh-CN" altLang="en-US" sz="2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094134" y="6117492"/>
            <a:ext cx="6955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用分割带来的聚焦点使得看上去各部分还是有关联</a:t>
            </a:r>
            <a:endParaRPr lang="zh-CN" altLang="en-US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2538001" y="1059543"/>
            <a:ext cx="4107611" cy="2931886"/>
            <a:chOff x="2873829" y="1059543"/>
            <a:chExt cx="4107611" cy="2931886"/>
          </a:xfrm>
        </p:grpSpPr>
        <p:sp>
          <p:nvSpPr>
            <p:cNvPr id="3" name="矩形 2"/>
            <p:cNvSpPr/>
            <p:nvPr/>
          </p:nvSpPr>
          <p:spPr>
            <a:xfrm>
              <a:off x="2873829" y="1059543"/>
              <a:ext cx="2002971" cy="29318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978469" y="1059543"/>
              <a:ext cx="2002971" cy="9894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978469" y="2163124"/>
              <a:ext cx="899817" cy="9894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755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22741" y="2518831"/>
            <a:ext cx="62985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>
                <a:solidFill>
                  <a:schemeClr val="accent1"/>
                </a:solidFill>
                <a:latin typeface="+mj-ea"/>
                <a:ea typeface="+mj-ea"/>
              </a:rPr>
              <a:t>主导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8800" smtClean="0">
                <a:solidFill>
                  <a:schemeClr val="accent1"/>
                </a:solidFill>
                <a:latin typeface="+mj-ea"/>
                <a:ea typeface="+mj-ea"/>
              </a:rPr>
              <a:t>&amp; 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强调</a:t>
            </a:r>
            <a:endParaRPr lang="zh-CN" altLang="en-US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8549" y="3879656"/>
            <a:ext cx="4366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DOMINANCE &amp; EMPHASIS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3899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7" name="文本框 13"/>
          <p:cNvSpPr txBox="1"/>
          <p:nvPr/>
        </p:nvSpPr>
        <p:spPr>
          <a:xfrm rot="10800000">
            <a:off x="79718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原则五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1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12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8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14480" y="4725381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形状强调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7980" y="5550579"/>
            <a:ext cx="1988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HIGHLIGHT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1863574" y="6117492"/>
            <a:ext cx="5416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在表现形式上打破视觉平衡去突出重点</a:t>
            </a:r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2909674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21093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32513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09674" y="225629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12697" y="2247901"/>
            <a:ext cx="694580" cy="6945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32513" y="225629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09674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21093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32513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53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14481" y="4725381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颜色强调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9345" y="5550579"/>
            <a:ext cx="1385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COLOR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633016" y="611749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某个元素用不同颜色去区分</a:t>
            </a:r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2909674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21093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32513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09674" y="225629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32513" y="2256297"/>
            <a:ext cx="677788" cy="6777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09674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21093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32513" y="3296123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221093" y="2259864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14482" y="4725381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尺寸强调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13383" y="5550579"/>
            <a:ext cx="917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SIZE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171351" y="6117492"/>
            <a:ext cx="4801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用尺寸不同的元素去强调某一元素</a:t>
            </a:r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3602741" y="1641514"/>
            <a:ext cx="1914492" cy="19144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739627" y="2213627"/>
            <a:ext cx="591181" cy="5911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206340" y="3132471"/>
            <a:ext cx="485880" cy="485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344299" y="1350235"/>
            <a:ext cx="485880" cy="485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310341" y="1611426"/>
            <a:ext cx="206892" cy="2068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568783" y="3222108"/>
            <a:ext cx="206892" cy="2068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193366" y="3766853"/>
            <a:ext cx="206892" cy="2068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607655" y="2098004"/>
            <a:ext cx="796886" cy="7968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193366" y="689556"/>
            <a:ext cx="796886" cy="7968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24461" y="3649241"/>
            <a:ext cx="485880" cy="485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5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22741" y="2528356"/>
            <a:ext cx="62985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相似 </a:t>
            </a:r>
            <a:r>
              <a:rPr lang="en-US" altLang="zh-CN" sz="8800" smtClean="0">
                <a:solidFill>
                  <a:schemeClr val="accent1"/>
                </a:solidFill>
                <a:latin typeface="+mj-ea"/>
                <a:ea typeface="+mj-ea"/>
              </a:rPr>
              <a:t>&amp; 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对比</a:t>
            </a:r>
            <a:endParaRPr lang="zh-CN" altLang="en-US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31833" y="3864723"/>
            <a:ext cx="4280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SIMILARITY &amp; CONTRAST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3899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7" name="文本框 13"/>
          <p:cNvSpPr txBox="1"/>
          <p:nvPr/>
        </p:nvSpPr>
        <p:spPr>
          <a:xfrm rot="10800000">
            <a:off x="7971803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原则六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55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05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806977" y="472538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明暗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18295" y="5550579"/>
            <a:ext cx="2507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LIGHT &amp; DARK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325242" y="6117492"/>
            <a:ext cx="4493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明暗的不同带来元素之间的对比</a:t>
            </a:r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2909674" y="121764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21093" y="1217647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32513" y="1217647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09674" y="2256297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32513" y="2256297"/>
            <a:ext cx="677788" cy="677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09674" y="3296123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21093" y="3296123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32513" y="3296123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1093" y="2256297"/>
            <a:ext cx="677788" cy="6777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1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806976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线条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12583" y="5550579"/>
            <a:ext cx="9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LINE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1863574" y="6117492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纹理和形式的变化带来元素之间的对比</a:t>
            </a:r>
            <a:endParaRPr lang="zh-CN" alt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2533650" y="3086100"/>
            <a:ext cx="40767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2527300" y="2298692"/>
            <a:ext cx="4025900" cy="419185"/>
          </a:xfrm>
          <a:custGeom>
            <a:avLst/>
            <a:gdLst>
              <a:gd name="connsiteX0" fmla="*/ 0 w 4025900"/>
              <a:gd name="connsiteY0" fmla="*/ 38108 h 419185"/>
              <a:gd name="connsiteX1" fmla="*/ 457200 w 4025900"/>
              <a:gd name="connsiteY1" fmla="*/ 419108 h 419185"/>
              <a:gd name="connsiteX2" fmla="*/ 876300 w 4025900"/>
              <a:gd name="connsiteY2" fmla="*/ 38108 h 419185"/>
              <a:gd name="connsiteX3" fmla="*/ 1346200 w 4025900"/>
              <a:gd name="connsiteY3" fmla="*/ 419108 h 419185"/>
              <a:gd name="connsiteX4" fmla="*/ 1689100 w 4025900"/>
              <a:gd name="connsiteY4" fmla="*/ 8 h 419185"/>
              <a:gd name="connsiteX5" fmla="*/ 2108200 w 4025900"/>
              <a:gd name="connsiteY5" fmla="*/ 406408 h 419185"/>
              <a:gd name="connsiteX6" fmla="*/ 2451100 w 4025900"/>
              <a:gd name="connsiteY6" fmla="*/ 38108 h 419185"/>
              <a:gd name="connsiteX7" fmla="*/ 2781300 w 4025900"/>
              <a:gd name="connsiteY7" fmla="*/ 368308 h 419185"/>
              <a:gd name="connsiteX8" fmla="*/ 3073400 w 4025900"/>
              <a:gd name="connsiteY8" fmla="*/ 38108 h 419185"/>
              <a:gd name="connsiteX9" fmla="*/ 3403600 w 4025900"/>
              <a:gd name="connsiteY9" fmla="*/ 393708 h 419185"/>
              <a:gd name="connsiteX10" fmla="*/ 3695700 w 4025900"/>
              <a:gd name="connsiteY10" fmla="*/ 50808 h 419185"/>
              <a:gd name="connsiteX11" fmla="*/ 4025900 w 4025900"/>
              <a:gd name="connsiteY11" fmla="*/ 381008 h 41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25900" h="419185">
                <a:moveTo>
                  <a:pt x="0" y="38108"/>
                </a:moveTo>
                <a:cubicBezTo>
                  <a:pt x="155575" y="228608"/>
                  <a:pt x="311150" y="419108"/>
                  <a:pt x="457200" y="419108"/>
                </a:cubicBezTo>
                <a:cubicBezTo>
                  <a:pt x="603250" y="419108"/>
                  <a:pt x="728133" y="38108"/>
                  <a:pt x="876300" y="38108"/>
                </a:cubicBezTo>
                <a:cubicBezTo>
                  <a:pt x="1024467" y="38108"/>
                  <a:pt x="1210733" y="425458"/>
                  <a:pt x="1346200" y="419108"/>
                </a:cubicBezTo>
                <a:cubicBezTo>
                  <a:pt x="1481667" y="412758"/>
                  <a:pt x="1562100" y="2125"/>
                  <a:pt x="1689100" y="8"/>
                </a:cubicBezTo>
                <a:cubicBezTo>
                  <a:pt x="1816100" y="-2109"/>
                  <a:pt x="1981200" y="400058"/>
                  <a:pt x="2108200" y="406408"/>
                </a:cubicBezTo>
                <a:cubicBezTo>
                  <a:pt x="2235200" y="412758"/>
                  <a:pt x="2338917" y="44458"/>
                  <a:pt x="2451100" y="38108"/>
                </a:cubicBezTo>
                <a:cubicBezTo>
                  <a:pt x="2563283" y="31758"/>
                  <a:pt x="2677583" y="368308"/>
                  <a:pt x="2781300" y="368308"/>
                </a:cubicBezTo>
                <a:cubicBezTo>
                  <a:pt x="2885017" y="368308"/>
                  <a:pt x="2969683" y="33875"/>
                  <a:pt x="3073400" y="38108"/>
                </a:cubicBezTo>
                <a:cubicBezTo>
                  <a:pt x="3177117" y="42341"/>
                  <a:pt x="3299883" y="391591"/>
                  <a:pt x="3403600" y="393708"/>
                </a:cubicBezTo>
                <a:cubicBezTo>
                  <a:pt x="3507317" y="395825"/>
                  <a:pt x="3591983" y="52925"/>
                  <a:pt x="3695700" y="50808"/>
                </a:cubicBezTo>
                <a:cubicBezTo>
                  <a:pt x="3799417" y="48691"/>
                  <a:pt x="3905250" y="338675"/>
                  <a:pt x="4025900" y="381008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514600" y="1524000"/>
            <a:ext cx="3924300" cy="431800"/>
          </a:xfrm>
          <a:custGeom>
            <a:avLst/>
            <a:gdLst>
              <a:gd name="connsiteX0" fmla="*/ 0 w 3924300"/>
              <a:gd name="connsiteY0" fmla="*/ 0 h 431800"/>
              <a:gd name="connsiteX1" fmla="*/ 342900 w 3924300"/>
              <a:gd name="connsiteY1" fmla="*/ 355600 h 431800"/>
              <a:gd name="connsiteX2" fmla="*/ 749300 w 3924300"/>
              <a:gd name="connsiteY2" fmla="*/ 0 h 431800"/>
              <a:gd name="connsiteX3" fmla="*/ 1270000 w 3924300"/>
              <a:gd name="connsiteY3" fmla="*/ 355600 h 431800"/>
              <a:gd name="connsiteX4" fmla="*/ 1689100 w 3924300"/>
              <a:gd name="connsiteY4" fmla="*/ 50800 h 431800"/>
              <a:gd name="connsiteX5" fmla="*/ 2108200 w 3924300"/>
              <a:gd name="connsiteY5" fmla="*/ 406400 h 431800"/>
              <a:gd name="connsiteX6" fmla="*/ 2413000 w 3924300"/>
              <a:gd name="connsiteY6" fmla="*/ 50800 h 431800"/>
              <a:gd name="connsiteX7" fmla="*/ 2755900 w 3924300"/>
              <a:gd name="connsiteY7" fmla="*/ 368300 h 431800"/>
              <a:gd name="connsiteX8" fmla="*/ 3022600 w 3924300"/>
              <a:gd name="connsiteY8" fmla="*/ 38100 h 431800"/>
              <a:gd name="connsiteX9" fmla="*/ 3378200 w 3924300"/>
              <a:gd name="connsiteY9" fmla="*/ 431800 h 431800"/>
              <a:gd name="connsiteX10" fmla="*/ 3644900 w 3924300"/>
              <a:gd name="connsiteY10" fmla="*/ 127000 h 431800"/>
              <a:gd name="connsiteX11" fmla="*/ 3924300 w 3924300"/>
              <a:gd name="connsiteY11" fmla="*/ 3683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24300" h="431800">
                <a:moveTo>
                  <a:pt x="0" y="0"/>
                </a:moveTo>
                <a:lnTo>
                  <a:pt x="342900" y="355600"/>
                </a:lnTo>
                <a:lnTo>
                  <a:pt x="749300" y="0"/>
                </a:lnTo>
                <a:lnTo>
                  <a:pt x="1270000" y="355600"/>
                </a:lnTo>
                <a:lnTo>
                  <a:pt x="1689100" y="50800"/>
                </a:lnTo>
                <a:lnTo>
                  <a:pt x="2108200" y="406400"/>
                </a:lnTo>
                <a:lnTo>
                  <a:pt x="2413000" y="50800"/>
                </a:lnTo>
                <a:lnTo>
                  <a:pt x="2755900" y="368300"/>
                </a:lnTo>
                <a:lnTo>
                  <a:pt x="3022600" y="38100"/>
                </a:lnTo>
                <a:lnTo>
                  <a:pt x="3378200" y="431800"/>
                </a:lnTo>
                <a:lnTo>
                  <a:pt x="3644900" y="127000"/>
                </a:lnTo>
                <a:lnTo>
                  <a:pt x="3924300" y="368300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7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5300" y="1012954"/>
            <a:ext cx="8153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>
                <a:latin typeface="+mn-ea"/>
              </a:rPr>
              <a:t>看完之后感觉有一定的收获，鉴于我发</a:t>
            </a:r>
            <a:r>
              <a:rPr lang="zh-CN" altLang="en-US" sz="2800" dirty="0">
                <a:latin typeface="+mn-ea"/>
              </a:rPr>
              <a:t>的实战类文章比较多，理论类的文章却是比较少的，而设计理论恰是帮助提高射鸡师的设计水平，突破瓶颈的最强</a:t>
            </a:r>
            <a:r>
              <a:rPr lang="zh-CN" altLang="en-US" sz="2800" dirty="0" smtClean="0">
                <a:latin typeface="+mn-ea"/>
              </a:rPr>
              <a:t>激素，所以我专门去翻译了一下（翻译的同时加入了自己的理解）这六大原则和它的实现方法，并分享给大家。</a:t>
            </a:r>
            <a:endParaRPr lang="en-US" altLang="zh-CN" sz="2800" dirty="0" smtClean="0">
              <a:latin typeface="+mn-ea"/>
            </a:endParaRPr>
          </a:p>
          <a:p>
            <a:pPr algn="just"/>
            <a:endParaRPr lang="en-US" altLang="zh-CN" sz="2800" dirty="0">
              <a:latin typeface="+mn-ea"/>
            </a:endParaRPr>
          </a:p>
          <a:p>
            <a:pPr algn="just"/>
            <a:r>
              <a:rPr lang="zh-CN" altLang="en-US" sz="2800" dirty="0" smtClean="0">
                <a:latin typeface="+mn-ea"/>
              </a:rPr>
              <a:t>如果大家对我的翻译水平不放心，可以点击</a:t>
            </a:r>
            <a:r>
              <a:rPr lang="zh-CN" altLang="en-US" sz="2800" dirty="0" smtClean="0">
                <a:solidFill>
                  <a:schemeClr val="accent1"/>
                </a:solidFill>
                <a:latin typeface="+mn-ea"/>
              </a:rPr>
              <a:t>阅读原文</a:t>
            </a:r>
            <a:r>
              <a:rPr lang="zh-CN" altLang="en-US" sz="2800" dirty="0" smtClean="0">
                <a:latin typeface="+mn-ea"/>
              </a:rPr>
              <a:t>去看未翻译的原版。</a:t>
            </a:r>
            <a:endParaRPr lang="en-US" altLang="zh-CN" sz="2800" dirty="0" smtClean="0">
              <a:latin typeface="+mn-ea"/>
            </a:endParaRPr>
          </a:p>
          <a:p>
            <a:pPr algn="just"/>
            <a:endParaRPr lang="en-US" altLang="zh-CN" sz="2800" dirty="0">
              <a:latin typeface="+mn-ea"/>
            </a:endParaRPr>
          </a:p>
          <a:p>
            <a:pPr algn="just"/>
            <a:r>
              <a:rPr lang="zh-CN" altLang="en-US" sz="2800" dirty="0" smtClean="0">
                <a:latin typeface="+mn-ea"/>
              </a:rPr>
              <a:t>那么废话不多说，马上去片！</a:t>
            </a:r>
            <a:endParaRPr lang="en-US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30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668" y="589087"/>
            <a:ext cx="793066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这种纯理论肯定是很难啃的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但希望大家有所收获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如果你觉得“切”，也不过如此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请你记住，</a:t>
            </a:r>
            <a:r>
              <a:rPr lang="zh-CN" altLang="en-US" sz="2800" dirty="0" smtClean="0">
                <a:solidFill>
                  <a:schemeClr val="accent1"/>
                </a:solidFill>
              </a:rPr>
              <a:t>凡是真正实用的理论原则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1"/>
                </a:solidFill>
              </a:rPr>
              <a:t>都是平淡低调的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只有故意装逼的伪理论，才会让你“哇”</a:t>
            </a:r>
            <a:endParaRPr lang="en-US" altLang="zh-CN" sz="2800" dirty="0">
              <a:solidFill>
                <a:schemeClr val="accent2"/>
              </a:solidFill>
            </a:endParaRPr>
          </a:p>
          <a:p>
            <a:pPr algn="ctr"/>
            <a:endParaRPr lang="en-US" altLang="zh-CN" sz="2800" dirty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如果你有射鸡师朋友，不妨</a:t>
            </a:r>
            <a:r>
              <a:rPr lang="zh-CN" altLang="en-US" sz="2800" dirty="0" smtClean="0">
                <a:solidFill>
                  <a:schemeClr val="accent1"/>
                </a:solidFill>
              </a:rPr>
              <a:t>转给他</a:t>
            </a:r>
            <a:r>
              <a:rPr lang="en-US" altLang="zh-CN" sz="2800" dirty="0" smtClean="0">
                <a:solidFill>
                  <a:schemeClr val="accent1"/>
                </a:solidFill>
              </a:rPr>
              <a:t>/</a:t>
            </a:r>
            <a:r>
              <a:rPr lang="zh-CN" altLang="en-US" sz="2800" dirty="0" smtClean="0">
                <a:solidFill>
                  <a:schemeClr val="accent1"/>
                </a:solidFill>
              </a:rPr>
              <a:t>她看一看</a:t>
            </a:r>
            <a:endParaRPr lang="en-US" altLang="zh-CN" sz="2800" dirty="0" smtClean="0">
              <a:solidFill>
                <a:schemeClr val="accent1"/>
              </a:solidFill>
            </a:endParaRPr>
          </a:p>
          <a:p>
            <a:pPr algn="ctr"/>
            <a:endParaRPr lang="en-US" altLang="zh-CN" sz="2800" dirty="0" smtClean="0">
              <a:solidFill>
                <a:schemeClr val="accent1"/>
              </a:solidFill>
            </a:endParaRPr>
          </a:p>
          <a:p>
            <a:pPr algn="ctr"/>
            <a:endParaRPr lang="en-US" altLang="zh-CN" sz="2800" dirty="0">
              <a:solidFill>
                <a:schemeClr val="accent1"/>
              </a:solidFill>
            </a:endParaRPr>
          </a:p>
          <a:p>
            <a:pPr algn="ctr"/>
            <a:endParaRPr lang="en-US" altLang="zh-CN" sz="2800" dirty="0">
              <a:solidFill>
                <a:schemeClr val="accent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</a:rPr>
              <a:t>另外，分享本文到朋友圈后（其实不用也可以）</a:t>
            </a:r>
            <a:endParaRPr lang="en-US" altLang="zh-CN" sz="20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</a:rPr>
              <a:t>回复“</a:t>
            </a:r>
            <a:r>
              <a:rPr lang="zh-CN" altLang="en-US" sz="2000" dirty="0" smtClean="0">
                <a:solidFill>
                  <a:schemeClr val="accent2"/>
                </a:solidFill>
              </a:rPr>
              <a:t>原则</a:t>
            </a:r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</a:rPr>
              <a:t>”即可下载本</a:t>
            </a:r>
            <a:r>
              <a:rPr lang="en-US" altLang="zh-CN" sz="2000" dirty="0" smtClean="0">
                <a:solidFill>
                  <a:schemeClr val="bg2">
                    <a:lumMod val="75000"/>
                  </a:schemeClr>
                </a:solidFill>
              </a:rPr>
              <a:t>PPT</a:t>
            </a:r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</a:rPr>
              <a:t>文件</a:t>
            </a:r>
            <a:endParaRPr lang="zh-CN" alt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9531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1725" y="2571750"/>
            <a:ext cx="4333875" cy="1800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99669" y="2687032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顺便复习一下</a:t>
            </a:r>
            <a:endParaRPr lang="en-US" altLang="zh-CN" sz="48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另外四个原则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0021" y="2571750"/>
            <a:ext cx="667732" cy="667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0997" y="3704243"/>
            <a:ext cx="667732" cy="667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4126" y="3704243"/>
            <a:ext cx="275899" cy="275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1512" y="2208818"/>
            <a:ext cx="275899" cy="275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1003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820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36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31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559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3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341706" y="0"/>
            <a:ext cx="28022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341706" y="3771900"/>
            <a:ext cx="2802294" cy="308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434854">
            <a:off x="699266" y="2897547"/>
            <a:ext cx="5276850" cy="5860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21625">
            <a:off x="381340" y="6035682"/>
            <a:ext cx="5276850" cy="555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851" y="577806"/>
            <a:ext cx="3333751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089" y="631884"/>
            <a:ext cx="3333751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326" y="685962"/>
            <a:ext cx="3333751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63" y="740040"/>
            <a:ext cx="3333751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6912338" y="16982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要遵守的原则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771900"/>
            <a:ext cx="9144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003708" y="5225283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怎么去实现</a:t>
            </a:r>
            <a:r>
              <a:rPr lang="en-US" altLang="zh-CN" dirty="0" smtClean="0">
                <a:solidFill>
                  <a:schemeClr val="bg1"/>
                </a:solidFill>
              </a:rPr>
              <a:t>?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800" y="794118"/>
            <a:ext cx="3333751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38" y="848197"/>
            <a:ext cx="3333750" cy="25020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grpSp>
        <p:nvGrpSpPr>
          <p:cNvPr id="29" name="组合 28"/>
          <p:cNvGrpSpPr/>
          <p:nvPr/>
        </p:nvGrpSpPr>
        <p:grpSpPr>
          <a:xfrm>
            <a:off x="745411" y="4175641"/>
            <a:ext cx="4396666" cy="2272999"/>
            <a:chOff x="745411" y="4558375"/>
            <a:chExt cx="3438504" cy="177764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2982" y="4558375"/>
              <a:ext cx="2030933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71047" y="4609370"/>
              <a:ext cx="2030933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9111" y="4660365"/>
              <a:ext cx="2030933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7175" y="4711360"/>
              <a:ext cx="2030933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5239" y="4762355"/>
              <a:ext cx="2030933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5411" y="4813348"/>
              <a:ext cx="2028825" cy="1522673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1866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0800000">
            <a:off x="4414837" y="2323041"/>
            <a:ext cx="314325" cy="1947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2741" y="2528356"/>
            <a:ext cx="62985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统一 </a:t>
            </a:r>
            <a:r>
              <a:rPr lang="en-US" altLang="zh-CN" sz="8800" smtClean="0">
                <a:solidFill>
                  <a:schemeClr val="accent1"/>
                </a:solidFill>
                <a:latin typeface="+mj-ea"/>
                <a:ea typeface="+mj-ea"/>
              </a:rPr>
              <a:t>&amp; </a:t>
            </a:r>
            <a:r>
              <a:rPr lang="zh-CN" altLang="en-US" sz="8800" smtClean="0">
                <a:solidFill>
                  <a:schemeClr val="accent1"/>
                </a:solidFill>
                <a:latin typeface="+mj-ea"/>
                <a:ea typeface="+mj-ea"/>
              </a:rPr>
              <a:t>和谐</a:t>
            </a:r>
            <a:endParaRPr lang="zh-CN" altLang="en-US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4334" y="3858373"/>
            <a:ext cx="3315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accent3"/>
                </a:solidFill>
              </a:rPr>
              <a:t>UNITY &amp; HARMONY</a:t>
            </a:r>
            <a:endParaRPr lang="zh-CN" altLang="en-US" sz="2400">
              <a:solidFill>
                <a:schemeClr val="accent3"/>
              </a:solidFill>
            </a:endParaRPr>
          </a:p>
        </p:txBody>
      </p:sp>
      <p:sp>
        <p:nvSpPr>
          <p:cNvPr id="5" name="文本框 13"/>
          <p:cNvSpPr txBox="1"/>
          <p:nvPr/>
        </p:nvSpPr>
        <p:spPr>
          <a:xfrm>
            <a:off x="469034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6" name="文本框 13"/>
          <p:cNvSpPr txBox="1"/>
          <p:nvPr/>
        </p:nvSpPr>
        <p:spPr>
          <a:xfrm rot="10800000">
            <a:off x="8134352" y="2973794"/>
            <a:ext cx="619747" cy="555674"/>
          </a:xfrm>
          <a:custGeom>
            <a:avLst/>
            <a:gdLst/>
            <a:ahLst/>
            <a:cxnLst/>
            <a:rect l="l" t="t" r="r" b="b"/>
            <a:pathLst>
              <a:path w="86646" h="77688">
                <a:moveTo>
                  <a:pt x="76823" y="0"/>
                </a:moveTo>
                <a:lnTo>
                  <a:pt x="85753" y="9823"/>
                </a:lnTo>
                <a:cubicBezTo>
                  <a:pt x="74442" y="18157"/>
                  <a:pt x="68191" y="28277"/>
                  <a:pt x="67000" y="40183"/>
                </a:cubicBezTo>
                <a:cubicBezTo>
                  <a:pt x="75930" y="40183"/>
                  <a:pt x="82478" y="40183"/>
                  <a:pt x="86646" y="40183"/>
                </a:cubicBezTo>
                <a:lnTo>
                  <a:pt x="86646" y="77688"/>
                </a:lnTo>
                <a:lnTo>
                  <a:pt x="49141" y="77688"/>
                </a:lnTo>
                <a:lnTo>
                  <a:pt x="49141" y="49113"/>
                </a:lnTo>
                <a:cubicBezTo>
                  <a:pt x="48546" y="27087"/>
                  <a:pt x="57773" y="10715"/>
                  <a:pt x="76823" y="0"/>
                </a:cubicBezTo>
                <a:close/>
                <a:moveTo>
                  <a:pt x="26817" y="0"/>
                </a:moveTo>
                <a:lnTo>
                  <a:pt x="35746" y="9823"/>
                </a:lnTo>
                <a:cubicBezTo>
                  <a:pt x="24435" y="18157"/>
                  <a:pt x="18482" y="28277"/>
                  <a:pt x="17887" y="40183"/>
                </a:cubicBezTo>
                <a:cubicBezTo>
                  <a:pt x="26221" y="40183"/>
                  <a:pt x="32472" y="40183"/>
                  <a:pt x="36639" y="40183"/>
                </a:cubicBezTo>
                <a:lnTo>
                  <a:pt x="36639" y="77688"/>
                </a:lnTo>
                <a:lnTo>
                  <a:pt x="28" y="77688"/>
                </a:lnTo>
                <a:lnTo>
                  <a:pt x="28" y="49113"/>
                </a:lnTo>
                <a:cubicBezTo>
                  <a:pt x="-568" y="26491"/>
                  <a:pt x="8362" y="10120"/>
                  <a:pt x="26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3825" y="1952391"/>
            <a:ext cx="1276350" cy="461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06929" y="1952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原则一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10" name="Group 78"/>
          <p:cNvGrpSpPr>
            <a:grpSpLocks noChangeAspect="1"/>
          </p:cNvGrpSpPr>
          <p:nvPr/>
        </p:nvGrpSpPr>
        <p:grpSpPr bwMode="auto">
          <a:xfrm>
            <a:off x="3804732" y="6154188"/>
            <a:ext cx="1512389" cy="384830"/>
            <a:chOff x="-8814" y="-811"/>
            <a:chExt cx="23360" cy="5944"/>
          </a:xfrm>
        </p:grpSpPr>
        <p:sp>
          <p:nvSpPr>
            <p:cNvPr id="11" name="Freeform 79"/>
            <p:cNvSpPr>
              <a:spLocks/>
            </p:cNvSpPr>
            <p:nvPr/>
          </p:nvSpPr>
          <p:spPr bwMode="auto">
            <a:xfrm>
              <a:off x="-8814" y="-811"/>
              <a:ext cx="4823" cy="5944"/>
            </a:xfrm>
            <a:custGeom>
              <a:avLst/>
              <a:gdLst>
                <a:gd name="T0" fmla="*/ 1994 w 2041"/>
                <a:gd name="T1" fmla="*/ 1459 h 2513"/>
                <a:gd name="T2" fmla="*/ 1997 w 2041"/>
                <a:gd name="T3" fmla="*/ 1438 h 2513"/>
                <a:gd name="T4" fmla="*/ 2029 w 2041"/>
                <a:gd name="T5" fmla="*/ 1201 h 2513"/>
                <a:gd name="T6" fmla="*/ 2024 w 2041"/>
                <a:gd name="T7" fmla="*/ 888 h 2513"/>
                <a:gd name="T8" fmla="*/ 2024 w 2041"/>
                <a:gd name="T9" fmla="*/ 877 h 2513"/>
                <a:gd name="T10" fmla="*/ 1374 w 2041"/>
                <a:gd name="T11" fmla="*/ 73 h 2513"/>
                <a:gd name="T12" fmla="*/ 954 w 2041"/>
                <a:gd name="T13" fmla="*/ 0 h 2513"/>
                <a:gd name="T14" fmla="*/ 945 w 2041"/>
                <a:gd name="T15" fmla="*/ 0 h 2513"/>
                <a:gd name="T16" fmla="*/ 634 w 2041"/>
                <a:gd name="T17" fmla="*/ 62 h 2513"/>
                <a:gd name="T18" fmla="*/ 432 w 2041"/>
                <a:gd name="T19" fmla="*/ 200 h 2513"/>
                <a:gd name="T20" fmla="*/ 297 w 2041"/>
                <a:gd name="T21" fmla="*/ 384 h 2513"/>
                <a:gd name="T22" fmla="*/ 122 w 2041"/>
                <a:gd name="T23" fmla="*/ 531 h 2513"/>
                <a:gd name="T24" fmla="*/ 16 w 2041"/>
                <a:gd name="T25" fmla="*/ 865 h 2513"/>
                <a:gd name="T26" fmla="*/ 62 w 2041"/>
                <a:gd name="T27" fmla="*/ 1454 h 2513"/>
                <a:gd name="T28" fmla="*/ 10 w 2041"/>
                <a:gd name="T29" fmla="*/ 1571 h 2513"/>
                <a:gd name="T30" fmla="*/ 40 w 2041"/>
                <a:gd name="T31" fmla="*/ 1698 h 2513"/>
                <a:gd name="T32" fmla="*/ 244 w 2041"/>
                <a:gd name="T33" fmla="*/ 1952 h 2513"/>
                <a:gd name="T34" fmla="*/ 301 w 2041"/>
                <a:gd name="T35" fmla="*/ 1958 h 2513"/>
                <a:gd name="T36" fmla="*/ 311 w 2041"/>
                <a:gd name="T37" fmla="*/ 1958 h 2513"/>
                <a:gd name="T38" fmla="*/ 317 w 2041"/>
                <a:gd name="T39" fmla="*/ 1971 h 2513"/>
                <a:gd name="T40" fmla="*/ 344 w 2041"/>
                <a:gd name="T41" fmla="*/ 2030 h 2513"/>
                <a:gd name="T42" fmla="*/ 360 w 2041"/>
                <a:gd name="T43" fmla="*/ 2063 h 2513"/>
                <a:gd name="T44" fmla="*/ 821 w 2041"/>
                <a:gd name="T45" fmla="*/ 2468 h 2513"/>
                <a:gd name="T46" fmla="*/ 1015 w 2041"/>
                <a:gd name="T47" fmla="*/ 2513 h 2513"/>
                <a:gd name="T48" fmla="*/ 1026 w 2041"/>
                <a:gd name="T49" fmla="*/ 2513 h 2513"/>
                <a:gd name="T50" fmla="*/ 1035 w 2041"/>
                <a:gd name="T51" fmla="*/ 2513 h 2513"/>
                <a:gd name="T52" fmla="*/ 1231 w 2041"/>
                <a:gd name="T53" fmla="*/ 2468 h 2513"/>
                <a:gd name="T54" fmla="*/ 1691 w 2041"/>
                <a:gd name="T55" fmla="*/ 2063 h 2513"/>
                <a:gd name="T56" fmla="*/ 1708 w 2041"/>
                <a:gd name="T57" fmla="*/ 2030 h 2513"/>
                <a:gd name="T58" fmla="*/ 1734 w 2041"/>
                <a:gd name="T59" fmla="*/ 1971 h 2513"/>
                <a:gd name="T60" fmla="*/ 1740 w 2041"/>
                <a:gd name="T61" fmla="*/ 1958 h 2513"/>
                <a:gd name="T62" fmla="*/ 1750 w 2041"/>
                <a:gd name="T63" fmla="*/ 1958 h 2513"/>
                <a:gd name="T64" fmla="*/ 1807 w 2041"/>
                <a:gd name="T65" fmla="*/ 1952 h 2513"/>
                <a:gd name="T66" fmla="*/ 2011 w 2041"/>
                <a:gd name="T67" fmla="*/ 1698 h 2513"/>
                <a:gd name="T68" fmla="*/ 2041 w 2041"/>
                <a:gd name="T69" fmla="*/ 1571 h 2513"/>
                <a:gd name="T70" fmla="*/ 1994 w 2041"/>
                <a:gd name="T71" fmla="*/ 1459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41" h="2513">
                  <a:moveTo>
                    <a:pt x="1994" y="1459"/>
                  </a:moveTo>
                  <a:cubicBezTo>
                    <a:pt x="1995" y="1453"/>
                    <a:pt x="1996" y="1445"/>
                    <a:pt x="1997" y="1438"/>
                  </a:cubicBezTo>
                  <a:cubicBezTo>
                    <a:pt x="2007" y="1385"/>
                    <a:pt x="2023" y="1296"/>
                    <a:pt x="2029" y="1201"/>
                  </a:cubicBezTo>
                  <a:cubicBezTo>
                    <a:pt x="2035" y="1084"/>
                    <a:pt x="2027" y="937"/>
                    <a:pt x="2024" y="888"/>
                  </a:cubicBezTo>
                  <a:cubicBezTo>
                    <a:pt x="2024" y="883"/>
                    <a:pt x="2024" y="879"/>
                    <a:pt x="2024" y="877"/>
                  </a:cubicBezTo>
                  <a:cubicBezTo>
                    <a:pt x="2009" y="506"/>
                    <a:pt x="1760" y="198"/>
                    <a:pt x="1374" y="73"/>
                  </a:cubicBezTo>
                  <a:cubicBezTo>
                    <a:pt x="1223" y="25"/>
                    <a:pt x="1086" y="1"/>
                    <a:pt x="954" y="0"/>
                  </a:cubicBezTo>
                  <a:cubicBezTo>
                    <a:pt x="951" y="0"/>
                    <a:pt x="948" y="0"/>
                    <a:pt x="945" y="0"/>
                  </a:cubicBezTo>
                  <a:cubicBezTo>
                    <a:pt x="832" y="0"/>
                    <a:pt x="727" y="21"/>
                    <a:pt x="634" y="62"/>
                  </a:cubicBezTo>
                  <a:cubicBezTo>
                    <a:pt x="559" y="95"/>
                    <a:pt x="490" y="142"/>
                    <a:pt x="432" y="200"/>
                  </a:cubicBezTo>
                  <a:cubicBezTo>
                    <a:pt x="355" y="275"/>
                    <a:pt x="314" y="350"/>
                    <a:pt x="297" y="384"/>
                  </a:cubicBezTo>
                  <a:cubicBezTo>
                    <a:pt x="261" y="398"/>
                    <a:pt x="186" y="435"/>
                    <a:pt x="122" y="531"/>
                  </a:cubicBezTo>
                  <a:cubicBezTo>
                    <a:pt x="66" y="617"/>
                    <a:pt x="30" y="729"/>
                    <a:pt x="16" y="865"/>
                  </a:cubicBezTo>
                  <a:cubicBezTo>
                    <a:pt x="0" y="1028"/>
                    <a:pt x="15" y="1226"/>
                    <a:pt x="62" y="1454"/>
                  </a:cubicBezTo>
                  <a:cubicBezTo>
                    <a:pt x="28" y="1486"/>
                    <a:pt x="10" y="1525"/>
                    <a:pt x="10" y="1571"/>
                  </a:cubicBezTo>
                  <a:cubicBezTo>
                    <a:pt x="10" y="1613"/>
                    <a:pt x="25" y="1656"/>
                    <a:pt x="40" y="1698"/>
                  </a:cubicBezTo>
                  <a:cubicBezTo>
                    <a:pt x="75" y="1795"/>
                    <a:pt x="135" y="1925"/>
                    <a:pt x="244" y="1952"/>
                  </a:cubicBezTo>
                  <a:cubicBezTo>
                    <a:pt x="260" y="1956"/>
                    <a:pt x="279" y="1958"/>
                    <a:pt x="301" y="1958"/>
                  </a:cubicBezTo>
                  <a:cubicBezTo>
                    <a:pt x="304" y="1958"/>
                    <a:pt x="308" y="1958"/>
                    <a:pt x="311" y="1958"/>
                  </a:cubicBezTo>
                  <a:cubicBezTo>
                    <a:pt x="313" y="1962"/>
                    <a:pt x="314" y="1967"/>
                    <a:pt x="317" y="1971"/>
                  </a:cubicBezTo>
                  <a:cubicBezTo>
                    <a:pt x="329" y="2000"/>
                    <a:pt x="336" y="2013"/>
                    <a:pt x="344" y="2030"/>
                  </a:cubicBezTo>
                  <a:cubicBezTo>
                    <a:pt x="348" y="2039"/>
                    <a:pt x="353" y="2049"/>
                    <a:pt x="360" y="2063"/>
                  </a:cubicBezTo>
                  <a:cubicBezTo>
                    <a:pt x="443" y="2234"/>
                    <a:pt x="607" y="2378"/>
                    <a:pt x="821" y="2468"/>
                  </a:cubicBezTo>
                  <a:cubicBezTo>
                    <a:pt x="860" y="2485"/>
                    <a:pt x="938" y="2513"/>
                    <a:pt x="1015" y="2513"/>
                  </a:cubicBezTo>
                  <a:cubicBezTo>
                    <a:pt x="1019" y="2513"/>
                    <a:pt x="1022" y="2513"/>
                    <a:pt x="1026" y="2513"/>
                  </a:cubicBezTo>
                  <a:cubicBezTo>
                    <a:pt x="1029" y="2513"/>
                    <a:pt x="1032" y="2513"/>
                    <a:pt x="1035" y="2513"/>
                  </a:cubicBezTo>
                  <a:cubicBezTo>
                    <a:pt x="1113" y="2513"/>
                    <a:pt x="1191" y="2485"/>
                    <a:pt x="1231" y="2468"/>
                  </a:cubicBezTo>
                  <a:cubicBezTo>
                    <a:pt x="1445" y="2378"/>
                    <a:pt x="1608" y="2234"/>
                    <a:pt x="1691" y="2063"/>
                  </a:cubicBezTo>
                  <a:cubicBezTo>
                    <a:pt x="1698" y="2049"/>
                    <a:pt x="1703" y="2039"/>
                    <a:pt x="1708" y="2030"/>
                  </a:cubicBezTo>
                  <a:cubicBezTo>
                    <a:pt x="1716" y="2013"/>
                    <a:pt x="1723" y="2000"/>
                    <a:pt x="1734" y="1971"/>
                  </a:cubicBezTo>
                  <a:cubicBezTo>
                    <a:pt x="1737" y="1967"/>
                    <a:pt x="1739" y="1962"/>
                    <a:pt x="1740" y="1958"/>
                  </a:cubicBezTo>
                  <a:cubicBezTo>
                    <a:pt x="1744" y="1958"/>
                    <a:pt x="1746" y="1958"/>
                    <a:pt x="1750" y="1958"/>
                  </a:cubicBezTo>
                  <a:cubicBezTo>
                    <a:pt x="1772" y="1958"/>
                    <a:pt x="1792" y="1956"/>
                    <a:pt x="1807" y="1952"/>
                  </a:cubicBezTo>
                  <a:cubicBezTo>
                    <a:pt x="1916" y="1925"/>
                    <a:pt x="1976" y="1795"/>
                    <a:pt x="2011" y="1698"/>
                  </a:cubicBezTo>
                  <a:cubicBezTo>
                    <a:pt x="2027" y="1656"/>
                    <a:pt x="2041" y="1613"/>
                    <a:pt x="2041" y="1571"/>
                  </a:cubicBezTo>
                  <a:cubicBezTo>
                    <a:pt x="2041" y="1527"/>
                    <a:pt x="2025" y="1489"/>
                    <a:pt x="1994" y="1459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0"/>
            <p:cNvSpPr>
              <a:spLocks noEditPoints="1"/>
            </p:cNvSpPr>
            <p:nvPr/>
          </p:nvSpPr>
          <p:spPr bwMode="auto">
            <a:xfrm>
              <a:off x="-2933" y="968"/>
              <a:ext cx="17479" cy="3082"/>
            </a:xfrm>
            <a:custGeom>
              <a:avLst/>
              <a:gdLst>
                <a:gd name="T0" fmla="*/ 2402 w 7397"/>
                <a:gd name="T1" fmla="*/ 857 h 1303"/>
                <a:gd name="T2" fmla="*/ 2516 w 7397"/>
                <a:gd name="T3" fmla="*/ 389 h 1303"/>
                <a:gd name="T4" fmla="*/ 5712 w 7397"/>
                <a:gd name="T5" fmla="*/ 595 h 1303"/>
                <a:gd name="T6" fmla="*/ 6005 w 7397"/>
                <a:gd name="T7" fmla="*/ 439 h 1303"/>
                <a:gd name="T8" fmla="*/ 5712 w 7397"/>
                <a:gd name="T9" fmla="*/ 304 h 1303"/>
                <a:gd name="T10" fmla="*/ 4637 w 7397"/>
                <a:gd name="T11" fmla="*/ 595 h 1303"/>
                <a:gd name="T12" fmla="*/ 4929 w 7397"/>
                <a:gd name="T13" fmla="*/ 439 h 1303"/>
                <a:gd name="T14" fmla="*/ 4637 w 7397"/>
                <a:gd name="T15" fmla="*/ 304 h 1303"/>
                <a:gd name="T16" fmla="*/ 7397 w 7397"/>
                <a:gd name="T17" fmla="*/ 0 h 1303"/>
                <a:gd name="T18" fmla="*/ 7075 w 7397"/>
                <a:gd name="T19" fmla="*/ 340 h 1303"/>
                <a:gd name="T20" fmla="*/ 6710 w 7397"/>
                <a:gd name="T21" fmla="*/ 1303 h 1303"/>
                <a:gd name="T22" fmla="*/ 6388 w 7397"/>
                <a:gd name="T23" fmla="*/ 340 h 1303"/>
                <a:gd name="T24" fmla="*/ 5354 w 7397"/>
                <a:gd name="T25" fmla="*/ 0 h 1303"/>
                <a:gd name="T26" fmla="*/ 6351 w 7397"/>
                <a:gd name="T27" fmla="*/ 439 h 1303"/>
                <a:gd name="T28" fmla="*/ 5712 w 7397"/>
                <a:gd name="T29" fmla="*/ 899 h 1303"/>
                <a:gd name="T30" fmla="*/ 5354 w 7397"/>
                <a:gd name="T31" fmla="*/ 1303 h 1303"/>
                <a:gd name="T32" fmla="*/ 4278 w 7397"/>
                <a:gd name="T33" fmla="*/ 0 h 1303"/>
                <a:gd name="T34" fmla="*/ 5276 w 7397"/>
                <a:gd name="T35" fmla="*/ 439 h 1303"/>
                <a:gd name="T36" fmla="*/ 4637 w 7397"/>
                <a:gd name="T37" fmla="*/ 899 h 1303"/>
                <a:gd name="T38" fmla="*/ 4278 w 7397"/>
                <a:gd name="T39" fmla="*/ 1303 h 1303"/>
                <a:gd name="T40" fmla="*/ 3161 w 7397"/>
                <a:gd name="T41" fmla="*/ 0 h 1303"/>
                <a:gd name="T42" fmla="*/ 4170 w 7397"/>
                <a:gd name="T43" fmla="*/ 340 h 1303"/>
                <a:gd name="T44" fmla="*/ 3848 w 7397"/>
                <a:gd name="T45" fmla="*/ 1303 h 1303"/>
                <a:gd name="T46" fmla="*/ 3483 w 7397"/>
                <a:gd name="T47" fmla="*/ 340 h 1303"/>
                <a:gd name="T48" fmla="*/ 3161 w 7397"/>
                <a:gd name="T49" fmla="*/ 0 h 1303"/>
                <a:gd name="T50" fmla="*/ 2701 w 7397"/>
                <a:gd name="T51" fmla="*/ 0 h 1303"/>
                <a:gd name="T52" fmla="*/ 2736 w 7397"/>
                <a:gd name="T53" fmla="*/ 1303 h 1303"/>
                <a:gd name="T54" fmla="*/ 2336 w 7397"/>
                <a:gd name="T55" fmla="*/ 1133 h 1303"/>
                <a:gd name="T56" fmla="*/ 1942 w 7397"/>
                <a:gd name="T57" fmla="*/ 1303 h 1303"/>
                <a:gd name="T58" fmla="*/ 1019 w 7397"/>
                <a:gd name="T59" fmla="*/ 0 h 1303"/>
                <a:gd name="T60" fmla="*/ 1383 w 7397"/>
                <a:gd name="T61" fmla="*/ 998 h 1303"/>
                <a:gd name="T62" fmla="*/ 1879 w 7397"/>
                <a:gd name="T63" fmla="*/ 1303 h 1303"/>
                <a:gd name="T64" fmla="*/ 1019 w 7397"/>
                <a:gd name="T65" fmla="*/ 0 h 1303"/>
                <a:gd name="T66" fmla="*/ 854 w 7397"/>
                <a:gd name="T67" fmla="*/ 0 h 1303"/>
                <a:gd name="T68" fmla="*/ 358 w 7397"/>
                <a:gd name="T69" fmla="*/ 304 h 1303"/>
                <a:gd name="T70" fmla="*/ 752 w 7397"/>
                <a:gd name="T71" fmla="*/ 538 h 1303"/>
                <a:gd name="T72" fmla="*/ 358 w 7397"/>
                <a:gd name="T73" fmla="*/ 842 h 1303"/>
                <a:gd name="T74" fmla="*/ 0 w 7397"/>
                <a:gd name="T75" fmla="*/ 1303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97" h="1303">
                  <a:moveTo>
                    <a:pt x="2516" y="389"/>
                  </a:moveTo>
                  <a:cubicBezTo>
                    <a:pt x="2402" y="857"/>
                    <a:pt x="2402" y="857"/>
                    <a:pt x="2402" y="857"/>
                  </a:cubicBezTo>
                  <a:cubicBezTo>
                    <a:pt x="2635" y="857"/>
                    <a:pt x="2635" y="857"/>
                    <a:pt x="2635" y="857"/>
                  </a:cubicBezTo>
                  <a:cubicBezTo>
                    <a:pt x="2516" y="389"/>
                    <a:pt x="2516" y="389"/>
                    <a:pt x="2516" y="389"/>
                  </a:cubicBezTo>
                  <a:close/>
                  <a:moveTo>
                    <a:pt x="5712" y="304"/>
                  </a:moveTo>
                  <a:cubicBezTo>
                    <a:pt x="5712" y="595"/>
                    <a:pt x="5712" y="595"/>
                    <a:pt x="5712" y="595"/>
                  </a:cubicBezTo>
                  <a:cubicBezTo>
                    <a:pt x="5862" y="595"/>
                    <a:pt x="5862" y="595"/>
                    <a:pt x="5862" y="595"/>
                  </a:cubicBezTo>
                  <a:cubicBezTo>
                    <a:pt x="5953" y="595"/>
                    <a:pt x="6001" y="543"/>
                    <a:pt x="6005" y="439"/>
                  </a:cubicBezTo>
                  <a:cubicBezTo>
                    <a:pt x="6001" y="349"/>
                    <a:pt x="5937" y="304"/>
                    <a:pt x="5814" y="304"/>
                  </a:cubicBezTo>
                  <a:lnTo>
                    <a:pt x="5712" y="304"/>
                  </a:lnTo>
                  <a:close/>
                  <a:moveTo>
                    <a:pt x="4637" y="304"/>
                  </a:moveTo>
                  <a:cubicBezTo>
                    <a:pt x="4637" y="595"/>
                    <a:pt x="4637" y="595"/>
                    <a:pt x="4637" y="595"/>
                  </a:cubicBezTo>
                  <a:cubicBezTo>
                    <a:pt x="4786" y="595"/>
                    <a:pt x="4786" y="595"/>
                    <a:pt x="4786" y="595"/>
                  </a:cubicBezTo>
                  <a:cubicBezTo>
                    <a:pt x="4878" y="595"/>
                    <a:pt x="4925" y="543"/>
                    <a:pt x="4929" y="439"/>
                  </a:cubicBezTo>
                  <a:cubicBezTo>
                    <a:pt x="4925" y="349"/>
                    <a:pt x="4862" y="304"/>
                    <a:pt x="4738" y="304"/>
                  </a:cubicBezTo>
                  <a:lnTo>
                    <a:pt x="4637" y="304"/>
                  </a:lnTo>
                  <a:close/>
                  <a:moveTo>
                    <a:pt x="6388" y="0"/>
                  </a:moveTo>
                  <a:cubicBezTo>
                    <a:pt x="7397" y="0"/>
                    <a:pt x="7397" y="0"/>
                    <a:pt x="7397" y="0"/>
                  </a:cubicBezTo>
                  <a:cubicBezTo>
                    <a:pt x="7397" y="340"/>
                    <a:pt x="7397" y="340"/>
                    <a:pt x="7397" y="340"/>
                  </a:cubicBezTo>
                  <a:cubicBezTo>
                    <a:pt x="7075" y="340"/>
                    <a:pt x="7075" y="340"/>
                    <a:pt x="7075" y="340"/>
                  </a:cubicBezTo>
                  <a:cubicBezTo>
                    <a:pt x="7075" y="1303"/>
                    <a:pt x="7075" y="1303"/>
                    <a:pt x="7075" y="1303"/>
                  </a:cubicBezTo>
                  <a:cubicBezTo>
                    <a:pt x="6710" y="1303"/>
                    <a:pt x="6710" y="1303"/>
                    <a:pt x="6710" y="1303"/>
                  </a:cubicBezTo>
                  <a:cubicBezTo>
                    <a:pt x="6710" y="340"/>
                    <a:pt x="6710" y="340"/>
                    <a:pt x="6710" y="340"/>
                  </a:cubicBezTo>
                  <a:cubicBezTo>
                    <a:pt x="6388" y="340"/>
                    <a:pt x="6388" y="340"/>
                    <a:pt x="6388" y="340"/>
                  </a:cubicBezTo>
                  <a:cubicBezTo>
                    <a:pt x="6388" y="0"/>
                    <a:pt x="6388" y="0"/>
                    <a:pt x="6388" y="0"/>
                  </a:cubicBezTo>
                  <a:close/>
                  <a:moveTo>
                    <a:pt x="5354" y="0"/>
                  </a:moveTo>
                  <a:cubicBezTo>
                    <a:pt x="5879" y="0"/>
                    <a:pt x="5879" y="0"/>
                    <a:pt x="5879" y="0"/>
                  </a:cubicBezTo>
                  <a:cubicBezTo>
                    <a:pt x="6186" y="9"/>
                    <a:pt x="6343" y="156"/>
                    <a:pt x="6351" y="439"/>
                  </a:cubicBezTo>
                  <a:cubicBezTo>
                    <a:pt x="6347" y="746"/>
                    <a:pt x="6194" y="899"/>
                    <a:pt x="5891" y="899"/>
                  </a:cubicBezTo>
                  <a:cubicBezTo>
                    <a:pt x="5712" y="899"/>
                    <a:pt x="5712" y="899"/>
                    <a:pt x="5712" y="899"/>
                  </a:cubicBezTo>
                  <a:cubicBezTo>
                    <a:pt x="5712" y="1303"/>
                    <a:pt x="5712" y="1303"/>
                    <a:pt x="5712" y="1303"/>
                  </a:cubicBezTo>
                  <a:cubicBezTo>
                    <a:pt x="5354" y="1303"/>
                    <a:pt x="5354" y="1303"/>
                    <a:pt x="5354" y="1303"/>
                  </a:cubicBezTo>
                  <a:cubicBezTo>
                    <a:pt x="5354" y="0"/>
                    <a:pt x="5354" y="0"/>
                    <a:pt x="5354" y="0"/>
                  </a:cubicBezTo>
                  <a:close/>
                  <a:moveTo>
                    <a:pt x="4278" y="0"/>
                  </a:moveTo>
                  <a:cubicBezTo>
                    <a:pt x="4804" y="0"/>
                    <a:pt x="4804" y="0"/>
                    <a:pt x="4804" y="0"/>
                  </a:cubicBezTo>
                  <a:cubicBezTo>
                    <a:pt x="5110" y="9"/>
                    <a:pt x="5268" y="156"/>
                    <a:pt x="5276" y="439"/>
                  </a:cubicBezTo>
                  <a:cubicBezTo>
                    <a:pt x="5272" y="746"/>
                    <a:pt x="5118" y="899"/>
                    <a:pt x="4816" y="899"/>
                  </a:cubicBezTo>
                  <a:cubicBezTo>
                    <a:pt x="4637" y="899"/>
                    <a:pt x="4637" y="899"/>
                    <a:pt x="4637" y="899"/>
                  </a:cubicBezTo>
                  <a:cubicBezTo>
                    <a:pt x="4637" y="1303"/>
                    <a:pt x="4637" y="1303"/>
                    <a:pt x="4637" y="1303"/>
                  </a:cubicBezTo>
                  <a:cubicBezTo>
                    <a:pt x="4278" y="1303"/>
                    <a:pt x="4278" y="1303"/>
                    <a:pt x="4278" y="1303"/>
                  </a:cubicBezTo>
                  <a:cubicBezTo>
                    <a:pt x="4278" y="0"/>
                    <a:pt x="4278" y="0"/>
                    <a:pt x="4278" y="0"/>
                  </a:cubicBezTo>
                  <a:close/>
                  <a:moveTo>
                    <a:pt x="3161" y="0"/>
                  </a:moveTo>
                  <a:cubicBezTo>
                    <a:pt x="4170" y="0"/>
                    <a:pt x="4170" y="0"/>
                    <a:pt x="4170" y="0"/>
                  </a:cubicBezTo>
                  <a:cubicBezTo>
                    <a:pt x="4170" y="340"/>
                    <a:pt x="4170" y="340"/>
                    <a:pt x="4170" y="340"/>
                  </a:cubicBezTo>
                  <a:cubicBezTo>
                    <a:pt x="3848" y="340"/>
                    <a:pt x="3848" y="340"/>
                    <a:pt x="3848" y="340"/>
                  </a:cubicBezTo>
                  <a:cubicBezTo>
                    <a:pt x="3848" y="1303"/>
                    <a:pt x="3848" y="1303"/>
                    <a:pt x="3848" y="1303"/>
                  </a:cubicBezTo>
                  <a:cubicBezTo>
                    <a:pt x="3483" y="1303"/>
                    <a:pt x="3483" y="1303"/>
                    <a:pt x="3483" y="1303"/>
                  </a:cubicBezTo>
                  <a:cubicBezTo>
                    <a:pt x="3483" y="340"/>
                    <a:pt x="3483" y="340"/>
                    <a:pt x="3483" y="340"/>
                  </a:cubicBezTo>
                  <a:cubicBezTo>
                    <a:pt x="3161" y="340"/>
                    <a:pt x="3161" y="340"/>
                    <a:pt x="3161" y="340"/>
                  </a:cubicBezTo>
                  <a:cubicBezTo>
                    <a:pt x="3161" y="0"/>
                    <a:pt x="3161" y="0"/>
                    <a:pt x="3161" y="0"/>
                  </a:cubicBezTo>
                  <a:close/>
                  <a:moveTo>
                    <a:pt x="2336" y="0"/>
                  </a:moveTo>
                  <a:cubicBezTo>
                    <a:pt x="2701" y="0"/>
                    <a:pt x="2701" y="0"/>
                    <a:pt x="2701" y="0"/>
                  </a:cubicBezTo>
                  <a:cubicBezTo>
                    <a:pt x="3095" y="1303"/>
                    <a:pt x="3095" y="1303"/>
                    <a:pt x="3095" y="1303"/>
                  </a:cubicBezTo>
                  <a:cubicBezTo>
                    <a:pt x="2736" y="1303"/>
                    <a:pt x="2736" y="1303"/>
                    <a:pt x="2736" y="1303"/>
                  </a:cubicBezTo>
                  <a:cubicBezTo>
                    <a:pt x="2695" y="1133"/>
                    <a:pt x="2695" y="1133"/>
                    <a:pt x="2695" y="1133"/>
                  </a:cubicBezTo>
                  <a:cubicBezTo>
                    <a:pt x="2336" y="1133"/>
                    <a:pt x="2336" y="1133"/>
                    <a:pt x="2336" y="1133"/>
                  </a:cubicBezTo>
                  <a:cubicBezTo>
                    <a:pt x="2295" y="1303"/>
                    <a:pt x="2295" y="1303"/>
                    <a:pt x="2295" y="1303"/>
                  </a:cubicBezTo>
                  <a:cubicBezTo>
                    <a:pt x="1942" y="1303"/>
                    <a:pt x="1942" y="1303"/>
                    <a:pt x="1942" y="1303"/>
                  </a:cubicBezTo>
                  <a:cubicBezTo>
                    <a:pt x="2336" y="0"/>
                    <a:pt x="2336" y="0"/>
                    <a:pt x="2336" y="0"/>
                  </a:cubicBezTo>
                  <a:close/>
                  <a:moveTo>
                    <a:pt x="1019" y="0"/>
                  </a:moveTo>
                  <a:cubicBezTo>
                    <a:pt x="1383" y="0"/>
                    <a:pt x="1383" y="0"/>
                    <a:pt x="1383" y="0"/>
                  </a:cubicBezTo>
                  <a:cubicBezTo>
                    <a:pt x="1383" y="998"/>
                    <a:pt x="1383" y="998"/>
                    <a:pt x="1383" y="998"/>
                  </a:cubicBezTo>
                  <a:cubicBezTo>
                    <a:pt x="1879" y="998"/>
                    <a:pt x="1879" y="998"/>
                    <a:pt x="1879" y="998"/>
                  </a:cubicBezTo>
                  <a:cubicBezTo>
                    <a:pt x="1879" y="1303"/>
                    <a:pt x="1879" y="1303"/>
                    <a:pt x="1879" y="1303"/>
                  </a:cubicBezTo>
                  <a:cubicBezTo>
                    <a:pt x="1019" y="1303"/>
                    <a:pt x="1019" y="1303"/>
                    <a:pt x="1019" y="1303"/>
                  </a:cubicBezTo>
                  <a:cubicBezTo>
                    <a:pt x="1019" y="0"/>
                    <a:pt x="1019" y="0"/>
                    <a:pt x="1019" y="0"/>
                  </a:cubicBezTo>
                  <a:close/>
                  <a:moveTo>
                    <a:pt x="0" y="0"/>
                  </a:moveTo>
                  <a:cubicBezTo>
                    <a:pt x="854" y="0"/>
                    <a:pt x="854" y="0"/>
                    <a:pt x="854" y="0"/>
                  </a:cubicBezTo>
                  <a:cubicBezTo>
                    <a:pt x="854" y="304"/>
                    <a:pt x="854" y="304"/>
                    <a:pt x="854" y="304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8" y="538"/>
                    <a:pt x="358" y="538"/>
                    <a:pt x="358" y="538"/>
                  </a:cubicBezTo>
                  <a:cubicBezTo>
                    <a:pt x="752" y="538"/>
                    <a:pt x="752" y="538"/>
                    <a:pt x="752" y="538"/>
                  </a:cubicBezTo>
                  <a:cubicBezTo>
                    <a:pt x="752" y="842"/>
                    <a:pt x="752" y="842"/>
                    <a:pt x="752" y="842"/>
                  </a:cubicBezTo>
                  <a:cubicBezTo>
                    <a:pt x="358" y="842"/>
                    <a:pt x="358" y="842"/>
                    <a:pt x="358" y="842"/>
                  </a:cubicBezTo>
                  <a:cubicBezTo>
                    <a:pt x="358" y="1303"/>
                    <a:pt x="358" y="1303"/>
                    <a:pt x="358" y="1303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046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401991" y="622623"/>
            <a:ext cx="4182476" cy="3835400"/>
            <a:chOff x="715423" y="1845627"/>
            <a:chExt cx="3464343" cy="3176861"/>
          </a:xfrm>
        </p:grpSpPr>
        <p:sp>
          <p:nvSpPr>
            <p:cNvPr id="3" name="椭圆 2"/>
            <p:cNvSpPr/>
            <p:nvPr/>
          </p:nvSpPr>
          <p:spPr>
            <a:xfrm>
              <a:off x="2083368" y="1964185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820837" y="184562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529012" y="2524905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60604" y="2552994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627675" y="3108553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881222" y="3156843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12181" y="3754401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789981" y="2632842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197632" y="3232270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557732" y="3864210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956360" y="445132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56913" y="2564352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55114" y="3254070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07323" y="390967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205951" y="446523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15423" y="326014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97843" y="3918306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8406" y="4470397"/>
              <a:ext cx="552091" cy="5520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819503" y="472538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亲密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98288" y="5550579"/>
            <a:ext cx="2012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PROXIMITY</a:t>
            </a:r>
            <a:endParaRPr lang="zh-CN" altLang="en-US" sz="2400"/>
          </a:p>
        </p:txBody>
      </p:sp>
      <p:sp>
        <p:nvSpPr>
          <p:cNvPr id="26" name="文本框 25"/>
          <p:cNvSpPr txBox="1"/>
          <p:nvPr/>
        </p:nvSpPr>
        <p:spPr>
          <a:xfrm>
            <a:off x="1555790" y="6117492"/>
            <a:ext cx="6032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时刻要注意元素之间的距离及其带来的影响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949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44299" y="621341"/>
            <a:ext cx="2162604" cy="3541084"/>
            <a:chOff x="3309829" y="534508"/>
            <a:chExt cx="2431543" cy="3981450"/>
          </a:xfrm>
        </p:grpSpPr>
        <p:sp>
          <p:nvSpPr>
            <p:cNvPr id="3" name="等腰三角形 2"/>
            <p:cNvSpPr/>
            <p:nvPr/>
          </p:nvSpPr>
          <p:spPr>
            <a:xfrm>
              <a:off x="3381375" y="534508"/>
              <a:ext cx="1016508" cy="8763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638675" y="534508"/>
              <a:ext cx="876300" cy="876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4085844" y="1578604"/>
              <a:ext cx="972312" cy="838200"/>
            </a:xfrm>
            <a:prstGeom prst="hexagon">
              <a:avLst>
                <a:gd name="adj" fmla="val 27273"/>
                <a:gd name="vf" fmla="val 1154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09829" y="3058633"/>
              <a:ext cx="1457325" cy="14573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912018" y="3058634"/>
              <a:ext cx="829354" cy="8293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912018" y="4064630"/>
              <a:ext cx="451328" cy="451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819502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相似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4352" y="5550579"/>
            <a:ext cx="2015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SIMILARITY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858434" y="6117492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元素组内的元素相似之处也能带来统一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1680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9501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>
                <a:latin typeface="+mj-ea"/>
                <a:ea typeface="+mj-ea"/>
              </a:rPr>
              <a:t>连续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08487" y="5550579"/>
            <a:ext cx="2727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CONTINUATION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401901" y="6117492"/>
            <a:ext cx="6340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/>
              <a:t>线条或者图案要有延伸感也是保持统一的方式</a:t>
            </a:r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2257425" y="1104900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57425" y="2924175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743200" y="2014537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05200" y="1104900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05200" y="2924175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90975" y="2014537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752975" y="1104900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752975" y="2924175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238750" y="2014537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76081" y="1104900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076081" y="2924175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561856" y="2014537"/>
            <a:ext cx="723900" cy="723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4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9501" y="4725381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j-ea"/>
                <a:ea typeface="+mj-ea"/>
              </a:rPr>
              <a:t>重复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82600" y="5550579"/>
            <a:ext cx="2178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/>
              <a:t>REPETITION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555791" y="6117492"/>
            <a:ext cx="6032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/>
              <a:t>某些</a:t>
            </a:r>
            <a:r>
              <a:rPr lang="zh-CN" altLang="en-US" sz="2400" smtClean="0"/>
              <a:t>元素（或它的某种属性）重复多次使用</a:t>
            </a:r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2087187" y="876299"/>
            <a:ext cx="2790825" cy="27908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731937" y="722061"/>
            <a:ext cx="1059263" cy="10592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025474" y="1190214"/>
            <a:ext cx="692410" cy="6924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152157" y="1918146"/>
            <a:ext cx="1746634" cy="17466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54404" y="3218396"/>
            <a:ext cx="519667" cy="51966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4472C4"/>
      </a:accent5>
      <a:accent6>
        <a:srgbClr val="F8F7F5"/>
      </a:accent6>
      <a:hlink>
        <a:srgbClr val="0563C1"/>
      </a:hlink>
      <a:folHlink>
        <a:srgbClr val="954F72"/>
      </a:folHlink>
    </a:clrScheme>
    <a:fontScheme name="自定义 1">
      <a:majorFont>
        <a:latin typeface="方正兰亭超细黑简体"/>
        <a:ea typeface="方正兰亭超细黑简体"/>
        <a:cs typeface=""/>
      </a:majorFont>
      <a:minorFont>
        <a:latin typeface="方正兰亭纤黑简体"/>
        <a:ea typeface="方正兰亭纤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</TotalTime>
  <Words>947</Words>
  <Application>Microsoft Office PowerPoint</Application>
  <PresentationFormat>全屏显示(4:3)</PresentationFormat>
  <Paragraphs>110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Meiryo</vt:lpstr>
      <vt:lpstr>方正超粗黑简体</vt:lpstr>
      <vt:lpstr>方正兰亭超细黑简体</vt:lpstr>
      <vt:lpstr>方正兰亭粗黑_GBK</vt:lpstr>
      <vt:lpstr>方正兰亭纤黑简体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21</cp:revision>
  <dcterms:created xsi:type="dcterms:W3CDTF">2015-03-12T02:05:39Z</dcterms:created>
  <dcterms:modified xsi:type="dcterms:W3CDTF">2016-08-07T13:23:10Z</dcterms:modified>
</cp:coreProperties>
</file>