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7"/>
  </p:notesMasterIdLst>
  <p:sldIdLst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70" r:id="rId12"/>
    <p:sldId id="266" r:id="rId13"/>
    <p:sldId id="267" r:id="rId14"/>
    <p:sldId id="269" r:id="rId15"/>
    <p:sldId id="271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5041"/>
    <a:srgbClr val="DE504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83" d="100"/>
          <a:sy n="83" d="100"/>
        </p:scale>
        <p:origin x="420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AFE100F-71B8-456C-9ADD-822F4A0747E5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B73416-A003-41F4-915C-8889B1E733D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1470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14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142812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09775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47320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324540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35456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1824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685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09896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8478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80420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79910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903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30023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70044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04406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7708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97254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16963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68659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13815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93473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14904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39420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31231B-8ED9-4FED-A838-5BDA0084BA5F}" type="datetimeFigureOut">
              <a:rPr lang="zh-CN" altLang="en-US" smtClean="0"/>
              <a:t>2016/7/11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1177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2016/7/11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312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5219883"/>
            <a:ext cx="12192000" cy="164417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4072391" y="5349409"/>
            <a:ext cx="42923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latin typeface="方正细倩简体" panose="03000509000000000000" pitchFamily="65" charset="-122"/>
                <a:ea typeface="方正细倩简体" panose="03000509000000000000" pitchFamily="65" charset="-122"/>
              </a:rPr>
              <a:t>手绘“呛口小辣椒</a:t>
            </a:r>
            <a:r>
              <a:rPr lang="en-US" altLang="zh-CN" sz="3200" dirty="0" smtClean="0">
                <a:solidFill>
                  <a:schemeClr val="bg1"/>
                </a:solidFill>
                <a:latin typeface="方正细倩简体" panose="03000509000000000000" pitchFamily="65" charset="-122"/>
                <a:ea typeface="方正细倩简体" panose="03000509000000000000" pitchFamily="65" charset="-122"/>
              </a:rPr>
              <a:t>”</a:t>
            </a:r>
            <a:endParaRPr lang="zh-CN" altLang="en-US" sz="3200" dirty="0">
              <a:solidFill>
                <a:schemeClr val="bg1"/>
              </a:solidFill>
              <a:latin typeface="方正细倩简体" panose="03000509000000000000" pitchFamily="65" charset="-122"/>
              <a:ea typeface="方正细倩简体" panose="03000509000000000000" pitchFamily="65" charset="-122"/>
            </a:endParaRPr>
          </a:p>
        </p:txBody>
      </p:sp>
      <p:cxnSp>
        <p:nvCxnSpPr>
          <p:cNvPr id="60" name="直接连接符 59"/>
          <p:cNvCxnSpPr/>
          <p:nvPr/>
        </p:nvCxnSpPr>
        <p:spPr>
          <a:xfrm>
            <a:off x="0" y="5208774"/>
            <a:ext cx="12192000" cy="0"/>
          </a:xfrm>
          <a:prstGeom prst="line">
            <a:avLst/>
          </a:prstGeom>
          <a:ln w="381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3" name="图片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/>
          <a:srcRect l="1345" t="17482" r="-1345" b="11188"/>
          <a:stretch/>
        </p:blipFill>
        <p:spPr>
          <a:xfrm>
            <a:off x="1058650" y="226243"/>
            <a:ext cx="9810750" cy="4062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901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椭圆 63"/>
          <p:cNvSpPr/>
          <p:nvPr/>
        </p:nvSpPr>
        <p:spPr>
          <a:xfrm>
            <a:off x="962097" y="4925758"/>
            <a:ext cx="7686995" cy="1157231"/>
          </a:xfrm>
          <a:prstGeom prst="ellipse">
            <a:avLst/>
          </a:prstGeom>
          <a:gradFill flip="none" rotWithShape="1">
            <a:gsLst>
              <a:gs pos="100000">
                <a:srgbClr val="DFD5CE"/>
              </a:gs>
              <a:gs pos="55000">
                <a:srgbClr val="816051"/>
              </a:gs>
              <a:gs pos="14000">
                <a:srgbClr val="532C2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 64"/>
          <p:cNvSpPr/>
          <p:nvPr/>
        </p:nvSpPr>
        <p:spPr>
          <a:xfrm>
            <a:off x="2610272" y="2436513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rot="19127706">
            <a:off x="8523488" y="2920046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任意多边形 66"/>
          <p:cNvSpPr/>
          <p:nvPr/>
        </p:nvSpPr>
        <p:spPr>
          <a:xfrm>
            <a:off x="3024340" y="2338032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任意多边形 67"/>
          <p:cNvSpPr/>
          <p:nvPr/>
        </p:nvSpPr>
        <p:spPr>
          <a:xfrm>
            <a:off x="2644189" y="2766436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 rot="21362844">
            <a:off x="3446770" y="3255122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 rot="19127706">
            <a:off x="8609702" y="2845459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 rot="19127706">
            <a:off x="8831381" y="2625205"/>
            <a:ext cx="2010719" cy="854556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/>
          <p:cNvSpPr/>
          <p:nvPr/>
        </p:nvSpPr>
        <p:spPr>
          <a:xfrm rot="19127706">
            <a:off x="9282813" y="2857330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任意多边形 72"/>
          <p:cNvSpPr/>
          <p:nvPr/>
        </p:nvSpPr>
        <p:spPr>
          <a:xfrm rot="21078304">
            <a:off x="3103053" y="2540941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任意多边形 73"/>
          <p:cNvSpPr/>
          <p:nvPr/>
        </p:nvSpPr>
        <p:spPr>
          <a:xfrm>
            <a:off x="2583629" y="2454166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 74"/>
          <p:cNvSpPr/>
          <p:nvPr/>
        </p:nvSpPr>
        <p:spPr>
          <a:xfrm>
            <a:off x="2630843" y="2453521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54000">
                <a:srgbClr val="780B11">
                  <a:alpha val="0"/>
                </a:srgbClr>
              </a:gs>
              <a:gs pos="69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>
                  <a:alpha val="34000"/>
                </a:srgbClr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6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任意多边形 75"/>
          <p:cNvSpPr/>
          <p:nvPr/>
        </p:nvSpPr>
        <p:spPr>
          <a:xfrm rot="21293908">
            <a:off x="3406482" y="3234342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椭圆 76"/>
          <p:cNvSpPr/>
          <p:nvPr/>
        </p:nvSpPr>
        <p:spPr>
          <a:xfrm rot="6583012">
            <a:off x="2543393" y="3996082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任意多边形 78"/>
          <p:cNvSpPr/>
          <p:nvPr/>
        </p:nvSpPr>
        <p:spPr>
          <a:xfrm rot="21043913">
            <a:off x="3212648" y="3105375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任意多边形 79"/>
          <p:cNvSpPr/>
          <p:nvPr/>
        </p:nvSpPr>
        <p:spPr>
          <a:xfrm>
            <a:off x="3343482" y="2910372"/>
            <a:ext cx="6085840" cy="1414803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任意多边形 80"/>
          <p:cNvSpPr/>
          <p:nvPr/>
        </p:nvSpPr>
        <p:spPr>
          <a:xfrm rot="21043913">
            <a:off x="3417852" y="3032663"/>
            <a:ext cx="5338740" cy="1817208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147942 w 4082140"/>
              <a:gd name="connsiteY9" fmla="*/ 729144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0179 h 1279853"/>
              <a:gd name="connsiteX1" fmla="*/ 23530 w 4082140"/>
              <a:gd name="connsiteY1" fmla="*/ 279561 h 1279853"/>
              <a:gd name="connsiteX2" fmla="*/ 473621 w 4082140"/>
              <a:gd name="connsiteY2" fmla="*/ 725028 h 1279853"/>
              <a:gd name="connsiteX3" fmla="*/ 1695311 w 4082140"/>
              <a:gd name="connsiteY3" fmla="*/ 1240143 h 1279853"/>
              <a:gd name="connsiteX4" fmla="*/ 3139210 w 4082140"/>
              <a:gd name="connsiteY4" fmla="*/ 1214463 h 1279853"/>
              <a:gd name="connsiteX5" fmla="*/ 3902046 w 4082140"/>
              <a:gd name="connsiteY5" fmla="*/ 969999 h 1279853"/>
              <a:gd name="connsiteX6" fmla="*/ 4041392 w 4082140"/>
              <a:gd name="connsiteY6" fmla="*/ 683599 h 1279853"/>
              <a:gd name="connsiteX7" fmla="*/ 3469982 w 4082140"/>
              <a:gd name="connsiteY7" fmla="*/ 836923 h 1279853"/>
              <a:gd name="connsiteX8" fmla="*/ 2446086 w 4082140"/>
              <a:gd name="connsiteY8" fmla="*/ 1002335 h 1279853"/>
              <a:gd name="connsiteX9" fmla="*/ 1147942 w 4082140"/>
              <a:gd name="connsiteY9" fmla="*/ 725262 h 1279853"/>
              <a:gd name="connsiteX10" fmla="*/ 660717 w 4082140"/>
              <a:gd name="connsiteY10" fmla="*/ 428733 h 1279853"/>
              <a:gd name="connsiteX11" fmla="*/ 300620 w 4082140"/>
              <a:gd name="connsiteY11" fmla="*/ 48652 h 1279853"/>
              <a:gd name="connsiteX12" fmla="*/ 88184 w 4082140"/>
              <a:gd name="connsiteY12" fmla="*/ 30179 h 127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79853">
                <a:moveTo>
                  <a:pt x="88184" y="30179"/>
                </a:moveTo>
                <a:cubicBezTo>
                  <a:pt x="42002" y="68664"/>
                  <a:pt x="-40710" y="163753"/>
                  <a:pt x="23530" y="279561"/>
                </a:cubicBezTo>
                <a:cubicBezTo>
                  <a:pt x="87770" y="395369"/>
                  <a:pt x="194991" y="564931"/>
                  <a:pt x="473621" y="725028"/>
                </a:cubicBezTo>
                <a:cubicBezTo>
                  <a:pt x="752251" y="885125"/>
                  <a:pt x="1251046" y="1158571"/>
                  <a:pt x="1695311" y="1240143"/>
                </a:cubicBezTo>
                <a:cubicBezTo>
                  <a:pt x="2139576" y="1321715"/>
                  <a:pt x="2771421" y="1259487"/>
                  <a:pt x="3139210" y="1214463"/>
                </a:cubicBezTo>
                <a:cubicBezTo>
                  <a:pt x="3506999" y="1169439"/>
                  <a:pt x="3751682" y="1058476"/>
                  <a:pt x="3902046" y="969999"/>
                </a:cubicBezTo>
                <a:cubicBezTo>
                  <a:pt x="4052410" y="881522"/>
                  <a:pt x="4137547" y="691108"/>
                  <a:pt x="4041392" y="683599"/>
                </a:cubicBezTo>
                <a:cubicBezTo>
                  <a:pt x="3945237" y="676090"/>
                  <a:pt x="3735866" y="783800"/>
                  <a:pt x="3469982" y="836923"/>
                </a:cubicBezTo>
                <a:cubicBezTo>
                  <a:pt x="3204098" y="890046"/>
                  <a:pt x="2833093" y="1020945"/>
                  <a:pt x="2446086" y="1002335"/>
                </a:cubicBezTo>
                <a:cubicBezTo>
                  <a:pt x="2059079" y="983725"/>
                  <a:pt x="1445503" y="820862"/>
                  <a:pt x="1147942" y="725262"/>
                </a:cubicBezTo>
                <a:cubicBezTo>
                  <a:pt x="850381" y="629662"/>
                  <a:pt x="830050" y="545727"/>
                  <a:pt x="660717" y="428733"/>
                </a:cubicBezTo>
                <a:cubicBezTo>
                  <a:pt x="491384" y="311739"/>
                  <a:pt x="396042" y="115078"/>
                  <a:pt x="300620" y="48652"/>
                </a:cubicBezTo>
                <a:cubicBezTo>
                  <a:pt x="205198" y="-17774"/>
                  <a:pt x="134366" y="-8306"/>
                  <a:pt x="88184" y="30179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任意多边形 81"/>
          <p:cNvSpPr/>
          <p:nvPr/>
        </p:nvSpPr>
        <p:spPr>
          <a:xfrm rot="20393632">
            <a:off x="5398686" y="2480673"/>
            <a:ext cx="5743856" cy="1430472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299208"/>
              <a:gd name="connsiteX1" fmla="*/ 375920 w 6085840"/>
              <a:gd name="connsiteY1" fmla="*/ 436880 h 1299208"/>
              <a:gd name="connsiteX2" fmla="*/ 812800 w 6085840"/>
              <a:gd name="connsiteY2" fmla="*/ 848360 h 1299208"/>
              <a:gd name="connsiteX3" fmla="*/ 1137920 w 6085840"/>
              <a:gd name="connsiteY3" fmla="*/ 1092200 h 1299208"/>
              <a:gd name="connsiteX4" fmla="*/ 1554480 w 6085840"/>
              <a:gd name="connsiteY4" fmla="*/ 1290320 h 1299208"/>
              <a:gd name="connsiteX5" fmla="*/ 3129310 w 6085840"/>
              <a:gd name="connsiteY5" fmla="*/ 1256270 h 1299208"/>
              <a:gd name="connsiteX6" fmla="*/ 4023360 w 6085840"/>
              <a:gd name="connsiteY6" fmla="*/ 1178560 h 1299208"/>
              <a:gd name="connsiteX7" fmla="*/ 5120640 w 6085840"/>
              <a:gd name="connsiteY7" fmla="*/ 721360 h 1299208"/>
              <a:gd name="connsiteX8" fmla="*/ 6085840 w 6085840"/>
              <a:gd name="connsiteY8" fmla="*/ 0 h 1299208"/>
              <a:gd name="connsiteX0" fmla="*/ 0 w 6085840"/>
              <a:gd name="connsiteY0" fmla="*/ 447040 h 1322978"/>
              <a:gd name="connsiteX1" fmla="*/ 375920 w 6085840"/>
              <a:gd name="connsiteY1" fmla="*/ 436880 h 1322978"/>
              <a:gd name="connsiteX2" fmla="*/ 812800 w 6085840"/>
              <a:gd name="connsiteY2" fmla="*/ 848360 h 1322978"/>
              <a:gd name="connsiteX3" fmla="*/ 1137920 w 6085840"/>
              <a:gd name="connsiteY3" fmla="*/ 1092200 h 1322978"/>
              <a:gd name="connsiteX4" fmla="*/ 1554480 w 6085840"/>
              <a:gd name="connsiteY4" fmla="*/ 1290320 h 1322978"/>
              <a:gd name="connsiteX5" fmla="*/ 3129310 w 6085840"/>
              <a:gd name="connsiteY5" fmla="*/ 1256270 h 1322978"/>
              <a:gd name="connsiteX6" fmla="*/ 4023360 w 6085840"/>
              <a:gd name="connsiteY6" fmla="*/ 1178560 h 1322978"/>
              <a:gd name="connsiteX7" fmla="*/ 5120640 w 6085840"/>
              <a:gd name="connsiteY7" fmla="*/ 721360 h 1322978"/>
              <a:gd name="connsiteX8" fmla="*/ 6085840 w 6085840"/>
              <a:gd name="connsiteY8" fmla="*/ 0 h 1322978"/>
              <a:gd name="connsiteX0" fmla="*/ 0 w 6085840"/>
              <a:gd name="connsiteY0" fmla="*/ 447040 h 1394599"/>
              <a:gd name="connsiteX1" fmla="*/ 375920 w 6085840"/>
              <a:gd name="connsiteY1" fmla="*/ 436880 h 1394599"/>
              <a:gd name="connsiteX2" fmla="*/ 812800 w 6085840"/>
              <a:gd name="connsiteY2" fmla="*/ 848360 h 1394599"/>
              <a:gd name="connsiteX3" fmla="*/ 1137920 w 6085840"/>
              <a:gd name="connsiteY3" fmla="*/ 1092200 h 1394599"/>
              <a:gd name="connsiteX4" fmla="*/ 1554480 w 6085840"/>
              <a:gd name="connsiteY4" fmla="*/ 1290320 h 1394599"/>
              <a:gd name="connsiteX5" fmla="*/ 3260883 w 6085840"/>
              <a:gd name="connsiteY5" fmla="*/ 1353614 h 1394599"/>
              <a:gd name="connsiteX6" fmla="*/ 4023360 w 6085840"/>
              <a:gd name="connsiteY6" fmla="*/ 1178560 h 1394599"/>
              <a:gd name="connsiteX7" fmla="*/ 5120640 w 6085840"/>
              <a:gd name="connsiteY7" fmla="*/ 721360 h 1394599"/>
              <a:gd name="connsiteX8" fmla="*/ 6085840 w 6085840"/>
              <a:gd name="connsiteY8" fmla="*/ 0 h 1394599"/>
              <a:gd name="connsiteX0" fmla="*/ 0 w 6085840"/>
              <a:gd name="connsiteY0" fmla="*/ 447040 h 1443123"/>
              <a:gd name="connsiteX1" fmla="*/ 375920 w 6085840"/>
              <a:gd name="connsiteY1" fmla="*/ 436880 h 1443123"/>
              <a:gd name="connsiteX2" fmla="*/ 812800 w 6085840"/>
              <a:gd name="connsiteY2" fmla="*/ 848360 h 1443123"/>
              <a:gd name="connsiteX3" fmla="*/ 1137920 w 6085840"/>
              <a:gd name="connsiteY3" fmla="*/ 1092200 h 1443123"/>
              <a:gd name="connsiteX4" fmla="*/ 2447461 w 6085840"/>
              <a:gd name="connsiteY4" fmla="*/ 1430333 h 1443123"/>
              <a:gd name="connsiteX5" fmla="*/ 3260883 w 6085840"/>
              <a:gd name="connsiteY5" fmla="*/ 1353614 h 1443123"/>
              <a:gd name="connsiteX6" fmla="*/ 4023360 w 6085840"/>
              <a:gd name="connsiteY6" fmla="*/ 1178560 h 1443123"/>
              <a:gd name="connsiteX7" fmla="*/ 5120640 w 6085840"/>
              <a:gd name="connsiteY7" fmla="*/ 721360 h 1443123"/>
              <a:gd name="connsiteX8" fmla="*/ 6085840 w 6085840"/>
              <a:gd name="connsiteY8" fmla="*/ 0 h 1443123"/>
              <a:gd name="connsiteX0" fmla="*/ 0 w 6085840"/>
              <a:gd name="connsiteY0" fmla="*/ 447040 h 1438232"/>
              <a:gd name="connsiteX1" fmla="*/ 375920 w 6085840"/>
              <a:gd name="connsiteY1" fmla="*/ 436880 h 1438232"/>
              <a:gd name="connsiteX2" fmla="*/ 812800 w 6085840"/>
              <a:gd name="connsiteY2" fmla="*/ 848360 h 1438232"/>
              <a:gd name="connsiteX3" fmla="*/ 1842794 w 6085840"/>
              <a:gd name="connsiteY3" fmla="*/ 1369905 h 1438232"/>
              <a:gd name="connsiteX4" fmla="*/ 2447461 w 6085840"/>
              <a:gd name="connsiteY4" fmla="*/ 1430333 h 1438232"/>
              <a:gd name="connsiteX5" fmla="*/ 3260883 w 6085840"/>
              <a:gd name="connsiteY5" fmla="*/ 1353614 h 1438232"/>
              <a:gd name="connsiteX6" fmla="*/ 4023360 w 6085840"/>
              <a:gd name="connsiteY6" fmla="*/ 1178560 h 1438232"/>
              <a:gd name="connsiteX7" fmla="*/ 5120640 w 6085840"/>
              <a:gd name="connsiteY7" fmla="*/ 721360 h 1438232"/>
              <a:gd name="connsiteX8" fmla="*/ 6085840 w 6085840"/>
              <a:gd name="connsiteY8" fmla="*/ 0 h 1438232"/>
              <a:gd name="connsiteX0" fmla="*/ 0 w 6085840"/>
              <a:gd name="connsiteY0" fmla="*/ 447040 h 1430472"/>
              <a:gd name="connsiteX1" fmla="*/ 375920 w 6085840"/>
              <a:gd name="connsiteY1" fmla="*/ 436880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6085840"/>
              <a:gd name="connsiteY0" fmla="*/ 447040 h 1430472"/>
              <a:gd name="connsiteX1" fmla="*/ 807582 w 6085840"/>
              <a:gd name="connsiteY1" fmla="*/ 1165373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5743856"/>
              <a:gd name="connsiteY0" fmla="*/ 1044346 h 1430472"/>
              <a:gd name="connsiteX1" fmla="*/ 465598 w 5743856"/>
              <a:gd name="connsiteY1" fmla="*/ 1165373 h 1430472"/>
              <a:gd name="connsiteX2" fmla="*/ 943366 w 5743856"/>
              <a:gd name="connsiteY2" fmla="*/ 1277076 h 1430472"/>
              <a:gd name="connsiteX3" fmla="*/ 1500810 w 5743856"/>
              <a:gd name="connsiteY3" fmla="*/ 1369905 h 1430472"/>
              <a:gd name="connsiteX4" fmla="*/ 2105477 w 5743856"/>
              <a:gd name="connsiteY4" fmla="*/ 1430333 h 1430472"/>
              <a:gd name="connsiteX5" fmla="*/ 2918899 w 5743856"/>
              <a:gd name="connsiteY5" fmla="*/ 1353614 h 1430472"/>
              <a:gd name="connsiteX6" fmla="*/ 3681376 w 5743856"/>
              <a:gd name="connsiteY6" fmla="*/ 1178560 h 1430472"/>
              <a:gd name="connsiteX7" fmla="*/ 4778656 w 5743856"/>
              <a:gd name="connsiteY7" fmla="*/ 721360 h 1430472"/>
              <a:gd name="connsiteX8" fmla="*/ 5743856 w 5743856"/>
              <a:gd name="connsiteY8" fmla="*/ 0 h 14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3856" h="1430472">
                <a:moveTo>
                  <a:pt x="0" y="1044346"/>
                </a:moveTo>
                <a:cubicBezTo>
                  <a:pt x="120226" y="1003706"/>
                  <a:pt x="308370" y="1126585"/>
                  <a:pt x="465598" y="1165373"/>
                </a:cubicBezTo>
                <a:cubicBezTo>
                  <a:pt x="622826" y="1204161"/>
                  <a:pt x="770831" y="1242987"/>
                  <a:pt x="943366" y="1277076"/>
                </a:cubicBezTo>
                <a:cubicBezTo>
                  <a:pt x="1115901" y="1311165"/>
                  <a:pt x="1307125" y="1344362"/>
                  <a:pt x="1500810" y="1369905"/>
                </a:cubicBezTo>
                <a:cubicBezTo>
                  <a:pt x="1694495" y="1395448"/>
                  <a:pt x="1869129" y="1433048"/>
                  <a:pt x="2105477" y="1430333"/>
                </a:cubicBezTo>
                <a:cubicBezTo>
                  <a:pt x="2341825" y="1427618"/>
                  <a:pt x="2656249" y="1395576"/>
                  <a:pt x="2918899" y="1353614"/>
                </a:cubicBezTo>
                <a:cubicBezTo>
                  <a:pt x="3181549" y="1311652"/>
                  <a:pt x="3371417" y="1283936"/>
                  <a:pt x="3681376" y="1178560"/>
                </a:cubicBezTo>
                <a:cubicBezTo>
                  <a:pt x="3991335" y="1073184"/>
                  <a:pt x="4434909" y="917787"/>
                  <a:pt x="4778656" y="721360"/>
                </a:cubicBezTo>
                <a:cubicBezTo>
                  <a:pt x="5122403" y="524933"/>
                  <a:pt x="5433129" y="262466"/>
                  <a:pt x="5743856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15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6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任意多边形 82"/>
          <p:cNvSpPr/>
          <p:nvPr/>
        </p:nvSpPr>
        <p:spPr>
          <a:xfrm rot="20336731">
            <a:off x="6644291" y="4266525"/>
            <a:ext cx="3185582" cy="380584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33350">
            <a:gradFill>
              <a:gsLst>
                <a:gs pos="0">
                  <a:srgbClr val="EB6961">
                    <a:alpha val="8000"/>
                  </a:srgbClr>
                </a:gs>
                <a:gs pos="51000">
                  <a:srgbClr val="B44A44">
                    <a:alpha val="81000"/>
                  </a:srgbClr>
                </a:gs>
                <a:gs pos="26000">
                  <a:srgbClr val="E3645D">
                    <a:alpha val="0"/>
                  </a:srgbClr>
                </a:gs>
                <a:gs pos="88000">
                  <a:srgbClr val="EB9893">
                    <a:alpha val="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3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圆角矩形 83"/>
          <p:cNvSpPr/>
          <p:nvPr/>
        </p:nvSpPr>
        <p:spPr>
          <a:xfrm rot="20597436">
            <a:off x="6157205" y="4507746"/>
            <a:ext cx="89247" cy="307728"/>
          </a:xfrm>
          <a:prstGeom prst="roundRect">
            <a:avLst/>
          </a:prstGeom>
          <a:solidFill>
            <a:srgbClr val="DA5543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椭圆 84"/>
          <p:cNvSpPr/>
          <p:nvPr/>
        </p:nvSpPr>
        <p:spPr>
          <a:xfrm rot="13576430" flipV="1">
            <a:off x="6574566" y="4646412"/>
            <a:ext cx="316693" cy="176946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 rot="13576430" flipV="1">
            <a:off x="6486854" y="4649635"/>
            <a:ext cx="236894" cy="132360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 rot="13576430" flipV="1">
            <a:off x="6683486" y="4583491"/>
            <a:ext cx="403350" cy="225364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60"/>
          <p:cNvSpPr/>
          <p:nvPr/>
        </p:nvSpPr>
        <p:spPr>
          <a:xfrm rot="20449866" flipV="1">
            <a:off x="5760278" y="3873571"/>
            <a:ext cx="4177910" cy="353907"/>
          </a:xfrm>
          <a:custGeom>
            <a:avLst/>
            <a:gdLst>
              <a:gd name="connsiteX0" fmla="*/ 0 w 4502507"/>
              <a:gd name="connsiteY0" fmla="*/ 235633 h 471265"/>
              <a:gd name="connsiteX1" fmla="*/ 2251254 w 4502507"/>
              <a:gd name="connsiteY1" fmla="*/ 0 h 471265"/>
              <a:gd name="connsiteX2" fmla="*/ 4502508 w 4502507"/>
              <a:gd name="connsiteY2" fmla="*/ 235633 h 471265"/>
              <a:gd name="connsiteX3" fmla="*/ 2251254 w 4502507"/>
              <a:gd name="connsiteY3" fmla="*/ 471266 h 471265"/>
              <a:gd name="connsiteX4" fmla="*/ 0 w 4502507"/>
              <a:gd name="connsiteY4" fmla="*/ 235633 h 471265"/>
              <a:gd name="connsiteX0" fmla="*/ 0 w 3939727"/>
              <a:gd name="connsiteY0" fmla="*/ 533051 h 588166"/>
              <a:gd name="connsiteX1" fmla="*/ 1688473 w 3939727"/>
              <a:gd name="connsiteY1" fmla="*/ 9019 h 588166"/>
              <a:gd name="connsiteX2" fmla="*/ 3939727 w 3939727"/>
              <a:gd name="connsiteY2" fmla="*/ 244652 h 588166"/>
              <a:gd name="connsiteX3" fmla="*/ 1688473 w 3939727"/>
              <a:gd name="connsiteY3" fmla="*/ 480285 h 588166"/>
              <a:gd name="connsiteX4" fmla="*/ 0 w 3939727"/>
              <a:gd name="connsiteY4" fmla="*/ 533051 h 588166"/>
              <a:gd name="connsiteX0" fmla="*/ 851 w 3940578"/>
              <a:gd name="connsiteY0" fmla="*/ 370245 h 387536"/>
              <a:gd name="connsiteX1" fmla="*/ 1900819 w 3940578"/>
              <a:gd name="connsiteY1" fmla="*/ 52358 h 387536"/>
              <a:gd name="connsiteX2" fmla="*/ 3940578 w 3940578"/>
              <a:gd name="connsiteY2" fmla="*/ 81846 h 387536"/>
              <a:gd name="connsiteX3" fmla="*/ 1689324 w 3940578"/>
              <a:gd name="connsiteY3" fmla="*/ 317479 h 387536"/>
              <a:gd name="connsiteX4" fmla="*/ 851 w 3940578"/>
              <a:gd name="connsiteY4" fmla="*/ 370245 h 387536"/>
              <a:gd name="connsiteX0" fmla="*/ 827 w 3735233"/>
              <a:gd name="connsiteY0" fmla="*/ 317906 h 353907"/>
              <a:gd name="connsiteX1" fmla="*/ 1900795 w 3735233"/>
              <a:gd name="connsiteY1" fmla="*/ 19 h 353907"/>
              <a:gd name="connsiteX2" fmla="*/ 3735233 w 3735233"/>
              <a:gd name="connsiteY2" fmla="*/ 305254 h 353907"/>
              <a:gd name="connsiteX3" fmla="*/ 1689300 w 3735233"/>
              <a:gd name="connsiteY3" fmla="*/ 265140 h 353907"/>
              <a:gd name="connsiteX4" fmla="*/ 827 w 3735233"/>
              <a:gd name="connsiteY4" fmla="*/ 317906 h 3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5233" h="353907">
                <a:moveTo>
                  <a:pt x="827" y="317906"/>
                </a:moveTo>
                <a:cubicBezTo>
                  <a:pt x="36076" y="273719"/>
                  <a:pt x="1278394" y="2128"/>
                  <a:pt x="1900795" y="19"/>
                </a:cubicBezTo>
                <a:cubicBezTo>
                  <a:pt x="2523196" y="-2090"/>
                  <a:pt x="3735233" y="175117"/>
                  <a:pt x="3735233" y="305254"/>
                </a:cubicBezTo>
                <a:cubicBezTo>
                  <a:pt x="3735233" y="435391"/>
                  <a:pt x="2311701" y="263031"/>
                  <a:pt x="1689300" y="265140"/>
                </a:cubicBezTo>
                <a:cubicBezTo>
                  <a:pt x="1066899" y="267249"/>
                  <a:pt x="-34422" y="362093"/>
                  <a:pt x="827" y="317906"/>
                </a:cubicBezTo>
                <a:close/>
              </a:path>
            </a:pathLst>
          </a:custGeom>
          <a:solidFill>
            <a:srgbClr val="DA5543">
              <a:alpha val="60000"/>
            </a:srgb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任意多边形 88"/>
          <p:cNvSpPr/>
          <p:nvPr/>
        </p:nvSpPr>
        <p:spPr>
          <a:xfrm>
            <a:off x="10099338" y="2317338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 rot="1414237">
            <a:off x="9947900" y="2450554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 rot="1101331" flipV="1">
            <a:off x="10483051" y="2466852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椭圆 91"/>
          <p:cNvSpPr/>
          <p:nvPr/>
        </p:nvSpPr>
        <p:spPr>
          <a:xfrm rot="2112404" flipV="1">
            <a:off x="3348158" y="3695265"/>
            <a:ext cx="893887" cy="345047"/>
          </a:xfrm>
          <a:prstGeom prst="ellipse">
            <a:avLst/>
          </a:prstGeom>
          <a:solidFill>
            <a:srgbClr val="F1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3" name="组合 92"/>
          <p:cNvGrpSpPr/>
          <p:nvPr/>
        </p:nvGrpSpPr>
        <p:grpSpPr>
          <a:xfrm>
            <a:off x="9275665" y="2734135"/>
            <a:ext cx="737165" cy="512324"/>
            <a:chOff x="8326197" y="2889645"/>
            <a:chExt cx="737165" cy="512324"/>
          </a:xfrm>
        </p:grpSpPr>
        <p:sp>
          <p:nvSpPr>
            <p:cNvPr id="94" name="椭圆 93"/>
            <p:cNvSpPr/>
            <p:nvPr/>
          </p:nvSpPr>
          <p:spPr>
            <a:xfrm rot="19288579" flipV="1">
              <a:off x="8616985" y="2889645"/>
              <a:ext cx="446377" cy="169841"/>
            </a:xfrm>
            <a:prstGeom prst="ellipse">
              <a:avLst/>
            </a:prstGeom>
            <a:solidFill>
              <a:srgbClr val="E0594B">
                <a:alpha val="61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椭圆 94"/>
            <p:cNvSpPr/>
            <p:nvPr/>
          </p:nvSpPr>
          <p:spPr>
            <a:xfrm rot="19288579" flipV="1">
              <a:off x="8475231" y="3062123"/>
              <a:ext cx="338758" cy="164836"/>
            </a:xfrm>
            <a:prstGeom prst="ellipse">
              <a:avLst/>
            </a:prstGeom>
            <a:solidFill>
              <a:srgbClr val="DA5543"/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椭圆 95"/>
            <p:cNvSpPr/>
            <p:nvPr/>
          </p:nvSpPr>
          <p:spPr>
            <a:xfrm rot="19288579" flipV="1">
              <a:off x="8326197" y="3225023"/>
              <a:ext cx="316693" cy="176946"/>
            </a:xfrm>
            <a:prstGeom prst="ellipse">
              <a:avLst/>
            </a:prstGeom>
            <a:solidFill>
              <a:srgbClr val="DA5543">
                <a:alpha val="63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7" name="椭圆 96"/>
          <p:cNvSpPr/>
          <p:nvPr/>
        </p:nvSpPr>
        <p:spPr>
          <a:xfrm rot="256410" flipV="1">
            <a:off x="10373736" y="2458581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椭圆 97"/>
          <p:cNvSpPr/>
          <p:nvPr/>
        </p:nvSpPr>
        <p:spPr>
          <a:xfrm rot="20315767" flipV="1">
            <a:off x="10240041" y="2461548"/>
            <a:ext cx="446377" cy="214212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" name="任意多边形 98"/>
          <p:cNvSpPr/>
          <p:nvPr/>
        </p:nvSpPr>
        <p:spPr>
          <a:xfrm rot="21202002">
            <a:off x="10455064" y="2641763"/>
            <a:ext cx="305486" cy="81385"/>
          </a:xfrm>
          <a:custGeom>
            <a:avLst/>
            <a:gdLst>
              <a:gd name="connsiteX0" fmla="*/ 0 w 281940"/>
              <a:gd name="connsiteY0" fmla="*/ 46672 h 158432"/>
              <a:gd name="connsiteX1" fmla="*/ 0 w 281940"/>
              <a:gd name="connsiteY1" fmla="*/ 46672 h 158432"/>
              <a:gd name="connsiteX2" fmla="*/ 12700 w 281940"/>
              <a:gd name="connsiteY2" fmla="*/ 87312 h 158432"/>
              <a:gd name="connsiteX3" fmla="*/ 20320 w 281940"/>
              <a:gd name="connsiteY3" fmla="*/ 115252 h 158432"/>
              <a:gd name="connsiteX4" fmla="*/ 35560 w 281940"/>
              <a:gd name="connsiteY4" fmla="*/ 138112 h 158432"/>
              <a:gd name="connsiteX5" fmla="*/ 45720 w 281940"/>
              <a:gd name="connsiteY5" fmla="*/ 153352 h 158432"/>
              <a:gd name="connsiteX6" fmla="*/ 60960 w 281940"/>
              <a:gd name="connsiteY6" fmla="*/ 158432 h 158432"/>
              <a:gd name="connsiteX7" fmla="*/ 93980 w 281940"/>
              <a:gd name="connsiteY7" fmla="*/ 155892 h 158432"/>
              <a:gd name="connsiteX8" fmla="*/ 111760 w 281940"/>
              <a:gd name="connsiteY8" fmla="*/ 138112 h 158432"/>
              <a:gd name="connsiteX9" fmla="*/ 114300 w 281940"/>
              <a:gd name="connsiteY9" fmla="*/ 127952 h 158432"/>
              <a:gd name="connsiteX10" fmla="*/ 124460 w 281940"/>
              <a:gd name="connsiteY10" fmla="*/ 112712 h 158432"/>
              <a:gd name="connsiteX11" fmla="*/ 129540 w 281940"/>
              <a:gd name="connsiteY11" fmla="*/ 97472 h 158432"/>
              <a:gd name="connsiteX12" fmla="*/ 124460 w 281940"/>
              <a:gd name="connsiteY12" fmla="*/ 77152 h 158432"/>
              <a:gd name="connsiteX13" fmla="*/ 226060 w 281940"/>
              <a:gd name="connsiteY13" fmla="*/ 74612 h 158432"/>
              <a:gd name="connsiteX14" fmla="*/ 233680 w 281940"/>
              <a:gd name="connsiteY14" fmla="*/ 72072 h 158432"/>
              <a:gd name="connsiteX15" fmla="*/ 243840 w 281940"/>
              <a:gd name="connsiteY15" fmla="*/ 69532 h 158432"/>
              <a:gd name="connsiteX16" fmla="*/ 259080 w 281940"/>
              <a:gd name="connsiteY16" fmla="*/ 66992 h 158432"/>
              <a:gd name="connsiteX17" fmla="*/ 281940 w 281940"/>
              <a:gd name="connsiteY17" fmla="*/ 61912 h 158432"/>
              <a:gd name="connsiteX18" fmla="*/ 276860 w 281940"/>
              <a:gd name="connsiteY18" fmla="*/ 54292 h 158432"/>
              <a:gd name="connsiteX19" fmla="*/ 256540 w 281940"/>
              <a:gd name="connsiteY19" fmla="*/ 44132 h 158432"/>
              <a:gd name="connsiteX20" fmla="*/ 246380 w 281940"/>
              <a:gd name="connsiteY20" fmla="*/ 39052 h 158432"/>
              <a:gd name="connsiteX21" fmla="*/ 154940 w 281940"/>
              <a:gd name="connsiteY21" fmla="*/ 36512 h 158432"/>
              <a:gd name="connsiteX22" fmla="*/ 157480 w 281940"/>
              <a:gd name="connsiteY22" fmla="*/ 13652 h 158432"/>
              <a:gd name="connsiteX23" fmla="*/ 154940 w 281940"/>
              <a:gd name="connsiteY23" fmla="*/ 952 h 158432"/>
              <a:gd name="connsiteX24" fmla="*/ 129540 w 281940"/>
              <a:gd name="connsiteY24" fmla="*/ 3492 h 158432"/>
              <a:gd name="connsiteX25" fmla="*/ 109220 w 281940"/>
              <a:gd name="connsiteY25" fmla="*/ 13652 h 158432"/>
              <a:gd name="connsiteX26" fmla="*/ 101600 w 281940"/>
              <a:gd name="connsiteY26" fmla="*/ 21272 h 158432"/>
              <a:gd name="connsiteX27" fmla="*/ 88900 w 281940"/>
              <a:gd name="connsiteY27" fmla="*/ 23812 h 158432"/>
              <a:gd name="connsiteX28" fmla="*/ 81280 w 281940"/>
              <a:gd name="connsiteY28" fmla="*/ 26352 h 158432"/>
              <a:gd name="connsiteX29" fmla="*/ 53340 w 281940"/>
              <a:gd name="connsiteY29" fmla="*/ 28892 h 158432"/>
              <a:gd name="connsiteX30" fmla="*/ 35560 w 281940"/>
              <a:gd name="connsiteY30" fmla="*/ 31432 h 158432"/>
              <a:gd name="connsiteX31" fmla="*/ 20320 w 281940"/>
              <a:gd name="connsiteY31" fmla="*/ 36512 h 158432"/>
              <a:gd name="connsiteX32" fmla="*/ 10160 w 281940"/>
              <a:gd name="connsiteY32" fmla="*/ 51752 h 158432"/>
              <a:gd name="connsiteX33" fmla="*/ 0 w 281940"/>
              <a:gd name="connsiteY33" fmla="*/ 46672 h 15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40" h="158432">
                <a:moveTo>
                  <a:pt x="0" y="46672"/>
                </a:moveTo>
                <a:lnTo>
                  <a:pt x="0" y="46672"/>
                </a:lnTo>
                <a:cubicBezTo>
                  <a:pt x="4444" y="91108"/>
                  <a:pt x="-3110" y="55692"/>
                  <a:pt x="12700" y="87312"/>
                </a:cubicBezTo>
                <a:cubicBezTo>
                  <a:pt x="28520" y="118952"/>
                  <a:pt x="9172" y="87381"/>
                  <a:pt x="20320" y="115252"/>
                </a:cubicBezTo>
                <a:cubicBezTo>
                  <a:pt x="23119" y="122251"/>
                  <a:pt x="30979" y="132004"/>
                  <a:pt x="35560" y="138112"/>
                </a:cubicBezTo>
                <a:cubicBezTo>
                  <a:pt x="37947" y="145272"/>
                  <a:pt x="37936" y="149028"/>
                  <a:pt x="45720" y="153352"/>
                </a:cubicBezTo>
                <a:cubicBezTo>
                  <a:pt x="50401" y="155953"/>
                  <a:pt x="60960" y="158432"/>
                  <a:pt x="60960" y="158432"/>
                </a:cubicBezTo>
                <a:lnTo>
                  <a:pt x="93980" y="155892"/>
                </a:lnTo>
                <a:cubicBezTo>
                  <a:pt x="101762" y="152779"/>
                  <a:pt x="111760" y="138112"/>
                  <a:pt x="111760" y="138112"/>
                </a:cubicBezTo>
                <a:cubicBezTo>
                  <a:pt x="112607" y="134725"/>
                  <a:pt x="112739" y="131074"/>
                  <a:pt x="114300" y="127952"/>
                </a:cubicBezTo>
                <a:cubicBezTo>
                  <a:pt x="117030" y="122491"/>
                  <a:pt x="122529" y="118504"/>
                  <a:pt x="124460" y="112712"/>
                </a:cubicBezTo>
                <a:lnTo>
                  <a:pt x="129540" y="97472"/>
                </a:lnTo>
                <a:cubicBezTo>
                  <a:pt x="127847" y="90699"/>
                  <a:pt x="117666" y="78761"/>
                  <a:pt x="124460" y="77152"/>
                </a:cubicBezTo>
                <a:cubicBezTo>
                  <a:pt x="157425" y="69344"/>
                  <a:pt x="192219" y="76186"/>
                  <a:pt x="226060" y="74612"/>
                </a:cubicBezTo>
                <a:cubicBezTo>
                  <a:pt x="228735" y="74488"/>
                  <a:pt x="231106" y="72808"/>
                  <a:pt x="233680" y="72072"/>
                </a:cubicBezTo>
                <a:cubicBezTo>
                  <a:pt x="237037" y="71113"/>
                  <a:pt x="240417" y="70217"/>
                  <a:pt x="243840" y="69532"/>
                </a:cubicBezTo>
                <a:cubicBezTo>
                  <a:pt x="248890" y="68522"/>
                  <a:pt x="254013" y="67913"/>
                  <a:pt x="259080" y="66992"/>
                </a:cubicBezTo>
                <a:cubicBezTo>
                  <a:pt x="270904" y="64842"/>
                  <a:pt x="271068" y="64630"/>
                  <a:pt x="281940" y="61912"/>
                </a:cubicBezTo>
                <a:cubicBezTo>
                  <a:pt x="280247" y="59372"/>
                  <a:pt x="279178" y="56279"/>
                  <a:pt x="276860" y="54292"/>
                </a:cubicBezTo>
                <a:cubicBezTo>
                  <a:pt x="265820" y="44829"/>
                  <a:pt x="266698" y="48485"/>
                  <a:pt x="256540" y="44132"/>
                </a:cubicBezTo>
                <a:cubicBezTo>
                  <a:pt x="253060" y="42640"/>
                  <a:pt x="250156" y="39335"/>
                  <a:pt x="246380" y="39052"/>
                </a:cubicBezTo>
                <a:cubicBezTo>
                  <a:pt x="215974" y="36772"/>
                  <a:pt x="185420" y="37359"/>
                  <a:pt x="154940" y="36512"/>
                </a:cubicBezTo>
                <a:cubicBezTo>
                  <a:pt x="155787" y="28892"/>
                  <a:pt x="157480" y="21319"/>
                  <a:pt x="157480" y="13652"/>
                </a:cubicBezTo>
                <a:cubicBezTo>
                  <a:pt x="157480" y="9335"/>
                  <a:pt x="158997" y="2427"/>
                  <a:pt x="154940" y="952"/>
                </a:cubicBezTo>
                <a:cubicBezTo>
                  <a:pt x="146943" y="-1956"/>
                  <a:pt x="138007" y="2645"/>
                  <a:pt x="129540" y="3492"/>
                </a:cubicBezTo>
                <a:cubicBezTo>
                  <a:pt x="120164" y="6617"/>
                  <a:pt x="118817" y="6454"/>
                  <a:pt x="109220" y="13652"/>
                </a:cubicBezTo>
                <a:cubicBezTo>
                  <a:pt x="106346" y="15807"/>
                  <a:pt x="104813" y="19666"/>
                  <a:pt x="101600" y="21272"/>
                </a:cubicBezTo>
                <a:cubicBezTo>
                  <a:pt x="97739" y="23203"/>
                  <a:pt x="93088" y="22765"/>
                  <a:pt x="88900" y="23812"/>
                </a:cubicBezTo>
                <a:cubicBezTo>
                  <a:pt x="86303" y="24461"/>
                  <a:pt x="83930" y="25973"/>
                  <a:pt x="81280" y="26352"/>
                </a:cubicBezTo>
                <a:cubicBezTo>
                  <a:pt x="72022" y="27675"/>
                  <a:pt x="62635" y="27859"/>
                  <a:pt x="53340" y="28892"/>
                </a:cubicBezTo>
                <a:cubicBezTo>
                  <a:pt x="47390" y="29553"/>
                  <a:pt x="41487" y="30585"/>
                  <a:pt x="35560" y="31432"/>
                </a:cubicBezTo>
                <a:cubicBezTo>
                  <a:pt x="30480" y="33125"/>
                  <a:pt x="23290" y="32057"/>
                  <a:pt x="20320" y="36512"/>
                </a:cubicBezTo>
                <a:lnTo>
                  <a:pt x="10160" y="51752"/>
                </a:lnTo>
                <a:lnTo>
                  <a:pt x="0" y="46672"/>
                </a:lnTo>
                <a:close/>
              </a:path>
            </a:pathLst>
          </a:custGeom>
          <a:solidFill>
            <a:srgbClr val="CD4D35">
              <a:alpha val="51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0" name="任意多边形 99"/>
          <p:cNvSpPr/>
          <p:nvPr/>
        </p:nvSpPr>
        <p:spPr>
          <a:xfrm rot="150162">
            <a:off x="10079618" y="2430392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122 w 790216"/>
              <a:gd name="connsiteY6" fmla="*/ 485214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3412 w 790216"/>
              <a:gd name="connsiteY6" fmla="*/ 485463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8915" y="493718"/>
                  <a:pt x="533412" y="485463"/>
                </a:cubicBezTo>
                <a:cubicBezTo>
                  <a:pt x="527909" y="477208"/>
                  <a:pt x="579869" y="426946"/>
                  <a:pt x="603353" y="389275"/>
                </a:cubicBezTo>
                <a:cubicBezTo>
                  <a:pt x="626837" y="351604"/>
                  <a:pt x="704688" y="268009"/>
                  <a:pt x="674314" y="259436"/>
                </a:cubicBezTo>
                <a:cubicBezTo>
                  <a:pt x="643940" y="250864"/>
                  <a:pt x="513948" y="273990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51119">
                  <a:alpha val="0"/>
                </a:srgbClr>
              </a:gs>
              <a:gs pos="82000">
                <a:srgbClr val="CF8122"/>
              </a:gs>
              <a:gs pos="51000">
                <a:srgbClr val="E36140">
                  <a:alpha val="5000"/>
                </a:srgbClr>
              </a:gs>
            </a:gsLst>
            <a:lin ang="2880000" scaled="0"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1" name="椭圆 100"/>
          <p:cNvSpPr/>
          <p:nvPr/>
        </p:nvSpPr>
        <p:spPr>
          <a:xfrm rot="815672" flipV="1">
            <a:off x="4815709" y="4354080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椭圆 101"/>
          <p:cNvSpPr/>
          <p:nvPr/>
        </p:nvSpPr>
        <p:spPr>
          <a:xfrm rot="815672" flipV="1">
            <a:off x="4592706" y="4271898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椭圆 102"/>
          <p:cNvSpPr/>
          <p:nvPr/>
        </p:nvSpPr>
        <p:spPr>
          <a:xfrm rot="815672" flipV="1">
            <a:off x="5473339" y="4481968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椭圆 105"/>
          <p:cNvSpPr/>
          <p:nvPr/>
        </p:nvSpPr>
        <p:spPr>
          <a:xfrm rot="14902865" flipV="1">
            <a:off x="5710992" y="4542998"/>
            <a:ext cx="531140" cy="160342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椭圆 106"/>
          <p:cNvSpPr/>
          <p:nvPr/>
        </p:nvSpPr>
        <p:spPr>
          <a:xfrm rot="14902865" flipV="1">
            <a:off x="5603521" y="4597862"/>
            <a:ext cx="534577" cy="128676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矩形 81"/>
          <p:cNvSpPr/>
          <p:nvPr/>
        </p:nvSpPr>
        <p:spPr>
          <a:xfrm>
            <a:off x="10603564" y="2888586"/>
            <a:ext cx="145689" cy="150542"/>
          </a:xfrm>
          <a:custGeom>
            <a:avLst/>
            <a:gdLst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9055 h 59055"/>
              <a:gd name="connsiteX4" fmla="*/ 0 w 74542"/>
              <a:gd name="connsiteY4" fmla="*/ 0 h 59055"/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0 w 74542"/>
              <a:gd name="connsiteY4" fmla="*/ 0 h 59055"/>
              <a:gd name="connsiteX0" fmla="*/ 5715 w 74542"/>
              <a:gd name="connsiteY0" fmla="*/ 762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5715 w 74542"/>
              <a:gd name="connsiteY4" fmla="*/ 7620 h 59055"/>
              <a:gd name="connsiteX0" fmla="*/ 5715 w 74542"/>
              <a:gd name="connsiteY0" fmla="*/ 5715 h 57150"/>
              <a:gd name="connsiteX1" fmla="*/ 23107 w 74542"/>
              <a:gd name="connsiteY1" fmla="*/ 0 h 57150"/>
              <a:gd name="connsiteX2" fmla="*/ 74542 w 74542"/>
              <a:gd name="connsiteY2" fmla="*/ 57150 h 57150"/>
              <a:gd name="connsiteX3" fmla="*/ 0 w 74542"/>
              <a:gd name="connsiteY3" fmla="*/ 53340 h 57150"/>
              <a:gd name="connsiteX4" fmla="*/ 5715 w 74542"/>
              <a:gd name="connsiteY4" fmla="*/ 5715 h 57150"/>
              <a:gd name="connsiteX0" fmla="*/ 5715 w 76447"/>
              <a:gd name="connsiteY0" fmla="*/ 5715 h 53340"/>
              <a:gd name="connsiteX1" fmla="*/ 23107 w 76447"/>
              <a:gd name="connsiteY1" fmla="*/ 0 h 53340"/>
              <a:gd name="connsiteX2" fmla="*/ 76447 w 76447"/>
              <a:gd name="connsiteY2" fmla="*/ 32385 h 53340"/>
              <a:gd name="connsiteX3" fmla="*/ 0 w 76447"/>
              <a:gd name="connsiteY3" fmla="*/ 53340 h 53340"/>
              <a:gd name="connsiteX4" fmla="*/ 5715 w 76447"/>
              <a:gd name="connsiteY4" fmla="*/ 5715 h 53340"/>
              <a:gd name="connsiteX0" fmla="*/ 0 w 70732"/>
              <a:gd name="connsiteY0" fmla="*/ 5715 h 51435"/>
              <a:gd name="connsiteX1" fmla="*/ 17392 w 70732"/>
              <a:gd name="connsiteY1" fmla="*/ 0 h 51435"/>
              <a:gd name="connsiteX2" fmla="*/ 70732 w 70732"/>
              <a:gd name="connsiteY2" fmla="*/ 32385 h 51435"/>
              <a:gd name="connsiteX3" fmla="*/ 5715 w 70732"/>
              <a:gd name="connsiteY3" fmla="*/ 51435 h 51435"/>
              <a:gd name="connsiteX4" fmla="*/ 0 w 70732"/>
              <a:gd name="connsiteY4" fmla="*/ 5715 h 51435"/>
              <a:gd name="connsiteX0" fmla="*/ 0 w 65017"/>
              <a:gd name="connsiteY0" fmla="*/ 5715 h 51435"/>
              <a:gd name="connsiteX1" fmla="*/ 17392 w 65017"/>
              <a:gd name="connsiteY1" fmla="*/ 0 h 51435"/>
              <a:gd name="connsiteX2" fmla="*/ 65017 w 65017"/>
              <a:gd name="connsiteY2" fmla="*/ 30480 h 51435"/>
              <a:gd name="connsiteX3" fmla="*/ 5715 w 65017"/>
              <a:gd name="connsiteY3" fmla="*/ 51435 h 51435"/>
              <a:gd name="connsiteX4" fmla="*/ 0 w 65017"/>
              <a:gd name="connsiteY4" fmla="*/ 5715 h 51435"/>
              <a:gd name="connsiteX0" fmla="*/ 0 w 55492"/>
              <a:gd name="connsiteY0" fmla="*/ 5715 h 51435"/>
              <a:gd name="connsiteX1" fmla="*/ 17392 w 55492"/>
              <a:gd name="connsiteY1" fmla="*/ 0 h 51435"/>
              <a:gd name="connsiteX2" fmla="*/ 55492 w 55492"/>
              <a:gd name="connsiteY2" fmla="*/ 32385 h 51435"/>
              <a:gd name="connsiteX3" fmla="*/ 5715 w 55492"/>
              <a:gd name="connsiteY3" fmla="*/ 51435 h 51435"/>
              <a:gd name="connsiteX4" fmla="*/ 0 w 55492"/>
              <a:gd name="connsiteY4" fmla="*/ 5715 h 51435"/>
              <a:gd name="connsiteX0" fmla="*/ 0 w 49777"/>
              <a:gd name="connsiteY0" fmla="*/ 5715 h 51435"/>
              <a:gd name="connsiteX1" fmla="*/ 17392 w 49777"/>
              <a:gd name="connsiteY1" fmla="*/ 0 h 51435"/>
              <a:gd name="connsiteX2" fmla="*/ 49777 w 49777"/>
              <a:gd name="connsiteY2" fmla="*/ 28575 h 51435"/>
              <a:gd name="connsiteX3" fmla="*/ 5715 w 49777"/>
              <a:gd name="connsiteY3" fmla="*/ 51435 h 51435"/>
              <a:gd name="connsiteX4" fmla="*/ 0 w 49777"/>
              <a:gd name="connsiteY4" fmla="*/ 5715 h 5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77" h="51435">
                <a:moveTo>
                  <a:pt x="0" y="5715"/>
                </a:moveTo>
                <a:lnTo>
                  <a:pt x="17392" y="0"/>
                </a:lnTo>
                <a:lnTo>
                  <a:pt x="49777" y="28575"/>
                </a:lnTo>
                <a:lnTo>
                  <a:pt x="5715" y="51435"/>
                </a:lnTo>
                <a:lnTo>
                  <a:pt x="0" y="5715"/>
                </a:ln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97820"/>
              </a:gs>
            </a:gsLst>
            <a:lin ang="8400000" scaled="0"/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任意多边形 108"/>
          <p:cNvSpPr/>
          <p:nvPr/>
        </p:nvSpPr>
        <p:spPr>
          <a:xfrm>
            <a:off x="2650899" y="3325679"/>
            <a:ext cx="681943" cy="1002747"/>
          </a:xfrm>
          <a:custGeom>
            <a:avLst/>
            <a:gdLst>
              <a:gd name="connsiteX0" fmla="*/ 16527 w 728817"/>
              <a:gd name="connsiteY0" fmla="*/ 985623 h 1037838"/>
              <a:gd name="connsiteX1" fmla="*/ 331487 w 728817"/>
              <a:gd name="connsiteY1" fmla="*/ 690983 h 1037838"/>
              <a:gd name="connsiteX2" fmla="*/ 473727 w 728817"/>
              <a:gd name="connsiteY2" fmla="*/ 436983 h 1037838"/>
              <a:gd name="connsiteX3" fmla="*/ 727727 w 728817"/>
              <a:gd name="connsiteY3" fmla="*/ 103 h 1037838"/>
              <a:gd name="connsiteX4" fmla="*/ 565167 w 728817"/>
              <a:gd name="connsiteY4" fmla="*/ 477623 h 1037838"/>
              <a:gd name="connsiteX5" fmla="*/ 555007 w 728817"/>
              <a:gd name="connsiteY5" fmla="*/ 538583 h 1037838"/>
              <a:gd name="connsiteX6" fmla="*/ 331487 w 728817"/>
              <a:gd name="connsiteY6" fmla="*/ 762103 h 1037838"/>
              <a:gd name="connsiteX7" fmla="*/ 179087 w 728817"/>
              <a:gd name="connsiteY7" fmla="*/ 1016103 h 1037838"/>
              <a:gd name="connsiteX8" fmla="*/ 57167 w 728817"/>
              <a:gd name="connsiteY8" fmla="*/ 1016103 h 1037838"/>
              <a:gd name="connsiteX9" fmla="*/ 16527 w 728817"/>
              <a:gd name="connsiteY9" fmla="*/ 985623 h 1037838"/>
              <a:gd name="connsiteX0" fmla="*/ 16527 w 653337"/>
              <a:gd name="connsiteY0" fmla="*/ 950074 h 1002289"/>
              <a:gd name="connsiteX1" fmla="*/ 331487 w 653337"/>
              <a:gd name="connsiteY1" fmla="*/ 655434 h 1002289"/>
              <a:gd name="connsiteX2" fmla="*/ 473727 w 653337"/>
              <a:gd name="connsiteY2" fmla="*/ 401434 h 1002289"/>
              <a:gd name="connsiteX3" fmla="*/ 651527 w 653337"/>
              <a:gd name="connsiteY3" fmla="*/ 114 h 1002289"/>
              <a:gd name="connsiteX4" fmla="*/ 565167 w 653337"/>
              <a:gd name="connsiteY4" fmla="*/ 442074 h 1002289"/>
              <a:gd name="connsiteX5" fmla="*/ 555007 w 653337"/>
              <a:gd name="connsiteY5" fmla="*/ 503034 h 1002289"/>
              <a:gd name="connsiteX6" fmla="*/ 331487 w 653337"/>
              <a:gd name="connsiteY6" fmla="*/ 726554 h 1002289"/>
              <a:gd name="connsiteX7" fmla="*/ 179087 w 653337"/>
              <a:gd name="connsiteY7" fmla="*/ 980554 h 1002289"/>
              <a:gd name="connsiteX8" fmla="*/ 57167 w 653337"/>
              <a:gd name="connsiteY8" fmla="*/ 980554 h 1002289"/>
              <a:gd name="connsiteX9" fmla="*/ 16527 w 653337"/>
              <a:gd name="connsiteY9" fmla="*/ 950074 h 1002289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2282"/>
              <a:gd name="connsiteY0" fmla="*/ 950070 h 1002285"/>
              <a:gd name="connsiteX1" fmla="*/ 331487 w 652282"/>
              <a:gd name="connsiteY1" fmla="*/ 594470 h 1002285"/>
              <a:gd name="connsiteX2" fmla="*/ 509287 w 652282"/>
              <a:gd name="connsiteY2" fmla="*/ 401430 h 1002285"/>
              <a:gd name="connsiteX3" fmla="*/ 651527 w 652282"/>
              <a:gd name="connsiteY3" fmla="*/ 110 h 1002285"/>
              <a:gd name="connsiteX4" fmla="*/ 565167 w 652282"/>
              <a:gd name="connsiteY4" fmla="*/ 442070 h 1002285"/>
              <a:gd name="connsiteX5" fmla="*/ 555007 w 652282"/>
              <a:gd name="connsiteY5" fmla="*/ 503030 h 1002285"/>
              <a:gd name="connsiteX6" fmla="*/ 331487 w 652282"/>
              <a:gd name="connsiteY6" fmla="*/ 726550 h 1002285"/>
              <a:gd name="connsiteX7" fmla="*/ 179087 w 652282"/>
              <a:gd name="connsiteY7" fmla="*/ 980550 h 1002285"/>
              <a:gd name="connsiteX8" fmla="*/ 57167 w 652282"/>
              <a:gd name="connsiteY8" fmla="*/ 980550 h 1002285"/>
              <a:gd name="connsiteX9" fmla="*/ 16527 w 652282"/>
              <a:gd name="connsiteY9" fmla="*/ 950070 h 1002285"/>
              <a:gd name="connsiteX0" fmla="*/ 13738 w 674893"/>
              <a:gd name="connsiteY0" fmla="*/ 950070 h 1000545"/>
              <a:gd name="connsiteX1" fmla="*/ 354098 w 674893"/>
              <a:gd name="connsiteY1" fmla="*/ 594470 h 1000545"/>
              <a:gd name="connsiteX2" fmla="*/ 531898 w 674893"/>
              <a:gd name="connsiteY2" fmla="*/ 401430 h 1000545"/>
              <a:gd name="connsiteX3" fmla="*/ 674138 w 674893"/>
              <a:gd name="connsiteY3" fmla="*/ 110 h 1000545"/>
              <a:gd name="connsiteX4" fmla="*/ 587778 w 674893"/>
              <a:gd name="connsiteY4" fmla="*/ 442070 h 1000545"/>
              <a:gd name="connsiteX5" fmla="*/ 577618 w 674893"/>
              <a:gd name="connsiteY5" fmla="*/ 503030 h 1000545"/>
              <a:gd name="connsiteX6" fmla="*/ 354098 w 674893"/>
              <a:gd name="connsiteY6" fmla="*/ 726550 h 1000545"/>
              <a:gd name="connsiteX7" fmla="*/ 201698 w 674893"/>
              <a:gd name="connsiteY7" fmla="*/ 980550 h 1000545"/>
              <a:gd name="connsiteX8" fmla="*/ 79778 w 674893"/>
              <a:gd name="connsiteY8" fmla="*/ 980550 h 1000545"/>
              <a:gd name="connsiteX9" fmla="*/ 13738 w 674893"/>
              <a:gd name="connsiteY9" fmla="*/ 950070 h 1000545"/>
              <a:gd name="connsiteX0" fmla="*/ 13738 w 675777"/>
              <a:gd name="connsiteY0" fmla="*/ 950100 h 1000575"/>
              <a:gd name="connsiteX1" fmla="*/ 354098 w 675777"/>
              <a:gd name="connsiteY1" fmla="*/ 594500 h 1000575"/>
              <a:gd name="connsiteX2" fmla="*/ 501418 w 675777"/>
              <a:gd name="connsiteY2" fmla="*/ 396380 h 1000575"/>
              <a:gd name="connsiteX3" fmla="*/ 674138 w 675777"/>
              <a:gd name="connsiteY3" fmla="*/ 140 h 1000575"/>
              <a:gd name="connsiteX4" fmla="*/ 587778 w 675777"/>
              <a:gd name="connsiteY4" fmla="*/ 442100 h 1000575"/>
              <a:gd name="connsiteX5" fmla="*/ 577618 w 675777"/>
              <a:gd name="connsiteY5" fmla="*/ 503060 h 1000575"/>
              <a:gd name="connsiteX6" fmla="*/ 354098 w 675777"/>
              <a:gd name="connsiteY6" fmla="*/ 726580 h 1000575"/>
              <a:gd name="connsiteX7" fmla="*/ 201698 w 675777"/>
              <a:gd name="connsiteY7" fmla="*/ 980580 h 1000575"/>
              <a:gd name="connsiteX8" fmla="*/ 79778 w 675777"/>
              <a:gd name="connsiteY8" fmla="*/ 980580 h 1000575"/>
              <a:gd name="connsiteX9" fmla="*/ 13738 w 675777"/>
              <a:gd name="connsiteY9" fmla="*/ 950100 h 1000575"/>
              <a:gd name="connsiteX0" fmla="*/ 13738 w 675777"/>
              <a:gd name="connsiteY0" fmla="*/ 950094 h 1000569"/>
              <a:gd name="connsiteX1" fmla="*/ 354098 w 675777"/>
              <a:gd name="connsiteY1" fmla="*/ 594494 h 1000569"/>
              <a:gd name="connsiteX2" fmla="*/ 501418 w 675777"/>
              <a:gd name="connsiteY2" fmla="*/ 396374 h 1000569"/>
              <a:gd name="connsiteX3" fmla="*/ 674138 w 675777"/>
              <a:gd name="connsiteY3" fmla="*/ 134 h 1000569"/>
              <a:gd name="connsiteX4" fmla="*/ 587778 w 675777"/>
              <a:gd name="connsiteY4" fmla="*/ 442094 h 1000569"/>
              <a:gd name="connsiteX5" fmla="*/ 577618 w 675777"/>
              <a:gd name="connsiteY5" fmla="*/ 503054 h 1000569"/>
              <a:gd name="connsiteX6" fmla="*/ 354098 w 675777"/>
              <a:gd name="connsiteY6" fmla="*/ 726574 h 1000569"/>
              <a:gd name="connsiteX7" fmla="*/ 201698 w 675777"/>
              <a:gd name="connsiteY7" fmla="*/ 980574 h 1000569"/>
              <a:gd name="connsiteX8" fmla="*/ 79778 w 675777"/>
              <a:gd name="connsiteY8" fmla="*/ 980574 h 1000569"/>
              <a:gd name="connsiteX9" fmla="*/ 13738 w 675777"/>
              <a:gd name="connsiteY9" fmla="*/ 950094 h 1000569"/>
              <a:gd name="connsiteX0" fmla="*/ 13989 w 676028"/>
              <a:gd name="connsiteY0" fmla="*/ 950098 h 1000573"/>
              <a:gd name="connsiteX1" fmla="*/ 358159 w 676028"/>
              <a:gd name="connsiteY1" fmla="*/ 573543 h 1000573"/>
              <a:gd name="connsiteX2" fmla="*/ 501669 w 676028"/>
              <a:gd name="connsiteY2" fmla="*/ 396378 h 1000573"/>
              <a:gd name="connsiteX3" fmla="*/ 674389 w 676028"/>
              <a:gd name="connsiteY3" fmla="*/ 138 h 1000573"/>
              <a:gd name="connsiteX4" fmla="*/ 588029 w 676028"/>
              <a:gd name="connsiteY4" fmla="*/ 442098 h 1000573"/>
              <a:gd name="connsiteX5" fmla="*/ 577869 w 676028"/>
              <a:gd name="connsiteY5" fmla="*/ 503058 h 1000573"/>
              <a:gd name="connsiteX6" fmla="*/ 354349 w 676028"/>
              <a:gd name="connsiteY6" fmla="*/ 726578 h 1000573"/>
              <a:gd name="connsiteX7" fmla="*/ 201949 w 676028"/>
              <a:gd name="connsiteY7" fmla="*/ 980578 h 1000573"/>
              <a:gd name="connsiteX8" fmla="*/ 80029 w 676028"/>
              <a:gd name="connsiteY8" fmla="*/ 980578 h 1000573"/>
              <a:gd name="connsiteX9" fmla="*/ 13989 w 676028"/>
              <a:gd name="connsiteY9" fmla="*/ 950098 h 1000573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4726 w 666765"/>
              <a:gd name="connsiteY0" fmla="*/ 950092 h 1000567"/>
              <a:gd name="connsiteX1" fmla="*/ 198802 w 666765"/>
              <a:gd name="connsiteY1" fmla="*/ 773401 h 1000567"/>
              <a:gd name="connsiteX2" fmla="*/ 348896 w 666765"/>
              <a:gd name="connsiteY2" fmla="*/ 573537 h 1000567"/>
              <a:gd name="connsiteX3" fmla="*/ 410257 w 666765"/>
              <a:gd name="connsiteY3" fmla="*/ 470506 h 1000567"/>
              <a:gd name="connsiteX4" fmla="*/ 492406 w 666765"/>
              <a:gd name="connsiteY4" fmla="*/ 396372 h 1000567"/>
              <a:gd name="connsiteX5" fmla="*/ 665126 w 666765"/>
              <a:gd name="connsiteY5" fmla="*/ 132 h 1000567"/>
              <a:gd name="connsiteX6" fmla="*/ 578766 w 666765"/>
              <a:gd name="connsiteY6" fmla="*/ 442092 h 1000567"/>
              <a:gd name="connsiteX7" fmla="*/ 568606 w 666765"/>
              <a:gd name="connsiteY7" fmla="*/ 503052 h 1000567"/>
              <a:gd name="connsiteX8" fmla="*/ 345086 w 666765"/>
              <a:gd name="connsiteY8" fmla="*/ 726572 h 1000567"/>
              <a:gd name="connsiteX9" fmla="*/ 192686 w 666765"/>
              <a:gd name="connsiteY9" fmla="*/ 980572 h 1000567"/>
              <a:gd name="connsiteX10" fmla="*/ 70766 w 666765"/>
              <a:gd name="connsiteY10" fmla="*/ 980572 h 1000567"/>
              <a:gd name="connsiteX11" fmla="*/ 4726 w 666765"/>
              <a:gd name="connsiteY11" fmla="*/ 950092 h 1000567"/>
              <a:gd name="connsiteX0" fmla="*/ 4104 w 679478"/>
              <a:gd name="connsiteY0" fmla="*/ 959617 h 1000187"/>
              <a:gd name="connsiteX1" fmla="*/ 211515 w 679478"/>
              <a:gd name="connsiteY1" fmla="*/ 773401 h 1000187"/>
              <a:gd name="connsiteX2" fmla="*/ 361609 w 679478"/>
              <a:gd name="connsiteY2" fmla="*/ 573537 h 1000187"/>
              <a:gd name="connsiteX3" fmla="*/ 422970 w 679478"/>
              <a:gd name="connsiteY3" fmla="*/ 470506 h 1000187"/>
              <a:gd name="connsiteX4" fmla="*/ 505119 w 679478"/>
              <a:gd name="connsiteY4" fmla="*/ 396372 h 1000187"/>
              <a:gd name="connsiteX5" fmla="*/ 677839 w 679478"/>
              <a:gd name="connsiteY5" fmla="*/ 132 h 1000187"/>
              <a:gd name="connsiteX6" fmla="*/ 591479 w 679478"/>
              <a:gd name="connsiteY6" fmla="*/ 442092 h 1000187"/>
              <a:gd name="connsiteX7" fmla="*/ 581319 w 679478"/>
              <a:gd name="connsiteY7" fmla="*/ 503052 h 1000187"/>
              <a:gd name="connsiteX8" fmla="*/ 357799 w 679478"/>
              <a:gd name="connsiteY8" fmla="*/ 726572 h 1000187"/>
              <a:gd name="connsiteX9" fmla="*/ 205399 w 679478"/>
              <a:gd name="connsiteY9" fmla="*/ 980572 h 1000187"/>
              <a:gd name="connsiteX10" fmla="*/ 83479 w 679478"/>
              <a:gd name="connsiteY10" fmla="*/ 980572 h 1000187"/>
              <a:gd name="connsiteX11" fmla="*/ 4104 w 679478"/>
              <a:gd name="connsiteY11" fmla="*/ 959617 h 1000187"/>
              <a:gd name="connsiteX0" fmla="*/ 4104 w 681722"/>
              <a:gd name="connsiteY0" fmla="*/ 962276 h 1002846"/>
              <a:gd name="connsiteX1" fmla="*/ 211515 w 681722"/>
              <a:gd name="connsiteY1" fmla="*/ 776060 h 1002846"/>
              <a:gd name="connsiteX2" fmla="*/ 361609 w 681722"/>
              <a:gd name="connsiteY2" fmla="*/ 576196 h 1002846"/>
              <a:gd name="connsiteX3" fmla="*/ 422970 w 681722"/>
              <a:gd name="connsiteY3" fmla="*/ 473165 h 1002846"/>
              <a:gd name="connsiteX4" fmla="*/ 505119 w 681722"/>
              <a:gd name="connsiteY4" fmla="*/ 399031 h 1002846"/>
              <a:gd name="connsiteX5" fmla="*/ 677839 w 681722"/>
              <a:gd name="connsiteY5" fmla="*/ 2791 h 1002846"/>
              <a:gd name="connsiteX6" fmla="*/ 621959 w 681722"/>
              <a:gd name="connsiteY6" fmla="*/ 236471 h 1002846"/>
              <a:gd name="connsiteX7" fmla="*/ 581319 w 681722"/>
              <a:gd name="connsiteY7" fmla="*/ 505711 h 1002846"/>
              <a:gd name="connsiteX8" fmla="*/ 357799 w 681722"/>
              <a:gd name="connsiteY8" fmla="*/ 729231 h 1002846"/>
              <a:gd name="connsiteX9" fmla="*/ 205399 w 681722"/>
              <a:gd name="connsiteY9" fmla="*/ 983231 h 1002846"/>
              <a:gd name="connsiteX10" fmla="*/ 83479 w 681722"/>
              <a:gd name="connsiteY10" fmla="*/ 983231 h 1002846"/>
              <a:gd name="connsiteX11" fmla="*/ 4104 w 681722"/>
              <a:gd name="connsiteY11" fmla="*/ 962276 h 1002846"/>
              <a:gd name="connsiteX0" fmla="*/ 4104 w 681943"/>
              <a:gd name="connsiteY0" fmla="*/ 962177 h 1002747"/>
              <a:gd name="connsiteX1" fmla="*/ 211515 w 681943"/>
              <a:gd name="connsiteY1" fmla="*/ 775961 h 1002747"/>
              <a:gd name="connsiteX2" fmla="*/ 361609 w 681943"/>
              <a:gd name="connsiteY2" fmla="*/ 576097 h 1002747"/>
              <a:gd name="connsiteX3" fmla="*/ 422970 w 681943"/>
              <a:gd name="connsiteY3" fmla="*/ 473066 h 1002747"/>
              <a:gd name="connsiteX4" fmla="*/ 505119 w 681943"/>
              <a:gd name="connsiteY4" fmla="*/ 398932 h 1002747"/>
              <a:gd name="connsiteX5" fmla="*/ 677839 w 681943"/>
              <a:gd name="connsiteY5" fmla="*/ 2692 h 1002747"/>
              <a:gd name="connsiteX6" fmla="*/ 621959 w 681943"/>
              <a:gd name="connsiteY6" fmla="*/ 236372 h 1002747"/>
              <a:gd name="connsiteX7" fmla="*/ 555919 w 681943"/>
              <a:gd name="connsiteY7" fmla="*/ 459892 h 1002747"/>
              <a:gd name="connsiteX8" fmla="*/ 357799 w 681943"/>
              <a:gd name="connsiteY8" fmla="*/ 729132 h 1002747"/>
              <a:gd name="connsiteX9" fmla="*/ 205399 w 681943"/>
              <a:gd name="connsiteY9" fmla="*/ 983132 h 1002747"/>
              <a:gd name="connsiteX10" fmla="*/ 83479 w 681943"/>
              <a:gd name="connsiteY10" fmla="*/ 983132 h 1002747"/>
              <a:gd name="connsiteX11" fmla="*/ 4104 w 681943"/>
              <a:gd name="connsiteY11" fmla="*/ 962177 h 1002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1943" h="1002747">
                <a:moveTo>
                  <a:pt x="4104" y="962177"/>
                </a:moveTo>
                <a:cubicBezTo>
                  <a:pt x="25443" y="927648"/>
                  <a:pt x="154154" y="838720"/>
                  <a:pt x="211515" y="775961"/>
                </a:cubicBezTo>
                <a:cubicBezTo>
                  <a:pt x="268876" y="713202"/>
                  <a:pt x="326366" y="626580"/>
                  <a:pt x="361609" y="576097"/>
                </a:cubicBezTo>
                <a:cubicBezTo>
                  <a:pt x="396852" y="525614"/>
                  <a:pt x="399052" y="502594"/>
                  <a:pt x="422970" y="473066"/>
                </a:cubicBezTo>
                <a:cubicBezTo>
                  <a:pt x="446888" y="443538"/>
                  <a:pt x="462641" y="477328"/>
                  <a:pt x="505119" y="398932"/>
                </a:cubicBezTo>
                <a:cubicBezTo>
                  <a:pt x="547597" y="320536"/>
                  <a:pt x="658366" y="29785"/>
                  <a:pt x="677839" y="2692"/>
                </a:cubicBezTo>
                <a:cubicBezTo>
                  <a:pt x="697312" y="-24401"/>
                  <a:pt x="642279" y="160172"/>
                  <a:pt x="621959" y="236372"/>
                </a:cubicBezTo>
                <a:cubicBezTo>
                  <a:pt x="601639" y="312572"/>
                  <a:pt x="599946" y="377765"/>
                  <a:pt x="555919" y="459892"/>
                </a:cubicBezTo>
                <a:cubicBezTo>
                  <a:pt x="511892" y="542019"/>
                  <a:pt x="416219" y="641925"/>
                  <a:pt x="357799" y="729132"/>
                </a:cubicBezTo>
                <a:cubicBezTo>
                  <a:pt x="299379" y="816339"/>
                  <a:pt x="251119" y="940799"/>
                  <a:pt x="205399" y="983132"/>
                </a:cubicBezTo>
                <a:cubicBezTo>
                  <a:pt x="159679" y="1025465"/>
                  <a:pt x="117028" y="986625"/>
                  <a:pt x="83479" y="983132"/>
                </a:cubicBezTo>
                <a:cubicBezTo>
                  <a:pt x="49930" y="979639"/>
                  <a:pt x="-17235" y="996706"/>
                  <a:pt x="4104" y="962177"/>
                </a:cubicBezTo>
                <a:close/>
              </a:path>
            </a:pathLst>
          </a:custGeom>
          <a:solidFill>
            <a:srgbClr val="6717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0" name="椭圆 109"/>
          <p:cNvSpPr/>
          <p:nvPr/>
        </p:nvSpPr>
        <p:spPr>
          <a:xfrm rot="18286930" flipV="1">
            <a:off x="2758275" y="3744178"/>
            <a:ext cx="945558" cy="203733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1" name="椭圆 93"/>
          <p:cNvSpPr/>
          <p:nvPr/>
        </p:nvSpPr>
        <p:spPr>
          <a:xfrm rot="4972327" flipV="1">
            <a:off x="2362952" y="4439097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椭圆 93"/>
          <p:cNvSpPr/>
          <p:nvPr/>
        </p:nvSpPr>
        <p:spPr>
          <a:xfrm rot="3865857" flipV="1">
            <a:off x="2422049" y="4615986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椭圆 93"/>
          <p:cNvSpPr/>
          <p:nvPr/>
        </p:nvSpPr>
        <p:spPr>
          <a:xfrm rot="2852553" flipV="1">
            <a:off x="2522578" y="4754049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4" name="椭圆 93"/>
          <p:cNvSpPr/>
          <p:nvPr/>
        </p:nvSpPr>
        <p:spPr>
          <a:xfrm rot="2852553" flipV="1">
            <a:off x="2373778" y="4233336"/>
            <a:ext cx="1033021" cy="760512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B01418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椭圆 114"/>
          <p:cNvSpPr/>
          <p:nvPr/>
        </p:nvSpPr>
        <p:spPr>
          <a:xfrm rot="21183554" flipV="1">
            <a:off x="3067627" y="3300951"/>
            <a:ext cx="783599" cy="187547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椭圆 115"/>
          <p:cNvSpPr/>
          <p:nvPr/>
        </p:nvSpPr>
        <p:spPr>
          <a:xfrm rot="18871804" flipV="1">
            <a:off x="2777906" y="4189869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" name="椭圆 116"/>
          <p:cNvSpPr/>
          <p:nvPr/>
        </p:nvSpPr>
        <p:spPr>
          <a:xfrm rot="18871804" flipV="1">
            <a:off x="2839096" y="4131972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椭圆 117"/>
          <p:cNvSpPr/>
          <p:nvPr/>
        </p:nvSpPr>
        <p:spPr>
          <a:xfrm rot="18871804" flipV="1">
            <a:off x="2803837" y="4222249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矩形 118"/>
          <p:cNvSpPr/>
          <p:nvPr/>
        </p:nvSpPr>
        <p:spPr>
          <a:xfrm rot="6235363">
            <a:off x="2571303" y="4199103"/>
            <a:ext cx="280636" cy="147708"/>
          </a:xfrm>
          <a:prstGeom prst="rect">
            <a:avLst/>
          </a:prstGeom>
          <a:solidFill>
            <a:srgbClr val="5B6C33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任意多边形 119"/>
          <p:cNvSpPr/>
          <p:nvPr/>
        </p:nvSpPr>
        <p:spPr>
          <a:xfrm>
            <a:off x="1829788" y="2287776"/>
            <a:ext cx="1581754" cy="2096146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solidFill>
            <a:srgbClr val="839022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任意多边形 120"/>
          <p:cNvSpPr/>
          <p:nvPr/>
        </p:nvSpPr>
        <p:spPr>
          <a:xfrm>
            <a:off x="1857323" y="2335605"/>
            <a:ext cx="1328097" cy="2021823"/>
          </a:xfrm>
          <a:custGeom>
            <a:avLst/>
            <a:gdLst>
              <a:gd name="connsiteX0" fmla="*/ 588 w 1417883"/>
              <a:gd name="connsiteY0" fmla="*/ 87119 h 1954396"/>
              <a:gd name="connsiteX1" fmla="*/ 114888 w 1417883"/>
              <a:gd name="connsiteY1" fmla="*/ 480819 h 1954396"/>
              <a:gd name="connsiteX2" fmla="*/ 478108 w 1417883"/>
              <a:gd name="connsiteY2" fmla="*/ 973579 h 1954396"/>
              <a:gd name="connsiteX3" fmla="*/ 854028 w 1417883"/>
              <a:gd name="connsiteY3" fmla="*/ 1405379 h 1954396"/>
              <a:gd name="connsiteX4" fmla="*/ 1008968 w 1417883"/>
              <a:gd name="connsiteY4" fmla="*/ 1674619 h 1954396"/>
              <a:gd name="connsiteX5" fmla="*/ 998808 w 1417883"/>
              <a:gd name="connsiteY5" fmla="*/ 1951479 h 1954396"/>
              <a:gd name="connsiteX6" fmla="*/ 1402668 w 1417883"/>
              <a:gd name="connsiteY6" fmla="*/ 1491739 h 1954396"/>
              <a:gd name="connsiteX7" fmla="*/ 1217248 w 1417883"/>
              <a:gd name="connsiteY7" fmla="*/ 1362199 h 1954396"/>
              <a:gd name="connsiteX8" fmla="*/ 173308 w 1417883"/>
              <a:gd name="connsiteY8" fmla="*/ 450339 h 1954396"/>
              <a:gd name="connsiteX9" fmla="*/ 74248 w 1417883"/>
              <a:gd name="connsiteY9" fmla="*/ 28699 h 1954396"/>
              <a:gd name="connsiteX10" fmla="*/ 588 w 1417883"/>
              <a:gd name="connsiteY10" fmla="*/ 87119 h 1954396"/>
              <a:gd name="connsiteX0" fmla="*/ 588 w 1402670"/>
              <a:gd name="connsiteY0" fmla="*/ 87119 h 1954396"/>
              <a:gd name="connsiteX1" fmla="*/ 114888 w 1402670"/>
              <a:gd name="connsiteY1" fmla="*/ 480819 h 1954396"/>
              <a:gd name="connsiteX2" fmla="*/ 478108 w 1402670"/>
              <a:gd name="connsiteY2" fmla="*/ 973579 h 1954396"/>
              <a:gd name="connsiteX3" fmla="*/ 854028 w 1402670"/>
              <a:gd name="connsiteY3" fmla="*/ 1405379 h 1954396"/>
              <a:gd name="connsiteX4" fmla="*/ 1008968 w 1402670"/>
              <a:gd name="connsiteY4" fmla="*/ 1674619 h 1954396"/>
              <a:gd name="connsiteX5" fmla="*/ 998808 w 1402670"/>
              <a:gd name="connsiteY5" fmla="*/ 1951479 h 1954396"/>
              <a:gd name="connsiteX6" fmla="*/ 1402668 w 1402670"/>
              <a:gd name="connsiteY6" fmla="*/ 1491739 h 1954396"/>
              <a:gd name="connsiteX7" fmla="*/ 1003888 w 1402670"/>
              <a:gd name="connsiteY7" fmla="*/ 1263139 h 1954396"/>
              <a:gd name="connsiteX8" fmla="*/ 173308 w 1402670"/>
              <a:gd name="connsiteY8" fmla="*/ 450339 h 1954396"/>
              <a:gd name="connsiteX9" fmla="*/ 74248 w 1402670"/>
              <a:gd name="connsiteY9" fmla="*/ 28699 h 1954396"/>
              <a:gd name="connsiteX10" fmla="*/ 588 w 1402670"/>
              <a:gd name="connsiteY10" fmla="*/ 87119 h 1954396"/>
              <a:gd name="connsiteX0" fmla="*/ 588 w 1415494"/>
              <a:gd name="connsiteY0" fmla="*/ 87119 h 1951548"/>
              <a:gd name="connsiteX1" fmla="*/ 114888 w 1415494"/>
              <a:gd name="connsiteY1" fmla="*/ 480819 h 1951548"/>
              <a:gd name="connsiteX2" fmla="*/ 478108 w 1415494"/>
              <a:gd name="connsiteY2" fmla="*/ 973579 h 1951548"/>
              <a:gd name="connsiteX3" fmla="*/ 854028 w 1415494"/>
              <a:gd name="connsiteY3" fmla="*/ 1405379 h 1951548"/>
              <a:gd name="connsiteX4" fmla="*/ 1008968 w 1415494"/>
              <a:gd name="connsiteY4" fmla="*/ 1674619 h 1951548"/>
              <a:gd name="connsiteX5" fmla="*/ 998808 w 1415494"/>
              <a:gd name="connsiteY5" fmla="*/ 1951479 h 1951548"/>
              <a:gd name="connsiteX6" fmla="*/ 1288368 w 1415494"/>
              <a:gd name="connsiteY6" fmla="*/ 1649219 h 1951548"/>
              <a:gd name="connsiteX7" fmla="*/ 1402668 w 1415494"/>
              <a:gd name="connsiteY7" fmla="*/ 1491739 h 1951548"/>
              <a:gd name="connsiteX8" fmla="*/ 1003888 w 1415494"/>
              <a:gd name="connsiteY8" fmla="*/ 1263139 h 1951548"/>
              <a:gd name="connsiteX9" fmla="*/ 173308 w 1415494"/>
              <a:gd name="connsiteY9" fmla="*/ 450339 h 1951548"/>
              <a:gd name="connsiteX10" fmla="*/ 74248 w 1415494"/>
              <a:gd name="connsiteY10" fmla="*/ 28699 h 1951548"/>
              <a:gd name="connsiteX11" fmla="*/ 588 w 1415494"/>
              <a:gd name="connsiteY11" fmla="*/ 87119 h 1951548"/>
              <a:gd name="connsiteX0" fmla="*/ 588 w 1441257"/>
              <a:gd name="connsiteY0" fmla="*/ 87119 h 1951548"/>
              <a:gd name="connsiteX1" fmla="*/ 114888 w 1441257"/>
              <a:gd name="connsiteY1" fmla="*/ 480819 h 1951548"/>
              <a:gd name="connsiteX2" fmla="*/ 478108 w 1441257"/>
              <a:gd name="connsiteY2" fmla="*/ 973579 h 1951548"/>
              <a:gd name="connsiteX3" fmla="*/ 854028 w 1441257"/>
              <a:gd name="connsiteY3" fmla="*/ 1405379 h 1951548"/>
              <a:gd name="connsiteX4" fmla="*/ 1008968 w 1441257"/>
              <a:gd name="connsiteY4" fmla="*/ 1674619 h 1951548"/>
              <a:gd name="connsiteX5" fmla="*/ 998808 w 1441257"/>
              <a:gd name="connsiteY5" fmla="*/ 1951479 h 1951548"/>
              <a:gd name="connsiteX6" fmla="*/ 1288368 w 1441257"/>
              <a:gd name="connsiteY6" fmla="*/ 1649219 h 1951548"/>
              <a:gd name="connsiteX7" fmla="*/ 1430608 w 1441257"/>
              <a:gd name="connsiteY7" fmla="*/ 1481579 h 1951548"/>
              <a:gd name="connsiteX8" fmla="*/ 1003888 w 1441257"/>
              <a:gd name="connsiteY8" fmla="*/ 1263139 h 1951548"/>
              <a:gd name="connsiteX9" fmla="*/ 173308 w 1441257"/>
              <a:gd name="connsiteY9" fmla="*/ 450339 h 1951548"/>
              <a:gd name="connsiteX10" fmla="*/ 74248 w 1441257"/>
              <a:gd name="connsiteY10" fmla="*/ 28699 h 1951548"/>
              <a:gd name="connsiteX11" fmla="*/ 588 w 1441257"/>
              <a:gd name="connsiteY11" fmla="*/ 87119 h 1951548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01899"/>
              <a:gd name="connsiteY0" fmla="*/ 87871 h 1952300"/>
              <a:gd name="connsiteX1" fmla="*/ 114952 w 1401899"/>
              <a:gd name="connsiteY1" fmla="*/ 481571 h 1952300"/>
              <a:gd name="connsiteX2" fmla="*/ 478172 w 1401899"/>
              <a:gd name="connsiteY2" fmla="*/ 974331 h 1952300"/>
              <a:gd name="connsiteX3" fmla="*/ 854092 w 1401899"/>
              <a:gd name="connsiteY3" fmla="*/ 1406131 h 1952300"/>
              <a:gd name="connsiteX4" fmla="*/ 1009032 w 1401899"/>
              <a:gd name="connsiteY4" fmla="*/ 1675371 h 1952300"/>
              <a:gd name="connsiteX5" fmla="*/ 998872 w 1401899"/>
              <a:gd name="connsiteY5" fmla="*/ 1952231 h 1952300"/>
              <a:gd name="connsiteX6" fmla="*/ 1288432 w 1401899"/>
              <a:gd name="connsiteY6" fmla="*/ 1649971 h 1952300"/>
              <a:gd name="connsiteX7" fmla="*/ 1387492 w 1401899"/>
              <a:gd name="connsiteY7" fmla="*/ 1454391 h 1952300"/>
              <a:gd name="connsiteX8" fmla="*/ 1003952 w 1401899"/>
              <a:gd name="connsiteY8" fmla="*/ 1263891 h 1952300"/>
              <a:gd name="connsiteX9" fmla="*/ 198772 w 1401899"/>
              <a:gd name="connsiteY9" fmla="*/ 463791 h 1952300"/>
              <a:gd name="connsiteX10" fmla="*/ 74312 w 1401899"/>
              <a:gd name="connsiteY10" fmla="*/ 29451 h 1952300"/>
              <a:gd name="connsiteX11" fmla="*/ 652 w 1401899"/>
              <a:gd name="connsiteY11" fmla="*/ 87871 h 1952300"/>
              <a:gd name="connsiteX0" fmla="*/ 652 w 1387626"/>
              <a:gd name="connsiteY0" fmla="*/ 87871 h 1952300"/>
              <a:gd name="connsiteX1" fmla="*/ 114952 w 1387626"/>
              <a:gd name="connsiteY1" fmla="*/ 481571 h 1952300"/>
              <a:gd name="connsiteX2" fmla="*/ 478172 w 1387626"/>
              <a:gd name="connsiteY2" fmla="*/ 974331 h 1952300"/>
              <a:gd name="connsiteX3" fmla="*/ 854092 w 1387626"/>
              <a:gd name="connsiteY3" fmla="*/ 1406131 h 1952300"/>
              <a:gd name="connsiteX4" fmla="*/ 1009032 w 1387626"/>
              <a:gd name="connsiteY4" fmla="*/ 1675371 h 1952300"/>
              <a:gd name="connsiteX5" fmla="*/ 998872 w 1387626"/>
              <a:gd name="connsiteY5" fmla="*/ 1952231 h 1952300"/>
              <a:gd name="connsiteX6" fmla="*/ 1288432 w 1387626"/>
              <a:gd name="connsiteY6" fmla="*/ 1649971 h 1952300"/>
              <a:gd name="connsiteX7" fmla="*/ 1387492 w 1387626"/>
              <a:gd name="connsiteY7" fmla="*/ 1454391 h 1952300"/>
              <a:gd name="connsiteX8" fmla="*/ 1003952 w 1387626"/>
              <a:gd name="connsiteY8" fmla="*/ 1263891 h 1952300"/>
              <a:gd name="connsiteX9" fmla="*/ 198772 w 1387626"/>
              <a:gd name="connsiteY9" fmla="*/ 463791 h 1952300"/>
              <a:gd name="connsiteX10" fmla="*/ 74312 w 1387626"/>
              <a:gd name="connsiteY10" fmla="*/ 29451 h 1952300"/>
              <a:gd name="connsiteX11" fmla="*/ 652 w 1387626"/>
              <a:gd name="connsiteY11" fmla="*/ 87871 h 1952300"/>
              <a:gd name="connsiteX0" fmla="*/ 652 w 1392498"/>
              <a:gd name="connsiteY0" fmla="*/ 87871 h 1952300"/>
              <a:gd name="connsiteX1" fmla="*/ 114952 w 1392498"/>
              <a:gd name="connsiteY1" fmla="*/ 481571 h 1952300"/>
              <a:gd name="connsiteX2" fmla="*/ 478172 w 1392498"/>
              <a:gd name="connsiteY2" fmla="*/ 974331 h 1952300"/>
              <a:gd name="connsiteX3" fmla="*/ 854092 w 1392498"/>
              <a:gd name="connsiteY3" fmla="*/ 1406131 h 1952300"/>
              <a:gd name="connsiteX4" fmla="*/ 1009032 w 1392498"/>
              <a:gd name="connsiteY4" fmla="*/ 1675371 h 1952300"/>
              <a:gd name="connsiteX5" fmla="*/ 998872 w 1392498"/>
              <a:gd name="connsiteY5" fmla="*/ 1952231 h 1952300"/>
              <a:gd name="connsiteX6" fmla="*/ 1288432 w 1392498"/>
              <a:gd name="connsiteY6" fmla="*/ 1649971 h 1952300"/>
              <a:gd name="connsiteX7" fmla="*/ 1387492 w 1392498"/>
              <a:gd name="connsiteY7" fmla="*/ 1454391 h 1952300"/>
              <a:gd name="connsiteX8" fmla="*/ 1003952 w 1392498"/>
              <a:gd name="connsiteY8" fmla="*/ 1263891 h 1952300"/>
              <a:gd name="connsiteX9" fmla="*/ 198772 w 1392498"/>
              <a:gd name="connsiteY9" fmla="*/ 463791 h 1952300"/>
              <a:gd name="connsiteX10" fmla="*/ 74312 w 1392498"/>
              <a:gd name="connsiteY10" fmla="*/ 29451 h 1952300"/>
              <a:gd name="connsiteX11" fmla="*/ 652 w 1392498"/>
              <a:gd name="connsiteY11" fmla="*/ 87871 h 1952300"/>
              <a:gd name="connsiteX0" fmla="*/ 652 w 1392498"/>
              <a:gd name="connsiteY0" fmla="*/ 87871 h 1953060"/>
              <a:gd name="connsiteX1" fmla="*/ 114952 w 1392498"/>
              <a:gd name="connsiteY1" fmla="*/ 481571 h 1953060"/>
              <a:gd name="connsiteX2" fmla="*/ 478172 w 1392498"/>
              <a:gd name="connsiteY2" fmla="*/ 974331 h 1953060"/>
              <a:gd name="connsiteX3" fmla="*/ 854092 w 1392498"/>
              <a:gd name="connsiteY3" fmla="*/ 1406131 h 1953060"/>
              <a:gd name="connsiteX4" fmla="*/ 1006492 w 1392498"/>
              <a:gd name="connsiteY4" fmla="*/ 1728711 h 1953060"/>
              <a:gd name="connsiteX5" fmla="*/ 998872 w 1392498"/>
              <a:gd name="connsiteY5" fmla="*/ 1952231 h 1953060"/>
              <a:gd name="connsiteX6" fmla="*/ 1288432 w 1392498"/>
              <a:gd name="connsiteY6" fmla="*/ 1649971 h 1953060"/>
              <a:gd name="connsiteX7" fmla="*/ 1387492 w 1392498"/>
              <a:gd name="connsiteY7" fmla="*/ 1454391 h 1953060"/>
              <a:gd name="connsiteX8" fmla="*/ 1003952 w 1392498"/>
              <a:gd name="connsiteY8" fmla="*/ 1263891 h 1953060"/>
              <a:gd name="connsiteX9" fmla="*/ 198772 w 1392498"/>
              <a:gd name="connsiteY9" fmla="*/ 463791 h 1953060"/>
              <a:gd name="connsiteX10" fmla="*/ 74312 w 1392498"/>
              <a:gd name="connsiteY10" fmla="*/ 29451 h 1953060"/>
              <a:gd name="connsiteX11" fmla="*/ 652 w 1392498"/>
              <a:gd name="connsiteY11" fmla="*/ 87871 h 1953060"/>
              <a:gd name="connsiteX0" fmla="*/ 547 w 1392393"/>
              <a:gd name="connsiteY0" fmla="*/ 126251 h 1991440"/>
              <a:gd name="connsiteX1" fmla="*/ 114847 w 1392393"/>
              <a:gd name="connsiteY1" fmla="*/ 519951 h 1991440"/>
              <a:gd name="connsiteX2" fmla="*/ 478067 w 1392393"/>
              <a:gd name="connsiteY2" fmla="*/ 1012711 h 1991440"/>
              <a:gd name="connsiteX3" fmla="*/ 853987 w 1392393"/>
              <a:gd name="connsiteY3" fmla="*/ 1444511 h 1991440"/>
              <a:gd name="connsiteX4" fmla="*/ 1006387 w 1392393"/>
              <a:gd name="connsiteY4" fmla="*/ 1767091 h 1991440"/>
              <a:gd name="connsiteX5" fmla="*/ 998767 w 1392393"/>
              <a:gd name="connsiteY5" fmla="*/ 1990611 h 1991440"/>
              <a:gd name="connsiteX6" fmla="*/ 1288327 w 1392393"/>
              <a:gd name="connsiteY6" fmla="*/ 1688351 h 1991440"/>
              <a:gd name="connsiteX7" fmla="*/ 1387387 w 1392393"/>
              <a:gd name="connsiteY7" fmla="*/ 1492771 h 1991440"/>
              <a:gd name="connsiteX8" fmla="*/ 1003847 w 1392393"/>
              <a:gd name="connsiteY8" fmla="*/ 1302271 h 1991440"/>
              <a:gd name="connsiteX9" fmla="*/ 198667 w 1392393"/>
              <a:gd name="connsiteY9" fmla="*/ 502171 h 1991440"/>
              <a:gd name="connsiteX10" fmla="*/ 74207 w 1392393"/>
              <a:gd name="connsiteY10" fmla="*/ 67831 h 1991440"/>
              <a:gd name="connsiteX11" fmla="*/ 71667 w 1392393"/>
              <a:gd name="connsiteY11" fmla="*/ 6871 h 1991440"/>
              <a:gd name="connsiteX12" fmla="*/ 547 w 1392393"/>
              <a:gd name="connsiteY12" fmla="*/ 126251 h 1991440"/>
              <a:gd name="connsiteX0" fmla="*/ 848 w 1367294"/>
              <a:gd name="connsiteY0" fmla="*/ 128791 h 1991440"/>
              <a:gd name="connsiteX1" fmla="*/ 89748 w 1367294"/>
              <a:gd name="connsiteY1" fmla="*/ 519951 h 1991440"/>
              <a:gd name="connsiteX2" fmla="*/ 452968 w 1367294"/>
              <a:gd name="connsiteY2" fmla="*/ 1012711 h 1991440"/>
              <a:gd name="connsiteX3" fmla="*/ 828888 w 1367294"/>
              <a:gd name="connsiteY3" fmla="*/ 1444511 h 1991440"/>
              <a:gd name="connsiteX4" fmla="*/ 981288 w 1367294"/>
              <a:gd name="connsiteY4" fmla="*/ 1767091 h 1991440"/>
              <a:gd name="connsiteX5" fmla="*/ 973668 w 1367294"/>
              <a:gd name="connsiteY5" fmla="*/ 1990611 h 1991440"/>
              <a:gd name="connsiteX6" fmla="*/ 1263228 w 1367294"/>
              <a:gd name="connsiteY6" fmla="*/ 1688351 h 1991440"/>
              <a:gd name="connsiteX7" fmla="*/ 1362288 w 1367294"/>
              <a:gd name="connsiteY7" fmla="*/ 1492771 h 1991440"/>
              <a:gd name="connsiteX8" fmla="*/ 978748 w 1367294"/>
              <a:gd name="connsiteY8" fmla="*/ 1302271 h 1991440"/>
              <a:gd name="connsiteX9" fmla="*/ 173568 w 1367294"/>
              <a:gd name="connsiteY9" fmla="*/ 502171 h 1991440"/>
              <a:gd name="connsiteX10" fmla="*/ 49108 w 1367294"/>
              <a:gd name="connsiteY10" fmla="*/ 67831 h 1991440"/>
              <a:gd name="connsiteX11" fmla="*/ 46568 w 1367294"/>
              <a:gd name="connsiteY11" fmla="*/ 6871 h 1991440"/>
              <a:gd name="connsiteX12" fmla="*/ 848 w 1367294"/>
              <a:gd name="connsiteY12" fmla="*/ 128791 h 1991440"/>
              <a:gd name="connsiteX0" fmla="*/ 848 w 1367294"/>
              <a:gd name="connsiteY0" fmla="*/ 128142 h 1990791"/>
              <a:gd name="connsiteX1" fmla="*/ 89748 w 1367294"/>
              <a:gd name="connsiteY1" fmla="*/ 519302 h 1990791"/>
              <a:gd name="connsiteX2" fmla="*/ 452968 w 1367294"/>
              <a:gd name="connsiteY2" fmla="*/ 1012062 h 1990791"/>
              <a:gd name="connsiteX3" fmla="*/ 828888 w 1367294"/>
              <a:gd name="connsiteY3" fmla="*/ 1443862 h 1990791"/>
              <a:gd name="connsiteX4" fmla="*/ 981288 w 1367294"/>
              <a:gd name="connsiteY4" fmla="*/ 1766442 h 1990791"/>
              <a:gd name="connsiteX5" fmla="*/ 973668 w 1367294"/>
              <a:gd name="connsiteY5" fmla="*/ 1989962 h 1990791"/>
              <a:gd name="connsiteX6" fmla="*/ 1263228 w 1367294"/>
              <a:gd name="connsiteY6" fmla="*/ 1687702 h 1990791"/>
              <a:gd name="connsiteX7" fmla="*/ 1362288 w 1367294"/>
              <a:gd name="connsiteY7" fmla="*/ 1492122 h 1990791"/>
              <a:gd name="connsiteX8" fmla="*/ 978748 w 1367294"/>
              <a:gd name="connsiteY8" fmla="*/ 1301622 h 1990791"/>
              <a:gd name="connsiteX9" fmla="*/ 173568 w 1367294"/>
              <a:gd name="connsiteY9" fmla="*/ 501522 h 1990791"/>
              <a:gd name="connsiteX10" fmla="*/ 23708 w 1367294"/>
              <a:gd name="connsiteY10" fmla="*/ 69722 h 1990791"/>
              <a:gd name="connsiteX11" fmla="*/ 46568 w 1367294"/>
              <a:gd name="connsiteY11" fmla="*/ 6222 h 1990791"/>
              <a:gd name="connsiteX12" fmla="*/ 848 w 1367294"/>
              <a:gd name="connsiteY12" fmla="*/ 128142 h 1990791"/>
              <a:gd name="connsiteX0" fmla="*/ 3465 w 1369911"/>
              <a:gd name="connsiteY0" fmla="*/ 90886 h 1953535"/>
              <a:gd name="connsiteX1" fmla="*/ 92365 w 1369911"/>
              <a:gd name="connsiteY1" fmla="*/ 482046 h 1953535"/>
              <a:gd name="connsiteX2" fmla="*/ 455585 w 1369911"/>
              <a:gd name="connsiteY2" fmla="*/ 974806 h 1953535"/>
              <a:gd name="connsiteX3" fmla="*/ 831505 w 1369911"/>
              <a:gd name="connsiteY3" fmla="*/ 1406606 h 1953535"/>
              <a:gd name="connsiteX4" fmla="*/ 983905 w 1369911"/>
              <a:gd name="connsiteY4" fmla="*/ 1729186 h 1953535"/>
              <a:gd name="connsiteX5" fmla="*/ 976285 w 1369911"/>
              <a:gd name="connsiteY5" fmla="*/ 1952706 h 1953535"/>
              <a:gd name="connsiteX6" fmla="*/ 1265845 w 1369911"/>
              <a:gd name="connsiteY6" fmla="*/ 1650446 h 1953535"/>
              <a:gd name="connsiteX7" fmla="*/ 1364905 w 1369911"/>
              <a:gd name="connsiteY7" fmla="*/ 1454866 h 1953535"/>
              <a:gd name="connsiteX8" fmla="*/ 981365 w 1369911"/>
              <a:gd name="connsiteY8" fmla="*/ 1264366 h 1953535"/>
              <a:gd name="connsiteX9" fmla="*/ 176185 w 1369911"/>
              <a:gd name="connsiteY9" fmla="*/ 464266 h 1953535"/>
              <a:gd name="connsiteX10" fmla="*/ 26325 w 1369911"/>
              <a:gd name="connsiteY10" fmla="*/ 32466 h 1953535"/>
              <a:gd name="connsiteX11" fmla="*/ 23785 w 1369911"/>
              <a:gd name="connsiteY11" fmla="*/ 37546 h 1953535"/>
              <a:gd name="connsiteX12" fmla="*/ 3465 w 1369911"/>
              <a:gd name="connsiteY12" fmla="*/ 90886 h 1953535"/>
              <a:gd name="connsiteX0" fmla="*/ 50 w 1366496"/>
              <a:gd name="connsiteY0" fmla="*/ 136532 h 1999181"/>
              <a:gd name="connsiteX1" fmla="*/ 88950 w 1366496"/>
              <a:gd name="connsiteY1" fmla="*/ 527692 h 1999181"/>
              <a:gd name="connsiteX2" fmla="*/ 452170 w 1366496"/>
              <a:gd name="connsiteY2" fmla="*/ 1020452 h 1999181"/>
              <a:gd name="connsiteX3" fmla="*/ 828090 w 1366496"/>
              <a:gd name="connsiteY3" fmla="*/ 1452252 h 1999181"/>
              <a:gd name="connsiteX4" fmla="*/ 980490 w 1366496"/>
              <a:gd name="connsiteY4" fmla="*/ 1774832 h 1999181"/>
              <a:gd name="connsiteX5" fmla="*/ 972870 w 1366496"/>
              <a:gd name="connsiteY5" fmla="*/ 1998352 h 1999181"/>
              <a:gd name="connsiteX6" fmla="*/ 1262430 w 1366496"/>
              <a:gd name="connsiteY6" fmla="*/ 1696092 h 1999181"/>
              <a:gd name="connsiteX7" fmla="*/ 1361490 w 1366496"/>
              <a:gd name="connsiteY7" fmla="*/ 1500512 h 1999181"/>
              <a:gd name="connsiteX8" fmla="*/ 977950 w 1366496"/>
              <a:gd name="connsiteY8" fmla="*/ 1310012 h 1999181"/>
              <a:gd name="connsiteX9" fmla="*/ 172770 w 1366496"/>
              <a:gd name="connsiteY9" fmla="*/ 509912 h 1999181"/>
              <a:gd name="connsiteX10" fmla="*/ 22910 w 1366496"/>
              <a:gd name="connsiteY10" fmla="*/ 78112 h 1999181"/>
              <a:gd name="connsiteX11" fmla="*/ 76250 w 1366496"/>
              <a:gd name="connsiteY11" fmla="*/ 4452 h 1999181"/>
              <a:gd name="connsiteX12" fmla="*/ 50 w 1366496"/>
              <a:gd name="connsiteY12" fmla="*/ 136532 h 1999181"/>
              <a:gd name="connsiteX0" fmla="*/ 50 w 1366496"/>
              <a:gd name="connsiteY0" fmla="*/ 138665 h 2001314"/>
              <a:gd name="connsiteX1" fmla="*/ 88950 w 1366496"/>
              <a:gd name="connsiteY1" fmla="*/ 529825 h 2001314"/>
              <a:gd name="connsiteX2" fmla="*/ 452170 w 1366496"/>
              <a:gd name="connsiteY2" fmla="*/ 1022585 h 2001314"/>
              <a:gd name="connsiteX3" fmla="*/ 828090 w 1366496"/>
              <a:gd name="connsiteY3" fmla="*/ 1454385 h 2001314"/>
              <a:gd name="connsiteX4" fmla="*/ 980490 w 1366496"/>
              <a:gd name="connsiteY4" fmla="*/ 1776965 h 2001314"/>
              <a:gd name="connsiteX5" fmla="*/ 972870 w 1366496"/>
              <a:gd name="connsiteY5" fmla="*/ 2000485 h 2001314"/>
              <a:gd name="connsiteX6" fmla="*/ 1262430 w 1366496"/>
              <a:gd name="connsiteY6" fmla="*/ 1698225 h 2001314"/>
              <a:gd name="connsiteX7" fmla="*/ 1361490 w 1366496"/>
              <a:gd name="connsiteY7" fmla="*/ 1502645 h 2001314"/>
              <a:gd name="connsiteX8" fmla="*/ 977950 w 1366496"/>
              <a:gd name="connsiteY8" fmla="*/ 1312145 h 2001314"/>
              <a:gd name="connsiteX9" fmla="*/ 172770 w 1366496"/>
              <a:gd name="connsiteY9" fmla="*/ 512045 h 2001314"/>
              <a:gd name="connsiteX10" fmla="*/ 106730 w 1366496"/>
              <a:gd name="connsiteY10" fmla="*/ 70085 h 2001314"/>
              <a:gd name="connsiteX11" fmla="*/ 76250 w 1366496"/>
              <a:gd name="connsiteY11" fmla="*/ 6585 h 2001314"/>
              <a:gd name="connsiteX12" fmla="*/ 50 w 1366496"/>
              <a:gd name="connsiteY12" fmla="*/ 138665 h 2001314"/>
              <a:gd name="connsiteX0" fmla="*/ 353 w 1366799"/>
              <a:gd name="connsiteY0" fmla="*/ 146953 h 2009602"/>
              <a:gd name="connsiteX1" fmla="*/ 89253 w 1366799"/>
              <a:gd name="connsiteY1" fmla="*/ 538113 h 2009602"/>
              <a:gd name="connsiteX2" fmla="*/ 452473 w 1366799"/>
              <a:gd name="connsiteY2" fmla="*/ 1030873 h 2009602"/>
              <a:gd name="connsiteX3" fmla="*/ 828393 w 1366799"/>
              <a:gd name="connsiteY3" fmla="*/ 1462673 h 2009602"/>
              <a:gd name="connsiteX4" fmla="*/ 980793 w 1366799"/>
              <a:gd name="connsiteY4" fmla="*/ 1785253 h 2009602"/>
              <a:gd name="connsiteX5" fmla="*/ 973173 w 1366799"/>
              <a:gd name="connsiteY5" fmla="*/ 2008773 h 2009602"/>
              <a:gd name="connsiteX6" fmla="*/ 1262733 w 1366799"/>
              <a:gd name="connsiteY6" fmla="*/ 1706513 h 2009602"/>
              <a:gd name="connsiteX7" fmla="*/ 1361793 w 1366799"/>
              <a:gd name="connsiteY7" fmla="*/ 1510933 h 2009602"/>
              <a:gd name="connsiteX8" fmla="*/ 978253 w 1366799"/>
              <a:gd name="connsiteY8" fmla="*/ 1320433 h 2009602"/>
              <a:gd name="connsiteX9" fmla="*/ 173073 w 1366799"/>
              <a:gd name="connsiteY9" fmla="*/ 520333 h 2009602"/>
              <a:gd name="connsiteX10" fmla="*/ 107033 w 1366799"/>
              <a:gd name="connsiteY10" fmla="*/ 78373 h 2009602"/>
              <a:gd name="connsiteX11" fmla="*/ 58773 w 1366799"/>
              <a:gd name="connsiteY11" fmla="*/ 4713 h 2009602"/>
              <a:gd name="connsiteX12" fmla="*/ 353 w 1366799"/>
              <a:gd name="connsiteY12" fmla="*/ 146953 h 2009602"/>
              <a:gd name="connsiteX0" fmla="*/ 353 w 1366799"/>
              <a:gd name="connsiteY0" fmla="*/ 145812 h 2008461"/>
              <a:gd name="connsiteX1" fmla="*/ 89253 w 1366799"/>
              <a:gd name="connsiteY1" fmla="*/ 536972 h 2008461"/>
              <a:gd name="connsiteX2" fmla="*/ 452473 w 1366799"/>
              <a:gd name="connsiteY2" fmla="*/ 1029732 h 2008461"/>
              <a:gd name="connsiteX3" fmla="*/ 828393 w 1366799"/>
              <a:gd name="connsiteY3" fmla="*/ 1461532 h 2008461"/>
              <a:gd name="connsiteX4" fmla="*/ 980793 w 1366799"/>
              <a:gd name="connsiteY4" fmla="*/ 1784112 h 2008461"/>
              <a:gd name="connsiteX5" fmla="*/ 973173 w 1366799"/>
              <a:gd name="connsiteY5" fmla="*/ 2007632 h 2008461"/>
              <a:gd name="connsiteX6" fmla="*/ 1262733 w 1366799"/>
              <a:gd name="connsiteY6" fmla="*/ 1705372 h 2008461"/>
              <a:gd name="connsiteX7" fmla="*/ 1361793 w 1366799"/>
              <a:gd name="connsiteY7" fmla="*/ 1509792 h 2008461"/>
              <a:gd name="connsiteX8" fmla="*/ 978253 w 1366799"/>
              <a:gd name="connsiteY8" fmla="*/ 1319292 h 2008461"/>
              <a:gd name="connsiteX9" fmla="*/ 173073 w 1366799"/>
              <a:gd name="connsiteY9" fmla="*/ 519192 h 2008461"/>
              <a:gd name="connsiteX10" fmla="*/ 28293 w 1366799"/>
              <a:gd name="connsiteY10" fmla="*/ 84852 h 2008461"/>
              <a:gd name="connsiteX11" fmla="*/ 58773 w 1366799"/>
              <a:gd name="connsiteY11" fmla="*/ 3572 h 2008461"/>
              <a:gd name="connsiteX12" fmla="*/ 353 w 1366799"/>
              <a:gd name="connsiteY12" fmla="*/ 145812 h 2008461"/>
              <a:gd name="connsiteX0" fmla="*/ 353 w 1366799"/>
              <a:gd name="connsiteY0" fmla="*/ 145253 h 2007902"/>
              <a:gd name="connsiteX1" fmla="*/ 89253 w 1366799"/>
              <a:gd name="connsiteY1" fmla="*/ 536413 h 2007902"/>
              <a:gd name="connsiteX2" fmla="*/ 452473 w 1366799"/>
              <a:gd name="connsiteY2" fmla="*/ 1029173 h 2007902"/>
              <a:gd name="connsiteX3" fmla="*/ 828393 w 1366799"/>
              <a:gd name="connsiteY3" fmla="*/ 1460973 h 2007902"/>
              <a:gd name="connsiteX4" fmla="*/ 980793 w 1366799"/>
              <a:gd name="connsiteY4" fmla="*/ 1783553 h 2007902"/>
              <a:gd name="connsiteX5" fmla="*/ 973173 w 1366799"/>
              <a:gd name="connsiteY5" fmla="*/ 2007073 h 2007902"/>
              <a:gd name="connsiteX6" fmla="*/ 1262733 w 1366799"/>
              <a:gd name="connsiteY6" fmla="*/ 1704813 h 2007902"/>
              <a:gd name="connsiteX7" fmla="*/ 1361793 w 1366799"/>
              <a:gd name="connsiteY7" fmla="*/ 1509233 h 2007902"/>
              <a:gd name="connsiteX8" fmla="*/ 978253 w 1366799"/>
              <a:gd name="connsiteY8" fmla="*/ 1318733 h 2007902"/>
              <a:gd name="connsiteX9" fmla="*/ 173073 w 1366799"/>
              <a:gd name="connsiteY9" fmla="*/ 518633 h 2007902"/>
              <a:gd name="connsiteX10" fmla="*/ 40993 w 1366799"/>
              <a:gd name="connsiteY10" fmla="*/ 89373 h 2007902"/>
              <a:gd name="connsiteX11" fmla="*/ 58773 w 1366799"/>
              <a:gd name="connsiteY11" fmla="*/ 3013 h 2007902"/>
              <a:gd name="connsiteX12" fmla="*/ 353 w 1366799"/>
              <a:gd name="connsiteY12" fmla="*/ 145253 h 2007902"/>
              <a:gd name="connsiteX0" fmla="*/ 353 w 1366799"/>
              <a:gd name="connsiteY0" fmla="*/ 145253 h 2059387"/>
              <a:gd name="connsiteX1" fmla="*/ 89253 w 1366799"/>
              <a:gd name="connsiteY1" fmla="*/ 536413 h 2059387"/>
              <a:gd name="connsiteX2" fmla="*/ 452473 w 1366799"/>
              <a:gd name="connsiteY2" fmla="*/ 1029173 h 2059387"/>
              <a:gd name="connsiteX3" fmla="*/ 828393 w 1366799"/>
              <a:gd name="connsiteY3" fmla="*/ 1460973 h 2059387"/>
              <a:gd name="connsiteX4" fmla="*/ 980793 w 1366799"/>
              <a:gd name="connsiteY4" fmla="*/ 1783553 h 2059387"/>
              <a:gd name="connsiteX5" fmla="*/ 990818 w 1366799"/>
              <a:gd name="connsiteY5" fmla="*/ 2058737 h 2059387"/>
              <a:gd name="connsiteX6" fmla="*/ 1262733 w 1366799"/>
              <a:gd name="connsiteY6" fmla="*/ 1704813 h 2059387"/>
              <a:gd name="connsiteX7" fmla="*/ 1361793 w 1366799"/>
              <a:gd name="connsiteY7" fmla="*/ 1509233 h 2059387"/>
              <a:gd name="connsiteX8" fmla="*/ 978253 w 1366799"/>
              <a:gd name="connsiteY8" fmla="*/ 1318733 h 2059387"/>
              <a:gd name="connsiteX9" fmla="*/ 173073 w 1366799"/>
              <a:gd name="connsiteY9" fmla="*/ 518633 h 2059387"/>
              <a:gd name="connsiteX10" fmla="*/ 40993 w 1366799"/>
              <a:gd name="connsiteY10" fmla="*/ 89373 h 2059387"/>
              <a:gd name="connsiteX11" fmla="*/ 58773 w 1366799"/>
              <a:gd name="connsiteY11" fmla="*/ 3013 h 2059387"/>
              <a:gd name="connsiteX12" fmla="*/ 353 w 1366799"/>
              <a:gd name="connsiteY12" fmla="*/ 145253 h 2059387"/>
              <a:gd name="connsiteX0" fmla="*/ 353 w 1366799"/>
              <a:gd name="connsiteY0" fmla="*/ 145253 h 2108953"/>
              <a:gd name="connsiteX1" fmla="*/ 89253 w 1366799"/>
              <a:gd name="connsiteY1" fmla="*/ 536413 h 2108953"/>
              <a:gd name="connsiteX2" fmla="*/ 452473 w 1366799"/>
              <a:gd name="connsiteY2" fmla="*/ 1029173 h 2108953"/>
              <a:gd name="connsiteX3" fmla="*/ 828393 w 1366799"/>
              <a:gd name="connsiteY3" fmla="*/ 1460973 h 2108953"/>
              <a:gd name="connsiteX4" fmla="*/ 980793 w 1366799"/>
              <a:gd name="connsiteY4" fmla="*/ 1783553 h 2108953"/>
              <a:gd name="connsiteX5" fmla="*/ 988857 w 1366799"/>
              <a:gd name="connsiteY5" fmla="*/ 2108415 h 2108953"/>
              <a:gd name="connsiteX6" fmla="*/ 1262733 w 1366799"/>
              <a:gd name="connsiteY6" fmla="*/ 1704813 h 2108953"/>
              <a:gd name="connsiteX7" fmla="*/ 1361793 w 1366799"/>
              <a:gd name="connsiteY7" fmla="*/ 1509233 h 2108953"/>
              <a:gd name="connsiteX8" fmla="*/ 978253 w 1366799"/>
              <a:gd name="connsiteY8" fmla="*/ 1318733 h 2108953"/>
              <a:gd name="connsiteX9" fmla="*/ 173073 w 1366799"/>
              <a:gd name="connsiteY9" fmla="*/ 518633 h 2108953"/>
              <a:gd name="connsiteX10" fmla="*/ 40993 w 1366799"/>
              <a:gd name="connsiteY10" fmla="*/ 89373 h 2108953"/>
              <a:gd name="connsiteX11" fmla="*/ 58773 w 1366799"/>
              <a:gd name="connsiteY11" fmla="*/ 3013 h 2108953"/>
              <a:gd name="connsiteX12" fmla="*/ 353 w 1366799"/>
              <a:gd name="connsiteY12" fmla="*/ 145253 h 210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66799" h="2108953">
                <a:moveTo>
                  <a:pt x="353" y="145253"/>
                </a:moveTo>
                <a:cubicBezTo>
                  <a:pt x="5433" y="234153"/>
                  <a:pt x="13900" y="389093"/>
                  <a:pt x="89253" y="536413"/>
                </a:cubicBezTo>
                <a:cubicBezTo>
                  <a:pt x="164606" y="683733"/>
                  <a:pt x="329283" y="875080"/>
                  <a:pt x="452473" y="1029173"/>
                </a:cubicBezTo>
                <a:cubicBezTo>
                  <a:pt x="575663" y="1183266"/>
                  <a:pt x="740340" y="1335243"/>
                  <a:pt x="828393" y="1460973"/>
                </a:cubicBezTo>
                <a:cubicBezTo>
                  <a:pt x="916446" y="1586703"/>
                  <a:pt x="954049" y="1675646"/>
                  <a:pt x="980793" y="1783553"/>
                </a:cubicBezTo>
                <a:cubicBezTo>
                  <a:pt x="1007537" y="1891460"/>
                  <a:pt x="941867" y="2121538"/>
                  <a:pt x="988857" y="2108415"/>
                </a:cubicBezTo>
                <a:cubicBezTo>
                  <a:pt x="1035847" y="2095292"/>
                  <a:pt x="1195423" y="1781436"/>
                  <a:pt x="1262733" y="1704813"/>
                </a:cubicBezTo>
                <a:cubicBezTo>
                  <a:pt x="1330043" y="1628190"/>
                  <a:pt x="1383806" y="1568500"/>
                  <a:pt x="1361793" y="1509233"/>
                </a:cubicBezTo>
                <a:cubicBezTo>
                  <a:pt x="1339780" y="1449966"/>
                  <a:pt x="1176373" y="1483833"/>
                  <a:pt x="978253" y="1318733"/>
                </a:cubicBezTo>
                <a:cubicBezTo>
                  <a:pt x="780133" y="1153633"/>
                  <a:pt x="322933" y="786603"/>
                  <a:pt x="173073" y="518633"/>
                </a:cubicBezTo>
                <a:cubicBezTo>
                  <a:pt x="-17427" y="296383"/>
                  <a:pt x="60043" y="175310"/>
                  <a:pt x="40993" y="89373"/>
                </a:cubicBezTo>
                <a:cubicBezTo>
                  <a:pt x="21943" y="3436"/>
                  <a:pt x="71050" y="-6724"/>
                  <a:pt x="58773" y="3013"/>
                </a:cubicBezTo>
                <a:cubicBezTo>
                  <a:pt x="46496" y="12750"/>
                  <a:pt x="-4727" y="56353"/>
                  <a:pt x="353" y="145253"/>
                </a:cubicBezTo>
                <a:close/>
              </a:path>
            </a:pathLst>
          </a:custGeom>
          <a:gradFill>
            <a:gsLst>
              <a:gs pos="0">
                <a:srgbClr val="839022"/>
              </a:gs>
              <a:gs pos="95000">
                <a:srgbClr val="839022"/>
              </a:gs>
              <a:gs pos="74000">
                <a:srgbClr val="5C7522"/>
              </a:gs>
              <a:gs pos="49000">
                <a:srgbClr val="355A22"/>
              </a:gs>
              <a:gs pos="24000">
                <a:srgbClr val="355A22"/>
              </a:gs>
            </a:gsLst>
            <a:lin ang="21594000" scaled="0"/>
          </a:gra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椭圆 121"/>
          <p:cNvSpPr/>
          <p:nvPr/>
        </p:nvSpPr>
        <p:spPr>
          <a:xfrm rot="2855495">
            <a:off x="1839464" y="3314495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椭圆 122"/>
          <p:cNvSpPr/>
          <p:nvPr/>
        </p:nvSpPr>
        <p:spPr>
          <a:xfrm rot="2855495">
            <a:off x="1890372" y="336646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椭圆 123"/>
          <p:cNvSpPr/>
          <p:nvPr/>
        </p:nvSpPr>
        <p:spPr>
          <a:xfrm rot="2855495">
            <a:off x="1765444" y="3206802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5" name="椭圆 124"/>
          <p:cNvSpPr/>
          <p:nvPr/>
        </p:nvSpPr>
        <p:spPr>
          <a:xfrm rot="2855495">
            <a:off x="1735305" y="316181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" name="椭圆 125"/>
          <p:cNvSpPr/>
          <p:nvPr/>
        </p:nvSpPr>
        <p:spPr>
          <a:xfrm rot="2855495">
            <a:off x="2182777" y="367606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椭圆 126"/>
          <p:cNvSpPr/>
          <p:nvPr/>
        </p:nvSpPr>
        <p:spPr>
          <a:xfrm rot="2855495">
            <a:off x="2183060" y="3655500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任意多边形 127"/>
          <p:cNvSpPr/>
          <p:nvPr/>
        </p:nvSpPr>
        <p:spPr>
          <a:xfrm>
            <a:off x="1912427" y="2763669"/>
            <a:ext cx="1335917" cy="11336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3679" h="860211">
                <a:moveTo>
                  <a:pt x="196760" y="166791"/>
                </a:moveTo>
                <a:cubicBezTo>
                  <a:pt x="135165" y="108371"/>
                  <a:pt x="-38779" y="-47839"/>
                  <a:pt x="7839" y="14391"/>
                </a:cubicBezTo>
                <a:cubicBezTo>
                  <a:pt x="54457" y="76621"/>
                  <a:pt x="308829" y="399201"/>
                  <a:pt x="476469" y="540171"/>
                </a:cubicBezTo>
                <a:cubicBezTo>
                  <a:pt x="644109" y="681141"/>
                  <a:pt x="962244" y="833541"/>
                  <a:pt x="1013679" y="860211"/>
                </a:cubicBezTo>
                <a:cubicBezTo>
                  <a:pt x="962017" y="820818"/>
                  <a:pt x="866116" y="760546"/>
                  <a:pt x="785079" y="700191"/>
                </a:cubicBezTo>
                <a:cubicBezTo>
                  <a:pt x="704042" y="639837"/>
                  <a:pt x="592993" y="553964"/>
                  <a:pt x="527457" y="498084"/>
                </a:cubicBezTo>
                <a:cubicBezTo>
                  <a:pt x="461921" y="442204"/>
                  <a:pt x="439806" y="413335"/>
                  <a:pt x="391864" y="364911"/>
                </a:cubicBezTo>
                <a:cubicBezTo>
                  <a:pt x="343922" y="316487"/>
                  <a:pt x="270153" y="240559"/>
                  <a:pt x="239804" y="207539"/>
                </a:cubicBezTo>
                <a:cubicBezTo>
                  <a:pt x="209455" y="174519"/>
                  <a:pt x="236625" y="197778"/>
                  <a:pt x="196760" y="166791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任意多边形 128"/>
          <p:cNvSpPr/>
          <p:nvPr/>
        </p:nvSpPr>
        <p:spPr>
          <a:xfrm rot="786511">
            <a:off x="1697475" y="2350231"/>
            <a:ext cx="993575" cy="962162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任意多边形 129"/>
          <p:cNvSpPr/>
          <p:nvPr/>
        </p:nvSpPr>
        <p:spPr>
          <a:xfrm rot="957666">
            <a:off x="1758547" y="2467503"/>
            <a:ext cx="715218" cy="6981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46733 w 753914"/>
              <a:gd name="connsiteY5" fmla="*/ 382186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9844" y="628041"/>
                  <a:pt x="525314" y="570059"/>
                </a:cubicBezTo>
                <a:cubicBezTo>
                  <a:pt x="440784" y="512077"/>
                  <a:pt x="312269" y="438066"/>
                  <a:pt x="246733" y="382186"/>
                </a:cubicBezTo>
                <a:cubicBezTo>
                  <a:pt x="181197" y="326306"/>
                  <a:pt x="166369" y="288605"/>
                  <a:pt x="132099" y="234779"/>
                </a:cubicBezTo>
                <a:cubicBezTo>
                  <a:pt x="97829" y="180953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B4B360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椭圆 32"/>
          <p:cNvSpPr/>
          <p:nvPr/>
        </p:nvSpPr>
        <p:spPr>
          <a:xfrm rot="2855495" flipV="1">
            <a:off x="1528491" y="2898938"/>
            <a:ext cx="1864603" cy="395113"/>
          </a:xfrm>
          <a:custGeom>
            <a:avLst/>
            <a:gdLst>
              <a:gd name="connsiteX0" fmla="*/ 0 w 1643093"/>
              <a:gd name="connsiteY0" fmla="*/ 55852 h 111704"/>
              <a:gd name="connsiteX1" fmla="*/ 821547 w 1643093"/>
              <a:gd name="connsiteY1" fmla="*/ 0 h 111704"/>
              <a:gd name="connsiteX2" fmla="*/ 1643094 w 1643093"/>
              <a:gd name="connsiteY2" fmla="*/ 55852 h 111704"/>
              <a:gd name="connsiteX3" fmla="*/ 821547 w 1643093"/>
              <a:gd name="connsiteY3" fmla="*/ 111704 h 111704"/>
              <a:gd name="connsiteX4" fmla="*/ 0 w 1643093"/>
              <a:gd name="connsiteY4" fmla="*/ 55852 h 111704"/>
              <a:gd name="connsiteX0" fmla="*/ 0 w 1747024"/>
              <a:gd name="connsiteY0" fmla="*/ 340925 h 344137"/>
              <a:gd name="connsiteX1" fmla="*/ 925477 w 1747024"/>
              <a:gd name="connsiteY1" fmla="*/ 14700 h 344137"/>
              <a:gd name="connsiteX2" fmla="*/ 1747024 w 1747024"/>
              <a:gd name="connsiteY2" fmla="*/ 70552 h 344137"/>
              <a:gd name="connsiteX3" fmla="*/ 925477 w 1747024"/>
              <a:gd name="connsiteY3" fmla="*/ 126404 h 344137"/>
              <a:gd name="connsiteX4" fmla="*/ 0 w 1747024"/>
              <a:gd name="connsiteY4" fmla="*/ 340925 h 344137"/>
              <a:gd name="connsiteX0" fmla="*/ 0 w 1767610"/>
              <a:gd name="connsiteY0" fmla="*/ 326950 h 329788"/>
              <a:gd name="connsiteX1" fmla="*/ 925477 w 1767610"/>
              <a:gd name="connsiteY1" fmla="*/ 725 h 329788"/>
              <a:gd name="connsiteX2" fmla="*/ 1767610 w 1767610"/>
              <a:gd name="connsiteY2" fmla="*/ 237298 h 329788"/>
              <a:gd name="connsiteX3" fmla="*/ 925477 w 1767610"/>
              <a:gd name="connsiteY3" fmla="*/ 112429 h 329788"/>
              <a:gd name="connsiteX4" fmla="*/ 0 w 1767610"/>
              <a:gd name="connsiteY4" fmla="*/ 326950 h 329788"/>
              <a:gd name="connsiteX0" fmla="*/ 26352 w 1793962"/>
              <a:gd name="connsiteY0" fmla="*/ 331467 h 331502"/>
              <a:gd name="connsiteX1" fmla="*/ 313909 w 1793962"/>
              <a:gd name="connsiteY1" fmla="*/ 98306 h 331502"/>
              <a:gd name="connsiteX2" fmla="*/ 951829 w 1793962"/>
              <a:gd name="connsiteY2" fmla="*/ 5242 h 331502"/>
              <a:gd name="connsiteX3" fmla="*/ 1793962 w 1793962"/>
              <a:gd name="connsiteY3" fmla="*/ 241815 h 331502"/>
              <a:gd name="connsiteX4" fmla="*/ 951829 w 1793962"/>
              <a:gd name="connsiteY4" fmla="*/ 116946 h 331502"/>
              <a:gd name="connsiteX5" fmla="*/ 26352 w 1793962"/>
              <a:gd name="connsiteY5" fmla="*/ 331467 h 331502"/>
              <a:gd name="connsiteX0" fmla="*/ 26352 w 1793962"/>
              <a:gd name="connsiteY0" fmla="*/ 293616 h 293651"/>
              <a:gd name="connsiteX1" fmla="*/ 313909 w 1793962"/>
              <a:gd name="connsiteY1" fmla="*/ 60455 h 293651"/>
              <a:gd name="connsiteX2" fmla="*/ 939116 w 1793962"/>
              <a:gd name="connsiteY2" fmla="*/ 9965 h 293651"/>
              <a:gd name="connsiteX3" fmla="*/ 1793962 w 1793962"/>
              <a:gd name="connsiteY3" fmla="*/ 203964 h 293651"/>
              <a:gd name="connsiteX4" fmla="*/ 951829 w 1793962"/>
              <a:gd name="connsiteY4" fmla="*/ 79095 h 293651"/>
              <a:gd name="connsiteX5" fmla="*/ 26352 w 1793962"/>
              <a:gd name="connsiteY5" fmla="*/ 293616 h 293651"/>
              <a:gd name="connsiteX0" fmla="*/ 26352 w 1793962"/>
              <a:gd name="connsiteY0" fmla="*/ 289204 h 289239"/>
              <a:gd name="connsiteX1" fmla="*/ 313909 w 1793962"/>
              <a:gd name="connsiteY1" fmla="*/ 56043 h 289239"/>
              <a:gd name="connsiteX2" fmla="*/ 939116 w 1793962"/>
              <a:gd name="connsiteY2" fmla="*/ 5553 h 289239"/>
              <a:gd name="connsiteX3" fmla="*/ 1793962 w 1793962"/>
              <a:gd name="connsiteY3" fmla="*/ 199552 h 289239"/>
              <a:gd name="connsiteX4" fmla="*/ 951829 w 1793962"/>
              <a:gd name="connsiteY4" fmla="*/ 74683 h 289239"/>
              <a:gd name="connsiteX5" fmla="*/ 26352 w 1793962"/>
              <a:gd name="connsiteY5" fmla="*/ 289204 h 289239"/>
              <a:gd name="connsiteX0" fmla="*/ 27531 w 1795141"/>
              <a:gd name="connsiteY0" fmla="*/ 289204 h 289563"/>
              <a:gd name="connsiteX1" fmla="*/ 315088 w 1795141"/>
              <a:gd name="connsiteY1" fmla="*/ 56043 h 289563"/>
              <a:gd name="connsiteX2" fmla="*/ 940295 w 1795141"/>
              <a:gd name="connsiteY2" fmla="*/ 5553 h 289563"/>
              <a:gd name="connsiteX3" fmla="*/ 1795141 w 1795141"/>
              <a:gd name="connsiteY3" fmla="*/ 199552 h 289563"/>
              <a:gd name="connsiteX4" fmla="*/ 972914 w 1795141"/>
              <a:gd name="connsiteY4" fmla="*/ 111542 h 289563"/>
              <a:gd name="connsiteX5" fmla="*/ 27531 w 1795141"/>
              <a:gd name="connsiteY5" fmla="*/ 289204 h 289563"/>
              <a:gd name="connsiteX0" fmla="*/ 3876 w 1771486"/>
              <a:gd name="connsiteY0" fmla="*/ 289204 h 289224"/>
              <a:gd name="connsiteX1" fmla="*/ 291433 w 1771486"/>
              <a:gd name="connsiteY1" fmla="*/ 56043 h 289224"/>
              <a:gd name="connsiteX2" fmla="*/ 916640 w 1771486"/>
              <a:gd name="connsiteY2" fmla="*/ 5553 h 289224"/>
              <a:gd name="connsiteX3" fmla="*/ 1771486 w 1771486"/>
              <a:gd name="connsiteY3" fmla="*/ 199552 h 289224"/>
              <a:gd name="connsiteX4" fmla="*/ 949259 w 1771486"/>
              <a:gd name="connsiteY4" fmla="*/ 111542 h 289224"/>
              <a:gd name="connsiteX5" fmla="*/ 479583 w 1771486"/>
              <a:gd name="connsiteY5" fmla="*/ 69953 h 289224"/>
              <a:gd name="connsiteX6" fmla="*/ 3876 w 1771486"/>
              <a:gd name="connsiteY6" fmla="*/ 289204 h 289224"/>
              <a:gd name="connsiteX0" fmla="*/ 3318 w 1770928"/>
              <a:gd name="connsiteY0" fmla="*/ 289204 h 289608"/>
              <a:gd name="connsiteX1" fmla="*/ 290875 w 1770928"/>
              <a:gd name="connsiteY1" fmla="*/ 56043 h 289608"/>
              <a:gd name="connsiteX2" fmla="*/ 916082 w 1770928"/>
              <a:gd name="connsiteY2" fmla="*/ 5553 h 289608"/>
              <a:gd name="connsiteX3" fmla="*/ 1770928 w 1770928"/>
              <a:gd name="connsiteY3" fmla="*/ 199552 h 289608"/>
              <a:gd name="connsiteX4" fmla="*/ 948701 w 1770928"/>
              <a:gd name="connsiteY4" fmla="*/ 111542 h 289608"/>
              <a:gd name="connsiteX5" fmla="*/ 462723 w 1770928"/>
              <a:gd name="connsiteY5" fmla="*/ 112365 h 289608"/>
              <a:gd name="connsiteX6" fmla="*/ 3318 w 1770928"/>
              <a:gd name="connsiteY6" fmla="*/ 289204 h 289608"/>
              <a:gd name="connsiteX0" fmla="*/ 5240 w 1772850"/>
              <a:gd name="connsiteY0" fmla="*/ 300109 h 300817"/>
              <a:gd name="connsiteX1" fmla="*/ 261313 w 1772850"/>
              <a:gd name="connsiteY1" fmla="*/ 47544 h 300817"/>
              <a:gd name="connsiteX2" fmla="*/ 918004 w 1772850"/>
              <a:gd name="connsiteY2" fmla="*/ 16458 h 300817"/>
              <a:gd name="connsiteX3" fmla="*/ 1772850 w 1772850"/>
              <a:gd name="connsiteY3" fmla="*/ 210457 h 300817"/>
              <a:gd name="connsiteX4" fmla="*/ 950623 w 1772850"/>
              <a:gd name="connsiteY4" fmla="*/ 122447 h 300817"/>
              <a:gd name="connsiteX5" fmla="*/ 464645 w 1772850"/>
              <a:gd name="connsiteY5" fmla="*/ 123270 h 300817"/>
              <a:gd name="connsiteX6" fmla="*/ 5240 w 1772850"/>
              <a:gd name="connsiteY6" fmla="*/ 300109 h 300817"/>
              <a:gd name="connsiteX0" fmla="*/ 5211 w 1772821"/>
              <a:gd name="connsiteY0" fmla="*/ 291033 h 291298"/>
              <a:gd name="connsiteX1" fmla="*/ 261697 w 1772821"/>
              <a:gd name="connsiteY1" fmla="*/ 69052 h 291298"/>
              <a:gd name="connsiteX2" fmla="*/ 917975 w 1772821"/>
              <a:gd name="connsiteY2" fmla="*/ 7382 h 291298"/>
              <a:gd name="connsiteX3" fmla="*/ 1772821 w 1772821"/>
              <a:gd name="connsiteY3" fmla="*/ 201381 h 291298"/>
              <a:gd name="connsiteX4" fmla="*/ 950594 w 1772821"/>
              <a:gd name="connsiteY4" fmla="*/ 113371 h 291298"/>
              <a:gd name="connsiteX5" fmla="*/ 464616 w 1772821"/>
              <a:gd name="connsiteY5" fmla="*/ 114194 h 291298"/>
              <a:gd name="connsiteX6" fmla="*/ 5211 w 1772821"/>
              <a:gd name="connsiteY6" fmla="*/ 291033 h 291298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51108 w 1773335"/>
              <a:gd name="connsiteY4" fmla="*/ 115022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8385"/>
              <a:gd name="connsiteY0" fmla="*/ 290406 h 290762"/>
              <a:gd name="connsiteX1" fmla="*/ 255359 w 1778385"/>
              <a:gd name="connsiteY1" fmla="*/ 60923 h 290762"/>
              <a:gd name="connsiteX2" fmla="*/ 918489 w 1778385"/>
              <a:gd name="connsiteY2" fmla="*/ 6755 h 290762"/>
              <a:gd name="connsiteX3" fmla="*/ 1778385 w 1778385"/>
              <a:gd name="connsiteY3" fmla="*/ 168620 h 290762"/>
              <a:gd name="connsiteX4" fmla="*/ 948170 w 1778385"/>
              <a:gd name="connsiteY4" fmla="*/ 98228 h 290762"/>
              <a:gd name="connsiteX5" fmla="*/ 465130 w 1778385"/>
              <a:gd name="connsiteY5" fmla="*/ 113567 h 290762"/>
              <a:gd name="connsiteX6" fmla="*/ 5725 w 1778385"/>
              <a:gd name="connsiteY6" fmla="*/ 290406 h 290762"/>
              <a:gd name="connsiteX0" fmla="*/ 5725 w 1779401"/>
              <a:gd name="connsiteY0" fmla="*/ 299479 h 299835"/>
              <a:gd name="connsiteX1" fmla="*/ 255359 w 1779401"/>
              <a:gd name="connsiteY1" fmla="*/ 69996 h 299835"/>
              <a:gd name="connsiteX2" fmla="*/ 918489 w 1779401"/>
              <a:gd name="connsiteY2" fmla="*/ 15828 h 299835"/>
              <a:gd name="connsiteX3" fmla="*/ 1115506 w 1779401"/>
              <a:gd name="connsiteY3" fmla="*/ 13639 h 299835"/>
              <a:gd name="connsiteX4" fmla="*/ 1778385 w 1779401"/>
              <a:gd name="connsiteY4" fmla="*/ 177693 h 299835"/>
              <a:gd name="connsiteX5" fmla="*/ 948170 w 1779401"/>
              <a:gd name="connsiteY5" fmla="*/ 107301 h 299835"/>
              <a:gd name="connsiteX6" fmla="*/ 465130 w 1779401"/>
              <a:gd name="connsiteY6" fmla="*/ 122640 h 299835"/>
              <a:gd name="connsiteX7" fmla="*/ 5725 w 1779401"/>
              <a:gd name="connsiteY7" fmla="*/ 299479 h 299835"/>
              <a:gd name="connsiteX0" fmla="*/ 5725 w 1779433"/>
              <a:gd name="connsiteY0" fmla="*/ 299479 h 299835"/>
              <a:gd name="connsiteX1" fmla="*/ 255359 w 1779433"/>
              <a:gd name="connsiteY1" fmla="*/ 69996 h 299835"/>
              <a:gd name="connsiteX2" fmla="*/ 918489 w 1779433"/>
              <a:gd name="connsiteY2" fmla="*/ 15828 h 299835"/>
              <a:gd name="connsiteX3" fmla="*/ 1115506 w 1779433"/>
              <a:gd name="connsiteY3" fmla="*/ 13639 h 299835"/>
              <a:gd name="connsiteX4" fmla="*/ 1778385 w 1779433"/>
              <a:gd name="connsiteY4" fmla="*/ 177693 h 299835"/>
              <a:gd name="connsiteX5" fmla="*/ 948170 w 1779433"/>
              <a:gd name="connsiteY5" fmla="*/ 107301 h 299835"/>
              <a:gd name="connsiteX6" fmla="*/ 465130 w 1779433"/>
              <a:gd name="connsiteY6" fmla="*/ 122640 h 299835"/>
              <a:gd name="connsiteX7" fmla="*/ 5725 w 1779433"/>
              <a:gd name="connsiteY7" fmla="*/ 299479 h 299835"/>
              <a:gd name="connsiteX0" fmla="*/ 5725 w 1779448"/>
              <a:gd name="connsiteY0" fmla="*/ 287737 h 288093"/>
              <a:gd name="connsiteX1" fmla="*/ 255359 w 1779448"/>
              <a:gd name="connsiteY1" fmla="*/ 58254 h 288093"/>
              <a:gd name="connsiteX2" fmla="*/ 918489 w 1779448"/>
              <a:gd name="connsiteY2" fmla="*/ 4086 h 288093"/>
              <a:gd name="connsiteX3" fmla="*/ 1123583 w 1779448"/>
              <a:gd name="connsiteY3" fmla="*/ 22040 h 288093"/>
              <a:gd name="connsiteX4" fmla="*/ 1778385 w 1779448"/>
              <a:gd name="connsiteY4" fmla="*/ 165951 h 288093"/>
              <a:gd name="connsiteX5" fmla="*/ 948170 w 1779448"/>
              <a:gd name="connsiteY5" fmla="*/ 95559 h 288093"/>
              <a:gd name="connsiteX6" fmla="*/ 465130 w 1779448"/>
              <a:gd name="connsiteY6" fmla="*/ 110898 h 288093"/>
              <a:gd name="connsiteX7" fmla="*/ 5725 w 1779448"/>
              <a:gd name="connsiteY7" fmla="*/ 287737 h 288093"/>
              <a:gd name="connsiteX0" fmla="*/ 5725 w 1779448"/>
              <a:gd name="connsiteY0" fmla="*/ 297955 h 298311"/>
              <a:gd name="connsiteX1" fmla="*/ 255359 w 1779448"/>
              <a:gd name="connsiteY1" fmla="*/ 68472 h 298311"/>
              <a:gd name="connsiteX2" fmla="*/ 958612 w 1779448"/>
              <a:gd name="connsiteY2" fmla="*/ 1737 h 298311"/>
              <a:gd name="connsiteX3" fmla="*/ 1123583 w 1779448"/>
              <a:gd name="connsiteY3" fmla="*/ 32258 h 298311"/>
              <a:gd name="connsiteX4" fmla="*/ 1778385 w 1779448"/>
              <a:gd name="connsiteY4" fmla="*/ 176169 h 298311"/>
              <a:gd name="connsiteX5" fmla="*/ 948170 w 1779448"/>
              <a:gd name="connsiteY5" fmla="*/ 105777 h 298311"/>
              <a:gd name="connsiteX6" fmla="*/ 465130 w 1779448"/>
              <a:gd name="connsiteY6" fmla="*/ 121116 h 298311"/>
              <a:gd name="connsiteX7" fmla="*/ 5725 w 1779448"/>
              <a:gd name="connsiteY7" fmla="*/ 297955 h 298311"/>
              <a:gd name="connsiteX0" fmla="*/ 5725 w 1779779"/>
              <a:gd name="connsiteY0" fmla="*/ 296914 h 297270"/>
              <a:gd name="connsiteX1" fmla="*/ 255359 w 1779779"/>
              <a:gd name="connsiteY1" fmla="*/ 67431 h 297270"/>
              <a:gd name="connsiteX2" fmla="*/ 958612 w 1779779"/>
              <a:gd name="connsiteY2" fmla="*/ 696 h 297270"/>
              <a:gd name="connsiteX3" fmla="*/ 1252603 w 1779779"/>
              <a:gd name="connsiteY3" fmla="*/ 40653 h 297270"/>
              <a:gd name="connsiteX4" fmla="*/ 1778385 w 1779779"/>
              <a:gd name="connsiteY4" fmla="*/ 175128 h 297270"/>
              <a:gd name="connsiteX5" fmla="*/ 948170 w 1779779"/>
              <a:gd name="connsiteY5" fmla="*/ 104736 h 297270"/>
              <a:gd name="connsiteX6" fmla="*/ 465130 w 1779779"/>
              <a:gd name="connsiteY6" fmla="*/ 120075 h 297270"/>
              <a:gd name="connsiteX7" fmla="*/ 5725 w 1779779"/>
              <a:gd name="connsiteY7" fmla="*/ 296914 h 297270"/>
              <a:gd name="connsiteX0" fmla="*/ 5725 w 1779927"/>
              <a:gd name="connsiteY0" fmla="*/ 296914 h 297270"/>
              <a:gd name="connsiteX1" fmla="*/ 255359 w 1779927"/>
              <a:gd name="connsiteY1" fmla="*/ 67431 h 297270"/>
              <a:gd name="connsiteX2" fmla="*/ 958612 w 1779927"/>
              <a:gd name="connsiteY2" fmla="*/ 696 h 297270"/>
              <a:gd name="connsiteX3" fmla="*/ 1252603 w 1779927"/>
              <a:gd name="connsiteY3" fmla="*/ 40653 h 297270"/>
              <a:gd name="connsiteX4" fmla="*/ 1778385 w 1779927"/>
              <a:gd name="connsiteY4" fmla="*/ 175128 h 297270"/>
              <a:gd name="connsiteX5" fmla="*/ 948170 w 1779927"/>
              <a:gd name="connsiteY5" fmla="*/ 104736 h 297270"/>
              <a:gd name="connsiteX6" fmla="*/ 465130 w 1779927"/>
              <a:gd name="connsiteY6" fmla="*/ 120075 h 297270"/>
              <a:gd name="connsiteX7" fmla="*/ 5725 w 1779927"/>
              <a:gd name="connsiteY7" fmla="*/ 296914 h 297270"/>
              <a:gd name="connsiteX0" fmla="*/ 5725 w 1780006"/>
              <a:gd name="connsiteY0" fmla="*/ 298038 h 298394"/>
              <a:gd name="connsiteX1" fmla="*/ 255359 w 1780006"/>
              <a:gd name="connsiteY1" fmla="*/ 68555 h 298394"/>
              <a:gd name="connsiteX2" fmla="*/ 958612 w 1780006"/>
              <a:gd name="connsiteY2" fmla="*/ 1820 h 298394"/>
              <a:gd name="connsiteX3" fmla="*/ 1271033 w 1780006"/>
              <a:gd name="connsiteY3" fmla="*/ 31824 h 298394"/>
              <a:gd name="connsiteX4" fmla="*/ 1778385 w 1780006"/>
              <a:gd name="connsiteY4" fmla="*/ 176252 h 298394"/>
              <a:gd name="connsiteX5" fmla="*/ 948170 w 1780006"/>
              <a:gd name="connsiteY5" fmla="*/ 105860 h 298394"/>
              <a:gd name="connsiteX6" fmla="*/ 465130 w 1780006"/>
              <a:gd name="connsiteY6" fmla="*/ 121199 h 298394"/>
              <a:gd name="connsiteX7" fmla="*/ 5725 w 1780006"/>
              <a:gd name="connsiteY7" fmla="*/ 298038 h 298394"/>
              <a:gd name="connsiteX0" fmla="*/ 5725 w 1780065"/>
              <a:gd name="connsiteY0" fmla="*/ 298250 h 298606"/>
              <a:gd name="connsiteX1" fmla="*/ 255359 w 1780065"/>
              <a:gd name="connsiteY1" fmla="*/ 68767 h 298606"/>
              <a:gd name="connsiteX2" fmla="*/ 958612 w 1780065"/>
              <a:gd name="connsiteY2" fmla="*/ 2032 h 298606"/>
              <a:gd name="connsiteX3" fmla="*/ 1283674 w 1780065"/>
              <a:gd name="connsiteY3" fmla="*/ 30810 h 298606"/>
              <a:gd name="connsiteX4" fmla="*/ 1778385 w 1780065"/>
              <a:gd name="connsiteY4" fmla="*/ 176464 h 298606"/>
              <a:gd name="connsiteX5" fmla="*/ 948170 w 1780065"/>
              <a:gd name="connsiteY5" fmla="*/ 106072 h 298606"/>
              <a:gd name="connsiteX6" fmla="*/ 465130 w 1780065"/>
              <a:gd name="connsiteY6" fmla="*/ 121411 h 298606"/>
              <a:gd name="connsiteX7" fmla="*/ 5725 w 1780065"/>
              <a:gd name="connsiteY7" fmla="*/ 298250 h 298606"/>
              <a:gd name="connsiteX0" fmla="*/ 5725 w 1827737"/>
              <a:gd name="connsiteY0" fmla="*/ 298250 h 298606"/>
              <a:gd name="connsiteX1" fmla="*/ 255359 w 1827737"/>
              <a:gd name="connsiteY1" fmla="*/ 68767 h 298606"/>
              <a:gd name="connsiteX2" fmla="*/ 958612 w 1827737"/>
              <a:gd name="connsiteY2" fmla="*/ 2032 h 298606"/>
              <a:gd name="connsiteX3" fmla="*/ 1283674 w 1827737"/>
              <a:gd name="connsiteY3" fmla="*/ 30810 h 298606"/>
              <a:gd name="connsiteX4" fmla="*/ 1826261 w 1827737"/>
              <a:gd name="connsiteY4" fmla="*/ 191216 h 298606"/>
              <a:gd name="connsiteX5" fmla="*/ 948170 w 1827737"/>
              <a:gd name="connsiteY5" fmla="*/ 106072 h 298606"/>
              <a:gd name="connsiteX6" fmla="*/ 465130 w 1827737"/>
              <a:gd name="connsiteY6" fmla="*/ 121411 h 298606"/>
              <a:gd name="connsiteX7" fmla="*/ 5725 w 1827737"/>
              <a:gd name="connsiteY7" fmla="*/ 298250 h 298606"/>
              <a:gd name="connsiteX0" fmla="*/ 5725 w 1838869"/>
              <a:gd name="connsiteY0" fmla="*/ 297274 h 297630"/>
              <a:gd name="connsiteX1" fmla="*/ 255359 w 1838869"/>
              <a:gd name="connsiteY1" fmla="*/ 67791 h 297630"/>
              <a:gd name="connsiteX2" fmla="*/ 958612 w 1838869"/>
              <a:gd name="connsiteY2" fmla="*/ 1056 h 297630"/>
              <a:gd name="connsiteX3" fmla="*/ 1283674 w 1838869"/>
              <a:gd name="connsiteY3" fmla="*/ 29834 h 297630"/>
              <a:gd name="connsiteX4" fmla="*/ 1471660 w 1838869"/>
              <a:gd name="connsiteY4" fmla="*/ 47331 h 297630"/>
              <a:gd name="connsiteX5" fmla="*/ 1826261 w 1838869"/>
              <a:gd name="connsiteY5" fmla="*/ 190240 h 297630"/>
              <a:gd name="connsiteX6" fmla="*/ 948170 w 1838869"/>
              <a:gd name="connsiteY6" fmla="*/ 105096 h 297630"/>
              <a:gd name="connsiteX7" fmla="*/ 465130 w 1838869"/>
              <a:gd name="connsiteY7" fmla="*/ 120435 h 297630"/>
              <a:gd name="connsiteX8" fmla="*/ 5725 w 1838869"/>
              <a:gd name="connsiteY8" fmla="*/ 297274 h 297630"/>
              <a:gd name="connsiteX0" fmla="*/ 5725 w 1838869"/>
              <a:gd name="connsiteY0" fmla="*/ 302096 h 302452"/>
              <a:gd name="connsiteX1" fmla="*/ 255359 w 1838869"/>
              <a:gd name="connsiteY1" fmla="*/ 72613 h 302452"/>
              <a:gd name="connsiteX2" fmla="*/ 958612 w 1838869"/>
              <a:gd name="connsiteY2" fmla="*/ 5878 h 302452"/>
              <a:gd name="connsiteX3" fmla="*/ 1279347 w 1838869"/>
              <a:gd name="connsiteY3" fmla="*/ 11088 h 302452"/>
              <a:gd name="connsiteX4" fmla="*/ 1471660 w 1838869"/>
              <a:gd name="connsiteY4" fmla="*/ 52153 h 302452"/>
              <a:gd name="connsiteX5" fmla="*/ 1826261 w 1838869"/>
              <a:gd name="connsiteY5" fmla="*/ 195062 h 302452"/>
              <a:gd name="connsiteX6" fmla="*/ 948170 w 1838869"/>
              <a:gd name="connsiteY6" fmla="*/ 109918 h 302452"/>
              <a:gd name="connsiteX7" fmla="*/ 465130 w 1838869"/>
              <a:gd name="connsiteY7" fmla="*/ 125257 h 302452"/>
              <a:gd name="connsiteX8" fmla="*/ 5725 w 1838869"/>
              <a:gd name="connsiteY8" fmla="*/ 302096 h 302452"/>
              <a:gd name="connsiteX0" fmla="*/ 5725 w 1838869"/>
              <a:gd name="connsiteY0" fmla="*/ 298530 h 298886"/>
              <a:gd name="connsiteX1" fmla="*/ 255359 w 1838869"/>
              <a:gd name="connsiteY1" fmla="*/ 69047 h 298886"/>
              <a:gd name="connsiteX2" fmla="*/ 958612 w 1838869"/>
              <a:gd name="connsiteY2" fmla="*/ 2312 h 298886"/>
              <a:gd name="connsiteX3" fmla="*/ 1287750 w 1838869"/>
              <a:gd name="connsiteY3" fmla="*/ 20487 h 298886"/>
              <a:gd name="connsiteX4" fmla="*/ 1471660 w 1838869"/>
              <a:gd name="connsiteY4" fmla="*/ 48587 h 298886"/>
              <a:gd name="connsiteX5" fmla="*/ 1826261 w 1838869"/>
              <a:gd name="connsiteY5" fmla="*/ 191496 h 298886"/>
              <a:gd name="connsiteX6" fmla="*/ 948170 w 1838869"/>
              <a:gd name="connsiteY6" fmla="*/ 106352 h 298886"/>
              <a:gd name="connsiteX7" fmla="*/ 465130 w 1838869"/>
              <a:gd name="connsiteY7" fmla="*/ 121691 h 298886"/>
              <a:gd name="connsiteX8" fmla="*/ 5725 w 1838869"/>
              <a:gd name="connsiteY8" fmla="*/ 298530 h 298886"/>
              <a:gd name="connsiteX0" fmla="*/ 5402 w 1848502"/>
              <a:gd name="connsiteY0" fmla="*/ 369545 h 369792"/>
              <a:gd name="connsiteX1" fmla="*/ 264992 w 1848502"/>
              <a:gd name="connsiteY1" fmla="*/ 69047 h 369792"/>
              <a:gd name="connsiteX2" fmla="*/ 968245 w 1848502"/>
              <a:gd name="connsiteY2" fmla="*/ 2312 h 369792"/>
              <a:gd name="connsiteX3" fmla="*/ 1297383 w 1848502"/>
              <a:gd name="connsiteY3" fmla="*/ 20487 h 369792"/>
              <a:gd name="connsiteX4" fmla="*/ 1481293 w 1848502"/>
              <a:gd name="connsiteY4" fmla="*/ 48587 h 369792"/>
              <a:gd name="connsiteX5" fmla="*/ 1835894 w 1848502"/>
              <a:gd name="connsiteY5" fmla="*/ 191496 h 369792"/>
              <a:gd name="connsiteX6" fmla="*/ 957803 w 1848502"/>
              <a:gd name="connsiteY6" fmla="*/ 106352 h 369792"/>
              <a:gd name="connsiteX7" fmla="*/ 474763 w 1848502"/>
              <a:gd name="connsiteY7" fmla="*/ 121691 h 369792"/>
              <a:gd name="connsiteX8" fmla="*/ 5402 w 1848502"/>
              <a:gd name="connsiteY8" fmla="*/ 369545 h 369792"/>
              <a:gd name="connsiteX0" fmla="*/ 5074 w 1859548"/>
              <a:gd name="connsiteY0" fmla="*/ 382514 h 382748"/>
              <a:gd name="connsiteX1" fmla="*/ 276038 w 1859548"/>
              <a:gd name="connsiteY1" fmla="*/ 69047 h 382748"/>
              <a:gd name="connsiteX2" fmla="*/ 979291 w 1859548"/>
              <a:gd name="connsiteY2" fmla="*/ 2312 h 382748"/>
              <a:gd name="connsiteX3" fmla="*/ 1308429 w 1859548"/>
              <a:gd name="connsiteY3" fmla="*/ 20487 h 382748"/>
              <a:gd name="connsiteX4" fmla="*/ 1492339 w 1859548"/>
              <a:gd name="connsiteY4" fmla="*/ 48587 h 382748"/>
              <a:gd name="connsiteX5" fmla="*/ 1846940 w 1859548"/>
              <a:gd name="connsiteY5" fmla="*/ 191496 h 382748"/>
              <a:gd name="connsiteX6" fmla="*/ 968849 w 1859548"/>
              <a:gd name="connsiteY6" fmla="*/ 106352 h 382748"/>
              <a:gd name="connsiteX7" fmla="*/ 485809 w 1859548"/>
              <a:gd name="connsiteY7" fmla="*/ 121691 h 382748"/>
              <a:gd name="connsiteX8" fmla="*/ 5074 w 1859548"/>
              <a:gd name="connsiteY8" fmla="*/ 382514 h 382748"/>
              <a:gd name="connsiteX0" fmla="*/ 4956 w 1863893"/>
              <a:gd name="connsiteY0" fmla="*/ 391751 h 391977"/>
              <a:gd name="connsiteX1" fmla="*/ 280383 w 1863893"/>
              <a:gd name="connsiteY1" fmla="*/ 69047 h 391977"/>
              <a:gd name="connsiteX2" fmla="*/ 983636 w 1863893"/>
              <a:gd name="connsiteY2" fmla="*/ 2312 h 391977"/>
              <a:gd name="connsiteX3" fmla="*/ 1312774 w 1863893"/>
              <a:gd name="connsiteY3" fmla="*/ 20487 h 391977"/>
              <a:gd name="connsiteX4" fmla="*/ 1496684 w 1863893"/>
              <a:gd name="connsiteY4" fmla="*/ 48587 h 391977"/>
              <a:gd name="connsiteX5" fmla="*/ 1851285 w 1863893"/>
              <a:gd name="connsiteY5" fmla="*/ 191496 h 391977"/>
              <a:gd name="connsiteX6" fmla="*/ 973194 w 1863893"/>
              <a:gd name="connsiteY6" fmla="*/ 106352 h 391977"/>
              <a:gd name="connsiteX7" fmla="*/ 490154 w 1863893"/>
              <a:gd name="connsiteY7" fmla="*/ 121691 h 391977"/>
              <a:gd name="connsiteX8" fmla="*/ 4956 w 1863893"/>
              <a:gd name="connsiteY8" fmla="*/ 391751 h 391977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816 w 1864753"/>
              <a:gd name="connsiteY0" fmla="*/ 391751 h 392440"/>
              <a:gd name="connsiteX1" fmla="*/ 281243 w 1864753"/>
              <a:gd name="connsiteY1" fmla="*/ 69047 h 392440"/>
              <a:gd name="connsiteX2" fmla="*/ 984496 w 1864753"/>
              <a:gd name="connsiteY2" fmla="*/ 2312 h 392440"/>
              <a:gd name="connsiteX3" fmla="*/ 1313634 w 1864753"/>
              <a:gd name="connsiteY3" fmla="*/ 20487 h 392440"/>
              <a:gd name="connsiteX4" fmla="*/ 1497544 w 1864753"/>
              <a:gd name="connsiteY4" fmla="*/ 48587 h 392440"/>
              <a:gd name="connsiteX5" fmla="*/ 1852145 w 1864753"/>
              <a:gd name="connsiteY5" fmla="*/ 191496 h 392440"/>
              <a:gd name="connsiteX6" fmla="*/ 974054 w 1864753"/>
              <a:gd name="connsiteY6" fmla="*/ 106352 h 392440"/>
              <a:gd name="connsiteX7" fmla="*/ 512368 w 1864753"/>
              <a:gd name="connsiteY7" fmla="*/ 156369 h 392440"/>
              <a:gd name="connsiteX8" fmla="*/ 5816 w 1864753"/>
              <a:gd name="connsiteY8" fmla="*/ 391751 h 392440"/>
              <a:gd name="connsiteX0" fmla="*/ 5666 w 1864603"/>
              <a:gd name="connsiteY0" fmla="*/ 394962 h 395113"/>
              <a:gd name="connsiteX1" fmla="*/ 283256 w 1864603"/>
              <a:gd name="connsiteY1" fmla="*/ 119820 h 395113"/>
              <a:gd name="connsiteX2" fmla="*/ 984346 w 1864603"/>
              <a:gd name="connsiteY2" fmla="*/ 5523 h 395113"/>
              <a:gd name="connsiteX3" fmla="*/ 1313484 w 1864603"/>
              <a:gd name="connsiteY3" fmla="*/ 23698 h 395113"/>
              <a:gd name="connsiteX4" fmla="*/ 1497394 w 1864603"/>
              <a:gd name="connsiteY4" fmla="*/ 51798 h 395113"/>
              <a:gd name="connsiteX5" fmla="*/ 1851995 w 1864603"/>
              <a:gd name="connsiteY5" fmla="*/ 194707 h 395113"/>
              <a:gd name="connsiteX6" fmla="*/ 973904 w 1864603"/>
              <a:gd name="connsiteY6" fmla="*/ 109563 h 395113"/>
              <a:gd name="connsiteX7" fmla="*/ 512218 w 1864603"/>
              <a:gd name="connsiteY7" fmla="*/ 159580 h 395113"/>
              <a:gd name="connsiteX8" fmla="*/ 5666 w 1864603"/>
              <a:gd name="connsiteY8" fmla="*/ 394962 h 39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603" h="395113">
                <a:moveTo>
                  <a:pt x="5666" y="394962"/>
                </a:moveTo>
                <a:cubicBezTo>
                  <a:pt x="-32494" y="388335"/>
                  <a:pt x="129010" y="174191"/>
                  <a:pt x="283256" y="119820"/>
                </a:cubicBezTo>
                <a:cubicBezTo>
                  <a:pt x="437502" y="65449"/>
                  <a:pt x="812641" y="21543"/>
                  <a:pt x="984346" y="5523"/>
                </a:cubicBezTo>
                <a:cubicBezTo>
                  <a:pt x="1156051" y="-10497"/>
                  <a:pt x="1232638" y="12301"/>
                  <a:pt x="1313484" y="23698"/>
                </a:cubicBezTo>
                <a:cubicBezTo>
                  <a:pt x="1394330" y="35095"/>
                  <a:pt x="1406963" y="25064"/>
                  <a:pt x="1497394" y="51798"/>
                </a:cubicBezTo>
                <a:cubicBezTo>
                  <a:pt x="1587825" y="78532"/>
                  <a:pt x="1934582" y="188764"/>
                  <a:pt x="1851995" y="194707"/>
                </a:cubicBezTo>
                <a:cubicBezTo>
                  <a:pt x="1769408" y="200650"/>
                  <a:pt x="1197200" y="115417"/>
                  <a:pt x="973904" y="109563"/>
                </a:cubicBezTo>
                <a:cubicBezTo>
                  <a:pt x="750608" y="103709"/>
                  <a:pt x="669782" y="129970"/>
                  <a:pt x="512218" y="159580"/>
                </a:cubicBezTo>
                <a:cubicBezTo>
                  <a:pt x="354654" y="189190"/>
                  <a:pt x="43826" y="401589"/>
                  <a:pt x="5666" y="394962"/>
                </a:cubicBezTo>
                <a:close/>
              </a:path>
            </a:pathLst>
          </a:custGeom>
          <a:solidFill>
            <a:srgbClr val="6F8F3F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任意多边形 131"/>
          <p:cNvSpPr/>
          <p:nvPr/>
        </p:nvSpPr>
        <p:spPr>
          <a:xfrm>
            <a:off x="1956900" y="2261877"/>
            <a:ext cx="1524715" cy="1490601"/>
          </a:xfrm>
          <a:custGeom>
            <a:avLst/>
            <a:gdLst>
              <a:gd name="connsiteX0" fmla="*/ 34501 w 976362"/>
              <a:gd name="connsiteY0" fmla="*/ 192 h 1303311"/>
              <a:gd name="connsiteX1" fmla="*/ 4021 w 976362"/>
              <a:gd name="connsiteY1" fmla="*/ 167832 h 1303311"/>
              <a:gd name="connsiteX2" fmla="*/ 106891 w 976362"/>
              <a:gd name="connsiteY2" fmla="*/ 457392 h 1303311"/>
              <a:gd name="connsiteX3" fmla="*/ 484081 w 976362"/>
              <a:gd name="connsiteY3" fmla="*/ 891732 h 1303311"/>
              <a:gd name="connsiteX4" fmla="*/ 975571 w 976362"/>
              <a:gd name="connsiteY4" fmla="*/ 1303212 h 1303311"/>
              <a:gd name="connsiteX5" fmla="*/ 586951 w 976362"/>
              <a:gd name="connsiteY5" fmla="*/ 926022 h 1303311"/>
              <a:gd name="connsiteX6" fmla="*/ 133561 w 976362"/>
              <a:gd name="connsiteY6" fmla="*/ 457392 h 1303311"/>
              <a:gd name="connsiteX7" fmla="*/ 160231 w 976362"/>
              <a:gd name="connsiteY7" fmla="*/ 198312 h 1303311"/>
              <a:gd name="connsiteX8" fmla="*/ 34501 w 976362"/>
              <a:gd name="connsiteY8" fmla="*/ 192 h 1303311"/>
              <a:gd name="connsiteX0" fmla="*/ 34501 w 976352"/>
              <a:gd name="connsiteY0" fmla="*/ 192 h 1303315"/>
              <a:gd name="connsiteX1" fmla="*/ 4021 w 976352"/>
              <a:gd name="connsiteY1" fmla="*/ 167832 h 1303315"/>
              <a:gd name="connsiteX2" fmla="*/ 106891 w 976352"/>
              <a:gd name="connsiteY2" fmla="*/ 457392 h 1303315"/>
              <a:gd name="connsiteX3" fmla="*/ 484081 w 976352"/>
              <a:gd name="connsiteY3" fmla="*/ 891732 h 1303315"/>
              <a:gd name="connsiteX4" fmla="*/ 975571 w 976352"/>
              <a:gd name="connsiteY4" fmla="*/ 1303212 h 1303315"/>
              <a:gd name="connsiteX5" fmla="*/ 586951 w 976352"/>
              <a:gd name="connsiteY5" fmla="*/ 926022 h 1303315"/>
              <a:gd name="connsiteX6" fmla="*/ 156421 w 976352"/>
              <a:gd name="connsiteY6" fmla="*/ 400242 h 1303315"/>
              <a:gd name="connsiteX7" fmla="*/ 160231 w 976352"/>
              <a:gd name="connsiteY7" fmla="*/ 198312 h 1303315"/>
              <a:gd name="connsiteX8" fmla="*/ 34501 w 976352"/>
              <a:gd name="connsiteY8" fmla="*/ 192 h 1303315"/>
              <a:gd name="connsiteX0" fmla="*/ 34501 w 1014373"/>
              <a:gd name="connsiteY0" fmla="*/ 192 h 1265231"/>
              <a:gd name="connsiteX1" fmla="*/ 4021 w 1014373"/>
              <a:gd name="connsiteY1" fmla="*/ 167832 h 1265231"/>
              <a:gd name="connsiteX2" fmla="*/ 106891 w 1014373"/>
              <a:gd name="connsiteY2" fmla="*/ 457392 h 1265231"/>
              <a:gd name="connsiteX3" fmla="*/ 484081 w 1014373"/>
              <a:gd name="connsiteY3" fmla="*/ 891732 h 1265231"/>
              <a:gd name="connsiteX4" fmla="*/ 1013671 w 1014373"/>
              <a:gd name="connsiteY4" fmla="*/ 1265112 h 1265231"/>
              <a:gd name="connsiteX5" fmla="*/ 586951 w 1014373"/>
              <a:gd name="connsiteY5" fmla="*/ 926022 h 1265231"/>
              <a:gd name="connsiteX6" fmla="*/ 156421 w 1014373"/>
              <a:gd name="connsiteY6" fmla="*/ 400242 h 1265231"/>
              <a:gd name="connsiteX7" fmla="*/ 160231 w 1014373"/>
              <a:gd name="connsiteY7" fmla="*/ 198312 h 1265231"/>
              <a:gd name="connsiteX8" fmla="*/ 34501 w 1014373"/>
              <a:gd name="connsiteY8" fmla="*/ 192 h 1265231"/>
              <a:gd name="connsiteX0" fmla="*/ 34501 w 1014365"/>
              <a:gd name="connsiteY0" fmla="*/ 192 h 1265231"/>
              <a:gd name="connsiteX1" fmla="*/ 4021 w 1014365"/>
              <a:gd name="connsiteY1" fmla="*/ 167832 h 1265231"/>
              <a:gd name="connsiteX2" fmla="*/ 106891 w 1014365"/>
              <a:gd name="connsiteY2" fmla="*/ 457392 h 1265231"/>
              <a:gd name="connsiteX3" fmla="*/ 484081 w 1014365"/>
              <a:gd name="connsiteY3" fmla="*/ 891732 h 1265231"/>
              <a:gd name="connsiteX4" fmla="*/ 1013671 w 1014365"/>
              <a:gd name="connsiteY4" fmla="*/ 1265112 h 1265231"/>
              <a:gd name="connsiteX5" fmla="*/ 586951 w 1014365"/>
              <a:gd name="connsiteY5" fmla="*/ 926022 h 1265231"/>
              <a:gd name="connsiteX6" fmla="*/ 178368 w 1014365"/>
              <a:gd name="connsiteY6" fmla="*/ 400242 h 1265231"/>
              <a:gd name="connsiteX7" fmla="*/ 160231 w 1014365"/>
              <a:gd name="connsiteY7" fmla="*/ 198312 h 1265231"/>
              <a:gd name="connsiteX8" fmla="*/ 34501 w 1014365"/>
              <a:gd name="connsiteY8" fmla="*/ 192 h 1265231"/>
              <a:gd name="connsiteX0" fmla="*/ 34501 w 1014375"/>
              <a:gd name="connsiteY0" fmla="*/ 192 h 1265230"/>
              <a:gd name="connsiteX1" fmla="*/ 4021 w 1014375"/>
              <a:gd name="connsiteY1" fmla="*/ 167832 h 1265230"/>
              <a:gd name="connsiteX2" fmla="*/ 106891 w 1014375"/>
              <a:gd name="connsiteY2" fmla="*/ 457392 h 1265230"/>
              <a:gd name="connsiteX3" fmla="*/ 484081 w 1014375"/>
              <a:gd name="connsiteY3" fmla="*/ 891732 h 1265230"/>
              <a:gd name="connsiteX4" fmla="*/ 1013671 w 1014375"/>
              <a:gd name="connsiteY4" fmla="*/ 1265112 h 1265230"/>
              <a:gd name="connsiteX5" fmla="*/ 586951 w 1014375"/>
              <a:gd name="connsiteY5" fmla="*/ 926022 h 1265230"/>
              <a:gd name="connsiteX6" fmla="*/ 150150 w 1014375"/>
              <a:gd name="connsiteY6" fmla="*/ 410169 h 1265230"/>
              <a:gd name="connsiteX7" fmla="*/ 160231 w 1014375"/>
              <a:gd name="connsiteY7" fmla="*/ 198312 h 1265230"/>
              <a:gd name="connsiteX8" fmla="*/ 34501 w 1014375"/>
              <a:gd name="connsiteY8" fmla="*/ 192 h 1265230"/>
              <a:gd name="connsiteX0" fmla="*/ 34501 w 1014372"/>
              <a:gd name="connsiteY0" fmla="*/ 192 h 1265230"/>
              <a:gd name="connsiteX1" fmla="*/ 4021 w 1014372"/>
              <a:gd name="connsiteY1" fmla="*/ 167832 h 1265230"/>
              <a:gd name="connsiteX2" fmla="*/ 106891 w 1014372"/>
              <a:gd name="connsiteY2" fmla="*/ 457392 h 1265230"/>
              <a:gd name="connsiteX3" fmla="*/ 484081 w 1014372"/>
              <a:gd name="connsiteY3" fmla="*/ 891732 h 1265230"/>
              <a:gd name="connsiteX4" fmla="*/ 1013671 w 1014372"/>
              <a:gd name="connsiteY4" fmla="*/ 1265112 h 1265230"/>
              <a:gd name="connsiteX5" fmla="*/ 586951 w 1014372"/>
              <a:gd name="connsiteY5" fmla="*/ 926022 h 1265230"/>
              <a:gd name="connsiteX6" fmla="*/ 159556 w 1014372"/>
              <a:gd name="connsiteY6" fmla="*/ 410169 h 1265230"/>
              <a:gd name="connsiteX7" fmla="*/ 160231 w 1014372"/>
              <a:gd name="connsiteY7" fmla="*/ 198312 h 1265230"/>
              <a:gd name="connsiteX8" fmla="*/ 34501 w 1014372"/>
              <a:gd name="connsiteY8" fmla="*/ 192 h 1265230"/>
              <a:gd name="connsiteX0" fmla="*/ 34501 w 1014367"/>
              <a:gd name="connsiteY0" fmla="*/ 192 h 1265230"/>
              <a:gd name="connsiteX1" fmla="*/ 4021 w 1014367"/>
              <a:gd name="connsiteY1" fmla="*/ 167832 h 1265230"/>
              <a:gd name="connsiteX2" fmla="*/ 106891 w 1014367"/>
              <a:gd name="connsiteY2" fmla="*/ 457392 h 1265230"/>
              <a:gd name="connsiteX3" fmla="*/ 484081 w 1014367"/>
              <a:gd name="connsiteY3" fmla="*/ 891732 h 1265230"/>
              <a:gd name="connsiteX4" fmla="*/ 1013671 w 1014367"/>
              <a:gd name="connsiteY4" fmla="*/ 1265112 h 1265230"/>
              <a:gd name="connsiteX5" fmla="*/ 586951 w 1014367"/>
              <a:gd name="connsiteY5" fmla="*/ 926022 h 1265230"/>
              <a:gd name="connsiteX6" fmla="*/ 172098 w 1014367"/>
              <a:gd name="connsiteY6" fmla="*/ 410169 h 1265230"/>
              <a:gd name="connsiteX7" fmla="*/ 160231 w 1014367"/>
              <a:gd name="connsiteY7" fmla="*/ 198312 h 1265230"/>
              <a:gd name="connsiteX8" fmla="*/ 34501 w 1014367"/>
              <a:gd name="connsiteY8" fmla="*/ 192 h 1265230"/>
              <a:gd name="connsiteX0" fmla="*/ 34501 w 1014538"/>
              <a:gd name="connsiteY0" fmla="*/ 192 h 1265112"/>
              <a:gd name="connsiteX1" fmla="*/ 4021 w 1014538"/>
              <a:gd name="connsiteY1" fmla="*/ 167832 h 1265112"/>
              <a:gd name="connsiteX2" fmla="*/ 106891 w 1014538"/>
              <a:gd name="connsiteY2" fmla="*/ 457392 h 1265112"/>
              <a:gd name="connsiteX3" fmla="*/ 471540 w 1014538"/>
              <a:gd name="connsiteY3" fmla="*/ 924823 h 1265112"/>
              <a:gd name="connsiteX4" fmla="*/ 1013671 w 1014538"/>
              <a:gd name="connsiteY4" fmla="*/ 1265112 h 1265112"/>
              <a:gd name="connsiteX5" fmla="*/ 586951 w 1014538"/>
              <a:gd name="connsiteY5" fmla="*/ 926022 h 1265112"/>
              <a:gd name="connsiteX6" fmla="*/ 172098 w 1014538"/>
              <a:gd name="connsiteY6" fmla="*/ 410169 h 1265112"/>
              <a:gd name="connsiteX7" fmla="*/ 160231 w 1014538"/>
              <a:gd name="connsiteY7" fmla="*/ 198312 h 1265112"/>
              <a:gd name="connsiteX8" fmla="*/ 34501 w 1014538"/>
              <a:gd name="connsiteY8" fmla="*/ 192 h 1265112"/>
              <a:gd name="connsiteX0" fmla="*/ 34501 w 1014538"/>
              <a:gd name="connsiteY0" fmla="*/ 192 h 1265228"/>
              <a:gd name="connsiteX1" fmla="*/ 4021 w 1014538"/>
              <a:gd name="connsiteY1" fmla="*/ 167832 h 1265228"/>
              <a:gd name="connsiteX2" fmla="*/ 106891 w 1014538"/>
              <a:gd name="connsiteY2" fmla="*/ 457392 h 1265228"/>
              <a:gd name="connsiteX3" fmla="*/ 471540 w 1014538"/>
              <a:gd name="connsiteY3" fmla="*/ 957913 h 1265228"/>
              <a:gd name="connsiteX4" fmla="*/ 1013671 w 1014538"/>
              <a:gd name="connsiteY4" fmla="*/ 1265112 h 1265228"/>
              <a:gd name="connsiteX5" fmla="*/ 586951 w 1014538"/>
              <a:gd name="connsiteY5" fmla="*/ 926022 h 1265228"/>
              <a:gd name="connsiteX6" fmla="*/ 172098 w 1014538"/>
              <a:gd name="connsiteY6" fmla="*/ 410169 h 1265228"/>
              <a:gd name="connsiteX7" fmla="*/ 160231 w 1014538"/>
              <a:gd name="connsiteY7" fmla="*/ 198312 h 1265228"/>
              <a:gd name="connsiteX8" fmla="*/ 34501 w 1014538"/>
              <a:gd name="connsiteY8" fmla="*/ 192 h 1265228"/>
              <a:gd name="connsiteX0" fmla="*/ 34501 w 1014629"/>
              <a:gd name="connsiteY0" fmla="*/ 192 h 1265319"/>
              <a:gd name="connsiteX1" fmla="*/ 4021 w 1014629"/>
              <a:gd name="connsiteY1" fmla="*/ 167832 h 1265319"/>
              <a:gd name="connsiteX2" fmla="*/ 106891 w 1014629"/>
              <a:gd name="connsiteY2" fmla="*/ 457392 h 1265319"/>
              <a:gd name="connsiteX3" fmla="*/ 465270 w 1014629"/>
              <a:gd name="connsiteY3" fmla="*/ 967840 h 1265319"/>
              <a:gd name="connsiteX4" fmla="*/ 1013671 w 1014629"/>
              <a:gd name="connsiteY4" fmla="*/ 1265112 h 1265319"/>
              <a:gd name="connsiteX5" fmla="*/ 586951 w 1014629"/>
              <a:gd name="connsiteY5" fmla="*/ 926022 h 1265319"/>
              <a:gd name="connsiteX6" fmla="*/ 172098 w 1014629"/>
              <a:gd name="connsiteY6" fmla="*/ 410169 h 1265319"/>
              <a:gd name="connsiteX7" fmla="*/ 160231 w 1014629"/>
              <a:gd name="connsiteY7" fmla="*/ 198312 h 1265319"/>
              <a:gd name="connsiteX8" fmla="*/ 34501 w 1014629"/>
              <a:gd name="connsiteY8" fmla="*/ 192 h 1265319"/>
              <a:gd name="connsiteX0" fmla="*/ 34501 w 1042793"/>
              <a:gd name="connsiteY0" fmla="*/ 192 h 1276678"/>
              <a:gd name="connsiteX1" fmla="*/ 4021 w 1042793"/>
              <a:gd name="connsiteY1" fmla="*/ 167832 h 1276678"/>
              <a:gd name="connsiteX2" fmla="*/ 106891 w 1042793"/>
              <a:gd name="connsiteY2" fmla="*/ 457392 h 1276678"/>
              <a:gd name="connsiteX3" fmla="*/ 465270 w 1042793"/>
              <a:gd name="connsiteY3" fmla="*/ 967840 h 1276678"/>
              <a:gd name="connsiteX4" fmla="*/ 1013671 w 1042793"/>
              <a:gd name="connsiteY4" fmla="*/ 1265112 h 1276678"/>
              <a:gd name="connsiteX5" fmla="*/ 927366 w 1042793"/>
              <a:gd name="connsiteY5" fmla="*/ 1187929 h 1276678"/>
              <a:gd name="connsiteX6" fmla="*/ 586951 w 1042793"/>
              <a:gd name="connsiteY6" fmla="*/ 926022 h 1276678"/>
              <a:gd name="connsiteX7" fmla="*/ 172098 w 1042793"/>
              <a:gd name="connsiteY7" fmla="*/ 410169 h 1276678"/>
              <a:gd name="connsiteX8" fmla="*/ 160231 w 1042793"/>
              <a:gd name="connsiteY8" fmla="*/ 198312 h 1276678"/>
              <a:gd name="connsiteX9" fmla="*/ 34501 w 1042793"/>
              <a:gd name="connsiteY9" fmla="*/ 192 h 1276678"/>
              <a:gd name="connsiteX0" fmla="*/ 34501 w 1084340"/>
              <a:gd name="connsiteY0" fmla="*/ 192 h 1268036"/>
              <a:gd name="connsiteX1" fmla="*/ 4021 w 1084340"/>
              <a:gd name="connsiteY1" fmla="*/ 167832 h 1268036"/>
              <a:gd name="connsiteX2" fmla="*/ 106891 w 1084340"/>
              <a:gd name="connsiteY2" fmla="*/ 457392 h 1268036"/>
              <a:gd name="connsiteX3" fmla="*/ 465270 w 1084340"/>
              <a:gd name="connsiteY3" fmla="*/ 967840 h 1268036"/>
              <a:gd name="connsiteX4" fmla="*/ 1013671 w 1084340"/>
              <a:gd name="connsiteY4" fmla="*/ 1265112 h 1268036"/>
              <a:gd name="connsiteX5" fmla="*/ 1030833 w 1084340"/>
              <a:gd name="connsiteY5" fmla="*/ 1108512 h 1268036"/>
              <a:gd name="connsiteX6" fmla="*/ 586951 w 1084340"/>
              <a:gd name="connsiteY6" fmla="*/ 926022 h 1268036"/>
              <a:gd name="connsiteX7" fmla="*/ 172098 w 1084340"/>
              <a:gd name="connsiteY7" fmla="*/ 410169 h 1268036"/>
              <a:gd name="connsiteX8" fmla="*/ 160231 w 1084340"/>
              <a:gd name="connsiteY8" fmla="*/ 198312 h 1268036"/>
              <a:gd name="connsiteX9" fmla="*/ 34501 w 1084340"/>
              <a:gd name="connsiteY9" fmla="*/ 192 h 1268036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3140 w 1072326"/>
              <a:gd name="connsiteY6" fmla="*/ 1022475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0004 w 1072326"/>
              <a:gd name="connsiteY6" fmla="*/ 1062184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76869 w 1072326"/>
              <a:gd name="connsiteY6" fmla="*/ 1072111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58057 w 1072326"/>
              <a:gd name="connsiteY6" fmla="*/ 1078729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88519"/>
              <a:gd name="connsiteY0" fmla="*/ 192 h 1266262"/>
              <a:gd name="connsiteX1" fmla="*/ 4021 w 1088519"/>
              <a:gd name="connsiteY1" fmla="*/ 167832 h 1266262"/>
              <a:gd name="connsiteX2" fmla="*/ 106891 w 1088519"/>
              <a:gd name="connsiteY2" fmla="*/ 457392 h 1266262"/>
              <a:gd name="connsiteX3" fmla="*/ 465270 w 1088519"/>
              <a:gd name="connsiteY3" fmla="*/ 967840 h 1266262"/>
              <a:gd name="connsiteX4" fmla="*/ 1013671 w 1088519"/>
              <a:gd name="connsiteY4" fmla="*/ 1265112 h 1266262"/>
              <a:gd name="connsiteX5" fmla="*/ 1059051 w 1088519"/>
              <a:gd name="connsiteY5" fmla="*/ 1068804 h 1266262"/>
              <a:gd name="connsiteX6" fmla="*/ 758057 w 1088519"/>
              <a:gd name="connsiteY6" fmla="*/ 1078729 h 1266262"/>
              <a:gd name="connsiteX7" fmla="*/ 586951 w 1088519"/>
              <a:gd name="connsiteY7" fmla="*/ 926022 h 1266262"/>
              <a:gd name="connsiteX8" fmla="*/ 172098 w 1088519"/>
              <a:gd name="connsiteY8" fmla="*/ 410169 h 1266262"/>
              <a:gd name="connsiteX9" fmla="*/ 160231 w 1088519"/>
              <a:gd name="connsiteY9" fmla="*/ 198312 h 1266262"/>
              <a:gd name="connsiteX10" fmla="*/ 34501 w 1088519"/>
              <a:gd name="connsiteY10" fmla="*/ 192 h 1266262"/>
              <a:gd name="connsiteX0" fmla="*/ 34501 w 1079884"/>
              <a:gd name="connsiteY0" fmla="*/ 192 h 1312359"/>
              <a:gd name="connsiteX1" fmla="*/ 4021 w 1079884"/>
              <a:gd name="connsiteY1" fmla="*/ 167832 h 1312359"/>
              <a:gd name="connsiteX2" fmla="*/ 106891 w 1079884"/>
              <a:gd name="connsiteY2" fmla="*/ 457392 h 1312359"/>
              <a:gd name="connsiteX3" fmla="*/ 465270 w 1079884"/>
              <a:gd name="connsiteY3" fmla="*/ 967840 h 1312359"/>
              <a:gd name="connsiteX4" fmla="*/ 988588 w 1079884"/>
              <a:gd name="connsiteY4" fmla="*/ 1311439 h 1312359"/>
              <a:gd name="connsiteX5" fmla="*/ 1059051 w 1079884"/>
              <a:gd name="connsiteY5" fmla="*/ 1068804 h 1312359"/>
              <a:gd name="connsiteX6" fmla="*/ 758057 w 1079884"/>
              <a:gd name="connsiteY6" fmla="*/ 1078729 h 1312359"/>
              <a:gd name="connsiteX7" fmla="*/ 586951 w 1079884"/>
              <a:gd name="connsiteY7" fmla="*/ 926022 h 1312359"/>
              <a:gd name="connsiteX8" fmla="*/ 172098 w 1079884"/>
              <a:gd name="connsiteY8" fmla="*/ 410169 h 1312359"/>
              <a:gd name="connsiteX9" fmla="*/ 160231 w 1079884"/>
              <a:gd name="connsiteY9" fmla="*/ 198312 h 1312359"/>
              <a:gd name="connsiteX10" fmla="*/ 34501 w 1079884"/>
              <a:gd name="connsiteY10" fmla="*/ 192 h 131235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58057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3734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6869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0005 w 1080764"/>
              <a:gd name="connsiteY6" fmla="*/ 1075420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9411 w 1080764"/>
              <a:gd name="connsiteY6" fmla="*/ 1065493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1899"/>
              <a:gd name="connsiteY0" fmla="*/ 192 h 1312250"/>
              <a:gd name="connsiteX1" fmla="*/ 4021 w 1081899"/>
              <a:gd name="connsiteY1" fmla="*/ 167832 h 1312250"/>
              <a:gd name="connsiteX2" fmla="*/ 106891 w 1081899"/>
              <a:gd name="connsiteY2" fmla="*/ 457392 h 1312250"/>
              <a:gd name="connsiteX3" fmla="*/ 443323 w 1081899"/>
              <a:gd name="connsiteY3" fmla="*/ 974458 h 1312250"/>
              <a:gd name="connsiteX4" fmla="*/ 988588 w 1081899"/>
              <a:gd name="connsiteY4" fmla="*/ 1311439 h 1312250"/>
              <a:gd name="connsiteX5" fmla="*/ 1059051 w 1081899"/>
              <a:gd name="connsiteY5" fmla="*/ 1068804 h 1312250"/>
              <a:gd name="connsiteX6" fmla="*/ 1059052 w 1081899"/>
              <a:gd name="connsiteY6" fmla="*/ 1065493 h 1312250"/>
              <a:gd name="connsiteX7" fmla="*/ 789411 w 1081899"/>
              <a:gd name="connsiteY7" fmla="*/ 1065493 h 1312250"/>
              <a:gd name="connsiteX8" fmla="*/ 586951 w 1081899"/>
              <a:gd name="connsiteY8" fmla="*/ 926022 h 1312250"/>
              <a:gd name="connsiteX9" fmla="*/ 172098 w 1081899"/>
              <a:gd name="connsiteY9" fmla="*/ 410169 h 1312250"/>
              <a:gd name="connsiteX10" fmla="*/ 160231 w 1081899"/>
              <a:gd name="connsiteY10" fmla="*/ 198312 h 1312250"/>
              <a:gd name="connsiteX11" fmla="*/ 34501 w 1081899"/>
              <a:gd name="connsiteY11" fmla="*/ 192 h 1312250"/>
              <a:gd name="connsiteX0" fmla="*/ 34501 w 1123799"/>
              <a:gd name="connsiteY0" fmla="*/ 192 h 1312250"/>
              <a:gd name="connsiteX1" fmla="*/ 4021 w 1123799"/>
              <a:gd name="connsiteY1" fmla="*/ 167832 h 1312250"/>
              <a:gd name="connsiteX2" fmla="*/ 106891 w 1123799"/>
              <a:gd name="connsiteY2" fmla="*/ 457392 h 1312250"/>
              <a:gd name="connsiteX3" fmla="*/ 443323 w 1123799"/>
              <a:gd name="connsiteY3" fmla="*/ 974458 h 1312250"/>
              <a:gd name="connsiteX4" fmla="*/ 988588 w 1123799"/>
              <a:gd name="connsiteY4" fmla="*/ 1311439 h 1312250"/>
              <a:gd name="connsiteX5" fmla="*/ 1059051 w 1123799"/>
              <a:gd name="connsiteY5" fmla="*/ 1068804 h 1312250"/>
              <a:gd name="connsiteX6" fmla="*/ 1110785 w 1123799"/>
              <a:gd name="connsiteY6" fmla="*/ 1017511 h 1312250"/>
              <a:gd name="connsiteX7" fmla="*/ 789411 w 1123799"/>
              <a:gd name="connsiteY7" fmla="*/ 1065493 h 1312250"/>
              <a:gd name="connsiteX8" fmla="*/ 586951 w 1123799"/>
              <a:gd name="connsiteY8" fmla="*/ 926022 h 1312250"/>
              <a:gd name="connsiteX9" fmla="*/ 172098 w 1123799"/>
              <a:gd name="connsiteY9" fmla="*/ 410169 h 1312250"/>
              <a:gd name="connsiteX10" fmla="*/ 160231 w 1123799"/>
              <a:gd name="connsiteY10" fmla="*/ 198312 h 1312250"/>
              <a:gd name="connsiteX11" fmla="*/ 34501 w 1123799"/>
              <a:gd name="connsiteY11" fmla="*/ 192 h 1312250"/>
              <a:gd name="connsiteX0" fmla="*/ 34501 w 1141480"/>
              <a:gd name="connsiteY0" fmla="*/ 192 h 1312042"/>
              <a:gd name="connsiteX1" fmla="*/ 4021 w 1141480"/>
              <a:gd name="connsiteY1" fmla="*/ 167832 h 1312042"/>
              <a:gd name="connsiteX2" fmla="*/ 106891 w 1141480"/>
              <a:gd name="connsiteY2" fmla="*/ 457392 h 1312042"/>
              <a:gd name="connsiteX3" fmla="*/ 443323 w 1141480"/>
              <a:gd name="connsiteY3" fmla="*/ 974458 h 1312042"/>
              <a:gd name="connsiteX4" fmla="*/ 988588 w 1141480"/>
              <a:gd name="connsiteY4" fmla="*/ 1311439 h 1312042"/>
              <a:gd name="connsiteX5" fmla="*/ 1129597 w 1141480"/>
              <a:gd name="connsiteY5" fmla="*/ 1057223 h 1312042"/>
              <a:gd name="connsiteX6" fmla="*/ 1110785 w 1141480"/>
              <a:gd name="connsiteY6" fmla="*/ 1017511 h 1312042"/>
              <a:gd name="connsiteX7" fmla="*/ 789411 w 1141480"/>
              <a:gd name="connsiteY7" fmla="*/ 1065493 h 1312042"/>
              <a:gd name="connsiteX8" fmla="*/ 586951 w 1141480"/>
              <a:gd name="connsiteY8" fmla="*/ 926022 h 1312042"/>
              <a:gd name="connsiteX9" fmla="*/ 172098 w 1141480"/>
              <a:gd name="connsiteY9" fmla="*/ 410169 h 1312042"/>
              <a:gd name="connsiteX10" fmla="*/ 160231 w 1141480"/>
              <a:gd name="connsiteY10" fmla="*/ 198312 h 1312042"/>
              <a:gd name="connsiteX11" fmla="*/ 34501 w 1141480"/>
              <a:gd name="connsiteY11" fmla="*/ 192 h 1312042"/>
              <a:gd name="connsiteX0" fmla="*/ 34501 w 1183344"/>
              <a:gd name="connsiteY0" fmla="*/ 192 h 1312042"/>
              <a:gd name="connsiteX1" fmla="*/ 4021 w 1183344"/>
              <a:gd name="connsiteY1" fmla="*/ 167832 h 1312042"/>
              <a:gd name="connsiteX2" fmla="*/ 106891 w 1183344"/>
              <a:gd name="connsiteY2" fmla="*/ 457392 h 1312042"/>
              <a:gd name="connsiteX3" fmla="*/ 443323 w 1183344"/>
              <a:gd name="connsiteY3" fmla="*/ 974458 h 1312042"/>
              <a:gd name="connsiteX4" fmla="*/ 988588 w 1183344"/>
              <a:gd name="connsiteY4" fmla="*/ 1311439 h 1312042"/>
              <a:gd name="connsiteX5" fmla="*/ 1129597 w 1183344"/>
              <a:gd name="connsiteY5" fmla="*/ 1057223 h 1312042"/>
              <a:gd name="connsiteX6" fmla="*/ 1168789 w 1183344"/>
              <a:gd name="connsiteY6" fmla="*/ 946366 h 1312042"/>
              <a:gd name="connsiteX7" fmla="*/ 789411 w 1183344"/>
              <a:gd name="connsiteY7" fmla="*/ 1065493 h 1312042"/>
              <a:gd name="connsiteX8" fmla="*/ 586951 w 1183344"/>
              <a:gd name="connsiteY8" fmla="*/ 926022 h 1312042"/>
              <a:gd name="connsiteX9" fmla="*/ 172098 w 1183344"/>
              <a:gd name="connsiteY9" fmla="*/ 410169 h 1312042"/>
              <a:gd name="connsiteX10" fmla="*/ 160231 w 1183344"/>
              <a:gd name="connsiteY10" fmla="*/ 198312 h 1312042"/>
              <a:gd name="connsiteX11" fmla="*/ 34501 w 1183344"/>
              <a:gd name="connsiteY11" fmla="*/ 192 h 1312042"/>
              <a:gd name="connsiteX0" fmla="*/ 34501 w 1198549"/>
              <a:gd name="connsiteY0" fmla="*/ 192 h 1312042"/>
              <a:gd name="connsiteX1" fmla="*/ 4021 w 1198549"/>
              <a:gd name="connsiteY1" fmla="*/ 167832 h 1312042"/>
              <a:gd name="connsiteX2" fmla="*/ 106891 w 1198549"/>
              <a:gd name="connsiteY2" fmla="*/ 457392 h 1312042"/>
              <a:gd name="connsiteX3" fmla="*/ 443323 w 1198549"/>
              <a:gd name="connsiteY3" fmla="*/ 974458 h 1312042"/>
              <a:gd name="connsiteX4" fmla="*/ 988588 w 1198549"/>
              <a:gd name="connsiteY4" fmla="*/ 1311439 h 1312042"/>
              <a:gd name="connsiteX5" fmla="*/ 1129597 w 1198549"/>
              <a:gd name="connsiteY5" fmla="*/ 1057223 h 1312042"/>
              <a:gd name="connsiteX6" fmla="*/ 1186033 w 1198549"/>
              <a:gd name="connsiteY6" fmla="*/ 929821 h 1312042"/>
              <a:gd name="connsiteX7" fmla="*/ 789411 w 1198549"/>
              <a:gd name="connsiteY7" fmla="*/ 1065493 h 1312042"/>
              <a:gd name="connsiteX8" fmla="*/ 586951 w 1198549"/>
              <a:gd name="connsiteY8" fmla="*/ 926022 h 1312042"/>
              <a:gd name="connsiteX9" fmla="*/ 172098 w 1198549"/>
              <a:gd name="connsiteY9" fmla="*/ 410169 h 1312042"/>
              <a:gd name="connsiteX10" fmla="*/ 160231 w 1198549"/>
              <a:gd name="connsiteY10" fmla="*/ 198312 h 1312042"/>
              <a:gd name="connsiteX11" fmla="*/ 34501 w 1198549"/>
              <a:gd name="connsiteY11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897579 w 1188971"/>
              <a:gd name="connsiteY8" fmla="*/ 1075420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87002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78729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381"/>
              <a:gd name="connsiteX1" fmla="*/ 4021 w 1188971"/>
              <a:gd name="connsiteY1" fmla="*/ 167832 h 1312381"/>
              <a:gd name="connsiteX2" fmla="*/ 106891 w 1188971"/>
              <a:gd name="connsiteY2" fmla="*/ 457392 h 1312381"/>
              <a:gd name="connsiteX3" fmla="*/ 468406 w 1188971"/>
              <a:gd name="connsiteY3" fmla="*/ 952398 h 1312381"/>
              <a:gd name="connsiteX4" fmla="*/ 988588 w 1188971"/>
              <a:gd name="connsiteY4" fmla="*/ 1311439 h 1312381"/>
              <a:gd name="connsiteX5" fmla="*/ 1129597 w 1188971"/>
              <a:gd name="connsiteY5" fmla="*/ 1057223 h 1312381"/>
              <a:gd name="connsiteX6" fmla="*/ 1186033 w 1188971"/>
              <a:gd name="connsiteY6" fmla="*/ 929821 h 1312381"/>
              <a:gd name="connsiteX7" fmla="*/ 1026129 w 1188971"/>
              <a:gd name="connsiteY7" fmla="*/ 1012548 h 1312381"/>
              <a:gd name="connsiteX8" fmla="*/ 914824 w 1188971"/>
              <a:gd name="connsiteY8" fmla="*/ 1078729 h 1312381"/>
              <a:gd name="connsiteX9" fmla="*/ 789411 w 1188971"/>
              <a:gd name="connsiteY9" fmla="*/ 1065493 h 1312381"/>
              <a:gd name="connsiteX10" fmla="*/ 586951 w 1188971"/>
              <a:gd name="connsiteY10" fmla="*/ 926022 h 1312381"/>
              <a:gd name="connsiteX11" fmla="*/ 172098 w 1188971"/>
              <a:gd name="connsiteY11" fmla="*/ 410169 h 1312381"/>
              <a:gd name="connsiteX12" fmla="*/ 160231 w 1188971"/>
              <a:gd name="connsiteY12" fmla="*/ 198312 h 1312381"/>
              <a:gd name="connsiteX13" fmla="*/ 34501 w 1188971"/>
              <a:gd name="connsiteY13" fmla="*/ 192 h 1312381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4824 w 1188971"/>
              <a:gd name="connsiteY8" fmla="*/ 1078729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9004 w 1188971"/>
              <a:gd name="connsiteY8" fmla="*/ 1074317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9342"/>
              <a:gd name="connsiteY0" fmla="*/ 192 h 1294909"/>
              <a:gd name="connsiteX1" fmla="*/ 4021 w 1189342"/>
              <a:gd name="connsiteY1" fmla="*/ 167832 h 1294909"/>
              <a:gd name="connsiteX2" fmla="*/ 106891 w 1189342"/>
              <a:gd name="connsiteY2" fmla="*/ 457392 h 1294909"/>
              <a:gd name="connsiteX3" fmla="*/ 468406 w 1189342"/>
              <a:gd name="connsiteY3" fmla="*/ 952398 h 1294909"/>
              <a:gd name="connsiteX4" fmla="*/ 992768 w 1189342"/>
              <a:gd name="connsiteY4" fmla="*/ 1293790 h 1294909"/>
              <a:gd name="connsiteX5" fmla="*/ 1137958 w 1189342"/>
              <a:gd name="connsiteY5" fmla="*/ 1061635 h 1294909"/>
              <a:gd name="connsiteX6" fmla="*/ 1186033 w 1189342"/>
              <a:gd name="connsiteY6" fmla="*/ 929821 h 1294909"/>
              <a:gd name="connsiteX7" fmla="*/ 1026129 w 1189342"/>
              <a:gd name="connsiteY7" fmla="*/ 1012548 h 1294909"/>
              <a:gd name="connsiteX8" fmla="*/ 919004 w 1189342"/>
              <a:gd name="connsiteY8" fmla="*/ 1074317 h 1294909"/>
              <a:gd name="connsiteX9" fmla="*/ 789411 w 1189342"/>
              <a:gd name="connsiteY9" fmla="*/ 1065493 h 1294909"/>
              <a:gd name="connsiteX10" fmla="*/ 586951 w 1189342"/>
              <a:gd name="connsiteY10" fmla="*/ 926022 h 1294909"/>
              <a:gd name="connsiteX11" fmla="*/ 172098 w 1189342"/>
              <a:gd name="connsiteY11" fmla="*/ 410169 h 1294909"/>
              <a:gd name="connsiteX12" fmla="*/ 160231 w 1189342"/>
              <a:gd name="connsiteY12" fmla="*/ 198312 h 1294909"/>
              <a:gd name="connsiteX13" fmla="*/ 34501 w 1189342"/>
              <a:gd name="connsiteY13" fmla="*/ 192 h 1294909"/>
              <a:gd name="connsiteX0" fmla="*/ 34501 w 1217588"/>
              <a:gd name="connsiteY0" fmla="*/ 192 h 1294909"/>
              <a:gd name="connsiteX1" fmla="*/ 4021 w 1217588"/>
              <a:gd name="connsiteY1" fmla="*/ 167832 h 1294909"/>
              <a:gd name="connsiteX2" fmla="*/ 106891 w 1217588"/>
              <a:gd name="connsiteY2" fmla="*/ 457392 h 1294909"/>
              <a:gd name="connsiteX3" fmla="*/ 468406 w 1217588"/>
              <a:gd name="connsiteY3" fmla="*/ 952398 h 1294909"/>
              <a:gd name="connsiteX4" fmla="*/ 992768 w 1217588"/>
              <a:gd name="connsiteY4" fmla="*/ 1293790 h 1294909"/>
              <a:gd name="connsiteX5" fmla="*/ 1137958 w 1217588"/>
              <a:gd name="connsiteY5" fmla="*/ 1061635 h 1294909"/>
              <a:gd name="connsiteX6" fmla="*/ 1215296 w 1217588"/>
              <a:gd name="connsiteY6" fmla="*/ 916585 h 1294909"/>
              <a:gd name="connsiteX7" fmla="*/ 1026129 w 1217588"/>
              <a:gd name="connsiteY7" fmla="*/ 1012548 h 1294909"/>
              <a:gd name="connsiteX8" fmla="*/ 919004 w 1217588"/>
              <a:gd name="connsiteY8" fmla="*/ 1074317 h 1294909"/>
              <a:gd name="connsiteX9" fmla="*/ 789411 w 1217588"/>
              <a:gd name="connsiteY9" fmla="*/ 1065493 h 1294909"/>
              <a:gd name="connsiteX10" fmla="*/ 586951 w 1217588"/>
              <a:gd name="connsiteY10" fmla="*/ 926022 h 1294909"/>
              <a:gd name="connsiteX11" fmla="*/ 172098 w 1217588"/>
              <a:gd name="connsiteY11" fmla="*/ 410169 h 1294909"/>
              <a:gd name="connsiteX12" fmla="*/ 160231 w 1217588"/>
              <a:gd name="connsiteY12" fmla="*/ 198312 h 1294909"/>
              <a:gd name="connsiteX13" fmla="*/ 34501 w 1217588"/>
              <a:gd name="connsiteY13" fmla="*/ 192 h 1294909"/>
              <a:gd name="connsiteX0" fmla="*/ 34501 w 1262823"/>
              <a:gd name="connsiteY0" fmla="*/ 192 h 1294909"/>
              <a:gd name="connsiteX1" fmla="*/ 4021 w 1262823"/>
              <a:gd name="connsiteY1" fmla="*/ 167832 h 1294909"/>
              <a:gd name="connsiteX2" fmla="*/ 106891 w 1262823"/>
              <a:gd name="connsiteY2" fmla="*/ 457392 h 1294909"/>
              <a:gd name="connsiteX3" fmla="*/ 468406 w 1262823"/>
              <a:gd name="connsiteY3" fmla="*/ 952398 h 1294909"/>
              <a:gd name="connsiteX4" fmla="*/ 992768 w 1262823"/>
              <a:gd name="connsiteY4" fmla="*/ 1293790 h 1294909"/>
              <a:gd name="connsiteX5" fmla="*/ 1137958 w 1262823"/>
              <a:gd name="connsiteY5" fmla="*/ 1061635 h 1294909"/>
              <a:gd name="connsiteX6" fmla="*/ 1261281 w 1262823"/>
              <a:gd name="connsiteY6" fmla="*/ 903349 h 1294909"/>
              <a:gd name="connsiteX7" fmla="*/ 1026129 w 1262823"/>
              <a:gd name="connsiteY7" fmla="*/ 1012548 h 1294909"/>
              <a:gd name="connsiteX8" fmla="*/ 919004 w 1262823"/>
              <a:gd name="connsiteY8" fmla="*/ 1074317 h 1294909"/>
              <a:gd name="connsiteX9" fmla="*/ 789411 w 1262823"/>
              <a:gd name="connsiteY9" fmla="*/ 1065493 h 1294909"/>
              <a:gd name="connsiteX10" fmla="*/ 586951 w 1262823"/>
              <a:gd name="connsiteY10" fmla="*/ 926022 h 1294909"/>
              <a:gd name="connsiteX11" fmla="*/ 172098 w 1262823"/>
              <a:gd name="connsiteY11" fmla="*/ 410169 h 1294909"/>
              <a:gd name="connsiteX12" fmla="*/ 160231 w 1262823"/>
              <a:gd name="connsiteY12" fmla="*/ 198312 h 1294909"/>
              <a:gd name="connsiteX13" fmla="*/ 34501 w 1262823"/>
              <a:gd name="connsiteY13" fmla="*/ 192 h 1294909"/>
              <a:gd name="connsiteX0" fmla="*/ 34501 w 1246310"/>
              <a:gd name="connsiteY0" fmla="*/ 192 h 1294909"/>
              <a:gd name="connsiteX1" fmla="*/ 4021 w 1246310"/>
              <a:gd name="connsiteY1" fmla="*/ 167832 h 1294909"/>
              <a:gd name="connsiteX2" fmla="*/ 106891 w 1246310"/>
              <a:gd name="connsiteY2" fmla="*/ 457392 h 1294909"/>
              <a:gd name="connsiteX3" fmla="*/ 468406 w 1246310"/>
              <a:gd name="connsiteY3" fmla="*/ 952398 h 1294909"/>
              <a:gd name="connsiteX4" fmla="*/ 992768 w 1246310"/>
              <a:gd name="connsiteY4" fmla="*/ 1293790 h 1294909"/>
              <a:gd name="connsiteX5" fmla="*/ 1137958 w 1246310"/>
              <a:gd name="connsiteY5" fmla="*/ 1061635 h 1294909"/>
              <a:gd name="connsiteX6" fmla="*/ 1244559 w 1246310"/>
              <a:gd name="connsiteY6" fmla="*/ 850404 h 1294909"/>
              <a:gd name="connsiteX7" fmla="*/ 1026129 w 1246310"/>
              <a:gd name="connsiteY7" fmla="*/ 1012548 h 1294909"/>
              <a:gd name="connsiteX8" fmla="*/ 919004 w 1246310"/>
              <a:gd name="connsiteY8" fmla="*/ 1074317 h 1294909"/>
              <a:gd name="connsiteX9" fmla="*/ 789411 w 1246310"/>
              <a:gd name="connsiteY9" fmla="*/ 1065493 h 1294909"/>
              <a:gd name="connsiteX10" fmla="*/ 586951 w 1246310"/>
              <a:gd name="connsiteY10" fmla="*/ 926022 h 1294909"/>
              <a:gd name="connsiteX11" fmla="*/ 172098 w 1246310"/>
              <a:gd name="connsiteY11" fmla="*/ 410169 h 1294909"/>
              <a:gd name="connsiteX12" fmla="*/ 160231 w 1246310"/>
              <a:gd name="connsiteY12" fmla="*/ 198312 h 1294909"/>
              <a:gd name="connsiteX13" fmla="*/ 34501 w 1246310"/>
              <a:gd name="connsiteY13" fmla="*/ 192 h 1294909"/>
              <a:gd name="connsiteX0" fmla="*/ 34501 w 1247199"/>
              <a:gd name="connsiteY0" fmla="*/ 192 h 1295135"/>
              <a:gd name="connsiteX1" fmla="*/ 4021 w 1247199"/>
              <a:gd name="connsiteY1" fmla="*/ 167832 h 1295135"/>
              <a:gd name="connsiteX2" fmla="*/ 106891 w 1247199"/>
              <a:gd name="connsiteY2" fmla="*/ 457392 h 1295135"/>
              <a:gd name="connsiteX3" fmla="*/ 468406 w 1247199"/>
              <a:gd name="connsiteY3" fmla="*/ 952398 h 1295135"/>
              <a:gd name="connsiteX4" fmla="*/ 992768 w 1247199"/>
              <a:gd name="connsiteY4" fmla="*/ 1293790 h 1295135"/>
              <a:gd name="connsiteX5" fmla="*/ 1179763 w 1247199"/>
              <a:gd name="connsiteY5" fmla="*/ 1070460 h 1295135"/>
              <a:gd name="connsiteX6" fmla="*/ 1244559 w 1247199"/>
              <a:gd name="connsiteY6" fmla="*/ 850404 h 1295135"/>
              <a:gd name="connsiteX7" fmla="*/ 1026129 w 1247199"/>
              <a:gd name="connsiteY7" fmla="*/ 1012548 h 1295135"/>
              <a:gd name="connsiteX8" fmla="*/ 919004 w 1247199"/>
              <a:gd name="connsiteY8" fmla="*/ 1074317 h 1295135"/>
              <a:gd name="connsiteX9" fmla="*/ 789411 w 1247199"/>
              <a:gd name="connsiteY9" fmla="*/ 1065493 h 1295135"/>
              <a:gd name="connsiteX10" fmla="*/ 586951 w 1247199"/>
              <a:gd name="connsiteY10" fmla="*/ 926022 h 1295135"/>
              <a:gd name="connsiteX11" fmla="*/ 172098 w 1247199"/>
              <a:gd name="connsiteY11" fmla="*/ 410169 h 1295135"/>
              <a:gd name="connsiteX12" fmla="*/ 160231 w 1247199"/>
              <a:gd name="connsiteY12" fmla="*/ 198312 h 1295135"/>
              <a:gd name="connsiteX13" fmla="*/ 34501 w 1247199"/>
              <a:gd name="connsiteY13" fmla="*/ 192 h 1295135"/>
              <a:gd name="connsiteX0" fmla="*/ 34501 w 1246101"/>
              <a:gd name="connsiteY0" fmla="*/ 192 h 1294619"/>
              <a:gd name="connsiteX1" fmla="*/ 4021 w 1246101"/>
              <a:gd name="connsiteY1" fmla="*/ 167832 h 1294619"/>
              <a:gd name="connsiteX2" fmla="*/ 106891 w 1246101"/>
              <a:gd name="connsiteY2" fmla="*/ 457392 h 1294619"/>
              <a:gd name="connsiteX3" fmla="*/ 468406 w 1246101"/>
              <a:gd name="connsiteY3" fmla="*/ 952398 h 1294619"/>
              <a:gd name="connsiteX4" fmla="*/ 992768 w 1246101"/>
              <a:gd name="connsiteY4" fmla="*/ 1293790 h 1294619"/>
              <a:gd name="connsiteX5" fmla="*/ 1121237 w 1246101"/>
              <a:gd name="connsiteY5" fmla="*/ 1048399 h 1294619"/>
              <a:gd name="connsiteX6" fmla="*/ 1244559 w 1246101"/>
              <a:gd name="connsiteY6" fmla="*/ 850404 h 1294619"/>
              <a:gd name="connsiteX7" fmla="*/ 1026129 w 1246101"/>
              <a:gd name="connsiteY7" fmla="*/ 1012548 h 1294619"/>
              <a:gd name="connsiteX8" fmla="*/ 919004 w 1246101"/>
              <a:gd name="connsiteY8" fmla="*/ 1074317 h 1294619"/>
              <a:gd name="connsiteX9" fmla="*/ 789411 w 1246101"/>
              <a:gd name="connsiteY9" fmla="*/ 1065493 h 1294619"/>
              <a:gd name="connsiteX10" fmla="*/ 586951 w 1246101"/>
              <a:gd name="connsiteY10" fmla="*/ 926022 h 1294619"/>
              <a:gd name="connsiteX11" fmla="*/ 172098 w 1246101"/>
              <a:gd name="connsiteY11" fmla="*/ 410169 h 1294619"/>
              <a:gd name="connsiteX12" fmla="*/ 160231 w 1246101"/>
              <a:gd name="connsiteY12" fmla="*/ 198312 h 1294619"/>
              <a:gd name="connsiteX13" fmla="*/ 34501 w 1246101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19004 w 1246507"/>
              <a:gd name="connsiteY8" fmla="*/ 1074317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8590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55392 w 1254732"/>
              <a:gd name="connsiteY7" fmla="*/ 1012548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30309 w 1254732"/>
              <a:gd name="connsiteY7" fmla="*/ 950779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72114 w 1254732"/>
              <a:gd name="connsiteY7" fmla="*/ 972840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4732" h="1294619">
                <a:moveTo>
                  <a:pt x="34501" y="192"/>
                </a:moveTo>
                <a:cubicBezTo>
                  <a:pt x="8466" y="-4888"/>
                  <a:pt x="-8044" y="91632"/>
                  <a:pt x="4021" y="167832"/>
                </a:cubicBezTo>
                <a:cubicBezTo>
                  <a:pt x="16086" y="244032"/>
                  <a:pt x="29494" y="326631"/>
                  <a:pt x="106891" y="457392"/>
                </a:cubicBezTo>
                <a:cubicBezTo>
                  <a:pt x="184288" y="588153"/>
                  <a:pt x="320760" y="812998"/>
                  <a:pt x="468406" y="952398"/>
                </a:cubicBezTo>
                <a:cubicBezTo>
                  <a:pt x="616052" y="1091798"/>
                  <a:pt x="879086" y="1277790"/>
                  <a:pt x="992768" y="1293790"/>
                </a:cubicBezTo>
                <a:cubicBezTo>
                  <a:pt x="1106450" y="1309790"/>
                  <a:pt x="1138757" y="1089390"/>
                  <a:pt x="1150501" y="1048399"/>
                </a:cubicBezTo>
                <a:cubicBezTo>
                  <a:pt x="1162245" y="1007408"/>
                  <a:pt x="1269903" y="830551"/>
                  <a:pt x="1252920" y="823932"/>
                </a:cubicBezTo>
                <a:cubicBezTo>
                  <a:pt x="1235937" y="817314"/>
                  <a:pt x="1116009" y="939750"/>
                  <a:pt x="1072114" y="972840"/>
                </a:cubicBezTo>
                <a:cubicBezTo>
                  <a:pt x="1024038" y="997107"/>
                  <a:pt x="996343" y="1035435"/>
                  <a:pt x="956629" y="1043432"/>
                </a:cubicBezTo>
                <a:cubicBezTo>
                  <a:pt x="890525" y="1066044"/>
                  <a:pt x="858426" y="1091772"/>
                  <a:pt x="810313" y="1069906"/>
                </a:cubicBezTo>
                <a:cubicBezTo>
                  <a:pt x="774741" y="1021568"/>
                  <a:pt x="680778" y="1027154"/>
                  <a:pt x="574409" y="917198"/>
                </a:cubicBezTo>
                <a:cubicBezTo>
                  <a:pt x="468040" y="807242"/>
                  <a:pt x="243218" y="531454"/>
                  <a:pt x="172098" y="410169"/>
                </a:cubicBezTo>
                <a:cubicBezTo>
                  <a:pt x="100978" y="288884"/>
                  <a:pt x="183164" y="266641"/>
                  <a:pt x="160231" y="198312"/>
                </a:cubicBezTo>
                <a:cubicBezTo>
                  <a:pt x="137298" y="129983"/>
                  <a:pt x="60536" y="5272"/>
                  <a:pt x="34501" y="192"/>
                </a:cubicBezTo>
                <a:close/>
              </a:path>
            </a:pathLst>
          </a:custGeom>
          <a:solidFill>
            <a:srgbClr val="C7DC83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椭圆 132"/>
          <p:cNvSpPr/>
          <p:nvPr/>
        </p:nvSpPr>
        <p:spPr>
          <a:xfrm rot="21172904">
            <a:off x="1810847" y="2403903"/>
            <a:ext cx="287242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椭圆 133"/>
          <p:cNvSpPr/>
          <p:nvPr/>
        </p:nvSpPr>
        <p:spPr>
          <a:xfrm rot="20701164">
            <a:off x="2552240" y="3579377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椭圆 134"/>
          <p:cNvSpPr/>
          <p:nvPr/>
        </p:nvSpPr>
        <p:spPr>
          <a:xfrm rot="19798673">
            <a:off x="2679852" y="3481199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" name="椭圆 135"/>
          <p:cNvSpPr/>
          <p:nvPr/>
        </p:nvSpPr>
        <p:spPr>
          <a:xfrm rot="18270662">
            <a:off x="2916619" y="3351964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" name="椭圆 136"/>
          <p:cNvSpPr/>
          <p:nvPr/>
        </p:nvSpPr>
        <p:spPr>
          <a:xfrm rot="17803639">
            <a:off x="2885775" y="3366115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8" name="椭圆 137"/>
          <p:cNvSpPr/>
          <p:nvPr/>
        </p:nvSpPr>
        <p:spPr>
          <a:xfrm rot="21172904">
            <a:off x="1843072" y="2282648"/>
            <a:ext cx="207495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9" name="椭圆 138"/>
          <p:cNvSpPr/>
          <p:nvPr/>
        </p:nvSpPr>
        <p:spPr>
          <a:xfrm rot="2503115">
            <a:off x="2749585" y="3845944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0" name="任意多边形 139"/>
          <p:cNvSpPr/>
          <p:nvPr/>
        </p:nvSpPr>
        <p:spPr>
          <a:xfrm rot="20846767">
            <a:off x="3132155" y="3158467"/>
            <a:ext cx="435586" cy="35214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486D2C"/>
          </a:solidFill>
          <a:ln>
            <a:noFill/>
          </a:ln>
          <a:effectLst>
            <a:innerShdw blurRad="63500" dist="50800" dir="16200000">
              <a:srgbClr val="486D2C">
                <a:alpha val="50000"/>
              </a:srgbClr>
            </a:innerShdw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任意多边形 140"/>
          <p:cNvSpPr/>
          <p:nvPr/>
        </p:nvSpPr>
        <p:spPr>
          <a:xfrm rot="2260229">
            <a:off x="3139473" y="3469355"/>
            <a:ext cx="257685" cy="20832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6C8D3D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椭圆 141"/>
          <p:cNvSpPr/>
          <p:nvPr/>
        </p:nvSpPr>
        <p:spPr>
          <a:xfrm rot="3260918">
            <a:off x="2815202" y="3730545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3" name="椭圆 142"/>
          <p:cNvSpPr/>
          <p:nvPr/>
        </p:nvSpPr>
        <p:spPr>
          <a:xfrm rot="7095940">
            <a:off x="2927194" y="358846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4" name="椭圆 143"/>
          <p:cNvSpPr/>
          <p:nvPr/>
        </p:nvSpPr>
        <p:spPr>
          <a:xfrm rot="8262946">
            <a:off x="3016219" y="3511920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5" name="椭圆 144"/>
          <p:cNvSpPr/>
          <p:nvPr/>
        </p:nvSpPr>
        <p:spPr>
          <a:xfrm rot="6387305">
            <a:off x="3046630" y="3470977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椭圆 145"/>
          <p:cNvSpPr/>
          <p:nvPr/>
        </p:nvSpPr>
        <p:spPr>
          <a:xfrm rot="6387305">
            <a:off x="3074128" y="340229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7" name="椭圆 146"/>
          <p:cNvSpPr/>
          <p:nvPr/>
        </p:nvSpPr>
        <p:spPr>
          <a:xfrm rot="4723945">
            <a:off x="3107636" y="3253935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8" name="椭圆 147"/>
          <p:cNvSpPr/>
          <p:nvPr/>
        </p:nvSpPr>
        <p:spPr>
          <a:xfrm rot="6838728">
            <a:off x="3033322" y="3483077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椭圆 148"/>
          <p:cNvSpPr/>
          <p:nvPr/>
        </p:nvSpPr>
        <p:spPr>
          <a:xfrm rot="6838728">
            <a:off x="3180533" y="3427986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椭圆 149"/>
          <p:cNvSpPr/>
          <p:nvPr/>
        </p:nvSpPr>
        <p:spPr>
          <a:xfrm rot="6838728">
            <a:off x="3142155" y="3575064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椭圆 150"/>
          <p:cNvSpPr/>
          <p:nvPr/>
        </p:nvSpPr>
        <p:spPr>
          <a:xfrm rot="6838728">
            <a:off x="3175450" y="3452937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椭圆 151"/>
          <p:cNvSpPr/>
          <p:nvPr/>
        </p:nvSpPr>
        <p:spPr>
          <a:xfrm rot="6838728">
            <a:off x="3065012" y="3574725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椭圆 152"/>
          <p:cNvSpPr/>
          <p:nvPr/>
        </p:nvSpPr>
        <p:spPr>
          <a:xfrm rot="6838728">
            <a:off x="3203958" y="3449376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4" name="椭圆 153"/>
          <p:cNvSpPr/>
          <p:nvPr/>
        </p:nvSpPr>
        <p:spPr>
          <a:xfrm rot="6838728">
            <a:off x="3088968" y="3414301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任意多边形 154"/>
          <p:cNvSpPr/>
          <p:nvPr/>
        </p:nvSpPr>
        <p:spPr>
          <a:xfrm>
            <a:off x="2678622" y="3343338"/>
            <a:ext cx="720092" cy="1027057"/>
          </a:xfrm>
          <a:custGeom>
            <a:avLst/>
            <a:gdLst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23875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4782 w 720092"/>
              <a:gd name="connsiteY10" fmla="*/ 99822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0092" h="1027057">
                <a:moveTo>
                  <a:pt x="720092" y="0"/>
                </a:moveTo>
                <a:cubicBezTo>
                  <a:pt x="696755" y="27146"/>
                  <a:pt x="673419" y="54293"/>
                  <a:pt x="655322" y="95250"/>
                </a:cubicBezTo>
                <a:cubicBezTo>
                  <a:pt x="637225" y="136207"/>
                  <a:pt x="632462" y="188595"/>
                  <a:pt x="611507" y="245745"/>
                </a:cubicBezTo>
                <a:cubicBezTo>
                  <a:pt x="590552" y="302895"/>
                  <a:pt x="542609" y="394018"/>
                  <a:pt x="529592" y="438150"/>
                </a:cubicBezTo>
                <a:cubicBezTo>
                  <a:pt x="516575" y="482282"/>
                  <a:pt x="542609" y="494348"/>
                  <a:pt x="533402" y="510540"/>
                </a:cubicBezTo>
                <a:cubicBezTo>
                  <a:pt x="524195" y="526732"/>
                  <a:pt x="501969" y="508635"/>
                  <a:pt x="474347" y="535305"/>
                </a:cubicBezTo>
                <a:cubicBezTo>
                  <a:pt x="446725" y="561975"/>
                  <a:pt x="396877" y="631825"/>
                  <a:pt x="367667" y="670560"/>
                </a:cubicBezTo>
                <a:cubicBezTo>
                  <a:pt x="338457" y="709295"/>
                  <a:pt x="318454" y="739775"/>
                  <a:pt x="299087" y="767715"/>
                </a:cubicBezTo>
                <a:cubicBezTo>
                  <a:pt x="279719" y="795655"/>
                  <a:pt x="267972" y="814705"/>
                  <a:pt x="251462" y="838200"/>
                </a:cubicBezTo>
                <a:cubicBezTo>
                  <a:pt x="234952" y="861695"/>
                  <a:pt x="217807" y="882015"/>
                  <a:pt x="200027" y="908685"/>
                </a:cubicBezTo>
                <a:cubicBezTo>
                  <a:pt x="182247" y="935355"/>
                  <a:pt x="164149" y="984568"/>
                  <a:pt x="144782" y="998220"/>
                </a:cubicBezTo>
                <a:cubicBezTo>
                  <a:pt x="125415" y="1011872"/>
                  <a:pt x="101285" y="988060"/>
                  <a:pt x="83822" y="990600"/>
                </a:cubicBezTo>
                <a:cubicBezTo>
                  <a:pt x="66359" y="993140"/>
                  <a:pt x="53977" y="1007745"/>
                  <a:pt x="40007" y="1013460"/>
                </a:cubicBezTo>
                <a:cubicBezTo>
                  <a:pt x="26037" y="1019175"/>
                  <a:pt x="-315" y="1032192"/>
                  <a:pt x="2" y="1024890"/>
                </a:cubicBezTo>
              </a:path>
            </a:pathLst>
          </a:custGeom>
          <a:noFill/>
          <a:ln>
            <a:solidFill>
              <a:srgbClr val="871D25"/>
            </a:solidFill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矩形 155"/>
          <p:cNvSpPr/>
          <p:nvPr/>
        </p:nvSpPr>
        <p:spPr>
          <a:xfrm>
            <a:off x="0" y="6396393"/>
            <a:ext cx="12192000" cy="46582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57" name="直接连接符 156"/>
          <p:cNvCxnSpPr/>
          <p:nvPr/>
        </p:nvCxnSpPr>
        <p:spPr>
          <a:xfrm>
            <a:off x="0" y="6389087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图片 1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49659" y="6513101"/>
            <a:ext cx="1752782" cy="227270"/>
          </a:xfrm>
          <a:prstGeom prst="rect">
            <a:avLst/>
          </a:prstGeom>
        </p:spPr>
      </p:pic>
      <p:sp>
        <p:nvSpPr>
          <p:cNvPr id="159" name="文本框 158"/>
          <p:cNvSpPr txBox="1"/>
          <p:nvPr/>
        </p:nvSpPr>
        <p:spPr>
          <a:xfrm>
            <a:off x="171869" y="152091"/>
            <a:ext cx="21675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7.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最终效果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62823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13468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7.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技巧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243391" y="2768342"/>
            <a:ext cx="32287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1.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在制作过程巧用柔滑边缘功能；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82" name="任意多边形 81"/>
          <p:cNvSpPr/>
          <p:nvPr/>
        </p:nvSpPr>
        <p:spPr>
          <a:xfrm rot="20393632">
            <a:off x="6282594" y="3059409"/>
            <a:ext cx="5743856" cy="1430472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299208"/>
              <a:gd name="connsiteX1" fmla="*/ 375920 w 6085840"/>
              <a:gd name="connsiteY1" fmla="*/ 436880 h 1299208"/>
              <a:gd name="connsiteX2" fmla="*/ 812800 w 6085840"/>
              <a:gd name="connsiteY2" fmla="*/ 848360 h 1299208"/>
              <a:gd name="connsiteX3" fmla="*/ 1137920 w 6085840"/>
              <a:gd name="connsiteY3" fmla="*/ 1092200 h 1299208"/>
              <a:gd name="connsiteX4" fmla="*/ 1554480 w 6085840"/>
              <a:gd name="connsiteY4" fmla="*/ 1290320 h 1299208"/>
              <a:gd name="connsiteX5" fmla="*/ 3129310 w 6085840"/>
              <a:gd name="connsiteY5" fmla="*/ 1256270 h 1299208"/>
              <a:gd name="connsiteX6" fmla="*/ 4023360 w 6085840"/>
              <a:gd name="connsiteY6" fmla="*/ 1178560 h 1299208"/>
              <a:gd name="connsiteX7" fmla="*/ 5120640 w 6085840"/>
              <a:gd name="connsiteY7" fmla="*/ 721360 h 1299208"/>
              <a:gd name="connsiteX8" fmla="*/ 6085840 w 6085840"/>
              <a:gd name="connsiteY8" fmla="*/ 0 h 1299208"/>
              <a:gd name="connsiteX0" fmla="*/ 0 w 6085840"/>
              <a:gd name="connsiteY0" fmla="*/ 447040 h 1322978"/>
              <a:gd name="connsiteX1" fmla="*/ 375920 w 6085840"/>
              <a:gd name="connsiteY1" fmla="*/ 436880 h 1322978"/>
              <a:gd name="connsiteX2" fmla="*/ 812800 w 6085840"/>
              <a:gd name="connsiteY2" fmla="*/ 848360 h 1322978"/>
              <a:gd name="connsiteX3" fmla="*/ 1137920 w 6085840"/>
              <a:gd name="connsiteY3" fmla="*/ 1092200 h 1322978"/>
              <a:gd name="connsiteX4" fmla="*/ 1554480 w 6085840"/>
              <a:gd name="connsiteY4" fmla="*/ 1290320 h 1322978"/>
              <a:gd name="connsiteX5" fmla="*/ 3129310 w 6085840"/>
              <a:gd name="connsiteY5" fmla="*/ 1256270 h 1322978"/>
              <a:gd name="connsiteX6" fmla="*/ 4023360 w 6085840"/>
              <a:gd name="connsiteY6" fmla="*/ 1178560 h 1322978"/>
              <a:gd name="connsiteX7" fmla="*/ 5120640 w 6085840"/>
              <a:gd name="connsiteY7" fmla="*/ 721360 h 1322978"/>
              <a:gd name="connsiteX8" fmla="*/ 6085840 w 6085840"/>
              <a:gd name="connsiteY8" fmla="*/ 0 h 1322978"/>
              <a:gd name="connsiteX0" fmla="*/ 0 w 6085840"/>
              <a:gd name="connsiteY0" fmla="*/ 447040 h 1394599"/>
              <a:gd name="connsiteX1" fmla="*/ 375920 w 6085840"/>
              <a:gd name="connsiteY1" fmla="*/ 436880 h 1394599"/>
              <a:gd name="connsiteX2" fmla="*/ 812800 w 6085840"/>
              <a:gd name="connsiteY2" fmla="*/ 848360 h 1394599"/>
              <a:gd name="connsiteX3" fmla="*/ 1137920 w 6085840"/>
              <a:gd name="connsiteY3" fmla="*/ 1092200 h 1394599"/>
              <a:gd name="connsiteX4" fmla="*/ 1554480 w 6085840"/>
              <a:gd name="connsiteY4" fmla="*/ 1290320 h 1394599"/>
              <a:gd name="connsiteX5" fmla="*/ 3260883 w 6085840"/>
              <a:gd name="connsiteY5" fmla="*/ 1353614 h 1394599"/>
              <a:gd name="connsiteX6" fmla="*/ 4023360 w 6085840"/>
              <a:gd name="connsiteY6" fmla="*/ 1178560 h 1394599"/>
              <a:gd name="connsiteX7" fmla="*/ 5120640 w 6085840"/>
              <a:gd name="connsiteY7" fmla="*/ 721360 h 1394599"/>
              <a:gd name="connsiteX8" fmla="*/ 6085840 w 6085840"/>
              <a:gd name="connsiteY8" fmla="*/ 0 h 1394599"/>
              <a:gd name="connsiteX0" fmla="*/ 0 w 6085840"/>
              <a:gd name="connsiteY0" fmla="*/ 447040 h 1443123"/>
              <a:gd name="connsiteX1" fmla="*/ 375920 w 6085840"/>
              <a:gd name="connsiteY1" fmla="*/ 436880 h 1443123"/>
              <a:gd name="connsiteX2" fmla="*/ 812800 w 6085840"/>
              <a:gd name="connsiteY2" fmla="*/ 848360 h 1443123"/>
              <a:gd name="connsiteX3" fmla="*/ 1137920 w 6085840"/>
              <a:gd name="connsiteY3" fmla="*/ 1092200 h 1443123"/>
              <a:gd name="connsiteX4" fmla="*/ 2447461 w 6085840"/>
              <a:gd name="connsiteY4" fmla="*/ 1430333 h 1443123"/>
              <a:gd name="connsiteX5" fmla="*/ 3260883 w 6085840"/>
              <a:gd name="connsiteY5" fmla="*/ 1353614 h 1443123"/>
              <a:gd name="connsiteX6" fmla="*/ 4023360 w 6085840"/>
              <a:gd name="connsiteY6" fmla="*/ 1178560 h 1443123"/>
              <a:gd name="connsiteX7" fmla="*/ 5120640 w 6085840"/>
              <a:gd name="connsiteY7" fmla="*/ 721360 h 1443123"/>
              <a:gd name="connsiteX8" fmla="*/ 6085840 w 6085840"/>
              <a:gd name="connsiteY8" fmla="*/ 0 h 1443123"/>
              <a:gd name="connsiteX0" fmla="*/ 0 w 6085840"/>
              <a:gd name="connsiteY0" fmla="*/ 447040 h 1438232"/>
              <a:gd name="connsiteX1" fmla="*/ 375920 w 6085840"/>
              <a:gd name="connsiteY1" fmla="*/ 436880 h 1438232"/>
              <a:gd name="connsiteX2" fmla="*/ 812800 w 6085840"/>
              <a:gd name="connsiteY2" fmla="*/ 848360 h 1438232"/>
              <a:gd name="connsiteX3" fmla="*/ 1842794 w 6085840"/>
              <a:gd name="connsiteY3" fmla="*/ 1369905 h 1438232"/>
              <a:gd name="connsiteX4" fmla="*/ 2447461 w 6085840"/>
              <a:gd name="connsiteY4" fmla="*/ 1430333 h 1438232"/>
              <a:gd name="connsiteX5" fmla="*/ 3260883 w 6085840"/>
              <a:gd name="connsiteY5" fmla="*/ 1353614 h 1438232"/>
              <a:gd name="connsiteX6" fmla="*/ 4023360 w 6085840"/>
              <a:gd name="connsiteY6" fmla="*/ 1178560 h 1438232"/>
              <a:gd name="connsiteX7" fmla="*/ 5120640 w 6085840"/>
              <a:gd name="connsiteY7" fmla="*/ 721360 h 1438232"/>
              <a:gd name="connsiteX8" fmla="*/ 6085840 w 6085840"/>
              <a:gd name="connsiteY8" fmla="*/ 0 h 1438232"/>
              <a:gd name="connsiteX0" fmla="*/ 0 w 6085840"/>
              <a:gd name="connsiteY0" fmla="*/ 447040 h 1430472"/>
              <a:gd name="connsiteX1" fmla="*/ 375920 w 6085840"/>
              <a:gd name="connsiteY1" fmla="*/ 436880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6085840"/>
              <a:gd name="connsiteY0" fmla="*/ 447040 h 1430472"/>
              <a:gd name="connsiteX1" fmla="*/ 807582 w 6085840"/>
              <a:gd name="connsiteY1" fmla="*/ 1165373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5743856"/>
              <a:gd name="connsiteY0" fmla="*/ 1044346 h 1430472"/>
              <a:gd name="connsiteX1" fmla="*/ 465598 w 5743856"/>
              <a:gd name="connsiteY1" fmla="*/ 1165373 h 1430472"/>
              <a:gd name="connsiteX2" fmla="*/ 943366 w 5743856"/>
              <a:gd name="connsiteY2" fmla="*/ 1277076 h 1430472"/>
              <a:gd name="connsiteX3" fmla="*/ 1500810 w 5743856"/>
              <a:gd name="connsiteY3" fmla="*/ 1369905 h 1430472"/>
              <a:gd name="connsiteX4" fmla="*/ 2105477 w 5743856"/>
              <a:gd name="connsiteY4" fmla="*/ 1430333 h 1430472"/>
              <a:gd name="connsiteX5" fmla="*/ 2918899 w 5743856"/>
              <a:gd name="connsiteY5" fmla="*/ 1353614 h 1430472"/>
              <a:gd name="connsiteX6" fmla="*/ 3681376 w 5743856"/>
              <a:gd name="connsiteY6" fmla="*/ 1178560 h 1430472"/>
              <a:gd name="connsiteX7" fmla="*/ 4778656 w 5743856"/>
              <a:gd name="connsiteY7" fmla="*/ 721360 h 1430472"/>
              <a:gd name="connsiteX8" fmla="*/ 5743856 w 5743856"/>
              <a:gd name="connsiteY8" fmla="*/ 0 h 14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3856" h="1430472">
                <a:moveTo>
                  <a:pt x="0" y="1044346"/>
                </a:moveTo>
                <a:cubicBezTo>
                  <a:pt x="120226" y="1003706"/>
                  <a:pt x="308370" y="1126585"/>
                  <a:pt x="465598" y="1165373"/>
                </a:cubicBezTo>
                <a:cubicBezTo>
                  <a:pt x="622826" y="1204161"/>
                  <a:pt x="770831" y="1242987"/>
                  <a:pt x="943366" y="1277076"/>
                </a:cubicBezTo>
                <a:cubicBezTo>
                  <a:pt x="1115901" y="1311165"/>
                  <a:pt x="1307125" y="1344362"/>
                  <a:pt x="1500810" y="1369905"/>
                </a:cubicBezTo>
                <a:cubicBezTo>
                  <a:pt x="1694495" y="1395448"/>
                  <a:pt x="1869129" y="1433048"/>
                  <a:pt x="2105477" y="1430333"/>
                </a:cubicBezTo>
                <a:cubicBezTo>
                  <a:pt x="2341825" y="1427618"/>
                  <a:pt x="2656249" y="1395576"/>
                  <a:pt x="2918899" y="1353614"/>
                </a:cubicBezTo>
                <a:cubicBezTo>
                  <a:pt x="3181549" y="1311652"/>
                  <a:pt x="3371417" y="1283936"/>
                  <a:pt x="3681376" y="1178560"/>
                </a:cubicBezTo>
                <a:cubicBezTo>
                  <a:pt x="3991335" y="1073184"/>
                  <a:pt x="4434909" y="917787"/>
                  <a:pt x="4778656" y="721360"/>
                </a:cubicBezTo>
                <a:cubicBezTo>
                  <a:pt x="5122403" y="524933"/>
                  <a:pt x="5433129" y="262466"/>
                  <a:pt x="5743856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15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6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5085517" y="2742929"/>
            <a:ext cx="7204115" cy="2703223"/>
            <a:chOff x="962097" y="2164193"/>
            <a:chExt cx="10443628" cy="3918796"/>
          </a:xfrm>
        </p:grpSpPr>
        <p:sp>
          <p:nvSpPr>
            <p:cNvPr id="73" name="任意多边形 72"/>
            <p:cNvSpPr/>
            <p:nvPr/>
          </p:nvSpPr>
          <p:spPr>
            <a:xfrm rot="21078304">
              <a:off x="3103053" y="2540941"/>
              <a:ext cx="8302672" cy="2539595"/>
            </a:xfrm>
            <a:custGeom>
              <a:avLst/>
              <a:gdLst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23955 w 8491432"/>
                <a:gd name="connsiteY2" fmla="*/ 765653 h 2997615"/>
                <a:gd name="connsiteX3" fmla="*/ 2415875 w 8491432"/>
                <a:gd name="connsiteY3" fmla="*/ 16292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23955 w 8491432"/>
                <a:gd name="connsiteY2" fmla="*/ 765653 h 2997615"/>
                <a:gd name="connsiteX3" fmla="*/ 1943435 w 8491432"/>
                <a:gd name="connsiteY3" fmla="*/ 12863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943435 w 8491432"/>
                <a:gd name="connsiteY3" fmla="*/ 12863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943435 w 8491432"/>
                <a:gd name="connsiteY3" fmla="*/ 12863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943435 w 8491432"/>
                <a:gd name="connsiteY3" fmla="*/ 12863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943435 w 8491432"/>
                <a:gd name="connsiteY3" fmla="*/ 1286353 h 2997615"/>
                <a:gd name="connsiteX4" fmla="*/ 3155015 w 8491432"/>
                <a:gd name="connsiteY4" fmla="*/ 168259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890095 w 8491432"/>
                <a:gd name="connsiteY3" fmla="*/ 1309213 h 2997615"/>
                <a:gd name="connsiteX4" fmla="*/ 3155015 w 8491432"/>
                <a:gd name="connsiteY4" fmla="*/ 168259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80165 w 8491432"/>
                <a:gd name="connsiteY2" fmla="*/ 868523 h 2997615"/>
                <a:gd name="connsiteX3" fmla="*/ 1890095 w 8491432"/>
                <a:gd name="connsiteY3" fmla="*/ 1309213 h 2997615"/>
                <a:gd name="connsiteX4" fmla="*/ 3155015 w 8491432"/>
                <a:gd name="connsiteY4" fmla="*/ 168259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80165 w 8491432"/>
                <a:gd name="connsiteY2" fmla="*/ 868523 h 2997615"/>
                <a:gd name="connsiteX3" fmla="*/ 1556085 w 8491432"/>
                <a:gd name="connsiteY3" fmla="*/ 110855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80165 w 8491432"/>
                <a:gd name="connsiteY2" fmla="*/ 86852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80165 w 8491432"/>
                <a:gd name="connsiteY2" fmla="*/ 86852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82655 w 8491432"/>
                <a:gd name="connsiteY1" fmla="*/ 106537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82655 w 8491432"/>
                <a:gd name="connsiteY1" fmla="*/ 106537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82655 w 8491432"/>
                <a:gd name="connsiteY1" fmla="*/ 106537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35965 w 8491432"/>
                <a:gd name="connsiteY5" fmla="*/ 166354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35965 w 8491432"/>
                <a:gd name="connsiteY5" fmla="*/ 166354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35965 w 8491432"/>
                <a:gd name="connsiteY5" fmla="*/ 1663543 h 2997615"/>
                <a:gd name="connsiteX6" fmla="*/ 5518485 w 8491432"/>
                <a:gd name="connsiteY6" fmla="*/ 95996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35965 w 8491432"/>
                <a:gd name="connsiteY5" fmla="*/ 1663543 h 2997615"/>
                <a:gd name="connsiteX6" fmla="*/ 5396565 w 8491432"/>
                <a:gd name="connsiteY6" fmla="*/ 132953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094055 w 8491432"/>
                <a:gd name="connsiteY5" fmla="*/ 1732123 h 2997615"/>
                <a:gd name="connsiteX6" fmla="*/ 5396565 w 8491432"/>
                <a:gd name="connsiteY6" fmla="*/ 132953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094055 w 8491432"/>
                <a:gd name="connsiteY5" fmla="*/ 1732123 h 2997615"/>
                <a:gd name="connsiteX6" fmla="*/ 5396565 w 8491432"/>
                <a:gd name="connsiteY6" fmla="*/ 132953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5396565 w 8491432"/>
                <a:gd name="connsiteY6" fmla="*/ 132953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4413585 w 8491432"/>
                <a:gd name="connsiteY6" fmla="*/ 1531463 h 2997615"/>
                <a:gd name="connsiteX7" fmla="*/ 5396565 w 8491432"/>
                <a:gd name="connsiteY7" fmla="*/ 1329533 h 2997615"/>
                <a:gd name="connsiteX8" fmla="*/ 6713555 w 8491432"/>
                <a:gd name="connsiteY8" fmla="*/ 542133 h 2997615"/>
                <a:gd name="connsiteX9" fmla="*/ 7648275 w 8491432"/>
                <a:gd name="connsiteY9" fmla="*/ 23973 h 2997615"/>
                <a:gd name="connsiteX10" fmla="*/ 8481395 w 8491432"/>
                <a:gd name="connsiteY10" fmla="*/ 135733 h 2997615"/>
                <a:gd name="connsiteX11" fmla="*/ 8115635 w 8491432"/>
                <a:gd name="connsiteY11" fmla="*/ 572613 h 2997615"/>
                <a:gd name="connsiteX12" fmla="*/ 8217235 w 8491432"/>
                <a:gd name="connsiteY12" fmla="*/ 288133 h 2997615"/>
                <a:gd name="connsiteX13" fmla="*/ 7851475 w 8491432"/>
                <a:gd name="connsiteY13" fmla="*/ 491333 h 2997615"/>
                <a:gd name="connsiteX14" fmla="*/ 7160595 w 8491432"/>
                <a:gd name="connsiteY14" fmla="*/ 1507333 h 2997615"/>
                <a:gd name="connsiteX15" fmla="*/ 5667075 w 8491432"/>
                <a:gd name="connsiteY15" fmla="*/ 2503013 h 2997615"/>
                <a:gd name="connsiteX16" fmla="*/ 4254835 w 8491432"/>
                <a:gd name="connsiteY16" fmla="*/ 2919573 h 2997615"/>
                <a:gd name="connsiteX17" fmla="*/ 1989155 w 8491432"/>
                <a:gd name="connsiteY17" fmla="*/ 2939893 h 2997615"/>
                <a:gd name="connsiteX18" fmla="*/ 89235 w 8491432"/>
                <a:gd name="connsiteY18" fmla="*/ 2309973 h 2997615"/>
                <a:gd name="connsiteX19" fmla="*/ 312755 w 8491432"/>
                <a:gd name="connsiteY19" fmla="*/ 1751173 h 2997615"/>
                <a:gd name="connsiteX20" fmla="*/ 333075 w 8491432"/>
                <a:gd name="connsiteY20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4352625 w 8491432"/>
                <a:gd name="connsiteY6" fmla="*/ 1683863 h 2997615"/>
                <a:gd name="connsiteX7" fmla="*/ 5396565 w 8491432"/>
                <a:gd name="connsiteY7" fmla="*/ 1329533 h 2997615"/>
                <a:gd name="connsiteX8" fmla="*/ 6713555 w 8491432"/>
                <a:gd name="connsiteY8" fmla="*/ 542133 h 2997615"/>
                <a:gd name="connsiteX9" fmla="*/ 7648275 w 8491432"/>
                <a:gd name="connsiteY9" fmla="*/ 23973 h 2997615"/>
                <a:gd name="connsiteX10" fmla="*/ 8481395 w 8491432"/>
                <a:gd name="connsiteY10" fmla="*/ 135733 h 2997615"/>
                <a:gd name="connsiteX11" fmla="*/ 8115635 w 8491432"/>
                <a:gd name="connsiteY11" fmla="*/ 572613 h 2997615"/>
                <a:gd name="connsiteX12" fmla="*/ 8217235 w 8491432"/>
                <a:gd name="connsiteY12" fmla="*/ 288133 h 2997615"/>
                <a:gd name="connsiteX13" fmla="*/ 7851475 w 8491432"/>
                <a:gd name="connsiteY13" fmla="*/ 491333 h 2997615"/>
                <a:gd name="connsiteX14" fmla="*/ 7160595 w 8491432"/>
                <a:gd name="connsiteY14" fmla="*/ 1507333 h 2997615"/>
                <a:gd name="connsiteX15" fmla="*/ 5667075 w 8491432"/>
                <a:gd name="connsiteY15" fmla="*/ 2503013 h 2997615"/>
                <a:gd name="connsiteX16" fmla="*/ 4254835 w 8491432"/>
                <a:gd name="connsiteY16" fmla="*/ 2919573 h 2997615"/>
                <a:gd name="connsiteX17" fmla="*/ 1989155 w 8491432"/>
                <a:gd name="connsiteY17" fmla="*/ 2939893 h 2997615"/>
                <a:gd name="connsiteX18" fmla="*/ 89235 w 8491432"/>
                <a:gd name="connsiteY18" fmla="*/ 2309973 h 2997615"/>
                <a:gd name="connsiteX19" fmla="*/ 312755 w 8491432"/>
                <a:gd name="connsiteY19" fmla="*/ 1751173 h 2997615"/>
                <a:gd name="connsiteX20" fmla="*/ 333075 w 8491432"/>
                <a:gd name="connsiteY20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4352625 w 8491432"/>
                <a:gd name="connsiteY6" fmla="*/ 1683863 h 2997615"/>
                <a:gd name="connsiteX7" fmla="*/ 5396565 w 8491432"/>
                <a:gd name="connsiteY7" fmla="*/ 1329533 h 2997615"/>
                <a:gd name="connsiteX8" fmla="*/ 6713555 w 8491432"/>
                <a:gd name="connsiteY8" fmla="*/ 542133 h 2997615"/>
                <a:gd name="connsiteX9" fmla="*/ 7648275 w 8491432"/>
                <a:gd name="connsiteY9" fmla="*/ 23973 h 2997615"/>
                <a:gd name="connsiteX10" fmla="*/ 8481395 w 8491432"/>
                <a:gd name="connsiteY10" fmla="*/ 135733 h 2997615"/>
                <a:gd name="connsiteX11" fmla="*/ 8115635 w 8491432"/>
                <a:gd name="connsiteY11" fmla="*/ 572613 h 2997615"/>
                <a:gd name="connsiteX12" fmla="*/ 8217235 w 8491432"/>
                <a:gd name="connsiteY12" fmla="*/ 288133 h 2997615"/>
                <a:gd name="connsiteX13" fmla="*/ 7851475 w 8491432"/>
                <a:gd name="connsiteY13" fmla="*/ 491333 h 2997615"/>
                <a:gd name="connsiteX14" fmla="*/ 7160595 w 8491432"/>
                <a:gd name="connsiteY14" fmla="*/ 1507333 h 2997615"/>
                <a:gd name="connsiteX15" fmla="*/ 5667075 w 8491432"/>
                <a:gd name="connsiteY15" fmla="*/ 2503013 h 2997615"/>
                <a:gd name="connsiteX16" fmla="*/ 4254835 w 8491432"/>
                <a:gd name="connsiteY16" fmla="*/ 2919573 h 2997615"/>
                <a:gd name="connsiteX17" fmla="*/ 1989155 w 8491432"/>
                <a:gd name="connsiteY17" fmla="*/ 2939893 h 2997615"/>
                <a:gd name="connsiteX18" fmla="*/ 89235 w 8491432"/>
                <a:gd name="connsiteY18" fmla="*/ 2309973 h 2997615"/>
                <a:gd name="connsiteX19" fmla="*/ 312755 w 8491432"/>
                <a:gd name="connsiteY19" fmla="*/ 1751173 h 2997615"/>
                <a:gd name="connsiteX20" fmla="*/ 333075 w 8491432"/>
                <a:gd name="connsiteY20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3579195 w 8491432"/>
                <a:gd name="connsiteY6" fmla="*/ 1687673 h 2997615"/>
                <a:gd name="connsiteX7" fmla="*/ 4352625 w 8491432"/>
                <a:gd name="connsiteY7" fmla="*/ 1683863 h 2997615"/>
                <a:gd name="connsiteX8" fmla="*/ 5396565 w 8491432"/>
                <a:gd name="connsiteY8" fmla="*/ 132953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3556335 w 8491432"/>
                <a:gd name="connsiteY6" fmla="*/ 1744823 h 2997615"/>
                <a:gd name="connsiteX7" fmla="*/ 4352625 w 8491432"/>
                <a:gd name="connsiteY7" fmla="*/ 1683863 h 2997615"/>
                <a:gd name="connsiteX8" fmla="*/ 5396565 w 8491432"/>
                <a:gd name="connsiteY8" fmla="*/ 132953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549225 w 8491432"/>
                <a:gd name="connsiteY5" fmla="*/ 1648303 h 2997615"/>
                <a:gd name="connsiteX6" fmla="*/ 3556335 w 8491432"/>
                <a:gd name="connsiteY6" fmla="*/ 1744823 h 2997615"/>
                <a:gd name="connsiteX7" fmla="*/ 4352625 w 8491432"/>
                <a:gd name="connsiteY7" fmla="*/ 1683863 h 2997615"/>
                <a:gd name="connsiteX8" fmla="*/ 5396565 w 8491432"/>
                <a:gd name="connsiteY8" fmla="*/ 132953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549225 w 8491432"/>
                <a:gd name="connsiteY5" fmla="*/ 1648303 h 2997615"/>
                <a:gd name="connsiteX6" fmla="*/ 3556335 w 8491432"/>
                <a:gd name="connsiteY6" fmla="*/ 1744823 h 2997615"/>
                <a:gd name="connsiteX7" fmla="*/ 4352625 w 8491432"/>
                <a:gd name="connsiteY7" fmla="*/ 1683863 h 2997615"/>
                <a:gd name="connsiteX8" fmla="*/ 5430855 w 8491432"/>
                <a:gd name="connsiteY8" fmla="*/ 135239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549225 w 8491432"/>
                <a:gd name="connsiteY5" fmla="*/ 1648303 h 2997615"/>
                <a:gd name="connsiteX6" fmla="*/ 3556335 w 8491432"/>
                <a:gd name="connsiteY6" fmla="*/ 1744823 h 2997615"/>
                <a:gd name="connsiteX7" fmla="*/ 4352625 w 8491432"/>
                <a:gd name="connsiteY7" fmla="*/ 1683863 h 2997615"/>
                <a:gd name="connsiteX8" fmla="*/ 5430855 w 8491432"/>
                <a:gd name="connsiteY8" fmla="*/ 135239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430855 w 8491432"/>
                <a:gd name="connsiteY8" fmla="*/ 135079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430855 w 8491432"/>
                <a:gd name="connsiteY8" fmla="*/ 135079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430855 w 8491432"/>
                <a:gd name="connsiteY8" fmla="*/ 135079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430855 w 8491432"/>
                <a:gd name="connsiteY8" fmla="*/ 135079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381325 w 8491432"/>
                <a:gd name="connsiteY8" fmla="*/ 134698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366085 w 8491432"/>
                <a:gd name="connsiteY8" fmla="*/ 136222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33842 h 3017724"/>
                <a:gd name="connsiteX1" fmla="*/ 805515 w 8491432"/>
                <a:gd name="connsiteY1" fmla="*/ 1035952 h 3017724"/>
                <a:gd name="connsiteX2" fmla="*/ 1130635 w 8491432"/>
                <a:gd name="connsiteY2" fmla="*/ 865772 h 3017724"/>
                <a:gd name="connsiteX3" fmla="*/ 1544655 w 8491432"/>
                <a:gd name="connsiteY3" fmla="*/ 1159142 h 3017724"/>
                <a:gd name="connsiteX4" fmla="*/ 1890095 w 8491432"/>
                <a:gd name="connsiteY4" fmla="*/ 1329322 h 3017724"/>
                <a:gd name="connsiteX5" fmla="*/ 2549225 w 8491432"/>
                <a:gd name="connsiteY5" fmla="*/ 1668412 h 3017724"/>
                <a:gd name="connsiteX6" fmla="*/ 3556335 w 8491432"/>
                <a:gd name="connsiteY6" fmla="*/ 1764932 h 3017724"/>
                <a:gd name="connsiteX7" fmla="*/ 4352625 w 8491432"/>
                <a:gd name="connsiteY7" fmla="*/ 1703972 h 3017724"/>
                <a:gd name="connsiteX8" fmla="*/ 5366085 w 8491432"/>
                <a:gd name="connsiteY8" fmla="*/ 1383932 h 3017724"/>
                <a:gd name="connsiteX9" fmla="*/ 6385895 w 8491432"/>
                <a:gd name="connsiteY9" fmla="*/ 844182 h 3017724"/>
                <a:gd name="connsiteX10" fmla="*/ 7648275 w 8491432"/>
                <a:gd name="connsiteY10" fmla="*/ 44082 h 3017724"/>
                <a:gd name="connsiteX11" fmla="*/ 8481395 w 8491432"/>
                <a:gd name="connsiteY11" fmla="*/ 155842 h 3017724"/>
                <a:gd name="connsiteX12" fmla="*/ 8115635 w 8491432"/>
                <a:gd name="connsiteY12" fmla="*/ 592722 h 3017724"/>
                <a:gd name="connsiteX13" fmla="*/ 8217235 w 8491432"/>
                <a:gd name="connsiteY13" fmla="*/ 308242 h 3017724"/>
                <a:gd name="connsiteX14" fmla="*/ 7851475 w 8491432"/>
                <a:gd name="connsiteY14" fmla="*/ 511442 h 3017724"/>
                <a:gd name="connsiteX15" fmla="*/ 7160595 w 8491432"/>
                <a:gd name="connsiteY15" fmla="*/ 1527442 h 3017724"/>
                <a:gd name="connsiteX16" fmla="*/ 5667075 w 8491432"/>
                <a:gd name="connsiteY16" fmla="*/ 2523122 h 3017724"/>
                <a:gd name="connsiteX17" fmla="*/ 4254835 w 8491432"/>
                <a:gd name="connsiteY17" fmla="*/ 2939682 h 3017724"/>
                <a:gd name="connsiteX18" fmla="*/ 1989155 w 8491432"/>
                <a:gd name="connsiteY18" fmla="*/ 2960002 h 3017724"/>
                <a:gd name="connsiteX19" fmla="*/ 89235 w 8491432"/>
                <a:gd name="connsiteY19" fmla="*/ 2330082 h 3017724"/>
                <a:gd name="connsiteX20" fmla="*/ 312755 w 8491432"/>
                <a:gd name="connsiteY20" fmla="*/ 1771282 h 3017724"/>
                <a:gd name="connsiteX21" fmla="*/ 333075 w 8491432"/>
                <a:gd name="connsiteY21" fmla="*/ 1740802 h 3017724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66085 w 8491432"/>
                <a:gd name="connsiteY8" fmla="*/ 138063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66085 w 8491432"/>
                <a:gd name="connsiteY8" fmla="*/ 138063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66085 w 8491432"/>
                <a:gd name="connsiteY8" fmla="*/ 138063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73705 w 8491432"/>
                <a:gd name="connsiteY8" fmla="*/ 138444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73705 w 8491432"/>
                <a:gd name="connsiteY8" fmla="*/ 138444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40183 h 3024065"/>
                <a:gd name="connsiteX1" fmla="*/ 805515 w 8491432"/>
                <a:gd name="connsiteY1" fmla="*/ 1042293 h 3024065"/>
                <a:gd name="connsiteX2" fmla="*/ 1130635 w 8491432"/>
                <a:gd name="connsiteY2" fmla="*/ 872113 h 3024065"/>
                <a:gd name="connsiteX3" fmla="*/ 1544655 w 8491432"/>
                <a:gd name="connsiteY3" fmla="*/ 1165483 h 3024065"/>
                <a:gd name="connsiteX4" fmla="*/ 1890095 w 8491432"/>
                <a:gd name="connsiteY4" fmla="*/ 1335663 h 3024065"/>
                <a:gd name="connsiteX5" fmla="*/ 2549225 w 8491432"/>
                <a:gd name="connsiteY5" fmla="*/ 1674753 h 3024065"/>
                <a:gd name="connsiteX6" fmla="*/ 3556335 w 8491432"/>
                <a:gd name="connsiteY6" fmla="*/ 1771273 h 3024065"/>
                <a:gd name="connsiteX7" fmla="*/ 4352625 w 8491432"/>
                <a:gd name="connsiteY7" fmla="*/ 1710313 h 3024065"/>
                <a:gd name="connsiteX8" fmla="*/ 5373705 w 8491432"/>
                <a:gd name="connsiteY8" fmla="*/ 1394083 h 3024065"/>
                <a:gd name="connsiteX9" fmla="*/ 6237305 w 8491432"/>
                <a:gd name="connsiteY9" fmla="*/ 938153 h 3024065"/>
                <a:gd name="connsiteX10" fmla="*/ 7648275 w 8491432"/>
                <a:gd name="connsiteY10" fmla="*/ 50423 h 3024065"/>
                <a:gd name="connsiteX11" fmla="*/ 8481395 w 8491432"/>
                <a:gd name="connsiteY11" fmla="*/ 162183 h 3024065"/>
                <a:gd name="connsiteX12" fmla="*/ 8115635 w 8491432"/>
                <a:gd name="connsiteY12" fmla="*/ 599063 h 3024065"/>
                <a:gd name="connsiteX13" fmla="*/ 8217235 w 8491432"/>
                <a:gd name="connsiteY13" fmla="*/ 314583 h 3024065"/>
                <a:gd name="connsiteX14" fmla="*/ 7851475 w 8491432"/>
                <a:gd name="connsiteY14" fmla="*/ 517783 h 3024065"/>
                <a:gd name="connsiteX15" fmla="*/ 7160595 w 8491432"/>
                <a:gd name="connsiteY15" fmla="*/ 1533783 h 3024065"/>
                <a:gd name="connsiteX16" fmla="*/ 5667075 w 8491432"/>
                <a:gd name="connsiteY16" fmla="*/ 2529463 h 3024065"/>
                <a:gd name="connsiteX17" fmla="*/ 4254835 w 8491432"/>
                <a:gd name="connsiteY17" fmla="*/ 2946023 h 3024065"/>
                <a:gd name="connsiteX18" fmla="*/ 1989155 w 8491432"/>
                <a:gd name="connsiteY18" fmla="*/ 2966343 h 3024065"/>
                <a:gd name="connsiteX19" fmla="*/ 89235 w 8491432"/>
                <a:gd name="connsiteY19" fmla="*/ 2336423 h 3024065"/>
                <a:gd name="connsiteX20" fmla="*/ 312755 w 8491432"/>
                <a:gd name="connsiteY20" fmla="*/ 1777623 h 3024065"/>
                <a:gd name="connsiteX21" fmla="*/ 333075 w 8491432"/>
                <a:gd name="connsiteY21" fmla="*/ 1747143 h 3024065"/>
                <a:gd name="connsiteX0" fmla="*/ 170515 w 8491432"/>
                <a:gd name="connsiteY0" fmla="*/ 1940183 h 3024065"/>
                <a:gd name="connsiteX1" fmla="*/ 805515 w 8491432"/>
                <a:gd name="connsiteY1" fmla="*/ 1042293 h 3024065"/>
                <a:gd name="connsiteX2" fmla="*/ 1130635 w 8491432"/>
                <a:gd name="connsiteY2" fmla="*/ 872113 h 3024065"/>
                <a:gd name="connsiteX3" fmla="*/ 1544655 w 8491432"/>
                <a:gd name="connsiteY3" fmla="*/ 1165483 h 3024065"/>
                <a:gd name="connsiteX4" fmla="*/ 1890095 w 8491432"/>
                <a:gd name="connsiteY4" fmla="*/ 1335663 h 3024065"/>
                <a:gd name="connsiteX5" fmla="*/ 2549225 w 8491432"/>
                <a:gd name="connsiteY5" fmla="*/ 1674753 h 3024065"/>
                <a:gd name="connsiteX6" fmla="*/ 3556335 w 8491432"/>
                <a:gd name="connsiteY6" fmla="*/ 1771273 h 3024065"/>
                <a:gd name="connsiteX7" fmla="*/ 4352625 w 8491432"/>
                <a:gd name="connsiteY7" fmla="*/ 1710313 h 3024065"/>
                <a:gd name="connsiteX8" fmla="*/ 5373705 w 8491432"/>
                <a:gd name="connsiteY8" fmla="*/ 1394083 h 3024065"/>
                <a:gd name="connsiteX9" fmla="*/ 6237305 w 8491432"/>
                <a:gd name="connsiteY9" fmla="*/ 938153 h 3024065"/>
                <a:gd name="connsiteX10" fmla="*/ 7648275 w 8491432"/>
                <a:gd name="connsiteY10" fmla="*/ 50423 h 3024065"/>
                <a:gd name="connsiteX11" fmla="*/ 8481395 w 8491432"/>
                <a:gd name="connsiteY11" fmla="*/ 162183 h 3024065"/>
                <a:gd name="connsiteX12" fmla="*/ 8115635 w 8491432"/>
                <a:gd name="connsiteY12" fmla="*/ 599063 h 3024065"/>
                <a:gd name="connsiteX13" fmla="*/ 8217235 w 8491432"/>
                <a:gd name="connsiteY13" fmla="*/ 314583 h 3024065"/>
                <a:gd name="connsiteX14" fmla="*/ 7851475 w 8491432"/>
                <a:gd name="connsiteY14" fmla="*/ 517783 h 3024065"/>
                <a:gd name="connsiteX15" fmla="*/ 7160595 w 8491432"/>
                <a:gd name="connsiteY15" fmla="*/ 1533783 h 3024065"/>
                <a:gd name="connsiteX16" fmla="*/ 5667075 w 8491432"/>
                <a:gd name="connsiteY16" fmla="*/ 2529463 h 3024065"/>
                <a:gd name="connsiteX17" fmla="*/ 4254835 w 8491432"/>
                <a:gd name="connsiteY17" fmla="*/ 2946023 h 3024065"/>
                <a:gd name="connsiteX18" fmla="*/ 1989155 w 8491432"/>
                <a:gd name="connsiteY18" fmla="*/ 2966343 h 3024065"/>
                <a:gd name="connsiteX19" fmla="*/ 89235 w 8491432"/>
                <a:gd name="connsiteY19" fmla="*/ 2336423 h 3024065"/>
                <a:gd name="connsiteX20" fmla="*/ 312755 w 8491432"/>
                <a:gd name="connsiteY20" fmla="*/ 1777623 h 3024065"/>
                <a:gd name="connsiteX21" fmla="*/ 333075 w 8491432"/>
                <a:gd name="connsiteY21" fmla="*/ 1747143 h 3024065"/>
                <a:gd name="connsiteX0" fmla="*/ 170515 w 8491432"/>
                <a:gd name="connsiteY0" fmla="*/ 1940183 h 3024065"/>
                <a:gd name="connsiteX1" fmla="*/ 805515 w 8491432"/>
                <a:gd name="connsiteY1" fmla="*/ 1042293 h 3024065"/>
                <a:gd name="connsiteX2" fmla="*/ 1130635 w 8491432"/>
                <a:gd name="connsiteY2" fmla="*/ 872113 h 3024065"/>
                <a:gd name="connsiteX3" fmla="*/ 1544655 w 8491432"/>
                <a:gd name="connsiteY3" fmla="*/ 1165483 h 3024065"/>
                <a:gd name="connsiteX4" fmla="*/ 1890095 w 8491432"/>
                <a:gd name="connsiteY4" fmla="*/ 1335663 h 3024065"/>
                <a:gd name="connsiteX5" fmla="*/ 2549225 w 8491432"/>
                <a:gd name="connsiteY5" fmla="*/ 1674753 h 3024065"/>
                <a:gd name="connsiteX6" fmla="*/ 3556335 w 8491432"/>
                <a:gd name="connsiteY6" fmla="*/ 1771273 h 3024065"/>
                <a:gd name="connsiteX7" fmla="*/ 4352625 w 8491432"/>
                <a:gd name="connsiteY7" fmla="*/ 1710313 h 3024065"/>
                <a:gd name="connsiteX8" fmla="*/ 5373705 w 8491432"/>
                <a:gd name="connsiteY8" fmla="*/ 1394083 h 3024065"/>
                <a:gd name="connsiteX9" fmla="*/ 6237305 w 8491432"/>
                <a:gd name="connsiteY9" fmla="*/ 938153 h 3024065"/>
                <a:gd name="connsiteX10" fmla="*/ 7648275 w 8491432"/>
                <a:gd name="connsiteY10" fmla="*/ 50423 h 3024065"/>
                <a:gd name="connsiteX11" fmla="*/ 8481395 w 8491432"/>
                <a:gd name="connsiteY11" fmla="*/ 162183 h 3024065"/>
                <a:gd name="connsiteX12" fmla="*/ 8115635 w 8491432"/>
                <a:gd name="connsiteY12" fmla="*/ 599063 h 3024065"/>
                <a:gd name="connsiteX13" fmla="*/ 8217235 w 8491432"/>
                <a:gd name="connsiteY13" fmla="*/ 314583 h 3024065"/>
                <a:gd name="connsiteX14" fmla="*/ 7851475 w 8491432"/>
                <a:gd name="connsiteY14" fmla="*/ 517783 h 3024065"/>
                <a:gd name="connsiteX15" fmla="*/ 7160595 w 8491432"/>
                <a:gd name="connsiteY15" fmla="*/ 1533783 h 3024065"/>
                <a:gd name="connsiteX16" fmla="*/ 5667075 w 8491432"/>
                <a:gd name="connsiteY16" fmla="*/ 2529463 h 3024065"/>
                <a:gd name="connsiteX17" fmla="*/ 4254835 w 8491432"/>
                <a:gd name="connsiteY17" fmla="*/ 2946023 h 3024065"/>
                <a:gd name="connsiteX18" fmla="*/ 1989155 w 8491432"/>
                <a:gd name="connsiteY18" fmla="*/ 2966343 h 3024065"/>
                <a:gd name="connsiteX19" fmla="*/ 89235 w 8491432"/>
                <a:gd name="connsiteY19" fmla="*/ 2336423 h 3024065"/>
                <a:gd name="connsiteX20" fmla="*/ 312755 w 8491432"/>
                <a:gd name="connsiteY20" fmla="*/ 1777623 h 3024065"/>
                <a:gd name="connsiteX21" fmla="*/ 333075 w 8491432"/>
                <a:gd name="connsiteY21" fmla="*/ 1747143 h 3024065"/>
                <a:gd name="connsiteX0" fmla="*/ 170515 w 8491432"/>
                <a:gd name="connsiteY0" fmla="*/ 1907830 h 2991712"/>
                <a:gd name="connsiteX1" fmla="*/ 805515 w 8491432"/>
                <a:gd name="connsiteY1" fmla="*/ 1009940 h 2991712"/>
                <a:gd name="connsiteX2" fmla="*/ 1130635 w 8491432"/>
                <a:gd name="connsiteY2" fmla="*/ 839760 h 2991712"/>
                <a:gd name="connsiteX3" fmla="*/ 1544655 w 8491432"/>
                <a:gd name="connsiteY3" fmla="*/ 1133130 h 2991712"/>
                <a:gd name="connsiteX4" fmla="*/ 1890095 w 8491432"/>
                <a:gd name="connsiteY4" fmla="*/ 1303310 h 2991712"/>
                <a:gd name="connsiteX5" fmla="*/ 2549225 w 8491432"/>
                <a:gd name="connsiteY5" fmla="*/ 1642400 h 2991712"/>
                <a:gd name="connsiteX6" fmla="*/ 3556335 w 8491432"/>
                <a:gd name="connsiteY6" fmla="*/ 1738920 h 2991712"/>
                <a:gd name="connsiteX7" fmla="*/ 4352625 w 8491432"/>
                <a:gd name="connsiteY7" fmla="*/ 1677960 h 2991712"/>
                <a:gd name="connsiteX8" fmla="*/ 5373705 w 8491432"/>
                <a:gd name="connsiteY8" fmla="*/ 1361730 h 2991712"/>
                <a:gd name="connsiteX9" fmla="*/ 6237305 w 8491432"/>
                <a:gd name="connsiteY9" fmla="*/ 905800 h 2991712"/>
                <a:gd name="connsiteX10" fmla="*/ 6901515 w 8491432"/>
                <a:gd name="connsiteY10" fmla="*/ 451140 h 2991712"/>
                <a:gd name="connsiteX11" fmla="*/ 7648275 w 8491432"/>
                <a:gd name="connsiteY11" fmla="*/ 18070 h 2991712"/>
                <a:gd name="connsiteX12" fmla="*/ 8481395 w 8491432"/>
                <a:gd name="connsiteY12" fmla="*/ 129830 h 2991712"/>
                <a:gd name="connsiteX13" fmla="*/ 8115635 w 8491432"/>
                <a:gd name="connsiteY13" fmla="*/ 566710 h 2991712"/>
                <a:gd name="connsiteX14" fmla="*/ 8217235 w 8491432"/>
                <a:gd name="connsiteY14" fmla="*/ 282230 h 2991712"/>
                <a:gd name="connsiteX15" fmla="*/ 7851475 w 8491432"/>
                <a:gd name="connsiteY15" fmla="*/ 485430 h 2991712"/>
                <a:gd name="connsiteX16" fmla="*/ 7160595 w 8491432"/>
                <a:gd name="connsiteY16" fmla="*/ 1501430 h 2991712"/>
                <a:gd name="connsiteX17" fmla="*/ 5667075 w 8491432"/>
                <a:gd name="connsiteY17" fmla="*/ 2497110 h 2991712"/>
                <a:gd name="connsiteX18" fmla="*/ 4254835 w 8491432"/>
                <a:gd name="connsiteY18" fmla="*/ 2913670 h 2991712"/>
                <a:gd name="connsiteX19" fmla="*/ 1989155 w 8491432"/>
                <a:gd name="connsiteY19" fmla="*/ 2933990 h 2991712"/>
                <a:gd name="connsiteX20" fmla="*/ 89235 w 8491432"/>
                <a:gd name="connsiteY20" fmla="*/ 2304070 h 2991712"/>
                <a:gd name="connsiteX21" fmla="*/ 312755 w 8491432"/>
                <a:gd name="connsiteY21" fmla="*/ 1745270 h 2991712"/>
                <a:gd name="connsiteX22" fmla="*/ 333075 w 8491432"/>
                <a:gd name="connsiteY22" fmla="*/ 1714790 h 2991712"/>
                <a:gd name="connsiteX0" fmla="*/ 170515 w 8491432"/>
                <a:gd name="connsiteY0" fmla="*/ 1905491 h 2989373"/>
                <a:gd name="connsiteX1" fmla="*/ 805515 w 8491432"/>
                <a:gd name="connsiteY1" fmla="*/ 1007601 h 2989373"/>
                <a:gd name="connsiteX2" fmla="*/ 1130635 w 8491432"/>
                <a:gd name="connsiteY2" fmla="*/ 837421 h 2989373"/>
                <a:gd name="connsiteX3" fmla="*/ 1544655 w 8491432"/>
                <a:gd name="connsiteY3" fmla="*/ 1130791 h 2989373"/>
                <a:gd name="connsiteX4" fmla="*/ 1890095 w 8491432"/>
                <a:gd name="connsiteY4" fmla="*/ 1300971 h 2989373"/>
                <a:gd name="connsiteX5" fmla="*/ 2549225 w 8491432"/>
                <a:gd name="connsiteY5" fmla="*/ 1640061 h 2989373"/>
                <a:gd name="connsiteX6" fmla="*/ 3556335 w 8491432"/>
                <a:gd name="connsiteY6" fmla="*/ 1736581 h 2989373"/>
                <a:gd name="connsiteX7" fmla="*/ 4352625 w 8491432"/>
                <a:gd name="connsiteY7" fmla="*/ 1675621 h 2989373"/>
                <a:gd name="connsiteX8" fmla="*/ 5373705 w 8491432"/>
                <a:gd name="connsiteY8" fmla="*/ 1359391 h 2989373"/>
                <a:gd name="connsiteX9" fmla="*/ 6237305 w 8491432"/>
                <a:gd name="connsiteY9" fmla="*/ 903461 h 2989373"/>
                <a:gd name="connsiteX10" fmla="*/ 6905325 w 8491432"/>
                <a:gd name="connsiteY10" fmla="*/ 414511 h 2989373"/>
                <a:gd name="connsiteX11" fmla="*/ 7648275 w 8491432"/>
                <a:gd name="connsiteY11" fmla="*/ 15731 h 2989373"/>
                <a:gd name="connsiteX12" fmla="*/ 8481395 w 8491432"/>
                <a:gd name="connsiteY12" fmla="*/ 127491 h 2989373"/>
                <a:gd name="connsiteX13" fmla="*/ 8115635 w 8491432"/>
                <a:gd name="connsiteY13" fmla="*/ 564371 h 2989373"/>
                <a:gd name="connsiteX14" fmla="*/ 8217235 w 8491432"/>
                <a:gd name="connsiteY14" fmla="*/ 279891 h 2989373"/>
                <a:gd name="connsiteX15" fmla="*/ 7851475 w 8491432"/>
                <a:gd name="connsiteY15" fmla="*/ 483091 h 2989373"/>
                <a:gd name="connsiteX16" fmla="*/ 7160595 w 8491432"/>
                <a:gd name="connsiteY16" fmla="*/ 1499091 h 2989373"/>
                <a:gd name="connsiteX17" fmla="*/ 5667075 w 8491432"/>
                <a:gd name="connsiteY17" fmla="*/ 2494771 h 2989373"/>
                <a:gd name="connsiteX18" fmla="*/ 4254835 w 8491432"/>
                <a:gd name="connsiteY18" fmla="*/ 2911331 h 2989373"/>
                <a:gd name="connsiteX19" fmla="*/ 1989155 w 8491432"/>
                <a:gd name="connsiteY19" fmla="*/ 2931651 h 2989373"/>
                <a:gd name="connsiteX20" fmla="*/ 89235 w 8491432"/>
                <a:gd name="connsiteY20" fmla="*/ 2301731 h 2989373"/>
                <a:gd name="connsiteX21" fmla="*/ 312755 w 8491432"/>
                <a:gd name="connsiteY21" fmla="*/ 1742931 h 2989373"/>
                <a:gd name="connsiteX22" fmla="*/ 333075 w 8491432"/>
                <a:gd name="connsiteY22" fmla="*/ 1712451 h 2989373"/>
                <a:gd name="connsiteX0" fmla="*/ 170515 w 8491432"/>
                <a:gd name="connsiteY0" fmla="*/ 1905491 h 2989373"/>
                <a:gd name="connsiteX1" fmla="*/ 805515 w 8491432"/>
                <a:gd name="connsiteY1" fmla="*/ 1007601 h 2989373"/>
                <a:gd name="connsiteX2" fmla="*/ 1130635 w 8491432"/>
                <a:gd name="connsiteY2" fmla="*/ 837421 h 2989373"/>
                <a:gd name="connsiteX3" fmla="*/ 1544655 w 8491432"/>
                <a:gd name="connsiteY3" fmla="*/ 1130791 h 2989373"/>
                <a:gd name="connsiteX4" fmla="*/ 1890095 w 8491432"/>
                <a:gd name="connsiteY4" fmla="*/ 1300971 h 2989373"/>
                <a:gd name="connsiteX5" fmla="*/ 2549225 w 8491432"/>
                <a:gd name="connsiteY5" fmla="*/ 1640061 h 2989373"/>
                <a:gd name="connsiteX6" fmla="*/ 3556335 w 8491432"/>
                <a:gd name="connsiteY6" fmla="*/ 1736581 h 2989373"/>
                <a:gd name="connsiteX7" fmla="*/ 4352625 w 8491432"/>
                <a:gd name="connsiteY7" fmla="*/ 1675621 h 2989373"/>
                <a:gd name="connsiteX8" fmla="*/ 5373705 w 8491432"/>
                <a:gd name="connsiteY8" fmla="*/ 1359391 h 2989373"/>
                <a:gd name="connsiteX9" fmla="*/ 6237305 w 8491432"/>
                <a:gd name="connsiteY9" fmla="*/ 903461 h 2989373"/>
                <a:gd name="connsiteX10" fmla="*/ 6905325 w 8491432"/>
                <a:gd name="connsiteY10" fmla="*/ 414511 h 2989373"/>
                <a:gd name="connsiteX11" fmla="*/ 7648275 w 8491432"/>
                <a:gd name="connsiteY11" fmla="*/ 15731 h 2989373"/>
                <a:gd name="connsiteX12" fmla="*/ 8481395 w 8491432"/>
                <a:gd name="connsiteY12" fmla="*/ 127491 h 2989373"/>
                <a:gd name="connsiteX13" fmla="*/ 8115635 w 8491432"/>
                <a:gd name="connsiteY13" fmla="*/ 564371 h 2989373"/>
                <a:gd name="connsiteX14" fmla="*/ 8217235 w 8491432"/>
                <a:gd name="connsiteY14" fmla="*/ 279891 h 2989373"/>
                <a:gd name="connsiteX15" fmla="*/ 7851475 w 8491432"/>
                <a:gd name="connsiteY15" fmla="*/ 483091 h 2989373"/>
                <a:gd name="connsiteX16" fmla="*/ 7160595 w 8491432"/>
                <a:gd name="connsiteY16" fmla="*/ 1499091 h 2989373"/>
                <a:gd name="connsiteX17" fmla="*/ 5667075 w 8491432"/>
                <a:gd name="connsiteY17" fmla="*/ 2494771 h 2989373"/>
                <a:gd name="connsiteX18" fmla="*/ 4254835 w 8491432"/>
                <a:gd name="connsiteY18" fmla="*/ 2911331 h 2989373"/>
                <a:gd name="connsiteX19" fmla="*/ 1989155 w 8491432"/>
                <a:gd name="connsiteY19" fmla="*/ 2931651 h 2989373"/>
                <a:gd name="connsiteX20" fmla="*/ 89235 w 8491432"/>
                <a:gd name="connsiteY20" fmla="*/ 2301731 h 2989373"/>
                <a:gd name="connsiteX21" fmla="*/ 312755 w 8491432"/>
                <a:gd name="connsiteY21" fmla="*/ 1742931 h 2989373"/>
                <a:gd name="connsiteX22" fmla="*/ 333075 w 8491432"/>
                <a:gd name="connsiteY22" fmla="*/ 1712451 h 2989373"/>
                <a:gd name="connsiteX0" fmla="*/ 170515 w 8489155"/>
                <a:gd name="connsiteY0" fmla="*/ 1872931 h 2956813"/>
                <a:gd name="connsiteX1" fmla="*/ 805515 w 8489155"/>
                <a:gd name="connsiteY1" fmla="*/ 975041 h 2956813"/>
                <a:gd name="connsiteX2" fmla="*/ 1130635 w 8489155"/>
                <a:gd name="connsiteY2" fmla="*/ 804861 h 2956813"/>
                <a:gd name="connsiteX3" fmla="*/ 1544655 w 8489155"/>
                <a:gd name="connsiteY3" fmla="*/ 1098231 h 2956813"/>
                <a:gd name="connsiteX4" fmla="*/ 1890095 w 8489155"/>
                <a:gd name="connsiteY4" fmla="*/ 1268411 h 2956813"/>
                <a:gd name="connsiteX5" fmla="*/ 2549225 w 8489155"/>
                <a:gd name="connsiteY5" fmla="*/ 1607501 h 2956813"/>
                <a:gd name="connsiteX6" fmla="*/ 3556335 w 8489155"/>
                <a:gd name="connsiteY6" fmla="*/ 1704021 h 2956813"/>
                <a:gd name="connsiteX7" fmla="*/ 4352625 w 8489155"/>
                <a:gd name="connsiteY7" fmla="*/ 1643061 h 2956813"/>
                <a:gd name="connsiteX8" fmla="*/ 5373705 w 8489155"/>
                <a:gd name="connsiteY8" fmla="*/ 1326831 h 2956813"/>
                <a:gd name="connsiteX9" fmla="*/ 6237305 w 8489155"/>
                <a:gd name="connsiteY9" fmla="*/ 870901 h 2956813"/>
                <a:gd name="connsiteX10" fmla="*/ 6905325 w 8489155"/>
                <a:gd name="connsiteY10" fmla="*/ 381951 h 2956813"/>
                <a:gd name="connsiteX11" fmla="*/ 7713045 w 8489155"/>
                <a:gd name="connsiteY11" fmla="*/ 21271 h 2956813"/>
                <a:gd name="connsiteX12" fmla="*/ 8481395 w 8489155"/>
                <a:gd name="connsiteY12" fmla="*/ 94931 h 2956813"/>
                <a:gd name="connsiteX13" fmla="*/ 8115635 w 8489155"/>
                <a:gd name="connsiteY13" fmla="*/ 531811 h 2956813"/>
                <a:gd name="connsiteX14" fmla="*/ 8217235 w 8489155"/>
                <a:gd name="connsiteY14" fmla="*/ 247331 h 2956813"/>
                <a:gd name="connsiteX15" fmla="*/ 7851475 w 8489155"/>
                <a:gd name="connsiteY15" fmla="*/ 450531 h 2956813"/>
                <a:gd name="connsiteX16" fmla="*/ 7160595 w 8489155"/>
                <a:gd name="connsiteY16" fmla="*/ 1466531 h 2956813"/>
                <a:gd name="connsiteX17" fmla="*/ 5667075 w 8489155"/>
                <a:gd name="connsiteY17" fmla="*/ 2462211 h 2956813"/>
                <a:gd name="connsiteX18" fmla="*/ 4254835 w 8489155"/>
                <a:gd name="connsiteY18" fmla="*/ 2878771 h 2956813"/>
                <a:gd name="connsiteX19" fmla="*/ 1989155 w 8489155"/>
                <a:gd name="connsiteY19" fmla="*/ 2899091 h 2956813"/>
                <a:gd name="connsiteX20" fmla="*/ 89235 w 8489155"/>
                <a:gd name="connsiteY20" fmla="*/ 2269171 h 2956813"/>
                <a:gd name="connsiteX21" fmla="*/ 312755 w 8489155"/>
                <a:gd name="connsiteY21" fmla="*/ 1710371 h 2956813"/>
                <a:gd name="connsiteX22" fmla="*/ 333075 w 8489155"/>
                <a:gd name="connsiteY22" fmla="*/ 1679891 h 2956813"/>
                <a:gd name="connsiteX0" fmla="*/ 170515 w 8489155"/>
                <a:gd name="connsiteY0" fmla="*/ 1876042 h 2959924"/>
                <a:gd name="connsiteX1" fmla="*/ 805515 w 8489155"/>
                <a:gd name="connsiteY1" fmla="*/ 978152 h 2959924"/>
                <a:gd name="connsiteX2" fmla="*/ 1130635 w 8489155"/>
                <a:gd name="connsiteY2" fmla="*/ 807972 h 2959924"/>
                <a:gd name="connsiteX3" fmla="*/ 1544655 w 8489155"/>
                <a:gd name="connsiteY3" fmla="*/ 1101342 h 2959924"/>
                <a:gd name="connsiteX4" fmla="*/ 1890095 w 8489155"/>
                <a:gd name="connsiteY4" fmla="*/ 1271522 h 2959924"/>
                <a:gd name="connsiteX5" fmla="*/ 2549225 w 8489155"/>
                <a:gd name="connsiteY5" fmla="*/ 1610612 h 2959924"/>
                <a:gd name="connsiteX6" fmla="*/ 3556335 w 8489155"/>
                <a:gd name="connsiteY6" fmla="*/ 1707132 h 2959924"/>
                <a:gd name="connsiteX7" fmla="*/ 4352625 w 8489155"/>
                <a:gd name="connsiteY7" fmla="*/ 1646172 h 2959924"/>
                <a:gd name="connsiteX8" fmla="*/ 5373705 w 8489155"/>
                <a:gd name="connsiteY8" fmla="*/ 1329942 h 2959924"/>
                <a:gd name="connsiteX9" fmla="*/ 6237305 w 8489155"/>
                <a:gd name="connsiteY9" fmla="*/ 874012 h 2959924"/>
                <a:gd name="connsiteX10" fmla="*/ 6905325 w 8489155"/>
                <a:gd name="connsiteY10" fmla="*/ 385062 h 2959924"/>
                <a:gd name="connsiteX11" fmla="*/ 7713045 w 8489155"/>
                <a:gd name="connsiteY11" fmla="*/ 20572 h 2959924"/>
                <a:gd name="connsiteX12" fmla="*/ 8481395 w 8489155"/>
                <a:gd name="connsiteY12" fmla="*/ 98042 h 2959924"/>
                <a:gd name="connsiteX13" fmla="*/ 8115635 w 8489155"/>
                <a:gd name="connsiteY13" fmla="*/ 534922 h 2959924"/>
                <a:gd name="connsiteX14" fmla="*/ 8217235 w 8489155"/>
                <a:gd name="connsiteY14" fmla="*/ 250442 h 2959924"/>
                <a:gd name="connsiteX15" fmla="*/ 7851475 w 8489155"/>
                <a:gd name="connsiteY15" fmla="*/ 453642 h 2959924"/>
                <a:gd name="connsiteX16" fmla="*/ 7160595 w 8489155"/>
                <a:gd name="connsiteY16" fmla="*/ 1469642 h 2959924"/>
                <a:gd name="connsiteX17" fmla="*/ 5667075 w 8489155"/>
                <a:gd name="connsiteY17" fmla="*/ 2465322 h 2959924"/>
                <a:gd name="connsiteX18" fmla="*/ 4254835 w 8489155"/>
                <a:gd name="connsiteY18" fmla="*/ 2881882 h 2959924"/>
                <a:gd name="connsiteX19" fmla="*/ 1989155 w 8489155"/>
                <a:gd name="connsiteY19" fmla="*/ 2902202 h 2959924"/>
                <a:gd name="connsiteX20" fmla="*/ 89235 w 8489155"/>
                <a:gd name="connsiteY20" fmla="*/ 2272282 h 2959924"/>
                <a:gd name="connsiteX21" fmla="*/ 312755 w 8489155"/>
                <a:gd name="connsiteY21" fmla="*/ 1713482 h 2959924"/>
                <a:gd name="connsiteX22" fmla="*/ 333075 w 8489155"/>
                <a:gd name="connsiteY22" fmla="*/ 1683002 h 2959924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325812"/>
                <a:gd name="connsiteY0" fmla="*/ 1891082 h 2974964"/>
                <a:gd name="connsiteX1" fmla="*/ 805515 w 8325812"/>
                <a:gd name="connsiteY1" fmla="*/ 993192 h 2974964"/>
                <a:gd name="connsiteX2" fmla="*/ 1130635 w 8325812"/>
                <a:gd name="connsiteY2" fmla="*/ 823012 h 2974964"/>
                <a:gd name="connsiteX3" fmla="*/ 1544655 w 8325812"/>
                <a:gd name="connsiteY3" fmla="*/ 1116382 h 2974964"/>
                <a:gd name="connsiteX4" fmla="*/ 1890095 w 8325812"/>
                <a:gd name="connsiteY4" fmla="*/ 1286562 h 2974964"/>
                <a:gd name="connsiteX5" fmla="*/ 2549225 w 8325812"/>
                <a:gd name="connsiteY5" fmla="*/ 1625652 h 2974964"/>
                <a:gd name="connsiteX6" fmla="*/ 3556335 w 8325812"/>
                <a:gd name="connsiteY6" fmla="*/ 1722172 h 2974964"/>
                <a:gd name="connsiteX7" fmla="*/ 4352625 w 8325812"/>
                <a:gd name="connsiteY7" fmla="*/ 1661212 h 2974964"/>
                <a:gd name="connsiteX8" fmla="*/ 5373705 w 8325812"/>
                <a:gd name="connsiteY8" fmla="*/ 1344982 h 2974964"/>
                <a:gd name="connsiteX9" fmla="*/ 6237305 w 8325812"/>
                <a:gd name="connsiteY9" fmla="*/ 889052 h 2974964"/>
                <a:gd name="connsiteX10" fmla="*/ 6905325 w 8325812"/>
                <a:gd name="connsiteY10" fmla="*/ 400102 h 2974964"/>
                <a:gd name="connsiteX11" fmla="*/ 7713045 w 8325812"/>
                <a:gd name="connsiteY11" fmla="*/ 35612 h 2974964"/>
                <a:gd name="connsiteX12" fmla="*/ 8283275 w 8325812"/>
                <a:gd name="connsiteY12" fmla="*/ 33072 h 2974964"/>
                <a:gd name="connsiteX13" fmla="*/ 8265496 w 8325812"/>
                <a:gd name="connsiteY13" fmla="*/ 205792 h 2974964"/>
                <a:gd name="connsiteX14" fmla="*/ 8115635 w 8325812"/>
                <a:gd name="connsiteY14" fmla="*/ 549962 h 2974964"/>
                <a:gd name="connsiteX15" fmla="*/ 8217235 w 8325812"/>
                <a:gd name="connsiteY15" fmla="*/ 265482 h 2974964"/>
                <a:gd name="connsiteX16" fmla="*/ 7851475 w 8325812"/>
                <a:gd name="connsiteY16" fmla="*/ 468682 h 2974964"/>
                <a:gd name="connsiteX17" fmla="*/ 7160595 w 8325812"/>
                <a:gd name="connsiteY17" fmla="*/ 1484682 h 2974964"/>
                <a:gd name="connsiteX18" fmla="*/ 5667075 w 8325812"/>
                <a:gd name="connsiteY18" fmla="*/ 2480362 h 2974964"/>
                <a:gd name="connsiteX19" fmla="*/ 4254835 w 8325812"/>
                <a:gd name="connsiteY19" fmla="*/ 2896922 h 2974964"/>
                <a:gd name="connsiteX20" fmla="*/ 1989155 w 8325812"/>
                <a:gd name="connsiteY20" fmla="*/ 2917242 h 2974964"/>
                <a:gd name="connsiteX21" fmla="*/ 89235 w 8325812"/>
                <a:gd name="connsiteY21" fmla="*/ 2287322 h 2974964"/>
                <a:gd name="connsiteX22" fmla="*/ 312755 w 8325812"/>
                <a:gd name="connsiteY22" fmla="*/ 1728522 h 2974964"/>
                <a:gd name="connsiteX23" fmla="*/ 333075 w 8325812"/>
                <a:gd name="connsiteY23" fmla="*/ 1698042 h 2974964"/>
                <a:gd name="connsiteX0" fmla="*/ 170515 w 8395516"/>
                <a:gd name="connsiteY0" fmla="*/ 1893554 h 2977436"/>
                <a:gd name="connsiteX1" fmla="*/ 805515 w 8395516"/>
                <a:gd name="connsiteY1" fmla="*/ 995664 h 2977436"/>
                <a:gd name="connsiteX2" fmla="*/ 1130635 w 8395516"/>
                <a:gd name="connsiteY2" fmla="*/ 825484 h 2977436"/>
                <a:gd name="connsiteX3" fmla="*/ 1544655 w 8395516"/>
                <a:gd name="connsiteY3" fmla="*/ 1118854 h 2977436"/>
                <a:gd name="connsiteX4" fmla="*/ 1890095 w 8395516"/>
                <a:gd name="connsiteY4" fmla="*/ 1289034 h 2977436"/>
                <a:gd name="connsiteX5" fmla="*/ 2549225 w 8395516"/>
                <a:gd name="connsiteY5" fmla="*/ 1628124 h 2977436"/>
                <a:gd name="connsiteX6" fmla="*/ 3556335 w 8395516"/>
                <a:gd name="connsiteY6" fmla="*/ 1724644 h 2977436"/>
                <a:gd name="connsiteX7" fmla="*/ 4352625 w 8395516"/>
                <a:gd name="connsiteY7" fmla="*/ 1663684 h 2977436"/>
                <a:gd name="connsiteX8" fmla="*/ 5373705 w 8395516"/>
                <a:gd name="connsiteY8" fmla="*/ 1347454 h 2977436"/>
                <a:gd name="connsiteX9" fmla="*/ 6237305 w 8395516"/>
                <a:gd name="connsiteY9" fmla="*/ 891524 h 2977436"/>
                <a:gd name="connsiteX10" fmla="*/ 6905325 w 8395516"/>
                <a:gd name="connsiteY10" fmla="*/ 402574 h 2977436"/>
                <a:gd name="connsiteX11" fmla="*/ 7713045 w 8395516"/>
                <a:gd name="connsiteY11" fmla="*/ 38084 h 2977436"/>
                <a:gd name="connsiteX12" fmla="*/ 8283275 w 8395516"/>
                <a:gd name="connsiteY12" fmla="*/ 35544 h 2977436"/>
                <a:gd name="connsiteX13" fmla="*/ 8383606 w 8395516"/>
                <a:gd name="connsiteY13" fmla="*/ 253984 h 2977436"/>
                <a:gd name="connsiteX14" fmla="*/ 8115635 w 8395516"/>
                <a:gd name="connsiteY14" fmla="*/ 552434 h 2977436"/>
                <a:gd name="connsiteX15" fmla="*/ 8217235 w 8395516"/>
                <a:gd name="connsiteY15" fmla="*/ 267954 h 2977436"/>
                <a:gd name="connsiteX16" fmla="*/ 7851475 w 8395516"/>
                <a:gd name="connsiteY16" fmla="*/ 471154 h 2977436"/>
                <a:gd name="connsiteX17" fmla="*/ 7160595 w 8395516"/>
                <a:gd name="connsiteY17" fmla="*/ 1487154 h 2977436"/>
                <a:gd name="connsiteX18" fmla="*/ 5667075 w 8395516"/>
                <a:gd name="connsiteY18" fmla="*/ 2482834 h 2977436"/>
                <a:gd name="connsiteX19" fmla="*/ 4254835 w 8395516"/>
                <a:gd name="connsiteY19" fmla="*/ 2899394 h 2977436"/>
                <a:gd name="connsiteX20" fmla="*/ 1989155 w 8395516"/>
                <a:gd name="connsiteY20" fmla="*/ 2919714 h 2977436"/>
                <a:gd name="connsiteX21" fmla="*/ 89235 w 8395516"/>
                <a:gd name="connsiteY21" fmla="*/ 2289794 h 2977436"/>
                <a:gd name="connsiteX22" fmla="*/ 312755 w 8395516"/>
                <a:gd name="connsiteY22" fmla="*/ 1730994 h 2977436"/>
                <a:gd name="connsiteX23" fmla="*/ 333075 w 8395516"/>
                <a:gd name="connsiteY23" fmla="*/ 1700514 h 2977436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15635 w 8390258"/>
                <a:gd name="connsiteY14" fmla="*/ 565359 h 2990361"/>
                <a:gd name="connsiteX15" fmla="*/ 8217235 w 8390258"/>
                <a:gd name="connsiteY15" fmla="*/ 28087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46115 w 8390258"/>
                <a:gd name="connsiteY14" fmla="*/ 489159 h 2990361"/>
                <a:gd name="connsiteX15" fmla="*/ 8217235 w 8390258"/>
                <a:gd name="connsiteY15" fmla="*/ 28087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38495 w 8390258"/>
                <a:gd name="connsiteY14" fmla="*/ 489159 h 2990361"/>
                <a:gd name="connsiteX15" fmla="*/ 8217235 w 8390258"/>
                <a:gd name="connsiteY15" fmla="*/ 28087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38495 w 8390258"/>
                <a:gd name="connsiteY14" fmla="*/ 489159 h 2990361"/>
                <a:gd name="connsiteX15" fmla="*/ 8282005 w 8390258"/>
                <a:gd name="connsiteY15" fmla="*/ 26182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34685 w 8390258"/>
                <a:gd name="connsiteY14" fmla="*/ 485349 h 2990361"/>
                <a:gd name="connsiteX15" fmla="*/ 8282005 w 8390258"/>
                <a:gd name="connsiteY15" fmla="*/ 26182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83667"/>
                <a:gd name="connsiteY0" fmla="*/ 1906479 h 2990361"/>
                <a:gd name="connsiteX1" fmla="*/ 805515 w 8383667"/>
                <a:gd name="connsiteY1" fmla="*/ 1008589 h 2990361"/>
                <a:gd name="connsiteX2" fmla="*/ 1130635 w 8383667"/>
                <a:gd name="connsiteY2" fmla="*/ 838409 h 2990361"/>
                <a:gd name="connsiteX3" fmla="*/ 1544655 w 8383667"/>
                <a:gd name="connsiteY3" fmla="*/ 1131779 h 2990361"/>
                <a:gd name="connsiteX4" fmla="*/ 1890095 w 8383667"/>
                <a:gd name="connsiteY4" fmla="*/ 1301959 h 2990361"/>
                <a:gd name="connsiteX5" fmla="*/ 2549225 w 8383667"/>
                <a:gd name="connsiteY5" fmla="*/ 1641049 h 2990361"/>
                <a:gd name="connsiteX6" fmla="*/ 3556335 w 8383667"/>
                <a:gd name="connsiteY6" fmla="*/ 1737569 h 2990361"/>
                <a:gd name="connsiteX7" fmla="*/ 4352625 w 8383667"/>
                <a:gd name="connsiteY7" fmla="*/ 1676609 h 2990361"/>
                <a:gd name="connsiteX8" fmla="*/ 5373705 w 8383667"/>
                <a:gd name="connsiteY8" fmla="*/ 1360379 h 2990361"/>
                <a:gd name="connsiteX9" fmla="*/ 6237305 w 8383667"/>
                <a:gd name="connsiteY9" fmla="*/ 904449 h 2990361"/>
                <a:gd name="connsiteX10" fmla="*/ 6905325 w 8383667"/>
                <a:gd name="connsiteY10" fmla="*/ 415499 h 2990361"/>
                <a:gd name="connsiteX11" fmla="*/ 7713045 w 8383667"/>
                <a:gd name="connsiteY11" fmla="*/ 51009 h 2990361"/>
                <a:gd name="connsiteX12" fmla="*/ 8237555 w 8383667"/>
                <a:gd name="connsiteY12" fmla="*/ 25609 h 2990361"/>
                <a:gd name="connsiteX13" fmla="*/ 8383606 w 8383667"/>
                <a:gd name="connsiteY13" fmla="*/ 266909 h 2990361"/>
                <a:gd name="connsiteX14" fmla="*/ 8254066 w 8383667"/>
                <a:gd name="connsiteY14" fmla="*/ 409784 h 2990361"/>
                <a:gd name="connsiteX15" fmla="*/ 8134685 w 8383667"/>
                <a:gd name="connsiteY15" fmla="*/ 485349 h 2990361"/>
                <a:gd name="connsiteX16" fmla="*/ 8282005 w 8383667"/>
                <a:gd name="connsiteY16" fmla="*/ 261829 h 2990361"/>
                <a:gd name="connsiteX17" fmla="*/ 7851475 w 8383667"/>
                <a:gd name="connsiteY17" fmla="*/ 484079 h 2990361"/>
                <a:gd name="connsiteX18" fmla="*/ 7160595 w 8383667"/>
                <a:gd name="connsiteY18" fmla="*/ 1500079 h 2990361"/>
                <a:gd name="connsiteX19" fmla="*/ 5667075 w 8383667"/>
                <a:gd name="connsiteY19" fmla="*/ 2495759 h 2990361"/>
                <a:gd name="connsiteX20" fmla="*/ 4254835 w 8383667"/>
                <a:gd name="connsiteY20" fmla="*/ 2912319 h 2990361"/>
                <a:gd name="connsiteX21" fmla="*/ 1989155 w 8383667"/>
                <a:gd name="connsiteY21" fmla="*/ 2932639 h 2990361"/>
                <a:gd name="connsiteX22" fmla="*/ 89235 w 8383667"/>
                <a:gd name="connsiteY22" fmla="*/ 2302719 h 2990361"/>
                <a:gd name="connsiteX23" fmla="*/ 312755 w 8383667"/>
                <a:gd name="connsiteY23" fmla="*/ 1743919 h 2990361"/>
                <a:gd name="connsiteX24" fmla="*/ 333075 w 8383667"/>
                <a:gd name="connsiteY24" fmla="*/ 1713439 h 2990361"/>
                <a:gd name="connsiteX0" fmla="*/ 170515 w 8396994"/>
                <a:gd name="connsiteY0" fmla="*/ 1902618 h 2986500"/>
                <a:gd name="connsiteX1" fmla="*/ 805515 w 8396994"/>
                <a:gd name="connsiteY1" fmla="*/ 1004728 h 2986500"/>
                <a:gd name="connsiteX2" fmla="*/ 1130635 w 8396994"/>
                <a:gd name="connsiteY2" fmla="*/ 834548 h 2986500"/>
                <a:gd name="connsiteX3" fmla="*/ 1544655 w 8396994"/>
                <a:gd name="connsiteY3" fmla="*/ 1127918 h 2986500"/>
                <a:gd name="connsiteX4" fmla="*/ 1890095 w 8396994"/>
                <a:gd name="connsiteY4" fmla="*/ 1298098 h 2986500"/>
                <a:gd name="connsiteX5" fmla="*/ 2549225 w 8396994"/>
                <a:gd name="connsiteY5" fmla="*/ 1637188 h 2986500"/>
                <a:gd name="connsiteX6" fmla="*/ 3556335 w 8396994"/>
                <a:gd name="connsiteY6" fmla="*/ 1733708 h 2986500"/>
                <a:gd name="connsiteX7" fmla="*/ 4352625 w 8396994"/>
                <a:gd name="connsiteY7" fmla="*/ 1672748 h 2986500"/>
                <a:gd name="connsiteX8" fmla="*/ 5373705 w 8396994"/>
                <a:gd name="connsiteY8" fmla="*/ 1356518 h 2986500"/>
                <a:gd name="connsiteX9" fmla="*/ 6237305 w 8396994"/>
                <a:gd name="connsiteY9" fmla="*/ 900588 h 2986500"/>
                <a:gd name="connsiteX10" fmla="*/ 6905325 w 8396994"/>
                <a:gd name="connsiteY10" fmla="*/ 411638 h 2986500"/>
                <a:gd name="connsiteX11" fmla="*/ 7713045 w 8396994"/>
                <a:gd name="connsiteY11" fmla="*/ 47148 h 2986500"/>
                <a:gd name="connsiteX12" fmla="*/ 8237555 w 8396994"/>
                <a:gd name="connsiteY12" fmla="*/ 21748 h 2986500"/>
                <a:gd name="connsiteX13" fmla="*/ 8396941 w 8396994"/>
                <a:gd name="connsiteY13" fmla="*/ 205898 h 2986500"/>
                <a:gd name="connsiteX14" fmla="*/ 8254066 w 8396994"/>
                <a:gd name="connsiteY14" fmla="*/ 405923 h 2986500"/>
                <a:gd name="connsiteX15" fmla="*/ 8134685 w 8396994"/>
                <a:gd name="connsiteY15" fmla="*/ 481488 h 2986500"/>
                <a:gd name="connsiteX16" fmla="*/ 8282005 w 8396994"/>
                <a:gd name="connsiteY16" fmla="*/ 257968 h 2986500"/>
                <a:gd name="connsiteX17" fmla="*/ 7851475 w 8396994"/>
                <a:gd name="connsiteY17" fmla="*/ 480218 h 2986500"/>
                <a:gd name="connsiteX18" fmla="*/ 7160595 w 8396994"/>
                <a:gd name="connsiteY18" fmla="*/ 1496218 h 2986500"/>
                <a:gd name="connsiteX19" fmla="*/ 5667075 w 8396994"/>
                <a:gd name="connsiteY19" fmla="*/ 2491898 h 2986500"/>
                <a:gd name="connsiteX20" fmla="*/ 4254835 w 8396994"/>
                <a:gd name="connsiteY20" fmla="*/ 2908458 h 2986500"/>
                <a:gd name="connsiteX21" fmla="*/ 1989155 w 8396994"/>
                <a:gd name="connsiteY21" fmla="*/ 2928778 h 2986500"/>
                <a:gd name="connsiteX22" fmla="*/ 89235 w 8396994"/>
                <a:gd name="connsiteY22" fmla="*/ 2298858 h 2986500"/>
                <a:gd name="connsiteX23" fmla="*/ 312755 w 8396994"/>
                <a:gd name="connsiteY23" fmla="*/ 1740058 h 2986500"/>
                <a:gd name="connsiteX24" fmla="*/ 333075 w 8396994"/>
                <a:gd name="connsiteY24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160595 w 8396989"/>
                <a:gd name="connsiteY18" fmla="*/ 1496218 h 2986500"/>
                <a:gd name="connsiteX19" fmla="*/ 5667075 w 8396989"/>
                <a:gd name="connsiteY19" fmla="*/ 2491898 h 2986500"/>
                <a:gd name="connsiteX20" fmla="*/ 4254835 w 8396989"/>
                <a:gd name="connsiteY20" fmla="*/ 2908458 h 2986500"/>
                <a:gd name="connsiteX21" fmla="*/ 1989155 w 8396989"/>
                <a:gd name="connsiteY21" fmla="*/ 2928778 h 2986500"/>
                <a:gd name="connsiteX22" fmla="*/ 89235 w 8396989"/>
                <a:gd name="connsiteY22" fmla="*/ 2298858 h 2986500"/>
                <a:gd name="connsiteX23" fmla="*/ 312755 w 8396989"/>
                <a:gd name="connsiteY23" fmla="*/ 1740058 h 2986500"/>
                <a:gd name="connsiteX24" fmla="*/ 333075 w 8396989"/>
                <a:gd name="connsiteY24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640657 w 8396989"/>
                <a:gd name="connsiteY18" fmla="*/ 819307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602557 w 8396989"/>
                <a:gd name="connsiteY18" fmla="*/ 790732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602557 w 8396989"/>
                <a:gd name="connsiteY18" fmla="*/ 790732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602557 w 8396989"/>
                <a:gd name="connsiteY18" fmla="*/ 790732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901005 w 8396989"/>
                <a:gd name="connsiteY17" fmla="*/ 419258 h 2986500"/>
                <a:gd name="connsiteX18" fmla="*/ 7602557 w 8396989"/>
                <a:gd name="connsiteY18" fmla="*/ 790732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8105477 w 8396989"/>
                <a:gd name="connsiteY17" fmla="*/ 30114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05477 w 8396989"/>
                <a:gd name="connsiteY17" fmla="*/ 30114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03572 w 8396989"/>
                <a:gd name="connsiteY17" fmla="*/ 295432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052137 w 8396989"/>
                <a:gd name="connsiteY17" fmla="*/ 32019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51070 w 8396989"/>
                <a:gd name="connsiteY20" fmla="*/ 1498123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51070 w 8396989"/>
                <a:gd name="connsiteY20" fmla="*/ 1498123 h 2986500"/>
                <a:gd name="connsiteX21" fmla="*/ 6653867 w 8396989"/>
                <a:gd name="connsiteY21" fmla="*/ 1943257 h 2986500"/>
                <a:gd name="connsiteX22" fmla="*/ 5667075 w 8396989"/>
                <a:gd name="connsiteY22" fmla="*/ 2491898 h 2986500"/>
                <a:gd name="connsiteX23" fmla="*/ 4254835 w 8396989"/>
                <a:gd name="connsiteY23" fmla="*/ 2908458 h 2986500"/>
                <a:gd name="connsiteX24" fmla="*/ 1989155 w 8396989"/>
                <a:gd name="connsiteY24" fmla="*/ 2928778 h 2986500"/>
                <a:gd name="connsiteX25" fmla="*/ 89235 w 8396989"/>
                <a:gd name="connsiteY25" fmla="*/ 2298858 h 2986500"/>
                <a:gd name="connsiteX26" fmla="*/ 312755 w 8396989"/>
                <a:gd name="connsiteY26" fmla="*/ 1740058 h 2986500"/>
                <a:gd name="connsiteX27" fmla="*/ 333075 w 8396989"/>
                <a:gd name="connsiteY27" fmla="*/ 1709578 h 2986500"/>
                <a:gd name="connsiteX0" fmla="*/ 170515 w 8396989"/>
                <a:gd name="connsiteY0" fmla="*/ 1902618 h 2987253"/>
                <a:gd name="connsiteX1" fmla="*/ 805515 w 8396989"/>
                <a:gd name="connsiteY1" fmla="*/ 1004728 h 2987253"/>
                <a:gd name="connsiteX2" fmla="*/ 1130635 w 8396989"/>
                <a:gd name="connsiteY2" fmla="*/ 834548 h 2987253"/>
                <a:gd name="connsiteX3" fmla="*/ 1544655 w 8396989"/>
                <a:gd name="connsiteY3" fmla="*/ 1127918 h 2987253"/>
                <a:gd name="connsiteX4" fmla="*/ 1890095 w 8396989"/>
                <a:gd name="connsiteY4" fmla="*/ 1298098 h 2987253"/>
                <a:gd name="connsiteX5" fmla="*/ 2549225 w 8396989"/>
                <a:gd name="connsiteY5" fmla="*/ 1637188 h 2987253"/>
                <a:gd name="connsiteX6" fmla="*/ 3556335 w 8396989"/>
                <a:gd name="connsiteY6" fmla="*/ 1733708 h 2987253"/>
                <a:gd name="connsiteX7" fmla="*/ 4352625 w 8396989"/>
                <a:gd name="connsiteY7" fmla="*/ 1672748 h 2987253"/>
                <a:gd name="connsiteX8" fmla="*/ 5373705 w 8396989"/>
                <a:gd name="connsiteY8" fmla="*/ 1356518 h 2987253"/>
                <a:gd name="connsiteX9" fmla="*/ 6237305 w 8396989"/>
                <a:gd name="connsiteY9" fmla="*/ 900588 h 2987253"/>
                <a:gd name="connsiteX10" fmla="*/ 6905325 w 8396989"/>
                <a:gd name="connsiteY10" fmla="*/ 411638 h 2987253"/>
                <a:gd name="connsiteX11" fmla="*/ 7713045 w 8396989"/>
                <a:gd name="connsiteY11" fmla="*/ 47148 h 2987253"/>
                <a:gd name="connsiteX12" fmla="*/ 8237555 w 8396989"/>
                <a:gd name="connsiteY12" fmla="*/ 21748 h 2987253"/>
                <a:gd name="connsiteX13" fmla="*/ 8396941 w 8396989"/>
                <a:gd name="connsiteY13" fmla="*/ 205898 h 2987253"/>
                <a:gd name="connsiteX14" fmla="*/ 8242636 w 8396989"/>
                <a:gd name="connsiteY14" fmla="*/ 436403 h 2987253"/>
                <a:gd name="connsiteX15" fmla="*/ 8134685 w 8396989"/>
                <a:gd name="connsiteY15" fmla="*/ 481488 h 2987253"/>
                <a:gd name="connsiteX16" fmla="*/ 8287720 w 8396989"/>
                <a:gd name="connsiteY16" fmla="*/ 275113 h 2987253"/>
                <a:gd name="connsiteX17" fmla="*/ 8118812 w 8396989"/>
                <a:gd name="connsiteY17" fmla="*/ 293527 h 2987253"/>
                <a:gd name="connsiteX18" fmla="*/ 7901005 w 8396989"/>
                <a:gd name="connsiteY18" fmla="*/ 419258 h 2987253"/>
                <a:gd name="connsiteX19" fmla="*/ 7545407 w 8396989"/>
                <a:gd name="connsiteY19" fmla="*/ 868837 h 2987253"/>
                <a:gd name="connsiteX20" fmla="*/ 7151070 w 8396989"/>
                <a:gd name="connsiteY20" fmla="*/ 1498123 h 2987253"/>
                <a:gd name="connsiteX21" fmla="*/ 6653867 w 8396989"/>
                <a:gd name="connsiteY21" fmla="*/ 1943257 h 2987253"/>
                <a:gd name="connsiteX22" fmla="*/ 5668980 w 8396989"/>
                <a:gd name="connsiteY22" fmla="*/ 2476658 h 2987253"/>
                <a:gd name="connsiteX23" fmla="*/ 4254835 w 8396989"/>
                <a:gd name="connsiteY23" fmla="*/ 2908458 h 2987253"/>
                <a:gd name="connsiteX24" fmla="*/ 1989155 w 8396989"/>
                <a:gd name="connsiteY24" fmla="*/ 2928778 h 2987253"/>
                <a:gd name="connsiteX25" fmla="*/ 89235 w 8396989"/>
                <a:gd name="connsiteY25" fmla="*/ 2298858 h 2987253"/>
                <a:gd name="connsiteX26" fmla="*/ 312755 w 8396989"/>
                <a:gd name="connsiteY26" fmla="*/ 1740058 h 2987253"/>
                <a:gd name="connsiteX27" fmla="*/ 333075 w 8396989"/>
                <a:gd name="connsiteY27" fmla="*/ 1709578 h 2987253"/>
                <a:gd name="connsiteX0" fmla="*/ 170515 w 8396989"/>
                <a:gd name="connsiteY0" fmla="*/ 1902618 h 2987253"/>
                <a:gd name="connsiteX1" fmla="*/ 805515 w 8396989"/>
                <a:gd name="connsiteY1" fmla="*/ 1004728 h 2987253"/>
                <a:gd name="connsiteX2" fmla="*/ 1130635 w 8396989"/>
                <a:gd name="connsiteY2" fmla="*/ 834548 h 2987253"/>
                <a:gd name="connsiteX3" fmla="*/ 1544655 w 8396989"/>
                <a:gd name="connsiteY3" fmla="*/ 1127918 h 2987253"/>
                <a:gd name="connsiteX4" fmla="*/ 1890095 w 8396989"/>
                <a:gd name="connsiteY4" fmla="*/ 1298098 h 2987253"/>
                <a:gd name="connsiteX5" fmla="*/ 2549225 w 8396989"/>
                <a:gd name="connsiteY5" fmla="*/ 1637188 h 2987253"/>
                <a:gd name="connsiteX6" fmla="*/ 3556335 w 8396989"/>
                <a:gd name="connsiteY6" fmla="*/ 1733708 h 2987253"/>
                <a:gd name="connsiteX7" fmla="*/ 4352625 w 8396989"/>
                <a:gd name="connsiteY7" fmla="*/ 1672748 h 2987253"/>
                <a:gd name="connsiteX8" fmla="*/ 5373705 w 8396989"/>
                <a:gd name="connsiteY8" fmla="*/ 1356518 h 2987253"/>
                <a:gd name="connsiteX9" fmla="*/ 6237305 w 8396989"/>
                <a:gd name="connsiteY9" fmla="*/ 900588 h 2987253"/>
                <a:gd name="connsiteX10" fmla="*/ 6905325 w 8396989"/>
                <a:gd name="connsiteY10" fmla="*/ 411638 h 2987253"/>
                <a:gd name="connsiteX11" fmla="*/ 7713045 w 8396989"/>
                <a:gd name="connsiteY11" fmla="*/ 47148 h 2987253"/>
                <a:gd name="connsiteX12" fmla="*/ 8237555 w 8396989"/>
                <a:gd name="connsiteY12" fmla="*/ 21748 h 2987253"/>
                <a:gd name="connsiteX13" fmla="*/ 8396941 w 8396989"/>
                <a:gd name="connsiteY13" fmla="*/ 205898 h 2987253"/>
                <a:gd name="connsiteX14" fmla="*/ 8242636 w 8396989"/>
                <a:gd name="connsiteY14" fmla="*/ 436403 h 2987253"/>
                <a:gd name="connsiteX15" fmla="*/ 8134685 w 8396989"/>
                <a:gd name="connsiteY15" fmla="*/ 481488 h 2987253"/>
                <a:gd name="connsiteX16" fmla="*/ 8287720 w 8396989"/>
                <a:gd name="connsiteY16" fmla="*/ 275113 h 2987253"/>
                <a:gd name="connsiteX17" fmla="*/ 8118812 w 8396989"/>
                <a:gd name="connsiteY17" fmla="*/ 293527 h 2987253"/>
                <a:gd name="connsiteX18" fmla="*/ 7901005 w 8396989"/>
                <a:gd name="connsiteY18" fmla="*/ 419258 h 2987253"/>
                <a:gd name="connsiteX19" fmla="*/ 7545407 w 8396989"/>
                <a:gd name="connsiteY19" fmla="*/ 868837 h 2987253"/>
                <a:gd name="connsiteX20" fmla="*/ 7151070 w 8396989"/>
                <a:gd name="connsiteY20" fmla="*/ 1498123 h 2987253"/>
                <a:gd name="connsiteX21" fmla="*/ 6653867 w 8396989"/>
                <a:gd name="connsiteY21" fmla="*/ 1943257 h 2987253"/>
                <a:gd name="connsiteX22" fmla="*/ 6091892 w 8396989"/>
                <a:gd name="connsiteY22" fmla="*/ 2272822 h 2987253"/>
                <a:gd name="connsiteX23" fmla="*/ 5668980 w 8396989"/>
                <a:gd name="connsiteY23" fmla="*/ 2476658 h 2987253"/>
                <a:gd name="connsiteX24" fmla="*/ 4254835 w 8396989"/>
                <a:gd name="connsiteY24" fmla="*/ 2908458 h 2987253"/>
                <a:gd name="connsiteX25" fmla="*/ 1989155 w 8396989"/>
                <a:gd name="connsiteY25" fmla="*/ 2928778 h 2987253"/>
                <a:gd name="connsiteX26" fmla="*/ 89235 w 8396989"/>
                <a:gd name="connsiteY26" fmla="*/ 2298858 h 2987253"/>
                <a:gd name="connsiteX27" fmla="*/ 312755 w 8396989"/>
                <a:gd name="connsiteY27" fmla="*/ 1740058 h 2987253"/>
                <a:gd name="connsiteX28" fmla="*/ 333075 w 8396989"/>
                <a:gd name="connsiteY28" fmla="*/ 1709578 h 2987253"/>
                <a:gd name="connsiteX0" fmla="*/ 170515 w 8396989"/>
                <a:gd name="connsiteY0" fmla="*/ 1902618 h 2987253"/>
                <a:gd name="connsiteX1" fmla="*/ 805515 w 8396989"/>
                <a:gd name="connsiteY1" fmla="*/ 1004728 h 2987253"/>
                <a:gd name="connsiteX2" fmla="*/ 1130635 w 8396989"/>
                <a:gd name="connsiteY2" fmla="*/ 834548 h 2987253"/>
                <a:gd name="connsiteX3" fmla="*/ 1544655 w 8396989"/>
                <a:gd name="connsiteY3" fmla="*/ 1127918 h 2987253"/>
                <a:gd name="connsiteX4" fmla="*/ 1890095 w 8396989"/>
                <a:gd name="connsiteY4" fmla="*/ 1298098 h 2987253"/>
                <a:gd name="connsiteX5" fmla="*/ 2549225 w 8396989"/>
                <a:gd name="connsiteY5" fmla="*/ 1637188 h 2987253"/>
                <a:gd name="connsiteX6" fmla="*/ 3556335 w 8396989"/>
                <a:gd name="connsiteY6" fmla="*/ 1733708 h 2987253"/>
                <a:gd name="connsiteX7" fmla="*/ 4352625 w 8396989"/>
                <a:gd name="connsiteY7" fmla="*/ 1672748 h 2987253"/>
                <a:gd name="connsiteX8" fmla="*/ 5373705 w 8396989"/>
                <a:gd name="connsiteY8" fmla="*/ 1356518 h 2987253"/>
                <a:gd name="connsiteX9" fmla="*/ 6237305 w 8396989"/>
                <a:gd name="connsiteY9" fmla="*/ 900588 h 2987253"/>
                <a:gd name="connsiteX10" fmla="*/ 6905325 w 8396989"/>
                <a:gd name="connsiteY10" fmla="*/ 411638 h 2987253"/>
                <a:gd name="connsiteX11" fmla="*/ 7713045 w 8396989"/>
                <a:gd name="connsiteY11" fmla="*/ 47148 h 2987253"/>
                <a:gd name="connsiteX12" fmla="*/ 8237555 w 8396989"/>
                <a:gd name="connsiteY12" fmla="*/ 21748 h 2987253"/>
                <a:gd name="connsiteX13" fmla="*/ 8396941 w 8396989"/>
                <a:gd name="connsiteY13" fmla="*/ 205898 h 2987253"/>
                <a:gd name="connsiteX14" fmla="*/ 8242636 w 8396989"/>
                <a:gd name="connsiteY14" fmla="*/ 436403 h 2987253"/>
                <a:gd name="connsiteX15" fmla="*/ 8134685 w 8396989"/>
                <a:gd name="connsiteY15" fmla="*/ 481488 h 2987253"/>
                <a:gd name="connsiteX16" fmla="*/ 8287720 w 8396989"/>
                <a:gd name="connsiteY16" fmla="*/ 275113 h 2987253"/>
                <a:gd name="connsiteX17" fmla="*/ 8118812 w 8396989"/>
                <a:gd name="connsiteY17" fmla="*/ 293527 h 2987253"/>
                <a:gd name="connsiteX18" fmla="*/ 7901005 w 8396989"/>
                <a:gd name="connsiteY18" fmla="*/ 419258 h 2987253"/>
                <a:gd name="connsiteX19" fmla="*/ 7545407 w 8396989"/>
                <a:gd name="connsiteY19" fmla="*/ 868837 h 2987253"/>
                <a:gd name="connsiteX20" fmla="*/ 7151070 w 8396989"/>
                <a:gd name="connsiteY20" fmla="*/ 1498123 h 2987253"/>
                <a:gd name="connsiteX21" fmla="*/ 6653867 w 8396989"/>
                <a:gd name="connsiteY21" fmla="*/ 1943257 h 2987253"/>
                <a:gd name="connsiteX22" fmla="*/ 6091892 w 8396989"/>
                <a:gd name="connsiteY22" fmla="*/ 2272822 h 2987253"/>
                <a:gd name="connsiteX23" fmla="*/ 5668980 w 8396989"/>
                <a:gd name="connsiteY23" fmla="*/ 2476658 h 2987253"/>
                <a:gd name="connsiteX24" fmla="*/ 4254835 w 8396989"/>
                <a:gd name="connsiteY24" fmla="*/ 2908458 h 2987253"/>
                <a:gd name="connsiteX25" fmla="*/ 1989155 w 8396989"/>
                <a:gd name="connsiteY25" fmla="*/ 2928778 h 2987253"/>
                <a:gd name="connsiteX26" fmla="*/ 89235 w 8396989"/>
                <a:gd name="connsiteY26" fmla="*/ 2298858 h 2987253"/>
                <a:gd name="connsiteX27" fmla="*/ 312755 w 8396989"/>
                <a:gd name="connsiteY27" fmla="*/ 1740058 h 2987253"/>
                <a:gd name="connsiteX28" fmla="*/ 333075 w 8396989"/>
                <a:gd name="connsiteY28" fmla="*/ 1709578 h 2987253"/>
                <a:gd name="connsiteX0" fmla="*/ 170515 w 8396989"/>
                <a:gd name="connsiteY0" fmla="*/ 1902618 h 2981510"/>
                <a:gd name="connsiteX1" fmla="*/ 805515 w 8396989"/>
                <a:gd name="connsiteY1" fmla="*/ 1004728 h 2981510"/>
                <a:gd name="connsiteX2" fmla="*/ 1130635 w 8396989"/>
                <a:gd name="connsiteY2" fmla="*/ 834548 h 2981510"/>
                <a:gd name="connsiteX3" fmla="*/ 1544655 w 8396989"/>
                <a:gd name="connsiteY3" fmla="*/ 1127918 h 2981510"/>
                <a:gd name="connsiteX4" fmla="*/ 1890095 w 8396989"/>
                <a:gd name="connsiteY4" fmla="*/ 1298098 h 2981510"/>
                <a:gd name="connsiteX5" fmla="*/ 2549225 w 8396989"/>
                <a:gd name="connsiteY5" fmla="*/ 1637188 h 2981510"/>
                <a:gd name="connsiteX6" fmla="*/ 3556335 w 8396989"/>
                <a:gd name="connsiteY6" fmla="*/ 1733708 h 2981510"/>
                <a:gd name="connsiteX7" fmla="*/ 4352625 w 8396989"/>
                <a:gd name="connsiteY7" fmla="*/ 1672748 h 2981510"/>
                <a:gd name="connsiteX8" fmla="*/ 5373705 w 8396989"/>
                <a:gd name="connsiteY8" fmla="*/ 1356518 h 2981510"/>
                <a:gd name="connsiteX9" fmla="*/ 6237305 w 8396989"/>
                <a:gd name="connsiteY9" fmla="*/ 900588 h 2981510"/>
                <a:gd name="connsiteX10" fmla="*/ 6905325 w 8396989"/>
                <a:gd name="connsiteY10" fmla="*/ 411638 h 2981510"/>
                <a:gd name="connsiteX11" fmla="*/ 7713045 w 8396989"/>
                <a:gd name="connsiteY11" fmla="*/ 47148 h 2981510"/>
                <a:gd name="connsiteX12" fmla="*/ 8237555 w 8396989"/>
                <a:gd name="connsiteY12" fmla="*/ 21748 h 2981510"/>
                <a:gd name="connsiteX13" fmla="*/ 8396941 w 8396989"/>
                <a:gd name="connsiteY13" fmla="*/ 205898 h 2981510"/>
                <a:gd name="connsiteX14" fmla="*/ 8242636 w 8396989"/>
                <a:gd name="connsiteY14" fmla="*/ 436403 h 2981510"/>
                <a:gd name="connsiteX15" fmla="*/ 8134685 w 8396989"/>
                <a:gd name="connsiteY15" fmla="*/ 481488 h 2981510"/>
                <a:gd name="connsiteX16" fmla="*/ 8287720 w 8396989"/>
                <a:gd name="connsiteY16" fmla="*/ 275113 h 2981510"/>
                <a:gd name="connsiteX17" fmla="*/ 8118812 w 8396989"/>
                <a:gd name="connsiteY17" fmla="*/ 293527 h 2981510"/>
                <a:gd name="connsiteX18" fmla="*/ 7901005 w 8396989"/>
                <a:gd name="connsiteY18" fmla="*/ 419258 h 2981510"/>
                <a:gd name="connsiteX19" fmla="*/ 7545407 w 8396989"/>
                <a:gd name="connsiteY19" fmla="*/ 868837 h 2981510"/>
                <a:gd name="connsiteX20" fmla="*/ 7151070 w 8396989"/>
                <a:gd name="connsiteY20" fmla="*/ 1498123 h 2981510"/>
                <a:gd name="connsiteX21" fmla="*/ 6653867 w 8396989"/>
                <a:gd name="connsiteY21" fmla="*/ 1943257 h 2981510"/>
                <a:gd name="connsiteX22" fmla="*/ 6091892 w 8396989"/>
                <a:gd name="connsiteY22" fmla="*/ 2272822 h 2981510"/>
                <a:gd name="connsiteX23" fmla="*/ 5668980 w 8396989"/>
                <a:gd name="connsiteY23" fmla="*/ 2476658 h 2981510"/>
                <a:gd name="connsiteX24" fmla="*/ 5324177 w 8396989"/>
                <a:gd name="connsiteY24" fmla="*/ 2598577 h 2981510"/>
                <a:gd name="connsiteX25" fmla="*/ 4254835 w 8396989"/>
                <a:gd name="connsiteY25" fmla="*/ 2908458 h 2981510"/>
                <a:gd name="connsiteX26" fmla="*/ 1989155 w 8396989"/>
                <a:gd name="connsiteY26" fmla="*/ 2928778 h 2981510"/>
                <a:gd name="connsiteX27" fmla="*/ 89235 w 8396989"/>
                <a:gd name="connsiteY27" fmla="*/ 2298858 h 2981510"/>
                <a:gd name="connsiteX28" fmla="*/ 312755 w 8396989"/>
                <a:gd name="connsiteY28" fmla="*/ 1740058 h 2981510"/>
                <a:gd name="connsiteX29" fmla="*/ 333075 w 8396989"/>
                <a:gd name="connsiteY29" fmla="*/ 1709578 h 2981510"/>
                <a:gd name="connsiteX0" fmla="*/ 170515 w 8396989"/>
                <a:gd name="connsiteY0" fmla="*/ 1902618 h 2980013"/>
                <a:gd name="connsiteX1" fmla="*/ 805515 w 8396989"/>
                <a:gd name="connsiteY1" fmla="*/ 1004728 h 2980013"/>
                <a:gd name="connsiteX2" fmla="*/ 1130635 w 8396989"/>
                <a:gd name="connsiteY2" fmla="*/ 834548 h 2980013"/>
                <a:gd name="connsiteX3" fmla="*/ 1544655 w 8396989"/>
                <a:gd name="connsiteY3" fmla="*/ 1127918 h 2980013"/>
                <a:gd name="connsiteX4" fmla="*/ 1890095 w 8396989"/>
                <a:gd name="connsiteY4" fmla="*/ 1298098 h 2980013"/>
                <a:gd name="connsiteX5" fmla="*/ 2549225 w 8396989"/>
                <a:gd name="connsiteY5" fmla="*/ 1637188 h 2980013"/>
                <a:gd name="connsiteX6" fmla="*/ 3556335 w 8396989"/>
                <a:gd name="connsiteY6" fmla="*/ 1733708 h 2980013"/>
                <a:gd name="connsiteX7" fmla="*/ 4352625 w 8396989"/>
                <a:gd name="connsiteY7" fmla="*/ 1672748 h 2980013"/>
                <a:gd name="connsiteX8" fmla="*/ 5373705 w 8396989"/>
                <a:gd name="connsiteY8" fmla="*/ 1356518 h 2980013"/>
                <a:gd name="connsiteX9" fmla="*/ 6237305 w 8396989"/>
                <a:gd name="connsiteY9" fmla="*/ 900588 h 2980013"/>
                <a:gd name="connsiteX10" fmla="*/ 6905325 w 8396989"/>
                <a:gd name="connsiteY10" fmla="*/ 411638 h 2980013"/>
                <a:gd name="connsiteX11" fmla="*/ 7713045 w 8396989"/>
                <a:gd name="connsiteY11" fmla="*/ 47148 h 2980013"/>
                <a:gd name="connsiteX12" fmla="*/ 8237555 w 8396989"/>
                <a:gd name="connsiteY12" fmla="*/ 21748 h 2980013"/>
                <a:gd name="connsiteX13" fmla="*/ 8396941 w 8396989"/>
                <a:gd name="connsiteY13" fmla="*/ 205898 h 2980013"/>
                <a:gd name="connsiteX14" fmla="*/ 8242636 w 8396989"/>
                <a:gd name="connsiteY14" fmla="*/ 436403 h 2980013"/>
                <a:gd name="connsiteX15" fmla="*/ 8134685 w 8396989"/>
                <a:gd name="connsiteY15" fmla="*/ 481488 h 2980013"/>
                <a:gd name="connsiteX16" fmla="*/ 8287720 w 8396989"/>
                <a:gd name="connsiteY16" fmla="*/ 275113 h 2980013"/>
                <a:gd name="connsiteX17" fmla="*/ 8118812 w 8396989"/>
                <a:gd name="connsiteY17" fmla="*/ 293527 h 2980013"/>
                <a:gd name="connsiteX18" fmla="*/ 7901005 w 8396989"/>
                <a:gd name="connsiteY18" fmla="*/ 419258 h 2980013"/>
                <a:gd name="connsiteX19" fmla="*/ 7545407 w 8396989"/>
                <a:gd name="connsiteY19" fmla="*/ 868837 h 2980013"/>
                <a:gd name="connsiteX20" fmla="*/ 7151070 w 8396989"/>
                <a:gd name="connsiteY20" fmla="*/ 1498123 h 2980013"/>
                <a:gd name="connsiteX21" fmla="*/ 6653867 w 8396989"/>
                <a:gd name="connsiteY21" fmla="*/ 1943257 h 2980013"/>
                <a:gd name="connsiteX22" fmla="*/ 6091892 w 8396989"/>
                <a:gd name="connsiteY22" fmla="*/ 2272822 h 2980013"/>
                <a:gd name="connsiteX23" fmla="*/ 5668980 w 8396989"/>
                <a:gd name="connsiteY23" fmla="*/ 2476658 h 2980013"/>
                <a:gd name="connsiteX24" fmla="*/ 5347037 w 8396989"/>
                <a:gd name="connsiteY24" fmla="*/ 2632867 h 2980013"/>
                <a:gd name="connsiteX25" fmla="*/ 4254835 w 8396989"/>
                <a:gd name="connsiteY25" fmla="*/ 2908458 h 2980013"/>
                <a:gd name="connsiteX26" fmla="*/ 1989155 w 8396989"/>
                <a:gd name="connsiteY26" fmla="*/ 2928778 h 2980013"/>
                <a:gd name="connsiteX27" fmla="*/ 89235 w 8396989"/>
                <a:gd name="connsiteY27" fmla="*/ 2298858 h 2980013"/>
                <a:gd name="connsiteX28" fmla="*/ 312755 w 8396989"/>
                <a:gd name="connsiteY28" fmla="*/ 1740058 h 2980013"/>
                <a:gd name="connsiteX29" fmla="*/ 333075 w 8396989"/>
                <a:gd name="connsiteY29" fmla="*/ 1709578 h 2980013"/>
                <a:gd name="connsiteX0" fmla="*/ 170515 w 8396989"/>
                <a:gd name="connsiteY0" fmla="*/ 1902618 h 2981850"/>
                <a:gd name="connsiteX1" fmla="*/ 805515 w 8396989"/>
                <a:gd name="connsiteY1" fmla="*/ 1004728 h 2981850"/>
                <a:gd name="connsiteX2" fmla="*/ 1130635 w 8396989"/>
                <a:gd name="connsiteY2" fmla="*/ 834548 h 2981850"/>
                <a:gd name="connsiteX3" fmla="*/ 1544655 w 8396989"/>
                <a:gd name="connsiteY3" fmla="*/ 1127918 h 2981850"/>
                <a:gd name="connsiteX4" fmla="*/ 1890095 w 8396989"/>
                <a:gd name="connsiteY4" fmla="*/ 1298098 h 2981850"/>
                <a:gd name="connsiteX5" fmla="*/ 2549225 w 8396989"/>
                <a:gd name="connsiteY5" fmla="*/ 1637188 h 2981850"/>
                <a:gd name="connsiteX6" fmla="*/ 3556335 w 8396989"/>
                <a:gd name="connsiteY6" fmla="*/ 1733708 h 2981850"/>
                <a:gd name="connsiteX7" fmla="*/ 4352625 w 8396989"/>
                <a:gd name="connsiteY7" fmla="*/ 1672748 h 2981850"/>
                <a:gd name="connsiteX8" fmla="*/ 5373705 w 8396989"/>
                <a:gd name="connsiteY8" fmla="*/ 1356518 h 2981850"/>
                <a:gd name="connsiteX9" fmla="*/ 6237305 w 8396989"/>
                <a:gd name="connsiteY9" fmla="*/ 900588 h 2981850"/>
                <a:gd name="connsiteX10" fmla="*/ 6905325 w 8396989"/>
                <a:gd name="connsiteY10" fmla="*/ 411638 h 2981850"/>
                <a:gd name="connsiteX11" fmla="*/ 7713045 w 8396989"/>
                <a:gd name="connsiteY11" fmla="*/ 47148 h 2981850"/>
                <a:gd name="connsiteX12" fmla="*/ 8237555 w 8396989"/>
                <a:gd name="connsiteY12" fmla="*/ 21748 h 2981850"/>
                <a:gd name="connsiteX13" fmla="*/ 8396941 w 8396989"/>
                <a:gd name="connsiteY13" fmla="*/ 205898 h 2981850"/>
                <a:gd name="connsiteX14" fmla="*/ 8242636 w 8396989"/>
                <a:gd name="connsiteY14" fmla="*/ 436403 h 2981850"/>
                <a:gd name="connsiteX15" fmla="*/ 8134685 w 8396989"/>
                <a:gd name="connsiteY15" fmla="*/ 481488 h 2981850"/>
                <a:gd name="connsiteX16" fmla="*/ 8287720 w 8396989"/>
                <a:gd name="connsiteY16" fmla="*/ 275113 h 2981850"/>
                <a:gd name="connsiteX17" fmla="*/ 8118812 w 8396989"/>
                <a:gd name="connsiteY17" fmla="*/ 293527 h 2981850"/>
                <a:gd name="connsiteX18" fmla="*/ 7901005 w 8396989"/>
                <a:gd name="connsiteY18" fmla="*/ 419258 h 2981850"/>
                <a:gd name="connsiteX19" fmla="*/ 7545407 w 8396989"/>
                <a:gd name="connsiteY19" fmla="*/ 868837 h 2981850"/>
                <a:gd name="connsiteX20" fmla="*/ 7151070 w 8396989"/>
                <a:gd name="connsiteY20" fmla="*/ 1498123 h 2981850"/>
                <a:gd name="connsiteX21" fmla="*/ 6653867 w 8396989"/>
                <a:gd name="connsiteY21" fmla="*/ 1943257 h 2981850"/>
                <a:gd name="connsiteX22" fmla="*/ 6091892 w 8396989"/>
                <a:gd name="connsiteY22" fmla="*/ 2272822 h 2981850"/>
                <a:gd name="connsiteX23" fmla="*/ 5668980 w 8396989"/>
                <a:gd name="connsiteY23" fmla="*/ 2476658 h 2981850"/>
                <a:gd name="connsiteX24" fmla="*/ 5348942 w 8396989"/>
                <a:gd name="connsiteY24" fmla="*/ 2590957 h 2981850"/>
                <a:gd name="connsiteX25" fmla="*/ 4254835 w 8396989"/>
                <a:gd name="connsiteY25" fmla="*/ 2908458 h 2981850"/>
                <a:gd name="connsiteX26" fmla="*/ 1989155 w 8396989"/>
                <a:gd name="connsiteY26" fmla="*/ 2928778 h 2981850"/>
                <a:gd name="connsiteX27" fmla="*/ 89235 w 8396989"/>
                <a:gd name="connsiteY27" fmla="*/ 2298858 h 2981850"/>
                <a:gd name="connsiteX28" fmla="*/ 312755 w 8396989"/>
                <a:gd name="connsiteY28" fmla="*/ 1740058 h 2981850"/>
                <a:gd name="connsiteX29" fmla="*/ 333075 w 8396989"/>
                <a:gd name="connsiteY29" fmla="*/ 1709578 h 2981850"/>
                <a:gd name="connsiteX0" fmla="*/ 170515 w 8396989"/>
                <a:gd name="connsiteY0" fmla="*/ 1902618 h 2981850"/>
                <a:gd name="connsiteX1" fmla="*/ 805515 w 8396989"/>
                <a:gd name="connsiteY1" fmla="*/ 1004728 h 2981850"/>
                <a:gd name="connsiteX2" fmla="*/ 1130635 w 8396989"/>
                <a:gd name="connsiteY2" fmla="*/ 834548 h 2981850"/>
                <a:gd name="connsiteX3" fmla="*/ 1544655 w 8396989"/>
                <a:gd name="connsiteY3" fmla="*/ 1127918 h 2981850"/>
                <a:gd name="connsiteX4" fmla="*/ 1890095 w 8396989"/>
                <a:gd name="connsiteY4" fmla="*/ 1298098 h 2981850"/>
                <a:gd name="connsiteX5" fmla="*/ 2549225 w 8396989"/>
                <a:gd name="connsiteY5" fmla="*/ 1637188 h 2981850"/>
                <a:gd name="connsiteX6" fmla="*/ 3556335 w 8396989"/>
                <a:gd name="connsiteY6" fmla="*/ 1733708 h 2981850"/>
                <a:gd name="connsiteX7" fmla="*/ 4352625 w 8396989"/>
                <a:gd name="connsiteY7" fmla="*/ 1672748 h 2981850"/>
                <a:gd name="connsiteX8" fmla="*/ 5373705 w 8396989"/>
                <a:gd name="connsiteY8" fmla="*/ 1356518 h 2981850"/>
                <a:gd name="connsiteX9" fmla="*/ 6237305 w 8396989"/>
                <a:gd name="connsiteY9" fmla="*/ 900588 h 2981850"/>
                <a:gd name="connsiteX10" fmla="*/ 6905325 w 8396989"/>
                <a:gd name="connsiteY10" fmla="*/ 411638 h 2981850"/>
                <a:gd name="connsiteX11" fmla="*/ 7713045 w 8396989"/>
                <a:gd name="connsiteY11" fmla="*/ 47148 h 2981850"/>
                <a:gd name="connsiteX12" fmla="*/ 8237555 w 8396989"/>
                <a:gd name="connsiteY12" fmla="*/ 21748 h 2981850"/>
                <a:gd name="connsiteX13" fmla="*/ 8396941 w 8396989"/>
                <a:gd name="connsiteY13" fmla="*/ 205898 h 2981850"/>
                <a:gd name="connsiteX14" fmla="*/ 8242636 w 8396989"/>
                <a:gd name="connsiteY14" fmla="*/ 436403 h 2981850"/>
                <a:gd name="connsiteX15" fmla="*/ 8134685 w 8396989"/>
                <a:gd name="connsiteY15" fmla="*/ 481488 h 2981850"/>
                <a:gd name="connsiteX16" fmla="*/ 8287720 w 8396989"/>
                <a:gd name="connsiteY16" fmla="*/ 275113 h 2981850"/>
                <a:gd name="connsiteX17" fmla="*/ 8118812 w 8396989"/>
                <a:gd name="connsiteY17" fmla="*/ 293527 h 2981850"/>
                <a:gd name="connsiteX18" fmla="*/ 7901005 w 8396989"/>
                <a:gd name="connsiteY18" fmla="*/ 419258 h 2981850"/>
                <a:gd name="connsiteX19" fmla="*/ 7545407 w 8396989"/>
                <a:gd name="connsiteY19" fmla="*/ 868837 h 2981850"/>
                <a:gd name="connsiteX20" fmla="*/ 7151070 w 8396989"/>
                <a:gd name="connsiteY20" fmla="*/ 1498123 h 2981850"/>
                <a:gd name="connsiteX21" fmla="*/ 6653867 w 8396989"/>
                <a:gd name="connsiteY21" fmla="*/ 1943257 h 2981850"/>
                <a:gd name="connsiteX22" fmla="*/ 6091892 w 8396989"/>
                <a:gd name="connsiteY22" fmla="*/ 2272822 h 2981850"/>
                <a:gd name="connsiteX23" fmla="*/ 5668980 w 8396989"/>
                <a:gd name="connsiteY23" fmla="*/ 2476658 h 2981850"/>
                <a:gd name="connsiteX24" fmla="*/ 5348942 w 8396989"/>
                <a:gd name="connsiteY24" fmla="*/ 2590957 h 2981850"/>
                <a:gd name="connsiteX25" fmla="*/ 4254835 w 8396989"/>
                <a:gd name="connsiteY25" fmla="*/ 2908458 h 2981850"/>
                <a:gd name="connsiteX26" fmla="*/ 1989155 w 8396989"/>
                <a:gd name="connsiteY26" fmla="*/ 2928778 h 2981850"/>
                <a:gd name="connsiteX27" fmla="*/ 89235 w 8396989"/>
                <a:gd name="connsiteY27" fmla="*/ 2298858 h 2981850"/>
                <a:gd name="connsiteX28" fmla="*/ 312755 w 8396989"/>
                <a:gd name="connsiteY28" fmla="*/ 1740058 h 2981850"/>
                <a:gd name="connsiteX29" fmla="*/ 333075 w 8396989"/>
                <a:gd name="connsiteY29" fmla="*/ 1709578 h 2981850"/>
                <a:gd name="connsiteX0" fmla="*/ 170515 w 8396989"/>
                <a:gd name="connsiteY0" fmla="*/ 1902618 h 3013086"/>
                <a:gd name="connsiteX1" fmla="*/ 805515 w 8396989"/>
                <a:gd name="connsiteY1" fmla="*/ 1004728 h 3013086"/>
                <a:gd name="connsiteX2" fmla="*/ 1130635 w 8396989"/>
                <a:gd name="connsiteY2" fmla="*/ 834548 h 3013086"/>
                <a:gd name="connsiteX3" fmla="*/ 1544655 w 8396989"/>
                <a:gd name="connsiteY3" fmla="*/ 1127918 h 3013086"/>
                <a:gd name="connsiteX4" fmla="*/ 1890095 w 8396989"/>
                <a:gd name="connsiteY4" fmla="*/ 1298098 h 3013086"/>
                <a:gd name="connsiteX5" fmla="*/ 2549225 w 8396989"/>
                <a:gd name="connsiteY5" fmla="*/ 1637188 h 3013086"/>
                <a:gd name="connsiteX6" fmla="*/ 3556335 w 8396989"/>
                <a:gd name="connsiteY6" fmla="*/ 1733708 h 3013086"/>
                <a:gd name="connsiteX7" fmla="*/ 4352625 w 8396989"/>
                <a:gd name="connsiteY7" fmla="*/ 1672748 h 3013086"/>
                <a:gd name="connsiteX8" fmla="*/ 5373705 w 8396989"/>
                <a:gd name="connsiteY8" fmla="*/ 1356518 h 3013086"/>
                <a:gd name="connsiteX9" fmla="*/ 6237305 w 8396989"/>
                <a:gd name="connsiteY9" fmla="*/ 900588 h 3013086"/>
                <a:gd name="connsiteX10" fmla="*/ 6905325 w 8396989"/>
                <a:gd name="connsiteY10" fmla="*/ 411638 h 3013086"/>
                <a:gd name="connsiteX11" fmla="*/ 7713045 w 8396989"/>
                <a:gd name="connsiteY11" fmla="*/ 47148 h 3013086"/>
                <a:gd name="connsiteX12" fmla="*/ 8237555 w 8396989"/>
                <a:gd name="connsiteY12" fmla="*/ 21748 h 3013086"/>
                <a:gd name="connsiteX13" fmla="*/ 8396941 w 8396989"/>
                <a:gd name="connsiteY13" fmla="*/ 205898 h 3013086"/>
                <a:gd name="connsiteX14" fmla="*/ 8242636 w 8396989"/>
                <a:gd name="connsiteY14" fmla="*/ 436403 h 3013086"/>
                <a:gd name="connsiteX15" fmla="*/ 8134685 w 8396989"/>
                <a:gd name="connsiteY15" fmla="*/ 481488 h 3013086"/>
                <a:gd name="connsiteX16" fmla="*/ 8287720 w 8396989"/>
                <a:gd name="connsiteY16" fmla="*/ 275113 h 3013086"/>
                <a:gd name="connsiteX17" fmla="*/ 8118812 w 8396989"/>
                <a:gd name="connsiteY17" fmla="*/ 293527 h 3013086"/>
                <a:gd name="connsiteX18" fmla="*/ 7901005 w 8396989"/>
                <a:gd name="connsiteY18" fmla="*/ 419258 h 3013086"/>
                <a:gd name="connsiteX19" fmla="*/ 7545407 w 8396989"/>
                <a:gd name="connsiteY19" fmla="*/ 868837 h 3013086"/>
                <a:gd name="connsiteX20" fmla="*/ 7151070 w 8396989"/>
                <a:gd name="connsiteY20" fmla="*/ 1498123 h 3013086"/>
                <a:gd name="connsiteX21" fmla="*/ 6653867 w 8396989"/>
                <a:gd name="connsiteY21" fmla="*/ 1943257 h 3013086"/>
                <a:gd name="connsiteX22" fmla="*/ 6091892 w 8396989"/>
                <a:gd name="connsiteY22" fmla="*/ 2272822 h 3013086"/>
                <a:gd name="connsiteX23" fmla="*/ 5668980 w 8396989"/>
                <a:gd name="connsiteY23" fmla="*/ 2476658 h 3013086"/>
                <a:gd name="connsiteX24" fmla="*/ 5348942 w 8396989"/>
                <a:gd name="connsiteY24" fmla="*/ 2590957 h 3013086"/>
                <a:gd name="connsiteX25" fmla="*/ 4254835 w 8396989"/>
                <a:gd name="connsiteY25" fmla="*/ 2908458 h 3013086"/>
                <a:gd name="connsiteX26" fmla="*/ 3546812 w 8396989"/>
                <a:gd name="connsiteY26" fmla="*/ 3004342 h 3013086"/>
                <a:gd name="connsiteX27" fmla="*/ 1989155 w 8396989"/>
                <a:gd name="connsiteY27" fmla="*/ 2928778 h 3013086"/>
                <a:gd name="connsiteX28" fmla="*/ 89235 w 8396989"/>
                <a:gd name="connsiteY28" fmla="*/ 2298858 h 3013086"/>
                <a:gd name="connsiteX29" fmla="*/ 312755 w 8396989"/>
                <a:gd name="connsiteY29" fmla="*/ 1740058 h 3013086"/>
                <a:gd name="connsiteX30" fmla="*/ 333075 w 8396989"/>
                <a:gd name="connsiteY30" fmla="*/ 1709578 h 3013086"/>
                <a:gd name="connsiteX0" fmla="*/ 170515 w 8396989"/>
                <a:gd name="connsiteY0" fmla="*/ 1902618 h 3013086"/>
                <a:gd name="connsiteX1" fmla="*/ 805515 w 8396989"/>
                <a:gd name="connsiteY1" fmla="*/ 1004728 h 3013086"/>
                <a:gd name="connsiteX2" fmla="*/ 1130635 w 8396989"/>
                <a:gd name="connsiteY2" fmla="*/ 834548 h 3013086"/>
                <a:gd name="connsiteX3" fmla="*/ 1544655 w 8396989"/>
                <a:gd name="connsiteY3" fmla="*/ 1127918 h 3013086"/>
                <a:gd name="connsiteX4" fmla="*/ 1890095 w 8396989"/>
                <a:gd name="connsiteY4" fmla="*/ 1298098 h 3013086"/>
                <a:gd name="connsiteX5" fmla="*/ 2549225 w 8396989"/>
                <a:gd name="connsiteY5" fmla="*/ 1637188 h 3013086"/>
                <a:gd name="connsiteX6" fmla="*/ 3556335 w 8396989"/>
                <a:gd name="connsiteY6" fmla="*/ 1733708 h 3013086"/>
                <a:gd name="connsiteX7" fmla="*/ 4352625 w 8396989"/>
                <a:gd name="connsiteY7" fmla="*/ 1672748 h 3013086"/>
                <a:gd name="connsiteX8" fmla="*/ 5373705 w 8396989"/>
                <a:gd name="connsiteY8" fmla="*/ 1356518 h 3013086"/>
                <a:gd name="connsiteX9" fmla="*/ 6237305 w 8396989"/>
                <a:gd name="connsiteY9" fmla="*/ 900588 h 3013086"/>
                <a:gd name="connsiteX10" fmla="*/ 6905325 w 8396989"/>
                <a:gd name="connsiteY10" fmla="*/ 411638 h 3013086"/>
                <a:gd name="connsiteX11" fmla="*/ 7713045 w 8396989"/>
                <a:gd name="connsiteY11" fmla="*/ 47148 h 3013086"/>
                <a:gd name="connsiteX12" fmla="*/ 8237555 w 8396989"/>
                <a:gd name="connsiteY12" fmla="*/ 21748 h 3013086"/>
                <a:gd name="connsiteX13" fmla="*/ 8396941 w 8396989"/>
                <a:gd name="connsiteY13" fmla="*/ 205898 h 3013086"/>
                <a:gd name="connsiteX14" fmla="*/ 8242636 w 8396989"/>
                <a:gd name="connsiteY14" fmla="*/ 436403 h 3013086"/>
                <a:gd name="connsiteX15" fmla="*/ 8134685 w 8396989"/>
                <a:gd name="connsiteY15" fmla="*/ 481488 h 3013086"/>
                <a:gd name="connsiteX16" fmla="*/ 8287720 w 8396989"/>
                <a:gd name="connsiteY16" fmla="*/ 275113 h 3013086"/>
                <a:gd name="connsiteX17" fmla="*/ 8118812 w 8396989"/>
                <a:gd name="connsiteY17" fmla="*/ 293527 h 3013086"/>
                <a:gd name="connsiteX18" fmla="*/ 7901005 w 8396989"/>
                <a:gd name="connsiteY18" fmla="*/ 419258 h 3013086"/>
                <a:gd name="connsiteX19" fmla="*/ 7545407 w 8396989"/>
                <a:gd name="connsiteY19" fmla="*/ 868837 h 3013086"/>
                <a:gd name="connsiteX20" fmla="*/ 7151070 w 8396989"/>
                <a:gd name="connsiteY20" fmla="*/ 1498123 h 3013086"/>
                <a:gd name="connsiteX21" fmla="*/ 6653867 w 8396989"/>
                <a:gd name="connsiteY21" fmla="*/ 1943257 h 3013086"/>
                <a:gd name="connsiteX22" fmla="*/ 6091892 w 8396989"/>
                <a:gd name="connsiteY22" fmla="*/ 2272822 h 3013086"/>
                <a:gd name="connsiteX23" fmla="*/ 5668980 w 8396989"/>
                <a:gd name="connsiteY23" fmla="*/ 2476658 h 3013086"/>
                <a:gd name="connsiteX24" fmla="*/ 5348942 w 8396989"/>
                <a:gd name="connsiteY24" fmla="*/ 2590957 h 3013086"/>
                <a:gd name="connsiteX25" fmla="*/ 4254835 w 8396989"/>
                <a:gd name="connsiteY25" fmla="*/ 2908458 h 3013086"/>
                <a:gd name="connsiteX26" fmla="*/ 3546812 w 8396989"/>
                <a:gd name="connsiteY26" fmla="*/ 3004342 h 3013086"/>
                <a:gd name="connsiteX27" fmla="*/ 1989155 w 8396989"/>
                <a:gd name="connsiteY27" fmla="*/ 2928778 h 3013086"/>
                <a:gd name="connsiteX28" fmla="*/ 89235 w 8396989"/>
                <a:gd name="connsiteY28" fmla="*/ 2298858 h 3013086"/>
                <a:gd name="connsiteX29" fmla="*/ 312755 w 8396989"/>
                <a:gd name="connsiteY29" fmla="*/ 1740058 h 3013086"/>
                <a:gd name="connsiteX30" fmla="*/ 333075 w 8396989"/>
                <a:gd name="connsiteY30" fmla="*/ 1709578 h 3013086"/>
                <a:gd name="connsiteX0" fmla="*/ 170515 w 8396989"/>
                <a:gd name="connsiteY0" fmla="*/ 1902618 h 3013086"/>
                <a:gd name="connsiteX1" fmla="*/ 805515 w 8396989"/>
                <a:gd name="connsiteY1" fmla="*/ 1004728 h 3013086"/>
                <a:gd name="connsiteX2" fmla="*/ 1130635 w 8396989"/>
                <a:gd name="connsiteY2" fmla="*/ 834548 h 3013086"/>
                <a:gd name="connsiteX3" fmla="*/ 1544655 w 8396989"/>
                <a:gd name="connsiteY3" fmla="*/ 1127918 h 3013086"/>
                <a:gd name="connsiteX4" fmla="*/ 1890095 w 8396989"/>
                <a:gd name="connsiteY4" fmla="*/ 1298098 h 3013086"/>
                <a:gd name="connsiteX5" fmla="*/ 2549225 w 8396989"/>
                <a:gd name="connsiteY5" fmla="*/ 1637188 h 3013086"/>
                <a:gd name="connsiteX6" fmla="*/ 3556335 w 8396989"/>
                <a:gd name="connsiteY6" fmla="*/ 1733708 h 3013086"/>
                <a:gd name="connsiteX7" fmla="*/ 4352625 w 8396989"/>
                <a:gd name="connsiteY7" fmla="*/ 1672748 h 3013086"/>
                <a:gd name="connsiteX8" fmla="*/ 5373705 w 8396989"/>
                <a:gd name="connsiteY8" fmla="*/ 1356518 h 3013086"/>
                <a:gd name="connsiteX9" fmla="*/ 6237305 w 8396989"/>
                <a:gd name="connsiteY9" fmla="*/ 900588 h 3013086"/>
                <a:gd name="connsiteX10" fmla="*/ 6905325 w 8396989"/>
                <a:gd name="connsiteY10" fmla="*/ 411638 h 3013086"/>
                <a:gd name="connsiteX11" fmla="*/ 7713045 w 8396989"/>
                <a:gd name="connsiteY11" fmla="*/ 47148 h 3013086"/>
                <a:gd name="connsiteX12" fmla="*/ 8237555 w 8396989"/>
                <a:gd name="connsiteY12" fmla="*/ 21748 h 3013086"/>
                <a:gd name="connsiteX13" fmla="*/ 8396941 w 8396989"/>
                <a:gd name="connsiteY13" fmla="*/ 205898 h 3013086"/>
                <a:gd name="connsiteX14" fmla="*/ 8242636 w 8396989"/>
                <a:gd name="connsiteY14" fmla="*/ 436403 h 3013086"/>
                <a:gd name="connsiteX15" fmla="*/ 8134685 w 8396989"/>
                <a:gd name="connsiteY15" fmla="*/ 481488 h 3013086"/>
                <a:gd name="connsiteX16" fmla="*/ 8287720 w 8396989"/>
                <a:gd name="connsiteY16" fmla="*/ 275113 h 3013086"/>
                <a:gd name="connsiteX17" fmla="*/ 8118812 w 8396989"/>
                <a:gd name="connsiteY17" fmla="*/ 293527 h 3013086"/>
                <a:gd name="connsiteX18" fmla="*/ 7901005 w 8396989"/>
                <a:gd name="connsiteY18" fmla="*/ 419258 h 3013086"/>
                <a:gd name="connsiteX19" fmla="*/ 7545407 w 8396989"/>
                <a:gd name="connsiteY19" fmla="*/ 868837 h 3013086"/>
                <a:gd name="connsiteX20" fmla="*/ 7151070 w 8396989"/>
                <a:gd name="connsiteY20" fmla="*/ 1498123 h 3013086"/>
                <a:gd name="connsiteX21" fmla="*/ 6653867 w 8396989"/>
                <a:gd name="connsiteY21" fmla="*/ 1943257 h 3013086"/>
                <a:gd name="connsiteX22" fmla="*/ 6091892 w 8396989"/>
                <a:gd name="connsiteY22" fmla="*/ 2272822 h 3013086"/>
                <a:gd name="connsiteX23" fmla="*/ 5668980 w 8396989"/>
                <a:gd name="connsiteY23" fmla="*/ 2476658 h 3013086"/>
                <a:gd name="connsiteX24" fmla="*/ 5348942 w 8396989"/>
                <a:gd name="connsiteY24" fmla="*/ 2590957 h 3013086"/>
                <a:gd name="connsiteX25" fmla="*/ 4847927 w 8396989"/>
                <a:gd name="connsiteY25" fmla="*/ 2743357 h 3013086"/>
                <a:gd name="connsiteX26" fmla="*/ 4254835 w 8396989"/>
                <a:gd name="connsiteY26" fmla="*/ 2908458 h 3013086"/>
                <a:gd name="connsiteX27" fmla="*/ 3546812 w 8396989"/>
                <a:gd name="connsiteY27" fmla="*/ 3004342 h 3013086"/>
                <a:gd name="connsiteX28" fmla="*/ 1989155 w 8396989"/>
                <a:gd name="connsiteY28" fmla="*/ 2928778 h 3013086"/>
                <a:gd name="connsiteX29" fmla="*/ 89235 w 8396989"/>
                <a:gd name="connsiteY29" fmla="*/ 2298858 h 3013086"/>
                <a:gd name="connsiteX30" fmla="*/ 312755 w 8396989"/>
                <a:gd name="connsiteY30" fmla="*/ 1740058 h 3013086"/>
                <a:gd name="connsiteX31" fmla="*/ 333075 w 8396989"/>
                <a:gd name="connsiteY31" fmla="*/ 1709578 h 3013086"/>
                <a:gd name="connsiteX0" fmla="*/ 170515 w 8396989"/>
                <a:gd name="connsiteY0" fmla="*/ 1902618 h 3013086"/>
                <a:gd name="connsiteX1" fmla="*/ 805515 w 8396989"/>
                <a:gd name="connsiteY1" fmla="*/ 1004728 h 3013086"/>
                <a:gd name="connsiteX2" fmla="*/ 1130635 w 8396989"/>
                <a:gd name="connsiteY2" fmla="*/ 834548 h 3013086"/>
                <a:gd name="connsiteX3" fmla="*/ 1544655 w 8396989"/>
                <a:gd name="connsiteY3" fmla="*/ 1127918 h 3013086"/>
                <a:gd name="connsiteX4" fmla="*/ 1890095 w 8396989"/>
                <a:gd name="connsiteY4" fmla="*/ 1298098 h 3013086"/>
                <a:gd name="connsiteX5" fmla="*/ 2549225 w 8396989"/>
                <a:gd name="connsiteY5" fmla="*/ 1637188 h 3013086"/>
                <a:gd name="connsiteX6" fmla="*/ 3556335 w 8396989"/>
                <a:gd name="connsiteY6" fmla="*/ 1733708 h 3013086"/>
                <a:gd name="connsiteX7" fmla="*/ 4352625 w 8396989"/>
                <a:gd name="connsiteY7" fmla="*/ 1672748 h 3013086"/>
                <a:gd name="connsiteX8" fmla="*/ 5373705 w 8396989"/>
                <a:gd name="connsiteY8" fmla="*/ 1356518 h 3013086"/>
                <a:gd name="connsiteX9" fmla="*/ 6237305 w 8396989"/>
                <a:gd name="connsiteY9" fmla="*/ 900588 h 3013086"/>
                <a:gd name="connsiteX10" fmla="*/ 6905325 w 8396989"/>
                <a:gd name="connsiteY10" fmla="*/ 411638 h 3013086"/>
                <a:gd name="connsiteX11" fmla="*/ 7713045 w 8396989"/>
                <a:gd name="connsiteY11" fmla="*/ 47148 h 3013086"/>
                <a:gd name="connsiteX12" fmla="*/ 8237555 w 8396989"/>
                <a:gd name="connsiteY12" fmla="*/ 21748 h 3013086"/>
                <a:gd name="connsiteX13" fmla="*/ 8396941 w 8396989"/>
                <a:gd name="connsiteY13" fmla="*/ 205898 h 3013086"/>
                <a:gd name="connsiteX14" fmla="*/ 8242636 w 8396989"/>
                <a:gd name="connsiteY14" fmla="*/ 436403 h 3013086"/>
                <a:gd name="connsiteX15" fmla="*/ 8134685 w 8396989"/>
                <a:gd name="connsiteY15" fmla="*/ 481488 h 3013086"/>
                <a:gd name="connsiteX16" fmla="*/ 8287720 w 8396989"/>
                <a:gd name="connsiteY16" fmla="*/ 275113 h 3013086"/>
                <a:gd name="connsiteX17" fmla="*/ 8118812 w 8396989"/>
                <a:gd name="connsiteY17" fmla="*/ 293527 h 3013086"/>
                <a:gd name="connsiteX18" fmla="*/ 7901005 w 8396989"/>
                <a:gd name="connsiteY18" fmla="*/ 419258 h 3013086"/>
                <a:gd name="connsiteX19" fmla="*/ 7545407 w 8396989"/>
                <a:gd name="connsiteY19" fmla="*/ 868837 h 3013086"/>
                <a:gd name="connsiteX20" fmla="*/ 7151070 w 8396989"/>
                <a:gd name="connsiteY20" fmla="*/ 1498123 h 3013086"/>
                <a:gd name="connsiteX21" fmla="*/ 6653867 w 8396989"/>
                <a:gd name="connsiteY21" fmla="*/ 1943257 h 3013086"/>
                <a:gd name="connsiteX22" fmla="*/ 6091892 w 8396989"/>
                <a:gd name="connsiteY22" fmla="*/ 2272822 h 3013086"/>
                <a:gd name="connsiteX23" fmla="*/ 5668980 w 8396989"/>
                <a:gd name="connsiteY23" fmla="*/ 2476658 h 3013086"/>
                <a:gd name="connsiteX24" fmla="*/ 5348942 w 8396989"/>
                <a:gd name="connsiteY24" fmla="*/ 2590957 h 3013086"/>
                <a:gd name="connsiteX25" fmla="*/ 4855547 w 8396989"/>
                <a:gd name="connsiteY25" fmla="*/ 2779552 h 3013086"/>
                <a:gd name="connsiteX26" fmla="*/ 4254835 w 8396989"/>
                <a:gd name="connsiteY26" fmla="*/ 2908458 h 3013086"/>
                <a:gd name="connsiteX27" fmla="*/ 3546812 w 8396989"/>
                <a:gd name="connsiteY27" fmla="*/ 3004342 h 3013086"/>
                <a:gd name="connsiteX28" fmla="*/ 1989155 w 8396989"/>
                <a:gd name="connsiteY28" fmla="*/ 2928778 h 3013086"/>
                <a:gd name="connsiteX29" fmla="*/ 89235 w 8396989"/>
                <a:gd name="connsiteY29" fmla="*/ 2298858 h 3013086"/>
                <a:gd name="connsiteX30" fmla="*/ 312755 w 8396989"/>
                <a:gd name="connsiteY30" fmla="*/ 1740058 h 3013086"/>
                <a:gd name="connsiteX31" fmla="*/ 333075 w 8396989"/>
                <a:gd name="connsiteY31" fmla="*/ 1709578 h 3013086"/>
                <a:gd name="connsiteX0" fmla="*/ 171554 w 8398028"/>
                <a:gd name="connsiteY0" fmla="*/ 1902618 h 3005549"/>
                <a:gd name="connsiteX1" fmla="*/ 806554 w 8398028"/>
                <a:gd name="connsiteY1" fmla="*/ 1004728 h 3005549"/>
                <a:gd name="connsiteX2" fmla="*/ 1131674 w 8398028"/>
                <a:gd name="connsiteY2" fmla="*/ 834548 h 3005549"/>
                <a:gd name="connsiteX3" fmla="*/ 1545694 w 8398028"/>
                <a:gd name="connsiteY3" fmla="*/ 1127918 h 3005549"/>
                <a:gd name="connsiteX4" fmla="*/ 1891134 w 8398028"/>
                <a:gd name="connsiteY4" fmla="*/ 1298098 h 3005549"/>
                <a:gd name="connsiteX5" fmla="*/ 2550264 w 8398028"/>
                <a:gd name="connsiteY5" fmla="*/ 1637188 h 3005549"/>
                <a:gd name="connsiteX6" fmla="*/ 3557374 w 8398028"/>
                <a:gd name="connsiteY6" fmla="*/ 1733708 h 3005549"/>
                <a:gd name="connsiteX7" fmla="*/ 4353664 w 8398028"/>
                <a:gd name="connsiteY7" fmla="*/ 1672748 h 3005549"/>
                <a:gd name="connsiteX8" fmla="*/ 5374744 w 8398028"/>
                <a:gd name="connsiteY8" fmla="*/ 1356518 h 3005549"/>
                <a:gd name="connsiteX9" fmla="*/ 6238344 w 8398028"/>
                <a:gd name="connsiteY9" fmla="*/ 900588 h 3005549"/>
                <a:gd name="connsiteX10" fmla="*/ 6906364 w 8398028"/>
                <a:gd name="connsiteY10" fmla="*/ 411638 h 3005549"/>
                <a:gd name="connsiteX11" fmla="*/ 7714084 w 8398028"/>
                <a:gd name="connsiteY11" fmla="*/ 47148 h 3005549"/>
                <a:gd name="connsiteX12" fmla="*/ 8238594 w 8398028"/>
                <a:gd name="connsiteY12" fmla="*/ 21748 h 3005549"/>
                <a:gd name="connsiteX13" fmla="*/ 8397980 w 8398028"/>
                <a:gd name="connsiteY13" fmla="*/ 205898 h 3005549"/>
                <a:gd name="connsiteX14" fmla="*/ 8243675 w 8398028"/>
                <a:gd name="connsiteY14" fmla="*/ 436403 h 3005549"/>
                <a:gd name="connsiteX15" fmla="*/ 8135724 w 8398028"/>
                <a:gd name="connsiteY15" fmla="*/ 481488 h 3005549"/>
                <a:gd name="connsiteX16" fmla="*/ 8288759 w 8398028"/>
                <a:gd name="connsiteY16" fmla="*/ 275113 h 3005549"/>
                <a:gd name="connsiteX17" fmla="*/ 8119851 w 8398028"/>
                <a:gd name="connsiteY17" fmla="*/ 293527 h 3005549"/>
                <a:gd name="connsiteX18" fmla="*/ 7902044 w 8398028"/>
                <a:gd name="connsiteY18" fmla="*/ 419258 h 3005549"/>
                <a:gd name="connsiteX19" fmla="*/ 7546446 w 8398028"/>
                <a:gd name="connsiteY19" fmla="*/ 868837 h 3005549"/>
                <a:gd name="connsiteX20" fmla="*/ 7152109 w 8398028"/>
                <a:gd name="connsiteY20" fmla="*/ 1498123 h 3005549"/>
                <a:gd name="connsiteX21" fmla="*/ 6654906 w 8398028"/>
                <a:gd name="connsiteY21" fmla="*/ 1943257 h 3005549"/>
                <a:gd name="connsiteX22" fmla="*/ 6092931 w 8398028"/>
                <a:gd name="connsiteY22" fmla="*/ 2272822 h 3005549"/>
                <a:gd name="connsiteX23" fmla="*/ 5670019 w 8398028"/>
                <a:gd name="connsiteY23" fmla="*/ 2476658 h 3005549"/>
                <a:gd name="connsiteX24" fmla="*/ 5349981 w 8398028"/>
                <a:gd name="connsiteY24" fmla="*/ 2590957 h 3005549"/>
                <a:gd name="connsiteX25" fmla="*/ 4856586 w 8398028"/>
                <a:gd name="connsiteY25" fmla="*/ 2779552 h 3005549"/>
                <a:gd name="connsiteX26" fmla="*/ 4255874 w 8398028"/>
                <a:gd name="connsiteY26" fmla="*/ 2908458 h 3005549"/>
                <a:gd name="connsiteX27" fmla="*/ 3547851 w 8398028"/>
                <a:gd name="connsiteY27" fmla="*/ 3004342 h 3005549"/>
                <a:gd name="connsiteX28" fmla="*/ 2005434 w 8398028"/>
                <a:gd name="connsiteY28" fmla="*/ 2894488 h 3005549"/>
                <a:gd name="connsiteX29" fmla="*/ 90274 w 8398028"/>
                <a:gd name="connsiteY29" fmla="*/ 2298858 h 3005549"/>
                <a:gd name="connsiteX30" fmla="*/ 313794 w 8398028"/>
                <a:gd name="connsiteY30" fmla="*/ 1740058 h 3005549"/>
                <a:gd name="connsiteX31" fmla="*/ 334114 w 8398028"/>
                <a:gd name="connsiteY31" fmla="*/ 1709578 h 3005549"/>
                <a:gd name="connsiteX0" fmla="*/ 126836 w 8353310"/>
                <a:gd name="connsiteY0" fmla="*/ 1902618 h 3004463"/>
                <a:gd name="connsiteX1" fmla="*/ 761836 w 8353310"/>
                <a:gd name="connsiteY1" fmla="*/ 1004728 h 3004463"/>
                <a:gd name="connsiteX2" fmla="*/ 1086956 w 8353310"/>
                <a:gd name="connsiteY2" fmla="*/ 834548 h 3004463"/>
                <a:gd name="connsiteX3" fmla="*/ 1500976 w 8353310"/>
                <a:gd name="connsiteY3" fmla="*/ 1127918 h 3004463"/>
                <a:gd name="connsiteX4" fmla="*/ 1846416 w 8353310"/>
                <a:gd name="connsiteY4" fmla="*/ 1298098 h 3004463"/>
                <a:gd name="connsiteX5" fmla="*/ 2505546 w 8353310"/>
                <a:gd name="connsiteY5" fmla="*/ 1637188 h 3004463"/>
                <a:gd name="connsiteX6" fmla="*/ 3512656 w 8353310"/>
                <a:gd name="connsiteY6" fmla="*/ 1733708 h 3004463"/>
                <a:gd name="connsiteX7" fmla="*/ 4308946 w 8353310"/>
                <a:gd name="connsiteY7" fmla="*/ 1672748 h 3004463"/>
                <a:gd name="connsiteX8" fmla="*/ 5330026 w 8353310"/>
                <a:gd name="connsiteY8" fmla="*/ 1356518 h 3004463"/>
                <a:gd name="connsiteX9" fmla="*/ 6193626 w 8353310"/>
                <a:gd name="connsiteY9" fmla="*/ 900588 h 3004463"/>
                <a:gd name="connsiteX10" fmla="*/ 6861646 w 8353310"/>
                <a:gd name="connsiteY10" fmla="*/ 411638 h 3004463"/>
                <a:gd name="connsiteX11" fmla="*/ 7669366 w 8353310"/>
                <a:gd name="connsiteY11" fmla="*/ 47148 h 3004463"/>
                <a:gd name="connsiteX12" fmla="*/ 8193876 w 8353310"/>
                <a:gd name="connsiteY12" fmla="*/ 21748 h 3004463"/>
                <a:gd name="connsiteX13" fmla="*/ 8353262 w 8353310"/>
                <a:gd name="connsiteY13" fmla="*/ 205898 h 3004463"/>
                <a:gd name="connsiteX14" fmla="*/ 8198957 w 8353310"/>
                <a:gd name="connsiteY14" fmla="*/ 436403 h 3004463"/>
                <a:gd name="connsiteX15" fmla="*/ 8091006 w 8353310"/>
                <a:gd name="connsiteY15" fmla="*/ 481488 h 3004463"/>
                <a:gd name="connsiteX16" fmla="*/ 8244041 w 8353310"/>
                <a:gd name="connsiteY16" fmla="*/ 275113 h 3004463"/>
                <a:gd name="connsiteX17" fmla="*/ 8075133 w 8353310"/>
                <a:gd name="connsiteY17" fmla="*/ 293527 h 3004463"/>
                <a:gd name="connsiteX18" fmla="*/ 7857326 w 8353310"/>
                <a:gd name="connsiteY18" fmla="*/ 419258 h 3004463"/>
                <a:gd name="connsiteX19" fmla="*/ 7501728 w 8353310"/>
                <a:gd name="connsiteY19" fmla="*/ 868837 h 3004463"/>
                <a:gd name="connsiteX20" fmla="*/ 7107391 w 8353310"/>
                <a:gd name="connsiteY20" fmla="*/ 1498123 h 3004463"/>
                <a:gd name="connsiteX21" fmla="*/ 6610188 w 8353310"/>
                <a:gd name="connsiteY21" fmla="*/ 1943257 h 3004463"/>
                <a:gd name="connsiteX22" fmla="*/ 6048213 w 8353310"/>
                <a:gd name="connsiteY22" fmla="*/ 2272822 h 3004463"/>
                <a:gd name="connsiteX23" fmla="*/ 5625301 w 8353310"/>
                <a:gd name="connsiteY23" fmla="*/ 2476658 h 3004463"/>
                <a:gd name="connsiteX24" fmla="*/ 5305263 w 8353310"/>
                <a:gd name="connsiteY24" fmla="*/ 2590957 h 3004463"/>
                <a:gd name="connsiteX25" fmla="*/ 4811868 w 8353310"/>
                <a:gd name="connsiteY25" fmla="*/ 2779552 h 3004463"/>
                <a:gd name="connsiteX26" fmla="*/ 4211156 w 8353310"/>
                <a:gd name="connsiteY26" fmla="*/ 2908458 h 3004463"/>
                <a:gd name="connsiteX27" fmla="*/ 3503133 w 8353310"/>
                <a:gd name="connsiteY27" fmla="*/ 3004342 h 3004463"/>
                <a:gd name="connsiteX28" fmla="*/ 1960716 w 8353310"/>
                <a:gd name="connsiteY28" fmla="*/ 2894488 h 3004463"/>
                <a:gd name="connsiteX29" fmla="*/ 1281903 w 8353310"/>
                <a:gd name="connsiteY29" fmla="*/ 2733833 h 3004463"/>
                <a:gd name="connsiteX30" fmla="*/ 45556 w 8353310"/>
                <a:gd name="connsiteY30" fmla="*/ 2298858 h 3004463"/>
                <a:gd name="connsiteX31" fmla="*/ 269076 w 8353310"/>
                <a:gd name="connsiteY31" fmla="*/ 1740058 h 3004463"/>
                <a:gd name="connsiteX32" fmla="*/ 289396 w 8353310"/>
                <a:gd name="connsiteY32" fmla="*/ 1709578 h 3004463"/>
                <a:gd name="connsiteX0" fmla="*/ 127431 w 8353905"/>
                <a:gd name="connsiteY0" fmla="*/ 1902618 h 3004466"/>
                <a:gd name="connsiteX1" fmla="*/ 762431 w 8353905"/>
                <a:gd name="connsiteY1" fmla="*/ 1004728 h 3004466"/>
                <a:gd name="connsiteX2" fmla="*/ 1087551 w 8353905"/>
                <a:gd name="connsiteY2" fmla="*/ 834548 h 3004466"/>
                <a:gd name="connsiteX3" fmla="*/ 1501571 w 8353905"/>
                <a:gd name="connsiteY3" fmla="*/ 1127918 h 3004466"/>
                <a:gd name="connsiteX4" fmla="*/ 1847011 w 8353905"/>
                <a:gd name="connsiteY4" fmla="*/ 1298098 h 3004466"/>
                <a:gd name="connsiteX5" fmla="*/ 2506141 w 8353905"/>
                <a:gd name="connsiteY5" fmla="*/ 1637188 h 3004466"/>
                <a:gd name="connsiteX6" fmla="*/ 3513251 w 8353905"/>
                <a:gd name="connsiteY6" fmla="*/ 1733708 h 3004466"/>
                <a:gd name="connsiteX7" fmla="*/ 4309541 w 8353905"/>
                <a:gd name="connsiteY7" fmla="*/ 1672748 h 3004466"/>
                <a:gd name="connsiteX8" fmla="*/ 5330621 w 8353905"/>
                <a:gd name="connsiteY8" fmla="*/ 1356518 h 3004466"/>
                <a:gd name="connsiteX9" fmla="*/ 6194221 w 8353905"/>
                <a:gd name="connsiteY9" fmla="*/ 900588 h 3004466"/>
                <a:gd name="connsiteX10" fmla="*/ 6862241 w 8353905"/>
                <a:gd name="connsiteY10" fmla="*/ 411638 h 3004466"/>
                <a:gd name="connsiteX11" fmla="*/ 7669961 w 8353905"/>
                <a:gd name="connsiteY11" fmla="*/ 47148 h 3004466"/>
                <a:gd name="connsiteX12" fmla="*/ 8194471 w 8353905"/>
                <a:gd name="connsiteY12" fmla="*/ 21748 h 3004466"/>
                <a:gd name="connsiteX13" fmla="*/ 8353857 w 8353905"/>
                <a:gd name="connsiteY13" fmla="*/ 205898 h 3004466"/>
                <a:gd name="connsiteX14" fmla="*/ 8199552 w 8353905"/>
                <a:gd name="connsiteY14" fmla="*/ 436403 h 3004466"/>
                <a:gd name="connsiteX15" fmla="*/ 8091601 w 8353905"/>
                <a:gd name="connsiteY15" fmla="*/ 481488 h 3004466"/>
                <a:gd name="connsiteX16" fmla="*/ 8244636 w 8353905"/>
                <a:gd name="connsiteY16" fmla="*/ 275113 h 3004466"/>
                <a:gd name="connsiteX17" fmla="*/ 8075728 w 8353905"/>
                <a:gd name="connsiteY17" fmla="*/ 293527 h 3004466"/>
                <a:gd name="connsiteX18" fmla="*/ 7857921 w 8353905"/>
                <a:gd name="connsiteY18" fmla="*/ 419258 h 3004466"/>
                <a:gd name="connsiteX19" fmla="*/ 7502323 w 8353905"/>
                <a:gd name="connsiteY19" fmla="*/ 868837 h 3004466"/>
                <a:gd name="connsiteX20" fmla="*/ 7107986 w 8353905"/>
                <a:gd name="connsiteY20" fmla="*/ 1498123 h 3004466"/>
                <a:gd name="connsiteX21" fmla="*/ 6610783 w 8353905"/>
                <a:gd name="connsiteY21" fmla="*/ 1943257 h 3004466"/>
                <a:gd name="connsiteX22" fmla="*/ 6048808 w 8353905"/>
                <a:gd name="connsiteY22" fmla="*/ 2272822 h 3004466"/>
                <a:gd name="connsiteX23" fmla="*/ 5625896 w 8353905"/>
                <a:gd name="connsiteY23" fmla="*/ 2476658 h 3004466"/>
                <a:gd name="connsiteX24" fmla="*/ 5305858 w 8353905"/>
                <a:gd name="connsiteY24" fmla="*/ 2590957 h 3004466"/>
                <a:gd name="connsiteX25" fmla="*/ 4812463 w 8353905"/>
                <a:gd name="connsiteY25" fmla="*/ 2779552 h 3004466"/>
                <a:gd name="connsiteX26" fmla="*/ 4211751 w 8353905"/>
                <a:gd name="connsiteY26" fmla="*/ 2908458 h 3004466"/>
                <a:gd name="connsiteX27" fmla="*/ 3503728 w 8353905"/>
                <a:gd name="connsiteY27" fmla="*/ 3004342 h 3004466"/>
                <a:gd name="connsiteX28" fmla="*/ 1961311 w 8353905"/>
                <a:gd name="connsiteY28" fmla="*/ 2894488 h 3004466"/>
                <a:gd name="connsiteX29" fmla="*/ 1292023 w 8353905"/>
                <a:gd name="connsiteY29" fmla="*/ 2722403 h 3004466"/>
                <a:gd name="connsiteX30" fmla="*/ 46151 w 8353905"/>
                <a:gd name="connsiteY30" fmla="*/ 2298858 h 3004466"/>
                <a:gd name="connsiteX31" fmla="*/ 269671 w 8353905"/>
                <a:gd name="connsiteY31" fmla="*/ 1740058 h 3004466"/>
                <a:gd name="connsiteX32" fmla="*/ 289991 w 8353905"/>
                <a:gd name="connsiteY32" fmla="*/ 1709578 h 3004466"/>
                <a:gd name="connsiteX0" fmla="*/ 127431 w 8353905"/>
                <a:gd name="connsiteY0" fmla="*/ 1902618 h 3004572"/>
                <a:gd name="connsiteX1" fmla="*/ 762431 w 8353905"/>
                <a:gd name="connsiteY1" fmla="*/ 1004728 h 3004572"/>
                <a:gd name="connsiteX2" fmla="*/ 1087551 w 8353905"/>
                <a:gd name="connsiteY2" fmla="*/ 834548 h 3004572"/>
                <a:gd name="connsiteX3" fmla="*/ 1501571 w 8353905"/>
                <a:gd name="connsiteY3" fmla="*/ 1127918 h 3004572"/>
                <a:gd name="connsiteX4" fmla="*/ 1847011 w 8353905"/>
                <a:gd name="connsiteY4" fmla="*/ 1298098 h 3004572"/>
                <a:gd name="connsiteX5" fmla="*/ 2506141 w 8353905"/>
                <a:gd name="connsiteY5" fmla="*/ 1637188 h 3004572"/>
                <a:gd name="connsiteX6" fmla="*/ 3513251 w 8353905"/>
                <a:gd name="connsiteY6" fmla="*/ 1733708 h 3004572"/>
                <a:gd name="connsiteX7" fmla="*/ 4309541 w 8353905"/>
                <a:gd name="connsiteY7" fmla="*/ 1672748 h 3004572"/>
                <a:gd name="connsiteX8" fmla="*/ 5330621 w 8353905"/>
                <a:gd name="connsiteY8" fmla="*/ 1356518 h 3004572"/>
                <a:gd name="connsiteX9" fmla="*/ 6194221 w 8353905"/>
                <a:gd name="connsiteY9" fmla="*/ 900588 h 3004572"/>
                <a:gd name="connsiteX10" fmla="*/ 6862241 w 8353905"/>
                <a:gd name="connsiteY10" fmla="*/ 411638 h 3004572"/>
                <a:gd name="connsiteX11" fmla="*/ 7669961 w 8353905"/>
                <a:gd name="connsiteY11" fmla="*/ 47148 h 3004572"/>
                <a:gd name="connsiteX12" fmla="*/ 8194471 w 8353905"/>
                <a:gd name="connsiteY12" fmla="*/ 21748 h 3004572"/>
                <a:gd name="connsiteX13" fmla="*/ 8353857 w 8353905"/>
                <a:gd name="connsiteY13" fmla="*/ 205898 h 3004572"/>
                <a:gd name="connsiteX14" fmla="*/ 8199552 w 8353905"/>
                <a:gd name="connsiteY14" fmla="*/ 436403 h 3004572"/>
                <a:gd name="connsiteX15" fmla="*/ 8091601 w 8353905"/>
                <a:gd name="connsiteY15" fmla="*/ 481488 h 3004572"/>
                <a:gd name="connsiteX16" fmla="*/ 8244636 w 8353905"/>
                <a:gd name="connsiteY16" fmla="*/ 275113 h 3004572"/>
                <a:gd name="connsiteX17" fmla="*/ 8075728 w 8353905"/>
                <a:gd name="connsiteY17" fmla="*/ 293527 h 3004572"/>
                <a:gd name="connsiteX18" fmla="*/ 7857921 w 8353905"/>
                <a:gd name="connsiteY18" fmla="*/ 419258 h 3004572"/>
                <a:gd name="connsiteX19" fmla="*/ 7502323 w 8353905"/>
                <a:gd name="connsiteY19" fmla="*/ 868837 h 3004572"/>
                <a:gd name="connsiteX20" fmla="*/ 7107986 w 8353905"/>
                <a:gd name="connsiteY20" fmla="*/ 1498123 h 3004572"/>
                <a:gd name="connsiteX21" fmla="*/ 6610783 w 8353905"/>
                <a:gd name="connsiteY21" fmla="*/ 1943257 h 3004572"/>
                <a:gd name="connsiteX22" fmla="*/ 6048808 w 8353905"/>
                <a:gd name="connsiteY22" fmla="*/ 2272822 h 3004572"/>
                <a:gd name="connsiteX23" fmla="*/ 5625896 w 8353905"/>
                <a:gd name="connsiteY23" fmla="*/ 2476658 h 3004572"/>
                <a:gd name="connsiteX24" fmla="*/ 5305858 w 8353905"/>
                <a:gd name="connsiteY24" fmla="*/ 2590957 h 3004572"/>
                <a:gd name="connsiteX25" fmla="*/ 4812463 w 8353905"/>
                <a:gd name="connsiteY25" fmla="*/ 2779552 h 3004572"/>
                <a:gd name="connsiteX26" fmla="*/ 4211751 w 8353905"/>
                <a:gd name="connsiteY26" fmla="*/ 2908458 h 3004572"/>
                <a:gd name="connsiteX27" fmla="*/ 3503728 w 8353905"/>
                <a:gd name="connsiteY27" fmla="*/ 3004342 h 3004572"/>
                <a:gd name="connsiteX28" fmla="*/ 1961311 w 8353905"/>
                <a:gd name="connsiteY28" fmla="*/ 2894488 h 3004572"/>
                <a:gd name="connsiteX29" fmla="*/ 1292023 w 8353905"/>
                <a:gd name="connsiteY29" fmla="*/ 2722403 h 3004572"/>
                <a:gd name="connsiteX30" fmla="*/ 46151 w 8353905"/>
                <a:gd name="connsiteY30" fmla="*/ 2298858 h 3004572"/>
                <a:gd name="connsiteX31" fmla="*/ 269671 w 8353905"/>
                <a:gd name="connsiteY31" fmla="*/ 1740058 h 3004572"/>
                <a:gd name="connsiteX32" fmla="*/ 289991 w 8353905"/>
                <a:gd name="connsiteY32" fmla="*/ 1709578 h 3004572"/>
                <a:gd name="connsiteX0" fmla="*/ 0 w 8226474"/>
                <a:gd name="connsiteY0" fmla="*/ 1902618 h 3004572"/>
                <a:gd name="connsiteX1" fmla="*/ 635000 w 8226474"/>
                <a:gd name="connsiteY1" fmla="*/ 1004728 h 3004572"/>
                <a:gd name="connsiteX2" fmla="*/ 960120 w 8226474"/>
                <a:gd name="connsiteY2" fmla="*/ 834548 h 3004572"/>
                <a:gd name="connsiteX3" fmla="*/ 1374140 w 8226474"/>
                <a:gd name="connsiteY3" fmla="*/ 1127918 h 3004572"/>
                <a:gd name="connsiteX4" fmla="*/ 1719580 w 8226474"/>
                <a:gd name="connsiteY4" fmla="*/ 1298098 h 3004572"/>
                <a:gd name="connsiteX5" fmla="*/ 2378710 w 8226474"/>
                <a:gd name="connsiteY5" fmla="*/ 1637188 h 3004572"/>
                <a:gd name="connsiteX6" fmla="*/ 3385820 w 8226474"/>
                <a:gd name="connsiteY6" fmla="*/ 1733708 h 3004572"/>
                <a:gd name="connsiteX7" fmla="*/ 4182110 w 8226474"/>
                <a:gd name="connsiteY7" fmla="*/ 1672748 h 3004572"/>
                <a:gd name="connsiteX8" fmla="*/ 5203190 w 8226474"/>
                <a:gd name="connsiteY8" fmla="*/ 1356518 h 3004572"/>
                <a:gd name="connsiteX9" fmla="*/ 6066790 w 8226474"/>
                <a:gd name="connsiteY9" fmla="*/ 900588 h 3004572"/>
                <a:gd name="connsiteX10" fmla="*/ 6734810 w 8226474"/>
                <a:gd name="connsiteY10" fmla="*/ 411638 h 3004572"/>
                <a:gd name="connsiteX11" fmla="*/ 7542530 w 8226474"/>
                <a:gd name="connsiteY11" fmla="*/ 47148 h 3004572"/>
                <a:gd name="connsiteX12" fmla="*/ 8067040 w 8226474"/>
                <a:gd name="connsiteY12" fmla="*/ 21748 h 3004572"/>
                <a:gd name="connsiteX13" fmla="*/ 8226426 w 8226474"/>
                <a:gd name="connsiteY13" fmla="*/ 205898 h 3004572"/>
                <a:gd name="connsiteX14" fmla="*/ 8072121 w 8226474"/>
                <a:gd name="connsiteY14" fmla="*/ 436403 h 3004572"/>
                <a:gd name="connsiteX15" fmla="*/ 7964170 w 8226474"/>
                <a:gd name="connsiteY15" fmla="*/ 481488 h 3004572"/>
                <a:gd name="connsiteX16" fmla="*/ 8117205 w 8226474"/>
                <a:gd name="connsiteY16" fmla="*/ 275113 h 3004572"/>
                <a:gd name="connsiteX17" fmla="*/ 7948297 w 8226474"/>
                <a:gd name="connsiteY17" fmla="*/ 293527 h 3004572"/>
                <a:gd name="connsiteX18" fmla="*/ 7730490 w 8226474"/>
                <a:gd name="connsiteY18" fmla="*/ 419258 h 3004572"/>
                <a:gd name="connsiteX19" fmla="*/ 7374892 w 8226474"/>
                <a:gd name="connsiteY19" fmla="*/ 868837 h 3004572"/>
                <a:gd name="connsiteX20" fmla="*/ 6980555 w 8226474"/>
                <a:gd name="connsiteY20" fmla="*/ 1498123 h 3004572"/>
                <a:gd name="connsiteX21" fmla="*/ 6483352 w 8226474"/>
                <a:gd name="connsiteY21" fmla="*/ 1943257 h 3004572"/>
                <a:gd name="connsiteX22" fmla="*/ 5921377 w 8226474"/>
                <a:gd name="connsiteY22" fmla="*/ 2272822 h 3004572"/>
                <a:gd name="connsiteX23" fmla="*/ 5498465 w 8226474"/>
                <a:gd name="connsiteY23" fmla="*/ 2476658 h 3004572"/>
                <a:gd name="connsiteX24" fmla="*/ 5178427 w 8226474"/>
                <a:gd name="connsiteY24" fmla="*/ 2590957 h 3004572"/>
                <a:gd name="connsiteX25" fmla="*/ 4685032 w 8226474"/>
                <a:gd name="connsiteY25" fmla="*/ 2779552 h 3004572"/>
                <a:gd name="connsiteX26" fmla="*/ 4084320 w 8226474"/>
                <a:gd name="connsiteY26" fmla="*/ 2908458 h 3004572"/>
                <a:gd name="connsiteX27" fmla="*/ 3376297 w 8226474"/>
                <a:gd name="connsiteY27" fmla="*/ 3004342 h 3004572"/>
                <a:gd name="connsiteX28" fmla="*/ 1833880 w 8226474"/>
                <a:gd name="connsiteY28" fmla="*/ 2894488 h 3004572"/>
                <a:gd name="connsiteX29" fmla="*/ 1164592 w 8226474"/>
                <a:gd name="connsiteY29" fmla="*/ 2722403 h 3004572"/>
                <a:gd name="connsiteX30" fmla="*/ 107315 w 8226474"/>
                <a:gd name="connsiteY30" fmla="*/ 2350293 h 3004572"/>
                <a:gd name="connsiteX31" fmla="*/ 142240 w 8226474"/>
                <a:gd name="connsiteY31" fmla="*/ 1740058 h 3004572"/>
                <a:gd name="connsiteX32" fmla="*/ 162560 w 8226474"/>
                <a:gd name="connsiteY32" fmla="*/ 1709578 h 3004572"/>
                <a:gd name="connsiteX0" fmla="*/ 0 w 8226474"/>
                <a:gd name="connsiteY0" fmla="*/ 1902618 h 3004572"/>
                <a:gd name="connsiteX1" fmla="*/ 635000 w 8226474"/>
                <a:gd name="connsiteY1" fmla="*/ 1004728 h 3004572"/>
                <a:gd name="connsiteX2" fmla="*/ 960120 w 8226474"/>
                <a:gd name="connsiteY2" fmla="*/ 834548 h 3004572"/>
                <a:gd name="connsiteX3" fmla="*/ 1374140 w 8226474"/>
                <a:gd name="connsiteY3" fmla="*/ 1127918 h 3004572"/>
                <a:gd name="connsiteX4" fmla="*/ 1719580 w 8226474"/>
                <a:gd name="connsiteY4" fmla="*/ 1298098 h 3004572"/>
                <a:gd name="connsiteX5" fmla="*/ 2378710 w 8226474"/>
                <a:gd name="connsiteY5" fmla="*/ 1637188 h 3004572"/>
                <a:gd name="connsiteX6" fmla="*/ 3385820 w 8226474"/>
                <a:gd name="connsiteY6" fmla="*/ 1733708 h 3004572"/>
                <a:gd name="connsiteX7" fmla="*/ 4182110 w 8226474"/>
                <a:gd name="connsiteY7" fmla="*/ 1672748 h 3004572"/>
                <a:gd name="connsiteX8" fmla="*/ 5203190 w 8226474"/>
                <a:gd name="connsiteY8" fmla="*/ 1356518 h 3004572"/>
                <a:gd name="connsiteX9" fmla="*/ 6066790 w 8226474"/>
                <a:gd name="connsiteY9" fmla="*/ 900588 h 3004572"/>
                <a:gd name="connsiteX10" fmla="*/ 6734810 w 8226474"/>
                <a:gd name="connsiteY10" fmla="*/ 411638 h 3004572"/>
                <a:gd name="connsiteX11" fmla="*/ 7542530 w 8226474"/>
                <a:gd name="connsiteY11" fmla="*/ 47148 h 3004572"/>
                <a:gd name="connsiteX12" fmla="*/ 8067040 w 8226474"/>
                <a:gd name="connsiteY12" fmla="*/ 21748 h 3004572"/>
                <a:gd name="connsiteX13" fmla="*/ 8226426 w 8226474"/>
                <a:gd name="connsiteY13" fmla="*/ 205898 h 3004572"/>
                <a:gd name="connsiteX14" fmla="*/ 8072121 w 8226474"/>
                <a:gd name="connsiteY14" fmla="*/ 436403 h 3004572"/>
                <a:gd name="connsiteX15" fmla="*/ 7964170 w 8226474"/>
                <a:gd name="connsiteY15" fmla="*/ 481488 h 3004572"/>
                <a:gd name="connsiteX16" fmla="*/ 8117205 w 8226474"/>
                <a:gd name="connsiteY16" fmla="*/ 275113 h 3004572"/>
                <a:gd name="connsiteX17" fmla="*/ 7948297 w 8226474"/>
                <a:gd name="connsiteY17" fmla="*/ 293527 h 3004572"/>
                <a:gd name="connsiteX18" fmla="*/ 7730490 w 8226474"/>
                <a:gd name="connsiteY18" fmla="*/ 419258 h 3004572"/>
                <a:gd name="connsiteX19" fmla="*/ 7374892 w 8226474"/>
                <a:gd name="connsiteY19" fmla="*/ 868837 h 3004572"/>
                <a:gd name="connsiteX20" fmla="*/ 6980555 w 8226474"/>
                <a:gd name="connsiteY20" fmla="*/ 1498123 h 3004572"/>
                <a:gd name="connsiteX21" fmla="*/ 6483352 w 8226474"/>
                <a:gd name="connsiteY21" fmla="*/ 1943257 h 3004572"/>
                <a:gd name="connsiteX22" fmla="*/ 5921377 w 8226474"/>
                <a:gd name="connsiteY22" fmla="*/ 2272822 h 3004572"/>
                <a:gd name="connsiteX23" fmla="*/ 5498465 w 8226474"/>
                <a:gd name="connsiteY23" fmla="*/ 2476658 h 3004572"/>
                <a:gd name="connsiteX24" fmla="*/ 5178427 w 8226474"/>
                <a:gd name="connsiteY24" fmla="*/ 2590957 h 3004572"/>
                <a:gd name="connsiteX25" fmla="*/ 4685032 w 8226474"/>
                <a:gd name="connsiteY25" fmla="*/ 2779552 h 3004572"/>
                <a:gd name="connsiteX26" fmla="*/ 4084320 w 8226474"/>
                <a:gd name="connsiteY26" fmla="*/ 2908458 h 3004572"/>
                <a:gd name="connsiteX27" fmla="*/ 3376297 w 8226474"/>
                <a:gd name="connsiteY27" fmla="*/ 3004342 h 3004572"/>
                <a:gd name="connsiteX28" fmla="*/ 1833880 w 8226474"/>
                <a:gd name="connsiteY28" fmla="*/ 2894488 h 3004572"/>
                <a:gd name="connsiteX29" fmla="*/ 1164592 w 8226474"/>
                <a:gd name="connsiteY29" fmla="*/ 2722403 h 3004572"/>
                <a:gd name="connsiteX30" fmla="*/ 541657 w 8226474"/>
                <a:gd name="connsiteY30" fmla="*/ 2600482 h 3004572"/>
                <a:gd name="connsiteX31" fmla="*/ 107315 w 8226474"/>
                <a:gd name="connsiteY31" fmla="*/ 2350293 h 3004572"/>
                <a:gd name="connsiteX32" fmla="*/ 142240 w 8226474"/>
                <a:gd name="connsiteY32" fmla="*/ 1740058 h 3004572"/>
                <a:gd name="connsiteX33" fmla="*/ 162560 w 8226474"/>
                <a:gd name="connsiteY33" fmla="*/ 1709578 h 3004572"/>
                <a:gd name="connsiteX0" fmla="*/ 33875 w 8260349"/>
                <a:gd name="connsiteY0" fmla="*/ 1902618 h 3004572"/>
                <a:gd name="connsiteX1" fmla="*/ 668875 w 8260349"/>
                <a:gd name="connsiteY1" fmla="*/ 1004728 h 3004572"/>
                <a:gd name="connsiteX2" fmla="*/ 993995 w 8260349"/>
                <a:gd name="connsiteY2" fmla="*/ 834548 h 3004572"/>
                <a:gd name="connsiteX3" fmla="*/ 1408015 w 8260349"/>
                <a:gd name="connsiteY3" fmla="*/ 1127918 h 3004572"/>
                <a:gd name="connsiteX4" fmla="*/ 1753455 w 8260349"/>
                <a:gd name="connsiteY4" fmla="*/ 1298098 h 3004572"/>
                <a:gd name="connsiteX5" fmla="*/ 2412585 w 8260349"/>
                <a:gd name="connsiteY5" fmla="*/ 1637188 h 3004572"/>
                <a:gd name="connsiteX6" fmla="*/ 3419695 w 8260349"/>
                <a:gd name="connsiteY6" fmla="*/ 1733708 h 3004572"/>
                <a:gd name="connsiteX7" fmla="*/ 4215985 w 8260349"/>
                <a:gd name="connsiteY7" fmla="*/ 1672748 h 3004572"/>
                <a:gd name="connsiteX8" fmla="*/ 5237065 w 8260349"/>
                <a:gd name="connsiteY8" fmla="*/ 1356518 h 3004572"/>
                <a:gd name="connsiteX9" fmla="*/ 6100665 w 8260349"/>
                <a:gd name="connsiteY9" fmla="*/ 900588 h 3004572"/>
                <a:gd name="connsiteX10" fmla="*/ 6768685 w 8260349"/>
                <a:gd name="connsiteY10" fmla="*/ 411638 h 3004572"/>
                <a:gd name="connsiteX11" fmla="*/ 7576405 w 8260349"/>
                <a:gd name="connsiteY11" fmla="*/ 47148 h 3004572"/>
                <a:gd name="connsiteX12" fmla="*/ 8100915 w 8260349"/>
                <a:gd name="connsiteY12" fmla="*/ 21748 h 3004572"/>
                <a:gd name="connsiteX13" fmla="*/ 8260301 w 8260349"/>
                <a:gd name="connsiteY13" fmla="*/ 205898 h 3004572"/>
                <a:gd name="connsiteX14" fmla="*/ 8105996 w 8260349"/>
                <a:gd name="connsiteY14" fmla="*/ 436403 h 3004572"/>
                <a:gd name="connsiteX15" fmla="*/ 7998045 w 8260349"/>
                <a:gd name="connsiteY15" fmla="*/ 481488 h 3004572"/>
                <a:gd name="connsiteX16" fmla="*/ 8151080 w 8260349"/>
                <a:gd name="connsiteY16" fmla="*/ 275113 h 3004572"/>
                <a:gd name="connsiteX17" fmla="*/ 7982172 w 8260349"/>
                <a:gd name="connsiteY17" fmla="*/ 293527 h 3004572"/>
                <a:gd name="connsiteX18" fmla="*/ 7764365 w 8260349"/>
                <a:gd name="connsiteY18" fmla="*/ 419258 h 3004572"/>
                <a:gd name="connsiteX19" fmla="*/ 7408767 w 8260349"/>
                <a:gd name="connsiteY19" fmla="*/ 868837 h 3004572"/>
                <a:gd name="connsiteX20" fmla="*/ 7014430 w 8260349"/>
                <a:gd name="connsiteY20" fmla="*/ 1498123 h 3004572"/>
                <a:gd name="connsiteX21" fmla="*/ 6517227 w 8260349"/>
                <a:gd name="connsiteY21" fmla="*/ 1943257 h 3004572"/>
                <a:gd name="connsiteX22" fmla="*/ 5955252 w 8260349"/>
                <a:gd name="connsiteY22" fmla="*/ 2272822 h 3004572"/>
                <a:gd name="connsiteX23" fmla="*/ 5532340 w 8260349"/>
                <a:gd name="connsiteY23" fmla="*/ 2476658 h 3004572"/>
                <a:gd name="connsiteX24" fmla="*/ 5212302 w 8260349"/>
                <a:gd name="connsiteY24" fmla="*/ 2590957 h 3004572"/>
                <a:gd name="connsiteX25" fmla="*/ 4718907 w 8260349"/>
                <a:gd name="connsiteY25" fmla="*/ 2779552 h 3004572"/>
                <a:gd name="connsiteX26" fmla="*/ 4118195 w 8260349"/>
                <a:gd name="connsiteY26" fmla="*/ 2908458 h 3004572"/>
                <a:gd name="connsiteX27" fmla="*/ 3410172 w 8260349"/>
                <a:gd name="connsiteY27" fmla="*/ 3004342 h 3004572"/>
                <a:gd name="connsiteX28" fmla="*/ 1867755 w 8260349"/>
                <a:gd name="connsiteY28" fmla="*/ 2894488 h 3004572"/>
                <a:gd name="connsiteX29" fmla="*/ 1198467 w 8260349"/>
                <a:gd name="connsiteY29" fmla="*/ 2722403 h 3004572"/>
                <a:gd name="connsiteX30" fmla="*/ 575532 w 8260349"/>
                <a:gd name="connsiteY30" fmla="*/ 2600482 h 3004572"/>
                <a:gd name="connsiteX31" fmla="*/ 13555 w 8260349"/>
                <a:gd name="connsiteY31" fmla="*/ 2190273 h 3004572"/>
                <a:gd name="connsiteX32" fmla="*/ 176115 w 8260349"/>
                <a:gd name="connsiteY32" fmla="*/ 1740058 h 3004572"/>
                <a:gd name="connsiteX33" fmla="*/ 196435 w 8260349"/>
                <a:gd name="connsiteY33" fmla="*/ 1709578 h 3004572"/>
                <a:gd name="connsiteX0" fmla="*/ 61619 w 8288093"/>
                <a:gd name="connsiteY0" fmla="*/ 1902618 h 3004572"/>
                <a:gd name="connsiteX1" fmla="*/ 696619 w 8288093"/>
                <a:gd name="connsiteY1" fmla="*/ 1004728 h 3004572"/>
                <a:gd name="connsiteX2" fmla="*/ 1021739 w 8288093"/>
                <a:gd name="connsiteY2" fmla="*/ 834548 h 3004572"/>
                <a:gd name="connsiteX3" fmla="*/ 1435759 w 8288093"/>
                <a:gd name="connsiteY3" fmla="*/ 1127918 h 3004572"/>
                <a:gd name="connsiteX4" fmla="*/ 1781199 w 8288093"/>
                <a:gd name="connsiteY4" fmla="*/ 1298098 h 3004572"/>
                <a:gd name="connsiteX5" fmla="*/ 2440329 w 8288093"/>
                <a:gd name="connsiteY5" fmla="*/ 1637188 h 3004572"/>
                <a:gd name="connsiteX6" fmla="*/ 3447439 w 8288093"/>
                <a:gd name="connsiteY6" fmla="*/ 1733708 h 3004572"/>
                <a:gd name="connsiteX7" fmla="*/ 4243729 w 8288093"/>
                <a:gd name="connsiteY7" fmla="*/ 1672748 h 3004572"/>
                <a:gd name="connsiteX8" fmla="*/ 5264809 w 8288093"/>
                <a:gd name="connsiteY8" fmla="*/ 1356518 h 3004572"/>
                <a:gd name="connsiteX9" fmla="*/ 6128409 w 8288093"/>
                <a:gd name="connsiteY9" fmla="*/ 900588 h 3004572"/>
                <a:gd name="connsiteX10" fmla="*/ 6796429 w 8288093"/>
                <a:gd name="connsiteY10" fmla="*/ 411638 h 3004572"/>
                <a:gd name="connsiteX11" fmla="*/ 7604149 w 8288093"/>
                <a:gd name="connsiteY11" fmla="*/ 47148 h 3004572"/>
                <a:gd name="connsiteX12" fmla="*/ 8128659 w 8288093"/>
                <a:gd name="connsiteY12" fmla="*/ 21748 h 3004572"/>
                <a:gd name="connsiteX13" fmla="*/ 8288045 w 8288093"/>
                <a:gd name="connsiteY13" fmla="*/ 205898 h 3004572"/>
                <a:gd name="connsiteX14" fmla="*/ 8133740 w 8288093"/>
                <a:gd name="connsiteY14" fmla="*/ 436403 h 3004572"/>
                <a:gd name="connsiteX15" fmla="*/ 8025789 w 8288093"/>
                <a:gd name="connsiteY15" fmla="*/ 481488 h 3004572"/>
                <a:gd name="connsiteX16" fmla="*/ 8178824 w 8288093"/>
                <a:gd name="connsiteY16" fmla="*/ 275113 h 3004572"/>
                <a:gd name="connsiteX17" fmla="*/ 8009916 w 8288093"/>
                <a:gd name="connsiteY17" fmla="*/ 293527 h 3004572"/>
                <a:gd name="connsiteX18" fmla="*/ 7792109 w 8288093"/>
                <a:gd name="connsiteY18" fmla="*/ 419258 h 3004572"/>
                <a:gd name="connsiteX19" fmla="*/ 7436511 w 8288093"/>
                <a:gd name="connsiteY19" fmla="*/ 868837 h 3004572"/>
                <a:gd name="connsiteX20" fmla="*/ 7042174 w 8288093"/>
                <a:gd name="connsiteY20" fmla="*/ 1498123 h 3004572"/>
                <a:gd name="connsiteX21" fmla="*/ 6544971 w 8288093"/>
                <a:gd name="connsiteY21" fmla="*/ 1943257 h 3004572"/>
                <a:gd name="connsiteX22" fmla="*/ 5982996 w 8288093"/>
                <a:gd name="connsiteY22" fmla="*/ 2272822 h 3004572"/>
                <a:gd name="connsiteX23" fmla="*/ 5560084 w 8288093"/>
                <a:gd name="connsiteY23" fmla="*/ 2476658 h 3004572"/>
                <a:gd name="connsiteX24" fmla="*/ 5240046 w 8288093"/>
                <a:gd name="connsiteY24" fmla="*/ 2590957 h 3004572"/>
                <a:gd name="connsiteX25" fmla="*/ 4746651 w 8288093"/>
                <a:gd name="connsiteY25" fmla="*/ 2779552 h 3004572"/>
                <a:gd name="connsiteX26" fmla="*/ 4145939 w 8288093"/>
                <a:gd name="connsiteY26" fmla="*/ 2908458 h 3004572"/>
                <a:gd name="connsiteX27" fmla="*/ 3437916 w 8288093"/>
                <a:gd name="connsiteY27" fmla="*/ 3004342 h 3004572"/>
                <a:gd name="connsiteX28" fmla="*/ 1895499 w 8288093"/>
                <a:gd name="connsiteY28" fmla="*/ 2894488 h 3004572"/>
                <a:gd name="connsiteX29" fmla="*/ 1226211 w 8288093"/>
                <a:gd name="connsiteY29" fmla="*/ 2722403 h 3004572"/>
                <a:gd name="connsiteX30" fmla="*/ 603276 w 8288093"/>
                <a:gd name="connsiteY30" fmla="*/ 2600482 h 3004572"/>
                <a:gd name="connsiteX31" fmla="*/ 41299 w 8288093"/>
                <a:gd name="connsiteY31" fmla="*/ 2190273 h 3004572"/>
                <a:gd name="connsiteX32" fmla="*/ 60352 w 8288093"/>
                <a:gd name="connsiteY32" fmla="*/ 1888012 h 3004572"/>
                <a:gd name="connsiteX33" fmla="*/ 203859 w 8288093"/>
                <a:gd name="connsiteY33" fmla="*/ 1740058 h 3004572"/>
                <a:gd name="connsiteX34" fmla="*/ 224179 w 8288093"/>
                <a:gd name="connsiteY34" fmla="*/ 1709578 h 3004572"/>
                <a:gd name="connsiteX0" fmla="*/ 33262 w 8259736"/>
                <a:gd name="connsiteY0" fmla="*/ 1902618 h 3004572"/>
                <a:gd name="connsiteX1" fmla="*/ 668262 w 8259736"/>
                <a:gd name="connsiteY1" fmla="*/ 1004728 h 3004572"/>
                <a:gd name="connsiteX2" fmla="*/ 993382 w 8259736"/>
                <a:gd name="connsiteY2" fmla="*/ 834548 h 3004572"/>
                <a:gd name="connsiteX3" fmla="*/ 1407402 w 8259736"/>
                <a:gd name="connsiteY3" fmla="*/ 1127918 h 3004572"/>
                <a:gd name="connsiteX4" fmla="*/ 1752842 w 8259736"/>
                <a:gd name="connsiteY4" fmla="*/ 1298098 h 3004572"/>
                <a:gd name="connsiteX5" fmla="*/ 2411972 w 8259736"/>
                <a:gd name="connsiteY5" fmla="*/ 1637188 h 3004572"/>
                <a:gd name="connsiteX6" fmla="*/ 3419082 w 8259736"/>
                <a:gd name="connsiteY6" fmla="*/ 1733708 h 3004572"/>
                <a:gd name="connsiteX7" fmla="*/ 4215372 w 8259736"/>
                <a:gd name="connsiteY7" fmla="*/ 1672748 h 3004572"/>
                <a:gd name="connsiteX8" fmla="*/ 5236452 w 8259736"/>
                <a:gd name="connsiteY8" fmla="*/ 1356518 h 3004572"/>
                <a:gd name="connsiteX9" fmla="*/ 6100052 w 8259736"/>
                <a:gd name="connsiteY9" fmla="*/ 900588 h 3004572"/>
                <a:gd name="connsiteX10" fmla="*/ 6768072 w 8259736"/>
                <a:gd name="connsiteY10" fmla="*/ 411638 h 3004572"/>
                <a:gd name="connsiteX11" fmla="*/ 7575792 w 8259736"/>
                <a:gd name="connsiteY11" fmla="*/ 47148 h 3004572"/>
                <a:gd name="connsiteX12" fmla="*/ 8100302 w 8259736"/>
                <a:gd name="connsiteY12" fmla="*/ 21748 h 3004572"/>
                <a:gd name="connsiteX13" fmla="*/ 8259688 w 8259736"/>
                <a:gd name="connsiteY13" fmla="*/ 205898 h 3004572"/>
                <a:gd name="connsiteX14" fmla="*/ 8105383 w 8259736"/>
                <a:gd name="connsiteY14" fmla="*/ 436403 h 3004572"/>
                <a:gd name="connsiteX15" fmla="*/ 7997432 w 8259736"/>
                <a:gd name="connsiteY15" fmla="*/ 481488 h 3004572"/>
                <a:gd name="connsiteX16" fmla="*/ 8150467 w 8259736"/>
                <a:gd name="connsiteY16" fmla="*/ 275113 h 3004572"/>
                <a:gd name="connsiteX17" fmla="*/ 7981559 w 8259736"/>
                <a:gd name="connsiteY17" fmla="*/ 293527 h 3004572"/>
                <a:gd name="connsiteX18" fmla="*/ 7763752 w 8259736"/>
                <a:gd name="connsiteY18" fmla="*/ 419258 h 3004572"/>
                <a:gd name="connsiteX19" fmla="*/ 7408154 w 8259736"/>
                <a:gd name="connsiteY19" fmla="*/ 868837 h 3004572"/>
                <a:gd name="connsiteX20" fmla="*/ 7013817 w 8259736"/>
                <a:gd name="connsiteY20" fmla="*/ 1498123 h 3004572"/>
                <a:gd name="connsiteX21" fmla="*/ 6516614 w 8259736"/>
                <a:gd name="connsiteY21" fmla="*/ 1943257 h 3004572"/>
                <a:gd name="connsiteX22" fmla="*/ 5954639 w 8259736"/>
                <a:gd name="connsiteY22" fmla="*/ 2272822 h 3004572"/>
                <a:gd name="connsiteX23" fmla="*/ 5531727 w 8259736"/>
                <a:gd name="connsiteY23" fmla="*/ 2476658 h 3004572"/>
                <a:gd name="connsiteX24" fmla="*/ 5211689 w 8259736"/>
                <a:gd name="connsiteY24" fmla="*/ 2590957 h 3004572"/>
                <a:gd name="connsiteX25" fmla="*/ 4718294 w 8259736"/>
                <a:gd name="connsiteY25" fmla="*/ 2779552 h 3004572"/>
                <a:gd name="connsiteX26" fmla="*/ 4117582 w 8259736"/>
                <a:gd name="connsiteY26" fmla="*/ 2908458 h 3004572"/>
                <a:gd name="connsiteX27" fmla="*/ 3409559 w 8259736"/>
                <a:gd name="connsiteY27" fmla="*/ 3004342 h 3004572"/>
                <a:gd name="connsiteX28" fmla="*/ 1867142 w 8259736"/>
                <a:gd name="connsiteY28" fmla="*/ 2894488 h 3004572"/>
                <a:gd name="connsiteX29" fmla="*/ 1197854 w 8259736"/>
                <a:gd name="connsiteY29" fmla="*/ 2722403 h 3004572"/>
                <a:gd name="connsiteX30" fmla="*/ 574919 w 8259736"/>
                <a:gd name="connsiteY30" fmla="*/ 2600482 h 3004572"/>
                <a:gd name="connsiteX31" fmla="*/ 192015 w 8259736"/>
                <a:gd name="connsiteY31" fmla="*/ 2377597 h 3004572"/>
                <a:gd name="connsiteX32" fmla="*/ 12942 w 8259736"/>
                <a:gd name="connsiteY32" fmla="*/ 2190273 h 3004572"/>
                <a:gd name="connsiteX33" fmla="*/ 31995 w 8259736"/>
                <a:gd name="connsiteY33" fmla="*/ 1888012 h 3004572"/>
                <a:gd name="connsiteX34" fmla="*/ 175502 w 8259736"/>
                <a:gd name="connsiteY34" fmla="*/ 1740058 h 3004572"/>
                <a:gd name="connsiteX35" fmla="*/ 195822 w 8259736"/>
                <a:gd name="connsiteY35" fmla="*/ 1709578 h 3004572"/>
                <a:gd name="connsiteX0" fmla="*/ 34072 w 8260546"/>
                <a:gd name="connsiteY0" fmla="*/ 1902618 h 3004572"/>
                <a:gd name="connsiteX1" fmla="*/ 669072 w 8260546"/>
                <a:gd name="connsiteY1" fmla="*/ 1004728 h 3004572"/>
                <a:gd name="connsiteX2" fmla="*/ 994192 w 8260546"/>
                <a:gd name="connsiteY2" fmla="*/ 834548 h 3004572"/>
                <a:gd name="connsiteX3" fmla="*/ 1408212 w 8260546"/>
                <a:gd name="connsiteY3" fmla="*/ 1127918 h 3004572"/>
                <a:gd name="connsiteX4" fmla="*/ 1753652 w 8260546"/>
                <a:gd name="connsiteY4" fmla="*/ 1298098 h 3004572"/>
                <a:gd name="connsiteX5" fmla="*/ 2412782 w 8260546"/>
                <a:gd name="connsiteY5" fmla="*/ 1637188 h 3004572"/>
                <a:gd name="connsiteX6" fmla="*/ 3419892 w 8260546"/>
                <a:gd name="connsiteY6" fmla="*/ 1733708 h 3004572"/>
                <a:gd name="connsiteX7" fmla="*/ 4216182 w 8260546"/>
                <a:gd name="connsiteY7" fmla="*/ 1672748 h 3004572"/>
                <a:gd name="connsiteX8" fmla="*/ 5237262 w 8260546"/>
                <a:gd name="connsiteY8" fmla="*/ 1356518 h 3004572"/>
                <a:gd name="connsiteX9" fmla="*/ 6100862 w 8260546"/>
                <a:gd name="connsiteY9" fmla="*/ 900588 h 3004572"/>
                <a:gd name="connsiteX10" fmla="*/ 6768882 w 8260546"/>
                <a:gd name="connsiteY10" fmla="*/ 411638 h 3004572"/>
                <a:gd name="connsiteX11" fmla="*/ 7576602 w 8260546"/>
                <a:gd name="connsiteY11" fmla="*/ 47148 h 3004572"/>
                <a:gd name="connsiteX12" fmla="*/ 8101112 w 8260546"/>
                <a:gd name="connsiteY12" fmla="*/ 21748 h 3004572"/>
                <a:gd name="connsiteX13" fmla="*/ 8260498 w 8260546"/>
                <a:gd name="connsiteY13" fmla="*/ 205898 h 3004572"/>
                <a:gd name="connsiteX14" fmla="*/ 8106193 w 8260546"/>
                <a:gd name="connsiteY14" fmla="*/ 436403 h 3004572"/>
                <a:gd name="connsiteX15" fmla="*/ 7998242 w 8260546"/>
                <a:gd name="connsiteY15" fmla="*/ 481488 h 3004572"/>
                <a:gd name="connsiteX16" fmla="*/ 8151277 w 8260546"/>
                <a:gd name="connsiteY16" fmla="*/ 275113 h 3004572"/>
                <a:gd name="connsiteX17" fmla="*/ 7982369 w 8260546"/>
                <a:gd name="connsiteY17" fmla="*/ 293527 h 3004572"/>
                <a:gd name="connsiteX18" fmla="*/ 7764562 w 8260546"/>
                <a:gd name="connsiteY18" fmla="*/ 419258 h 3004572"/>
                <a:gd name="connsiteX19" fmla="*/ 7408964 w 8260546"/>
                <a:gd name="connsiteY19" fmla="*/ 868837 h 3004572"/>
                <a:gd name="connsiteX20" fmla="*/ 7014627 w 8260546"/>
                <a:gd name="connsiteY20" fmla="*/ 1498123 h 3004572"/>
                <a:gd name="connsiteX21" fmla="*/ 6517424 w 8260546"/>
                <a:gd name="connsiteY21" fmla="*/ 1943257 h 3004572"/>
                <a:gd name="connsiteX22" fmla="*/ 5955449 w 8260546"/>
                <a:gd name="connsiteY22" fmla="*/ 2272822 h 3004572"/>
                <a:gd name="connsiteX23" fmla="*/ 5532537 w 8260546"/>
                <a:gd name="connsiteY23" fmla="*/ 2476658 h 3004572"/>
                <a:gd name="connsiteX24" fmla="*/ 5212499 w 8260546"/>
                <a:gd name="connsiteY24" fmla="*/ 2590957 h 3004572"/>
                <a:gd name="connsiteX25" fmla="*/ 4719104 w 8260546"/>
                <a:gd name="connsiteY25" fmla="*/ 2779552 h 3004572"/>
                <a:gd name="connsiteX26" fmla="*/ 4118392 w 8260546"/>
                <a:gd name="connsiteY26" fmla="*/ 2908458 h 3004572"/>
                <a:gd name="connsiteX27" fmla="*/ 3410369 w 8260546"/>
                <a:gd name="connsiteY27" fmla="*/ 3004342 h 3004572"/>
                <a:gd name="connsiteX28" fmla="*/ 1867952 w 8260546"/>
                <a:gd name="connsiteY28" fmla="*/ 2894488 h 3004572"/>
                <a:gd name="connsiteX29" fmla="*/ 1198664 w 8260546"/>
                <a:gd name="connsiteY29" fmla="*/ 2722403 h 3004572"/>
                <a:gd name="connsiteX30" fmla="*/ 575729 w 8260546"/>
                <a:gd name="connsiteY30" fmla="*/ 2600482 h 3004572"/>
                <a:gd name="connsiteX31" fmla="*/ 192825 w 8260546"/>
                <a:gd name="connsiteY31" fmla="*/ 2377597 h 3004572"/>
                <a:gd name="connsiteX32" fmla="*/ 13752 w 8260546"/>
                <a:gd name="connsiteY32" fmla="*/ 2190273 h 3004572"/>
                <a:gd name="connsiteX33" fmla="*/ 32805 w 8260546"/>
                <a:gd name="connsiteY33" fmla="*/ 1888012 h 3004572"/>
                <a:gd name="connsiteX34" fmla="*/ 196632 w 8260546"/>
                <a:gd name="connsiteY34" fmla="*/ 1709578 h 3004572"/>
                <a:gd name="connsiteX0" fmla="*/ 34072 w 8260546"/>
                <a:gd name="connsiteY0" fmla="*/ 1902618 h 3004572"/>
                <a:gd name="connsiteX1" fmla="*/ 669072 w 8260546"/>
                <a:gd name="connsiteY1" fmla="*/ 1004728 h 3004572"/>
                <a:gd name="connsiteX2" fmla="*/ 994192 w 8260546"/>
                <a:gd name="connsiteY2" fmla="*/ 834548 h 3004572"/>
                <a:gd name="connsiteX3" fmla="*/ 1408212 w 8260546"/>
                <a:gd name="connsiteY3" fmla="*/ 1127918 h 3004572"/>
                <a:gd name="connsiteX4" fmla="*/ 1753652 w 8260546"/>
                <a:gd name="connsiteY4" fmla="*/ 1298098 h 3004572"/>
                <a:gd name="connsiteX5" fmla="*/ 2412782 w 8260546"/>
                <a:gd name="connsiteY5" fmla="*/ 1637188 h 3004572"/>
                <a:gd name="connsiteX6" fmla="*/ 3419892 w 8260546"/>
                <a:gd name="connsiteY6" fmla="*/ 1733708 h 3004572"/>
                <a:gd name="connsiteX7" fmla="*/ 4216182 w 8260546"/>
                <a:gd name="connsiteY7" fmla="*/ 1672748 h 3004572"/>
                <a:gd name="connsiteX8" fmla="*/ 5237262 w 8260546"/>
                <a:gd name="connsiteY8" fmla="*/ 1356518 h 3004572"/>
                <a:gd name="connsiteX9" fmla="*/ 6100862 w 8260546"/>
                <a:gd name="connsiteY9" fmla="*/ 900588 h 3004572"/>
                <a:gd name="connsiteX10" fmla="*/ 6768882 w 8260546"/>
                <a:gd name="connsiteY10" fmla="*/ 411638 h 3004572"/>
                <a:gd name="connsiteX11" fmla="*/ 7576602 w 8260546"/>
                <a:gd name="connsiteY11" fmla="*/ 47148 h 3004572"/>
                <a:gd name="connsiteX12" fmla="*/ 8101112 w 8260546"/>
                <a:gd name="connsiteY12" fmla="*/ 21748 h 3004572"/>
                <a:gd name="connsiteX13" fmla="*/ 8260498 w 8260546"/>
                <a:gd name="connsiteY13" fmla="*/ 205898 h 3004572"/>
                <a:gd name="connsiteX14" fmla="*/ 8106193 w 8260546"/>
                <a:gd name="connsiteY14" fmla="*/ 436403 h 3004572"/>
                <a:gd name="connsiteX15" fmla="*/ 7998242 w 8260546"/>
                <a:gd name="connsiteY15" fmla="*/ 481488 h 3004572"/>
                <a:gd name="connsiteX16" fmla="*/ 8151277 w 8260546"/>
                <a:gd name="connsiteY16" fmla="*/ 275113 h 3004572"/>
                <a:gd name="connsiteX17" fmla="*/ 7982369 w 8260546"/>
                <a:gd name="connsiteY17" fmla="*/ 293527 h 3004572"/>
                <a:gd name="connsiteX18" fmla="*/ 7764562 w 8260546"/>
                <a:gd name="connsiteY18" fmla="*/ 419258 h 3004572"/>
                <a:gd name="connsiteX19" fmla="*/ 7408964 w 8260546"/>
                <a:gd name="connsiteY19" fmla="*/ 868837 h 3004572"/>
                <a:gd name="connsiteX20" fmla="*/ 7014627 w 8260546"/>
                <a:gd name="connsiteY20" fmla="*/ 1498123 h 3004572"/>
                <a:gd name="connsiteX21" fmla="*/ 6517424 w 8260546"/>
                <a:gd name="connsiteY21" fmla="*/ 1943257 h 3004572"/>
                <a:gd name="connsiteX22" fmla="*/ 5955449 w 8260546"/>
                <a:gd name="connsiteY22" fmla="*/ 2272822 h 3004572"/>
                <a:gd name="connsiteX23" fmla="*/ 5532537 w 8260546"/>
                <a:gd name="connsiteY23" fmla="*/ 2476658 h 3004572"/>
                <a:gd name="connsiteX24" fmla="*/ 5212499 w 8260546"/>
                <a:gd name="connsiteY24" fmla="*/ 2590957 h 3004572"/>
                <a:gd name="connsiteX25" fmla="*/ 4719104 w 8260546"/>
                <a:gd name="connsiteY25" fmla="*/ 2779552 h 3004572"/>
                <a:gd name="connsiteX26" fmla="*/ 4118392 w 8260546"/>
                <a:gd name="connsiteY26" fmla="*/ 2908458 h 3004572"/>
                <a:gd name="connsiteX27" fmla="*/ 3410369 w 8260546"/>
                <a:gd name="connsiteY27" fmla="*/ 3004342 h 3004572"/>
                <a:gd name="connsiteX28" fmla="*/ 1867952 w 8260546"/>
                <a:gd name="connsiteY28" fmla="*/ 2894488 h 3004572"/>
                <a:gd name="connsiteX29" fmla="*/ 1198664 w 8260546"/>
                <a:gd name="connsiteY29" fmla="*/ 2722403 h 3004572"/>
                <a:gd name="connsiteX30" fmla="*/ 575729 w 8260546"/>
                <a:gd name="connsiteY30" fmla="*/ 2600482 h 3004572"/>
                <a:gd name="connsiteX31" fmla="*/ 192825 w 8260546"/>
                <a:gd name="connsiteY31" fmla="*/ 2377597 h 3004572"/>
                <a:gd name="connsiteX32" fmla="*/ 13752 w 8260546"/>
                <a:gd name="connsiteY32" fmla="*/ 2190273 h 3004572"/>
                <a:gd name="connsiteX33" fmla="*/ 32805 w 8260546"/>
                <a:gd name="connsiteY33" fmla="*/ 1888012 h 3004572"/>
                <a:gd name="connsiteX0" fmla="*/ 35977 w 8260546"/>
                <a:gd name="connsiteY0" fmla="*/ 1864518 h 3004572"/>
                <a:gd name="connsiteX1" fmla="*/ 669072 w 8260546"/>
                <a:gd name="connsiteY1" fmla="*/ 1004728 h 3004572"/>
                <a:gd name="connsiteX2" fmla="*/ 994192 w 8260546"/>
                <a:gd name="connsiteY2" fmla="*/ 834548 h 3004572"/>
                <a:gd name="connsiteX3" fmla="*/ 1408212 w 8260546"/>
                <a:gd name="connsiteY3" fmla="*/ 1127918 h 3004572"/>
                <a:gd name="connsiteX4" fmla="*/ 1753652 w 8260546"/>
                <a:gd name="connsiteY4" fmla="*/ 1298098 h 3004572"/>
                <a:gd name="connsiteX5" fmla="*/ 2412782 w 8260546"/>
                <a:gd name="connsiteY5" fmla="*/ 1637188 h 3004572"/>
                <a:gd name="connsiteX6" fmla="*/ 3419892 w 8260546"/>
                <a:gd name="connsiteY6" fmla="*/ 1733708 h 3004572"/>
                <a:gd name="connsiteX7" fmla="*/ 4216182 w 8260546"/>
                <a:gd name="connsiteY7" fmla="*/ 1672748 h 3004572"/>
                <a:gd name="connsiteX8" fmla="*/ 5237262 w 8260546"/>
                <a:gd name="connsiteY8" fmla="*/ 1356518 h 3004572"/>
                <a:gd name="connsiteX9" fmla="*/ 6100862 w 8260546"/>
                <a:gd name="connsiteY9" fmla="*/ 900588 h 3004572"/>
                <a:gd name="connsiteX10" fmla="*/ 6768882 w 8260546"/>
                <a:gd name="connsiteY10" fmla="*/ 411638 h 3004572"/>
                <a:gd name="connsiteX11" fmla="*/ 7576602 w 8260546"/>
                <a:gd name="connsiteY11" fmla="*/ 47148 h 3004572"/>
                <a:gd name="connsiteX12" fmla="*/ 8101112 w 8260546"/>
                <a:gd name="connsiteY12" fmla="*/ 21748 h 3004572"/>
                <a:gd name="connsiteX13" fmla="*/ 8260498 w 8260546"/>
                <a:gd name="connsiteY13" fmla="*/ 205898 h 3004572"/>
                <a:gd name="connsiteX14" fmla="*/ 8106193 w 8260546"/>
                <a:gd name="connsiteY14" fmla="*/ 436403 h 3004572"/>
                <a:gd name="connsiteX15" fmla="*/ 7998242 w 8260546"/>
                <a:gd name="connsiteY15" fmla="*/ 481488 h 3004572"/>
                <a:gd name="connsiteX16" fmla="*/ 8151277 w 8260546"/>
                <a:gd name="connsiteY16" fmla="*/ 275113 h 3004572"/>
                <a:gd name="connsiteX17" fmla="*/ 7982369 w 8260546"/>
                <a:gd name="connsiteY17" fmla="*/ 293527 h 3004572"/>
                <a:gd name="connsiteX18" fmla="*/ 7764562 w 8260546"/>
                <a:gd name="connsiteY18" fmla="*/ 419258 h 3004572"/>
                <a:gd name="connsiteX19" fmla="*/ 7408964 w 8260546"/>
                <a:gd name="connsiteY19" fmla="*/ 868837 h 3004572"/>
                <a:gd name="connsiteX20" fmla="*/ 7014627 w 8260546"/>
                <a:gd name="connsiteY20" fmla="*/ 1498123 h 3004572"/>
                <a:gd name="connsiteX21" fmla="*/ 6517424 w 8260546"/>
                <a:gd name="connsiteY21" fmla="*/ 1943257 h 3004572"/>
                <a:gd name="connsiteX22" fmla="*/ 5955449 w 8260546"/>
                <a:gd name="connsiteY22" fmla="*/ 2272822 h 3004572"/>
                <a:gd name="connsiteX23" fmla="*/ 5532537 w 8260546"/>
                <a:gd name="connsiteY23" fmla="*/ 2476658 h 3004572"/>
                <a:gd name="connsiteX24" fmla="*/ 5212499 w 8260546"/>
                <a:gd name="connsiteY24" fmla="*/ 2590957 h 3004572"/>
                <a:gd name="connsiteX25" fmla="*/ 4719104 w 8260546"/>
                <a:gd name="connsiteY25" fmla="*/ 2779552 h 3004572"/>
                <a:gd name="connsiteX26" fmla="*/ 4118392 w 8260546"/>
                <a:gd name="connsiteY26" fmla="*/ 2908458 h 3004572"/>
                <a:gd name="connsiteX27" fmla="*/ 3410369 w 8260546"/>
                <a:gd name="connsiteY27" fmla="*/ 3004342 h 3004572"/>
                <a:gd name="connsiteX28" fmla="*/ 1867952 w 8260546"/>
                <a:gd name="connsiteY28" fmla="*/ 2894488 h 3004572"/>
                <a:gd name="connsiteX29" fmla="*/ 1198664 w 8260546"/>
                <a:gd name="connsiteY29" fmla="*/ 2722403 h 3004572"/>
                <a:gd name="connsiteX30" fmla="*/ 575729 w 8260546"/>
                <a:gd name="connsiteY30" fmla="*/ 2600482 h 3004572"/>
                <a:gd name="connsiteX31" fmla="*/ 192825 w 8260546"/>
                <a:gd name="connsiteY31" fmla="*/ 2377597 h 3004572"/>
                <a:gd name="connsiteX32" fmla="*/ 13752 w 8260546"/>
                <a:gd name="connsiteY32" fmla="*/ 2190273 h 3004572"/>
                <a:gd name="connsiteX33" fmla="*/ 32805 w 8260546"/>
                <a:gd name="connsiteY33" fmla="*/ 1888012 h 3004572"/>
                <a:gd name="connsiteX0" fmla="*/ 35977 w 8260546"/>
                <a:gd name="connsiteY0" fmla="*/ 1864518 h 3004572"/>
                <a:gd name="connsiteX1" fmla="*/ 265214 w 8260546"/>
                <a:gd name="connsiteY1" fmla="*/ 1613692 h 3004572"/>
                <a:gd name="connsiteX2" fmla="*/ 669072 w 8260546"/>
                <a:gd name="connsiteY2" fmla="*/ 1004728 h 3004572"/>
                <a:gd name="connsiteX3" fmla="*/ 994192 w 8260546"/>
                <a:gd name="connsiteY3" fmla="*/ 834548 h 3004572"/>
                <a:gd name="connsiteX4" fmla="*/ 1408212 w 8260546"/>
                <a:gd name="connsiteY4" fmla="*/ 1127918 h 3004572"/>
                <a:gd name="connsiteX5" fmla="*/ 1753652 w 8260546"/>
                <a:gd name="connsiteY5" fmla="*/ 1298098 h 3004572"/>
                <a:gd name="connsiteX6" fmla="*/ 2412782 w 8260546"/>
                <a:gd name="connsiteY6" fmla="*/ 1637188 h 3004572"/>
                <a:gd name="connsiteX7" fmla="*/ 3419892 w 8260546"/>
                <a:gd name="connsiteY7" fmla="*/ 1733708 h 3004572"/>
                <a:gd name="connsiteX8" fmla="*/ 4216182 w 8260546"/>
                <a:gd name="connsiteY8" fmla="*/ 1672748 h 3004572"/>
                <a:gd name="connsiteX9" fmla="*/ 5237262 w 8260546"/>
                <a:gd name="connsiteY9" fmla="*/ 1356518 h 3004572"/>
                <a:gd name="connsiteX10" fmla="*/ 6100862 w 8260546"/>
                <a:gd name="connsiteY10" fmla="*/ 900588 h 3004572"/>
                <a:gd name="connsiteX11" fmla="*/ 6768882 w 8260546"/>
                <a:gd name="connsiteY11" fmla="*/ 411638 h 3004572"/>
                <a:gd name="connsiteX12" fmla="*/ 7576602 w 8260546"/>
                <a:gd name="connsiteY12" fmla="*/ 47148 h 3004572"/>
                <a:gd name="connsiteX13" fmla="*/ 8101112 w 8260546"/>
                <a:gd name="connsiteY13" fmla="*/ 21748 h 3004572"/>
                <a:gd name="connsiteX14" fmla="*/ 8260498 w 8260546"/>
                <a:gd name="connsiteY14" fmla="*/ 205898 h 3004572"/>
                <a:gd name="connsiteX15" fmla="*/ 8106193 w 8260546"/>
                <a:gd name="connsiteY15" fmla="*/ 436403 h 3004572"/>
                <a:gd name="connsiteX16" fmla="*/ 7998242 w 8260546"/>
                <a:gd name="connsiteY16" fmla="*/ 481488 h 3004572"/>
                <a:gd name="connsiteX17" fmla="*/ 8151277 w 8260546"/>
                <a:gd name="connsiteY17" fmla="*/ 275113 h 3004572"/>
                <a:gd name="connsiteX18" fmla="*/ 7982369 w 8260546"/>
                <a:gd name="connsiteY18" fmla="*/ 293527 h 3004572"/>
                <a:gd name="connsiteX19" fmla="*/ 7764562 w 8260546"/>
                <a:gd name="connsiteY19" fmla="*/ 419258 h 3004572"/>
                <a:gd name="connsiteX20" fmla="*/ 7408964 w 8260546"/>
                <a:gd name="connsiteY20" fmla="*/ 868837 h 3004572"/>
                <a:gd name="connsiteX21" fmla="*/ 7014627 w 8260546"/>
                <a:gd name="connsiteY21" fmla="*/ 1498123 h 3004572"/>
                <a:gd name="connsiteX22" fmla="*/ 6517424 w 8260546"/>
                <a:gd name="connsiteY22" fmla="*/ 1943257 h 3004572"/>
                <a:gd name="connsiteX23" fmla="*/ 5955449 w 8260546"/>
                <a:gd name="connsiteY23" fmla="*/ 2272822 h 3004572"/>
                <a:gd name="connsiteX24" fmla="*/ 5532537 w 8260546"/>
                <a:gd name="connsiteY24" fmla="*/ 2476658 h 3004572"/>
                <a:gd name="connsiteX25" fmla="*/ 5212499 w 8260546"/>
                <a:gd name="connsiteY25" fmla="*/ 2590957 h 3004572"/>
                <a:gd name="connsiteX26" fmla="*/ 4719104 w 8260546"/>
                <a:gd name="connsiteY26" fmla="*/ 2779552 h 3004572"/>
                <a:gd name="connsiteX27" fmla="*/ 4118392 w 8260546"/>
                <a:gd name="connsiteY27" fmla="*/ 2908458 h 3004572"/>
                <a:gd name="connsiteX28" fmla="*/ 3410369 w 8260546"/>
                <a:gd name="connsiteY28" fmla="*/ 3004342 h 3004572"/>
                <a:gd name="connsiteX29" fmla="*/ 1867952 w 8260546"/>
                <a:gd name="connsiteY29" fmla="*/ 2894488 h 3004572"/>
                <a:gd name="connsiteX30" fmla="*/ 1198664 w 8260546"/>
                <a:gd name="connsiteY30" fmla="*/ 2722403 h 3004572"/>
                <a:gd name="connsiteX31" fmla="*/ 575729 w 8260546"/>
                <a:gd name="connsiteY31" fmla="*/ 2600482 h 3004572"/>
                <a:gd name="connsiteX32" fmla="*/ 192825 w 8260546"/>
                <a:gd name="connsiteY32" fmla="*/ 2377597 h 3004572"/>
                <a:gd name="connsiteX33" fmla="*/ 13752 w 8260546"/>
                <a:gd name="connsiteY33" fmla="*/ 2190273 h 3004572"/>
                <a:gd name="connsiteX34" fmla="*/ 32805 w 8260546"/>
                <a:gd name="connsiteY34" fmla="*/ 1888012 h 3004572"/>
                <a:gd name="connsiteX0" fmla="*/ 35977 w 8260546"/>
                <a:gd name="connsiteY0" fmla="*/ 1864518 h 3004572"/>
                <a:gd name="connsiteX1" fmla="*/ 265214 w 8260546"/>
                <a:gd name="connsiteY1" fmla="*/ 1613692 h 3004572"/>
                <a:gd name="connsiteX2" fmla="*/ 421424 w 8260546"/>
                <a:gd name="connsiteY2" fmla="*/ 1425097 h 3004572"/>
                <a:gd name="connsiteX3" fmla="*/ 669072 w 8260546"/>
                <a:gd name="connsiteY3" fmla="*/ 1004728 h 3004572"/>
                <a:gd name="connsiteX4" fmla="*/ 994192 w 8260546"/>
                <a:gd name="connsiteY4" fmla="*/ 834548 h 3004572"/>
                <a:gd name="connsiteX5" fmla="*/ 1408212 w 8260546"/>
                <a:gd name="connsiteY5" fmla="*/ 1127918 h 3004572"/>
                <a:gd name="connsiteX6" fmla="*/ 1753652 w 8260546"/>
                <a:gd name="connsiteY6" fmla="*/ 1298098 h 3004572"/>
                <a:gd name="connsiteX7" fmla="*/ 2412782 w 8260546"/>
                <a:gd name="connsiteY7" fmla="*/ 1637188 h 3004572"/>
                <a:gd name="connsiteX8" fmla="*/ 3419892 w 8260546"/>
                <a:gd name="connsiteY8" fmla="*/ 1733708 h 3004572"/>
                <a:gd name="connsiteX9" fmla="*/ 4216182 w 8260546"/>
                <a:gd name="connsiteY9" fmla="*/ 1672748 h 3004572"/>
                <a:gd name="connsiteX10" fmla="*/ 5237262 w 8260546"/>
                <a:gd name="connsiteY10" fmla="*/ 1356518 h 3004572"/>
                <a:gd name="connsiteX11" fmla="*/ 6100862 w 8260546"/>
                <a:gd name="connsiteY11" fmla="*/ 900588 h 3004572"/>
                <a:gd name="connsiteX12" fmla="*/ 6768882 w 8260546"/>
                <a:gd name="connsiteY12" fmla="*/ 411638 h 3004572"/>
                <a:gd name="connsiteX13" fmla="*/ 7576602 w 8260546"/>
                <a:gd name="connsiteY13" fmla="*/ 47148 h 3004572"/>
                <a:gd name="connsiteX14" fmla="*/ 8101112 w 8260546"/>
                <a:gd name="connsiteY14" fmla="*/ 21748 h 3004572"/>
                <a:gd name="connsiteX15" fmla="*/ 8260498 w 8260546"/>
                <a:gd name="connsiteY15" fmla="*/ 205898 h 3004572"/>
                <a:gd name="connsiteX16" fmla="*/ 8106193 w 8260546"/>
                <a:gd name="connsiteY16" fmla="*/ 436403 h 3004572"/>
                <a:gd name="connsiteX17" fmla="*/ 7998242 w 8260546"/>
                <a:gd name="connsiteY17" fmla="*/ 481488 h 3004572"/>
                <a:gd name="connsiteX18" fmla="*/ 8151277 w 8260546"/>
                <a:gd name="connsiteY18" fmla="*/ 275113 h 3004572"/>
                <a:gd name="connsiteX19" fmla="*/ 7982369 w 8260546"/>
                <a:gd name="connsiteY19" fmla="*/ 293527 h 3004572"/>
                <a:gd name="connsiteX20" fmla="*/ 7764562 w 8260546"/>
                <a:gd name="connsiteY20" fmla="*/ 419258 h 3004572"/>
                <a:gd name="connsiteX21" fmla="*/ 7408964 w 8260546"/>
                <a:gd name="connsiteY21" fmla="*/ 868837 h 3004572"/>
                <a:gd name="connsiteX22" fmla="*/ 7014627 w 8260546"/>
                <a:gd name="connsiteY22" fmla="*/ 1498123 h 3004572"/>
                <a:gd name="connsiteX23" fmla="*/ 6517424 w 8260546"/>
                <a:gd name="connsiteY23" fmla="*/ 1943257 h 3004572"/>
                <a:gd name="connsiteX24" fmla="*/ 5955449 w 8260546"/>
                <a:gd name="connsiteY24" fmla="*/ 2272822 h 3004572"/>
                <a:gd name="connsiteX25" fmla="*/ 5532537 w 8260546"/>
                <a:gd name="connsiteY25" fmla="*/ 2476658 h 3004572"/>
                <a:gd name="connsiteX26" fmla="*/ 5212499 w 8260546"/>
                <a:gd name="connsiteY26" fmla="*/ 2590957 h 3004572"/>
                <a:gd name="connsiteX27" fmla="*/ 4719104 w 8260546"/>
                <a:gd name="connsiteY27" fmla="*/ 2779552 h 3004572"/>
                <a:gd name="connsiteX28" fmla="*/ 4118392 w 8260546"/>
                <a:gd name="connsiteY28" fmla="*/ 2908458 h 3004572"/>
                <a:gd name="connsiteX29" fmla="*/ 3410369 w 8260546"/>
                <a:gd name="connsiteY29" fmla="*/ 3004342 h 3004572"/>
                <a:gd name="connsiteX30" fmla="*/ 1867952 w 8260546"/>
                <a:gd name="connsiteY30" fmla="*/ 2894488 h 3004572"/>
                <a:gd name="connsiteX31" fmla="*/ 1198664 w 8260546"/>
                <a:gd name="connsiteY31" fmla="*/ 2722403 h 3004572"/>
                <a:gd name="connsiteX32" fmla="*/ 575729 w 8260546"/>
                <a:gd name="connsiteY32" fmla="*/ 2600482 h 3004572"/>
                <a:gd name="connsiteX33" fmla="*/ 192825 w 8260546"/>
                <a:gd name="connsiteY33" fmla="*/ 2377597 h 3004572"/>
                <a:gd name="connsiteX34" fmla="*/ 13752 w 8260546"/>
                <a:gd name="connsiteY34" fmla="*/ 2190273 h 3004572"/>
                <a:gd name="connsiteX35" fmla="*/ 32805 w 8260546"/>
                <a:gd name="connsiteY35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21424 w 8260546"/>
                <a:gd name="connsiteY2" fmla="*/ 1425097 h 3004572"/>
                <a:gd name="connsiteX3" fmla="*/ 669072 w 8260546"/>
                <a:gd name="connsiteY3" fmla="*/ 1004728 h 3004572"/>
                <a:gd name="connsiteX4" fmla="*/ 994192 w 8260546"/>
                <a:gd name="connsiteY4" fmla="*/ 834548 h 3004572"/>
                <a:gd name="connsiteX5" fmla="*/ 1408212 w 8260546"/>
                <a:gd name="connsiteY5" fmla="*/ 1127918 h 3004572"/>
                <a:gd name="connsiteX6" fmla="*/ 1753652 w 8260546"/>
                <a:gd name="connsiteY6" fmla="*/ 1298098 h 3004572"/>
                <a:gd name="connsiteX7" fmla="*/ 2412782 w 8260546"/>
                <a:gd name="connsiteY7" fmla="*/ 1637188 h 3004572"/>
                <a:gd name="connsiteX8" fmla="*/ 3419892 w 8260546"/>
                <a:gd name="connsiteY8" fmla="*/ 1733708 h 3004572"/>
                <a:gd name="connsiteX9" fmla="*/ 4216182 w 8260546"/>
                <a:gd name="connsiteY9" fmla="*/ 1672748 h 3004572"/>
                <a:gd name="connsiteX10" fmla="*/ 5237262 w 8260546"/>
                <a:gd name="connsiteY10" fmla="*/ 1356518 h 3004572"/>
                <a:gd name="connsiteX11" fmla="*/ 6100862 w 8260546"/>
                <a:gd name="connsiteY11" fmla="*/ 900588 h 3004572"/>
                <a:gd name="connsiteX12" fmla="*/ 6768882 w 8260546"/>
                <a:gd name="connsiteY12" fmla="*/ 411638 h 3004572"/>
                <a:gd name="connsiteX13" fmla="*/ 7576602 w 8260546"/>
                <a:gd name="connsiteY13" fmla="*/ 47148 h 3004572"/>
                <a:gd name="connsiteX14" fmla="*/ 8101112 w 8260546"/>
                <a:gd name="connsiteY14" fmla="*/ 21748 h 3004572"/>
                <a:gd name="connsiteX15" fmla="*/ 8260498 w 8260546"/>
                <a:gd name="connsiteY15" fmla="*/ 205898 h 3004572"/>
                <a:gd name="connsiteX16" fmla="*/ 8106193 w 8260546"/>
                <a:gd name="connsiteY16" fmla="*/ 436403 h 3004572"/>
                <a:gd name="connsiteX17" fmla="*/ 7998242 w 8260546"/>
                <a:gd name="connsiteY17" fmla="*/ 481488 h 3004572"/>
                <a:gd name="connsiteX18" fmla="*/ 8151277 w 8260546"/>
                <a:gd name="connsiteY18" fmla="*/ 275113 h 3004572"/>
                <a:gd name="connsiteX19" fmla="*/ 7982369 w 8260546"/>
                <a:gd name="connsiteY19" fmla="*/ 293527 h 3004572"/>
                <a:gd name="connsiteX20" fmla="*/ 7764562 w 8260546"/>
                <a:gd name="connsiteY20" fmla="*/ 419258 h 3004572"/>
                <a:gd name="connsiteX21" fmla="*/ 7408964 w 8260546"/>
                <a:gd name="connsiteY21" fmla="*/ 868837 h 3004572"/>
                <a:gd name="connsiteX22" fmla="*/ 7014627 w 8260546"/>
                <a:gd name="connsiteY22" fmla="*/ 1498123 h 3004572"/>
                <a:gd name="connsiteX23" fmla="*/ 6517424 w 8260546"/>
                <a:gd name="connsiteY23" fmla="*/ 1943257 h 3004572"/>
                <a:gd name="connsiteX24" fmla="*/ 5955449 w 8260546"/>
                <a:gd name="connsiteY24" fmla="*/ 2272822 h 3004572"/>
                <a:gd name="connsiteX25" fmla="*/ 5532537 w 8260546"/>
                <a:gd name="connsiteY25" fmla="*/ 2476658 h 3004572"/>
                <a:gd name="connsiteX26" fmla="*/ 5212499 w 8260546"/>
                <a:gd name="connsiteY26" fmla="*/ 2590957 h 3004572"/>
                <a:gd name="connsiteX27" fmla="*/ 4719104 w 8260546"/>
                <a:gd name="connsiteY27" fmla="*/ 2779552 h 3004572"/>
                <a:gd name="connsiteX28" fmla="*/ 4118392 w 8260546"/>
                <a:gd name="connsiteY28" fmla="*/ 2908458 h 3004572"/>
                <a:gd name="connsiteX29" fmla="*/ 3410369 w 8260546"/>
                <a:gd name="connsiteY29" fmla="*/ 3004342 h 3004572"/>
                <a:gd name="connsiteX30" fmla="*/ 1867952 w 8260546"/>
                <a:gd name="connsiteY30" fmla="*/ 2894488 h 3004572"/>
                <a:gd name="connsiteX31" fmla="*/ 1198664 w 8260546"/>
                <a:gd name="connsiteY31" fmla="*/ 2722403 h 3004572"/>
                <a:gd name="connsiteX32" fmla="*/ 575729 w 8260546"/>
                <a:gd name="connsiteY32" fmla="*/ 2600482 h 3004572"/>
                <a:gd name="connsiteX33" fmla="*/ 192825 w 8260546"/>
                <a:gd name="connsiteY33" fmla="*/ 2377597 h 3004572"/>
                <a:gd name="connsiteX34" fmla="*/ 13752 w 8260546"/>
                <a:gd name="connsiteY34" fmla="*/ 2190273 h 3004572"/>
                <a:gd name="connsiteX35" fmla="*/ 32805 w 8260546"/>
                <a:gd name="connsiteY35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21424 w 8260546"/>
                <a:gd name="connsiteY2" fmla="*/ 1425097 h 3004572"/>
                <a:gd name="connsiteX3" fmla="*/ 522389 w 8260546"/>
                <a:gd name="connsiteY3" fmla="*/ 1295557 h 3004572"/>
                <a:gd name="connsiteX4" fmla="*/ 669072 w 8260546"/>
                <a:gd name="connsiteY4" fmla="*/ 1004728 h 3004572"/>
                <a:gd name="connsiteX5" fmla="*/ 994192 w 8260546"/>
                <a:gd name="connsiteY5" fmla="*/ 834548 h 3004572"/>
                <a:gd name="connsiteX6" fmla="*/ 1408212 w 8260546"/>
                <a:gd name="connsiteY6" fmla="*/ 1127918 h 3004572"/>
                <a:gd name="connsiteX7" fmla="*/ 1753652 w 8260546"/>
                <a:gd name="connsiteY7" fmla="*/ 1298098 h 3004572"/>
                <a:gd name="connsiteX8" fmla="*/ 2412782 w 8260546"/>
                <a:gd name="connsiteY8" fmla="*/ 1637188 h 3004572"/>
                <a:gd name="connsiteX9" fmla="*/ 3419892 w 8260546"/>
                <a:gd name="connsiteY9" fmla="*/ 1733708 h 3004572"/>
                <a:gd name="connsiteX10" fmla="*/ 4216182 w 8260546"/>
                <a:gd name="connsiteY10" fmla="*/ 1672748 h 3004572"/>
                <a:gd name="connsiteX11" fmla="*/ 5237262 w 8260546"/>
                <a:gd name="connsiteY11" fmla="*/ 1356518 h 3004572"/>
                <a:gd name="connsiteX12" fmla="*/ 6100862 w 8260546"/>
                <a:gd name="connsiteY12" fmla="*/ 900588 h 3004572"/>
                <a:gd name="connsiteX13" fmla="*/ 6768882 w 8260546"/>
                <a:gd name="connsiteY13" fmla="*/ 411638 h 3004572"/>
                <a:gd name="connsiteX14" fmla="*/ 7576602 w 8260546"/>
                <a:gd name="connsiteY14" fmla="*/ 47148 h 3004572"/>
                <a:gd name="connsiteX15" fmla="*/ 8101112 w 8260546"/>
                <a:gd name="connsiteY15" fmla="*/ 21748 h 3004572"/>
                <a:gd name="connsiteX16" fmla="*/ 8260498 w 8260546"/>
                <a:gd name="connsiteY16" fmla="*/ 205898 h 3004572"/>
                <a:gd name="connsiteX17" fmla="*/ 8106193 w 8260546"/>
                <a:gd name="connsiteY17" fmla="*/ 436403 h 3004572"/>
                <a:gd name="connsiteX18" fmla="*/ 7998242 w 8260546"/>
                <a:gd name="connsiteY18" fmla="*/ 481488 h 3004572"/>
                <a:gd name="connsiteX19" fmla="*/ 8151277 w 8260546"/>
                <a:gd name="connsiteY19" fmla="*/ 275113 h 3004572"/>
                <a:gd name="connsiteX20" fmla="*/ 7982369 w 8260546"/>
                <a:gd name="connsiteY20" fmla="*/ 293527 h 3004572"/>
                <a:gd name="connsiteX21" fmla="*/ 7764562 w 8260546"/>
                <a:gd name="connsiteY21" fmla="*/ 419258 h 3004572"/>
                <a:gd name="connsiteX22" fmla="*/ 7408964 w 8260546"/>
                <a:gd name="connsiteY22" fmla="*/ 868837 h 3004572"/>
                <a:gd name="connsiteX23" fmla="*/ 7014627 w 8260546"/>
                <a:gd name="connsiteY23" fmla="*/ 1498123 h 3004572"/>
                <a:gd name="connsiteX24" fmla="*/ 6517424 w 8260546"/>
                <a:gd name="connsiteY24" fmla="*/ 1943257 h 3004572"/>
                <a:gd name="connsiteX25" fmla="*/ 5955449 w 8260546"/>
                <a:gd name="connsiteY25" fmla="*/ 2272822 h 3004572"/>
                <a:gd name="connsiteX26" fmla="*/ 5532537 w 8260546"/>
                <a:gd name="connsiteY26" fmla="*/ 2476658 h 3004572"/>
                <a:gd name="connsiteX27" fmla="*/ 5212499 w 8260546"/>
                <a:gd name="connsiteY27" fmla="*/ 2590957 h 3004572"/>
                <a:gd name="connsiteX28" fmla="*/ 4719104 w 8260546"/>
                <a:gd name="connsiteY28" fmla="*/ 2779552 h 3004572"/>
                <a:gd name="connsiteX29" fmla="*/ 4118392 w 8260546"/>
                <a:gd name="connsiteY29" fmla="*/ 2908458 h 3004572"/>
                <a:gd name="connsiteX30" fmla="*/ 3410369 w 8260546"/>
                <a:gd name="connsiteY30" fmla="*/ 3004342 h 3004572"/>
                <a:gd name="connsiteX31" fmla="*/ 1867952 w 8260546"/>
                <a:gd name="connsiteY31" fmla="*/ 2894488 h 3004572"/>
                <a:gd name="connsiteX32" fmla="*/ 1198664 w 8260546"/>
                <a:gd name="connsiteY32" fmla="*/ 2722403 h 3004572"/>
                <a:gd name="connsiteX33" fmla="*/ 575729 w 8260546"/>
                <a:gd name="connsiteY33" fmla="*/ 2600482 h 3004572"/>
                <a:gd name="connsiteX34" fmla="*/ 192825 w 8260546"/>
                <a:gd name="connsiteY34" fmla="*/ 2377597 h 3004572"/>
                <a:gd name="connsiteX35" fmla="*/ 13752 w 8260546"/>
                <a:gd name="connsiteY35" fmla="*/ 2190273 h 3004572"/>
                <a:gd name="connsiteX36" fmla="*/ 32805 w 8260546"/>
                <a:gd name="connsiteY36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21424 w 8260546"/>
                <a:gd name="connsiteY2" fmla="*/ 1425097 h 3004572"/>
                <a:gd name="connsiteX3" fmla="*/ 522389 w 8260546"/>
                <a:gd name="connsiteY3" fmla="*/ 1295557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994192 w 8260546"/>
                <a:gd name="connsiteY6" fmla="*/ 834548 h 3004572"/>
                <a:gd name="connsiteX7" fmla="*/ 1408212 w 8260546"/>
                <a:gd name="connsiteY7" fmla="*/ 1127918 h 3004572"/>
                <a:gd name="connsiteX8" fmla="*/ 1753652 w 8260546"/>
                <a:gd name="connsiteY8" fmla="*/ 1298098 h 3004572"/>
                <a:gd name="connsiteX9" fmla="*/ 2412782 w 8260546"/>
                <a:gd name="connsiteY9" fmla="*/ 1637188 h 3004572"/>
                <a:gd name="connsiteX10" fmla="*/ 3419892 w 8260546"/>
                <a:gd name="connsiteY10" fmla="*/ 1733708 h 3004572"/>
                <a:gd name="connsiteX11" fmla="*/ 4216182 w 8260546"/>
                <a:gd name="connsiteY11" fmla="*/ 1672748 h 3004572"/>
                <a:gd name="connsiteX12" fmla="*/ 5237262 w 8260546"/>
                <a:gd name="connsiteY12" fmla="*/ 1356518 h 3004572"/>
                <a:gd name="connsiteX13" fmla="*/ 6100862 w 8260546"/>
                <a:gd name="connsiteY13" fmla="*/ 900588 h 3004572"/>
                <a:gd name="connsiteX14" fmla="*/ 6768882 w 8260546"/>
                <a:gd name="connsiteY14" fmla="*/ 411638 h 3004572"/>
                <a:gd name="connsiteX15" fmla="*/ 7576602 w 8260546"/>
                <a:gd name="connsiteY15" fmla="*/ 47148 h 3004572"/>
                <a:gd name="connsiteX16" fmla="*/ 8101112 w 8260546"/>
                <a:gd name="connsiteY16" fmla="*/ 21748 h 3004572"/>
                <a:gd name="connsiteX17" fmla="*/ 8260498 w 8260546"/>
                <a:gd name="connsiteY17" fmla="*/ 205898 h 3004572"/>
                <a:gd name="connsiteX18" fmla="*/ 8106193 w 8260546"/>
                <a:gd name="connsiteY18" fmla="*/ 436403 h 3004572"/>
                <a:gd name="connsiteX19" fmla="*/ 7998242 w 8260546"/>
                <a:gd name="connsiteY19" fmla="*/ 481488 h 3004572"/>
                <a:gd name="connsiteX20" fmla="*/ 8151277 w 8260546"/>
                <a:gd name="connsiteY20" fmla="*/ 275113 h 3004572"/>
                <a:gd name="connsiteX21" fmla="*/ 7982369 w 8260546"/>
                <a:gd name="connsiteY21" fmla="*/ 293527 h 3004572"/>
                <a:gd name="connsiteX22" fmla="*/ 7764562 w 8260546"/>
                <a:gd name="connsiteY22" fmla="*/ 419258 h 3004572"/>
                <a:gd name="connsiteX23" fmla="*/ 7408964 w 8260546"/>
                <a:gd name="connsiteY23" fmla="*/ 868837 h 3004572"/>
                <a:gd name="connsiteX24" fmla="*/ 7014627 w 8260546"/>
                <a:gd name="connsiteY24" fmla="*/ 1498123 h 3004572"/>
                <a:gd name="connsiteX25" fmla="*/ 6517424 w 8260546"/>
                <a:gd name="connsiteY25" fmla="*/ 1943257 h 3004572"/>
                <a:gd name="connsiteX26" fmla="*/ 5955449 w 8260546"/>
                <a:gd name="connsiteY26" fmla="*/ 2272822 h 3004572"/>
                <a:gd name="connsiteX27" fmla="*/ 5532537 w 8260546"/>
                <a:gd name="connsiteY27" fmla="*/ 2476658 h 3004572"/>
                <a:gd name="connsiteX28" fmla="*/ 5212499 w 8260546"/>
                <a:gd name="connsiteY28" fmla="*/ 2590957 h 3004572"/>
                <a:gd name="connsiteX29" fmla="*/ 4719104 w 8260546"/>
                <a:gd name="connsiteY29" fmla="*/ 2779552 h 3004572"/>
                <a:gd name="connsiteX30" fmla="*/ 4118392 w 8260546"/>
                <a:gd name="connsiteY30" fmla="*/ 2908458 h 3004572"/>
                <a:gd name="connsiteX31" fmla="*/ 3410369 w 8260546"/>
                <a:gd name="connsiteY31" fmla="*/ 3004342 h 3004572"/>
                <a:gd name="connsiteX32" fmla="*/ 1867952 w 8260546"/>
                <a:gd name="connsiteY32" fmla="*/ 2894488 h 3004572"/>
                <a:gd name="connsiteX33" fmla="*/ 1198664 w 8260546"/>
                <a:gd name="connsiteY33" fmla="*/ 2722403 h 3004572"/>
                <a:gd name="connsiteX34" fmla="*/ 575729 w 8260546"/>
                <a:gd name="connsiteY34" fmla="*/ 2600482 h 3004572"/>
                <a:gd name="connsiteX35" fmla="*/ 192825 w 8260546"/>
                <a:gd name="connsiteY35" fmla="*/ 2377597 h 3004572"/>
                <a:gd name="connsiteX36" fmla="*/ 13752 w 8260546"/>
                <a:gd name="connsiteY36" fmla="*/ 2190273 h 3004572"/>
                <a:gd name="connsiteX37" fmla="*/ 32805 w 8260546"/>
                <a:gd name="connsiteY37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21424 w 8260546"/>
                <a:gd name="connsiteY2" fmla="*/ 1425097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994192 w 8260546"/>
                <a:gd name="connsiteY6" fmla="*/ 834548 h 3004572"/>
                <a:gd name="connsiteX7" fmla="*/ 1408212 w 8260546"/>
                <a:gd name="connsiteY7" fmla="*/ 1127918 h 3004572"/>
                <a:gd name="connsiteX8" fmla="*/ 1753652 w 8260546"/>
                <a:gd name="connsiteY8" fmla="*/ 1298098 h 3004572"/>
                <a:gd name="connsiteX9" fmla="*/ 2412782 w 8260546"/>
                <a:gd name="connsiteY9" fmla="*/ 1637188 h 3004572"/>
                <a:gd name="connsiteX10" fmla="*/ 3419892 w 8260546"/>
                <a:gd name="connsiteY10" fmla="*/ 1733708 h 3004572"/>
                <a:gd name="connsiteX11" fmla="*/ 4216182 w 8260546"/>
                <a:gd name="connsiteY11" fmla="*/ 1672748 h 3004572"/>
                <a:gd name="connsiteX12" fmla="*/ 5237262 w 8260546"/>
                <a:gd name="connsiteY12" fmla="*/ 1356518 h 3004572"/>
                <a:gd name="connsiteX13" fmla="*/ 6100862 w 8260546"/>
                <a:gd name="connsiteY13" fmla="*/ 900588 h 3004572"/>
                <a:gd name="connsiteX14" fmla="*/ 6768882 w 8260546"/>
                <a:gd name="connsiteY14" fmla="*/ 411638 h 3004572"/>
                <a:gd name="connsiteX15" fmla="*/ 7576602 w 8260546"/>
                <a:gd name="connsiteY15" fmla="*/ 47148 h 3004572"/>
                <a:gd name="connsiteX16" fmla="*/ 8101112 w 8260546"/>
                <a:gd name="connsiteY16" fmla="*/ 21748 h 3004572"/>
                <a:gd name="connsiteX17" fmla="*/ 8260498 w 8260546"/>
                <a:gd name="connsiteY17" fmla="*/ 205898 h 3004572"/>
                <a:gd name="connsiteX18" fmla="*/ 8106193 w 8260546"/>
                <a:gd name="connsiteY18" fmla="*/ 436403 h 3004572"/>
                <a:gd name="connsiteX19" fmla="*/ 7998242 w 8260546"/>
                <a:gd name="connsiteY19" fmla="*/ 481488 h 3004572"/>
                <a:gd name="connsiteX20" fmla="*/ 8151277 w 8260546"/>
                <a:gd name="connsiteY20" fmla="*/ 275113 h 3004572"/>
                <a:gd name="connsiteX21" fmla="*/ 7982369 w 8260546"/>
                <a:gd name="connsiteY21" fmla="*/ 293527 h 3004572"/>
                <a:gd name="connsiteX22" fmla="*/ 7764562 w 8260546"/>
                <a:gd name="connsiteY22" fmla="*/ 419258 h 3004572"/>
                <a:gd name="connsiteX23" fmla="*/ 7408964 w 8260546"/>
                <a:gd name="connsiteY23" fmla="*/ 868837 h 3004572"/>
                <a:gd name="connsiteX24" fmla="*/ 7014627 w 8260546"/>
                <a:gd name="connsiteY24" fmla="*/ 1498123 h 3004572"/>
                <a:gd name="connsiteX25" fmla="*/ 6517424 w 8260546"/>
                <a:gd name="connsiteY25" fmla="*/ 1943257 h 3004572"/>
                <a:gd name="connsiteX26" fmla="*/ 5955449 w 8260546"/>
                <a:gd name="connsiteY26" fmla="*/ 2272822 h 3004572"/>
                <a:gd name="connsiteX27" fmla="*/ 5532537 w 8260546"/>
                <a:gd name="connsiteY27" fmla="*/ 2476658 h 3004572"/>
                <a:gd name="connsiteX28" fmla="*/ 5212499 w 8260546"/>
                <a:gd name="connsiteY28" fmla="*/ 2590957 h 3004572"/>
                <a:gd name="connsiteX29" fmla="*/ 4719104 w 8260546"/>
                <a:gd name="connsiteY29" fmla="*/ 2779552 h 3004572"/>
                <a:gd name="connsiteX30" fmla="*/ 4118392 w 8260546"/>
                <a:gd name="connsiteY30" fmla="*/ 2908458 h 3004572"/>
                <a:gd name="connsiteX31" fmla="*/ 3410369 w 8260546"/>
                <a:gd name="connsiteY31" fmla="*/ 3004342 h 3004572"/>
                <a:gd name="connsiteX32" fmla="*/ 1867952 w 8260546"/>
                <a:gd name="connsiteY32" fmla="*/ 2894488 h 3004572"/>
                <a:gd name="connsiteX33" fmla="*/ 1198664 w 8260546"/>
                <a:gd name="connsiteY33" fmla="*/ 2722403 h 3004572"/>
                <a:gd name="connsiteX34" fmla="*/ 575729 w 8260546"/>
                <a:gd name="connsiteY34" fmla="*/ 2600482 h 3004572"/>
                <a:gd name="connsiteX35" fmla="*/ 192825 w 8260546"/>
                <a:gd name="connsiteY35" fmla="*/ 2377597 h 3004572"/>
                <a:gd name="connsiteX36" fmla="*/ 13752 w 8260546"/>
                <a:gd name="connsiteY36" fmla="*/ 2190273 h 3004572"/>
                <a:gd name="connsiteX37" fmla="*/ 32805 w 8260546"/>
                <a:gd name="connsiteY37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994192 w 8260546"/>
                <a:gd name="connsiteY6" fmla="*/ 834548 h 3004572"/>
                <a:gd name="connsiteX7" fmla="*/ 1408212 w 8260546"/>
                <a:gd name="connsiteY7" fmla="*/ 1127918 h 3004572"/>
                <a:gd name="connsiteX8" fmla="*/ 1753652 w 8260546"/>
                <a:gd name="connsiteY8" fmla="*/ 1298098 h 3004572"/>
                <a:gd name="connsiteX9" fmla="*/ 2412782 w 8260546"/>
                <a:gd name="connsiteY9" fmla="*/ 1637188 h 3004572"/>
                <a:gd name="connsiteX10" fmla="*/ 3419892 w 8260546"/>
                <a:gd name="connsiteY10" fmla="*/ 1733708 h 3004572"/>
                <a:gd name="connsiteX11" fmla="*/ 4216182 w 8260546"/>
                <a:gd name="connsiteY11" fmla="*/ 1672748 h 3004572"/>
                <a:gd name="connsiteX12" fmla="*/ 5237262 w 8260546"/>
                <a:gd name="connsiteY12" fmla="*/ 1356518 h 3004572"/>
                <a:gd name="connsiteX13" fmla="*/ 6100862 w 8260546"/>
                <a:gd name="connsiteY13" fmla="*/ 900588 h 3004572"/>
                <a:gd name="connsiteX14" fmla="*/ 6768882 w 8260546"/>
                <a:gd name="connsiteY14" fmla="*/ 411638 h 3004572"/>
                <a:gd name="connsiteX15" fmla="*/ 7576602 w 8260546"/>
                <a:gd name="connsiteY15" fmla="*/ 47148 h 3004572"/>
                <a:gd name="connsiteX16" fmla="*/ 8101112 w 8260546"/>
                <a:gd name="connsiteY16" fmla="*/ 21748 h 3004572"/>
                <a:gd name="connsiteX17" fmla="*/ 8260498 w 8260546"/>
                <a:gd name="connsiteY17" fmla="*/ 205898 h 3004572"/>
                <a:gd name="connsiteX18" fmla="*/ 8106193 w 8260546"/>
                <a:gd name="connsiteY18" fmla="*/ 436403 h 3004572"/>
                <a:gd name="connsiteX19" fmla="*/ 7998242 w 8260546"/>
                <a:gd name="connsiteY19" fmla="*/ 481488 h 3004572"/>
                <a:gd name="connsiteX20" fmla="*/ 8151277 w 8260546"/>
                <a:gd name="connsiteY20" fmla="*/ 275113 h 3004572"/>
                <a:gd name="connsiteX21" fmla="*/ 7982369 w 8260546"/>
                <a:gd name="connsiteY21" fmla="*/ 293527 h 3004572"/>
                <a:gd name="connsiteX22" fmla="*/ 7764562 w 8260546"/>
                <a:gd name="connsiteY22" fmla="*/ 419258 h 3004572"/>
                <a:gd name="connsiteX23" fmla="*/ 7408964 w 8260546"/>
                <a:gd name="connsiteY23" fmla="*/ 868837 h 3004572"/>
                <a:gd name="connsiteX24" fmla="*/ 7014627 w 8260546"/>
                <a:gd name="connsiteY24" fmla="*/ 1498123 h 3004572"/>
                <a:gd name="connsiteX25" fmla="*/ 6517424 w 8260546"/>
                <a:gd name="connsiteY25" fmla="*/ 1943257 h 3004572"/>
                <a:gd name="connsiteX26" fmla="*/ 5955449 w 8260546"/>
                <a:gd name="connsiteY26" fmla="*/ 2272822 h 3004572"/>
                <a:gd name="connsiteX27" fmla="*/ 5532537 w 8260546"/>
                <a:gd name="connsiteY27" fmla="*/ 2476658 h 3004572"/>
                <a:gd name="connsiteX28" fmla="*/ 5212499 w 8260546"/>
                <a:gd name="connsiteY28" fmla="*/ 2590957 h 3004572"/>
                <a:gd name="connsiteX29" fmla="*/ 4719104 w 8260546"/>
                <a:gd name="connsiteY29" fmla="*/ 2779552 h 3004572"/>
                <a:gd name="connsiteX30" fmla="*/ 4118392 w 8260546"/>
                <a:gd name="connsiteY30" fmla="*/ 2908458 h 3004572"/>
                <a:gd name="connsiteX31" fmla="*/ 3410369 w 8260546"/>
                <a:gd name="connsiteY31" fmla="*/ 3004342 h 3004572"/>
                <a:gd name="connsiteX32" fmla="*/ 1867952 w 8260546"/>
                <a:gd name="connsiteY32" fmla="*/ 2894488 h 3004572"/>
                <a:gd name="connsiteX33" fmla="*/ 1198664 w 8260546"/>
                <a:gd name="connsiteY33" fmla="*/ 2722403 h 3004572"/>
                <a:gd name="connsiteX34" fmla="*/ 575729 w 8260546"/>
                <a:gd name="connsiteY34" fmla="*/ 2600482 h 3004572"/>
                <a:gd name="connsiteX35" fmla="*/ 192825 w 8260546"/>
                <a:gd name="connsiteY35" fmla="*/ 2377597 h 3004572"/>
                <a:gd name="connsiteX36" fmla="*/ 13752 w 8260546"/>
                <a:gd name="connsiteY36" fmla="*/ 2190273 h 3004572"/>
                <a:gd name="connsiteX37" fmla="*/ 32805 w 8260546"/>
                <a:gd name="connsiteY37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09079 w 8260546"/>
                <a:gd name="connsiteY6" fmla="*/ 897412 h 3004572"/>
                <a:gd name="connsiteX7" fmla="*/ 994192 w 8260546"/>
                <a:gd name="connsiteY7" fmla="*/ 834548 h 3004572"/>
                <a:gd name="connsiteX8" fmla="*/ 1408212 w 8260546"/>
                <a:gd name="connsiteY8" fmla="*/ 1127918 h 3004572"/>
                <a:gd name="connsiteX9" fmla="*/ 1753652 w 8260546"/>
                <a:gd name="connsiteY9" fmla="*/ 1298098 h 3004572"/>
                <a:gd name="connsiteX10" fmla="*/ 2412782 w 8260546"/>
                <a:gd name="connsiteY10" fmla="*/ 1637188 h 3004572"/>
                <a:gd name="connsiteX11" fmla="*/ 3419892 w 8260546"/>
                <a:gd name="connsiteY11" fmla="*/ 1733708 h 3004572"/>
                <a:gd name="connsiteX12" fmla="*/ 4216182 w 8260546"/>
                <a:gd name="connsiteY12" fmla="*/ 1672748 h 3004572"/>
                <a:gd name="connsiteX13" fmla="*/ 5237262 w 8260546"/>
                <a:gd name="connsiteY13" fmla="*/ 1356518 h 3004572"/>
                <a:gd name="connsiteX14" fmla="*/ 6100862 w 8260546"/>
                <a:gd name="connsiteY14" fmla="*/ 900588 h 3004572"/>
                <a:gd name="connsiteX15" fmla="*/ 6768882 w 8260546"/>
                <a:gd name="connsiteY15" fmla="*/ 411638 h 3004572"/>
                <a:gd name="connsiteX16" fmla="*/ 7576602 w 8260546"/>
                <a:gd name="connsiteY16" fmla="*/ 47148 h 3004572"/>
                <a:gd name="connsiteX17" fmla="*/ 8101112 w 8260546"/>
                <a:gd name="connsiteY17" fmla="*/ 21748 h 3004572"/>
                <a:gd name="connsiteX18" fmla="*/ 8260498 w 8260546"/>
                <a:gd name="connsiteY18" fmla="*/ 205898 h 3004572"/>
                <a:gd name="connsiteX19" fmla="*/ 8106193 w 8260546"/>
                <a:gd name="connsiteY19" fmla="*/ 436403 h 3004572"/>
                <a:gd name="connsiteX20" fmla="*/ 7998242 w 8260546"/>
                <a:gd name="connsiteY20" fmla="*/ 481488 h 3004572"/>
                <a:gd name="connsiteX21" fmla="*/ 8151277 w 8260546"/>
                <a:gd name="connsiteY21" fmla="*/ 275113 h 3004572"/>
                <a:gd name="connsiteX22" fmla="*/ 7982369 w 8260546"/>
                <a:gd name="connsiteY22" fmla="*/ 293527 h 3004572"/>
                <a:gd name="connsiteX23" fmla="*/ 7764562 w 8260546"/>
                <a:gd name="connsiteY23" fmla="*/ 419258 h 3004572"/>
                <a:gd name="connsiteX24" fmla="*/ 7408964 w 8260546"/>
                <a:gd name="connsiteY24" fmla="*/ 868837 h 3004572"/>
                <a:gd name="connsiteX25" fmla="*/ 7014627 w 8260546"/>
                <a:gd name="connsiteY25" fmla="*/ 1498123 h 3004572"/>
                <a:gd name="connsiteX26" fmla="*/ 6517424 w 8260546"/>
                <a:gd name="connsiteY26" fmla="*/ 1943257 h 3004572"/>
                <a:gd name="connsiteX27" fmla="*/ 5955449 w 8260546"/>
                <a:gd name="connsiteY27" fmla="*/ 2272822 h 3004572"/>
                <a:gd name="connsiteX28" fmla="*/ 5532537 w 8260546"/>
                <a:gd name="connsiteY28" fmla="*/ 2476658 h 3004572"/>
                <a:gd name="connsiteX29" fmla="*/ 5212499 w 8260546"/>
                <a:gd name="connsiteY29" fmla="*/ 2590957 h 3004572"/>
                <a:gd name="connsiteX30" fmla="*/ 4719104 w 8260546"/>
                <a:gd name="connsiteY30" fmla="*/ 2779552 h 3004572"/>
                <a:gd name="connsiteX31" fmla="*/ 4118392 w 8260546"/>
                <a:gd name="connsiteY31" fmla="*/ 2908458 h 3004572"/>
                <a:gd name="connsiteX32" fmla="*/ 3410369 w 8260546"/>
                <a:gd name="connsiteY32" fmla="*/ 3004342 h 3004572"/>
                <a:gd name="connsiteX33" fmla="*/ 1867952 w 8260546"/>
                <a:gd name="connsiteY33" fmla="*/ 2894488 h 3004572"/>
                <a:gd name="connsiteX34" fmla="*/ 1198664 w 8260546"/>
                <a:gd name="connsiteY34" fmla="*/ 2722403 h 3004572"/>
                <a:gd name="connsiteX35" fmla="*/ 575729 w 8260546"/>
                <a:gd name="connsiteY35" fmla="*/ 2600482 h 3004572"/>
                <a:gd name="connsiteX36" fmla="*/ 192825 w 8260546"/>
                <a:gd name="connsiteY36" fmla="*/ 2377597 h 3004572"/>
                <a:gd name="connsiteX37" fmla="*/ 13752 w 8260546"/>
                <a:gd name="connsiteY37" fmla="*/ 2190273 h 3004572"/>
                <a:gd name="connsiteX38" fmla="*/ 32805 w 8260546"/>
                <a:gd name="connsiteY38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408212 w 8260546"/>
                <a:gd name="connsiteY8" fmla="*/ 1127918 h 3004572"/>
                <a:gd name="connsiteX9" fmla="*/ 1753652 w 8260546"/>
                <a:gd name="connsiteY9" fmla="*/ 1298098 h 3004572"/>
                <a:gd name="connsiteX10" fmla="*/ 2412782 w 8260546"/>
                <a:gd name="connsiteY10" fmla="*/ 1637188 h 3004572"/>
                <a:gd name="connsiteX11" fmla="*/ 3419892 w 8260546"/>
                <a:gd name="connsiteY11" fmla="*/ 1733708 h 3004572"/>
                <a:gd name="connsiteX12" fmla="*/ 4216182 w 8260546"/>
                <a:gd name="connsiteY12" fmla="*/ 1672748 h 3004572"/>
                <a:gd name="connsiteX13" fmla="*/ 5237262 w 8260546"/>
                <a:gd name="connsiteY13" fmla="*/ 1356518 h 3004572"/>
                <a:gd name="connsiteX14" fmla="*/ 6100862 w 8260546"/>
                <a:gd name="connsiteY14" fmla="*/ 900588 h 3004572"/>
                <a:gd name="connsiteX15" fmla="*/ 6768882 w 8260546"/>
                <a:gd name="connsiteY15" fmla="*/ 411638 h 3004572"/>
                <a:gd name="connsiteX16" fmla="*/ 7576602 w 8260546"/>
                <a:gd name="connsiteY16" fmla="*/ 47148 h 3004572"/>
                <a:gd name="connsiteX17" fmla="*/ 8101112 w 8260546"/>
                <a:gd name="connsiteY17" fmla="*/ 21748 h 3004572"/>
                <a:gd name="connsiteX18" fmla="*/ 8260498 w 8260546"/>
                <a:gd name="connsiteY18" fmla="*/ 205898 h 3004572"/>
                <a:gd name="connsiteX19" fmla="*/ 8106193 w 8260546"/>
                <a:gd name="connsiteY19" fmla="*/ 436403 h 3004572"/>
                <a:gd name="connsiteX20" fmla="*/ 7998242 w 8260546"/>
                <a:gd name="connsiteY20" fmla="*/ 481488 h 3004572"/>
                <a:gd name="connsiteX21" fmla="*/ 8151277 w 8260546"/>
                <a:gd name="connsiteY21" fmla="*/ 275113 h 3004572"/>
                <a:gd name="connsiteX22" fmla="*/ 7982369 w 8260546"/>
                <a:gd name="connsiteY22" fmla="*/ 293527 h 3004572"/>
                <a:gd name="connsiteX23" fmla="*/ 7764562 w 8260546"/>
                <a:gd name="connsiteY23" fmla="*/ 419258 h 3004572"/>
                <a:gd name="connsiteX24" fmla="*/ 7408964 w 8260546"/>
                <a:gd name="connsiteY24" fmla="*/ 868837 h 3004572"/>
                <a:gd name="connsiteX25" fmla="*/ 7014627 w 8260546"/>
                <a:gd name="connsiteY25" fmla="*/ 1498123 h 3004572"/>
                <a:gd name="connsiteX26" fmla="*/ 6517424 w 8260546"/>
                <a:gd name="connsiteY26" fmla="*/ 1943257 h 3004572"/>
                <a:gd name="connsiteX27" fmla="*/ 5955449 w 8260546"/>
                <a:gd name="connsiteY27" fmla="*/ 2272822 h 3004572"/>
                <a:gd name="connsiteX28" fmla="*/ 5532537 w 8260546"/>
                <a:gd name="connsiteY28" fmla="*/ 2476658 h 3004572"/>
                <a:gd name="connsiteX29" fmla="*/ 5212499 w 8260546"/>
                <a:gd name="connsiteY29" fmla="*/ 2590957 h 3004572"/>
                <a:gd name="connsiteX30" fmla="*/ 4719104 w 8260546"/>
                <a:gd name="connsiteY30" fmla="*/ 2779552 h 3004572"/>
                <a:gd name="connsiteX31" fmla="*/ 4118392 w 8260546"/>
                <a:gd name="connsiteY31" fmla="*/ 2908458 h 3004572"/>
                <a:gd name="connsiteX32" fmla="*/ 3410369 w 8260546"/>
                <a:gd name="connsiteY32" fmla="*/ 3004342 h 3004572"/>
                <a:gd name="connsiteX33" fmla="*/ 1867952 w 8260546"/>
                <a:gd name="connsiteY33" fmla="*/ 2894488 h 3004572"/>
                <a:gd name="connsiteX34" fmla="*/ 1198664 w 8260546"/>
                <a:gd name="connsiteY34" fmla="*/ 2722403 h 3004572"/>
                <a:gd name="connsiteX35" fmla="*/ 575729 w 8260546"/>
                <a:gd name="connsiteY35" fmla="*/ 2600482 h 3004572"/>
                <a:gd name="connsiteX36" fmla="*/ 192825 w 8260546"/>
                <a:gd name="connsiteY36" fmla="*/ 2377597 h 3004572"/>
                <a:gd name="connsiteX37" fmla="*/ 13752 w 8260546"/>
                <a:gd name="connsiteY37" fmla="*/ 2190273 h 3004572"/>
                <a:gd name="connsiteX38" fmla="*/ 32805 w 8260546"/>
                <a:gd name="connsiteY38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408212 w 8260546"/>
                <a:gd name="connsiteY9" fmla="*/ 1127918 h 3004572"/>
                <a:gd name="connsiteX10" fmla="*/ 1753652 w 8260546"/>
                <a:gd name="connsiteY10" fmla="*/ 1298098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408212 w 8260546"/>
                <a:gd name="connsiteY9" fmla="*/ 112791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75827 w 8260546"/>
                <a:gd name="connsiteY9" fmla="*/ 105171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72017 w 8260546"/>
                <a:gd name="connsiteY9" fmla="*/ 105552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72017 w 8260546"/>
                <a:gd name="connsiteY9" fmla="*/ 105552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49157 w 8260546"/>
                <a:gd name="connsiteY9" fmla="*/ 104790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49157 w 8260546"/>
                <a:gd name="connsiteY9" fmla="*/ 104790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64397 w 8260546"/>
                <a:gd name="connsiteY9" fmla="*/ 106695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64397 w 8260546"/>
                <a:gd name="connsiteY9" fmla="*/ 1066958 h 3004572"/>
                <a:gd name="connsiteX10" fmla="*/ 1601252 w 8260546"/>
                <a:gd name="connsiteY10" fmla="*/ 1250473 h 3004572"/>
                <a:gd name="connsiteX11" fmla="*/ 1836839 w 8260546"/>
                <a:gd name="connsiteY11" fmla="*/ 1346992 h 3004572"/>
                <a:gd name="connsiteX12" fmla="*/ 2412782 w 8260546"/>
                <a:gd name="connsiteY12" fmla="*/ 1637188 h 3004572"/>
                <a:gd name="connsiteX13" fmla="*/ 3419892 w 8260546"/>
                <a:gd name="connsiteY13" fmla="*/ 1733708 h 3004572"/>
                <a:gd name="connsiteX14" fmla="*/ 4216182 w 8260546"/>
                <a:gd name="connsiteY14" fmla="*/ 1672748 h 3004572"/>
                <a:gd name="connsiteX15" fmla="*/ 5237262 w 8260546"/>
                <a:gd name="connsiteY15" fmla="*/ 1356518 h 3004572"/>
                <a:gd name="connsiteX16" fmla="*/ 6100862 w 8260546"/>
                <a:gd name="connsiteY16" fmla="*/ 900588 h 3004572"/>
                <a:gd name="connsiteX17" fmla="*/ 6768882 w 8260546"/>
                <a:gd name="connsiteY17" fmla="*/ 411638 h 3004572"/>
                <a:gd name="connsiteX18" fmla="*/ 7576602 w 8260546"/>
                <a:gd name="connsiteY18" fmla="*/ 47148 h 3004572"/>
                <a:gd name="connsiteX19" fmla="*/ 8101112 w 8260546"/>
                <a:gd name="connsiteY19" fmla="*/ 21748 h 3004572"/>
                <a:gd name="connsiteX20" fmla="*/ 8260498 w 8260546"/>
                <a:gd name="connsiteY20" fmla="*/ 205898 h 3004572"/>
                <a:gd name="connsiteX21" fmla="*/ 8106193 w 8260546"/>
                <a:gd name="connsiteY21" fmla="*/ 436403 h 3004572"/>
                <a:gd name="connsiteX22" fmla="*/ 7998242 w 8260546"/>
                <a:gd name="connsiteY22" fmla="*/ 481488 h 3004572"/>
                <a:gd name="connsiteX23" fmla="*/ 8151277 w 8260546"/>
                <a:gd name="connsiteY23" fmla="*/ 275113 h 3004572"/>
                <a:gd name="connsiteX24" fmla="*/ 7982369 w 8260546"/>
                <a:gd name="connsiteY24" fmla="*/ 293527 h 3004572"/>
                <a:gd name="connsiteX25" fmla="*/ 7764562 w 8260546"/>
                <a:gd name="connsiteY25" fmla="*/ 419258 h 3004572"/>
                <a:gd name="connsiteX26" fmla="*/ 7408964 w 8260546"/>
                <a:gd name="connsiteY26" fmla="*/ 868837 h 3004572"/>
                <a:gd name="connsiteX27" fmla="*/ 7014627 w 8260546"/>
                <a:gd name="connsiteY27" fmla="*/ 1498123 h 3004572"/>
                <a:gd name="connsiteX28" fmla="*/ 6517424 w 8260546"/>
                <a:gd name="connsiteY28" fmla="*/ 1943257 h 3004572"/>
                <a:gd name="connsiteX29" fmla="*/ 5955449 w 8260546"/>
                <a:gd name="connsiteY29" fmla="*/ 2272822 h 3004572"/>
                <a:gd name="connsiteX30" fmla="*/ 5532537 w 8260546"/>
                <a:gd name="connsiteY30" fmla="*/ 2476658 h 3004572"/>
                <a:gd name="connsiteX31" fmla="*/ 5212499 w 8260546"/>
                <a:gd name="connsiteY31" fmla="*/ 2590957 h 3004572"/>
                <a:gd name="connsiteX32" fmla="*/ 4719104 w 8260546"/>
                <a:gd name="connsiteY32" fmla="*/ 2779552 h 3004572"/>
                <a:gd name="connsiteX33" fmla="*/ 4118392 w 8260546"/>
                <a:gd name="connsiteY33" fmla="*/ 2908458 h 3004572"/>
                <a:gd name="connsiteX34" fmla="*/ 3410369 w 8260546"/>
                <a:gd name="connsiteY34" fmla="*/ 3004342 h 3004572"/>
                <a:gd name="connsiteX35" fmla="*/ 1867952 w 8260546"/>
                <a:gd name="connsiteY35" fmla="*/ 2894488 h 3004572"/>
                <a:gd name="connsiteX36" fmla="*/ 1198664 w 8260546"/>
                <a:gd name="connsiteY36" fmla="*/ 2722403 h 3004572"/>
                <a:gd name="connsiteX37" fmla="*/ 575729 w 8260546"/>
                <a:gd name="connsiteY37" fmla="*/ 2600482 h 3004572"/>
                <a:gd name="connsiteX38" fmla="*/ 192825 w 8260546"/>
                <a:gd name="connsiteY38" fmla="*/ 2377597 h 3004572"/>
                <a:gd name="connsiteX39" fmla="*/ 13752 w 8260546"/>
                <a:gd name="connsiteY39" fmla="*/ 2190273 h 3004572"/>
                <a:gd name="connsiteX40" fmla="*/ 32805 w 8260546"/>
                <a:gd name="connsiteY40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64397 w 8260546"/>
                <a:gd name="connsiteY9" fmla="*/ 1066958 h 3004572"/>
                <a:gd name="connsiteX10" fmla="*/ 1601252 w 8260546"/>
                <a:gd name="connsiteY10" fmla="*/ 1250473 h 3004572"/>
                <a:gd name="connsiteX11" fmla="*/ 1836839 w 8260546"/>
                <a:gd name="connsiteY11" fmla="*/ 1346992 h 3004572"/>
                <a:gd name="connsiteX12" fmla="*/ 2412782 w 8260546"/>
                <a:gd name="connsiteY12" fmla="*/ 1637188 h 3004572"/>
                <a:gd name="connsiteX13" fmla="*/ 3419892 w 8260546"/>
                <a:gd name="connsiteY13" fmla="*/ 1733708 h 3004572"/>
                <a:gd name="connsiteX14" fmla="*/ 4216182 w 8260546"/>
                <a:gd name="connsiteY14" fmla="*/ 1672748 h 3004572"/>
                <a:gd name="connsiteX15" fmla="*/ 5237262 w 8260546"/>
                <a:gd name="connsiteY15" fmla="*/ 1356518 h 3004572"/>
                <a:gd name="connsiteX16" fmla="*/ 6100862 w 8260546"/>
                <a:gd name="connsiteY16" fmla="*/ 900588 h 3004572"/>
                <a:gd name="connsiteX17" fmla="*/ 6768882 w 8260546"/>
                <a:gd name="connsiteY17" fmla="*/ 411638 h 3004572"/>
                <a:gd name="connsiteX18" fmla="*/ 7576602 w 8260546"/>
                <a:gd name="connsiteY18" fmla="*/ 47148 h 3004572"/>
                <a:gd name="connsiteX19" fmla="*/ 8101112 w 8260546"/>
                <a:gd name="connsiteY19" fmla="*/ 21748 h 3004572"/>
                <a:gd name="connsiteX20" fmla="*/ 8260498 w 8260546"/>
                <a:gd name="connsiteY20" fmla="*/ 205898 h 3004572"/>
                <a:gd name="connsiteX21" fmla="*/ 8106193 w 8260546"/>
                <a:gd name="connsiteY21" fmla="*/ 436403 h 3004572"/>
                <a:gd name="connsiteX22" fmla="*/ 7998242 w 8260546"/>
                <a:gd name="connsiteY22" fmla="*/ 481488 h 3004572"/>
                <a:gd name="connsiteX23" fmla="*/ 8151277 w 8260546"/>
                <a:gd name="connsiteY23" fmla="*/ 275113 h 3004572"/>
                <a:gd name="connsiteX24" fmla="*/ 7982369 w 8260546"/>
                <a:gd name="connsiteY24" fmla="*/ 293527 h 3004572"/>
                <a:gd name="connsiteX25" fmla="*/ 7764562 w 8260546"/>
                <a:gd name="connsiteY25" fmla="*/ 419258 h 3004572"/>
                <a:gd name="connsiteX26" fmla="*/ 7408964 w 8260546"/>
                <a:gd name="connsiteY26" fmla="*/ 868837 h 3004572"/>
                <a:gd name="connsiteX27" fmla="*/ 7014627 w 8260546"/>
                <a:gd name="connsiteY27" fmla="*/ 1498123 h 3004572"/>
                <a:gd name="connsiteX28" fmla="*/ 6517424 w 8260546"/>
                <a:gd name="connsiteY28" fmla="*/ 1943257 h 3004572"/>
                <a:gd name="connsiteX29" fmla="*/ 5955449 w 8260546"/>
                <a:gd name="connsiteY29" fmla="*/ 2272822 h 3004572"/>
                <a:gd name="connsiteX30" fmla="*/ 5532537 w 8260546"/>
                <a:gd name="connsiteY30" fmla="*/ 2476658 h 3004572"/>
                <a:gd name="connsiteX31" fmla="*/ 5212499 w 8260546"/>
                <a:gd name="connsiteY31" fmla="*/ 2590957 h 3004572"/>
                <a:gd name="connsiteX32" fmla="*/ 4719104 w 8260546"/>
                <a:gd name="connsiteY32" fmla="*/ 2779552 h 3004572"/>
                <a:gd name="connsiteX33" fmla="*/ 4118392 w 8260546"/>
                <a:gd name="connsiteY33" fmla="*/ 2908458 h 3004572"/>
                <a:gd name="connsiteX34" fmla="*/ 3410369 w 8260546"/>
                <a:gd name="connsiteY34" fmla="*/ 3004342 h 3004572"/>
                <a:gd name="connsiteX35" fmla="*/ 1867952 w 8260546"/>
                <a:gd name="connsiteY35" fmla="*/ 2894488 h 3004572"/>
                <a:gd name="connsiteX36" fmla="*/ 1198664 w 8260546"/>
                <a:gd name="connsiteY36" fmla="*/ 2722403 h 3004572"/>
                <a:gd name="connsiteX37" fmla="*/ 575729 w 8260546"/>
                <a:gd name="connsiteY37" fmla="*/ 2600482 h 3004572"/>
                <a:gd name="connsiteX38" fmla="*/ 192825 w 8260546"/>
                <a:gd name="connsiteY38" fmla="*/ 2377597 h 3004572"/>
                <a:gd name="connsiteX39" fmla="*/ 13752 w 8260546"/>
                <a:gd name="connsiteY39" fmla="*/ 2190273 h 3004572"/>
                <a:gd name="connsiteX40" fmla="*/ 32805 w 8260546"/>
                <a:gd name="connsiteY40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64397 w 8260546"/>
                <a:gd name="connsiteY9" fmla="*/ 1066958 h 3004572"/>
                <a:gd name="connsiteX10" fmla="*/ 1601252 w 8260546"/>
                <a:gd name="connsiteY10" fmla="*/ 1250473 h 3004572"/>
                <a:gd name="connsiteX11" fmla="*/ 1836839 w 8260546"/>
                <a:gd name="connsiteY11" fmla="*/ 1346992 h 3004572"/>
                <a:gd name="connsiteX12" fmla="*/ 2412782 w 8260546"/>
                <a:gd name="connsiteY12" fmla="*/ 1637188 h 3004572"/>
                <a:gd name="connsiteX13" fmla="*/ 3419892 w 8260546"/>
                <a:gd name="connsiteY13" fmla="*/ 1733708 h 3004572"/>
                <a:gd name="connsiteX14" fmla="*/ 4216182 w 8260546"/>
                <a:gd name="connsiteY14" fmla="*/ 1672748 h 3004572"/>
                <a:gd name="connsiteX15" fmla="*/ 5237262 w 8260546"/>
                <a:gd name="connsiteY15" fmla="*/ 1356518 h 3004572"/>
                <a:gd name="connsiteX16" fmla="*/ 6100862 w 8260546"/>
                <a:gd name="connsiteY16" fmla="*/ 900588 h 3004572"/>
                <a:gd name="connsiteX17" fmla="*/ 6768882 w 8260546"/>
                <a:gd name="connsiteY17" fmla="*/ 411638 h 3004572"/>
                <a:gd name="connsiteX18" fmla="*/ 7576602 w 8260546"/>
                <a:gd name="connsiteY18" fmla="*/ 47148 h 3004572"/>
                <a:gd name="connsiteX19" fmla="*/ 8101112 w 8260546"/>
                <a:gd name="connsiteY19" fmla="*/ 21748 h 3004572"/>
                <a:gd name="connsiteX20" fmla="*/ 8260498 w 8260546"/>
                <a:gd name="connsiteY20" fmla="*/ 205898 h 3004572"/>
                <a:gd name="connsiteX21" fmla="*/ 8106193 w 8260546"/>
                <a:gd name="connsiteY21" fmla="*/ 436403 h 3004572"/>
                <a:gd name="connsiteX22" fmla="*/ 7998242 w 8260546"/>
                <a:gd name="connsiteY22" fmla="*/ 481488 h 3004572"/>
                <a:gd name="connsiteX23" fmla="*/ 8151277 w 8260546"/>
                <a:gd name="connsiteY23" fmla="*/ 275113 h 3004572"/>
                <a:gd name="connsiteX24" fmla="*/ 7982369 w 8260546"/>
                <a:gd name="connsiteY24" fmla="*/ 293527 h 3004572"/>
                <a:gd name="connsiteX25" fmla="*/ 7764562 w 8260546"/>
                <a:gd name="connsiteY25" fmla="*/ 419258 h 3004572"/>
                <a:gd name="connsiteX26" fmla="*/ 7408964 w 8260546"/>
                <a:gd name="connsiteY26" fmla="*/ 868837 h 3004572"/>
                <a:gd name="connsiteX27" fmla="*/ 7014627 w 8260546"/>
                <a:gd name="connsiteY27" fmla="*/ 1498123 h 3004572"/>
                <a:gd name="connsiteX28" fmla="*/ 6517424 w 8260546"/>
                <a:gd name="connsiteY28" fmla="*/ 1943257 h 3004572"/>
                <a:gd name="connsiteX29" fmla="*/ 5955449 w 8260546"/>
                <a:gd name="connsiteY29" fmla="*/ 2272822 h 3004572"/>
                <a:gd name="connsiteX30" fmla="*/ 5532537 w 8260546"/>
                <a:gd name="connsiteY30" fmla="*/ 2476658 h 3004572"/>
                <a:gd name="connsiteX31" fmla="*/ 5212499 w 8260546"/>
                <a:gd name="connsiteY31" fmla="*/ 2590957 h 3004572"/>
                <a:gd name="connsiteX32" fmla="*/ 4719104 w 8260546"/>
                <a:gd name="connsiteY32" fmla="*/ 2779552 h 3004572"/>
                <a:gd name="connsiteX33" fmla="*/ 4118392 w 8260546"/>
                <a:gd name="connsiteY33" fmla="*/ 2908458 h 3004572"/>
                <a:gd name="connsiteX34" fmla="*/ 3410369 w 8260546"/>
                <a:gd name="connsiteY34" fmla="*/ 3004342 h 3004572"/>
                <a:gd name="connsiteX35" fmla="*/ 1867952 w 8260546"/>
                <a:gd name="connsiteY35" fmla="*/ 2894488 h 3004572"/>
                <a:gd name="connsiteX36" fmla="*/ 1198664 w 8260546"/>
                <a:gd name="connsiteY36" fmla="*/ 2722403 h 3004572"/>
                <a:gd name="connsiteX37" fmla="*/ 575729 w 8260546"/>
                <a:gd name="connsiteY37" fmla="*/ 2600482 h 3004572"/>
                <a:gd name="connsiteX38" fmla="*/ 192825 w 8260546"/>
                <a:gd name="connsiteY38" fmla="*/ 2377597 h 3004572"/>
                <a:gd name="connsiteX39" fmla="*/ 13752 w 8260546"/>
                <a:gd name="connsiteY39" fmla="*/ 2190273 h 3004572"/>
                <a:gd name="connsiteX40" fmla="*/ 32805 w 8260546"/>
                <a:gd name="connsiteY40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47252 w 8260546"/>
                <a:gd name="connsiteY9" fmla="*/ 1070768 h 3004572"/>
                <a:gd name="connsiteX10" fmla="*/ 1601252 w 8260546"/>
                <a:gd name="connsiteY10" fmla="*/ 1250473 h 3004572"/>
                <a:gd name="connsiteX11" fmla="*/ 1836839 w 8260546"/>
                <a:gd name="connsiteY11" fmla="*/ 1346992 h 3004572"/>
                <a:gd name="connsiteX12" fmla="*/ 2412782 w 8260546"/>
                <a:gd name="connsiteY12" fmla="*/ 1637188 h 3004572"/>
                <a:gd name="connsiteX13" fmla="*/ 3419892 w 8260546"/>
                <a:gd name="connsiteY13" fmla="*/ 1733708 h 3004572"/>
                <a:gd name="connsiteX14" fmla="*/ 4216182 w 8260546"/>
                <a:gd name="connsiteY14" fmla="*/ 1672748 h 3004572"/>
                <a:gd name="connsiteX15" fmla="*/ 5237262 w 8260546"/>
                <a:gd name="connsiteY15" fmla="*/ 1356518 h 3004572"/>
                <a:gd name="connsiteX16" fmla="*/ 6100862 w 8260546"/>
                <a:gd name="connsiteY16" fmla="*/ 900588 h 3004572"/>
                <a:gd name="connsiteX17" fmla="*/ 6768882 w 8260546"/>
                <a:gd name="connsiteY17" fmla="*/ 411638 h 3004572"/>
                <a:gd name="connsiteX18" fmla="*/ 7576602 w 8260546"/>
                <a:gd name="connsiteY18" fmla="*/ 47148 h 3004572"/>
                <a:gd name="connsiteX19" fmla="*/ 8101112 w 8260546"/>
                <a:gd name="connsiteY19" fmla="*/ 21748 h 3004572"/>
                <a:gd name="connsiteX20" fmla="*/ 8260498 w 8260546"/>
                <a:gd name="connsiteY20" fmla="*/ 205898 h 3004572"/>
                <a:gd name="connsiteX21" fmla="*/ 8106193 w 8260546"/>
                <a:gd name="connsiteY21" fmla="*/ 436403 h 3004572"/>
                <a:gd name="connsiteX22" fmla="*/ 7998242 w 8260546"/>
                <a:gd name="connsiteY22" fmla="*/ 481488 h 3004572"/>
                <a:gd name="connsiteX23" fmla="*/ 8151277 w 8260546"/>
                <a:gd name="connsiteY23" fmla="*/ 275113 h 3004572"/>
                <a:gd name="connsiteX24" fmla="*/ 7982369 w 8260546"/>
                <a:gd name="connsiteY24" fmla="*/ 293527 h 3004572"/>
                <a:gd name="connsiteX25" fmla="*/ 7764562 w 8260546"/>
                <a:gd name="connsiteY25" fmla="*/ 419258 h 3004572"/>
                <a:gd name="connsiteX26" fmla="*/ 7408964 w 8260546"/>
                <a:gd name="connsiteY26" fmla="*/ 868837 h 3004572"/>
                <a:gd name="connsiteX27" fmla="*/ 7014627 w 8260546"/>
                <a:gd name="connsiteY27" fmla="*/ 1498123 h 3004572"/>
                <a:gd name="connsiteX28" fmla="*/ 6517424 w 8260546"/>
                <a:gd name="connsiteY28" fmla="*/ 1943257 h 3004572"/>
                <a:gd name="connsiteX29" fmla="*/ 5955449 w 8260546"/>
                <a:gd name="connsiteY29" fmla="*/ 2272822 h 3004572"/>
                <a:gd name="connsiteX30" fmla="*/ 5532537 w 8260546"/>
                <a:gd name="connsiteY30" fmla="*/ 2476658 h 3004572"/>
                <a:gd name="connsiteX31" fmla="*/ 5212499 w 8260546"/>
                <a:gd name="connsiteY31" fmla="*/ 2590957 h 3004572"/>
                <a:gd name="connsiteX32" fmla="*/ 4719104 w 8260546"/>
                <a:gd name="connsiteY32" fmla="*/ 2779552 h 3004572"/>
                <a:gd name="connsiteX33" fmla="*/ 4118392 w 8260546"/>
                <a:gd name="connsiteY33" fmla="*/ 2908458 h 3004572"/>
                <a:gd name="connsiteX34" fmla="*/ 3410369 w 8260546"/>
                <a:gd name="connsiteY34" fmla="*/ 3004342 h 3004572"/>
                <a:gd name="connsiteX35" fmla="*/ 1867952 w 8260546"/>
                <a:gd name="connsiteY35" fmla="*/ 2894488 h 3004572"/>
                <a:gd name="connsiteX36" fmla="*/ 1198664 w 8260546"/>
                <a:gd name="connsiteY36" fmla="*/ 2722403 h 3004572"/>
                <a:gd name="connsiteX37" fmla="*/ 575729 w 8260546"/>
                <a:gd name="connsiteY37" fmla="*/ 2600482 h 3004572"/>
                <a:gd name="connsiteX38" fmla="*/ 192825 w 8260546"/>
                <a:gd name="connsiteY38" fmla="*/ 2377597 h 3004572"/>
                <a:gd name="connsiteX39" fmla="*/ 13752 w 8260546"/>
                <a:gd name="connsiteY39" fmla="*/ 2190273 h 3004572"/>
                <a:gd name="connsiteX40" fmla="*/ 32805 w 8260546"/>
                <a:gd name="connsiteY40" fmla="*/ 1888012 h 300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60546" h="3004572">
                  <a:moveTo>
                    <a:pt x="35977" y="1864518"/>
                  </a:moveTo>
                  <a:cubicBezTo>
                    <a:pt x="62753" y="1823984"/>
                    <a:pt x="192083" y="1749370"/>
                    <a:pt x="297599" y="1606072"/>
                  </a:cubicBezTo>
                  <a:cubicBezTo>
                    <a:pt x="356125" y="1533153"/>
                    <a:pt x="376974" y="1486586"/>
                    <a:pt x="444284" y="1385092"/>
                  </a:cubicBezTo>
                  <a:cubicBezTo>
                    <a:pt x="482702" y="1320957"/>
                    <a:pt x="498259" y="1375143"/>
                    <a:pt x="539534" y="1305082"/>
                  </a:cubicBezTo>
                  <a:cubicBezTo>
                    <a:pt x="564299" y="1266030"/>
                    <a:pt x="556997" y="1252589"/>
                    <a:pt x="581444" y="1204117"/>
                  </a:cubicBezTo>
                  <a:cubicBezTo>
                    <a:pt x="605891" y="1155645"/>
                    <a:pt x="643037" y="1060608"/>
                    <a:pt x="669072" y="1004728"/>
                  </a:cubicBezTo>
                  <a:cubicBezTo>
                    <a:pt x="695107" y="948848"/>
                    <a:pt x="683467" y="897200"/>
                    <a:pt x="737654" y="868837"/>
                  </a:cubicBezTo>
                  <a:cubicBezTo>
                    <a:pt x="791841" y="840474"/>
                    <a:pt x="925612" y="829151"/>
                    <a:pt x="994192" y="834548"/>
                  </a:cubicBezTo>
                  <a:cubicBezTo>
                    <a:pt x="1062772" y="839946"/>
                    <a:pt x="1080131" y="852327"/>
                    <a:pt x="1149134" y="901222"/>
                  </a:cubicBezTo>
                  <a:cubicBezTo>
                    <a:pt x="1218137" y="950117"/>
                    <a:pt x="1268407" y="970967"/>
                    <a:pt x="1347252" y="1070768"/>
                  </a:cubicBezTo>
                  <a:cubicBezTo>
                    <a:pt x="1416044" y="1167076"/>
                    <a:pt x="1519654" y="1204436"/>
                    <a:pt x="1601252" y="1250473"/>
                  </a:cubicBezTo>
                  <a:cubicBezTo>
                    <a:pt x="1682850" y="1296510"/>
                    <a:pt x="1701584" y="1282540"/>
                    <a:pt x="1836839" y="1346992"/>
                  </a:cubicBezTo>
                  <a:cubicBezTo>
                    <a:pt x="1972094" y="1411445"/>
                    <a:pt x="2148940" y="1572735"/>
                    <a:pt x="2412782" y="1637188"/>
                  </a:cubicBezTo>
                  <a:cubicBezTo>
                    <a:pt x="2676624" y="1701641"/>
                    <a:pt x="3191080" y="1736671"/>
                    <a:pt x="3419892" y="1733708"/>
                  </a:cubicBezTo>
                  <a:cubicBezTo>
                    <a:pt x="3648704" y="1730745"/>
                    <a:pt x="3913287" y="1732438"/>
                    <a:pt x="4216182" y="1672748"/>
                  </a:cubicBezTo>
                  <a:cubicBezTo>
                    <a:pt x="4519077" y="1643538"/>
                    <a:pt x="4903464" y="1506166"/>
                    <a:pt x="5237262" y="1356518"/>
                  </a:cubicBezTo>
                  <a:cubicBezTo>
                    <a:pt x="5658690" y="1191630"/>
                    <a:pt x="5863923" y="1084498"/>
                    <a:pt x="6100862" y="900588"/>
                  </a:cubicBezTo>
                  <a:cubicBezTo>
                    <a:pt x="6367562" y="693578"/>
                    <a:pt x="6564200" y="563403"/>
                    <a:pt x="6768882" y="411638"/>
                  </a:cubicBezTo>
                  <a:cubicBezTo>
                    <a:pt x="7023094" y="229393"/>
                    <a:pt x="7354564" y="112130"/>
                    <a:pt x="7576602" y="47148"/>
                  </a:cubicBezTo>
                  <a:cubicBezTo>
                    <a:pt x="7798640" y="-17834"/>
                    <a:pt x="7987129" y="-4710"/>
                    <a:pt x="8101112" y="21748"/>
                  </a:cubicBezTo>
                  <a:cubicBezTo>
                    <a:pt x="8215095" y="48206"/>
                    <a:pt x="8257746" y="141869"/>
                    <a:pt x="8260498" y="205898"/>
                  </a:cubicBezTo>
                  <a:cubicBezTo>
                    <a:pt x="8263250" y="269927"/>
                    <a:pt x="8147680" y="399996"/>
                    <a:pt x="8106193" y="436403"/>
                  </a:cubicBezTo>
                  <a:cubicBezTo>
                    <a:pt x="8064706" y="472810"/>
                    <a:pt x="7990728" y="508370"/>
                    <a:pt x="7998242" y="481488"/>
                  </a:cubicBezTo>
                  <a:cubicBezTo>
                    <a:pt x="8005756" y="454606"/>
                    <a:pt x="8153923" y="306440"/>
                    <a:pt x="8151277" y="275113"/>
                  </a:cubicBezTo>
                  <a:cubicBezTo>
                    <a:pt x="8148631" y="243786"/>
                    <a:pt x="8043964" y="276170"/>
                    <a:pt x="7982369" y="293527"/>
                  </a:cubicBezTo>
                  <a:cubicBezTo>
                    <a:pt x="7918869" y="320409"/>
                    <a:pt x="7867749" y="342423"/>
                    <a:pt x="7764562" y="419258"/>
                  </a:cubicBezTo>
                  <a:cubicBezTo>
                    <a:pt x="7661375" y="496093"/>
                    <a:pt x="7503156" y="661404"/>
                    <a:pt x="7408964" y="868837"/>
                  </a:cubicBezTo>
                  <a:cubicBezTo>
                    <a:pt x="7293817" y="1038170"/>
                    <a:pt x="7163217" y="1319053"/>
                    <a:pt x="7014627" y="1498123"/>
                  </a:cubicBezTo>
                  <a:cubicBezTo>
                    <a:pt x="6866037" y="1677193"/>
                    <a:pt x="6693001" y="1813506"/>
                    <a:pt x="6517424" y="1943257"/>
                  </a:cubicBezTo>
                  <a:cubicBezTo>
                    <a:pt x="6341847" y="2073008"/>
                    <a:pt x="6119597" y="2183922"/>
                    <a:pt x="5955449" y="2272822"/>
                  </a:cubicBezTo>
                  <a:cubicBezTo>
                    <a:pt x="5791301" y="2361722"/>
                    <a:pt x="5656362" y="2423636"/>
                    <a:pt x="5532537" y="2476658"/>
                  </a:cubicBezTo>
                  <a:cubicBezTo>
                    <a:pt x="5408712" y="2529680"/>
                    <a:pt x="5349341" y="2546507"/>
                    <a:pt x="5212499" y="2590957"/>
                  </a:cubicBezTo>
                  <a:cubicBezTo>
                    <a:pt x="5075657" y="2635407"/>
                    <a:pt x="4901455" y="2726635"/>
                    <a:pt x="4719104" y="2779552"/>
                  </a:cubicBezTo>
                  <a:cubicBezTo>
                    <a:pt x="4536753" y="2832469"/>
                    <a:pt x="4336514" y="2870993"/>
                    <a:pt x="4118392" y="2908458"/>
                  </a:cubicBezTo>
                  <a:cubicBezTo>
                    <a:pt x="3900270" y="2945923"/>
                    <a:pt x="3780362" y="2957140"/>
                    <a:pt x="3410369" y="3004342"/>
                  </a:cubicBezTo>
                  <a:cubicBezTo>
                    <a:pt x="3032756" y="3007729"/>
                    <a:pt x="2211804" y="2973863"/>
                    <a:pt x="1867952" y="2894488"/>
                  </a:cubicBezTo>
                  <a:cubicBezTo>
                    <a:pt x="1524100" y="2815113"/>
                    <a:pt x="1408954" y="2778706"/>
                    <a:pt x="1198664" y="2722403"/>
                  </a:cubicBezTo>
                  <a:cubicBezTo>
                    <a:pt x="988374" y="2666100"/>
                    <a:pt x="742099" y="2658902"/>
                    <a:pt x="575729" y="2600482"/>
                  </a:cubicBezTo>
                  <a:cubicBezTo>
                    <a:pt x="409359" y="2542062"/>
                    <a:pt x="286488" y="2445965"/>
                    <a:pt x="192825" y="2377597"/>
                  </a:cubicBezTo>
                  <a:cubicBezTo>
                    <a:pt x="99162" y="2309229"/>
                    <a:pt x="40422" y="2271870"/>
                    <a:pt x="13752" y="2190273"/>
                  </a:cubicBezTo>
                  <a:cubicBezTo>
                    <a:pt x="-12918" y="2108676"/>
                    <a:pt x="2325" y="1968128"/>
                    <a:pt x="32805" y="1888012"/>
                  </a:cubicBezTo>
                </a:path>
              </a:pathLst>
            </a:custGeom>
            <a:solidFill>
              <a:srgbClr val="900B17"/>
            </a:solidFill>
            <a:ln>
              <a:noFill/>
            </a:ln>
            <a:effectLst>
              <a:softEdge rad="393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962097" y="2164193"/>
              <a:ext cx="9984764" cy="3918796"/>
              <a:chOff x="962097" y="2164193"/>
              <a:chExt cx="9984764" cy="3918796"/>
            </a:xfrm>
          </p:grpSpPr>
          <p:sp>
            <p:nvSpPr>
              <p:cNvPr id="64" name="椭圆 63"/>
              <p:cNvSpPr/>
              <p:nvPr/>
            </p:nvSpPr>
            <p:spPr>
              <a:xfrm>
                <a:off x="962097" y="4925758"/>
                <a:ext cx="7686995" cy="1157231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DFD5CE"/>
                  </a:gs>
                  <a:gs pos="55000">
                    <a:srgbClr val="816051"/>
                  </a:gs>
                  <a:gs pos="14000">
                    <a:srgbClr val="532C22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>
                <a:softEdge rad="342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" name="任意多边形 64"/>
              <p:cNvSpPr/>
              <p:nvPr/>
            </p:nvSpPr>
            <p:spPr>
              <a:xfrm>
                <a:off x="2610272" y="2436513"/>
                <a:ext cx="8260546" cy="3004572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gradFill flip="none" rotWithShape="1">
                <a:gsLst>
                  <a:gs pos="100000">
                    <a:srgbClr val="8F0A15">
                      <a:lumMod val="96000"/>
                      <a:lumOff val="4000"/>
                    </a:srgbClr>
                  </a:gs>
                  <a:gs pos="27000">
                    <a:srgbClr val="E75040"/>
                  </a:gs>
                  <a:gs pos="11000">
                    <a:srgbClr val="E75040"/>
                  </a:gs>
                  <a:gs pos="0">
                    <a:srgbClr val="E75040"/>
                  </a:gs>
                  <a:gs pos="43000">
                    <a:srgbClr val="E8352D"/>
                  </a:gs>
                  <a:gs pos="100000">
                    <a:srgbClr val="530A0B"/>
                  </a:gs>
                </a:gsLst>
                <a:path path="circle">
                  <a:fillToRect l="50000" t="-80000" r="50000" b="18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" name="椭圆 65"/>
              <p:cNvSpPr/>
              <p:nvPr/>
            </p:nvSpPr>
            <p:spPr>
              <a:xfrm rot="19127706">
                <a:off x="8523488" y="2920046"/>
                <a:ext cx="2010719" cy="854556"/>
              </a:xfrm>
              <a:prstGeom prst="ellipse">
                <a:avLst/>
              </a:prstGeom>
              <a:gradFill flip="none" rotWithShape="1">
                <a:gsLst>
                  <a:gs pos="0">
                    <a:srgbClr val="840815">
                      <a:alpha val="39000"/>
                    </a:srgbClr>
                  </a:gs>
                  <a:gs pos="61000">
                    <a:srgbClr val="B02020">
                      <a:alpha val="58000"/>
                    </a:srgbClr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softEdge rad="165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" name="任意多边形 66"/>
              <p:cNvSpPr/>
              <p:nvPr/>
            </p:nvSpPr>
            <p:spPr>
              <a:xfrm>
                <a:off x="3024340" y="2338032"/>
                <a:ext cx="7542370" cy="2438892"/>
              </a:xfrm>
              <a:custGeom>
                <a:avLst/>
                <a:gdLst>
                  <a:gd name="connsiteX0" fmla="*/ 317697 w 7381932"/>
                  <a:gd name="connsiteY0" fmla="*/ 1164946 h 2387013"/>
                  <a:gd name="connsiteX1" fmla="*/ 96717 w 7381932"/>
                  <a:gd name="connsiteY1" fmla="*/ 1637386 h 2387013"/>
                  <a:gd name="connsiteX2" fmla="*/ 5277 w 7381932"/>
                  <a:gd name="connsiteY2" fmla="*/ 1896466 h 2387013"/>
                  <a:gd name="connsiteX3" fmla="*/ 241497 w 7381932"/>
                  <a:gd name="connsiteY3" fmla="*/ 2048866 h 2387013"/>
                  <a:gd name="connsiteX4" fmla="*/ 317697 w 7381932"/>
                  <a:gd name="connsiteY4" fmla="*/ 2071726 h 2387013"/>
                  <a:gd name="connsiteX5" fmla="*/ 797757 w 7381932"/>
                  <a:gd name="connsiteY5" fmla="*/ 2079346 h 2387013"/>
                  <a:gd name="connsiteX6" fmla="*/ 1064457 w 7381932"/>
                  <a:gd name="connsiteY6" fmla="*/ 2102206 h 2387013"/>
                  <a:gd name="connsiteX7" fmla="*/ 1247337 w 7381932"/>
                  <a:gd name="connsiteY7" fmla="*/ 2193646 h 2387013"/>
                  <a:gd name="connsiteX8" fmla="*/ 1422597 w 7381932"/>
                  <a:gd name="connsiteY8" fmla="*/ 2346046 h 2387013"/>
                  <a:gd name="connsiteX9" fmla="*/ 1681677 w 7381932"/>
                  <a:gd name="connsiteY9" fmla="*/ 2239366 h 2387013"/>
                  <a:gd name="connsiteX10" fmla="*/ 2489397 w 7381932"/>
                  <a:gd name="connsiteY10" fmla="*/ 2384146 h 2387013"/>
                  <a:gd name="connsiteX11" fmla="*/ 4264857 w 7381932"/>
                  <a:gd name="connsiteY11" fmla="*/ 2269846 h 2387013"/>
                  <a:gd name="connsiteX12" fmla="*/ 5819337 w 7381932"/>
                  <a:gd name="connsiteY12" fmla="*/ 1591666 h 2387013"/>
                  <a:gd name="connsiteX13" fmla="*/ 6695637 w 7381932"/>
                  <a:gd name="connsiteY13" fmla="*/ 768706 h 2387013"/>
                  <a:gd name="connsiteX14" fmla="*/ 7244277 w 7381932"/>
                  <a:gd name="connsiteY14" fmla="*/ 242926 h 2387013"/>
                  <a:gd name="connsiteX15" fmla="*/ 7373817 w 7381932"/>
                  <a:gd name="connsiteY15" fmla="*/ 52426 h 2387013"/>
                  <a:gd name="connsiteX16" fmla="*/ 7076637 w 7381932"/>
                  <a:gd name="connsiteY16" fmla="*/ 44806 h 2387013"/>
                  <a:gd name="connsiteX17" fmla="*/ 6314637 w 7381932"/>
                  <a:gd name="connsiteY17" fmla="*/ 578206 h 2387013"/>
                  <a:gd name="connsiteX18" fmla="*/ 5293557 w 7381932"/>
                  <a:gd name="connsiteY18" fmla="*/ 1393546 h 2387013"/>
                  <a:gd name="connsiteX19" fmla="*/ 3540957 w 7381932"/>
                  <a:gd name="connsiteY19" fmla="*/ 2041246 h 2387013"/>
                  <a:gd name="connsiteX20" fmla="*/ 2154117 w 7381932"/>
                  <a:gd name="connsiteY20" fmla="*/ 1957426 h 2387013"/>
                  <a:gd name="connsiteX21" fmla="*/ 812997 w 7381932"/>
                  <a:gd name="connsiteY21" fmla="*/ 1203046 h 2387013"/>
                  <a:gd name="connsiteX22" fmla="*/ 569157 w 7381932"/>
                  <a:gd name="connsiteY22" fmla="*/ 997306 h 2387013"/>
                  <a:gd name="connsiteX23" fmla="*/ 264357 w 7381932"/>
                  <a:gd name="connsiteY23" fmla="*/ 1241146 h 2387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81932" h="2387013">
                    <a:moveTo>
                      <a:pt x="317697" y="1164946"/>
                    </a:moveTo>
                    <a:cubicBezTo>
                      <a:pt x="233242" y="1340206"/>
                      <a:pt x="148787" y="1515466"/>
                      <a:pt x="96717" y="1637386"/>
                    </a:cubicBezTo>
                    <a:cubicBezTo>
                      <a:pt x="44647" y="1759306"/>
                      <a:pt x="-18853" y="1827886"/>
                      <a:pt x="5277" y="1896466"/>
                    </a:cubicBezTo>
                    <a:cubicBezTo>
                      <a:pt x="29407" y="1965046"/>
                      <a:pt x="189427" y="2019656"/>
                      <a:pt x="241497" y="2048866"/>
                    </a:cubicBezTo>
                    <a:cubicBezTo>
                      <a:pt x="293567" y="2078076"/>
                      <a:pt x="224987" y="2066646"/>
                      <a:pt x="317697" y="2071726"/>
                    </a:cubicBezTo>
                    <a:cubicBezTo>
                      <a:pt x="410407" y="2076806"/>
                      <a:pt x="673297" y="2074266"/>
                      <a:pt x="797757" y="2079346"/>
                    </a:cubicBezTo>
                    <a:cubicBezTo>
                      <a:pt x="922217" y="2084426"/>
                      <a:pt x="989527" y="2083156"/>
                      <a:pt x="1064457" y="2102206"/>
                    </a:cubicBezTo>
                    <a:cubicBezTo>
                      <a:pt x="1139387" y="2121256"/>
                      <a:pt x="1187647" y="2153006"/>
                      <a:pt x="1247337" y="2193646"/>
                    </a:cubicBezTo>
                    <a:cubicBezTo>
                      <a:pt x="1307027" y="2234286"/>
                      <a:pt x="1350207" y="2338426"/>
                      <a:pt x="1422597" y="2346046"/>
                    </a:cubicBezTo>
                    <a:cubicBezTo>
                      <a:pt x="1494987" y="2353666"/>
                      <a:pt x="1503877" y="2233016"/>
                      <a:pt x="1681677" y="2239366"/>
                    </a:cubicBezTo>
                    <a:cubicBezTo>
                      <a:pt x="1859477" y="2245716"/>
                      <a:pt x="2058867" y="2379066"/>
                      <a:pt x="2489397" y="2384146"/>
                    </a:cubicBezTo>
                    <a:cubicBezTo>
                      <a:pt x="2919927" y="2389226"/>
                      <a:pt x="3709867" y="2401926"/>
                      <a:pt x="4264857" y="2269846"/>
                    </a:cubicBezTo>
                    <a:cubicBezTo>
                      <a:pt x="4819847" y="2137766"/>
                      <a:pt x="5414207" y="1841856"/>
                      <a:pt x="5819337" y="1591666"/>
                    </a:cubicBezTo>
                    <a:cubicBezTo>
                      <a:pt x="6224467" y="1341476"/>
                      <a:pt x="6458147" y="993496"/>
                      <a:pt x="6695637" y="768706"/>
                    </a:cubicBezTo>
                    <a:cubicBezTo>
                      <a:pt x="6933127" y="543916"/>
                      <a:pt x="7131247" y="362306"/>
                      <a:pt x="7244277" y="242926"/>
                    </a:cubicBezTo>
                    <a:cubicBezTo>
                      <a:pt x="7357307" y="123546"/>
                      <a:pt x="7401757" y="85446"/>
                      <a:pt x="7373817" y="52426"/>
                    </a:cubicBezTo>
                    <a:cubicBezTo>
                      <a:pt x="7345877" y="19406"/>
                      <a:pt x="7253167" y="-42824"/>
                      <a:pt x="7076637" y="44806"/>
                    </a:cubicBezTo>
                    <a:cubicBezTo>
                      <a:pt x="6900107" y="132436"/>
                      <a:pt x="6611817" y="353416"/>
                      <a:pt x="6314637" y="578206"/>
                    </a:cubicBezTo>
                    <a:cubicBezTo>
                      <a:pt x="6017457" y="802996"/>
                      <a:pt x="5755837" y="1149706"/>
                      <a:pt x="5293557" y="1393546"/>
                    </a:cubicBezTo>
                    <a:cubicBezTo>
                      <a:pt x="4831277" y="1637386"/>
                      <a:pt x="4064197" y="1947266"/>
                      <a:pt x="3540957" y="2041246"/>
                    </a:cubicBezTo>
                    <a:cubicBezTo>
                      <a:pt x="3017717" y="2135226"/>
                      <a:pt x="2608777" y="2097126"/>
                      <a:pt x="2154117" y="1957426"/>
                    </a:cubicBezTo>
                    <a:cubicBezTo>
                      <a:pt x="1699457" y="1817726"/>
                      <a:pt x="1077157" y="1363066"/>
                      <a:pt x="812997" y="1203046"/>
                    </a:cubicBezTo>
                    <a:cubicBezTo>
                      <a:pt x="548837" y="1043026"/>
                      <a:pt x="660597" y="990956"/>
                      <a:pt x="569157" y="997306"/>
                    </a:cubicBezTo>
                    <a:cubicBezTo>
                      <a:pt x="477717" y="1003656"/>
                      <a:pt x="371037" y="1122401"/>
                      <a:pt x="264357" y="1241146"/>
                    </a:cubicBezTo>
                  </a:path>
                </a:pathLst>
              </a:custGeom>
              <a:solidFill>
                <a:srgbClr val="940A17"/>
              </a:solidFill>
              <a:ln>
                <a:noFill/>
              </a:ln>
              <a:effectLst>
                <a:softEdge rad="228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2644189" y="2766436"/>
                <a:ext cx="8302672" cy="2539595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solidFill>
                <a:srgbClr val="900B17"/>
              </a:solidFill>
              <a:ln>
                <a:noFill/>
              </a:ln>
              <a:effectLst>
                <a:softEdge rad="393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 rot="21362844">
                <a:off x="3446770" y="3255122"/>
                <a:ext cx="3997419" cy="1609274"/>
              </a:xfrm>
              <a:custGeom>
                <a:avLst/>
                <a:gdLst>
                  <a:gd name="connsiteX0" fmla="*/ 125771 w 3656682"/>
                  <a:gd name="connsiteY0" fmla="*/ 18075 h 1358536"/>
                  <a:gd name="connsiteX1" fmla="*/ 3851 w 3656682"/>
                  <a:gd name="connsiteY1" fmla="*/ 376215 h 1358536"/>
                  <a:gd name="connsiteX2" fmla="*/ 262931 w 3656682"/>
                  <a:gd name="connsiteY2" fmla="*/ 360975 h 1358536"/>
                  <a:gd name="connsiteX3" fmla="*/ 422951 w 3656682"/>
                  <a:gd name="connsiteY3" fmla="*/ 627675 h 1358536"/>
                  <a:gd name="connsiteX4" fmla="*/ 1878371 w 3656682"/>
                  <a:gd name="connsiteY4" fmla="*/ 1328715 h 1358536"/>
                  <a:gd name="connsiteX5" fmla="*/ 3371891 w 3656682"/>
                  <a:gd name="connsiteY5" fmla="*/ 1199175 h 1358536"/>
                  <a:gd name="connsiteX6" fmla="*/ 3577631 w 3656682"/>
                  <a:gd name="connsiteY6" fmla="*/ 924855 h 1358536"/>
                  <a:gd name="connsiteX7" fmla="*/ 2434631 w 3656682"/>
                  <a:gd name="connsiteY7" fmla="*/ 1031535 h 1358536"/>
                  <a:gd name="connsiteX8" fmla="*/ 1527851 w 3656682"/>
                  <a:gd name="connsiteY8" fmla="*/ 871515 h 1358536"/>
                  <a:gd name="connsiteX9" fmla="*/ 659171 w 3656682"/>
                  <a:gd name="connsiteY9" fmla="*/ 360975 h 1358536"/>
                  <a:gd name="connsiteX10" fmla="*/ 369611 w 3656682"/>
                  <a:gd name="connsiteY10" fmla="*/ 86655 h 1358536"/>
                  <a:gd name="connsiteX11" fmla="*/ 125771 w 3656682"/>
                  <a:gd name="connsiteY11" fmla="*/ 18075 h 1358536"/>
                  <a:gd name="connsiteX0" fmla="*/ 123650 w 3654561"/>
                  <a:gd name="connsiteY0" fmla="*/ 18075 h 1358536"/>
                  <a:gd name="connsiteX1" fmla="*/ 1730 w 3654561"/>
                  <a:gd name="connsiteY1" fmla="*/ 376215 h 1358536"/>
                  <a:gd name="connsiteX2" fmla="*/ 208319 w 3654561"/>
                  <a:gd name="connsiteY2" fmla="*/ 409209 h 1358536"/>
                  <a:gd name="connsiteX3" fmla="*/ 420830 w 3654561"/>
                  <a:gd name="connsiteY3" fmla="*/ 627675 h 1358536"/>
                  <a:gd name="connsiteX4" fmla="*/ 1876250 w 3654561"/>
                  <a:gd name="connsiteY4" fmla="*/ 1328715 h 1358536"/>
                  <a:gd name="connsiteX5" fmla="*/ 3369770 w 3654561"/>
                  <a:gd name="connsiteY5" fmla="*/ 1199175 h 1358536"/>
                  <a:gd name="connsiteX6" fmla="*/ 3575510 w 3654561"/>
                  <a:gd name="connsiteY6" fmla="*/ 924855 h 1358536"/>
                  <a:gd name="connsiteX7" fmla="*/ 2432510 w 3654561"/>
                  <a:gd name="connsiteY7" fmla="*/ 1031535 h 1358536"/>
                  <a:gd name="connsiteX8" fmla="*/ 1525730 w 3654561"/>
                  <a:gd name="connsiteY8" fmla="*/ 871515 h 1358536"/>
                  <a:gd name="connsiteX9" fmla="*/ 657050 w 3654561"/>
                  <a:gd name="connsiteY9" fmla="*/ 360975 h 1358536"/>
                  <a:gd name="connsiteX10" fmla="*/ 367490 w 3654561"/>
                  <a:gd name="connsiteY10" fmla="*/ 86655 h 1358536"/>
                  <a:gd name="connsiteX11" fmla="*/ 123650 w 3654561"/>
                  <a:gd name="connsiteY11" fmla="*/ 18075 h 1358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4561" h="1358536">
                    <a:moveTo>
                      <a:pt x="123650" y="18075"/>
                    </a:moveTo>
                    <a:cubicBezTo>
                      <a:pt x="62690" y="66335"/>
                      <a:pt x="-12381" y="311026"/>
                      <a:pt x="1730" y="376215"/>
                    </a:cubicBezTo>
                    <a:cubicBezTo>
                      <a:pt x="15841" y="441404"/>
                      <a:pt x="138469" y="367299"/>
                      <a:pt x="208319" y="409209"/>
                    </a:cubicBezTo>
                    <a:cubicBezTo>
                      <a:pt x="278169" y="451119"/>
                      <a:pt x="142842" y="474424"/>
                      <a:pt x="420830" y="627675"/>
                    </a:cubicBezTo>
                    <a:cubicBezTo>
                      <a:pt x="698818" y="780926"/>
                      <a:pt x="1384760" y="1233465"/>
                      <a:pt x="1876250" y="1328715"/>
                    </a:cubicBezTo>
                    <a:cubicBezTo>
                      <a:pt x="2367740" y="1423965"/>
                      <a:pt x="3086560" y="1266485"/>
                      <a:pt x="3369770" y="1199175"/>
                    </a:cubicBezTo>
                    <a:cubicBezTo>
                      <a:pt x="3652980" y="1131865"/>
                      <a:pt x="3731720" y="952795"/>
                      <a:pt x="3575510" y="924855"/>
                    </a:cubicBezTo>
                    <a:cubicBezTo>
                      <a:pt x="3419300" y="896915"/>
                      <a:pt x="2774140" y="1040425"/>
                      <a:pt x="2432510" y="1031535"/>
                    </a:cubicBezTo>
                    <a:cubicBezTo>
                      <a:pt x="2090880" y="1022645"/>
                      <a:pt x="1821640" y="983275"/>
                      <a:pt x="1525730" y="871515"/>
                    </a:cubicBezTo>
                    <a:cubicBezTo>
                      <a:pt x="1229820" y="759755"/>
                      <a:pt x="850090" y="491785"/>
                      <a:pt x="657050" y="360975"/>
                    </a:cubicBezTo>
                    <a:cubicBezTo>
                      <a:pt x="464010" y="230165"/>
                      <a:pt x="461470" y="146345"/>
                      <a:pt x="367490" y="86655"/>
                    </a:cubicBezTo>
                    <a:cubicBezTo>
                      <a:pt x="273510" y="26965"/>
                      <a:pt x="184610" y="-30185"/>
                      <a:pt x="123650" y="18075"/>
                    </a:cubicBezTo>
                    <a:close/>
                  </a:path>
                </a:pathLst>
              </a:custGeom>
              <a:gradFill>
                <a:gsLst>
                  <a:gs pos="87000">
                    <a:srgbClr val="E98276"/>
                  </a:gs>
                  <a:gs pos="39000">
                    <a:srgbClr val="ED6F64">
                      <a:alpha val="13000"/>
                    </a:srgbClr>
                  </a:gs>
                  <a:gs pos="4000">
                    <a:srgbClr val="BE2E27">
                      <a:alpha val="0"/>
                    </a:srgbClr>
                  </a:gs>
                </a:gsLst>
                <a:lin ang="15000000" scaled="0"/>
              </a:gra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椭圆 69"/>
              <p:cNvSpPr/>
              <p:nvPr/>
            </p:nvSpPr>
            <p:spPr>
              <a:xfrm rot="19127706">
                <a:off x="8609702" y="2845459"/>
                <a:ext cx="2010719" cy="854556"/>
              </a:xfrm>
              <a:prstGeom prst="ellipse">
                <a:avLst/>
              </a:prstGeom>
              <a:solidFill>
                <a:srgbClr val="7C0713">
                  <a:alpha val="63000"/>
                </a:srgbClr>
              </a:solidFill>
              <a:ln>
                <a:noFill/>
              </a:ln>
              <a:effectLst>
                <a:softEdge rad="292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椭圆 70"/>
              <p:cNvSpPr/>
              <p:nvPr/>
            </p:nvSpPr>
            <p:spPr>
              <a:xfrm rot="19127706">
                <a:off x="8831381" y="2625205"/>
                <a:ext cx="2010719" cy="854556"/>
              </a:xfrm>
              <a:prstGeom prst="ellipse">
                <a:avLst/>
              </a:prstGeom>
              <a:solidFill>
                <a:srgbClr val="7C0713"/>
              </a:solidFill>
              <a:ln>
                <a:noFill/>
              </a:ln>
              <a:effectLst>
                <a:softEdge rad="292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椭圆 71"/>
              <p:cNvSpPr/>
              <p:nvPr/>
            </p:nvSpPr>
            <p:spPr>
              <a:xfrm rot="19127706">
                <a:off x="9282813" y="2857330"/>
                <a:ext cx="965235" cy="410225"/>
              </a:xfrm>
              <a:prstGeom prst="ellipse">
                <a:avLst/>
              </a:prstGeom>
              <a:solidFill>
                <a:srgbClr val="7C0713"/>
              </a:solidFill>
              <a:ln>
                <a:noFill/>
              </a:ln>
              <a:effectLst>
                <a:softEdge rad="139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83629" y="2454166"/>
                <a:ext cx="8260546" cy="3004572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gradFill flip="none" rotWithShape="1">
                <a:gsLst>
                  <a:gs pos="66000">
                    <a:srgbClr val="780B11">
                      <a:alpha val="13000"/>
                    </a:srgbClr>
                  </a:gs>
                  <a:gs pos="47000">
                    <a:srgbClr val="8F0A15">
                      <a:lumMod val="96000"/>
                      <a:lumOff val="4000"/>
                      <a:alpha val="0"/>
                    </a:srgbClr>
                  </a:gs>
                  <a:gs pos="80000">
                    <a:srgbClr val="660B0E"/>
                  </a:gs>
                  <a:gs pos="86500">
                    <a:srgbClr val="580A0C"/>
                  </a:gs>
                  <a:gs pos="99156">
                    <a:srgbClr val="4B0A0B"/>
                  </a:gs>
                  <a:gs pos="98312">
                    <a:srgbClr val="4C0A0B"/>
                  </a:gs>
                  <a:gs pos="96625">
                    <a:srgbClr val="4E0A0B"/>
                  </a:gs>
                  <a:gs pos="93250">
                    <a:srgbClr val="510A0B"/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48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30843" y="2453521"/>
                <a:ext cx="8260546" cy="3004572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gradFill flip="none" rotWithShape="1">
                <a:gsLst>
                  <a:gs pos="54000">
                    <a:srgbClr val="780B11">
                      <a:alpha val="0"/>
                    </a:srgbClr>
                  </a:gs>
                  <a:gs pos="69000">
                    <a:srgbClr val="8F0A15">
                      <a:lumMod val="96000"/>
                      <a:lumOff val="4000"/>
                      <a:alpha val="0"/>
                    </a:srgbClr>
                  </a:gs>
                  <a:gs pos="80000">
                    <a:srgbClr val="660B0E">
                      <a:alpha val="34000"/>
                    </a:srgbClr>
                  </a:gs>
                  <a:gs pos="99156">
                    <a:srgbClr val="4B0A0B"/>
                  </a:gs>
                  <a:gs pos="98312">
                    <a:srgbClr val="4C0A0B"/>
                  </a:gs>
                  <a:gs pos="96625">
                    <a:srgbClr val="4E0A0B"/>
                  </a:gs>
                  <a:gs pos="93250">
                    <a:srgbClr val="510A0B"/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60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 rot="21293908">
                <a:off x="3406482" y="3234342"/>
                <a:ext cx="5249476" cy="1650834"/>
              </a:xfrm>
              <a:custGeom>
                <a:avLst/>
                <a:gdLst>
                  <a:gd name="connsiteX0" fmla="*/ 78622 w 3501432"/>
                  <a:gd name="connsiteY0" fmla="*/ 32906 h 1291058"/>
                  <a:gd name="connsiteX1" fmla="*/ 13968 w 3501432"/>
                  <a:gd name="connsiteY1" fmla="*/ 282288 h 1291058"/>
                  <a:gd name="connsiteX2" fmla="*/ 328004 w 3501432"/>
                  <a:gd name="connsiteY2" fmla="*/ 439306 h 1291058"/>
                  <a:gd name="connsiteX3" fmla="*/ 420368 w 3501432"/>
                  <a:gd name="connsiteY3" fmla="*/ 651743 h 1291058"/>
                  <a:gd name="connsiteX4" fmla="*/ 1685749 w 3501432"/>
                  <a:gd name="connsiteY4" fmla="*/ 1242870 h 1291058"/>
                  <a:gd name="connsiteX5" fmla="*/ 2932658 w 3501432"/>
                  <a:gd name="connsiteY5" fmla="*/ 1242870 h 1291058"/>
                  <a:gd name="connsiteX6" fmla="*/ 3496077 w 3501432"/>
                  <a:gd name="connsiteY6" fmla="*/ 1132034 h 1291058"/>
                  <a:gd name="connsiteX7" fmla="*/ 3154331 w 3501432"/>
                  <a:gd name="connsiteY7" fmla="*/ 956543 h 1291058"/>
                  <a:gd name="connsiteX8" fmla="*/ 2175277 w 3501432"/>
                  <a:gd name="connsiteY8" fmla="*/ 1104325 h 1291058"/>
                  <a:gd name="connsiteX9" fmla="*/ 1307058 w 3501432"/>
                  <a:gd name="connsiteY9" fmla="*/ 753343 h 1291058"/>
                  <a:gd name="connsiteX10" fmla="*/ 734404 w 3501432"/>
                  <a:gd name="connsiteY10" fmla="*/ 494725 h 1291058"/>
                  <a:gd name="connsiteX11" fmla="*/ 291058 w 3501432"/>
                  <a:gd name="connsiteY11" fmla="*/ 51379 h 1291058"/>
                  <a:gd name="connsiteX12" fmla="*/ 78622 w 3501432"/>
                  <a:gd name="connsiteY12" fmla="*/ 32906 h 1291058"/>
                  <a:gd name="connsiteX0" fmla="*/ 85081 w 3507891"/>
                  <a:gd name="connsiteY0" fmla="*/ 32906 h 1291058"/>
                  <a:gd name="connsiteX1" fmla="*/ 20427 w 3507891"/>
                  <a:gd name="connsiteY1" fmla="*/ 282288 h 1291058"/>
                  <a:gd name="connsiteX2" fmla="*/ 426827 w 3507891"/>
                  <a:gd name="connsiteY2" fmla="*/ 651743 h 1291058"/>
                  <a:gd name="connsiteX3" fmla="*/ 1692208 w 3507891"/>
                  <a:gd name="connsiteY3" fmla="*/ 1242870 h 1291058"/>
                  <a:gd name="connsiteX4" fmla="*/ 2939117 w 3507891"/>
                  <a:gd name="connsiteY4" fmla="*/ 1242870 h 1291058"/>
                  <a:gd name="connsiteX5" fmla="*/ 3502536 w 3507891"/>
                  <a:gd name="connsiteY5" fmla="*/ 1132034 h 1291058"/>
                  <a:gd name="connsiteX6" fmla="*/ 3160790 w 3507891"/>
                  <a:gd name="connsiteY6" fmla="*/ 956543 h 1291058"/>
                  <a:gd name="connsiteX7" fmla="*/ 2181736 w 3507891"/>
                  <a:gd name="connsiteY7" fmla="*/ 1104325 h 1291058"/>
                  <a:gd name="connsiteX8" fmla="*/ 1313517 w 3507891"/>
                  <a:gd name="connsiteY8" fmla="*/ 753343 h 1291058"/>
                  <a:gd name="connsiteX9" fmla="*/ 740863 w 3507891"/>
                  <a:gd name="connsiteY9" fmla="*/ 494725 h 1291058"/>
                  <a:gd name="connsiteX10" fmla="*/ 297517 w 3507891"/>
                  <a:gd name="connsiteY10" fmla="*/ 51379 h 1291058"/>
                  <a:gd name="connsiteX11" fmla="*/ 85081 w 3507891"/>
                  <a:gd name="connsiteY11" fmla="*/ 32906 h 1291058"/>
                  <a:gd name="connsiteX0" fmla="*/ 85081 w 3507209"/>
                  <a:gd name="connsiteY0" fmla="*/ 32906 h 1291058"/>
                  <a:gd name="connsiteX1" fmla="*/ 20427 w 3507209"/>
                  <a:gd name="connsiteY1" fmla="*/ 282288 h 1291058"/>
                  <a:gd name="connsiteX2" fmla="*/ 426827 w 3507209"/>
                  <a:gd name="connsiteY2" fmla="*/ 651743 h 1291058"/>
                  <a:gd name="connsiteX3" fmla="*/ 1692208 w 3507209"/>
                  <a:gd name="connsiteY3" fmla="*/ 1242870 h 1291058"/>
                  <a:gd name="connsiteX4" fmla="*/ 2939117 w 3507209"/>
                  <a:gd name="connsiteY4" fmla="*/ 1242870 h 1291058"/>
                  <a:gd name="connsiteX5" fmla="*/ 3502536 w 3507209"/>
                  <a:gd name="connsiteY5" fmla="*/ 1132034 h 1291058"/>
                  <a:gd name="connsiteX6" fmla="*/ 3160790 w 3507209"/>
                  <a:gd name="connsiteY6" fmla="*/ 956543 h 1291058"/>
                  <a:gd name="connsiteX7" fmla="*/ 2361096 w 3507209"/>
                  <a:gd name="connsiteY7" fmla="*/ 1033806 h 1291058"/>
                  <a:gd name="connsiteX8" fmla="*/ 1313517 w 3507209"/>
                  <a:gd name="connsiteY8" fmla="*/ 753343 h 1291058"/>
                  <a:gd name="connsiteX9" fmla="*/ 740863 w 3507209"/>
                  <a:gd name="connsiteY9" fmla="*/ 494725 h 1291058"/>
                  <a:gd name="connsiteX10" fmla="*/ 297517 w 3507209"/>
                  <a:gd name="connsiteY10" fmla="*/ 51379 h 1291058"/>
                  <a:gd name="connsiteX11" fmla="*/ 85081 w 3507209"/>
                  <a:gd name="connsiteY11" fmla="*/ 32906 h 1291058"/>
                  <a:gd name="connsiteX0" fmla="*/ 85081 w 3528088"/>
                  <a:gd name="connsiteY0" fmla="*/ 32906 h 1291058"/>
                  <a:gd name="connsiteX1" fmla="*/ 20427 w 3528088"/>
                  <a:gd name="connsiteY1" fmla="*/ 282288 h 1291058"/>
                  <a:gd name="connsiteX2" fmla="*/ 426827 w 3528088"/>
                  <a:gd name="connsiteY2" fmla="*/ 651743 h 1291058"/>
                  <a:gd name="connsiteX3" fmla="*/ 1692208 w 3528088"/>
                  <a:gd name="connsiteY3" fmla="*/ 1242870 h 1291058"/>
                  <a:gd name="connsiteX4" fmla="*/ 2939117 w 3528088"/>
                  <a:gd name="connsiteY4" fmla="*/ 1242870 h 1291058"/>
                  <a:gd name="connsiteX5" fmla="*/ 3502536 w 3528088"/>
                  <a:gd name="connsiteY5" fmla="*/ 1132034 h 1291058"/>
                  <a:gd name="connsiteX6" fmla="*/ 3322011 w 3528088"/>
                  <a:gd name="connsiteY6" fmla="*/ 927671 h 1291058"/>
                  <a:gd name="connsiteX7" fmla="*/ 2361096 w 3528088"/>
                  <a:gd name="connsiteY7" fmla="*/ 1033806 h 1291058"/>
                  <a:gd name="connsiteX8" fmla="*/ 1313517 w 3528088"/>
                  <a:gd name="connsiteY8" fmla="*/ 753343 h 1291058"/>
                  <a:gd name="connsiteX9" fmla="*/ 740863 w 3528088"/>
                  <a:gd name="connsiteY9" fmla="*/ 494725 h 1291058"/>
                  <a:gd name="connsiteX10" fmla="*/ 297517 w 3528088"/>
                  <a:gd name="connsiteY10" fmla="*/ 51379 h 1291058"/>
                  <a:gd name="connsiteX11" fmla="*/ 85081 w 3528088"/>
                  <a:gd name="connsiteY11" fmla="*/ 32906 h 1291058"/>
                  <a:gd name="connsiteX0" fmla="*/ 88184 w 3531191"/>
                  <a:gd name="connsiteY0" fmla="*/ 32906 h 1285472"/>
                  <a:gd name="connsiteX1" fmla="*/ 23530 w 3531191"/>
                  <a:gd name="connsiteY1" fmla="*/ 282288 h 1285472"/>
                  <a:gd name="connsiteX2" fmla="*/ 473621 w 3531191"/>
                  <a:gd name="connsiteY2" fmla="*/ 727755 h 1285472"/>
                  <a:gd name="connsiteX3" fmla="*/ 1695311 w 3531191"/>
                  <a:gd name="connsiteY3" fmla="*/ 1242870 h 1285472"/>
                  <a:gd name="connsiteX4" fmla="*/ 2942220 w 3531191"/>
                  <a:gd name="connsiteY4" fmla="*/ 1242870 h 1285472"/>
                  <a:gd name="connsiteX5" fmla="*/ 3505639 w 3531191"/>
                  <a:gd name="connsiteY5" fmla="*/ 1132034 h 1285472"/>
                  <a:gd name="connsiteX6" fmla="*/ 3325114 w 3531191"/>
                  <a:gd name="connsiteY6" fmla="*/ 927671 h 1285472"/>
                  <a:gd name="connsiteX7" fmla="*/ 2364199 w 3531191"/>
                  <a:gd name="connsiteY7" fmla="*/ 1033806 h 1285472"/>
                  <a:gd name="connsiteX8" fmla="*/ 1316620 w 3531191"/>
                  <a:gd name="connsiteY8" fmla="*/ 753343 h 1285472"/>
                  <a:gd name="connsiteX9" fmla="*/ 743966 w 3531191"/>
                  <a:gd name="connsiteY9" fmla="*/ 494725 h 1285472"/>
                  <a:gd name="connsiteX10" fmla="*/ 300620 w 3531191"/>
                  <a:gd name="connsiteY10" fmla="*/ 51379 h 1285472"/>
                  <a:gd name="connsiteX11" fmla="*/ 88184 w 3531191"/>
                  <a:gd name="connsiteY11" fmla="*/ 32906 h 1285472"/>
                  <a:gd name="connsiteX0" fmla="*/ 88184 w 3531191"/>
                  <a:gd name="connsiteY0" fmla="*/ 34061 h 1286627"/>
                  <a:gd name="connsiteX1" fmla="*/ 23530 w 3531191"/>
                  <a:gd name="connsiteY1" fmla="*/ 283443 h 1286627"/>
                  <a:gd name="connsiteX2" fmla="*/ 473621 w 3531191"/>
                  <a:gd name="connsiteY2" fmla="*/ 728910 h 1286627"/>
                  <a:gd name="connsiteX3" fmla="*/ 1695311 w 3531191"/>
                  <a:gd name="connsiteY3" fmla="*/ 1244025 h 1286627"/>
                  <a:gd name="connsiteX4" fmla="*/ 2942220 w 3531191"/>
                  <a:gd name="connsiteY4" fmla="*/ 1244025 h 1286627"/>
                  <a:gd name="connsiteX5" fmla="*/ 3505639 w 3531191"/>
                  <a:gd name="connsiteY5" fmla="*/ 1133189 h 1286627"/>
                  <a:gd name="connsiteX6" fmla="*/ 3325114 w 3531191"/>
                  <a:gd name="connsiteY6" fmla="*/ 928826 h 1286627"/>
                  <a:gd name="connsiteX7" fmla="*/ 2364199 w 3531191"/>
                  <a:gd name="connsiteY7" fmla="*/ 1034961 h 1286627"/>
                  <a:gd name="connsiteX8" fmla="*/ 1316620 w 3531191"/>
                  <a:gd name="connsiteY8" fmla="*/ 754498 h 1286627"/>
                  <a:gd name="connsiteX9" fmla="*/ 743966 w 3531191"/>
                  <a:gd name="connsiteY9" fmla="*/ 495880 h 1286627"/>
                  <a:gd name="connsiteX10" fmla="*/ 300620 w 3531191"/>
                  <a:gd name="connsiteY10" fmla="*/ 52534 h 1286627"/>
                  <a:gd name="connsiteX11" fmla="*/ 88184 w 3531191"/>
                  <a:gd name="connsiteY11" fmla="*/ 34061 h 1286627"/>
                  <a:gd name="connsiteX0" fmla="*/ 88184 w 3529189"/>
                  <a:gd name="connsiteY0" fmla="*/ 34061 h 1286627"/>
                  <a:gd name="connsiteX1" fmla="*/ 23530 w 3529189"/>
                  <a:gd name="connsiteY1" fmla="*/ 283443 h 1286627"/>
                  <a:gd name="connsiteX2" fmla="*/ 473621 w 3529189"/>
                  <a:gd name="connsiteY2" fmla="*/ 728910 h 1286627"/>
                  <a:gd name="connsiteX3" fmla="*/ 1695311 w 3529189"/>
                  <a:gd name="connsiteY3" fmla="*/ 1244025 h 1286627"/>
                  <a:gd name="connsiteX4" fmla="*/ 2942220 w 3529189"/>
                  <a:gd name="connsiteY4" fmla="*/ 1244025 h 1286627"/>
                  <a:gd name="connsiteX5" fmla="*/ 3505639 w 3529189"/>
                  <a:gd name="connsiteY5" fmla="*/ 1133189 h 1286627"/>
                  <a:gd name="connsiteX6" fmla="*/ 3325114 w 3529189"/>
                  <a:gd name="connsiteY6" fmla="*/ 928826 h 1286627"/>
                  <a:gd name="connsiteX7" fmla="*/ 2446086 w 3529189"/>
                  <a:gd name="connsiteY7" fmla="*/ 1006217 h 1286627"/>
                  <a:gd name="connsiteX8" fmla="*/ 1316620 w 3529189"/>
                  <a:gd name="connsiteY8" fmla="*/ 754498 h 1286627"/>
                  <a:gd name="connsiteX9" fmla="*/ 743966 w 3529189"/>
                  <a:gd name="connsiteY9" fmla="*/ 495880 h 1286627"/>
                  <a:gd name="connsiteX10" fmla="*/ 300620 w 3529189"/>
                  <a:gd name="connsiteY10" fmla="*/ 52534 h 1286627"/>
                  <a:gd name="connsiteX11" fmla="*/ 88184 w 3529189"/>
                  <a:gd name="connsiteY11" fmla="*/ 34061 h 1286627"/>
                  <a:gd name="connsiteX0" fmla="*/ 88184 w 3908877"/>
                  <a:gd name="connsiteY0" fmla="*/ 34061 h 1294245"/>
                  <a:gd name="connsiteX1" fmla="*/ 23530 w 3908877"/>
                  <a:gd name="connsiteY1" fmla="*/ 283443 h 1294245"/>
                  <a:gd name="connsiteX2" fmla="*/ 473621 w 3908877"/>
                  <a:gd name="connsiteY2" fmla="*/ 728910 h 1294245"/>
                  <a:gd name="connsiteX3" fmla="*/ 1695311 w 3908877"/>
                  <a:gd name="connsiteY3" fmla="*/ 1244025 h 1294245"/>
                  <a:gd name="connsiteX4" fmla="*/ 2942220 w 3908877"/>
                  <a:gd name="connsiteY4" fmla="*/ 1244025 h 1294245"/>
                  <a:gd name="connsiteX5" fmla="*/ 3902046 w 3908877"/>
                  <a:gd name="connsiteY5" fmla="*/ 973881 h 1294245"/>
                  <a:gd name="connsiteX6" fmla="*/ 3325114 w 3908877"/>
                  <a:gd name="connsiteY6" fmla="*/ 928826 h 1294245"/>
                  <a:gd name="connsiteX7" fmla="*/ 2446086 w 3908877"/>
                  <a:gd name="connsiteY7" fmla="*/ 1006217 h 1294245"/>
                  <a:gd name="connsiteX8" fmla="*/ 1316620 w 3908877"/>
                  <a:gd name="connsiteY8" fmla="*/ 754498 h 1294245"/>
                  <a:gd name="connsiteX9" fmla="*/ 743966 w 3908877"/>
                  <a:gd name="connsiteY9" fmla="*/ 495880 h 1294245"/>
                  <a:gd name="connsiteX10" fmla="*/ 300620 w 3908877"/>
                  <a:gd name="connsiteY10" fmla="*/ 52534 h 1294245"/>
                  <a:gd name="connsiteX11" fmla="*/ 88184 w 3908877"/>
                  <a:gd name="connsiteY11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325114 w 4093332"/>
                  <a:gd name="connsiteY7" fmla="*/ 928826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469982 w 4093332"/>
                  <a:gd name="connsiteY7" fmla="*/ 840805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88714"/>
                  <a:gd name="connsiteY0" fmla="*/ 34061 h 1294245"/>
                  <a:gd name="connsiteX1" fmla="*/ 23530 w 4088714"/>
                  <a:gd name="connsiteY1" fmla="*/ 283443 h 1294245"/>
                  <a:gd name="connsiteX2" fmla="*/ 473621 w 4088714"/>
                  <a:gd name="connsiteY2" fmla="*/ 728910 h 1294245"/>
                  <a:gd name="connsiteX3" fmla="*/ 1695311 w 4088714"/>
                  <a:gd name="connsiteY3" fmla="*/ 1244025 h 1294245"/>
                  <a:gd name="connsiteX4" fmla="*/ 2942220 w 4088714"/>
                  <a:gd name="connsiteY4" fmla="*/ 1244025 h 1294245"/>
                  <a:gd name="connsiteX5" fmla="*/ 3902046 w 4088714"/>
                  <a:gd name="connsiteY5" fmla="*/ 973881 h 1294245"/>
                  <a:gd name="connsiteX6" fmla="*/ 4041392 w 4088714"/>
                  <a:gd name="connsiteY6" fmla="*/ 687481 h 1294245"/>
                  <a:gd name="connsiteX7" fmla="*/ 3469982 w 4088714"/>
                  <a:gd name="connsiteY7" fmla="*/ 840805 h 1294245"/>
                  <a:gd name="connsiteX8" fmla="*/ 2446086 w 4088714"/>
                  <a:gd name="connsiteY8" fmla="*/ 1006217 h 1294245"/>
                  <a:gd name="connsiteX9" fmla="*/ 1316620 w 4088714"/>
                  <a:gd name="connsiteY9" fmla="*/ 754498 h 1294245"/>
                  <a:gd name="connsiteX10" fmla="*/ 743966 w 4088714"/>
                  <a:gd name="connsiteY10" fmla="*/ 495880 h 1294245"/>
                  <a:gd name="connsiteX11" fmla="*/ 300620 w 4088714"/>
                  <a:gd name="connsiteY11" fmla="*/ 52534 h 1294245"/>
                  <a:gd name="connsiteX12" fmla="*/ 88184 w 4088714"/>
                  <a:gd name="connsiteY12" fmla="*/ 34061 h 1294245"/>
                  <a:gd name="connsiteX0" fmla="*/ 88184 w 4082140"/>
                  <a:gd name="connsiteY0" fmla="*/ 34061 h 1283735"/>
                  <a:gd name="connsiteX1" fmla="*/ 23530 w 4082140"/>
                  <a:gd name="connsiteY1" fmla="*/ 283443 h 1283735"/>
                  <a:gd name="connsiteX2" fmla="*/ 473621 w 4082140"/>
                  <a:gd name="connsiteY2" fmla="*/ 728910 h 1283735"/>
                  <a:gd name="connsiteX3" fmla="*/ 1695311 w 4082140"/>
                  <a:gd name="connsiteY3" fmla="*/ 1244025 h 1283735"/>
                  <a:gd name="connsiteX4" fmla="*/ 3139210 w 4082140"/>
                  <a:gd name="connsiteY4" fmla="*/ 1218345 h 1283735"/>
                  <a:gd name="connsiteX5" fmla="*/ 3902046 w 4082140"/>
                  <a:gd name="connsiteY5" fmla="*/ 973881 h 1283735"/>
                  <a:gd name="connsiteX6" fmla="*/ 4041392 w 4082140"/>
                  <a:gd name="connsiteY6" fmla="*/ 687481 h 1283735"/>
                  <a:gd name="connsiteX7" fmla="*/ 3469982 w 4082140"/>
                  <a:gd name="connsiteY7" fmla="*/ 840805 h 1283735"/>
                  <a:gd name="connsiteX8" fmla="*/ 2446086 w 4082140"/>
                  <a:gd name="connsiteY8" fmla="*/ 1006217 h 1283735"/>
                  <a:gd name="connsiteX9" fmla="*/ 1316620 w 4082140"/>
                  <a:gd name="connsiteY9" fmla="*/ 754498 h 1283735"/>
                  <a:gd name="connsiteX10" fmla="*/ 743966 w 4082140"/>
                  <a:gd name="connsiteY10" fmla="*/ 495880 h 1283735"/>
                  <a:gd name="connsiteX11" fmla="*/ 300620 w 4082140"/>
                  <a:gd name="connsiteY11" fmla="*/ 52534 h 1283735"/>
                  <a:gd name="connsiteX12" fmla="*/ 88184 w 4082140"/>
                  <a:gd name="connsiteY12" fmla="*/ 34061 h 128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82140" h="1283735">
                    <a:moveTo>
                      <a:pt x="88184" y="34061"/>
                    </a:moveTo>
                    <a:cubicBezTo>
                      <a:pt x="42002" y="72546"/>
                      <a:pt x="-40710" y="167635"/>
                      <a:pt x="23530" y="283443"/>
                    </a:cubicBezTo>
                    <a:cubicBezTo>
                      <a:pt x="87770" y="399251"/>
                      <a:pt x="194991" y="568813"/>
                      <a:pt x="473621" y="728910"/>
                    </a:cubicBezTo>
                    <a:cubicBezTo>
                      <a:pt x="752251" y="889007"/>
                      <a:pt x="1251046" y="1162453"/>
                      <a:pt x="1695311" y="1244025"/>
                    </a:cubicBezTo>
                    <a:cubicBezTo>
                      <a:pt x="2139576" y="1325597"/>
                      <a:pt x="2771421" y="1263369"/>
                      <a:pt x="3139210" y="1218345"/>
                    </a:cubicBezTo>
                    <a:cubicBezTo>
                      <a:pt x="3506999" y="1173321"/>
                      <a:pt x="3751682" y="1062358"/>
                      <a:pt x="3902046" y="973881"/>
                    </a:cubicBezTo>
                    <a:cubicBezTo>
                      <a:pt x="4052410" y="885404"/>
                      <a:pt x="4137547" y="694990"/>
                      <a:pt x="4041392" y="687481"/>
                    </a:cubicBezTo>
                    <a:cubicBezTo>
                      <a:pt x="3945237" y="679972"/>
                      <a:pt x="3735866" y="787682"/>
                      <a:pt x="3469982" y="840805"/>
                    </a:cubicBezTo>
                    <a:cubicBezTo>
                      <a:pt x="3204098" y="893928"/>
                      <a:pt x="2804980" y="1020601"/>
                      <a:pt x="2446086" y="1006217"/>
                    </a:cubicBezTo>
                    <a:cubicBezTo>
                      <a:pt x="2087192" y="991833"/>
                      <a:pt x="1600307" y="839554"/>
                      <a:pt x="1316620" y="754498"/>
                    </a:cubicBezTo>
                    <a:cubicBezTo>
                      <a:pt x="1032933" y="669442"/>
                      <a:pt x="913299" y="612874"/>
                      <a:pt x="743966" y="495880"/>
                    </a:cubicBezTo>
                    <a:cubicBezTo>
                      <a:pt x="574633" y="378886"/>
                      <a:pt x="409917" y="129504"/>
                      <a:pt x="300620" y="52534"/>
                    </a:cubicBezTo>
                    <a:cubicBezTo>
                      <a:pt x="191323" y="-24436"/>
                      <a:pt x="134366" y="-4424"/>
                      <a:pt x="88184" y="34061"/>
                    </a:cubicBezTo>
                    <a:close/>
                  </a:path>
                </a:pathLst>
              </a:custGeom>
              <a:gradFill>
                <a:gsLst>
                  <a:gs pos="1000">
                    <a:srgbClr val="E5594A">
                      <a:alpha val="0"/>
                    </a:srgbClr>
                  </a:gs>
                  <a:gs pos="100000">
                    <a:srgbClr val="F1948E">
                      <a:alpha val="72000"/>
                    </a:srgbClr>
                  </a:gs>
                  <a:gs pos="77000">
                    <a:srgbClr val="F4A7A3">
                      <a:alpha val="59000"/>
                    </a:srgbClr>
                  </a:gs>
                  <a:gs pos="18000">
                    <a:srgbClr val="E9968F">
                      <a:alpha val="9000"/>
                    </a:srgbClr>
                  </a:gs>
                </a:gsLst>
                <a:lin ang="13800000" scaled="0"/>
              </a:gra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" name="椭圆 76"/>
              <p:cNvSpPr/>
              <p:nvPr/>
            </p:nvSpPr>
            <p:spPr>
              <a:xfrm rot="6583012">
                <a:off x="2543393" y="3996082"/>
                <a:ext cx="1284520" cy="831906"/>
              </a:xfrm>
              <a:prstGeom prst="ellipse">
                <a:avLst/>
              </a:prstGeom>
              <a:solidFill>
                <a:srgbClr val="970B17"/>
              </a:solidFill>
              <a:ln>
                <a:noFill/>
              </a:ln>
              <a:effectLst>
                <a:softEdge rad="342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" name="任意多边形 78"/>
              <p:cNvSpPr/>
              <p:nvPr/>
            </p:nvSpPr>
            <p:spPr>
              <a:xfrm rot="21043913">
                <a:off x="3212648" y="3105375"/>
                <a:ext cx="5338740" cy="1822720"/>
              </a:xfrm>
              <a:custGeom>
                <a:avLst/>
                <a:gdLst>
                  <a:gd name="connsiteX0" fmla="*/ 78622 w 3501432"/>
                  <a:gd name="connsiteY0" fmla="*/ 32906 h 1291058"/>
                  <a:gd name="connsiteX1" fmla="*/ 13968 w 3501432"/>
                  <a:gd name="connsiteY1" fmla="*/ 282288 h 1291058"/>
                  <a:gd name="connsiteX2" fmla="*/ 328004 w 3501432"/>
                  <a:gd name="connsiteY2" fmla="*/ 439306 h 1291058"/>
                  <a:gd name="connsiteX3" fmla="*/ 420368 w 3501432"/>
                  <a:gd name="connsiteY3" fmla="*/ 651743 h 1291058"/>
                  <a:gd name="connsiteX4" fmla="*/ 1685749 w 3501432"/>
                  <a:gd name="connsiteY4" fmla="*/ 1242870 h 1291058"/>
                  <a:gd name="connsiteX5" fmla="*/ 2932658 w 3501432"/>
                  <a:gd name="connsiteY5" fmla="*/ 1242870 h 1291058"/>
                  <a:gd name="connsiteX6" fmla="*/ 3496077 w 3501432"/>
                  <a:gd name="connsiteY6" fmla="*/ 1132034 h 1291058"/>
                  <a:gd name="connsiteX7" fmla="*/ 3154331 w 3501432"/>
                  <a:gd name="connsiteY7" fmla="*/ 956543 h 1291058"/>
                  <a:gd name="connsiteX8" fmla="*/ 2175277 w 3501432"/>
                  <a:gd name="connsiteY8" fmla="*/ 1104325 h 1291058"/>
                  <a:gd name="connsiteX9" fmla="*/ 1307058 w 3501432"/>
                  <a:gd name="connsiteY9" fmla="*/ 753343 h 1291058"/>
                  <a:gd name="connsiteX10" fmla="*/ 734404 w 3501432"/>
                  <a:gd name="connsiteY10" fmla="*/ 494725 h 1291058"/>
                  <a:gd name="connsiteX11" fmla="*/ 291058 w 3501432"/>
                  <a:gd name="connsiteY11" fmla="*/ 51379 h 1291058"/>
                  <a:gd name="connsiteX12" fmla="*/ 78622 w 3501432"/>
                  <a:gd name="connsiteY12" fmla="*/ 32906 h 1291058"/>
                  <a:gd name="connsiteX0" fmla="*/ 85081 w 3507891"/>
                  <a:gd name="connsiteY0" fmla="*/ 32906 h 1291058"/>
                  <a:gd name="connsiteX1" fmla="*/ 20427 w 3507891"/>
                  <a:gd name="connsiteY1" fmla="*/ 282288 h 1291058"/>
                  <a:gd name="connsiteX2" fmla="*/ 426827 w 3507891"/>
                  <a:gd name="connsiteY2" fmla="*/ 651743 h 1291058"/>
                  <a:gd name="connsiteX3" fmla="*/ 1692208 w 3507891"/>
                  <a:gd name="connsiteY3" fmla="*/ 1242870 h 1291058"/>
                  <a:gd name="connsiteX4" fmla="*/ 2939117 w 3507891"/>
                  <a:gd name="connsiteY4" fmla="*/ 1242870 h 1291058"/>
                  <a:gd name="connsiteX5" fmla="*/ 3502536 w 3507891"/>
                  <a:gd name="connsiteY5" fmla="*/ 1132034 h 1291058"/>
                  <a:gd name="connsiteX6" fmla="*/ 3160790 w 3507891"/>
                  <a:gd name="connsiteY6" fmla="*/ 956543 h 1291058"/>
                  <a:gd name="connsiteX7" fmla="*/ 2181736 w 3507891"/>
                  <a:gd name="connsiteY7" fmla="*/ 1104325 h 1291058"/>
                  <a:gd name="connsiteX8" fmla="*/ 1313517 w 3507891"/>
                  <a:gd name="connsiteY8" fmla="*/ 753343 h 1291058"/>
                  <a:gd name="connsiteX9" fmla="*/ 740863 w 3507891"/>
                  <a:gd name="connsiteY9" fmla="*/ 494725 h 1291058"/>
                  <a:gd name="connsiteX10" fmla="*/ 297517 w 3507891"/>
                  <a:gd name="connsiteY10" fmla="*/ 51379 h 1291058"/>
                  <a:gd name="connsiteX11" fmla="*/ 85081 w 3507891"/>
                  <a:gd name="connsiteY11" fmla="*/ 32906 h 1291058"/>
                  <a:gd name="connsiteX0" fmla="*/ 85081 w 3507209"/>
                  <a:gd name="connsiteY0" fmla="*/ 32906 h 1291058"/>
                  <a:gd name="connsiteX1" fmla="*/ 20427 w 3507209"/>
                  <a:gd name="connsiteY1" fmla="*/ 282288 h 1291058"/>
                  <a:gd name="connsiteX2" fmla="*/ 426827 w 3507209"/>
                  <a:gd name="connsiteY2" fmla="*/ 651743 h 1291058"/>
                  <a:gd name="connsiteX3" fmla="*/ 1692208 w 3507209"/>
                  <a:gd name="connsiteY3" fmla="*/ 1242870 h 1291058"/>
                  <a:gd name="connsiteX4" fmla="*/ 2939117 w 3507209"/>
                  <a:gd name="connsiteY4" fmla="*/ 1242870 h 1291058"/>
                  <a:gd name="connsiteX5" fmla="*/ 3502536 w 3507209"/>
                  <a:gd name="connsiteY5" fmla="*/ 1132034 h 1291058"/>
                  <a:gd name="connsiteX6" fmla="*/ 3160790 w 3507209"/>
                  <a:gd name="connsiteY6" fmla="*/ 956543 h 1291058"/>
                  <a:gd name="connsiteX7" fmla="*/ 2361096 w 3507209"/>
                  <a:gd name="connsiteY7" fmla="*/ 1033806 h 1291058"/>
                  <a:gd name="connsiteX8" fmla="*/ 1313517 w 3507209"/>
                  <a:gd name="connsiteY8" fmla="*/ 753343 h 1291058"/>
                  <a:gd name="connsiteX9" fmla="*/ 740863 w 3507209"/>
                  <a:gd name="connsiteY9" fmla="*/ 494725 h 1291058"/>
                  <a:gd name="connsiteX10" fmla="*/ 297517 w 3507209"/>
                  <a:gd name="connsiteY10" fmla="*/ 51379 h 1291058"/>
                  <a:gd name="connsiteX11" fmla="*/ 85081 w 3507209"/>
                  <a:gd name="connsiteY11" fmla="*/ 32906 h 1291058"/>
                  <a:gd name="connsiteX0" fmla="*/ 85081 w 3528088"/>
                  <a:gd name="connsiteY0" fmla="*/ 32906 h 1291058"/>
                  <a:gd name="connsiteX1" fmla="*/ 20427 w 3528088"/>
                  <a:gd name="connsiteY1" fmla="*/ 282288 h 1291058"/>
                  <a:gd name="connsiteX2" fmla="*/ 426827 w 3528088"/>
                  <a:gd name="connsiteY2" fmla="*/ 651743 h 1291058"/>
                  <a:gd name="connsiteX3" fmla="*/ 1692208 w 3528088"/>
                  <a:gd name="connsiteY3" fmla="*/ 1242870 h 1291058"/>
                  <a:gd name="connsiteX4" fmla="*/ 2939117 w 3528088"/>
                  <a:gd name="connsiteY4" fmla="*/ 1242870 h 1291058"/>
                  <a:gd name="connsiteX5" fmla="*/ 3502536 w 3528088"/>
                  <a:gd name="connsiteY5" fmla="*/ 1132034 h 1291058"/>
                  <a:gd name="connsiteX6" fmla="*/ 3322011 w 3528088"/>
                  <a:gd name="connsiteY6" fmla="*/ 927671 h 1291058"/>
                  <a:gd name="connsiteX7" fmla="*/ 2361096 w 3528088"/>
                  <a:gd name="connsiteY7" fmla="*/ 1033806 h 1291058"/>
                  <a:gd name="connsiteX8" fmla="*/ 1313517 w 3528088"/>
                  <a:gd name="connsiteY8" fmla="*/ 753343 h 1291058"/>
                  <a:gd name="connsiteX9" fmla="*/ 740863 w 3528088"/>
                  <a:gd name="connsiteY9" fmla="*/ 494725 h 1291058"/>
                  <a:gd name="connsiteX10" fmla="*/ 297517 w 3528088"/>
                  <a:gd name="connsiteY10" fmla="*/ 51379 h 1291058"/>
                  <a:gd name="connsiteX11" fmla="*/ 85081 w 3528088"/>
                  <a:gd name="connsiteY11" fmla="*/ 32906 h 1291058"/>
                  <a:gd name="connsiteX0" fmla="*/ 88184 w 3531191"/>
                  <a:gd name="connsiteY0" fmla="*/ 32906 h 1285472"/>
                  <a:gd name="connsiteX1" fmla="*/ 23530 w 3531191"/>
                  <a:gd name="connsiteY1" fmla="*/ 282288 h 1285472"/>
                  <a:gd name="connsiteX2" fmla="*/ 473621 w 3531191"/>
                  <a:gd name="connsiteY2" fmla="*/ 727755 h 1285472"/>
                  <a:gd name="connsiteX3" fmla="*/ 1695311 w 3531191"/>
                  <a:gd name="connsiteY3" fmla="*/ 1242870 h 1285472"/>
                  <a:gd name="connsiteX4" fmla="*/ 2942220 w 3531191"/>
                  <a:gd name="connsiteY4" fmla="*/ 1242870 h 1285472"/>
                  <a:gd name="connsiteX5" fmla="*/ 3505639 w 3531191"/>
                  <a:gd name="connsiteY5" fmla="*/ 1132034 h 1285472"/>
                  <a:gd name="connsiteX6" fmla="*/ 3325114 w 3531191"/>
                  <a:gd name="connsiteY6" fmla="*/ 927671 h 1285472"/>
                  <a:gd name="connsiteX7" fmla="*/ 2364199 w 3531191"/>
                  <a:gd name="connsiteY7" fmla="*/ 1033806 h 1285472"/>
                  <a:gd name="connsiteX8" fmla="*/ 1316620 w 3531191"/>
                  <a:gd name="connsiteY8" fmla="*/ 753343 h 1285472"/>
                  <a:gd name="connsiteX9" fmla="*/ 743966 w 3531191"/>
                  <a:gd name="connsiteY9" fmla="*/ 494725 h 1285472"/>
                  <a:gd name="connsiteX10" fmla="*/ 300620 w 3531191"/>
                  <a:gd name="connsiteY10" fmla="*/ 51379 h 1285472"/>
                  <a:gd name="connsiteX11" fmla="*/ 88184 w 3531191"/>
                  <a:gd name="connsiteY11" fmla="*/ 32906 h 1285472"/>
                  <a:gd name="connsiteX0" fmla="*/ 88184 w 3531191"/>
                  <a:gd name="connsiteY0" fmla="*/ 34061 h 1286627"/>
                  <a:gd name="connsiteX1" fmla="*/ 23530 w 3531191"/>
                  <a:gd name="connsiteY1" fmla="*/ 283443 h 1286627"/>
                  <a:gd name="connsiteX2" fmla="*/ 473621 w 3531191"/>
                  <a:gd name="connsiteY2" fmla="*/ 728910 h 1286627"/>
                  <a:gd name="connsiteX3" fmla="*/ 1695311 w 3531191"/>
                  <a:gd name="connsiteY3" fmla="*/ 1244025 h 1286627"/>
                  <a:gd name="connsiteX4" fmla="*/ 2942220 w 3531191"/>
                  <a:gd name="connsiteY4" fmla="*/ 1244025 h 1286627"/>
                  <a:gd name="connsiteX5" fmla="*/ 3505639 w 3531191"/>
                  <a:gd name="connsiteY5" fmla="*/ 1133189 h 1286627"/>
                  <a:gd name="connsiteX6" fmla="*/ 3325114 w 3531191"/>
                  <a:gd name="connsiteY6" fmla="*/ 928826 h 1286627"/>
                  <a:gd name="connsiteX7" fmla="*/ 2364199 w 3531191"/>
                  <a:gd name="connsiteY7" fmla="*/ 1034961 h 1286627"/>
                  <a:gd name="connsiteX8" fmla="*/ 1316620 w 3531191"/>
                  <a:gd name="connsiteY8" fmla="*/ 754498 h 1286627"/>
                  <a:gd name="connsiteX9" fmla="*/ 743966 w 3531191"/>
                  <a:gd name="connsiteY9" fmla="*/ 495880 h 1286627"/>
                  <a:gd name="connsiteX10" fmla="*/ 300620 w 3531191"/>
                  <a:gd name="connsiteY10" fmla="*/ 52534 h 1286627"/>
                  <a:gd name="connsiteX11" fmla="*/ 88184 w 3531191"/>
                  <a:gd name="connsiteY11" fmla="*/ 34061 h 1286627"/>
                  <a:gd name="connsiteX0" fmla="*/ 88184 w 3529189"/>
                  <a:gd name="connsiteY0" fmla="*/ 34061 h 1286627"/>
                  <a:gd name="connsiteX1" fmla="*/ 23530 w 3529189"/>
                  <a:gd name="connsiteY1" fmla="*/ 283443 h 1286627"/>
                  <a:gd name="connsiteX2" fmla="*/ 473621 w 3529189"/>
                  <a:gd name="connsiteY2" fmla="*/ 728910 h 1286627"/>
                  <a:gd name="connsiteX3" fmla="*/ 1695311 w 3529189"/>
                  <a:gd name="connsiteY3" fmla="*/ 1244025 h 1286627"/>
                  <a:gd name="connsiteX4" fmla="*/ 2942220 w 3529189"/>
                  <a:gd name="connsiteY4" fmla="*/ 1244025 h 1286627"/>
                  <a:gd name="connsiteX5" fmla="*/ 3505639 w 3529189"/>
                  <a:gd name="connsiteY5" fmla="*/ 1133189 h 1286627"/>
                  <a:gd name="connsiteX6" fmla="*/ 3325114 w 3529189"/>
                  <a:gd name="connsiteY6" fmla="*/ 928826 h 1286627"/>
                  <a:gd name="connsiteX7" fmla="*/ 2446086 w 3529189"/>
                  <a:gd name="connsiteY7" fmla="*/ 1006217 h 1286627"/>
                  <a:gd name="connsiteX8" fmla="*/ 1316620 w 3529189"/>
                  <a:gd name="connsiteY8" fmla="*/ 754498 h 1286627"/>
                  <a:gd name="connsiteX9" fmla="*/ 743966 w 3529189"/>
                  <a:gd name="connsiteY9" fmla="*/ 495880 h 1286627"/>
                  <a:gd name="connsiteX10" fmla="*/ 300620 w 3529189"/>
                  <a:gd name="connsiteY10" fmla="*/ 52534 h 1286627"/>
                  <a:gd name="connsiteX11" fmla="*/ 88184 w 3529189"/>
                  <a:gd name="connsiteY11" fmla="*/ 34061 h 1286627"/>
                  <a:gd name="connsiteX0" fmla="*/ 88184 w 3908877"/>
                  <a:gd name="connsiteY0" fmla="*/ 34061 h 1294245"/>
                  <a:gd name="connsiteX1" fmla="*/ 23530 w 3908877"/>
                  <a:gd name="connsiteY1" fmla="*/ 283443 h 1294245"/>
                  <a:gd name="connsiteX2" fmla="*/ 473621 w 3908877"/>
                  <a:gd name="connsiteY2" fmla="*/ 728910 h 1294245"/>
                  <a:gd name="connsiteX3" fmla="*/ 1695311 w 3908877"/>
                  <a:gd name="connsiteY3" fmla="*/ 1244025 h 1294245"/>
                  <a:gd name="connsiteX4" fmla="*/ 2942220 w 3908877"/>
                  <a:gd name="connsiteY4" fmla="*/ 1244025 h 1294245"/>
                  <a:gd name="connsiteX5" fmla="*/ 3902046 w 3908877"/>
                  <a:gd name="connsiteY5" fmla="*/ 973881 h 1294245"/>
                  <a:gd name="connsiteX6" fmla="*/ 3325114 w 3908877"/>
                  <a:gd name="connsiteY6" fmla="*/ 928826 h 1294245"/>
                  <a:gd name="connsiteX7" fmla="*/ 2446086 w 3908877"/>
                  <a:gd name="connsiteY7" fmla="*/ 1006217 h 1294245"/>
                  <a:gd name="connsiteX8" fmla="*/ 1316620 w 3908877"/>
                  <a:gd name="connsiteY8" fmla="*/ 754498 h 1294245"/>
                  <a:gd name="connsiteX9" fmla="*/ 743966 w 3908877"/>
                  <a:gd name="connsiteY9" fmla="*/ 495880 h 1294245"/>
                  <a:gd name="connsiteX10" fmla="*/ 300620 w 3908877"/>
                  <a:gd name="connsiteY10" fmla="*/ 52534 h 1294245"/>
                  <a:gd name="connsiteX11" fmla="*/ 88184 w 3908877"/>
                  <a:gd name="connsiteY11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325114 w 4093332"/>
                  <a:gd name="connsiteY7" fmla="*/ 928826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469982 w 4093332"/>
                  <a:gd name="connsiteY7" fmla="*/ 840805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88714"/>
                  <a:gd name="connsiteY0" fmla="*/ 34061 h 1294245"/>
                  <a:gd name="connsiteX1" fmla="*/ 23530 w 4088714"/>
                  <a:gd name="connsiteY1" fmla="*/ 283443 h 1294245"/>
                  <a:gd name="connsiteX2" fmla="*/ 473621 w 4088714"/>
                  <a:gd name="connsiteY2" fmla="*/ 728910 h 1294245"/>
                  <a:gd name="connsiteX3" fmla="*/ 1695311 w 4088714"/>
                  <a:gd name="connsiteY3" fmla="*/ 1244025 h 1294245"/>
                  <a:gd name="connsiteX4" fmla="*/ 2942220 w 4088714"/>
                  <a:gd name="connsiteY4" fmla="*/ 1244025 h 1294245"/>
                  <a:gd name="connsiteX5" fmla="*/ 3902046 w 4088714"/>
                  <a:gd name="connsiteY5" fmla="*/ 973881 h 1294245"/>
                  <a:gd name="connsiteX6" fmla="*/ 4041392 w 4088714"/>
                  <a:gd name="connsiteY6" fmla="*/ 687481 h 1294245"/>
                  <a:gd name="connsiteX7" fmla="*/ 3469982 w 4088714"/>
                  <a:gd name="connsiteY7" fmla="*/ 840805 h 1294245"/>
                  <a:gd name="connsiteX8" fmla="*/ 2446086 w 4088714"/>
                  <a:gd name="connsiteY8" fmla="*/ 1006217 h 1294245"/>
                  <a:gd name="connsiteX9" fmla="*/ 1316620 w 4088714"/>
                  <a:gd name="connsiteY9" fmla="*/ 754498 h 1294245"/>
                  <a:gd name="connsiteX10" fmla="*/ 743966 w 4088714"/>
                  <a:gd name="connsiteY10" fmla="*/ 495880 h 1294245"/>
                  <a:gd name="connsiteX11" fmla="*/ 300620 w 4088714"/>
                  <a:gd name="connsiteY11" fmla="*/ 52534 h 1294245"/>
                  <a:gd name="connsiteX12" fmla="*/ 88184 w 4088714"/>
                  <a:gd name="connsiteY12" fmla="*/ 34061 h 1294245"/>
                  <a:gd name="connsiteX0" fmla="*/ 88184 w 4082140"/>
                  <a:gd name="connsiteY0" fmla="*/ 34061 h 1283735"/>
                  <a:gd name="connsiteX1" fmla="*/ 23530 w 4082140"/>
                  <a:gd name="connsiteY1" fmla="*/ 283443 h 1283735"/>
                  <a:gd name="connsiteX2" fmla="*/ 473621 w 4082140"/>
                  <a:gd name="connsiteY2" fmla="*/ 728910 h 1283735"/>
                  <a:gd name="connsiteX3" fmla="*/ 1695311 w 4082140"/>
                  <a:gd name="connsiteY3" fmla="*/ 1244025 h 1283735"/>
                  <a:gd name="connsiteX4" fmla="*/ 3139210 w 4082140"/>
                  <a:gd name="connsiteY4" fmla="*/ 1218345 h 1283735"/>
                  <a:gd name="connsiteX5" fmla="*/ 3902046 w 4082140"/>
                  <a:gd name="connsiteY5" fmla="*/ 973881 h 1283735"/>
                  <a:gd name="connsiteX6" fmla="*/ 4041392 w 4082140"/>
                  <a:gd name="connsiteY6" fmla="*/ 687481 h 1283735"/>
                  <a:gd name="connsiteX7" fmla="*/ 3469982 w 4082140"/>
                  <a:gd name="connsiteY7" fmla="*/ 840805 h 1283735"/>
                  <a:gd name="connsiteX8" fmla="*/ 2446086 w 4082140"/>
                  <a:gd name="connsiteY8" fmla="*/ 1006217 h 1283735"/>
                  <a:gd name="connsiteX9" fmla="*/ 1316620 w 4082140"/>
                  <a:gd name="connsiteY9" fmla="*/ 754498 h 1283735"/>
                  <a:gd name="connsiteX10" fmla="*/ 743966 w 4082140"/>
                  <a:gd name="connsiteY10" fmla="*/ 495880 h 1283735"/>
                  <a:gd name="connsiteX11" fmla="*/ 300620 w 4082140"/>
                  <a:gd name="connsiteY11" fmla="*/ 52534 h 1283735"/>
                  <a:gd name="connsiteX12" fmla="*/ 88184 w 4082140"/>
                  <a:gd name="connsiteY12" fmla="*/ 34061 h 128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82140" h="1283735">
                    <a:moveTo>
                      <a:pt x="88184" y="34061"/>
                    </a:moveTo>
                    <a:cubicBezTo>
                      <a:pt x="42002" y="72546"/>
                      <a:pt x="-40710" y="167635"/>
                      <a:pt x="23530" y="283443"/>
                    </a:cubicBezTo>
                    <a:cubicBezTo>
                      <a:pt x="87770" y="399251"/>
                      <a:pt x="194991" y="568813"/>
                      <a:pt x="473621" y="728910"/>
                    </a:cubicBezTo>
                    <a:cubicBezTo>
                      <a:pt x="752251" y="889007"/>
                      <a:pt x="1251046" y="1162453"/>
                      <a:pt x="1695311" y="1244025"/>
                    </a:cubicBezTo>
                    <a:cubicBezTo>
                      <a:pt x="2139576" y="1325597"/>
                      <a:pt x="2771421" y="1263369"/>
                      <a:pt x="3139210" y="1218345"/>
                    </a:cubicBezTo>
                    <a:cubicBezTo>
                      <a:pt x="3506999" y="1173321"/>
                      <a:pt x="3751682" y="1062358"/>
                      <a:pt x="3902046" y="973881"/>
                    </a:cubicBezTo>
                    <a:cubicBezTo>
                      <a:pt x="4052410" y="885404"/>
                      <a:pt x="4137547" y="694990"/>
                      <a:pt x="4041392" y="687481"/>
                    </a:cubicBezTo>
                    <a:cubicBezTo>
                      <a:pt x="3945237" y="679972"/>
                      <a:pt x="3735866" y="787682"/>
                      <a:pt x="3469982" y="840805"/>
                    </a:cubicBezTo>
                    <a:cubicBezTo>
                      <a:pt x="3204098" y="893928"/>
                      <a:pt x="2804980" y="1020601"/>
                      <a:pt x="2446086" y="1006217"/>
                    </a:cubicBezTo>
                    <a:cubicBezTo>
                      <a:pt x="2087192" y="991833"/>
                      <a:pt x="1600307" y="839554"/>
                      <a:pt x="1316620" y="754498"/>
                    </a:cubicBezTo>
                    <a:cubicBezTo>
                      <a:pt x="1032933" y="669442"/>
                      <a:pt x="913299" y="612874"/>
                      <a:pt x="743966" y="495880"/>
                    </a:cubicBezTo>
                    <a:cubicBezTo>
                      <a:pt x="574633" y="378886"/>
                      <a:pt x="409917" y="129504"/>
                      <a:pt x="300620" y="52534"/>
                    </a:cubicBezTo>
                    <a:cubicBezTo>
                      <a:pt x="191323" y="-24436"/>
                      <a:pt x="134366" y="-4424"/>
                      <a:pt x="88184" y="34061"/>
                    </a:cubicBezTo>
                    <a:close/>
                  </a:path>
                </a:pathLst>
              </a:custGeom>
              <a:gradFill>
                <a:gsLst>
                  <a:gs pos="89000">
                    <a:srgbClr val="B83B2E"/>
                  </a:gs>
                  <a:gs pos="43000">
                    <a:srgbClr val="BE2C25"/>
                  </a:gs>
                  <a:gs pos="69000">
                    <a:srgbClr val="C3352B"/>
                  </a:gs>
                  <a:gs pos="4000">
                    <a:srgbClr val="890712"/>
                  </a:gs>
                </a:gsLst>
                <a:lin ang="13800000" scaled="0"/>
              </a:gradFill>
              <a:ln>
                <a:noFill/>
              </a:ln>
              <a:effectLst>
                <a:softEdge rad="190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3343482" y="2910372"/>
                <a:ext cx="6085840" cy="1414803"/>
              </a:xfrm>
              <a:custGeom>
                <a:avLst/>
                <a:gdLst>
                  <a:gd name="connsiteX0" fmla="*/ 0 w 6085840"/>
                  <a:gd name="connsiteY0" fmla="*/ 447040 h 1414908"/>
                  <a:gd name="connsiteX1" fmla="*/ 375920 w 6085840"/>
                  <a:gd name="connsiteY1" fmla="*/ 436880 h 1414908"/>
                  <a:gd name="connsiteX2" fmla="*/ 812800 w 6085840"/>
                  <a:gd name="connsiteY2" fmla="*/ 873760 h 1414908"/>
                  <a:gd name="connsiteX3" fmla="*/ 1229360 w 6085840"/>
                  <a:gd name="connsiteY3" fmla="*/ 1066800 h 1414908"/>
                  <a:gd name="connsiteX4" fmla="*/ 1554480 w 6085840"/>
                  <a:gd name="connsiteY4" fmla="*/ 1290320 h 1414908"/>
                  <a:gd name="connsiteX5" fmla="*/ 2265680 w 6085840"/>
                  <a:gd name="connsiteY5" fmla="*/ 1412240 h 1414908"/>
                  <a:gd name="connsiteX6" fmla="*/ 4023360 w 6085840"/>
                  <a:gd name="connsiteY6" fmla="*/ 1178560 h 1414908"/>
                  <a:gd name="connsiteX7" fmla="*/ 5120640 w 6085840"/>
                  <a:gd name="connsiteY7" fmla="*/ 721360 h 1414908"/>
                  <a:gd name="connsiteX8" fmla="*/ 6085840 w 6085840"/>
                  <a:gd name="connsiteY8" fmla="*/ 0 h 1414908"/>
                  <a:gd name="connsiteX0" fmla="*/ 0 w 6085840"/>
                  <a:gd name="connsiteY0" fmla="*/ 447040 h 1414803"/>
                  <a:gd name="connsiteX1" fmla="*/ 375920 w 6085840"/>
                  <a:gd name="connsiteY1" fmla="*/ 436880 h 1414803"/>
                  <a:gd name="connsiteX2" fmla="*/ 812800 w 6085840"/>
                  <a:gd name="connsiteY2" fmla="*/ 873760 h 1414803"/>
                  <a:gd name="connsiteX3" fmla="*/ 1137920 w 6085840"/>
                  <a:gd name="connsiteY3" fmla="*/ 1092200 h 1414803"/>
                  <a:gd name="connsiteX4" fmla="*/ 1554480 w 6085840"/>
                  <a:gd name="connsiteY4" fmla="*/ 1290320 h 1414803"/>
                  <a:gd name="connsiteX5" fmla="*/ 2265680 w 6085840"/>
                  <a:gd name="connsiteY5" fmla="*/ 1412240 h 1414803"/>
                  <a:gd name="connsiteX6" fmla="*/ 4023360 w 6085840"/>
                  <a:gd name="connsiteY6" fmla="*/ 1178560 h 1414803"/>
                  <a:gd name="connsiteX7" fmla="*/ 5120640 w 6085840"/>
                  <a:gd name="connsiteY7" fmla="*/ 721360 h 1414803"/>
                  <a:gd name="connsiteX8" fmla="*/ 6085840 w 6085840"/>
                  <a:gd name="connsiteY8" fmla="*/ 0 h 1414803"/>
                  <a:gd name="connsiteX0" fmla="*/ 0 w 6085840"/>
                  <a:gd name="connsiteY0" fmla="*/ 447040 h 1414803"/>
                  <a:gd name="connsiteX1" fmla="*/ 375920 w 6085840"/>
                  <a:gd name="connsiteY1" fmla="*/ 436880 h 1414803"/>
                  <a:gd name="connsiteX2" fmla="*/ 812800 w 6085840"/>
                  <a:gd name="connsiteY2" fmla="*/ 848360 h 1414803"/>
                  <a:gd name="connsiteX3" fmla="*/ 1137920 w 6085840"/>
                  <a:gd name="connsiteY3" fmla="*/ 1092200 h 1414803"/>
                  <a:gd name="connsiteX4" fmla="*/ 1554480 w 6085840"/>
                  <a:gd name="connsiteY4" fmla="*/ 1290320 h 1414803"/>
                  <a:gd name="connsiteX5" fmla="*/ 2265680 w 6085840"/>
                  <a:gd name="connsiteY5" fmla="*/ 1412240 h 1414803"/>
                  <a:gd name="connsiteX6" fmla="*/ 4023360 w 6085840"/>
                  <a:gd name="connsiteY6" fmla="*/ 1178560 h 1414803"/>
                  <a:gd name="connsiteX7" fmla="*/ 5120640 w 6085840"/>
                  <a:gd name="connsiteY7" fmla="*/ 721360 h 1414803"/>
                  <a:gd name="connsiteX8" fmla="*/ 6085840 w 6085840"/>
                  <a:gd name="connsiteY8" fmla="*/ 0 h 1414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5840" h="1414803">
                    <a:moveTo>
                      <a:pt x="0" y="447040"/>
                    </a:moveTo>
                    <a:cubicBezTo>
                      <a:pt x="120226" y="406400"/>
                      <a:pt x="240453" y="369993"/>
                      <a:pt x="375920" y="436880"/>
                    </a:cubicBezTo>
                    <a:cubicBezTo>
                      <a:pt x="511387" y="503767"/>
                      <a:pt x="685800" y="739140"/>
                      <a:pt x="812800" y="848360"/>
                    </a:cubicBezTo>
                    <a:cubicBezTo>
                      <a:pt x="939800" y="957580"/>
                      <a:pt x="1014307" y="1018540"/>
                      <a:pt x="1137920" y="1092200"/>
                    </a:cubicBezTo>
                    <a:cubicBezTo>
                      <a:pt x="1261533" y="1165860"/>
                      <a:pt x="1366520" y="1236980"/>
                      <a:pt x="1554480" y="1290320"/>
                    </a:cubicBezTo>
                    <a:cubicBezTo>
                      <a:pt x="1742440" y="1343660"/>
                      <a:pt x="1854200" y="1430867"/>
                      <a:pt x="2265680" y="1412240"/>
                    </a:cubicBezTo>
                    <a:cubicBezTo>
                      <a:pt x="2677160" y="1393613"/>
                      <a:pt x="3547533" y="1293707"/>
                      <a:pt x="4023360" y="1178560"/>
                    </a:cubicBezTo>
                    <a:cubicBezTo>
                      <a:pt x="4499187" y="1063413"/>
                      <a:pt x="4776893" y="917787"/>
                      <a:pt x="5120640" y="721360"/>
                    </a:cubicBezTo>
                    <a:cubicBezTo>
                      <a:pt x="5464387" y="524933"/>
                      <a:pt x="5775113" y="262466"/>
                      <a:pt x="6085840" y="0"/>
                    </a:cubicBezTo>
                  </a:path>
                </a:pathLst>
              </a:custGeom>
              <a:noFill/>
              <a:ln w="117475">
                <a:gradFill>
                  <a:gsLst>
                    <a:gs pos="0">
                      <a:srgbClr val="EB6961">
                        <a:alpha val="0"/>
                      </a:srgbClr>
                    </a:gs>
                    <a:gs pos="51000">
                      <a:srgbClr val="EB9893">
                        <a:alpha val="0"/>
                      </a:srgbClr>
                    </a:gs>
                    <a:gs pos="83000">
                      <a:srgbClr val="EB9893">
                        <a:alpha val="72000"/>
                      </a:srgbClr>
                    </a:gs>
                    <a:gs pos="100000">
                      <a:srgbClr val="EB9893">
                        <a:alpha val="0"/>
                      </a:srgbClr>
                    </a:gs>
                  </a:gsLst>
                  <a:lin ang="5400000" scaled="1"/>
                </a:gradFill>
              </a:ln>
              <a:effectLst>
                <a:softEdge rad="38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 rot="21043913">
                <a:off x="3417852" y="3032663"/>
                <a:ext cx="5338740" cy="1817208"/>
              </a:xfrm>
              <a:custGeom>
                <a:avLst/>
                <a:gdLst>
                  <a:gd name="connsiteX0" fmla="*/ 78622 w 3501432"/>
                  <a:gd name="connsiteY0" fmla="*/ 32906 h 1291058"/>
                  <a:gd name="connsiteX1" fmla="*/ 13968 w 3501432"/>
                  <a:gd name="connsiteY1" fmla="*/ 282288 h 1291058"/>
                  <a:gd name="connsiteX2" fmla="*/ 328004 w 3501432"/>
                  <a:gd name="connsiteY2" fmla="*/ 439306 h 1291058"/>
                  <a:gd name="connsiteX3" fmla="*/ 420368 w 3501432"/>
                  <a:gd name="connsiteY3" fmla="*/ 651743 h 1291058"/>
                  <a:gd name="connsiteX4" fmla="*/ 1685749 w 3501432"/>
                  <a:gd name="connsiteY4" fmla="*/ 1242870 h 1291058"/>
                  <a:gd name="connsiteX5" fmla="*/ 2932658 w 3501432"/>
                  <a:gd name="connsiteY5" fmla="*/ 1242870 h 1291058"/>
                  <a:gd name="connsiteX6" fmla="*/ 3496077 w 3501432"/>
                  <a:gd name="connsiteY6" fmla="*/ 1132034 h 1291058"/>
                  <a:gd name="connsiteX7" fmla="*/ 3154331 w 3501432"/>
                  <a:gd name="connsiteY7" fmla="*/ 956543 h 1291058"/>
                  <a:gd name="connsiteX8" fmla="*/ 2175277 w 3501432"/>
                  <a:gd name="connsiteY8" fmla="*/ 1104325 h 1291058"/>
                  <a:gd name="connsiteX9" fmla="*/ 1307058 w 3501432"/>
                  <a:gd name="connsiteY9" fmla="*/ 753343 h 1291058"/>
                  <a:gd name="connsiteX10" fmla="*/ 734404 w 3501432"/>
                  <a:gd name="connsiteY10" fmla="*/ 494725 h 1291058"/>
                  <a:gd name="connsiteX11" fmla="*/ 291058 w 3501432"/>
                  <a:gd name="connsiteY11" fmla="*/ 51379 h 1291058"/>
                  <a:gd name="connsiteX12" fmla="*/ 78622 w 3501432"/>
                  <a:gd name="connsiteY12" fmla="*/ 32906 h 1291058"/>
                  <a:gd name="connsiteX0" fmla="*/ 85081 w 3507891"/>
                  <a:gd name="connsiteY0" fmla="*/ 32906 h 1291058"/>
                  <a:gd name="connsiteX1" fmla="*/ 20427 w 3507891"/>
                  <a:gd name="connsiteY1" fmla="*/ 282288 h 1291058"/>
                  <a:gd name="connsiteX2" fmla="*/ 426827 w 3507891"/>
                  <a:gd name="connsiteY2" fmla="*/ 651743 h 1291058"/>
                  <a:gd name="connsiteX3" fmla="*/ 1692208 w 3507891"/>
                  <a:gd name="connsiteY3" fmla="*/ 1242870 h 1291058"/>
                  <a:gd name="connsiteX4" fmla="*/ 2939117 w 3507891"/>
                  <a:gd name="connsiteY4" fmla="*/ 1242870 h 1291058"/>
                  <a:gd name="connsiteX5" fmla="*/ 3502536 w 3507891"/>
                  <a:gd name="connsiteY5" fmla="*/ 1132034 h 1291058"/>
                  <a:gd name="connsiteX6" fmla="*/ 3160790 w 3507891"/>
                  <a:gd name="connsiteY6" fmla="*/ 956543 h 1291058"/>
                  <a:gd name="connsiteX7" fmla="*/ 2181736 w 3507891"/>
                  <a:gd name="connsiteY7" fmla="*/ 1104325 h 1291058"/>
                  <a:gd name="connsiteX8" fmla="*/ 1313517 w 3507891"/>
                  <a:gd name="connsiteY8" fmla="*/ 753343 h 1291058"/>
                  <a:gd name="connsiteX9" fmla="*/ 740863 w 3507891"/>
                  <a:gd name="connsiteY9" fmla="*/ 494725 h 1291058"/>
                  <a:gd name="connsiteX10" fmla="*/ 297517 w 3507891"/>
                  <a:gd name="connsiteY10" fmla="*/ 51379 h 1291058"/>
                  <a:gd name="connsiteX11" fmla="*/ 85081 w 3507891"/>
                  <a:gd name="connsiteY11" fmla="*/ 32906 h 1291058"/>
                  <a:gd name="connsiteX0" fmla="*/ 85081 w 3507209"/>
                  <a:gd name="connsiteY0" fmla="*/ 32906 h 1291058"/>
                  <a:gd name="connsiteX1" fmla="*/ 20427 w 3507209"/>
                  <a:gd name="connsiteY1" fmla="*/ 282288 h 1291058"/>
                  <a:gd name="connsiteX2" fmla="*/ 426827 w 3507209"/>
                  <a:gd name="connsiteY2" fmla="*/ 651743 h 1291058"/>
                  <a:gd name="connsiteX3" fmla="*/ 1692208 w 3507209"/>
                  <a:gd name="connsiteY3" fmla="*/ 1242870 h 1291058"/>
                  <a:gd name="connsiteX4" fmla="*/ 2939117 w 3507209"/>
                  <a:gd name="connsiteY4" fmla="*/ 1242870 h 1291058"/>
                  <a:gd name="connsiteX5" fmla="*/ 3502536 w 3507209"/>
                  <a:gd name="connsiteY5" fmla="*/ 1132034 h 1291058"/>
                  <a:gd name="connsiteX6" fmla="*/ 3160790 w 3507209"/>
                  <a:gd name="connsiteY6" fmla="*/ 956543 h 1291058"/>
                  <a:gd name="connsiteX7" fmla="*/ 2361096 w 3507209"/>
                  <a:gd name="connsiteY7" fmla="*/ 1033806 h 1291058"/>
                  <a:gd name="connsiteX8" fmla="*/ 1313517 w 3507209"/>
                  <a:gd name="connsiteY8" fmla="*/ 753343 h 1291058"/>
                  <a:gd name="connsiteX9" fmla="*/ 740863 w 3507209"/>
                  <a:gd name="connsiteY9" fmla="*/ 494725 h 1291058"/>
                  <a:gd name="connsiteX10" fmla="*/ 297517 w 3507209"/>
                  <a:gd name="connsiteY10" fmla="*/ 51379 h 1291058"/>
                  <a:gd name="connsiteX11" fmla="*/ 85081 w 3507209"/>
                  <a:gd name="connsiteY11" fmla="*/ 32906 h 1291058"/>
                  <a:gd name="connsiteX0" fmla="*/ 85081 w 3528088"/>
                  <a:gd name="connsiteY0" fmla="*/ 32906 h 1291058"/>
                  <a:gd name="connsiteX1" fmla="*/ 20427 w 3528088"/>
                  <a:gd name="connsiteY1" fmla="*/ 282288 h 1291058"/>
                  <a:gd name="connsiteX2" fmla="*/ 426827 w 3528088"/>
                  <a:gd name="connsiteY2" fmla="*/ 651743 h 1291058"/>
                  <a:gd name="connsiteX3" fmla="*/ 1692208 w 3528088"/>
                  <a:gd name="connsiteY3" fmla="*/ 1242870 h 1291058"/>
                  <a:gd name="connsiteX4" fmla="*/ 2939117 w 3528088"/>
                  <a:gd name="connsiteY4" fmla="*/ 1242870 h 1291058"/>
                  <a:gd name="connsiteX5" fmla="*/ 3502536 w 3528088"/>
                  <a:gd name="connsiteY5" fmla="*/ 1132034 h 1291058"/>
                  <a:gd name="connsiteX6" fmla="*/ 3322011 w 3528088"/>
                  <a:gd name="connsiteY6" fmla="*/ 927671 h 1291058"/>
                  <a:gd name="connsiteX7" fmla="*/ 2361096 w 3528088"/>
                  <a:gd name="connsiteY7" fmla="*/ 1033806 h 1291058"/>
                  <a:gd name="connsiteX8" fmla="*/ 1313517 w 3528088"/>
                  <a:gd name="connsiteY8" fmla="*/ 753343 h 1291058"/>
                  <a:gd name="connsiteX9" fmla="*/ 740863 w 3528088"/>
                  <a:gd name="connsiteY9" fmla="*/ 494725 h 1291058"/>
                  <a:gd name="connsiteX10" fmla="*/ 297517 w 3528088"/>
                  <a:gd name="connsiteY10" fmla="*/ 51379 h 1291058"/>
                  <a:gd name="connsiteX11" fmla="*/ 85081 w 3528088"/>
                  <a:gd name="connsiteY11" fmla="*/ 32906 h 1291058"/>
                  <a:gd name="connsiteX0" fmla="*/ 88184 w 3531191"/>
                  <a:gd name="connsiteY0" fmla="*/ 32906 h 1285472"/>
                  <a:gd name="connsiteX1" fmla="*/ 23530 w 3531191"/>
                  <a:gd name="connsiteY1" fmla="*/ 282288 h 1285472"/>
                  <a:gd name="connsiteX2" fmla="*/ 473621 w 3531191"/>
                  <a:gd name="connsiteY2" fmla="*/ 727755 h 1285472"/>
                  <a:gd name="connsiteX3" fmla="*/ 1695311 w 3531191"/>
                  <a:gd name="connsiteY3" fmla="*/ 1242870 h 1285472"/>
                  <a:gd name="connsiteX4" fmla="*/ 2942220 w 3531191"/>
                  <a:gd name="connsiteY4" fmla="*/ 1242870 h 1285472"/>
                  <a:gd name="connsiteX5" fmla="*/ 3505639 w 3531191"/>
                  <a:gd name="connsiteY5" fmla="*/ 1132034 h 1285472"/>
                  <a:gd name="connsiteX6" fmla="*/ 3325114 w 3531191"/>
                  <a:gd name="connsiteY6" fmla="*/ 927671 h 1285472"/>
                  <a:gd name="connsiteX7" fmla="*/ 2364199 w 3531191"/>
                  <a:gd name="connsiteY7" fmla="*/ 1033806 h 1285472"/>
                  <a:gd name="connsiteX8" fmla="*/ 1316620 w 3531191"/>
                  <a:gd name="connsiteY8" fmla="*/ 753343 h 1285472"/>
                  <a:gd name="connsiteX9" fmla="*/ 743966 w 3531191"/>
                  <a:gd name="connsiteY9" fmla="*/ 494725 h 1285472"/>
                  <a:gd name="connsiteX10" fmla="*/ 300620 w 3531191"/>
                  <a:gd name="connsiteY10" fmla="*/ 51379 h 1285472"/>
                  <a:gd name="connsiteX11" fmla="*/ 88184 w 3531191"/>
                  <a:gd name="connsiteY11" fmla="*/ 32906 h 1285472"/>
                  <a:gd name="connsiteX0" fmla="*/ 88184 w 3531191"/>
                  <a:gd name="connsiteY0" fmla="*/ 34061 h 1286627"/>
                  <a:gd name="connsiteX1" fmla="*/ 23530 w 3531191"/>
                  <a:gd name="connsiteY1" fmla="*/ 283443 h 1286627"/>
                  <a:gd name="connsiteX2" fmla="*/ 473621 w 3531191"/>
                  <a:gd name="connsiteY2" fmla="*/ 728910 h 1286627"/>
                  <a:gd name="connsiteX3" fmla="*/ 1695311 w 3531191"/>
                  <a:gd name="connsiteY3" fmla="*/ 1244025 h 1286627"/>
                  <a:gd name="connsiteX4" fmla="*/ 2942220 w 3531191"/>
                  <a:gd name="connsiteY4" fmla="*/ 1244025 h 1286627"/>
                  <a:gd name="connsiteX5" fmla="*/ 3505639 w 3531191"/>
                  <a:gd name="connsiteY5" fmla="*/ 1133189 h 1286627"/>
                  <a:gd name="connsiteX6" fmla="*/ 3325114 w 3531191"/>
                  <a:gd name="connsiteY6" fmla="*/ 928826 h 1286627"/>
                  <a:gd name="connsiteX7" fmla="*/ 2364199 w 3531191"/>
                  <a:gd name="connsiteY7" fmla="*/ 1034961 h 1286627"/>
                  <a:gd name="connsiteX8" fmla="*/ 1316620 w 3531191"/>
                  <a:gd name="connsiteY8" fmla="*/ 754498 h 1286627"/>
                  <a:gd name="connsiteX9" fmla="*/ 743966 w 3531191"/>
                  <a:gd name="connsiteY9" fmla="*/ 495880 h 1286627"/>
                  <a:gd name="connsiteX10" fmla="*/ 300620 w 3531191"/>
                  <a:gd name="connsiteY10" fmla="*/ 52534 h 1286627"/>
                  <a:gd name="connsiteX11" fmla="*/ 88184 w 3531191"/>
                  <a:gd name="connsiteY11" fmla="*/ 34061 h 1286627"/>
                  <a:gd name="connsiteX0" fmla="*/ 88184 w 3529189"/>
                  <a:gd name="connsiteY0" fmla="*/ 34061 h 1286627"/>
                  <a:gd name="connsiteX1" fmla="*/ 23530 w 3529189"/>
                  <a:gd name="connsiteY1" fmla="*/ 283443 h 1286627"/>
                  <a:gd name="connsiteX2" fmla="*/ 473621 w 3529189"/>
                  <a:gd name="connsiteY2" fmla="*/ 728910 h 1286627"/>
                  <a:gd name="connsiteX3" fmla="*/ 1695311 w 3529189"/>
                  <a:gd name="connsiteY3" fmla="*/ 1244025 h 1286627"/>
                  <a:gd name="connsiteX4" fmla="*/ 2942220 w 3529189"/>
                  <a:gd name="connsiteY4" fmla="*/ 1244025 h 1286627"/>
                  <a:gd name="connsiteX5" fmla="*/ 3505639 w 3529189"/>
                  <a:gd name="connsiteY5" fmla="*/ 1133189 h 1286627"/>
                  <a:gd name="connsiteX6" fmla="*/ 3325114 w 3529189"/>
                  <a:gd name="connsiteY6" fmla="*/ 928826 h 1286627"/>
                  <a:gd name="connsiteX7" fmla="*/ 2446086 w 3529189"/>
                  <a:gd name="connsiteY7" fmla="*/ 1006217 h 1286627"/>
                  <a:gd name="connsiteX8" fmla="*/ 1316620 w 3529189"/>
                  <a:gd name="connsiteY8" fmla="*/ 754498 h 1286627"/>
                  <a:gd name="connsiteX9" fmla="*/ 743966 w 3529189"/>
                  <a:gd name="connsiteY9" fmla="*/ 495880 h 1286627"/>
                  <a:gd name="connsiteX10" fmla="*/ 300620 w 3529189"/>
                  <a:gd name="connsiteY10" fmla="*/ 52534 h 1286627"/>
                  <a:gd name="connsiteX11" fmla="*/ 88184 w 3529189"/>
                  <a:gd name="connsiteY11" fmla="*/ 34061 h 1286627"/>
                  <a:gd name="connsiteX0" fmla="*/ 88184 w 3908877"/>
                  <a:gd name="connsiteY0" fmla="*/ 34061 h 1294245"/>
                  <a:gd name="connsiteX1" fmla="*/ 23530 w 3908877"/>
                  <a:gd name="connsiteY1" fmla="*/ 283443 h 1294245"/>
                  <a:gd name="connsiteX2" fmla="*/ 473621 w 3908877"/>
                  <a:gd name="connsiteY2" fmla="*/ 728910 h 1294245"/>
                  <a:gd name="connsiteX3" fmla="*/ 1695311 w 3908877"/>
                  <a:gd name="connsiteY3" fmla="*/ 1244025 h 1294245"/>
                  <a:gd name="connsiteX4" fmla="*/ 2942220 w 3908877"/>
                  <a:gd name="connsiteY4" fmla="*/ 1244025 h 1294245"/>
                  <a:gd name="connsiteX5" fmla="*/ 3902046 w 3908877"/>
                  <a:gd name="connsiteY5" fmla="*/ 973881 h 1294245"/>
                  <a:gd name="connsiteX6" fmla="*/ 3325114 w 3908877"/>
                  <a:gd name="connsiteY6" fmla="*/ 928826 h 1294245"/>
                  <a:gd name="connsiteX7" fmla="*/ 2446086 w 3908877"/>
                  <a:gd name="connsiteY7" fmla="*/ 1006217 h 1294245"/>
                  <a:gd name="connsiteX8" fmla="*/ 1316620 w 3908877"/>
                  <a:gd name="connsiteY8" fmla="*/ 754498 h 1294245"/>
                  <a:gd name="connsiteX9" fmla="*/ 743966 w 3908877"/>
                  <a:gd name="connsiteY9" fmla="*/ 495880 h 1294245"/>
                  <a:gd name="connsiteX10" fmla="*/ 300620 w 3908877"/>
                  <a:gd name="connsiteY10" fmla="*/ 52534 h 1294245"/>
                  <a:gd name="connsiteX11" fmla="*/ 88184 w 3908877"/>
                  <a:gd name="connsiteY11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325114 w 4093332"/>
                  <a:gd name="connsiteY7" fmla="*/ 928826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469982 w 4093332"/>
                  <a:gd name="connsiteY7" fmla="*/ 840805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88714"/>
                  <a:gd name="connsiteY0" fmla="*/ 34061 h 1294245"/>
                  <a:gd name="connsiteX1" fmla="*/ 23530 w 4088714"/>
                  <a:gd name="connsiteY1" fmla="*/ 283443 h 1294245"/>
                  <a:gd name="connsiteX2" fmla="*/ 473621 w 4088714"/>
                  <a:gd name="connsiteY2" fmla="*/ 728910 h 1294245"/>
                  <a:gd name="connsiteX3" fmla="*/ 1695311 w 4088714"/>
                  <a:gd name="connsiteY3" fmla="*/ 1244025 h 1294245"/>
                  <a:gd name="connsiteX4" fmla="*/ 2942220 w 4088714"/>
                  <a:gd name="connsiteY4" fmla="*/ 1244025 h 1294245"/>
                  <a:gd name="connsiteX5" fmla="*/ 3902046 w 4088714"/>
                  <a:gd name="connsiteY5" fmla="*/ 973881 h 1294245"/>
                  <a:gd name="connsiteX6" fmla="*/ 4041392 w 4088714"/>
                  <a:gd name="connsiteY6" fmla="*/ 687481 h 1294245"/>
                  <a:gd name="connsiteX7" fmla="*/ 3469982 w 4088714"/>
                  <a:gd name="connsiteY7" fmla="*/ 840805 h 1294245"/>
                  <a:gd name="connsiteX8" fmla="*/ 2446086 w 4088714"/>
                  <a:gd name="connsiteY8" fmla="*/ 1006217 h 1294245"/>
                  <a:gd name="connsiteX9" fmla="*/ 1316620 w 4088714"/>
                  <a:gd name="connsiteY9" fmla="*/ 754498 h 1294245"/>
                  <a:gd name="connsiteX10" fmla="*/ 743966 w 4088714"/>
                  <a:gd name="connsiteY10" fmla="*/ 495880 h 1294245"/>
                  <a:gd name="connsiteX11" fmla="*/ 300620 w 4088714"/>
                  <a:gd name="connsiteY11" fmla="*/ 52534 h 1294245"/>
                  <a:gd name="connsiteX12" fmla="*/ 88184 w 4088714"/>
                  <a:gd name="connsiteY12" fmla="*/ 34061 h 1294245"/>
                  <a:gd name="connsiteX0" fmla="*/ 88184 w 4082140"/>
                  <a:gd name="connsiteY0" fmla="*/ 34061 h 1283735"/>
                  <a:gd name="connsiteX1" fmla="*/ 23530 w 4082140"/>
                  <a:gd name="connsiteY1" fmla="*/ 283443 h 1283735"/>
                  <a:gd name="connsiteX2" fmla="*/ 473621 w 4082140"/>
                  <a:gd name="connsiteY2" fmla="*/ 728910 h 1283735"/>
                  <a:gd name="connsiteX3" fmla="*/ 1695311 w 4082140"/>
                  <a:gd name="connsiteY3" fmla="*/ 1244025 h 1283735"/>
                  <a:gd name="connsiteX4" fmla="*/ 3139210 w 4082140"/>
                  <a:gd name="connsiteY4" fmla="*/ 1218345 h 1283735"/>
                  <a:gd name="connsiteX5" fmla="*/ 3902046 w 4082140"/>
                  <a:gd name="connsiteY5" fmla="*/ 973881 h 1283735"/>
                  <a:gd name="connsiteX6" fmla="*/ 4041392 w 4082140"/>
                  <a:gd name="connsiteY6" fmla="*/ 687481 h 1283735"/>
                  <a:gd name="connsiteX7" fmla="*/ 3469982 w 4082140"/>
                  <a:gd name="connsiteY7" fmla="*/ 840805 h 1283735"/>
                  <a:gd name="connsiteX8" fmla="*/ 2446086 w 4082140"/>
                  <a:gd name="connsiteY8" fmla="*/ 1006217 h 1283735"/>
                  <a:gd name="connsiteX9" fmla="*/ 1316620 w 4082140"/>
                  <a:gd name="connsiteY9" fmla="*/ 754498 h 1283735"/>
                  <a:gd name="connsiteX10" fmla="*/ 743966 w 4082140"/>
                  <a:gd name="connsiteY10" fmla="*/ 495880 h 1283735"/>
                  <a:gd name="connsiteX11" fmla="*/ 300620 w 4082140"/>
                  <a:gd name="connsiteY11" fmla="*/ 52534 h 1283735"/>
                  <a:gd name="connsiteX12" fmla="*/ 88184 w 4082140"/>
                  <a:gd name="connsiteY12" fmla="*/ 34061 h 1283735"/>
                  <a:gd name="connsiteX0" fmla="*/ 88184 w 4082140"/>
                  <a:gd name="connsiteY0" fmla="*/ 34061 h 1283735"/>
                  <a:gd name="connsiteX1" fmla="*/ 23530 w 4082140"/>
                  <a:gd name="connsiteY1" fmla="*/ 283443 h 1283735"/>
                  <a:gd name="connsiteX2" fmla="*/ 473621 w 4082140"/>
                  <a:gd name="connsiteY2" fmla="*/ 728910 h 1283735"/>
                  <a:gd name="connsiteX3" fmla="*/ 1695311 w 4082140"/>
                  <a:gd name="connsiteY3" fmla="*/ 1244025 h 1283735"/>
                  <a:gd name="connsiteX4" fmla="*/ 3139210 w 4082140"/>
                  <a:gd name="connsiteY4" fmla="*/ 1218345 h 1283735"/>
                  <a:gd name="connsiteX5" fmla="*/ 3902046 w 4082140"/>
                  <a:gd name="connsiteY5" fmla="*/ 973881 h 1283735"/>
                  <a:gd name="connsiteX6" fmla="*/ 4041392 w 4082140"/>
                  <a:gd name="connsiteY6" fmla="*/ 687481 h 1283735"/>
                  <a:gd name="connsiteX7" fmla="*/ 3469982 w 4082140"/>
                  <a:gd name="connsiteY7" fmla="*/ 840805 h 1283735"/>
                  <a:gd name="connsiteX8" fmla="*/ 2446086 w 4082140"/>
                  <a:gd name="connsiteY8" fmla="*/ 1006217 h 1283735"/>
                  <a:gd name="connsiteX9" fmla="*/ 1147942 w 4082140"/>
                  <a:gd name="connsiteY9" fmla="*/ 729144 h 1283735"/>
                  <a:gd name="connsiteX10" fmla="*/ 743966 w 4082140"/>
                  <a:gd name="connsiteY10" fmla="*/ 495880 h 1283735"/>
                  <a:gd name="connsiteX11" fmla="*/ 300620 w 4082140"/>
                  <a:gd name="connsiteY11" fmla="*/ 52534 h 1283735"/>
                  <a:gd name="connsiteX12" fmla="*/ 88184 w 4082140"/>
                  <a:gd name="connsiteY12" fmla="*/ 34061 h 1283735"/>
                  <a:gd name="connsiteX0" fmla="*/ 88184 w 4082140"/>
                  <a:gd name="connsiteY0" fmla="*/ 30179 h 1279853"/>
                  <a:gd name="connsiteX1" fmla="*/ 23530 w 4082140"/>
                  <a:gd name="connsiteY1" fmla="*/ 279561 h 1279853"/>
                  <a:gd name="connsiteX2" fmla="*/ 473621 w 4082140"/>
                  <a:gd name="connsiteY2" fmla="*/ 725028 h 1279853"/>
                  <a:gd name="connsiteX3" fmla="*/ 1695311 w 4082140"/>
                  <a:gd name="connsiteY3" fmla="*/ 1240143 h 1279853"/>
                  <a:gd name="connsiteX4" fmla="*/ 3139210 w 4082140"/>
                  <a:gd name="connsiteY4" fmla="*/ 1214463 h 1279853"/>
                  <a:gd name="connsiteX5" fmla="*/ 3902046 w 4082140"/>
                  <a:gd name="connsiteY5" fmla="*/ 969999 h 1279853"/>
                  <a:gd name="connsiteX6" fmla="*/ 4041392 w 4082140"/>
                  <a:gd name="connsiteY6" fmla="*/ 683599 h 1279853"/>
                  <a:gd name="connsiteX7" fmla="*/ 3469982 w 4082140"/>
                  <a:gd name="connsiteY7" fmla="*/ 836923 h 1279853"/>
                  <a:gd name="connsiteX8" fmla="*/ 2446086 w 4082140"/>
                  <a:gd name="connsiteY8" fmla="*/ 1002335 h 1279853"/>
                  <a:gd name="connsiteX9" fmla="*/ 1147942 w 4082140"/>
                  <a:gd name="connsiteY9" fmla="*/ 725262 h 1279853"/>
                  <a:gd name="connsiteX10" fmla="*/ 660717 w 4082140"/>
                  <a:gd name="connsiteY10" fmla="*/ 428733 h 1279853"/>
                  <a:gd name="connsiteX11" fmla="*/ 300620 w 4082140"/>
                  <a:gd name="connsiteY11" fmla="*/ 48652 h 1279853"/>
                  <a:gd name="connsiteX12" fmla="*/ 88184 w 4082140"/>
                  <a:gd name="connsiteY12" fmla="*/ 30179 h 127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82140" h="1279853">
                    <a:moveTo>
                      <a:pt x="88184" y="30179"/>
                    </a:moveTo>
                    <a:cubicBezTo>
                      <a:pt x="42002" y="68664"/>
                      <a:pt x="-40710" y="163753"/>
                      <a:pt x="23530" y="279561"/>
                    </a:cubicBezTo>
                    <a:cubicBezTo>
                      <a:pt x="87770" y="395369"/>
                      <a:pt x="194991" y="564931"/>
                      <a:pt x="473621" y="725028"/>
                    </a:cubicBezTo>
                    <a:cubicBezTo>
                      <a:pt x="752251" y="885125"/>
                      <a:pt x="1251046" y="1158571"/>
                      <a:pt x="1695311" y="1240143"/>
                    </a:cubicBezTo>
                    <a:cubicBezTo>
                      <a:pt x="2139576" y="1321715"/>
                      <a:pt x="2771421" y="1259487"/>
                      <a:pt x="3139210" y="1214463"/>
                    </a:cubicBezTo>
                    <a:cubicBezTo>
                      <a:pt x="3506999" y="1169439"/>
                      <a:pt x="3751682" y="1058476"/>
                      <a:pt x="3902046" y="969999"/>
                    </a:cubicBezTo>
                    <a:cubicBezTo>
                      <a:pt x="4052410" y="881522"/>
                      <a:pt x="4137547" y="691108"/>
                      <a:pt x="4041392" y="683599"/>
                    </a:cubicBezTo>
                    <a:cubicBezTo>
                      <a:pt x="3945237" y="676090"/>
                      <a:pt x="3735866" y="783800"/>
                      <a:pt x="3469982" y="836923"/>
                    </a:cubicBezTo>
                    <a:cubicBezTo>
                      <a:pt x="3204098" y="890046"/>
                      <a:pt x="2833093" y="1020945"/>
                      <a:pt x="2446086" y="1002335"/>
                    </a:cubicBezTo>
                    <a:cubicBezTo>
                      <a:pt x="2059079" y="983725"/>
                      <a:pt x="1445503" y="820862"/>
                      <a:pt x="1147942" y="725262"/>
                    </a:cubicBezTo>
                    <a:cubicBezTo>
                      <a:pt x="850381" y="629662"/>
                      <a:pt x="830050" y="545727"/>
                      <a:pt x="660717" y="428733"/>
                    </a:cubicBezTo>
                    <a:cubicBezTo>
                      <a:pt x="491384" y="311739"/>
                      <a:pt x="396042" y="115078"/>
                      <a:pt x="300620" y="48652"/>
                    </a:cubicBezTo>
                    <a:cubicBezTo>
                      <a:pt x="205198" y="-17774"/>
                      <a:pt x="134366" y="-8306"/>
                      <a:pt x="88184" y="30179"/>
                    </a:cubicBezTo>
                    <a:close/>
                  </a:path>
                </a:pathLst>
              </a:custGeom>
              <a:gradFill>
                <a:gsLst>
                  <a:gs pos="89000">
                    <a:srgbClr val="B83B2E"/>
                  </a:gs>
                  <a:gs pos="43000">
                    <a:srgbClr val="BE2C25"/>
                  </a:gs>
                  <a:gs pos="69000">
                    <a:srgbClr val="C3352B"/>
                  </a:gs>
                  <a:gs pos="4000">
                    <a:srgbClr val="970B17"/>
                  </a:gs>
                </a:gsLst>
                <a:lin ang="13800000" scaled="0"/>
              </a:gradFill>
              <a:ln>
                <a:noFill/>
              </a:ln>
              <a:effectLst>
                <a:softEdge rad="2540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" name="任意多边形 82"/>
              <p:cNvSpPr/>
              <p:nvPr/>
            </p:nvSpPr>
            <p:spPr>
              <a:xfrm rot="20336731">
                <a:off x="6644291" y="4266525"/>
                <a:ext cx="3185582" cy="380584"/>
              </a:xfrm>
              <a:custGeom>
                <a:avLst/>
                <a:gdLst>
                  <a:gd name="connsiteX0" fmla="*/ 0 w 6085840"/>
                  <a:gd name="connsiteY0" fmla="*/ 447040 h 1414908"/>
                  <a:gd name="connsiteX1" fmla="*/ 375920 w 6085840"/>
                  <a:gd name="connsiteY1" fmla="*/ 436880 h 1414908"/>
                  <a:gd name="connsiteX2" fmla="*/ 812800 w 6085840"/>
                  <a:gd name="connsiteY2" fmla="*/ 873760 h 1414908"/>
                  <a:gd name="connsiteX3" fmla="*/ 1229360 w 6085840"/>
                  <a:gd name="connsiteY3" fmla="*/ 1066800 h 1414908"/>
                  <a:gd name="connsiteX4" fmla="*/ 1554480 w 6085840"/>
                  <a:gd name="connsiteY4" fmla="*/ 1290320 h 1414908"/>
                  <a:gd name="connsiteX5" fmla="*/ 2265680 w 6085840"/>
                  <a:gd name="connsiteY5" fmla="*/ 1412240 h 1414908"/>
                  <a:gd name="connsiteX6" fmla="*/ 4023360 w 6085840"/>
                  <a:gd name="connsiteY6" fmla="*/ 1178560 h 1414908"/>
                  <a:gd name="connsiteX7" fmla="*/ 5120640 w 6085840"/>
                  <a:gd name="connsiteY7" fmla="*/ 721360 h 1414908"/>
                  <a:gd name="connsiteX8" fmla="*/ 6085840 w 6085840"/>
                  <a:gd name="connsiteY8" fmla="*/ 0 h 1414908"/>
                  <a:gd name="connsiteX0" fmla="*/ 0 w 6085840"/>
                  <a:gd name="connsiteY0" fmla="*/ 447040 h 1414803"/>
                  <a:gd name="connsiteX1" fmla="*/ 375920 w 6085840"/>
                  <a:gd name="connsiteY1" fmla="*/ 436880 h 1414803"/>
                  <a:gd name="connsiteX2" fmla="*/ 812800 w 6085840"/>
                  <a:gd name="connsiteY2" fmla="*/ 873760 h 1414803"/>
                  <a:gd name="connsiteX3" fmla="*/ 1137920 w 6085840"/>
                  <a:gd name="connsiteY3" fmla="*/ 1092200 h 1414803"/>
                  <a:gd name="connsiteX4" fmla="*/ 1554480 w 6085840"/>
                  <a:gd name="connsiteY4" fmla="*/ 1290320 h 1414803"/>
                  <a:gd name="connsiteX5" fmla="*/ 2265680 w 6085840"/>
                  <a:gd name="connsiteY5" fmla="*/ 1412240 h 1414803"/>
                  <a:gd name="connsiteX6" fmla="*/ 4023360 w 6085840"/>
                  <a:gd name="connsiteY6" fmla="*/ 1178560 h 1414803"/>
                  <a:gd name="connsiteX7" fmla="*/ 5120640 w 6085840"/>
                  <a:gd name="connsiteY7" fmla="*/ 721360 h 1414803"/>
                  <a:gd name="connsiteX8" fmla="*/ 6085840 w 6085840"/>
                  <a:gd name="connsiteY8" fmla="*/ 0 h 1414803"/>
                  <a:gd name="connsiteX0" fmla="*/ 0 w 6085840"/>
                  <a:gd name="connsiteY0" fmla="*/ 447040 h 1414803"/>
                  <a:gd name="connsiteX1" fmla="*/ 375920 w 6085840"/>
                  <a:gd name="connsiteY1" fmla="*/ 436880 h 1414803"/>
                  <a:gd name="connsiteX2" fmla="*/ 812800 w 6085840"/>
                  <a:gd name="connsiteY2" fmla="*/ 848360 h 1414803"/>
                  <a:gd name="connsiteX3" fmla="*/ 1137920 w 6085840"/>
                  <a:gd name="connsiteY3" fmla="*/ 1092200 h 1414803"/>
                  <a:gd name="connsiteX4" fmla="*/ 1554480 w 6085840"/>
                  <a:gd name="connsiteY4" fmla="*/ 1290320 h 1414803"/>
                  <a:gd name="connsiteX5" fmla="*/ 2265680 w 6085840"/>
                  <a:gd name="connsiteY5" fmla="*/ 1412240 h 1414803"/>
                  <a:gd name="connsiteX6" fmla="*/ 4023360 w 6085840"/>
                  <a:gd name="connsiteY6" fmla="*/ 1178560 h 1414803"/>
                  <a:gd name="connsiteX7" fmla="*/ 5120640 w 6085840"/>
                  <a:gd name="connsiteY7" fmla="*/ 721360 h 1414803"/>
                  <a:gd name="connsiteX8" fmla="*/ 6085840 w 6085840"/>
                  <a:gd name="connsiteY8" fmla="*/ 0 h 1414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5840" h="1414803">
                    <a:moveTo>
                      <a:pt x="0" y="447040"/>
                    </a:moveTo>
                    <a:cubicBezTo>
                      <a:pt x="120226" y="406400"/>
                      <a:pt x="240453" y="369993"/>
                      <a:pt x="375920" y="436880"/>
                    </a:cubicBezTo>
                    <a:cubicBezTo>
                      <a:pt x="511387" y="503767"/>
                      <a:pt x="685800" y="739140"/>
                      <a:pt x="812800" y="848360"/>
                    </a:cubicBezTo>
                    <a:cubicBezTo>
                      <a:pt x="939800" y="957580"/>
                      <a:pt x="1014307" y="1018540"/>
                      <a:pt x="1137920" y="1092200"/>
                    </a:cubicBezTo>
                    <a:cubicBezTo>
                      <a:pt x="1261533" y="1165860"/>
                      <a:pt x="1366520" y="1236980"/>
                      <a:pt x="1554480" y="1290320"/>
                    </a:cubicBezTo>
                    <a:cubicBezTo>
                      <a:pt x="1742440" y="1343660"/>
                      <a:pt x="1854200" y="1430867"/>
                      <a:pt x="2265680" y="1412240"/>
                    </a:cubicBezTo>
                    <a:cubicBezTo>
                      <a:pt x="2677160" y="1393613"/>
                      <a:pt x="3547533" y="1293707"/>
                      <a:pt x="4023360" y="1178560"/>
                    </a:cubicBezTo>
                    <a:cubicBezTo>
                      <a:pt x="4499187" y="1063413"/>
                      <a:pt x="4776893" y="917787"/>
                      <a:pt x="5120640" y="721360"/>
                    </a:cubicBezTo>
                    <a:cubicBezTo>
                      <a:pt x="5464387" y="524933"/>
                      <a:pt x="5775113" y="262466"/>
                      <a:pt x="6085840" y="0"/>
                    </a:cubicBezTo>
                  </a:path>
                </a:pathLst>
              </a:custGeom>
              <a:noFill/>
              <a:ln w="133350">
                <a:gradFill>
                  <a:gsLst>
                    <a:gs pos="0">
                      <a:srgbClr val="EB6961">
                        <a:alpha val="8000"/>
                      </a:srgbClr>
                    </a:gs>
                    <a:gs pos="51000">
                      <a:srgbClr val="B44A44">
                        <a:alpha val="81000"/>
                      </a:srgbClr>
                    </a:gs>
                    <a:gs pos="26000">
                      <a:srgbClr val="E3645D">
                        <a:alpha val="0"/>
                      </a:srgbClr>
                    </a:gs>
                    <a:gs pos="88000">
                      <a:srgbClr val="EB9893">
                        <a:alpha val="0"/>
                      </a:srgbClr>
                    </a:gs>
                    <a:gs pos="100000">
                      <a:srgbClr val="EB9893">
                        <a:alpha val="0"/>
                      </a:srgbClr>
                    </a:gs>
                  </a:gsLst>
                  <a:lin ang="3000000" scaled="0"/>
                </a:gradFill>
              </a:ln>
              <a:effectLst>
                <a:softEdge rad="38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圆角矩形 83"/>
              <p:cNvSpPr/>
              <p:nvPr/>
            </p:nvSpPr>
            <p:spPr>
              <a:xfrm rot="20597436">
                <a:off x="6157205" y="4507746"/>
                <a:ext cx="89247" cy="307728"/>
              </a:xfrm>
              <a:prstGeom prst="roundRect">
                <a:avLst/>
              </a:prstGeom>
              <a:solidFill>
                <a:srgbClr val="DA5543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" name="椭圆 84"/>
              <p:cNvSpPr/>
              <p:nvPr/>
            </p:nvSpPr>
            <p:spPr>
              <a:xfrm rot="13576430" flipV="1">
                <a:off x="6574566" y="4646412"/>
                <a:ext cx="316693" cy="176946"/>
              </a:xfrm>
              <a:prstGeom prst="ellipse">
                <a:avLst/>
              </a:prstGeom>
              <a:solidFill>
                <a:srgbClr val="91141D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椭圆 85"/>
              <p:cNvSpPr/>
              <p:nvPr/>
            </p:nvSpPr>
            <p:spPr>
              <a:xfrm rot="13576430" flipV="1">
                <a:off x="6486854" y="4649635"/>
                <a:ext cx="236894" cy="132360"/>
              </a:xfrm>
              <a:prstGeom prst="ellipse">
                <a:avLst/>
              </a:prstGeom>
              <a:solidFill>
                <a:srgbClr val="91141D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" name="椭圆 86"/>
              <p:cNvSpPr/>
              <p:nvPr/>
            </p:nvSpPr>
            <p:spPr>
              <a:xfrm rot="13576430" flipV="1">
                <a:off x="6683486" y="4583491"/>
                <a:ext cx="403350" cy="225364"/>
              </a:xfrm>
              <a:prstGeom prst="ellipse">
                <a:avLst/>
              </a:prstGeom>
              <a:solidFill>
                <a:srgbClr val="91141D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椭圆 60"/>
              <p:cNvSpPr/>
              <p:nvPr/>
            </p:nvSpPr>
            <p:spPr>
              <a:xfrm rot="20449866" flipV="1">
                <a:off x="5760278" y="3873571"/>
                <a:ext cx="4177910" cy="353907"/>
              </a:xfrm>
              <a:custGeom>
                <a:avLst/>
                <a:gdLst>
                  <a:gd name="connsiteX0" fmla="*/ 0 w 4502507"/>
                  <a:gd name="connsiteY0" fmla="*/ 235633 h 471265"/>
                  <a:gd name="connsiteX1" fmla="*/ 2251254 w 4502507"/>
                  <a:gd name="connsiteY1" fmla="*/ 0 h 471265"/>
                  <a:gd name="connsiteX2" fmla="*/ 4502508 w 4502507"/>
                  <a:gd name="connsiteY2" fmla="*/ 235633 h 471265"/>
                  <a:gd name="connsiteX3" fmla="*/ 2251254 w 4502507"/>
                  <a:gd name="connsiteY3" fmla="*/ 471266 h 471265"/>
                  <a:gd name="connsiteX4" fmla="*/ 0 w 4502507"/>
                  <a:gd name="connsiteY4" fmla="*/ 235633 h 471265"/>
                  <a:gd name="connsiteX0" fmla="*/ 0 w 3939727"/>
                  <a:gd name="connsiteY0" fmla="*/ 533051 h 588166"/>
                  <a:gd name="connsiteX1" fmla="*/ 1688473 w 3939727"/>
                  <a:gd name="connsiteY1" fmla="*/ 9019 h 588166"/>
                  <a:gd name="connsiteX2" fmla="*/ 3939727 w 3939727"/>
                  <a:gd name="connsiteY2" fmla="*/ 244652 h 588166"/>
                  <a:gd name="connsiteX3" fmla="*/ 1688473 w 3939727"/>
                  <a:gd name="connsiteY3" fmla="*/ 480285 h 588166"/>
                  <a:gd name="connsiteX4" fmla="*/ 0 w 3939727"/>
                  <a:gd name="connsiteY4" fmla="*/ 533051 h 588166"/>
                  <a:gd name="connsiteX0" fmla="*/ 851 w 3940578"/>
                  <a:gd name="connsiteY0" fmla="*/ 370245 h 387536"/>
                  <a:gd name="connsiteX1" fmla="*/ 1900819 w 3940578"/>
                  <a:gd name="connsiteY1" fmla="*/ 52358 h 387536"/>
                  <a:gd name="connsiteX2" fmla="*/ 3940578 w 3940578"/>
                  <a:gd name="connsiteY2" fmla="*/ 81846 h 387536"/>
                  <a:gd name="connsiteX3" fmla="*/ 1689324 w 3940578"/>
                  <a:gd name="connsiteY3" fmla="*/ 317479 h 387536"/>
                  <a:gd name="connsiteX4" fmla="*/ 851 w 3940578"/>
                  <a:gd name="connsiteY4" fmla="*/ 370245 h 387536"/>
                  <a:gd name="connsiteX0" fmla="*/ 827 w 3735233"/>
                  <a:gd name="connsiteY0" fmla="*/ 317906 h 353907"/>
                  <a:gd name="connsiteX1" fmla="*/ 1900795 w 3735233"/>
                  <a:gd name="connsiteY1" fmla="*/ 19 h 353907"/>
                  <a:gd name="connsiteX2" fmla="*/ 3735233 w 3735233"/>
                  <a:gd name="connsiteY2" fmla="*/ 305254 h 353907"/>
                  <a:gd name="connsiteX3" fmla="*/ 1689300 w 3735233"/>
                  <a:gd name="connsiteY3" fmla="*/ 265140 h 353907"/>
                  <a:gd name="connsiteX4" fmla="*/ 827 w 3735233"/>
                  <a:gd name="connsiteY4" fmla="*/ 317906 h 35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5233" h="353907">
                    <a:moveTo>
                      <a:pt x="827" y="317906"/>
                    </a:moveTo>
                    <a:cubicBezTo>
                      <a:pt x="36076" y="273719"/>
                      <a:pt x="1278394" y="2128"/>
                      <a:pt x="1900795" y="19"/>
                    </a:cubicBezTo>
                    <a:cubicBezTo>
                      <a:pt x="2523196" y="-2090"/>
                      <a:pt x="3735233" y="175117"/>
                      <a:pt x="3735233" y="305254"/>
                    </a:cubicBezTo>
                    <a:cubicBezTo>
                      <a:pt x="3735233" y="435391"/>
                      <a:pt x="2311701" y="263031"/>
                      <a:pt x="1689300" y="265140"/>
                    </a:cubicBezTo>
                    <a:cubicBezTo>
                      <a:pt x="1066899" y="267249"/>
                      <a:pt x="-34422" y="362093"/>
                      <a:pt x="827" y="317906"/>
                    </a:cubicBezTo>
                    <a:close/>
                  </a:path>
                </a:pathLst>
              </a:custGeom>
              <a:solidFill>
                <a:srgbClr val="DA5543">
                  <a:alpha val="60000"/>
                </a:srgbClr>
              </a:solidFill>
              <a:ln>
                <a:noFill/>
              </a:ln>
              <a:effectLst>
                <a:softEdge rad="190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10099338" y="2317338"/>
                <a:ext cx="790216" cy="533214"/>
              </a:xfrm>
              <a:custGeom>
                <a:avLst/>
                <a:gdLst>
                  <a:gd name="connsiteX0" fmla="*/ 2287 w 787076"/>
                  <a:gd name="connsiteY0" fmla="*/ 89095 h 549615"/>
                  <a:gd name="connsiteX1" fmla="*/ 296927 w 787076"/>
                  <a:gd name="connsiteY1" fmla="*/ 2735 h 549615"/>
                  <a:gd name="connsiteX2" fmla="*/ 647447 w 787076"/>
                  <a:gd name="connsiteY2" fmla="*/ 38295 h 549615"/>
                  <a:gd name="connsiteX3" fmla="*/ 784607 w 787076"/>
                  <a:gd name="connsiteY3" fmla="*/ 200855 h 549615"/>
                  <a:gd name="connsiteX4" fmla="*/ 545847 w 787076"/>
                  <a:gd name="connsiteY4" fmla="*/ 515815 h 549615"/>
                  <a:gd name="connsiteX5" fmla="*/ 505207 w 787076"/>
                  <a:gd name="connsiteY5" fmla="*/ 388815 h 549615"/>
                  <a:gd name="connsiteX6" fmla="*/ 652527 w 787076"/>
                  <a:gd name="connsiteY6" fmla="*/ 287215 h 549615"/>
                  <a:gd name="connsiteX7" fmla="*/ 332487 w 787076"/>
                  <a:gd name="connsiteY7" fmla="*/ 373575 h 549615"/>
                  <a:gd name="connsiteX8" fmla="*/ 169927 w 787076"/>
                  <a:gd name="connsiteY8" fmla="*/ 541215 h 549615"/>
                  <a:gd name="connsiteX9" fmla="*/ 2287 w 787076"/>
                  <a:gd name="connsiteY9" fmla="*/ 89095 h 549615"/>
                  <a:gd name="connsiteX0" fmla="*/ 1882 w 786731"/>
                  <a:gd name="connsiteY0" fmla="*/ 75080 h 535600"/>
                  <a:gd name="connsiteX1" fmla="*/ 283187 w 786731"/>
                  <a:gd name="connsiteY1" fmla="*/ 5865 h 535600"/>
                  <a:gd name="connsiteX2" fmla="*/ 647042 w 786731"/>
                  <a:gd name="connsiteY2" fmla="*/ 24280 h 535600"/>
                  <a:gd name="connsiteX3" fmla="*/ 784202 w 786731"/>
                  <a:gd name="connsiteY3" fmla="*/ 186840 h 535600"/>
                  <a:gd name="connsiteX4" fmla="*/ 545442 w 786731"/>
                  <a:gd name="connsiteY4" fmla="*/ 501800 h 535600"/>
                  <a:gd name="connsiteX5" fmla="*/ 504802 w 786731"/>
                  <a:gd name="connsiteY5" fmla="*/ 374800 h 535600"/>
                  <a:gd name="connsiteX6" fmla="*/ 652122 w 786731"/>
                  <a:gd name="connsiteY6" fmla="*/ 273200 h 535600"/>
                  <a:gd name="connsiteX7" fmla="*/ 332082 w 786731"/>
                  <a:gd name="connsiteY7" fmla="*/ 359560 h 535600"/>
                  <a:gd name="connsiteX8" fmla="*/ 169522 w 786731"/>
                  <a:gd name="connsiteY8" fmla="*/ 527200 h 535600"/>
                  <a:gd name="connsiteX9" fmla="*/ 1882 w 786731"/>
                  <a:gd name="connsiteY9" fmla="*/ 75080 h 535600"/>
                  <a:gd name="connsiteX0" fmla="*/ 1882 w 785267"/>
                  <a:gd name="connsiteY0" fmla="*/ 75080 h 535600"/>
                  <a:gd name="connsiteX1" fmla="*/ 283187 w 785267"/>
                  <a:gd name="connsiteY1" fmla="*/ 5865 h 535600"/>
                  <a:gd name="connsiteX2" fmla="*/ 618467 w 785267"/>
                  <a:gd name="connsiteY2" fmla="*/ 24280 h 535600"/>
                  <a:gd name="connsiteX3" fmla="*/ 784202 w 785267"/>
                  <a:gd name="connsiteY3" fmla="*/ 186840 h 535600"/>
                  <a:gd name="connsiteX4" fmla="*/ 545442 w 785267"/>
                  <a:gd name="connsiteY4" fmla="*/ 501800 h 535600"/>
                  <a:gd name="connsiteX5" fmla="*/ 504802 w 785267"/>
                  <a:gd name="connsiteY5" fmla="*/ 374800 h 535600"/>
                  <a:gd name="connsiteX6" fmla="*/ 652122 w 785267"/>
                  <a:gd name="connsiteY6" fmla="*/ 273200 h 535600"/>
                  <a:gd name="connsiteX7" fmla="*/ 332082 w 785267"/>
                  <a:gd name="connsiteY7" fmla="*/ 359560 h 535600"/>
                  <a:gd name="connsiteX8" fmla="*/ 169522 w 785267"/>
                  <a:gd name="connsiteY8" fmla="*/ 527200 h 535600"/>
                  <a:gd name="connsiteX9" fmla="*/ 1882 w 785267"/>
                  <a:gd name="connsiteY9" fmla="*/ 75080 h 535600"/>
                  <a:gd name="connsiteX0" fmla="*/ 1882 w 764522"/>
                  <a:gd name="connsiteY0" fmla="*/ 75922 h 536442"/>
                  <a:gd name="connsiteX1" fmla="*/ 283187 w 764522"/>
                  <a:gd name="connsiteY1" fmla="*/ 6707 h 536442"/>
                  <a:gd name="connsiteX2" fmla="*/ 618467 w 764522"/>
                  <a:gd name="connsiteY2" fmla="*/ 25122 h 536442"/>
                  <a:gd name="connsiteX3" fmla="*/ 763247 w 764522"/>
                  <a:gd name="connsiteY3" fmla="*/ 204827 h 536442"/>
                  <a:gd name="connsiteX4" fmla="*/ 545442 w 764522"/>
                  <a:gd name="connsiteY4" fmla="*/ 502642 h 536442"/>
                  <a:gd name="connsiteX5" fmla="*/ 504802 w 764522"/>
                  <a:gd name="connsiteY5" fmla="*/ 375642 h 536442"/>
                  <a:gd name="connsiteX6" fmla="*/ 652122 w 764522"/>
                  <a:gd name="connsiteY6" fmla="*/ 274042 h 536442"/>
                  <a:gd name="connsiteX7" fmla="*/ 332082 w 764522"/>
                  <a:gd name="connsiteY7" fmla="*/ 360402 h 536442"/>
                  <a:gd name="connsiteX8" fmla="*/ 169522 w 764522"/>
                  <a:gd name="connsiteY8" fmla="*/ 528042 h 536442"/>
                  <a:gd name="connsiteX9" fmla="*/ 1882 w 764522"/>
                  <a:gd name="connsiteY9" fmla="*/ 75922 h 536442"/>
                  <a:gd name="connsiteX0" fmla="*/ 1882 w 765354"/>
                  <a:gd name="connsiteY0" fmla="*/ 75922 h 536442"/>
                  <a:gd name="connsiteX1" fmla="*/ 283187 w 765354"/>
                  <a:gd name="connsiteY1" fmla="*/ 6707 h 536442"/>
                  <a:gd name="connsiteX2" fmla="*/ 618467 w 765354"/>
                  <a:gd name="connsiteY2" fmla="*/ 25122 h 536442"/>
                  <a:gd name="connsiteX3" fmla="*/ 763247 w 765354"/>
                  <a:gd name="connsiteY3" fmla="*/ 204827 h 536442"/>
                  <a:gd name="connsiteX4" fmla="*/ 520677 w 765354"/>
                  <a:gd name="connsiteY4" fmla="*/ 502642 h 536442"/>
                  <a:gd name="connsiteX5" fmla="*/ 504802 w 765354"/>
                  <a:gd name="connsiteY5" fmla="*/ 375642 h 536442"/>
                  <a:gd name="connsiteX6" fmla="*/ 652122 w 765354"/>
                  <a:gd name="connsiteY6" fmla="*/ 274042 h 536442"/>
                  <a:gd name="connsiteX7" fmla="*/ 332082 w 765354"/>
                  <a:gd name="connsiteY7" fmla="*/ 360402 h 536442"/>
                  <a:gd name="connsiteX8" fmla="*/ 169522 w 765354"/>
                  <a:gd name="connsiteY8" fmla="*/ 528042 h 536442"/>
                  <a:gd name="connsiteX9" fmla="*/ 1882 w 765354"/>
                  <a:gd name="connsiteY9" fmla="*/ 75922 h 536442"/>
                  <a:gd name="connsiteX0" fmla="*/ 1882 w 764581"/>
                  <a:gd name="connsiteY0" fmla="*/ 75922 h 536442"/>
                  <a:gd name="connsiteX1" fmla="*/ 283187 w 764581"/>
                  <a:gd name="connsiteY1" fmla="*/ 6707 h 536442"/>
                  <a:gd name="connsiteX2" fmla="*/ 618467 w 764581"/>
                  <a:gd name="connsiteY2" fmla="*/ 25122 h 536442"/>
                  <a:gd name="connsiteX3" fmla="*/ 763247 w 764581"/>
                  <a:gd name="connsiteY3" fmla="*/ 204827 h 536442"/>
                  <a:gd name="connsiteX4" fmla="*/ 543537 w 764581"/>
                  <a:gd name="connsiteY4" fmla="*/ 485497 h 536442"/>
                  <a:gd name="connsiteX5" fmla="*/ 504802 w 764581"/>
                  <a:gd name="connsiteY5" fmla="*/ 375642 h 536442"/>
                  <a:gd name="connsiteX6" fmla="*/ 652122 w 764581"/>
                  <a:gd name="connsiteY6" fmla="*/ 274042 h 536442"/>
                  <a:gd name="connsiteX7" fmla="*/ 332082 w 764581"/>
                  <a:gd name="connsiteY7" fmla="*/ 360402 h 536442"/>
                  <a:gd name="connsiteX8" fmla="*/ 169522 w 764581"/>
                  <a:gd name="connsiteY8" fmla="*/ 528042 h 536442"/>
                  <a:gd name="connsiteX9" fmla="*/ 1882 w 764581"/>
                  <a:gd name="connsiteY9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43537 w 764966"/>
                  <a:gd name="connsiteY5" fmla="*/ 485497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14962 w 764966"/>
                  <a:gd name="connsiteY5" fmla="*/ 49121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2278 w 765362"/>
                  <a:gd name="connsiteY0" fmla="*/ 75922 h 535136"/>
                  <a:gd name="connsiteX1" fmla="*/ 283583 w 765362"/>
                  <a:gd name="connsiteY1" fmla="*/ 6707 h 535136"/>
                  <a:gd name="connsiteX2" fmla="*/ 618863 w 765362"/>
                  <a:gd name="connsiteY2" fmla="*/ 25122 h 535136"/>
                  <a:gd name="connsiteX3" fmla="*/ 763643 w 765362"/>
                  <a:gd name="connsiteY3" fmla="*/ 204827 h 535136"/>
                  <a:gd name="connsiteX4" fmla="*/ 688714 w 765362"/>
                  <a:gd name="connsiteY4" fmla="*/ 360401 h 535136"/>
                  <a:gd name="connsiteX5" fmla="*/ 515358 w 765362"/>
                  <a:gd name="connsiteY5" fmla="*/ 491212 h 535136"/>
                  <a:gd name="connsiteX6" fmla="*/ 583303 w 765362"/>
                  <a:gd name="connsiteY6" fmla="*/ 390882 h 535136"/>
                  <a:gd name="connsiteX7" fmla="*/ 652518 w 765362"/>
                  <a:gd name="connsiteY7" fmla="*/ 274042 h 535136"/>
                  <a:gd name="connsiteX8" fmla="*/ 503928 w 765362"/>
                  <a:gd name="connsiteY8" fmla="*/ 347067 h 535136"/>
                  <a:gd name="connsiteX9" fmla="*/ 169918 w 765362"/>
                  <a:gd name="connsiteY9" fmla="*/ 528042 h 535136"/>
                  <a:gd name="connsiteX10" fmla="*/ 2278 w 765362"/>
                  <a:gd name="connsiteY10" fmla="*/ 75922 h 535136"/>
                  <a:gd name="connsiteX0" fmla="*/ 2147 w 765231"/>
                  <a:gd name="connsiteY0" fmla="*/ 75922 h 533014"/>
                  <a:gd name="connsiteX1" fmla="*/ 283452 w 765231"/>
                  <a:gd name="connsiteY1" fmla="*/ 6707 h 533014"/>
                  <a:gd name="connsiteX2" fmla="*/ 618732 w 765231"/>
                  <a:gd name="connsiteY2" fmla="*/ 25122 h 533014"/>
                  <a:gd name="connsiteX3" fmla="*/ 763512 w 765231"/>
                  <a:gd name="connsiteY3" fmla="*/ 204827 h 533014"/>
                  <a:gd name="connsiteX4" fmla="*/ 688583 w 765231"/>
                  <a:gd name="connsiteY4" fmla="*/ 360401 h 533014"/>
                  <a:gd name="connsiteX5" fmla="*/ 515227 w 765231"/>
                  <a:gd name="connsiteY5" fmla="*/ 491212 h 533014"/>
                  <a:gd name="connsiteX6" fmla="*/ 583172 w 765231"/>
                  <a:gd name="connsiteY6" fmla="*/ 390882 h 533014"/>
                  <a:gd name="connsiteX7" fmla="*/ 652387 w 765231"/>
                  <a:gd name="connsiteY7" fmla="*/ 274042 h 533014"/>
                  <a:gd name="connsiteX8" fmla="*/ 458077 w 765231"/>
                  <a:gd name="connsiteY8" fmla="*/ 314682 h 533014"/>
                  <a:gd name="connsiteX9" fmla="*/ 169787 w 765231"/>
                  <a:gd name="connsiteY9" fmla="*/ 528042 h 533014"/>
                  <a:gd name="connsiteX10" fmla="*/ 2147 w 765231"/>
                  <a:gd name="connsiteY10" fmla="*/ 75922 h 533014"/>
                  <a:gd name="connsiteX0" fmla="*/ 2550 w 765634"/>
                  <a:gd name="connsiteY0" fmla="*/ 75922 h 531149"/>
                  <a:gd name="connsiteX1" fmla="*/ 283855 w 765634"/>
                  <a:gd name="connsiteY1" fmla="*/ 6707 h 531149"/>
                  <a:gd name="connsiteX2" fmla="*/ 619135 w 765634"/>
                  <a:gd name="connsiteY2" fmla="*/ 25122 h 531149"/>
                  <a:gd name="connsiteX3" fmla="*/ 763915 w 765634"/>
                  <a:gd name="connsiteY3" fmla="*/ 204827 h 531149"/>
                  <a:gd name="connsiteX4" fmla="*/ 688986 w 765634"/>
                  <a:gd name="connsiteY4" fmla="*/ 360401 h 531149"/>
                  <a:gd name="connsiteX5" fmla="*/ 515630 w 765634"/>
                  <a:gd name="connsiteY5" fmla="*/ 491212 h 531149"/>
                  <a:gd name="connsiteX6" fmla="*/ 583575 w 765634"/>
                  <a:gd name="connsiteY6" fmla="*/ 390882 h 531149"/>
                  <a:gd name="connsiteX7" fmla="*/ 652790 w 765634"/>
                  <a:gd name="connsiteY7" fmla="*/ 274042 h 531149"/>
                  <a:gd name="connsiteX8" fmla="*/ 458480 w 765634"/>
                  <a:gd name="connsiteY8" fmla="*/ 314682 h 531149"/>
                  <a:gd name="connsiteX9" fmla="*/ 162570 w 765634"/>
                  <a:gd name="connsiteY9" fmla="*/ 526137 h 531149"/>
                  <a:gd name="connsiteX10" fmla="*/ 2550 w 765634"/>
                  <a:gd name="connsiteY10" fmla="*/ 75922 h 531149"/>
                  <a:gd name="connsiteX0" fmla="*/ 2550 w 769342"/>
                  <a:gd name="connsiteY0" fmla="*/ 74315 h 529542"/>
                  <a:gd name="connsiteX1" fmla="*/ 283855 w 769342"/>
                  <a:gd name="connsiteY1" fmla="*/ 5100 h 529542"/>
                  <a:gd name="connsiteX2" fmla="*/ 619135 w 769342"/>
                  <a:gd name="connsiteY2" fmla="*/ 23515 h 529542"/>
                  <a:gd name="connsiteX3" fmla="*/ 767725 w 769342"/>
                  <a:gd name="connsiteY3" fmla="*/ 168930 h 529542"/>
                  <a:gd name="connsiteX4" fmla="*/ 688986 w 769342"/>
                  <a:gd name="connsiteY4" fmla="*/ 358794 h 529542"/>
                  <a:gd name="connsiteX5" fmla="*/ 515630 w 769342"/>
                  <a:gd name="connsiteY5" fmla="*/ 489605 h 529542"/>
                  <a:gd name="connsiteX6" fmla="*/ 583575 w 769342"/>
                  <a:gd name="connsiteY6" fmla="*/ 389275 h 529542"/>
                  <a:gd name="connsiteX7" fmla="*/ 652790 w 769342"/>
                  <a:gd name="connsiteY7" fmla="*/ 272435 h 529542"/>
                  <a:gd name="connsiteX8" fmla="*/ 458480 w 769342"/>
                  <a:gd name="connsiteY8" fmla="*/ 313075 h 529542"/>
                  <a:gd name="connsiteX9" fmla="*/ 162570 w 769342"/>
                  <a:gd name="connsiteY9" fmla="*/ 524530 h 529542"/>
                  <a:gd name="connsiteX10" fmla="*/ 2550 w 769342"/>
                  <a:gd name="connsiteY10" fmla="*/ 74315 h 529542"/>
                  <a:gd name="connsiteX0" fmla="*/ 23316 w 790108"/>
                  <a:gd name="connsiteY0" fmla="*/ 74315 h 529542"/>
                  <a:gd name="connsiteX1" fmla="*/ 304621 w 790108"/>
                  <a:gd name="connsiteY1" fmla="*/ 5100 h 529542"/>
                  <a:gd name="connsiteX2" fmla="*/ 639901 w 790108"/>
                  <a:gd name="connsiteY2" fmla="*/ 23515 h 529542"/>
                  <a:gd name="connsiteX3" fmla="*/ 788491 w 790108"/>
                  <a:gd name="connsiteY3" fmla="*/ 168930 h 529542"/>
                  <a:gd name="connsiteX4" fmla="*/ 709752 w 790108"/>
                  <a:gd name="connsiteY4" fmla="*/ 358794 h 529542"/>
                  <a:gd name="connsiteX5" fmla="*/ 536396 w 790108"/>
                  <a:gd name="connsiteY5" fmla="*/ 489605 h 529542"/>
                  <a:gd name="connsiteX6" fmla="*/ 604341 w 790108"/>
                  <a:gd name="connsiteY6" fmla="*/ 389275 h 529542"/>
                  <a:gd name="connsiteX7" fmla="*/ 673556 w 790108"/>
                  <a:gd name="connsiteY7" fmla="*/ 272435 h 529542"/>
                  <a:gd name="connsiteX8" fmla="*/ 479246 w 790108"/>
                  <a:gd name="connsiteY8" fmla="*/ 313075 h 529542"/>
                  <a:gd name="connsiteX9" fmla="*/ 183336 w 790108"/>
                  <a:gd name="connsiteY9" fmla="*/ 524530 h 529542"/>
                  <a:gd name="connsiteX10" fmla="*/ 23316 w 790108"/>
                  <a:gd name="connsiteY10" fmla="*/ 74315 h 529542"/>
                  <a:gd name="connsiteX0" fmla="*/ 23316 w 790108"/>
                  <a:gd name="connsiteY0" fmla="*/ 74315 h 532557"/>
                  <a:gd name="connsiteX1" fmla="*/ 304621 w 790108"/>
                  <a:gd name="connsiteY1" fmla="*/ 5100 h 532557"/>
                  <a:gd name="connsiteX2" fmla="*/ 639901 w 790108"/>
                  <a:gd name="connsiteY2" fmla="*/ 23515 h 532557"/>
                  <a:gd name="connsiteX3" fmla="*/ 788491 w 790108"/>
                  <a:gd name="connsiteY3" fmla="*/ 168930 h 532557"/>
                  <a:gd name="connsiteX4" fmla="*/ 709752 w 790108"/>
                  <a:gd name="connsiteY4" fmla="*/ 358794 h 532557"/>
                  <a:gd name="connsiteX5" fmla="*/ 536396 w 790108"/>
                  <a:gd name="connsiteY5" fmla="*/ 489605 h 532557"/>
                  <a:gd name="connsiteX6" fmla="*/ 604341 w 790108"/>
                  <a:gd name="connsiteY6" fmla="*/ 389275 h 532557"/>
                  <a:gd name="connsiteX7" fmla="*/ 673556 w 790108"/>
                  <a:gd name="connsiteY7" fmla="*/ 272435 h 532557"/>
                  <a:gd name="connsiteX8" fmla="*/ 479246 w 790108"/>
                  <a:gd name="connsiteY8" fmla="*/ 313075 h 532557"/>
                  <a:gd name="connsiteX9" fmla="*/ 183336 w 790108"/>
                  <a:gd name="connsiteY9" fmla="*/ 524530 h 532557"/>
                  <a:gd name="connsiteX10" fmla="*/ 23316 w 790108"/>
                  <a:gd name="connsiteY10" fmla="*/ 74315 h 532557"/>
                  <a:gd name="connsiteX0" fmla="*/ 22488 w 789280"/>
                  <a:gd name="connsiteY0" fmla="*/ 74315 h 531124"/>
                  <a:gd name="connsiteX1" fmla="*/ 303793 w 789280"/>
                  <a:gd name="connsiteY1" fmla="*/ 5100 h 531124"/>
                  <a:gd name="connsiteX2" fmla="*/ 639073 w 789280"/>
                  <a:gd name="connsiteY2" fmla="*/ 23515 h 531124"/>
                  <a:gd name="connsiteX3" fmla="*/ 787663 w 789280"/>
                  <a:gd name="connsiteY3" fmla="*/ 168930 h 531124"/>
                  <a:gd name="connsiteX4" fmla="*/ 708924 w 789280"/>
                  <a:gd name="connsiteY4" fmla="*/ 358794 h 531124"/>
                  <a:gd name="connsiteX5" fmla="*/ 535568 w 789280"/>
                  <a:gd name="connsiteY5" fmla="*/ 489605 h 531124"/>
                  <a:gd name="connsiteX6" fmla="*/ 603513 w 789280"/>
                  <a:gd name="connsiteY6" fmla="*/ 389275 h 531124"/>
                  <a:gd name="connsiteX7" fmla="*/ 672728 w 789280"/>
                  <a:gd name="connsiteY7" fmla="*/ 272435 h 531124"/>
                  <a:gd name="connsiteX8" fmla="*/ 421268 w 789280"/>
                  <a:gd name="connsiteY8" fmla="*/ 337840 h 531124"/>
                  <a:gd name="connsiteX9" fmla="*/ 182508 w 789280"/>
                  <a:gd name="connsiteY9" fmla="*/ 524530 h 531124"/>
                  <a:gd name="connsiteX10" fmla="*/ 22488 w 789280"/>
                  <a:gd name="connsiteY10" fmla="*/ 74315 h 53112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72568 w 789120"/>
                  <a:gd name="connsiteY7" fmla="*/ 272435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82093 w 789120"/>
                  <a:gd name="connsiteY7" fmla="*/ 262910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91026"/>
                  <a:gd name="connsiteY0" fmla="*/ 74315 h 533214"/>
                  <a:gd name="connsiteX1" fmla="*/ 303633 w 791026"/>
                  <a:gd name="connsiteY1" fmla="*/ 5100 h 533214"/>
                  <a:gd name="connsiteX2" fmla="*/ 638913 w 791026"/>
                  <a:gd name="connsiteY2" fmla="*/ 23515 h 533214"/>
                  <a:gd name="connsiteX3" fmla="*/ 787503 w 791026"/>
                  <a:gd name="connsiteY3" fmla="*/ 168930 h 533214"/>
                  <a:gd name="connsiteX4" fmla="*/ 729719 w 791026"/>
                  <a:gd name="connsiteY4" fmla="*/ 330219 h 533214"/>
                  <a:gd name="connsiteX5" fmla="*/ 535408 w 791026"/>
                  <a:gd name="connsiteY5" fmla="*/ 489605 h 533214"/>
                  <a:gd name="connsiteX6" fmla="*/ 603353 w 791026"/>
                  <a:gd name="connsiteY6" fmla="*/ 389275 h 533214"/>
                  <a:gd name="connsiteX7" fmla="*/ 682093 w 791026"/>
                  <a:gd name="connsiteY7" fmla="*/ 262910 h 533214"/>
                  <a:gd name="connsiteX8" fmla="*/ 421108 w 791026"/>
                  <a:gd name="connsiteY8" fmla="*/ 337840 h 533214"/>
                  <a:gd name="connsiteX9" fmla="*/ 182348 w 791026"/>
                  <a:gd name="connsiteY9" fmla="*/ 524530 h 533214"/>
                  <a:gd name="connsiteX10" fmla="*/ 22328 w 791026"/>
                  <a:gd name="connsiteY10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35408 w 790216"/>
                  <a:gd name="connsiteY6" fmla="*/ 489605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0216" h="533214">
                    <a:moveTo>
                      <a:pt x="22328" y="74315"/>
                    </a:moveTo>
                    <a:cubicBezTo>
                      <a:pt x="107312" y="41083"/>
                      <a:pt x="200869" y="13567"/>
                      <a:pt x="303633" y="5100"/>
                    </a:cubicBezTo>
                    <a:cubicBezTo>
                      <a:pt x="406397" y="-3367"/>
                      <a:pt x="558268" y="-3790"/>
                      <a:pt x="638913" y="23515"/>
                    </a:cubicBezTo>
                    <a:cubicBezTo>
                      <a:pt x="719558" y="50820"/>
                      <a:pt x="772369" y="117813"/>
                      <a:pt x="787503" y="168930"/>
                    </a:cubicBezTo>
                    <a:cubicBezTo>
                      <a:pt x="802637" y="220047"/>
                      <a:pt x="750462" y="292543"/>
                      <a:pt x="729719" y="330219"/>
                    </a:cubicBezTo>
                    <a:cubicBezTo>
                      <a:pt x="708976" y="367895"/>
                      <a:pt x="668758" y="412240"/>
                      <a:pt x="636373" y="438804"/>
                    </a:cubicBezTo>
                    <a:cubicBezTo>
                      <a:pt x="603988" y="465368"/>
                      <a:pt x="531386" y="495955"/>
                      <a:pt x="525883" y="487700"/>
                    </a:cubicBezTo>
                    <a:cubicBezTo>
                      <a:pt x="520380" y="479445"/>
                      <a:pt x="577318" y="426740"/>
                      <a:pt x="603353" y="389275"/>
                    </a:cubicBezTo>
                    <a:cubicBezTo>
                      <a:pt x="629388" y="351810"/>
                      <a:pt x="712467" y="271483"/>
                      <a:pt x="682093" y="262910"/>
                    </a:cubicBezTo>
                    <a:cubicBezTo>
                      <a:pt x="651719" y="254338"/>
                      <a:pt x="501541" y="295507"/>
                      <a:pt x="421108" y="337840"/>
                    </a:cubicBezTo>
                    <a:cubicBezTo>
                      <a:pt x="340675" y="380173"/>
                      <a:pt x="246906" y="444626"/>
                      <a:pt x="182348" y="524530"/>
                    </a:cubicBezTo>
                    <a:cubicBezTo>
                      <a:pt x="117790" y="604434"/>
                      <a:pt x="-62656" y="107547"/>
                      <a:pt x="22328" y="743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29785"/>
                  </a:gs>
                  <a:gs pos="51000">
                    <a:srgbClr val="CC2322">
                      <a:alpha val="91000"/>
                    </a:srgbClr>
                  </a:gs>
                  <a:gs pos="100000">
                    <a:srgbClr val="DE672E">
                      <a:alpha val="26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任意多边形 89"/>
              <p:cNvSpPr/>
              <p:nvPr/>
            </p:nvSpPr>
            <p:spPr>
              <a:xfrm rot="1414237">
                <a:off x="9947900" y="2450554"/>
                <a:ext cx="790216" cy="533214"/>
              </a:xfrm>
              <a:custGeom>
                <a:avLst/>
                <a:gdLst>
                  <a:gd name="connsiteX0" fmla="*/ 2287 w 787076"/>
                  <a:gd name="connsiteY0" fmla="*/ 89095 h 549615"/>
                  <a:gd name="connsiteX1" fmla="*/ 296927 w 787076"/>
                  <a:gd name="connsiteY1" fmla="*/ 2735 h 549615"/>
                  <a:gd name="connsiteX2" fmla="*/ 647447 w 787076"/>
                  <a:gd name="connsiteY2" fmla="*/ 38295 h 549615"/>
                  <a:gd name="connsiteX3" fmla="*/ 784607 w 787076"/>
                  <a:gd name="connsiteY3" fmla="*/ 200855 h 549615"/>
                  <a:gd name="connsiteX4" fmla="*/ 545847 w 787076"/>
                  <a:gd name="connsiteY4" fmla="*/ 515815 h 549615"/>
                  <a:gd name="connsiteX5" fmla="*/ 505207 w 787076"/>
                  <a:gd name="connsiteY5" fmla="*/ 388815 h 549615"/>
                  <a:gd name="connsiteX6" fmla="*/ 652527 w 787076"/>
                  <a:gd name="connsiteY6" fmla="*/ 287215 h 549615"/>
                  <a:gd name="connsiteX7" fmla="*/ 332487 w 787076"/>
                  <a:gd name="connsiteY7" fmla="*/ 373575 h 549615"/>
                  <a:gd name="connsiteX8" fmla="*/ 169927 w 787076"/>
                  <a:gd name="connsiteY8" fmla="*/ 541215 h 549615"/>
                  <a:gd name="connsiteX9" fmla="*/ 2287 w 787076"/>
                  <a:gd name="connsiteY9" fmla="*/ 89095 h 549615"/>
                  <a:gd name="connsiteX0" fmla="*/ 1882 w 786731"/>
                  <a:gd name="connsiteY0" fmla="*/ 75080 h 535600"/>
                  <a:gd name="connsiteX1" fmla="*/ 283187 w 786731"/>
                  <a:gd name="connsiteY1" fmla="*/ 5865 h 535600"/>
                  <a:gd name="connsiteX2" fmla="*/ 647042 w 786731"/>
                  <a:gd name="connsiteY2" fmla="*/ 24280 h 535600"/>
                  <a:gd name="connsiteX3" fmla="*/ 784202 w 786731"/>
                  <a:gd name="connsiteY3" fmla="*/ 186840 h 535600"/>
                  <a:gd name="connsiteX4" fmla="*/ 545442 w 786731"/>
                  <a:gd name="connsiteY4" fmla="*/ 501800 h 535600"/>
                  <a:gd name="connsiteX5" fmla="*/ 504802 w 786731"/>
                  <a:gd name="connsiteY5" fmla="*/ 374800 h 535600"/>
                  <a:gd name="connsiteX6" fmla="*/ 652122 w 786731"/>
                  <a:gd name="connsiteY6" fmla="*/ 273200 h 535600"/>
                  <a:gd name="connsiteX7" fmla="*/ 332082 w 786731"/>
                  <a:gd name="connsiteY7" fmla="*/ 359560 h 535600"/>
                  <a:gd name="connsiteX8" fmla="*/ 169522 w 786731"/>
                  <a:gd name="connsiteY8" fmla="*/ 527200 h 535600"/>
                  <a:gd name="connsiteX9" fmla="*/ 1882 w 786731"/>
                  <a:gd name="connsiteY9" fmla="*/ 75080 h 535600"/>
                  <a:gd name="connsiteX0" fmla="*/ 1882 w 785267"/>
                  <a:gd name="connsiteY0" fmla="*/ 75080 h 535600"/>
                  <a:gd name="connsiteX1" fmla="*/ 283187 w 785267"/>
                  <a:gd name="connsiteY1" fmla="*/ 5865 h 535600"/>
                  <a:gd name="connsiteX2" fmla="*/ 618467 w 785267"/>
                  <a:gd name="connsiteY2" fmla="*/ 24280 h 535600"/>
                  <a:gd name="connsiteX3" fmla="*/ 784202 w 785267"/>
                  <a:gd name="connsiteY3" fmla="*/ 186840 h 535600"/>
                  <a:gd name="connsiteX4" fmla="*/ 545442 w 785267"/>
                  <a:gd name="connsiteY4" fmla="*/ 501800 h 535600"/>
                  <a:gd name="connsiteX5" fmla="*/ 504802 w 785267"/>
                  <a:gd name="connsiteY5" fmla="*/ 374800 h 535600"/>
                  <a:gd name="connsiteX6" fmla="*/ 652122 w 785267"/>
                  <a:gd name="connsiteY6" fmla="*/ 273200 h 535600"/>
                  <a:gd name="connsiteX7" fmla="*/ 332082 w 785267"/>
                  <a:gd name="connsiteY7" fmla="*/ 359560 h 535600"/>
                  <a:gd name="connsiteX8" fmla="*/ 169522 w 785267"/>
                  <a:gd name="connsiteY8" fmla="*/ 527200 h 535600"/>
                  <a:gd name="connsiteX9" fmla="*/ 1882 w 785267"/>
                  <a:gd name="connsiteY9" fmla="*/ 75080 h 535600"/>
                  <a:gd name="connsiteX0" fmla="*/ 1882 w 764522"/>
                  <a:gd name="connsiteY0" fmla="*/ 75922 h 536442"/>
                  <a:gd name="connsiteX1" fmla="*/ 283187 w 764522"/>
                  <a:gd name="connsiteY1" fmla="*/ 6707 h 536442"/>
                  <a:gd name="connsiteX2" fmla="*/ 618467 w 764522"/>
                  <a:gd name="connsiteY2" fmla="*/ 25122 h 536442"/>
                  <a:gd name="connsiteX3" fmla="*/ 763247 w 764522"/>
                  <a:gd name="connsiteY3" fmla="*/ 204827 h 536442"/>
                  <a:gd name="connsiteX4" fmla="*/ 545442 w 764522"/>
                  <a:gd name="connsiteY4" fmla="*/ 502642 h 536442"/>
                  <a:gd name="connsiteX5" fmla="*/ 504802 w 764522"/>
                  <a:gd name="connsiteY5" fmla="*/ 375642 h 536442"/>
                  <a:gd name="connsiteX6" fmla="*/ 652122 w 764522"/>
                  <a:gd name="connsiteY6" fmla="*/ 274042 h 536442"/>
                  <a:gd name="connsiteX7" fmla="*/ 332082 w 764522"/>
                  <a:gd name="connsiteY7" fmla="*/ 360402 h 536442"/>
                  <a:gd name="connsiteX8" fmla="*/ 169522 w 764522"/>
                  <a:gd name="connsiteY8" fmla="*/ 528042 h 536442"/>
                  <a:gd name="connsiteX9" fmla="*/ 1882 w 764522"/>
                  <a:gd name="connsiteY9" fmla="*/ 75922 h 536442"/>
                  <a:gd name="connsiteX0" fmla="*/ 1882 w 765354"/>
                  <a:gd name="connsiteY0" fmla="*/ 75922 h 536442"/>
                  <a:gd name="connsiteX1" fmla="*/ 283187 w 765354"/>
                  <a:gd name="connsiteY1" fmla="*/ 6707 h 536442"/>
                  <a:gd name="connsiteX2" fmla="*/ 618467 w 765354"/>
                  <a:gd name="connsiteY2" fmla="*/ 25122 h 536442"/>
                  <a:gd name="connsiteX3" fmla="*/ 763247 w 765354"/>
                  <a:gd name="connsiteY3" fmla="*/ 204827 h 536442"/>
                  <a:gd name="connsiteX4" fmla="*/ 520677 w 765354"/>
                  <a:gd name="connsiteY4" fmla="*/ 502642 h 536442"/>
                  <a:gd name="connsiteX5" fmla="*/ 504802 w 765354"/>
                  <a:gd name="connsiteY5" fmla="*/ 375642 h 536442"/>
                  <a:gd name="connsiteX6" fmla="*/ 652122 w 765354"/>
                  <a:gd name="connsiteY6" fmla="*/ 274042 h 536442"/>
                  <a:gd name="connsiteX7" fmla="*/ 332082 w 765354"/>
                  <a:gd name="connsiteY7" fmla="*/ 360402 h 536442"/>
                  <a:gd name="connsiteX8" fmla="*/ 169522 w 765354"/>
                  <a:gd name="connsiteY8" fmla="*/ 528042 h 536442"/>
                  <a:gd name="connsiteX9" fmla="*/ 1882 w 765354"/>
                  <a:gd name="connsiteY9" fmla="*/ 75922 h 536442"/>
                  <a:gd name="connsiteX0" fmla="*/ 1882 w 764581"/>
                  <a:gd name="connsiteY0" fmla="*/ 75922 h 536442"/>
                  <a:gd name="connsiteX1" fmla="*/ 283187 w 764581"/>
                  <a:gd name="connsiteY1" fmla="*/ 6707 h 536442"/>
                  <a:gd name="connsiteX2" fmla="*/ 618467 w 764581"/>
                  <a:gd name="connsiteY2" fmla="*/ 25122 h 536442"/>
                  <a:gd name="connsiteX3" fmla="*/ 763247 w 764581"/>
                  <a:gd name="connsiteY3" fmla="*/ 204827 h 536442"/>
                  <a:gd name="connsiteX4" fmla="*/ 543537 w 764581"/>
                  <a:gd name="connsiteY4" fmla="*/ 485497 h 536442"/>
                  <a:gd name="connsiteX5" fmla="*/ 504802 w 764581"/>
                  <a:gd name="connsiteY5" fmla="*/ 375642 h 536442"/>
                  <a:gd name="connsiteX6" fmla="*/ 652122 w 764581"/>
                  <a:gd name="connsiteY6" fmla="*/ 274042 h 536442"/>
                  <a:gd name="connsiteX7" fmla="*/ 332082 w 764581"/>
                  <a:gd name="connsiteY7" fmla="*/ 360402 h 536442"/>
                  <a:gd name="connsiteX8" fmla="*/ 169522 w 764581"/>
                  <a:gd name="connsiteY8" fmla="*/ 528042 h 536442"/>
                  <a:gd name="connsiteX9" fmla="*/ 1882 w 764581"/>
                  <a:gd name="connsiteY9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43537 w 764966"/>
                  <a:gd name="connsiteY5" fmla="*/ 485497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14962 w 764966"/>
                  <a:gd name="connsiteY5" fmla="*/ 49121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2278 w 765362"/>
                  <a:gd name="connsiteY0" fmla="*/ 75922 h 535136"/>
                  <a:gd name="connsiteX1" fmla="*/ 283583 w 765362"/>
                  <a:gd name="connsiteY1" fmla="*/ 6707 h 535136"/>
                  <a:gd name="connsiteX2" fmla="*/ 618863 w 765362"/>
                  <a:gd name="connsiteY2" fmla="*/ 25122 h 535136"/>
                  <a:gd name="connsiteX3" fmla="*/ 763643 w 765362"/>
                  <a:gd name="connsiteY3" fmla="*/ 204827 h 535136"/>
                  <a:gd name="connsiteX4" fmla="*/ 688714 w 765362"/>
                  <a:gd name="connsiteY4" fmla="*/ 360401 h 535136"/>
                  <a:gd name="connsiteX5" fmla="*/ 515358 w 765362"/>
                  <a:gd name="connsiteY5" fmla="*/ 491212 h 535136"/>
                  <a:gd name="connsiteX6" fmla="*/ 583303 w 765362"/>
                  <a:gd name="connsiteY6" fmla="*/ 390882 h 535136"/>
                  <a:gd name="connsiteX7" fmla="*/ 652518 w 765362"/>
                  <a:gd name="connsiteY7" fmla="*/ 274042 h 535136"/>
                  <a:gd name="connsiteX8" fmla="*/ 503928 w 765362"/>
                  <a:gd name="connsiteY8" fmla="*/ 347067 h 535136"/>
                  <a:gd name="connsiteX9" fmla="*/ 169918 w 765362"/>
                  <a:gd name="connsiteY9" fmla="*/ 528042 h 535136"/>
                  <a:gd name="connsiteX10" fmla="*/ 2278 w 765362"/>
                  <a:gd name="connsiteY10" fmla="*/ 75922 h 535136"/>
                  <a:gd name="connsiteX0" fmla="*/ 2147 w 765231"/>
                  <a:gd name="connsiteY0" fmla="*/ 75922 h 533014"/>
                  <a:gd name="connsiteX1" fmla="*/ 283452 w 765231"/>
                  <a:gd name="connsiteY1" fmla="*/ 6707 h 533014"/>
                  <a:gd name="connsiteX2" fmla="*/ 618732 w 765231"/>
                  <a:gd name="connsiteY2" fmla="*/ 25122 h 533014"/>
                  <a:gd name="connsiteX3" fmla="*/ 763512 w 765231"/>
                  <a:gd name="connsiteY3" fmla="*/ 204827 h 533014"/>
                  <a:gd name="connsiteX4" fmla="*/ 688583 w 765231"/>
                  <a:gd name="connsiteY4" fmla="*/ 360401 h 533014"/>
                  <a:gd name="connsiteX5" fmla="*/ 515227 w 765231"/>
                  <a:gd name="connsiteY5" fmla="*/ 491212 h 533014"/>
                  <a:gd name="connsiteX6" fmla="*/ 583172 w 765231"/>
                  <a:gd name="connsiteY6" fmla="*/ 390882 h 533014"/>
                  <a:gd name="connsiteX7" fmla="*/ 652387 w 765231"/>
                  <a:gd name="connsiteY7" fmla="*/ 274042 h 533014"/>
                  <a:gd name="connsiteX8" fmla="*/ 458077 w 765231"/>
                  <a:gd name="connsiteY8" fmla="*/ 314682 h 533014"/>
                  <a:gd name="connsiteX9" fmla="*/ 169787 w 765231"/>
                  <a:gd name="connsiteY9" fmla="*/ 528042 h 533014"/>
                  <a:gd name="connsiteX10" fmla="*/ 2147 w 765231"/>
                  <a:gd name="connsiteY10" fmla="*/ 75922 h 533014"/>
                  <a:gd name="connsiteX0" fmla="*/ 2550 w 765634"/>
                  <a:gd name="connsiteY0" fmla="*/ 75922 h 531149"/>
                  <a:gd name="connsiteX1" fmla="*/ 283855 w 765634"/>
                  <a:gd name="connsiteY1" fmla="*/ 6707 h 531149"/>
                  <a:gd name="connsiteX2" fmla="*/ 619135 w 765634"/>
                  <a:gd name="connsiteY2" fmla="*/ 25122 h 531149"/>
                  <a:gd name="connsiteX3" fmla="*/ 763915 w 765634"/>
                  <a:gd name="connsiteY3" fmla="*/ 204827 h 531149"/>
                  <a:gd name="connsiteX4" fmla="*/ 688986 w 765634"/>
                  <a:gd name="connsiteY4" fmla="*/ 360401 h 531149"/>
                  <a:gd name="connsiteX5" fmla="*/ 515630 w 765634"/>
                  <a:gd name="connsiteY5" fmla="*/ 491212 h 531149"/>
                  <a:gd name="connsiteX6" fmla="*/ 583575 w 765634"/>
                  <a:gd name="connsiteY6" fmla="*/ 390882 h 531149"/>
                  <a:gd name="connsiteX7" fmla="*/ 652790 w 765634"/>
                  <a:gd name="connsiteY7" fmla="*/ 274042 h 531149"/>
                  <a:gd name="connsiteX8" fmla="*/ 458480 w 765634"/>
                  <a:gd name="connsiteY8" fmla="*/ 314682 h 531149"/>
                  <a:gd name="connsiteX9" fmla="*/ 162570 w 765634"/>
                  <a:gd name="connsiteY9" fmla="*/ 526137 h 531149"/>
                  <a:gd name="connsiteX10" fmla="*/ 2550 w 765634"/>
                  <a:gd name="connsiteY10" fmla="*/ 75922 h 531149"/>
                  <a:gd name="connsiteX0" fmla="*/ 2550 w 769342"/>
                  <a:gd name="connsiteY0" fmla="*/ 74315 h 529542"/>
                  <a:gd name="connsiteX1" fmla="*/ 283855 w 769342"/>
                  <a:gd name="connsiteY1" fmla="*/ 5100 h 529542"/>
                  <a:gd name="connsiteX2" fmla="*/ 619135 w 769342"/>
                  <a:gd name="connsiteY2" fmla="*/ 23515 h 529542"/>
                  <a:gd name="connsiteX3" fmla="*/ 767725 w 769342"/>
                  <a:gd name="connsiteY3" fmla="*/ 168930 h 529542"/>
                  <a:gd name="connsiteX4" fmla="*/ 688986 w 769342"/>
                  <a:gd name="connsiteY4" fmla="*/ 358794 h 529542"/>
                  <a:gd name="connsiteX5" fmla="*/ 515630 w 769342"/>
                  <a:gd name="connsiteY5" fmla="*/ 489605 h 529542"/>
                  <a:gd name="connsiteX6" fmla="*/ 583575 w 769342"/>
                  <a:gd name="connsiteY6" fmla="*/ 389275 h 529542"/>
                  <a:gd name="connsiteX7" fmla="*/ 652790 w 769342"/>
                  <a:gd name="connsiteY7" fmla="*/ 272435 h 529542"/>
                  <a:gd name="connsiteX8" fmla="*/ 458480 w 769342"/>
                  <a:gd name="connsiteY8" fmla="*/ 313075 h 529542"/>
                  <a:gd name="connsiteX9" fmla="*/ 162570 w 769342"/>
                  <a:gd name="connsiteY9" fmla="*/ 524530 h 529542"/>
                  <a:gd name="connsiteX10" fmla="*/ 2550 w 769342"/>
                  <a:gd name="connsiteY10" fmla="*/ 74315 h 529542"/>
                  <a:gd name="connsiteX0" fmla="*/ 23316 w 790108"/>
                  <a:gd name="connsiteY0" fmla="*/ 74315 h 529542"/>
                  <a:gd name="connsiteX1" fmla="*/ 304621 w 790108"/>
                  <a:gd name="connsiteY1" fmla="*/ 5100 h 529542"/>
                  <a:gd name="connsiteX2" fmla="*/ 639901 w 790108"/>
                  <a:gd name="connsiteY2" fmla="*/ 23515 h 529542"/>
                  <a:gd name="connsiteX3" fmla="*/ 788491 w 790108"/>
                  <a:gd name="connsiteY3" fmla="*/ 168930 h 529542"/>
                  <a:gd name="connsiteX4" fmla="*/ 709752 w 790108"/>
                  <a:gd name="connsiteY4" fmla="*/ 358794 h 529542"/>
                  <a:gd name="connsiteX5" fmla="*/ 536396 w 790108"/>
                  <a:gd name="connsiteY5" fmla="*/ 489605 h 529542"/>
                  <a:gd name="connsiteX6" fmla="*/ 604341 w 790108"/>
                  <a:gd name="connsiteY6" fmla="*/ 389275 h 529542"/>
                  <a:gd name="connsiteX7" fmla="*/ 673556 w 790108"/>
                  <a:gd name="connsiteY7" fmla="*/ 272435 h 529542"/>
                  <a:gd name="connsiteX8" fmla="*/ 479246 w 790108"/>
                  <a:gd name="connsiteY8" fmla="*/ 313075 h 529542"/>
                  <a:gd name="connsiteX9" fmla="*/ 183336 w 790108"/>
                  <a:gd name="connsiteY9" fmla="*/ 524530 h 529542"/>
                  <a:gd name="connsiteX10" fmla="*/ 23316 w 790108"/>
                  <a:gd name="connsiteY10" fmla="*/ 74315 h 529542"/>
                  <a:gd name="connsiteX0" fmla="*/ 23316 w 790108"/>
                  <a:gd name="connsiteY0" fmla="*/ 74315 h 532557"/>
                  <a:gd name="connsiteX1" fmla="*/ 304621 w 790108"/>
                  <a:gd name="connsiteY1" fmla="*/ 5100 h 532557"/>
                  <a:gd name="connsiteX2" fmla="*/ 639901 w 790108"/>
                  <a:gd name="connsiteY2" fmla="*/ 23515 h 532557"/>
                  <a:gd name="connsiteX3" fmla="*/ 788491 w 790108"/>
                  <a:gd name="connsiteY3" fmla="*/ 168930 h 532557"/>
                  <a:gd name="connsiteX4" fmla="*/ 709752 w 790108"/>
                  <a:gd name="connsiteY4" fmla="*/ 358794 h 532557"/>
                  <a:gd name="connsiteX5" fmla="*/ 536396 w 790108"/>
                  <a:gd name="connsiteY5" fmla="*/ 489605 h 532557"/>
                  <a:gd name="connsiteX6" fmla="*/ 604341 w 790108"/>
                  <a:gd name="connsiteY6" fmla="*/ 389275 h 532557"/>
                  <a:gd name="connsiteX7" fmla="*/ 673556 w 790108"/>
                  <a:gd name="connsiteY7" fmla="*/ 272435 h 532557"/>
                  <a:gd name="connsiteX8" fmla="*/ 479246 w 790108"/>
                  <a:gd name="connsiteY8" fmla="*/ 313075 h 532557"/>
                  <a:gd name="connsiteX9" fmla="*/ 183336 w 790108"/>
                  <a:gd name="connsiteY9" fmla="*/ 524530 h 532557"/>
                  <a:gd name="connsiteX10" fmla="*/ 23316 w 790108"/>
                  <a:gd name="connsiteY10" fmla="*/ 74315 h 532557"/>
                  <a:gd name="connsiteX0" fmla="*/ 22488 w 789280"/>
                  <a:gd name="connsiteY0" fmla="*/ 74315 h 531124"/>
                  <a:gd name="connsiteX1" fmla="*/ 303793 w 789280"/>
                  <a:gd name="connsiteY1" fmla="*/ 5100 h 531124"/>
                  <a:gd name="connsiteX2" fmla="*/ 639073 w 789280"/>
                  <a:gd name="connsiteY2" fmla="*/ 23515 h 531124"/>
                  <a:gd name="connsiteX3" fmla="*/ 787663 w 789280"/>
                  <a:gd name="connsiteY3" fmla="*/ 168930 h 531124"/>
                  <a:gd name="connsiteX4" fmla="*/ 708924 w 789280"/>
                  <a:gd name="connsiteY4" fmla="*/ 358794 h 531124"/>
                  <a:gd name="connsiteX5" fmla="*/ 535568 w 789280"/>
                  <a:gd name="connsiteY5" fmla="*/ 489605 h 531124"/>
                  <a:gd name="connsiteX6" fmla="*/ 603513 w 789280"/>
                  <a:gd name="connsiteY6" fmla="*/ 389275 h 531124"/>
                  <a:gd name="connsiteX7" fmla="*/ 672728 w 789280"/>
                  <a:gd name="connsiteY7" fmla="*/ 272435 h 531124"/>
                  <a:gd name="connsiteX8" fmla="*/ 421268 w 789280"/>
                  <a:gd name="connsiteY8" fmla="*/ 337840 h 531124"/>
                  <a:gd name="connsiteX9" fmla="*/ 182508 w 789280"/>
                  <a:gd name="connsiteY9" fmla="*/ 524530 h 531124"/>
                  <a:gd name="connsiteX10" fmla="*/ 22488 w 789280"/>
                  <a:gd name="connsiteY10" fmla="*/ 74315 h 53112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72568 w 789120"/>
                  <a:gd name="connsiteY7" fmla="*/ 272435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82093 w 789120"/>
                  <a:gd name="connsiteY7" fmla="*/ 262910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91026"/>
                  <a:gd name="connsiteY0" fmla="*/ 74315 h 533214"/>
                  <a:gd name="connsiteX1" fmla="*/ 303633 w 791026"/>
                  <a:gd name="connsiteY1" fmla="*/ 5100 h 533214"/>
                  <a:gd name="connsiteX2" fmla="*/ 638913 w 791026"/>
                  <a:gd name="connsiteY2" fmla="*/ 23515 h 533214"/>
                  <a:gd name="connsiteX3" fmla="*/ 787503 w 791026"/>
                  <a:gd name="connsiteY3" fmla="*/ 168930 h 533214"/>
                  <a:gd name="connsiteX4" fmla="*/ 729719 w 791026"/>
                  <a:gd name="connsiteY4" fmla="*/ 330219 h 533214"/>
                  <a:gd name="connsiteX5" fmla="*/ 535408 w 791026"/>
                  <a:gd name="connsiteY5" fmla="*/ 489605 h 533214"/>
                  <a:gd name="connsiteX6" fmla="*/ 603353 w 791026"/>
                  <a:gd name="connsiteY6" fmla="*/ 389275 h 533214"/>
                  <a:gd name="connsiteX7" fmla="*/ 682093 w 791026"/>
                  <a:gd name="connsiteY7" fmla="*/ 262910 h 533214"/>
                  <a:gd name="connsiteX8" fmla="*/ 421108 w 791026"/>
                  <a:gd name="connsiteY8" fmla="*/ 337840 h 533214"/>
                  <a:gd name="connsiteX9" fmla="*/ 182348 w 791026"/>
                  <a:gd name="connsiteY9" fmla="*/ 524530 h 533214"/>
                  <a:gd name="connsiteX10" fmla="*/ 22328 w 791026"/>
                  <a:gd name="connsiteY10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35408 w 790216"/>
                  <a:gd name="connsiteY6" fmla="*/ 489605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0216" h="533214">
                    <a:moveTo>
                      <a:pt x="22328" y="74315"/>
                    </a:moveTo>
                    <a:cubicBezTo>
                      <a:pt x="107312" y="41083"/>
                      <a:pt x="200869" y="13567"/>
                      <a:pt x="303633" y="5100"/>
                    </a:cubicBezTo>
                    <a:cubicBezTo>
                      <a:pt x="406397" y="-3367"/>
                      <a:pt x="558268" y="-3790"/>
                      <a:pt x="638913" y="23515"/>
                    </a:cubicBezTo>
                    <a:cubicBezTo>
                      <a:pt x="719558" y="50820"/>
                      <a:pt x="772369" y="117813"/>
                      <a:pt x="787503" y="168930"/>
                    </a:cubicBezTo>
                    <a:cubicBezTo>
                      <a:pt x="802637" y="220047"/>
                      <a:pt x="750462" y="292543"/>
                      <a:pt x="729719" y="330219"/>
                    </a:cubicBezTo>
                    <a:cubicBezTo>
                      <a:pt x="708976" y="367895"/>
                      <a:pt x="668758" y="412240"/>
                      <a:pt x="636373" y="438804"/>
                    </a:cubicBezTo>
                    <a:cubicBezTo>
                      <a:pt x="603988" y="465368"/>
                      <a:pt x="531386" y="495955"/>
                      <a:pt x="525883" y="487700"/>
                    </a:cubicBezTo>
                    <a:cubicBezTo>
                      <a:pt x="520380" y="479445"/>
                      <a:pt x="577318" y="426740"/>
                      <a:pt x="603353" y="389275"/>
                    </a:cubicBezTo>
                    <a:cubicBezTo>
                      <a:pt x="629388" y="351810"/>
                      <a:pt x="712467" y="271483"/>
                      <a:pt x="682093" y="262910"/>
                    </a:cubicBezTo>
                    <a:cubicBezTo>
                      <a:pt x="651719" y="254338"/>
                      <a:pt x="501541" y="295507"/>
                      <a:pt x="421108" y="337840"/>
                    </a:cubicBezTo>
                    <a:cubicBezTo>
                      <a:pt x="340675" y="380173"/>
                      <a:pt x="246906" y="444626"/>
                      <a:pt x="182348" y="524530"/>
                    </a:cubicBezTo>
                    <a:cubicBezTo>
                      <a:pt x="117790" y="604434"/>
                      <a:pt x="-62656" y="107547"/>
                      <a:pt x="22328" y="743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29785"/>
                  </a:gs>
                  <a:gs pos="51000">
                    <a:srgbClr val="CC2322">
                      <a:alpha val="91000"/>
                    </a:srgbClr>
                  </a:gs>
                  <a:gs pos="100000">
                    <a:srgbClr val="DE672E">
                      <a:alpha val="26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1" name="椭圆 90"/>
              <p:cNvSpPr/>
              <p:nvPr/>
            </p:nvSpPr>
            <p:spPr>
              <a:xfrm rot="1101331" flipV="1">
                <a:off x="10483051" y="2466852"/>
                <a:ext cx="446377" cy="160907"/>
              </a:xfrm>
              <a:prstGeom prst="ellipse">
                <a:avLst/>
              </a:prstGeom>
              <a:solidFill>
                <a:srgbClr val="E0594B">
                  <a:alpha val="38000"/>
                </a:srgbClr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" name="椭圆 91"/>
              <p:cNvSpPr/>
              <p:nvPr/>
            </p:nvSpPr>
            <p:spPr>
              <a:xfrm rot="2112404" flipV="1">
                <a:off x="3348158" y="3695265"/>
                <a:ext cx="893887" cy="345047"/>
              </a:xfrm>
              <a:prstGeom prst="ellipse">
                <a:avLst/>
              </a:prstGeom>
              <a:solidFill>
                <a:srgbClr val="F1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3" name="组合 92"/>
              <p:cNvGrpSpPr/>
              <p:nvPr/>
            </p:nvGrpSpPr>
            <p:grpSpPr>
              <a:xfrm>
                <a:off x="9275665" y="2734135"/>
                <a:ext cx="737165" cy="512324"/>
                <a:chOff x="8326197" y="2889645"/>
                <a:chExt cx="737165" cy="512324"/>
              </a:xfrm>
            </p:grpSpPr>
            <p:sp>
              <p:nvSpPr>
                <p:cNvPr id="94" name="椭圆 93"/>
                <p:cNvSpPr/>
                <p:nvPr/>
              </p:nvSpPr>
              <p:spPr>
                <a:xfrm rot="19288579" flipV="1">
                  <a:off x="8616985" y="2889645"/>
                  <a:ext cx="446377" cy="169841"/>
                </a:xfrm>
                <a:prstGeom prst="ellipse">
                  <a:avLst/>
                </a:prstGeom>
                <a:solidFill>
                  <a:srgbClr val="E0594B">
                    <a:alpha val="61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" name="椭圆 94"/>
                <p:cNvSpPr/>
                <p:nvPr/>
              </p:nvSpPr>
              <p:spPr>
                <a:xfrm rot="19288579" flipV="1">
                  <a:off x="8475231" y="3062123"/>
                  <a:ext cx="338758" cy="164836"/>
                </a:xfrm>
                <a:prstGeom prst="ellipse">
                  <a:avLst/>
                </a:prstGeom>
                <a:solidFill>
                  <a:srgbClr val="DA5543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" name="椭圆 95"/>
                <p:cNvSpPr/>
                <p:nvPr/>
              </p:nvSpPr>
              <p:spPr>
                <a:xfrm rot="19288579" flipV="1">
                  <a:off x="8326197" y="3225023"/>
                  <a:ext cx="316693" cy="176946"/>
                </a:xfrm>
                <a:prstGeom prst="ellipse">
                  <a:avLst/>
                </a:prstGeom>
                <a:solidFill>
                  <a:srgbClr val="DA5543">
                    <a:alpha val="63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97" name="椭圆 96"/>
              <p:cNvSpPr/>
              <p:nvPr/>
            </p:nvSpPr>
            <p:spPr>
              <a:xfrm rot="256410" flipV="1">
                <a:off x="10373736" y="2458581"/>
                <a:ext cx="446377" cy="160907"/>
              </a:xfrm>
              <a:prstGeom prst="ellipse">
                <a:avLst/>
              </a:prstGeom>
              <a:solidFill>
                <a:srgbClr val="E0594B">
                  <a:alpha val="38000"/>
                </a:srgbClr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椭圆 97"/>
              <p:cNvSpPr/>
              <p:nvPr/>
            </p:nvSpPr>
            <p:spPr>
              <a:xfrm rot="20315767" flipV="1">
                <a:off x="10240041" y="2461548"/>
                <a:ext cx="446377" cy="214212"/>
              </a:xfrm>
              <a:prstGeom prst="ellipse">
                <a:avLst/>
              </a:prstGeom>
              <a:solidFill>
                <a:srgbClr val="E0594B">
                  <a:alpha val="38000"/>
                </a:srgbClr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" name="任意多边形 98"/>
              <p:cNvSpPr/>
              <p:nvPr/>
            </p:nvSpPr>
            <p:spPr>
              <a:xfrm rot="21202002">
                <a:off x="10455064" y="2641763"/>
                <a:ext cx="305486" cy="81385"/>
              </a:xfrm>
              <a:custGeom>
                <a:avLst/>
                <a:gdLst>
                  <a:gd name="connsiteX0" fmla="*/ 0 w 281940"/>
                  <a:gd name="connsiteY0" fmla="*/ 46672 h 158432"/>
                  <a:gd name="connsiteX1" fmla="*/ 0 w 281940"/>
                  <a:gd name="connsiteY1" fmla="*/ 46672 h 158432"/>
                  <a:gd name="connsiteX2" fmla="*/ 12700 w 281940"/>
                  <a:gd name="connsiteY2" fmla="*/ 87312 h 158432"/>
                  <a:gd name="connsiteX3" fmla="*/ 20320 w 281940"/>
                  <a:gd name="connsiteY3" fmla="*/ 115252 h 158432"/>
                  <a:gd name="connsiteX4" fmla="*/ 35560 w 281940"/>
                  <a:gd name="connsiteY4" fmla="*/ 138112 h 158432"/>
                  <a:gd name="connsiteX5" fmla="*/ 45720 w 281940"/>
                  <a:gd name="connsiteY5" fmla="*/ 153352 h 158432"/>
                  <a:gd name="connsiteX6" fmla="*/ 60960 w 281940"/>
                  <a:gd name="connsiteY6" fmla="*/ 158432 h 158432"/>
                  <a:gd name="connsiteX7" fmla="*/ 93980 w 281940"/>
                  <a:gd name="connsiteY7" fmla="*/ 155892 h 158432"/>
                  <a:gd name="connsiteX8" fmla="*/ 111760 w 281940"/>
                  <a:gd name="connsiteY8" fmla="*/ 138112 h 158432"/>
                  <a:gd name="connsiteX9" fmla="*/ 114300 w 281940"/>
                  <a:gd name="connsiteY9" fmla="*/ 127952 h 158432"/>
                  <a:gd name="connsiteX10" fmla="*/ 124460 w 281940"/>
                  <a:gd name="connsiteY10" fmla="*/ 112712 h 158432"/>
                  <a:gd name="connsiteX11" fmla="*/ 129540 w 281940"/>
                  <a:gd name="connsiteY11" fmla="*/ 97472 h 158432"/>
                  <a:gd name="connsiteX12" fmla="*/ 124460 w 281940"/>
                  <a:gd name="connsiteY12" fmla="*/ 77152 h 158432"/>
                  <a:gd name="connsiteX13" fmla="*/ 226060 w 281940"/>
                  <a:gd name="connsiteY13" fmla="*/ 74612 h 158432"/>
                  <a:gd name="connsiteX14" fmla="*/ 233680 w 281940"/>
                  <a:gd name="connsiteY14" fmla="*/ 72072 h 158432"/>
                  <a:gd name="connsiteX15" fmla="*/ 243840 w 281940"/>
                  <a:gd name="connsiteY15" fmla="*/ 69532 h 158432"/>
                  <a:gd name="connsiteX16" fmla="*/ 259080 w 281940"/>
                  <a:gd name="connsiteY16" fmla="*/ 66992 h 158432"/>
                  <a:gd name="connsiteX17" fmla="*/ 281940 w 281940"/>
                  <a:gd name="connsiteY17" fmla="*/ 61912 h 158432"/>
                  <a:gd name="connsiteX18" fmla="*/ 276860 w 281940"/>
                  <a:gd name="connsiteY18" fmla="*/ 54292 h 158432"/>
                  <a:gd name="connsiteX19" fmla="*/ 256540 w 281940"/>
                  <a:gd name="connsiteY19" fmla="*/ 44132 h 158432"/>
                  <a:gd name="connsiteX20" fmla="*/ 246380 w 281940"/>
                  <a:gd name="connsiteY20" fmla="*/ 39052 h 158432"/>
                  <a:gd name="connsiteX21" fmla="*/ 154940 w 281940"/>
                  <a:gd name="connsiteY21" fmla="*/ 36512 h 158432"/>
                  <a:gd name="connsiteX22" fmla="*/ 157480 w 281940"/>
                  <a:gd name="connsiteY22" fmla="*/ 13652 h 158432"/>
                  <a:gd name="connsiteX23" fmla="*/ 154940 w 281940"/>
                  <a:gd name="connsiteY23" fmla="*/ 952 h 158432"/>
                  <a:gd name="connsiteX24" fmla="*/ 129540 w 281940"/>
                  <a:gd name="connsiteY24" fmla="*/ 3492 h 158432"/>
                  <a:gd name="connsiteX25" fmla="*/ 109220 w 281940"/>
                  <a:gd name="connsiteY25" fmla="*/ 13652 h 158432"/>
                  <a:gd name="connsiteX26" fmla="*/ 101600 w 281940"/>
                  <a:gd name="connsiteY26" fmla="*/ 21272 h 158432"/>
                  <a:gd name="connsiteX27" fmla="*/ 88900 w 281940"/>
                  <a:gd name="connsiteY27" fmla="*/ 23812 h 158432"/>
                  <a:gd name="connsiteX28" fmla="*/ 81280 w 281940"/>
                  <a:gd name="connsiteY28" fmla="*/ 26352 h 158432"/>
                  <a:gd name="connsiteX29" fmla="*/ 53340 w 281940"/>
                  <a:gd name="connsiteY29" fmla="*/ 28892 h 158432"/>
                  <a:gd name="connsiteX30" fmla="*/ 35560 w 281940"/>
                  <a:gd name="connsiteY30" fmla="*/ 31432 h 158432"/>
                  <a:gd name="connsiteX31" fmla="*/ 20320 w 281940"/>
                  <a:gd name="connsiteY31" fmla="*/ 36512 h 158432"/>
                  <a:gd name="connsiteX32" fmla="*/ 10160 w 281940"/>
                  <a:gd name="connsiteY32" fmla="*/ 51752 h 158432"/>
                  <a:gd name="connsiteX33" fmla="*/ 0 w 281940"/>
                  <a:gd name="connsiteY33" fmla="*/ 46672 h 1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81940" h="158432">
                    <a:moveTo>
                      <a:pt x="0" y="46672"/>
                    </a:moveTo>
                    <a:lnTo>
                      <a:pt x="0" y="46672"/>
                    </a:lnTo>
                    <a:cubicBezTo>
                      <a:pt x="4444" y="91108"/>
                      <a:pt x="-3110" y="55692"/>
                      <a:pt x="12700" y="87312"/>
                    </a:cubicBezTo>
                    <a:cubicBezTo>
                      <a:pt x="28520" y="118952"/>
                      <a:pt x="9172" y="87381"/>
                      <a:pt x="20320" y="115252"/>
                    </a:cubicBezTo>
                    <a:cubicBezTo>
                      <a:pt x="23119" y="122251"/>
                      <a:pt x="30979" y="132004"/>
                      <a:pt x="35560" y="138112"/>
                    </a:cubicBezTo>
                    <a:cubicBezTo>
                      <a:pt x="37947" y="145272"/>
                      <a:pt x="37936" y="149028"/>
                      <a:pt x="45720" y="153352"/>
                    </a:cubicBezTo>
                    <a:cubicBezTo>
                      <a:pt x="50401" y="155953"/>
                      <a:pt x="60960" y="158432"/>
                      <a:pt x="60960" y="158432"/>
                    </a:cubicBezTo>
                    <a:lnTo>
                      <a:pt x="93980" y="155892"/>
                    </a:lnTo>
                    <a:cubicBezTo>
                      <a:pt x="101762" y="152779"/>
                      <a:pt x="111760" y="138112"/>
                      <a:pt x="111760" y="138112"/>
                    </a:cubicBezTo>
                    <a:cubicBezTo>
                      <a:pt x="112607" y="134725"/>
                      <a:pt x="112739" y="131074"/>
                      <a:pt x="114300" y="127952"/>
                    </a:cubicBezTo>
                    <a:cubicBezTo>
                      <a:pt x="117030" y="122491"/>
                      <a:pt x="122529" y="118504"/>
                      <a:pt x="124460" y="112712"/>
                    </a:cubicBezTo>
                    <a:lnTo>
                      <a:pt x="129540" y="97472"/>
                    </a:lnTo>
                    <a:cubicBezTo>
                      <a:pt x="127847" y="90699"/>
                      <a:pt x="117666" y="78761"/>
                      <a:pt x="124460" y="77152"/>
                    </a:cubicBezTo>
                    <a:cubicBezTo>
                      <a:pt x="157425" y="69344"/>
                      <a:pt x="192219" y="76186"/>
                      <a:pt x="226060" y="74612"/>
                    </a:cubicBezTo>
                    <a:cubicBezTo>
                      <a:pt x="228735" y="74488"/>
                      <a:pt x="231106" y="72808"/>
                      <a:pt x="233680" y="72072"/>
                    </a:cubicBezTo>
                    <a:cubicBezTo>
                      <a:pt x="237037" y="71113"/>
                      <a:pt x="240417" y="70217"/>
                      <a:pt x="243840" y="69532"/>
                    </a:cubicBezTo>
                    <a:cubicBezTo>
                      <a:pt x="248890" y="68522"/>
                      <a:pt x="254013" y="67913"/>
                      <a:pt x="259080" y="66992"/>
                    </a:cubicBezTo>
                    <a:cubicBezTo>
                      <a:pt x="270904" y="64842"/>
                      <a:pt x="271068" y="64630"/>
                      <a:pt x="281940" y="61912"/>
                    </a:cubicBezTo>
                    <a:cubicBezTo>
                      <a:pt x="280247" y="59372"/>
                      <a:pt x="279178" y="56279"/>
                      <a:pt x="276860" y="54292"/>
                    </a:cubicBezTo>
                    <a:cubicBezTo>
                      <a:pt x="265820" y="44829"/>
                      <a:pt x="266698" y="48485"/>
                      <a:pt x="256540" y="44132"/>
                    </a:cubicBezTo>
                    <a:cubicBezTo>
                      <a:pt x="253060" y="42640"/>
                      <a:pt x="250156" y="39335"/>
                      <a:pt x="246380" y="39052"/>
                    </a:cubicBezTo>
                    <a:cubicBezTo>
                      <a:pt x="215974" y="36772"/>
                      <a:pt x="185420" y="37359"/>
                      <a:pt x="154940" y="36512"/>
                    </a:cubicBezTo>
                    <a:cubicBezTo>
                      <a:pt x="155787" y="28892"/>
                      <a:pt x="157480" y="21319"/>
                      <a:pt x="157480" y="13652"/>
                    </a:cubicBezTo>
                    <a:cubicBezTo>
                      <a:pt x="157480" y="9335"/>
                      <a:pt x="158997" y="2427"/>
                      <a:pt x="154940" y="952"/>
                    </a:cubicBezTo>
                    <a:cubicBezTo>
                      <a:pt x="146943" y="-1956"/>
                      <a:pt x="138007" y="2645"/>
                      <a:pt x="129540" y="3492"/>
                    </a:cubicBezTo>
                    <a:cubicBezTo>
                      <a:pt x="120164" y="6617"/>
                      <a:pt x="118817" y="6454"/>
                      <a:pt x="109220" y="13652"/>
                    </a:cubicBezTo>
                    <a:cubicBezTo>
                      <a:pt x="106346" y="15807"/>
                      <a:pt x="104813" y="19666"/>
                      <a:pt x="101600" y="21272"/>
                    </a:cubicBezTo>
                    <a:cubicBezTo>
                      <a:pt x="97739" y="23203"/>
                      <a:pt x="93088" y="22765"/>
                      <a:pt x="88900" y="23812"/>
                    </a:cubicBezTo>
                    <a:cubicBezTo>
                      <a:pt x="86303" y="24461"/>
                      <a:pt x="83930" y="25973"/>
                      <a:pt x="81280" y="26352"/>
                    </a:cubicBezTo>
                    <a:cubicBezTo>
                      <a:pt x="72022" y="27675"/>
                      <a:pt x="62635" y="27859"/>
                      <a:pt x="53340" y="28892"/>
                    </a:cubicBezTo>
                    <a:cubicBezTo>
                      <a:pt x="47390" y="29553"/>
                      <a:pt x="41487" y="30585"/>
                      <a:pt x="35560" y="31432"/>
                    </a:cubicBezTo>
                    <a:cubicBezTo>
                      <a:pt x="30480" y="33125"/>
                      <a:pt x="23290" y="32057"/>
                      <a:pt x="20320" y="36512"/>
                    </a:cubicBezTo>
                    <a:lnTo>
                      <a:pt x="10160" y="51752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CD4D35">
                  <a:alpha val="51000"/>
                </a:srgbClr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任意多边形 99"/>
              <p:cNvSpPr/>
              <p:nvPr/>
            </p:nvSpPr>
            <p:spPr>
              <a:xfrm rot="150162">
                <a:off x="10079618" y="2430392"/>
                <a:ext cx="790216" cy="533214"/>
              </a:xfrm>
              <a:custGeom>
                <a:avLst/>
                <a:gdLst>
                  <a:gd name="connsiteX0" fmla="*/ 2287 w 787076"/>
                  <a:gd name="connsiteY0" fmla="*/ 89095 h 549615"/>
                  <a:gd name="connsiteX1" fmla="*/ 296927 w 787076"/>
                  <a:gd name="connsiteY1" fmla="*/ 2735 h 549615"/>
                  <a:gd name="connsiteX2" fmla="*/ 647447 w 787076"/>
                  <a:gd name="connsiteY2" fmla="*/ 38295 h 549615"/>
                  <a:gd name="connsiteX3" fmla="*/ 784607 w 787076"/>
                  <a:gd name="connsiteY3" fmla="*/ 200855 h 549615"/>
                  <a:gd name="connsiteX4" fmla="*/ 545847 w 787076"/>
                  <a:gd name="connsiteY4" fmla="*/ 515815 h 549615"/>
                  <a:gd name="connsiteX5" fmla="*/ 505207 w 787076"/>
                  <a:gd name="connsiteY5" fmla="*/ 388815 h 549615"/>
                  <a:gd name="connsiteX6" fmla="*/ 652527 w 787076"/>
                  <a:gd name="connsiteY6" fmla="*/ 287215 h 549615"/>
                  <a:gd name="connsiteX7" fmla="*/ 332487 w 787076"/>
                  <a:gd name="connsiteY7" fmla="*/ 373575 h 549615"/>
                  <a:gd name="connsiteX8" fmla="*/ 169927 w 787076"/>
                  <a:gd name="connsiteY8" fmla="*/ 541215 h 549615"/>
                  <a:gd name="connsiteX9" fmla="*/ 2287 w 787076"/>
                  <a:gd name="connsiteY9" fmla="*/ 89095 h 549615"/>
                  <a:gd name="connsiteX0" fmla="*/ 1882 w 786731"/>
                  <a:gd name="connsiteY0" fmla="*/ 75080 h 535600"/>
                  <a:gd name="connsiteX1" fmla="*/ 283187 w 786731"/>
                  <a:gd name="connsiteY1" fmla="*/ 5865 h 535600"/>
                  <a:gd name="connsiteX2" fmla="*/ 647042 w 786731"/>
                  <a:gd name="connsiteY2" fmla="*/ 24280 h 535600"/>
                  <a:gd name="connsiteX3" fmla="*/ 784202 w 786731"/>
                  <a:gd name="connsiteY3" fmla="*/ 186840 h 535600"/>
                  <a:gd name="connsiteX4" fmla="*/ 545442 w 786731"/>
                  <a:gd name="connsiteY4" fmla="*/ 501800 h 535600"/>
                  <a:gd name="connsiteX5" fmla="*/ 504802 w 786731"/>
                  <a:gd name="connsiteY5" fmla="*/ 374800 h 535600"/>
                  <a:gd name="connsiteX6" fmla="*/ 652122 w 786731"/>
                  <a:gd name="connsiteY6" fmla="*/ 273200 h 535600"/>
                  <a:gd name="connsiteX7" fmla="*/ 332082 w 786731"/>
                  <a:gd name="connsiteY7" fmla="*/ 359560 h 535600"/>
                  <a:gd name="connsiteX8" fmla="*/ 169522 w 786731"/>
                  <a:gd name="connsiteY8" fmla="*/ 527200 h 535600"/>
                  <a:gd name="connsiteX9" fmla="*/ 1882 w 786731"/>
                  <a:gd name="connsiteY9" fmla="*/ 75080 h 535600"/>
                  <a:gd name="connsiteX0" fmla="*/ 1882 w 785267"/>
                  <a:gd name="connsiteY0" fmla="*/ 75080 h 535600"/>
                  <a:gd name="connsiteX1" fmla="*/ 283187 w 785267"/>
                  <a:gd name="connsiteY1" fmla="*/ 5865 h 535600"/>
                  <a:gd name="connsiteX2" fmla="*/ 618467 w 785267"/>
                  <a:gd name="connsiteY2" fmla="*/ 24280 h 535600"/>
                  <a:gd name="connsiteX3" fmla="*/ 784202 w 785267"/>
                  <a:gd name="connsiteY3" fmla="*/ 186840 h 535600"/>
                  <a:gd name="connsiteX4" fmla="*/ 545442 w 785267"/>
                  <a:gd name="connsiteY4" fmla="*/ 501800 h 535600"/>
                  <a:gd name="connsiteX5" fmla="*/ 504802 w 785267"/>
                  <a:gd name="connsiteY5" fmla="*/ 374800 h 535600"/>
                  <a:gd name="connsiteX6" fmla="*/ 652122 w 785267"/>
                  <a:gd name="connsiteY6" fmla="*/ 273200 h 535600"/>
                  <a:gd name="connsiteX7" fmla="*/ 332082 w 785267"/>
                  <a:gd name="connsiteY7" fmla="*/ 359560 h 535600"/>
                  <a:gd name="connsiteX8" fmla="*/ 169522 w 785267"/>
                  <a:gd name="connsiteY8" fmla="*/ 527200 h 535600"/>
                  <a:gd name="connsiteX9" fmla="*/ 1882 w 785267"/>
                  <a:gd name="connsiteY9" fmla="*/ 75080 h 535600"/>
                  <a:gd name="connsiteX0" fmla="*/ 1882 w 764522"/>
                  <a:gd name="connsiteY0" fmla="*/ 75922 h 536442"/>
                  <a:gd name="connsiteX1" fmla="*/ 283187 w 764522"/>
                  <a:gd name="connsiteY1" fmla="*/ 6707 h 536442"/>
                  <a:gd name="connsiteX2" fmla="*/ 618467 w 764522"/>
                  <a:gd name="connsiteY2" fmla="*/ 25122 h 536442"/>
                  <a:gd name="connsiteX3" fmla="*/ 763247 w 764522"/>
                  <a:gd name="connsiteY3" fmla="*/ 204827 h 536442"/>
                  <a:gd name="connsiteX4" fmla="*/ 545442 w 764522"/>
                  <a:gd name="connsiteY4" fmla="*/ 502642 h 536442"/>
                  <a:gd name="connsiteX5" fmla="*/ 504802 w 764522"/>
                  <a:gd name="connsiteY5" fmla="*/ 375642 h 536442"/>
                  <a:gd name="connsiteX6" fmla="*/ 652122 w 764522"/>
                  <a:gd name="connsiteY6" fmla="*/ 274042 h 536442"/>
                  <a:gd name="connsiteX7" fmla="*/ 332082 w 764522"/>
                  <a:gd name="connsiteY7" fmla="*/ 360402 h 536442"/>
                  <a:gd name="connsiteX8" fmla="*/ 169522 w 764522"/>
                  <a:gd name="connsiteY8" fmla="*/ 528042 h 536442"/>
                  <a:gd name="connsiteX9" fmla="*/ 1882 w 764522"/>
                  <a:gd name="connsiteY9" fmla="*/ 75922 h 536442"/>
                  <a:gd name="connsiteX0" fmla="*/ 1882 w 765354"/>
                  <a:gd name="connsiteY0" fmla="*/ 75922 h 536442"/>
                  <a:gd name="connsiteX1" fmla="*/ 283187 w 765354"/>
                  <a:gd name="connsiteY1" fmla="*/ 6707 h 536442"/>
                  <a:gd name="connsiteX2" fmla="*/ 618467 w 765354"/>
                  <a:gd name="connsiteY2" fmla="*/ 25122 h 536442"/>
                  <a:gd name="connsiteX3" fmla="*/ 763247 w 765354"/>
                  <a:gd name="connsiteY3" fmla="*/ 204827 h 536442"/>
                  <a:gd name="connsiteX4" fmla="*/ 520677 w 765354"/>
                  <a:gd name="connsiteY4" fmla="*/ 502642 h 536442"/>
                  <a:gd name="connsiteX5" fmla="*/ 504802 w 765354"/>
                  <a:gd name="connsiteY5" fmla="*/ 375642 h 536442"/>
                  <a:gd name="connsiteX6" fmla="*/ 652122 w 765354"/>
                  <a:gd name="connsiteY6" fmla="*/ 274042 h 536442"/>
                  <a:gd name="connsiteX7" fmla="*/ 332082 w 765354"/>
                  <a:gd name="connsiteY7" fmla="*/ 360402 h 536442"/>
                  <a:gd name="connsiteX8" fmla="*/ 169522 w 765354"/>
                  <a:gd name="connsiteY8" fmla="*/ 528042 h 536442"/>
                  <a:gd name="connsiteX9" fmla="*/ 1882 w 765354"/>
                  <a:gd name="connsiteY9" fmla="*/ 75922 h 536442"/>
                  <a:gd name="connsiteX0" fmla="*/ 1882 w 764581"/>
                  <a:gd name="connsiteY0" fmla="*/ 75922 h 536442"/>
                  <a:gd name="connsiteX1" fmla="*/ 283187 w 764581"/>
                  <a:gd name="connsiteY1" fmla="*/ 6707 h 536442"/>
                  <a:gd name="connsiteX2" fmla="*/ 618467 w 764581"/>
                  <a:gd name="connsiteY2" fmla="*/ 25122 h 536442"/>
                  <a:gd name="connsiteX3" fmla="*/ 763247 w 764581"/>
                  <a:gd name="connsiteY3" fmla="*/ 204827 h 536442"/>
                  <a:gd name="connsiteX4" fmla="*/ 543537 w 764581"/>
                  <a:gd name="connsiteY4" fmla="*/ 485497 h 536442"/>
                  <a:gd name="connsiteX5" fmla="*/ 504802 w 764581"/>
                  <a:gd name="connsiteY5" fmla="*/ 375642 h 536442"/>
                  <a:gd name="connsiteX6" fmla="*/ 652122 w 764581"/>
                  <a:gd name="connsiteY6" fmla="*/ 274042 h 536442"/>
                  <a:gd name="connsiteX7" fmla="*/ 332082 w 764581"/>
                  <a:gd name="connsiteY7" fmla="*/ 360402 h 536442"/>
                  <a:gd name="connsiteX8" fmla="*/ 169522 w 764581"/>
                  <a:gd name="connsiteY8" fmla="*/ 528042 h 536442"/>
                  <a:gd name="connsiteX9" fmla="*/ 1882 w 764581"/>
                  <a:gd name="connsiteY9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43537 w 764966"/>
                  <a:gd name="connsiteY5" fmla="*/ 485497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14962 w 764966"/>
                  <a:gd name="connsiteY5" fmla="*/ 49121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2278 w 765362"/>
                  <a:gd name="connsiteY0" fmla="*/ 75922 h 535136"/>
                  <a:gd name="connsiteX1" fmla="*/ 283583 w 765362"/>
                  <a:gd name="connsiteY1" fmla="*/ 6707 h 535136"/>
                  <a:gd name="connsiteX2" fmla="*/ 618863 w 765362"/>
                  <a:gd name="connsiteY2" fmla="*/ 25122 h 535136"/>
                  <a:gd name="connsiteX3" fmla="*/ 763643 w 765362"/>
                  <a:gd name="connsiteY3" fmla="*/ 204827 h 535136"/>
                  <a:gd name="connsiteX4" fmla="*/ 688714 w 765362"/>
                  <a:gd name="connsiteY4" fmla="*/ 360401 h 535136"/>
                  <a:gd name="connsiteX5" fmla="*/ 515358 w 765362"/>
                  <a:gd name="connsiteY5" fmla="*/ 491212 h 535136"/>
                  <a:gd name="connsiteX6" fmla="*/ 583303 w 765362"/>
                  <a:gd name="connsiteY6" fmla="*/ 390882 h 535136"/>
                  <a:gd name="connsiteX7" fmla="*/ 652518 w 765362"/>
                  <a:gd name="connsiteY7" fmla="*/ 274042 h 535136"/>
                  <a:gd name="connsiteX8" fmla="*/ 503928 w 765362"/>
                  <a:gd name="connsiteY8" fmla="*/ 347067 h 535136"/>
                  <a:gd name="connsiteX9" fmla="*/ 169918 w 765362"/>
                  <a:gd name="connsiteY9" fmla="*/ 528042 h 535136"/>
                  <a:gd name="connsiteX10" fmla="*/ 2278 w 765362"/>
                  <a:gd name="connsiteY10" fmla="*/ 75922 h 535136"/>
                  <a:gd name="connsiteX0" fmla="*/ 2147 w 765231"/>
                  <a:gd name="connsiteY0" fmla="*/ 75922 h 533014"/>
                  <a:gd name="connsiteX1" fmla="*/ 283452 w 765231"/>
                  <a:gd name="connsiteY1" fmla="*/ 6707 h 533014"/>
                  <a:gd name="connsiteX2" fmla="*/ 618732 w 765231"/>
                  <a:gd name="connsiteY2" fmla="*/ 25122 h 533014"/>
                  <a:gd name="connsiteX3" fmla="*/ 763512 w 765231"/>
                  <a:gd name="connsiteY3" fmla="*/ 204827 h 533014"/>
                  <a:gd name="connsiteX4" fmla="*/ 688583 w 765231"/>
                  <a:gd name="connsiteY4" fmla="*/ 360401 h 533014"/>
                  <a:gd name="connsiteX5" fmla="*/ 515227 w 765231"/>
                  <a:gd name="connsiteY5" fmla="*/ 491212 h 533014"/>
                  <a:gd name="connsiteX6" fmla="*/ 583172 w 765231"/>
                  <a:gd name="connsiteY6" fmla="*/ 390882 h 533014"/>
                  <a:gd name="connsiteX7" fmla="*/ 652387 w 765231"/>
                  <a:gd name="connsiteY7" fmla="*/ 274042 h 533014"/>
                  <a:gd name="connsiteX8" fmla="*/ 458077 w 765231"/>
                  <a:gd name="connsiteY8" fmla="*/ 314682 h 533014"/>
                  <a:gd name="connsiteX9" fmla="*/ 169787 w 765231"/>
                  <a:gd name="connsiteY9" fmla="*/ 528042 h 533014"/>
                  <a:gd name="connsiteX10" fmla="*/ 2147 w 765231"/>
                  <a:gd name="connsiteY10" fmla="*/ 75922 h 533014"/>
                  <a:gd name="connsiteX0" fmla="*/ 2550 w 765634"/>
                  <a:gd name="connsiteY0" fmla="*/ 75922 h 531149"/>
                  <a:gd name="connsiteX1" fmla="*/ 283855 w 765634"/>
                  <a:gd name="connsiteY1" fmla="*/ 6707 h 531149"/>
                  <a:gd name="connsiteX2" fmla="*/ 619135 w 765634"/>
                  <a:gd name="connsiteY2" fmla="*/ 25122 h 531149"/>
                  <a:gd name="connsiteX3" fmla="*/ 763915 w 765634"/>
                  <a:gd name="connsiteY3" fmla="*/ 204827 h 531149"/>
                  <a:gd name="connsiteX4" fmla="*/ 688986 w 765634"/>
                  <a:gd name="connsiteY4" fmla="*/ 360401 h 531149"/>
                  <a:gd name="connsiteX5" fmla="*/ 515630 w 765634"/>
                  <a:gd name="connsiteY5" fmla="*/ 491212 h 531149"/>
                  <a:gd name="connsiteX6" fmla="*/ 583575 w 765634"/>
                  <a:gd name="connsiteY6" fmla="*/ 390882 h 531149"/>
                  <a:gd name="connsiteX7" fmla="*/ 652790 w 765634"/>
                  <a:gd name="connsiteY7" fmla="*/ 274042 h 531149"/>
                  <a:gd name="connsiteX8" fmla="*/ 458480 w 765634"/>
                  <a:gd name="connsiteY8" fmla="*/ 314682 h 531149"/>
                  <a:gd name="connsiteX9" fmla="*/ 162570 w 765634"/>
                  <a:gd name="connsiteY9" fmla="*/ 526137 h 531149"/>
                  <a:gd name="connsiteX10" fmla="*/ 2550 w 765634"/>
                  <a:gd name="connsiteY10" fmla="*/ 75922 h 531149"/>
                  <a:gd name="connsiteX0" fmla="*/ 2550 w 769342"/>
                  <a:gd name="connsiteY0" fmla="*/ 74315 h 529542"/>
                  <a:gd name="connsiteX1" fmla="*/ 283855 w 769342"/>
                  <a:gd name="connsiteY1" fmla="*/ 5100 h 529542"/>
                  <a:gd name="connsiteX2" fmla="*/ 619135 w 769342"/>
                  <a:gd name="connsiteY2" fmla="*/ 23515 h 529542"/>
                  <a:gd name="connsiteX3" fmla="*/ 767725 w 769342"/>
                  <a:gd name="connsiteY3" fmla="*/ 168930 h 529542"/>
                  <a:gd name="connsiteX4" fmla="*/ 688986 w 769342"/>
                  <a:gd name="connsiteY4" fmla="*/ 358794 h 529542"/>
                  <a:gd name="connsiteX5" fmla="*/ 515630 w 769342"/>
                  <a:gd name="connsiteY5" fmla="*/ 489605 h 529542"/>
                  <a:gd name="connsiteX6" fmla="*/ 583575 w 769342"/>
                  <a:gd name="connsiteY6" fmla="*/ 389275 h 529542"/>
                  <a:gd name="connsiteX7" fmla="*/ 652790 w 769342"/>
                  <a:gd name="connsiteY7" fmla="*/ 272435 h 529542"/>
                  <a:gd name="connsiteX8" fmla="*/ 458480 w 769342"/>
                  <a:gd name="connsiteY8" fmla="*/ 313075 h 529542"/>
                  <a:gd name="connsiteX9" fmla="*/ 162570 w 769342"/>
                  <a:gd name="connsiteY9" fmla="*/ 524530 h 529542"/>
                  <a:gd name="connsiteX10" fmla="*/ 2550 w 769342"/>
                  <a:gd name="connsiteY10" fmla="*/ 74315 h 529542"/>
                  <a:gd name="connsiteX0" fmla="*/ 23316 w 790108"/>
                  <a:gd name="connsiteY0" fmla="*/ 74315 h 529542"/>
                  <a:gd name="connsiteX1" fmla="*/ 304621 w 790108"/>
                  <a:gd name="connsiteY1" fmla="*/ 5100 h 529542"/>
                  <a:gd name="connsiteX2" fmla="*/ 639901 w 790108"/>
                  <a:gd name="connsiteY2" fmla="*/ 23515 h 529542"/>
                  <a:gd name="connsiteX3" fmla="*/ 788491 w 790108"/>
                  <a:gd name="connsiteY3" fmla="*/ 168930 h 529542"/>
                  <a:gd name="connsiteX4" fmla="*/ 709752 w 790108"/>
                  <a:gd name="connsiteY4" fmla="*/ 358794 h 529542"/>
                  <a:gd name="connsiteX5" fmla="*/ 536396 w 790108"/>
                  <a:gd name="connsiteY5" fmla="*/ 489605 h 529542"/>
                  <a:gd name="connsiteX6" fmla="*/ 604341 w 790108"/>
                  <a:gd name="connsiteY6" fmla="*/ 389275 h 529542"/>
                  <a:gd name="connsiteX7" fmla="*/ 673556 w 790108"/>
                  <a:gd name="connsiteY7" fmla="*/ 272435 h 529542"/>
                  <a:gd name="connsiteX8" fmla="*/ 479246 w 790108"/>
                  <a:gd name="connsiteY8" fmla="*/ 313075 h 529542"/>
                  <a:gd name="connsiteX9" fmla="*/ 183336 w 790108"/>
                  <a:gd name="connsiteY9" fmla="*/ 524530 h 529542"/>
                  <a:gd name="connsiteX10" fmla="*/ 23316 w 790108"/>
                  <a:gd name="connsiteY10" fmla="*/ 74315 h 529542"/>
                  <a:gd name="connsiteX0" fmla="*/ 23316 w 790108"/>
                  <a:gd name="connsiteY0" fmla="*/ 74315 h 532557"/>
                  <a:gd name="connsiteX1" fmla="*/ 304621 w 790108"/>
                  <a:gd name="connsiteY1" fmla="*/ 5100 h 532557"/>
                  <a:gd name="connsiteX2" fmla="*/ 639901 w 790108"/>
                  <a:gd name="connsiteY2" fmla="*/ 23515 h 532557"/>
                  <a:gd name="connsiteX3" fmla="*/ 788491 w 790108"/>
                  <a:gd name="connsiteY3" fmla="*/ 168930 h 532557"/>
                  <a:gd name="connsiteX4" fmla="*/ 709752 w 790108"/>
                  <a:gd name="connsiteY4" fmla="*/ 358794 h 532557"/>
                  <a:gd name="connsiteX5" fmla="*/ 536396 w 790108"/>
                  <a:gd name="connsiteY5" fmla="*/ 489605 h 532557"/>
                  <a:gd name="connsiteX6" fmla="*/ 604341 w 790108"/>
                  <a:gd name="connsiteY6" fmla="*/ 389275 h 532557"/>
                  <a:gd name="connsiteX7" fmla="*/ 673556 w 790108"/>
                  <a:gd name="connsiteY7" fmla="*/ 272435 h 532557"/>
                  <a:gd name="connsiteX8" fmla="*/ 479246 w 790108"/>
                  <a:gd name="connsiteY8" fmla="*/ 313075 h 532557"/>
                  <a:gd name="connsiteX9" fmla="*/ 183336 w 790108"/>
                  <a:gd name="connsiteY9" fmla="*/ 524530 h 532557"/>
                  <a:gd name="connsiteX10" fmla="*/ 23316 w 790108"/>
                  <a:gd name="connsiteY10" fmla="*/ 74315 h 532557"/>
                  <a:gd name="connsiteX0" fmla="*/ 22488 w 789280"/>
                  <a:gd name="connsiteY0" fmla="*/ 74315 h 531124"/>
                  <a:gd name="connsiteX1" fmla="*/ 303793 w 789280"/>
                  <a:gd name="connsiteY1" fmla="*/ 5100 h 531124"/>
                  <a:gd name="connsiteX2" fmla="*/ 639073 w 789280"/>
                  <a:gd name="connsiteY2" fmla="*/ 23515 h 531124"/>
                  <a:gd name="connsiteX3" fmla="*/ 787663 w 789280"/>
                  <a:gd name="connsiteY3" fmla="*/ 168930 h 531124"/>
                  <a:gd name="connsiteX4" fmla="*/ 708924 w 789280"/>
                  <a:gd name="connsiteY4" fmla="*/ 358794 h 531124"/>
                  <a:gd name="connsiteX5" fmla="*/ 535568 w 789280"/>
                  <a:gd name="connsiteY5" fmla="*/ 489605 h 531124"/>
                  <a:gd name="connsiteX6" fmla="*/ 603513 w 789280"/>
                  <a:gd name="connsiteY6" fmla="*/ 389275 h 531124"/>
                  <a:gd name="connsiteX7" fmla="*/ 672728 w 789280"/>
                  <a:gd name="connsiteY7" fmla="*/ 272435 h 531124"/>
                  <a:gd name="connsiteX8" fmla="*/ 421268 w 789280"/>
                  <a:gd name="connsiteY8" fmla="*/ 337840 h 531124"/>
                  <a:gd name="connsiteX9" fmla="*/ 182508 w 789280"/>
                  <a:gd name="connsiteY9" fmla="*/ 524530 h 531124"/>
                  <a:gd name="connsiteX10" fmla="*/ 22488 w 789280"/>
                  <a:gd name="connsiteY10" fmla="*/ 74315 h 53112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72568 w 789120"/>
                  <a:gd name="connsiteY7" fmla="*/ 272435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82093 w 789120"/>
                  <a:gd name="connsiteY7" fmla="*/ 262910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91026"/>
                  <a:gd name="connsiteY0" fmla="*/ 74315 h 533214"/>
                  <a:gd name="connsiteX1" fmla="*/ 303633 w 791026"/>
                  <a:gd name="connsiteY1" fmla="*/ 5100 h 533214"/>
                  <a:gd name="connsiteX2" fmla="*/ 638913 w 791026"/>
                  <a:gd name="connsiteY2" fmla="*/ 23515 h 533214"/>
                  <a:gd name="connsiteX3" fmla="*/ 787503 w 791026"/>
                  <a:gd name="connsiteY3" fmla="*/ 168930 h 533214"/>
                  <a:gd name="connsiteX4" fmla="*/ 729719 w 791026"/>
                  <a:gd name="connsiteY4" fmla="*/ 330219 h 533214"/>
                  <a:gd name="connsiteX5" fmla="*/ 535408 w 791026"/>
                  <a:gd name="connsiteY5" fmla="*/ 489605 h 533214"/>
                  <a:gd name="connsiteX6" fmla="*/ 603353 w 791026"/>
                  <a:gd name="connsiteY6" fmla="*/ 389275 h 533214"/>
                  <a:gd name="connsiteX7" fmla="*/ 682093 w 791026"/>
                  <a:gd name="connsiteY7" fmla="*/ 262910 h 533214"/>
                  <a:gd name="connsiteX8" fmla="*/ 421108 w 791026"/>
                  <a:gd name="connsiteY8" fmla="*/ 337840 h 533214"/>
                  <a:gd name="connsiteX9" fmla="*/ 182348 w 791026"/>
                  <a:gd name="connsiteY9" fmla="*/ 524530 h 533214"/>
                  <a:gd name="connsiteX10" fmla="*/ 22328 w 791026"/>
                  <a:gd name="connsiteY10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35408 w 790216"/>
                  <a:gd name="connsiteY6" fmla="*/ 489605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9289 w 790216"/>
                  <a:gd name="connsiteY6" fmla="*/ 48902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9289 w 790216"/>
                  <a:gd name="connsiteY6" fmla="*/ 489020 h 533214"/>
                  <a:gd name="connsiteX7" fmla="*/ 603353 w 790216"/>
                  <a:gd name="connsiteY7" fmla="*/ 389275 h 533214"/>
                  <a:gd name="connsiteX8" fmla="*/ 674314 w 790216"/>
                  <a:gd name="connsiteY8" fmla="*/ 259436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9289 w 790216"/>
                  <a:gd name="connsiteY6" fmla="*/ 489020 h 533214"/>
                  <a:gd name="connsiteX7" fmla="*/ 603353 w 790216"/>
                  <a:gd name="connsiteY7" fmla="*/ 389275 h 533214"/>
                  <a:gd name="connsiteX8" fmla="*/ 674314 w 790216"/>
                  <a:gd name="connsiteY8" fmla="*/ 259436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9122 w 790216"/>
                  <a:gd name="connsiteY6" fmla="*/ 485214 h 533214"/>
                  <a:gd name="connsiteX7" fmla="*/ 603353 w 790216"/>
                  <a:gd name="connsiteY7" fmla="*/ 389275 h 533214"/>
                  <a:gd name="connsiteX8" fmla="*/ 674314 w 790216"/>
                  <a:gd name="connsiteY8" fmla="*/ 259436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3412 w 790216"/>
                  <a:gd name="connsiteY6" fmla="*/ 485463 h 533214"/>
                  <a:gd name="connsiteX7" fmla="*/ 603353 w 790216"/>
                  <a:gd name="connsiteY7" fmla="*/ 389275 h 533214"/>
                  <a:gd name="connsiteX8" fmla="*/ 674314 w 790216"/>
                  <a:gd name="connsiteY8" fmla="*/ 259436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0216" h="533214">
                    <a:moveTo>
                      <a:pt x="22328" y="74315"/>
                    </a:moveTo>
                    <a:cubicBezTo>
                      <a:pt x="107312" y="41083"/>
                      <a:pt x="200869" y="13567"/>
                      <a:pt x="303633" y="5100"/>
                    </a:cubicBezTo>
                    <a:cubicBezTo>
                      <a:pt x="406397" y="-3367"/>
                      <a:pt x="558268" y="-3790"/>
                      <a:pt x="638913" y="23515"/>
                    </a:cubicBezTo>
                    <a:cubicBezTo>
                      <a:pt x="719558" y="50820"/>
                      <a:pt x="772369" y="117813"/>
                      <a:pt x="787503" y="168930"/>
                    </a:cubicBezTo>
                    <a:cubicBezTo>
                      <a:pt x="802637" y="220047"/>
                      <a:pt x="750462" y="292543"/>
                      <a:pt x="729719" y="330219"/>
                    </a:cubicBezTo>
                    <a:cubicBezTo>
                      <a:pt x="708976" y="367895"/>
                      <a:pt x="668758" y="412240"/>
                      <a:pt x="636373" y="438804"/>
                    </a:cubicBezTo>
                    <a:cubicBezTo>
                      <a:pt x="603988" y="465368"/>
                      <a:pt x="538915" y="493718"/>
                      <a:pt x="533412" y="485463"/>
                    </a:cubicBezTo>
                    <a:cubicBezTo>
                      <a:pt x="527909" y="477208"/>
                      <a:pt x="579869" y="426946"/>
                      <a:pt x="603353" y="389275"/>
                    </a:cubicBezTo>
                    <a:cubicBezTo>
                      <a:pt x="626837" y="351604"/>
                      <a:pt x="704688" y="268009"/>
                      <a:pt x="674314" y="259436"/>
                    </a:cubicBezTo>
                    <a:cubicBezTo>
                      <a:pt x="643940" y="250864"/>
                      <a:pt x="513948" y="273990"/>
                      <a:pt x="421108" y="337840"/>
                    </a:cubicBezTo>
                    <a:cubicBezTo>
                      <a:pt x="340675" y="380173"/>
                      <a:pt x="246906" y="444626"/>
                      <a:pt x="182348" y="524530"/>
                    </a:cubicBezTo>
                    <a:cubicBezTo>
                      <a:pt x="117790" y="604434"/>
                      <a:pt x="-62656" y="107547"/>
                      <a:pt x="22328" y="74315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523729"/>
                  </a:gs>
                  <a:gs pos="2000">
                    <a:srgbClr val="A51119">
                      <a:alpha val="0"/>
                    </a:srgbClr>
                  </a:gs>
                  <a:gs pos="82000">
                    <a:srgbClr val="CF8122"/>
                  </a:gs>
                  <a:gs pos="51000">
                    <a:srgbClr val="E36140">
                      <a:alpha val="5000"/>
                    </a:srgbClr>
                  </a:gs>
                </a:gsLst>
                <a:lin ang="2880000" scaled="0"/>
              </a:gradFill>
              <a:ln>
                <a:noFill/>
              </a:ln>
              <a:effectLst>
                <a:softEdge rad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1" name="椭圆 100"/>
              <p:cNvSpPr/>
              <p:nvPr/>
            </p:nvSpPr>
            <p:spPr>
              <a:xfrm rot="815672" flipV="1">
                <a:off x="4815709" y="4354080"/>
                <a:ext cx="893887" cy="192600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椭圆 101"/>
              <p:cNvSpPr/>
              <p:nvPr/>
            </p:nvSpPr>
            <p:spPr>
              <a:xfrm rot="815672" flipV="1">
                <a:off x="4592706" y="4271898"/>
                <a:ext cx="893887" cy="192600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" name="椭圆 102"/>
              <p:cNvSpPr/>
              <p:nvPr/>
            </p:nvSpPr>
            <p:spPr>
              <a:xfrm rot="815672" flipV="1">
                <a:off x="5473339" y="4481968"/>
                <a:ext cx="893887" cy="192600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椭圆 105"/>
              <p:cNvSpPr/>
              <p:nvPr/>
            </p:nvSpPr>
            <p:spPr>
              <a:xfrm rot="14902865" flipV="1">
                <a:off x="5710992" y="4542998"/>
                <a:ext cx="531140" cy="160342"/>
              </a:xfrm>
              <a:prstGeom prst="ellipse">
                <a:avLst/>
              </a:prstGeom>
              <a:solidFill>
                <a:srgbClr val="AD1E22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" name="椭圆 106"/>
              <p:cNvSpPr/>
              <p:nvPr/>
            </p:nvSpPr>
            <p:spPr>
              <a:xfrm rot="14902865" flipV="1">
                <a:off x="5603521" y="4597862"/>
                <a:ext cx="534577" cy="128676"/>
              </a:xfrm>
              <a:prstGeom prst="ellipse">
                <a:avLst/>
              </a:prstGeom>
              <a:solidFill>
                <a:srgbClr val="AD1E22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" name="矩形 81"/>
              <p:cNvSpPr/>
              <p:nvPr/>
            </p:nvSpPr>
            <p:spPr>
              <a:xfrm>
                <a:off x="10603564" y="2888586"/>
                <a:ext cx="145689" cy="150542"/>
              </a:xfrm>
              <a:custGeom>
                <a:avLst/>
                <a:gdLst>
                  <a:gd name="connsiteX0" fmla="*/ 0 w 74542"/>
                  <a:gd name="connsiteY0" fmla="*/ 0 h 59055"/>
                  <a:gd name="connsiteX1" fmla="*/ 74542 w 74542"/>
                  <a:gd name="connsiteY1" fmla="*/ 0 h 59055"/>
                  <a:gd name="connsiteX2" fmla="*/ 74542 w 74542"/>
                  <a:gd name="connsiteY2" fmla="*/ 59055 h 59055"/>
                  <a:gd name="connsiteX3" fmla="*/ 0 w 74542"/>
                  <a:gd name="connsiteY3" fmla="*/ 59055 h 59055"/>
                  <a:gd name="connsiteX4" fmla="*/ 0 w 74542"/>
                  <a:gd name="connsiteY4" fmla="*/ 0 h 59055"/>
                  <a:gd name="connsiteX0" fmla="*/ 0 w 74542"/>
                  <a:gd name="connsiteY0" fmla="*/ 0 h 59055"/>
                  <a:gd name="connsiteX1" fmla="*/ 74542 w 74542"/>
                  <a:gd name="connsiteY1" fmla="*/ 0 h 59055"/>
                  <a:gd name="connsiteX2" fmla="*/ 74542 w 74542"/>
                  <a:gd name="connsiteY2" fmla="*/ 59055 h 59055"/>
                  <a:gd name="connsiteX3" fmla="*/ 0 w 74542"/>
                  <a:gd name="connsiteY3" fmla="*/ 55245 h 59055"/>
                  <a:gd name="connsiteX4" fmla="*/ 0 w 74542"/>
                  <a:gd name="connsiteY4" fmla="*/ 0 h 59055"/>
                  <a:gd name="connsiteX0" fmla="*/ 5715 w 74542"/>
                  <a:gd name="connsiteY0" fmla="*/ 7620 h 59055"/>
                  <a:gd name="connsiteX1" fmla="*/ 74542 w 74542"/>
                  <a:gd name="connsiteY1" fmla="*/ 0 h 59055"/>
                  <a:gd name="connsiteX2" fmla="*/ 74542 w 74542"/>
                  <a:gd name="connsiteY2" fmla="*/ 59055 h 59055"/>
                  <a:gd name="connsiteX3" fmla="*/ 0 w 74542"/>
                  <a:gd name="connsiteY3" fmla="*/ 55245 h 59055"/>
                  <a:gd name="connsiteX4" fmla="*/ 5715 w 74542"/>
                  <a:gd name="connsiteY4" fmla="*/ 7620 h 59055"/>
                  <a:gd name="connsiteX0" fmla="*/ 5715 w 74542"/>
                  <a:gd name="connsiteY0" fmla="*/ 5715 h 57150"/>
                  <a:gd name="connsiteX1" fmla="*/ 23107 w 74542"/>
                  <a:gd name="connsiteY1" fmla="*/ 0 h 57150"/>
                  <a:gd name="connsiteX2" fmla="*/ 74542 w 74542"/>
                  <a:gd name="connsiteY2" fmla="*/ 57150 h 57150"/>
                  <a:gd name="connsiteX3" fmla="*/ 0 w 74542"/>
                  <a:gd name="connsiteY3" fmla="*/ 53340 h 57150"/>
                  <a:gd name="connsiteX4" fmla="*/ 5715 w 74542"/>
                  <a:gd name="connsiteY4" fmla="*/ 5715 h 57150"/>
                  <a:gd name="connsiteX0" fmla="*/ 5715 w 76447"/>
                  <a:gd name="connsiteY0" fmla="*/ 5715 h 53340"/>
                  <a:gd name="connsiteX1" fmla="*/ 23107 w 76447"/>
                  <a:gd name="connsiteY1" fmla="*/ 0 h 53340"/>
                  <a:gd name="connsiteX2" fmla="*/ 76447 w 76447"/>
                  <a:gd name="connsiteY2" fmla="*/ 32385 h 53340"/>
                  <a:gd name="connsiteX3" fmla="*/ 0 w 76447"/>
                  <a:gd name="connsiteY3" fmla="*/ 53340 h 53340"/>
                  <a:gd name="connsiteX4" fmla="*/ 5715 w 76447"/>
                  <a:gd name="connsiteY4" fmla="*/ 5715 h 53340"/>
                  <a:gd name="connsiteX0" fmla="*/ 0 w 70732"/>
                  <a:gd name="connsiteY0" fmla="*/ 5715 h 51435"/>
                  <a:gd name="connsiteX1" fmla="*/ 17392 w 70732"/>
                  <a:gd name="connsiteY1" fmla="*/ 0 h 51435"/>
                  <a:gd name="connsiteX2" fmla="*/ 70732 w 70732"/>
                  <a:gd name="connsiteY2" fmla="*/ 32385 h 51435"/>
                  <a:gd name="connsiteX3" fmla="*/ 5715 w 70732"/>
                  <a:gd name="connsiteY3" fmla="*/ 51435 h 51435"/>
                  <a:gd name="connsiteX4" fmla="*/ 0 w 70732"/>
                  <a:gd name="connsiteY4" fmla="*/ 5715 h 51435"/>
                  <a:gd name="connsiteX0" fmla="*/ 0 w 65017"/>
                  <a:gd name="connsiteY0" fmla="*/ 5715 h 51435"/>
                  <a:gd name="connsiteX1" fmla="*/ 17392 w 65017"/>
                  <a:gd name="connsiteY1" fmla="*/ 0 h 51435"/>
                  <a:gd name="connsiteX2" fmla="*/ 65017 w 65017"/>
                  <a:gd name="connsiteY2" fmla="*/ 30480 h 51435"/>
                  <a:gd name="connsiteX3" fmla="*/ 5715 w 65017"/>
                  <a:gd name="connsiteY3" fmla="*/ 51435 h 51435"/>
                  <a:gd name="connsiteX4" fmla="*/ 0 w 65017"/>
                  <a:gd name="connsiteY4" fmla="*/ 5715 h 51435"/>
                  <a:gd name="connsiteX0" fmla="*/ 0 w 55492"/>
                  <a:gd name="connsiteY0" fmla="*/ 5715 h 51435"/>
                  <a:gd name="connsiteX1" fmla="*/ 17392 w 55492"/>
                  <a:gd name="connsiteY1" fmla="*/ 0 h 51435"/>
                  <a:gd name="connsiteX2" fmla="*/ 55492 w 55492"/>
                  <a:gd name="connsiteY2" fmla="*/ 32385 h 51435"/>
                  <a:gd name="connsiteX3" fmla="*/ 5715 w 55492"/>
                  <a:gd name="connsiteY3" fmla="*/ 51435 h 51435"/>
                  <a:gd name="connsiteX4" fmla="*/ 0 w 55492"/>
                  <a:gd name="connsiteY4" fmla="*/ 5715 h 51435"/>
                  <a:gd name="connsiteX0" fmla="*/ 0 w 49777"/>
                  <a:gd name="connsiteY0" fmla="*/ 5715 h 51435"/>
                  <a:gd name="connsiteX1" fmla="*/ 17392 w 49777"/>
                  <a:gd name="connsiteY1" fmla="*/ 0 h 51435"/>
                  <a:gd name="connsiteX2" fmla="*/ 49777 w 49777"/>
                  <a:gd name="connsiteY2" fmla="*/ 28575 h 51435"/>
                  <a:gd name="connsiteX3" fmla="*/ 5715 w 49777"/>
                  <a:gd name="connsiteY3" fmla="*/ 51435 h 51435"/>
                  <a:gd name="connsiteX4" fmla="*/ 0 w 49777"/>
                  <a:gd name="connsiteY4" fmla="*/ 571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77" h="51435">
                    <a:moveTo>
                      <a:pt x="0" y="5715"/>
                    </a:moveTo>
                    <a:lnTo>
                      <a:pt x="17392" y="0"/>
                    </a:lnTo>
                    <a:lnTo>
                      <a:pt x="49777" y="28575"/>
                    </a:lnTo>
                    <a:lnTo>
                      <a:pt x="5715" y="51435"/>
                    </a:lnTo>
                    <a:lnTo>
                      <a:pt x="0" y="5715"/>
                    </a:lnTo>
                    <a:close/>
                  </a:path>
                </a:pathLst>
              </a:custGeom>
              <a:gradFill>
                <a:gsLst>
                  <a:gs pos="100000">
                    <a:srgbClr val="523729"/>
                  </a:gs>
                  <a:gs pos="2000">
                    <a:srgbClr val="A97820"/>
                  </a:gs>
                </a:gsLst>
                <a:lin ang="8400000" scaled="0"/>
              </a:gradFill>
              <a:ln>
                <a:noFill/>
              </a:ln>
              <a:effectLst>
                <a:softEdge rad="228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任意多边形 108"/>
              <p:cNvSpPr/>
              <p:nvPr/>
            </p:nvSpPr>
            <p:spPr>
              <a:xfrm>
                <a:off x="2650899" y="3325679"/>
                <a:ext cx="681943" cy="1002747"/>
              </a:xfrm>
              <a:custGeom>
                <a:avLst/>
                <a:gdLst>
                  <a:gd name="connsiteX0" fmla="*/ 16527 w 728817"/>
                  <a:gd name="connsiteY0" fmla="*/ 985623 h 1037838"/>
                  <a:gd name="connsiteX1" fmla="*/ 331487 w 728817"/>
                  <a:gd name="connsiteY1" fmla="*/ 690983 h 1037838"/>
                  <a:gd name="connsiteX2" fmla="*/ 473727 w 728817"/>
                  <a:gd name="connsiteY2" fmla="*/ 436983 h 1037838"/>
                  <a:gd name="connsiteX3" fmla="*/ 727727 w 728817"/>
                  <a:gd name="connsiteY3" fmla="*/ 103 h 1037838"/>
                  <a:gd name="connsiteX4" fmla="*/ 565167 w 728817"/>
                  <a:gd name="connsiteY4" fmla="*/ 477623 h 1037838"/>
                  <a:gd name="connsiteX5" fmla="*/ 555007 w 728817"/>
                  <a:gd name="connsiteY5" fmla="*/ 538583 h 1037838"/>
                  <a:gd name="connsiteX6" fmla="*/ 331487 w 728817"/>
                  <a:gd name="connsiteY6" fmla="*/ 762103 h 1037838"/>
                  <a:gd name="connsiteX7" fmla="*/ 179087 w 728817"/>
                  <a:gd name="connsiteY7" fmla="*/ 1016103 h 1037838"/>
                  <a:gd name="connsiteX8" fmla="*/ 57167 w 728817"/>
                  <a:gd name="connsiteY8" fmla="*/ 1016103 h 1037838"/>
                  <a:gd name="connsiteX9" fmla="*/ 16527 w 728817"/>
                  <a:gd name="connsiteY9" fmla="*/ 985623 h 1037838"/>
                  <a:gd name="connsiteX0" fmla="*/ 16527 w 653337"/>
                  <a:gd name="connsiteY0" fmla="*/ 950074 h 1002289"/>
                  <a:gd name="connsiteX1" fmla="*/ 331487 w 653337"/>
                  <a:gd name="connsiteY1" fmla="*/ 655434 h 1002289"/>
                  <a:gd name="connsiteX2" fmla="*/ 473727 w 653337"/>
                  <a:gd name="connsiteY2" fmla="*/ 401434 h 1002289"/>
                  <a:gd name="connsiteX3" fmla="*/ 651527 w 653337"/>
                  <a:gd name="connsiteY3" fmla="*/ 114 h 1002289"/>
                  <a:gd name="connsiteX4" fmla="*/ 565167 w 653337"/>
                  <a:gd name="connsiteY4" fmla="*/ 442074 h 1002289"/>
                  <a:gd name="connsiteX5" fmla="*/ 555007 w 653337"/>
                  <a:gd name="connsiteY5" fmla="*/ 503034 h 1002289"/>
                  <a:gd name="connsiteX6" fmla="*/ 331487 w 653337"/>
                  <a:gd name="connsiteY6" fmla="*/ 726554 h 1002289"/>
                  <a:gd name="connsiteX7" fmla="*/ 179087 w 653337"/>
                  <a:gd name="connsiteY7" fmla="*/ 980554 h 1002289"/>
                  <a:gd name="connsiteX8" fmla="*/ 57167 w 653337"/>
                  <a:gd name="connsiteY8" fmla="*/ 980554 h 1002289"/>
                  <a:gd name="connsiteX9" fmla="*/ 16527 w 653337"/>
                  <a:gd name="connsiteY9" fmla="*/ 950074 h 1002289"/>
                  <a:gd name="connsiteX0" fmla="*/ 16527 w 653337"/>
                  <a:gd name="connsiteY0" fmla="*/ 950070 h 1002285"/>
                  <a:gd name="connsiteX1" fmla="*/ 331487 w 653337"/>
                  <a:gd name="connsiteY1" fmla="*/ 594470 h 1002285"/>
                  <a:gd name="connsiteX2" fmla="*/ 473727 w 653337"/>
                  <a:gd name="connsiteY2" fmla="*/ 401430 h 1002285"/>
                  <a:gd name="connsiteX3" fmla="*/ 651527 w 653337"/>
                  <a:gd name="connsiteY3" fmla="*/ 110 h 1002285"/>
                  <a:gd name="connsiteX4" fmla="*/ 565167 w 653337"/>
                  <a:gd name="connsiteY4" fmla="*/ 442070 h 1002285"/>
                  <a:gd name="connsiteX5" fmla="*/ 555007 w 653337"/>
                  <a:gd name="connsiteY5" fmla="*/ 503030 h 1002285"/>
                  <a:gd name="connsiteX6" fmla="*/ 331487 w 653337"/>
                  <a:gd name="connsiteY6" fmla="*/ 726550 h 1002285"/>
                  <a:gd name="connsiteX7" fmla="*/ 179087 w 653337"/>
                  <a:gd name="connsiteY7" fmla="*/ 980550 h 1002285"/>
                  <a:gd name="connsiteX8" fmla="*/ 57167 w 653337"/>
                  <a:gd name="connsiteY8" fmla="*/ 980550 h 1002285"/>
                  <a:gd name="connsiteX9" fmla="*/ 16527 w 653337"/>
                  <a:gd name="connsiteY9" fmla="*/ 950070 h 1002285"/>
                  <a:gd name="connsiteX0" fmla="*/ 16527 w 653337"/>
                  <a:gd name="connsiteY0" fmla="*/ 950070 h 1002285"/>
                  <a:gd name="connsiteX1" fmla="*/ 331487 w 653337"/>
                  <a:gd name="connsiteY1" fmla="*/ 594470 h 1002285"/>
                  <a:gd name="connsiteX2" fmla="*/ 473727 w 653337"/>
                  <a:gd name="connsiteY2" fmla="*/ 401430 h 1002285"/>
                  <a:gd name="connsiteX3" fmla="*/ 651527 w 653337"/>
                  <a:gd name="connsiteY3" fmla="*/ 110 h 1002285"/>
                  <a:gd name="connsiteX4" fmla="*/ 565167 w 653337"/>
                  <a:gd name="connsiteY4" fmla="*/ 442070 h 1002285"/>
                  <a:gd name="connsiteX5" fmla="*/ 555007 w 653337"/>
                  <a:gd name="connsiteY5" fmla="*/ 503030 h 1002285"/>
                  <a:gd name="connsiteX6" fmla="*/ 331487 w 653337"/>
                  <a:gd name="connsiteY6" fmla="*/ 726550 h 1002285"/>
                  <a:gd name="connsiteX7" fmla="*/ 179087 w 653337"/>
                  <a:gd name="connsiteY7" fmla="*/ 980550 h 1002285"/>
                  <a:gd name="connsiteX8" fmla="*/ 57167 w 653337"/>
                  <a:gd name="connsiteY8" fmla="*/ 980550 h 1002285"/>
                  <a:gd name="connsiteX9" fmla="*/ 16527 w 653337"/>
                  <a:gd name="connsiteY9" fmla="*/ 950070 h 1002285"/>
                  <a:gd name="connsiteX0" fmla="*/ 16527 w 652282"/>
                  <a:gd name="connsiteY0" fmla="*/ 950070 h 1002285"/>
                  <a:gd name="connsiteX1" fmla="*/ 331487 w 652282"/>
                  <a:gd name="connsiteY1" fmla="*/ 594470 h 1002285"/>
                  <a:gd name="connsiteX2" fmla="*/ 509287 w 652282"/>
                  <a:gd name="connsiteY2" fmla="*/ 401430 h 1002285"/>
                  <a:gd name="connsiteX3" fmla="*/ 651527 w 652282"/>
                  <a:gd name="connsiteY3" fmla="*/ 110 h 1002285"/>
                  <a:gd name="connsiteX4" fmla="*/ 565167 w 652282"/>
                  <a:gd name="connsiteY4" fmla="*/ 442070 h 1002285"/>
                  <a:gd name="connsiteX5" fmla="*/ 555007 w 652282"/>
                  <a:gd name="connsiteY5" fmla="*/ 503030 h 1002285"/>
                  <a:gd name="connsiteX6" fmla="*/ 331487 w 652282"/>
                  <a:gd name="connsiteY6" fmla="*/ 726550 h 1002285"/>
                  <a:gd name="connsiteX7" fmla="*/ 179087 w 652282"/>
                  <a:gd name="connsiteY7" fmla="*/ 980550 h 1002285"/>
                  <a:gd name="connsiteX8" fmla="*/ 57167 w 652282"/>
                  <a:gd name="connsiteY8" fmla="*/ 980550 h 1002285"/>
                  <a:gd name="connsiteX9" fmla="*/ 16527 w 652282"/>
                  <a:gd name="connsiteY9" fmla="*/ 950070 h 1002285"/>
                  <a:gd name="connsiteX0" fmla="*/ 13738 w 674893"/>
                  <a:gd name="connsiteY0" fmla="*/ 950070 h 1000545"/>
                  <a:gd name="connsiteX1" fmla="*/ 354098 w 674893"/>
                  <a:gd name="connsiteY1" fmla="*/ 594470 h 1000545"/>
                  <a:gd name="connsiteX2" fmla="*/ 531898 w 674893"/>
                  <a:gd name="connsiteY2" fmla="*/ 401430 h 1000545"/>
                  <a:gd name="connsiteX3" fmla="*/ 674138 w 674893"/>
                  <a:gd name="connsiteY3" fmla="*/ 110 h 1000545"/>
                  <a:gd name="connsiteX4" fmla="*/ 587778 w 674893"/>
                  <a:gd name="connsiteY4" fmla="*/ 442070 h 1000545"/>
                  <a:gd name="connsiteX5" fmla="*/ 577618 w 674893"/>
                  <a:gd name="connsiteY5" fmla="*/ 503030 h 1000545"/>
                  <a:gd name="connsiteX6" fmla="*/ 354098 w 674893"/>
                  <a:gd name="connsiteY6" fmla="*/ 726550 h 1000545"/>
                  <a:gd name="connsiteX7" fmla="*/ 201698 w 674893"/>
                  <a:gd name="connsiteY7" fmla="*/ 980550 h 1000545"/>
                  <a:gd name="connsiteX8" fmla="*/ 79778 w 674893"/>
                  <a:gd name="connsiteY8" fmla="*/ 980550 h 1000545"/>
                  <a:gd name="connsiteX9" fmla="*/ 13738 w 674893"/>
                  <a:gd name="connsiteY9" fmla="*/ 950070 h 1000545"/>
                  <a:gd name="connsiteX0" fmla="*/ 13738 w 675777"/>
                  <a:gd name="connsiteY0" fmla="*/ 950100 h 1000575"/>
                  <a:gd name="connsiteX1" fmla="*/ 354098 w 675777"/>
                  <a:gd name="connsiteY1" fmla="*/ 594500 h 1000575"/>
                  <a:gd name="connsiteX2" fmla="*/ 501418 w 675777"/>
                  <a:gd name="connsiteY2" fmla="*/ 396380 h 1000575"/>
                  <a:gd name="connsiteX3" fmla="*/ 674138 w 675777"/>
                  <a:gd name="connsiteY3" fmla="*/ 140 h 1000575"/>
                  <a:gd name="connsiteX4" fmla="*/ 587778 w 675777"/>
                  <a:gd name="connsiteY4" fmla="*/ 442100 h 1000575"/>
                  <a:gd name="connsiteX5" fmla="*/ 577618 w 675777"/>
                  <a:gd name="connsiteY5" fmla="*/ 503060 h 1000575"/>
                  <a:gd name="connsiteX6" fmla="*/ 354098 w 675777"/>
                  <a:gd name="connsiteY6" fmla="*/ 726580 h 1000575"/>
                  <a:gd name="connsiteX7" fmla="*/ 201698 w 675777"/>
                  <a:gd name="connsiteY7" fmla="*/ 980580 h 1000575"/>
                  <a:gd name="connsiteX8" fmla="*/ 79778 w 675777"/>
                  <a:gd name="connsiteY8" fmla="*/ 980580 h 1000575"/>
                  <a:gd name="connsiteX9" fmla="*/ 13738 w 675777"/>
                  <a:gd name="connsiteY9" fmla="*/ 950100 h 1000575"/>
                  <a:gd name="connsiteX0" fmla="*/ 13738 w 675777"/>
                  <a:gd name="connsiteY0" fmla="*/ 950094 h 1000569"/>
                  <a:gd name="connsiteX1" fmla="*/ 354098 w 675777"/>
                  <a:gd name="connsiteY1" fmla="*/ 594494 h 1000569"/>
                  <a:gd name="connsiteX2" fmla="*/ 501418 w 675777"/>
                  <a:gd name="connsiteY2" fmla="*/ 396374 h 1000569"/>
                  <a:gd name="connsiteX3" fmla="*/ 674138 w 675777"/>
                  <a:gd name="connsiteY3" fmla="*/ 134 h 1000569"/>
                  <a:gd name="connsiteX4" fmla="*/ 587778 w 675777"/>
                  <a:gd name="connsiteY4" fmla="*/ 442094 h 1000569"/>
                  <a:gd name="connsiteX5" fmla="*/ 577618 w 675777"/>
                  <a:gd name="connsiteY5" fmla="*/ 503054 h 1000569"/>
                  <a:gd name="connsiteX6" fmla="*/ 354098 w 675777"/>
                  <a:gd name="connsiteY6" fmla="*/ 726574 h 1000569"/>
                  <a:gd name="connsiteX7" fmla="*/ 201698 w 675777"/>
                  <a:gd name="connsiteY7" fmla="*/ 980574 h 1000569"/>
                  <a:gd name="connsiteX8" fmla="*/ 79778 w 675777"/>
                  <a:gd name="connsiteY8" fmla="*/ 980574 h 1000569"/>
                  <a:gd name="connsiteX9" fmla="*/ 13738 w 675777"/>
                  <a:gd name="connsiteY9" fmla="*/ 950094 h 1000569"/>
                  <a:gd name="connsiteX0" fmla="*/ 13989 w 676028"/>
                  <a:gd name="connsiteY0" fmla="*/ 950098 h 1000573"/>
                  <a:gd name="connsiteX1" fmla="*/ 358159 w 676028"/>
                  <a:gd name="connsiteY1" fmla="*/ 573543 h 1000573"/>
                  <a:gd name="connsiteX2" fmla="*/ 501669 w 676028"/>
                  <a:gd name="connsiteY2" fmla="*/ 396378 h 1000573"/>
                  <a:gd name="connsiteX3" fmla="*/ 674389 w 676028"/>
                  <a:gd name="connsiteY3" fmla="*/ 138 h 1000573"/>
                  <a:gd name="connsiteX4" fmla="*/ 588029 w 676028"/>
                  <a:gd name="connsiteY4" fmla="*/ 442098 h 1000573"/>
                  <a:gd name="connsiteX5" fmla="*/ 577869 w 676028"/>
                  <a:gd name="connsiteY5" fmla="*/ 503058 h 1000573"/>
                  <a:gd name="connsiteX6" fmla="*/ 354349 w 676028"/>
                  <a:gd name="connsiteY6" fmla="*/ 726578 h 1000573"/>
                  <a:gd name="connsiteX7" fmla="*/ 201949 w 676028"/>
                  <a:gd name="connsiteY7" fmla="*/ 980578 h 1000573"/>
                  <a:gd name="connsiteX8" fmla="*/ 80029 w 676028"/>
                  <a:gd name="connsiteY8" fmla="*/ 980578 h 1000573"/>
                  <a:gd name="connsiteX9" fmla="*/ 13989 w 676028"/>
                  <a:gd name="connsiteY9" fmla="*/ 950098 h 1000573"/>
                  <a:gd name="connsiteX0" fmla="*/ 13989 w 676028"/>
                  <a:gd name="connsiteY0" fmla="*/ 950092 h 1000567"/>
                  <a:gd name="connsiteX1" fmla="*/ 358159 w 676028"/>
                  <a:gd name="connsiteY1" fmla="*/ 573537 h 1000567"/>
                  <a:gd name="connsiteX2" fmla="*/ 419520 w 676028"/>
                  <a:gd name="connsiteY2" fmla="*/ 470506 h 1000567"/>
                  <a:gd name="connsiteX3" fmla="*/ 501669 w 676028"/>
                  <a:gd name="connsiteY3" fmla="*/ 396372 h 1000567"/>
                  <a:gd name="connsiteX4" fmla="*/ 674389 w 676028"/>
                  <a:gd name="connsiteY4" fmla="*/ 132 h 1000567"/>
                  <a:gd name="connsiteX5" fmla="*/ 588029 w 676028"/>
                  <a:gd name="connsiteY5" fmla="*/ 442092 h 1000567"/>
                  <a:gd name="connsiteX6" fmla="*/ 577869 w 676028"/>
                  <a:gd name="connsiteY6" fmla="*/ 503052 h 1000567"/>
                  <a:gd name="connsiteX7" fmla="*/ 354349 w 676028"/>
                  <a:gd name="connsiteY7" fmla="*/ 726572 h 1000567"/>
                  <a:gd name="connsiteX8" fmla="*/ 201949 w 676028"/>
                  <a:gd name="connsiteY8" fmla="*/ 980572 h 1000567"/>
                  <a:gd name="connsiteX9" fmla="*/ 80029 w 676028"/>
                  <a:gd name="connsiteY9" fmla="*/ 980572 h 1000567"/>
                  <a:gd name="connsiteX10" fmla="*/ 13989 w 676028"/>
                  <a:gd name="connsiteY10" fmla="*/ 950092 h 1000567"/>
                  <a:gd name="connsiteX0" fmla="*/ 13989 w 676028"/>
                  <a:gd name="connsiteY0" fmla="*/ 950092 h 1000567"/>
                  <a:gd name="connsiteX1" fmla="*/ 358159 w 676028"/>
                  <a:gd name="connsiteY1" fmla="*/ 573537 h 1000567"/>
                  <a:gd name="connsiteX2" fmla="*/ 419520 w 676028"/>
                  <a:gd name="connsiteY2" fmla="*/ 470506 h 1000567"/>
                  <a:gd name="connsiteX3" fmla="*/ 501669 w 676028"/>
                  <a:gd name="connsiteY3" fmla="*/ 396372 h 1000567"/>
                  <a:gd name="connsiteX4" fmla="*/ 674389 w 676028"/>
                  <a:gd name="connsiteY4" fmla="*/ 132 h 1000567"/>
                  <a:gd name="connsiteX5" fmla="*/ 588029 w 676028"/>
                  <a:gd name="connsiteY5" fmla="*/ 442092 h 1000567"/>
                  <a:gd name="connsiteX6" fmla="*/ 577869 w 676028"/>
                  <a:gd name="connsiteY6" fmla="*/ 503052 h 1000567"/>
                  <a:gd name="connsiteX7" fmla="*/ 354349 w 676028"/>
                  <a:gd name="connsiteY7" fmla="*/ 726572 h 1000567"/>
                  <a:gd name="connsiteX8" fmla="*/ 201949 w 676028"/>
                  <a:gd name="connsiteY8" fmla="*/ 980572 h 1000567"/>
                  <a:gd name="connsiteX9" fmla="*/ 80029 w 676028"/>
                  <a:gd name="connsiteY9" fmla="*/ 980572 h 1000567"/>
                  <a:gd name="connsiteX10" fmla="*/ 13989 w 676028"/>
                  <a:gd name="connsiteY10" fmla="*/ 950092 h 1000567"/>
                  <a:gd name="connsiteX0" fmla="*/ 4726 w 666765"/>
                  <a:gd name="connsiteY0" fmla="*/ 950092 h 1000567"/>
                  <a:gd name="connsiteX1" fmla="*/ 198802 w 666765"/>
                  <a:gd name="connsiteY1" fmla="*/ 773401 h 1000567"/>
                  <a:gd name="connsiteX2" fmla="*/ 348896 w 666765"/>
                  <a:gd name="connsiteY2" fmla="*/ 573537 h 1000567"/>
                  <a:gd name="connsiteX3" fmla="*/ 410257 w 666765"/>
                  <a:gd name="connsiteY3" fmla="*/ 470506 h 1000567"/>
                  <a:gd name="connsiteX4" fmla="*/ 492406 w 666765"/>
                  <a:gd name="connsiteY4" fmla="*/ 396372 h 1000567"/>
                  <a:gd name="connsiteX5" fmla="*/ 665126 w 666765"/>
                  <a:gd name="connsiteY5" fmla="*/ 132 h 1000567"/>
                  <a:gd name="connsiteX6" fmla="*/ 578766 w 666765"/>
                  <a:gd name="connsiteY6" fmla="*/ 442092 h 1000567"/>
                  <a:gd name="connsiteX7" fmla="*/ 568606 w 666765"/>
                  <a:gd name="connsiteY7" fmla="*/ 503052 h 1000567"/>
                  <a:gd name="connsiteX8" fmla="*/ 345086 w 666765"/>
                  <a:gd name="connsiteY8" fmla="*/ 726572 h 1000567"/>
                  <a:gd name="connsiteX9" fmla="*/ 192686 w 666765"/>
                  <a:gd name="connsiteY9" fmla="*/ 980572 h 1000567"/>
                  <a:gd name="connsiteX10" fmla="*/ 70766 w 666765"/>
                  <a:gd name="connsiteY10" fmla="*/ 980572 h 1000567"/>
                  <a:gd name="connsiteX11" fmla="*/ 4726 w 666765"/>
                  <a:gd name="connsiteY11" fmla="*/ 950092 h 1000567"/>
                  <a:gd name="connsiteX0" fmla="*/ 4104 w 679478"/>
                  <a:gd name="connsiteY0" fmla="*/ 959617 h 1000187"/>
                  <a:gd name="connsiteX1" fmla="*/ 211515 w 679478"/>
                  <a:gd name="connsiteY1" fmla="*/ 773401 h 1000187"/>
                  <a:gd name="connsiteX2" fmla="*/ 361609 w 679478"/>
                  <a:gd name="connsiteY2" fmla="*/ 573537 h 1000187"/>
                  <a:gd name="connsiteX3" fmla="*/ 422970 w 679478"/>
                  <a:gd name="connsiteY3" fmla="*/ 470506 h 1000187"/>
                  <a:gd name="connsiteX4" fmla="*/ 505119 w 679478"/>
                  <a:gd name="connsiteY4" fmla="*/ 396372 h 1000187"/>
                  <a:gd name="connsiteX5" fmla="*/ 677839 w 679478"/>
                  <a:gd name="connsiteY5" fmla="*/ 132 h 1000187"/>
                  <a:gd name="connsiteX6" fmla="*/ 591479 w 679478"/>
                  <a:gd name="connsiteY6" fmla="*/ 442092 h 1000187"/>
                  <a:gd name="connsiteX7" fmla="*/ 581319 w 679478"/>
                  <a:gd name="connsiteY7" fmla="*/ 503052 h 1000187"/>
                  <a:gd name="connsiteX8" fmla="*/ 357799 w 679478"/>
                  <a:gd name="connsiteY8" fmla="*/ 726572 h 1000187"/>
                  <a:gd name="connsiteX9" fmla="*/ 205399 w 679478"/>
                  <a:gd name="connsiteY9" fmla="*/ 980572 h 1000187"/>
                  <a:gd name="connsiteX10" fmla="*/ 83479 w 679478"/>
                  <a:gd name="connsiteY10" fmla="*/ 980572 h 1000187"/>
                  <a:gd name="connsiteX11" fmla="*/ 4104 w 679478"/>
                  <a:gd name="connsiteY11" fmla="*/ 959617 h 1000187"/>
                  <a:gd name="connsiteX0" fmla="*/ 4104 w 681722"/>
                  <a:gd name="connsiteY0" fmla="*/ 962276 h 1002846"/>
                  <a:gd name="connsiteX1" fmla="*/ 211515 w 681722"/>
                  <a:gd name="connsiteY1" fmla="*/ 776060 h 1002846"/>
                  <a:gd name="connsiteX2" fmla="*/ 361609 w 681722"/>
                  <a:gd name="connsiteY2" fmla="*/ 576196 h 1002846"/>
                  <a:gd name="connsiteX3" fmla="*/ 422970 w 681722"/>
                  <a:gd name="connsiteY3" fmla="*/ 473165 h 1002846"/>
                  <a:gd name="connsiteX4" fmla="*/ 505119 w 681722"/>
                  <a:gd name="connsiteY4" fmla="*/ 399031 h 1002846"/>
                  <a:gd name="connsiteX5" fmla="*/ 677839 w 681722"/>
                  <a:gd name="connsiteY5" fmla="*/ 2791 h 1002846"/>
                  <a:gd name="connsiteX6" fmla="*/ 621959 w 681722"/>
                  <a:gd name="connsiteY6" fmla="*/ 236471 h 1002846"/>
                  <a:gd name="connsiteX7" fmla="*/ 581319 w 681722"/>
                  <a:gd name="connsiteY7" fmla="*/ 505711 h 1002846"/>
                  <a:gd name="connsiteX8" fmla="*/ 357799 w 681722"/>
                  <a:gd name="connsiteY8" fmla="*/ 729231 h 1002846"/>
                  <a:gd name="connsiteX9" fmla="*/ 205399 w 681722"/>
                  <a:gd name="connsiteY9" fmla="*/ 983231 h 1002846"/>
                  <a:gd name="connsiteX10" fmla="*/ 83479 w 681722"/>
                  <a:gd name="connsiteY10" fmla="*/ 983231 h 1002846"/>
                  <a:gd name="connsiteX11" fmla="*/ 4104 w 681722"/>
                  <a:gd name="connsiteY11" fmla="*/ 962276 h 1002846"/>
                  <a:gd name="connsiteX0" fmla="*/ 4104 w 681943"/>
                  <a:gd name="connsiteY0" fmla="*/ 962177 h 1002747"/>
                  <a:gd name="connsiteX1" fmla="*/ 211515 w 681943"/>
                  <a:gd name="connsiteY1" fmla="*/ 775961 h 1002747"/>
                  <a:gd name="connsiteX2" fmla="*/ 361609 w 681943"/>
                  <a:gd name="connsiteY2" fmla="*/ 576097 h 1002747"/>
                  <a:gd name="connsiteX3" fmla="*/ 422970 w 681943"/>
                  <a:gd name="connsiteY3" fmla="*/ 473066 h 1002747"/>
                  <a:gd name="connsiteX4" fmla="*/ 505119 w 681943"/>
                  <a:gd name="connsiteY4" fmla="*/ 398932 h 1002747"/>
                  <a:gd name="connsiteX5" fmla="*/ 677839 w 681943"/>
                  <a:gd name="connsiteY5" fmla="*/ 2692 h 1002747"/>
                  <a:gd name="connsiteX6" fmla="*/ 621959 w 681943"/>
                  <a:gd name="connsiteY6" fmla="*/ 236372 h 1002747"/>
                  <a:gd name="connsiteX7" fmla="*/ 555919 w 681943"/>
                  <a:gd name="connsiteY7" fmla="*/ 459892 h 1002747"/>
                  <a:gd name="connsiteX8" fmla="*/ 357799 w 681943"/>
                  <a:gd name="connsiteY8" fmla="*/ 729132 h 1002747"/>
                  <a:gd name="connsiteX9" fmla="*/ 205399 w 681943"/>
                  <a:gd name="connsiteY9" fmla="*/ 983132 h 1002747"/>
                  <a:gd name="connsiteX10" fmla="*/ 83479 w 681943"/>
                  <a:gd name="connsiteY10" fmla="*/ 983132 h 1002747"/>
                  <a:gd name="connsiteX11" fmla="*/ 4104 w 681943"/>
                  <a:gd name="connsiteY11" fmla="*/ 962177 h 1002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1943" h="1002747">
                    <a:moveTo>
                      <a:pt x="4104" y="962177"/>
                    </a:moveTo>
                    <a:cubicBezTo>
                      <a:pt x="25443" y="927648"/>
                      <a:pt x="154154" y="838720"/>
                      <a:pt x="211515" y="775961"/>
                    </a:cubicBezTo>
                    <a:cubicBezTo>
                      <a:pt x="268876" y="713202"/>
                      <a:pt x="326366" y="626580"/>
                      <a:pt x="361609" y="576097"/>
                    </a:cubicBezTo>
                    <a:cubicBezTo>
                      <a:pt x="396852" y="525614"/>
                      <a:pt x="399052" y="502594"/>
                      <a:pt x="422970" y="473066"/>
                    </a:cubicBezTo>
                    <a:cubicBezTo>
                      <a:pt x="446888" y="443538"/>
                      <a:pt x="462641" y="477328"/>
                      <a:pt x="505119" y="398932"/>
                    </a:cubicBezTo>
                    <a:cubicBezTo>
                      <a:pt x="547597" y="320536"/>
                      <a:pt x="658366" y="29785"/>
                      <a:pt x="677839" y="2692"/>
                    </a:cubicBezTo>
                    <a:cubicBezTo>
                      <a:pt x="697312" y="-24401"/>
                      <a:pt x="642279" y="160172"/>
                      <a:pt x="621959" y="236372"/>
                    </a:cubicBezTo>
                    <a:cubicBezTo>
                      <a:pt x="601639" y="312572"/>
                      <a:pt x="599946" y="377765"/>
                      <a:pt x="555919" y="459892"/>
                    </a:cubicBezTo>
                    <a:cubicBezTo>
                      <a:pt x="511892" y="542019"/>
                      <a:pt x="416219" y="641925"/>
                      <a:pt x="357799" y="729132"/>
                    </a:cubicBezTo>
                    <a:cubicBezTo>
                      <a:pt x="299379" y="816339"/>
                      <a:pt x="251119" y="940799"/>
                      <a:pt x="205399" y="983132"/>
                    </a:cubicBezTo>
                    <a:cubicBezTo>
                      <a:pt x="159679" y="1025465"/>
                      <a:pt x="117028" y="986625"/>
                      <a:pt x="83479" y="983132"/>
                    </a:cubicBezTo>
                    <a:cubicBezTo>
                      <a:pt x="49930" y="979639"/>
                      <a:pt x="-17235" y="996706"/>
                      <a:pt x="4104" y="962177"/>
                    </a:cubicBezTo>
                    <a:close/>
                  </a:path>
                </a:pathLst>
              </a:custGeom>
              <a:solidFill>
                <a:srgbClr val="6717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0" name="椭圆 109"/>
              <p:cNvSpPr/>
              <p:nvPr/>
            </p:nvSpPr>
            <p:spPr>
              <a:xfrm rot="18286930" flipV="1">
                <a:off x="2758275" y="3744178"/>
                <a:ext cx="945558" cy="203733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762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" name="椭圆 93"/>
              <p:cNvSpPr/>
              <p:nvPr/>
            </p:nvSpPr>
            <p:spPr>
              <a:xfrm rot="4972327" flipV="1">
                <a:off x="2362952" y="4439097"/>
                <a:ext cx="679002" cy="207110"/>
              </a:xfrm>
              <a:custGeom>
                <a:avLst/>
                <a:gdLst>
                  <a:gd name="connsiteX0" fmla="*/ 0 w 945558"/>
                  <a:gd name="connsiteY0" fmla="*/ 101867 h 203733"/>
                  <a:gd name="connsiteX1" fmla="*/ 472779 w 945558"/>
                  <a:gd name="connsiteY1" fmla="*/ 0 h 203733"/>
                  <a:gd name="connsiteX2" fmla="*/ 945558 w 945558"/>
                  <a:gd name="connsiteY2" fmla="*/ 101867 h 203733"/>
                  <a:gd name="connsiteX3" fmla="*/ 472779 w 945558"/>
                  <a:gd name="connsiteY3" fmla="*/ 203734 h 203733"/>
                  <a:gd name="connsiteX4" fmla="*/ 0 w 945558"/>
                  <a:gd name="connsiteY4" fmla="*/ 101867 h 203733"/>
                  <a:gd name="connsiteX0" fmla="*/ 0 w 679002"/>
                  <a:gd name="connsiteY0" fmla="*/ 149099 h 207110"/>
                  <a:gd name="connsiteX1" fmla="*/ 206223 w 679002"/>
                  <a:gd name="connsiteY1" fmla="*/ 752 h 207110"/>
                  <a:gd name="connsiteX2" fmla="*/ 679002 w 679002"/>
                  <a:gd name="connsiteY2" fmla="*/ 102619 h 207110"/>
                  <a:gd name="connsiteX3" fmla="*/ 206223 w 679002"/>
                  <a:gd name="connsiteY3" fmla="*/ 204486 h 207110"/>
                  <a:gd name="connsiteX4" fmla="*/ 0 w 679002"/>
                  <a:gd name="connsiteY4" fmla="*/ 149099 h 20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02" h="207110">
                    <a:moveTo>
                      <a:pt x="0" y="149099"/>
                    </a:moveTo>
                    <a:cubicBezTo>
                      <a:pt x="0" y="92839"/>
                      <a:pt x="93056" y="8499"/>
                      <a:pt x="206223" y="752"/>
                    </a:cubicBezTo>
                    <a:cubicBezTo>
                      <a:pt x="319390" y="-6995"/>
                      <a:pt x="679002" y="46359"/>
                      <a:pt x="679002" y="102619"/>
                    </a:cubicBezTo>
                    <a:cubicBezTo>
                      <a:pt x="679002" y="158879"/>
                      <a:pt x="319390" y="196739"/>
                      <a:pt x="206223" y="204486"/>
                    </a:cubicBezTo>
                    <a:cubicBezTo>
                      <a:pt x="93056" y="212233"/>
                      <a:pt x="0" y="205359"/>
                      <a:pt x="0" y="149099"/>
                    </a:cubicBezTo>
                    <a:close/>
                  </a:path>
                </a:pathLst>
              </a:cu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" name="椭圆 93"/>
              <p:cNvSpPr/>
              <p:nvPr/>
            </p:nvSpPr>
            <p:spPr>
              <a:xfrm rot="3865857" flipV="1">
                <a:off x="2422049" y="4615986"/>
                <a:ext cx="679002" cy="207110"/>
              </a:xfrm>
              <a:custGeom>
                <a:avLst/>
                <a:gdLst>
                  <a:gd name="connsiteX0" fmla="*/ 0 w 945558"/>
                  <a:gd name="connsiteY0" fmla="*/ 101867 h 203733"/>
                  <a:gd name="connsiteX1" fmla="*/ 472779 w 945558"/>
                  <a:gd name="connsiteY1" fmla="*/ 0 h 203733"/>
                  <a:gd name="connsiteX2" fmla="*/ 945558 w 945558"/>
                  <a:gd name="connsiteY2" fmla="*/ 101867 h 203733"/>
                  <a:gd name="connsiteX3" fmla="*/ 472779 w 945558"/>
                  <a:gd name="connsiteY3" fmla="*/ 203734 h 203733"/>
                  <a:gd name="connsiteX4" fmla="*/ 0 w 945558"/>
                  <a:gd name="connsiteY4" fmla="*/ 101867 h 203733"/>
                  <a:gd name="connsiteX0" fmla="*/ 0 w 679002"/>
                  <a:gd name="connsiteY0" fmla="*/ 149099 h 207110"/>
                  <a:gd name="connsiteX1" fmla="*/ 206223 w 679002"/>
                  <a:gd name="connsiteY1" fmla="*/ 752 h 207110"/>
                  <a:gd name="connsiteX2" fmla="*/ 679002 w 679002"/>
                  <a:gd name="connsiteY2" fmla="*/ 102619 h 207110"/>
                  <a:gd name="connsiteX3" fmla="*/ 206223 w 679002"/>
                  <a:gd name="connsiteY3" fmla="*/ 204486 h 207110"/>
                  <a:gd name="connsiteX4" fmla="*/ 0 w 679002"/>
                  <a:gd name="connsiteY4" fmla="*/ 149099 h 20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02" h="207110">
                    <a:moveTo>
                      <a:pt x="0" y="149099"/>
                    </a:moveTo>
                    <a:cubicBezTo>
                      <a:pt x="0" y="92839"/>
                      <a:pt x="93056" y="8499"/>
                      <a:pt x="206223" y="752"/>
                    </a:cubicBezTo>
                    <a:cubicBezTo>
                      <a:pt x="319390" y="-6995"/>
                      <a:pt x="679002" y="46359"/>
                      <a:pt x="679002" y="102619"/>
                    </a:cubicBezTo>
                    <a:cubicBezTo>
                      <a:pt x="679002" y="158879"/>
                      <a:pt x="319390" y="196739"/>
                      <a:pt x="206223" y="204486"/>
                    </a:cubicBezTo>
                    <a:cubicBezTo>
                      <a:pt x="93056" y="212233"/>
                      <a:pt x="0" y="205359"/>
                      <a:pt x="0" y="149099"/>
                    </a:cubicBezTo>
                    <a:close/>
                  </a:path>
                </a:pathLst>
              </a:cu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椭圆 93"/>
              <p:cNvSpPr/>
              <p:nvPr/>
            </p:nvSpPr>
            <p:spPr>
              <a:xfrm rot="2852553" flipV="1">
                <a:off x="2522578" y="4754049"/>
                <a:ext cx="679002" cy="207110"/>
              </a:xfrm>
              <a:custGeom>
                <a:avLst/>
                <a:gdLst>
                  <a:gd name="connsiteX0" fmla="*/ 0 w 945558"/>
                  <a:gd name="connsiteY0" fmla="*/ 101867 h 203733"/>
                  <a:gd name="connsiteX1" fmla="*/ 472779 w 945558"/>
                  <a:gd name="connsiteY1" fmla="*/ 0 h 203733"/>
                  <a:gd name="connsiteX2" fmla="*/ 945558 w 945558"/>
                  <a:gd name="connsiteY2" fmla="*/ 101867 h 203733"/>
                  <a:gd name="connsiteX3" fmla="*/ 472779 w 945558"/>
                  <a:gd name="connsiteY3" fmla="*/ 203734 h 203733"/>
                  <a:gd name="connsiteX4" fmla="*/ 0 w 945558"/>
                  <a:gd name="connsiteY4" fmla="*/ 101867 h 203733"/>
                  <a:gd name="connsiteX0" fmla="*/ 0 w 679002"/>
                  <a:gd name="connsiteY0" fmla="*/ 149099 h 207110"/>
                  <a:gd name="connsiteX1" fmla="*/ 206223 w 679002"/>
                  <a:gd name="connsiteY1" fmla="*/ 752 h 207110"/>
                  <a:gd name="connsiteX2" fmla="*/ 679002 w 679002"/>
                  <a:gd name="connsiteY2" fmla="*/ 102619 h 207110"/>
                  <a:gd name="connsiteX3" fmla="*/ 206223 w 679002"/>
                  <a:gd name="connsiteY3" fmla="*/ 204486 h 207110"/>
                  <a:gd name="connsiteX4" fmla="*/ 0 w 679002"/>
                  <a:gd name="connsiteY4" fmla="*/ 149099 h 20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02" h="207110">
                    <a:moveTo>
                      <a:pt x="0" y="149099"/>
                    </a:moveTo>
                    <a:cubicBezTo>
                      <a:pt x="0" y="92839"/>
                      <a:pt x="93056" y="8499"/>
                      <a:pt x="206223" y="752"/>
                    </a:cubicBezTo>
                    <a:cubicBezTo>
                      <a:pt x="319390" y="-6995"/>
                      <a:pt x="679002" y="46359"/>
                      <a:pt x="679002" y="102619"/>
                    </a:cubicBezTo>
                    <a:cubicBezTo>
                      <a:pt x="679002" y="158879"/>
                      <a:pt x="319390" y="196739"/>
                      <a:pt x="206223" y="204486"/>
                    </a:cubicBezTo>
                    <a:cubicBezTo>
                      <a:pt x="93056" y="212233"/>
                      <a:pt x="0" y="205359"/>
                      <a:pt x="0" y="149099"/>
                    </a:cubicBezTo>
                    <a:close/>
                  </a:path>
                </a:pathLst>
              </a:cu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椭圆 93"/>
              <p:cNvSpPr/>
              <p:nvPr/>
            </p:nvSpPr>
            <p:spPr>
              <a:xfrm rot="2852553" flipV="1">
                <a:off x="2373778" y="4233336"/>
                <a:ext cx="1033021" cy="760512"/>
              </a:xfrm>
              <a:custGeom>
                <a:avLst/>
                <a:gdLst>
                  <a:gd name="connsiteX0" fmla="*/ 0 w 945558"/>
                  <a:gd name="connsiteY0" fmla="*/ 101867 h 203733"/>
                  <a:gd name="connsiteX1" fmla="*/ 472779 w 945558"/>
                  <a:gd name="connsiteY1" fmla="*/ 0 h 203733"/>
                  <a:gd name="connsiteX2" fmla="*/ 945558 w 945558"/>
                  <a:gd name="connsiteY2" fmla="*/ 101867 h 203733"/>
                  <a:gd name="connsiteX3" fmla="*/ 472779 w 945558"/>
                  <a:gd name="connsiteY3" fmla="*/ 203734 h 203733"/>
                  <a:gd name="connsiteX4" fmla="*/ 0 w 945558"/>
                  <a:gd name="connsiteY4" fmla="*/ 101867 h 203733"/>
                  <a:gd name="connsiteX0" fmla="*/ 0 w 679002"/>
                  <a:gd name="connsiteY0" fmla="*/ 149099 h 207110"/>
                  <a:gd name="connsiteX1" fmla="*/ 206223 w 679002"/>
                  <a:gd name="connsiteY1" fmla="*/ 752 h 207110"/>
                  <a:gd name="connsiteX2" fmla="*/ 679002 w 679002"/>
                  <a:gd name="connsiteY2" fmla="*/ 102619 h 207110"/>
                  <a:gd name="connsiteX3" fmla="*/ 206223 w 679002"/>
                  <a:gd name="connsiteY3" fmla="*/ 204486 h 207110"/>
                  <a:gd name="connsiteX4" fmla="*/ 0 w 679002"/>
                  <a:gd name="connsiteY4" fmla="*/ 149099 h 20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02" h="207110">
                    <a:moveTo>
                      <a:pt x="0" y="149099"/>
                    </a:moveTo>
                    <a:cubicBezTo>
                      <a:pt x="0" y="92839"/>
                      <a:pt x="93056" y="8499"/>
                      <a:pt x="206223" y="752"/>
                    </a:cubicBezTo>
                    <a:cubicBezTo>
                      <a:pt x="319390" y="-6995"/>
                      <a:pt x="679002" y="46359"/>
                      <a:pt x="679002" y="102619"/>
                    </a:cubicBezTo>
                    <a:cubicBezTo>
                      <a:pt x="679002" y="158879"/>
                      <a:pt x="319390" y="196739"/>
                      <a:pt x="206223" y="204486"/>
                    </a:cubicBezTo>
                    <a:cubicBezTo>
                      <a:pt x="93056" y="212233"/>
                      <a:pt x="0" y="205359"/>
                      <a:pt x="0" y="149099"/>
                    </a:cubicBezTo>
                    <a:close/>
                  </a:path>
                </a:pathLst>
              </a:custGeom>
              <a:solidFill>
                <a:srgbClr val="B01418"/>
              </a:solidFill>
              <a:ln>
                <a:noFill/>
              </a:ln>
              <a:effectLst>
                <a:softEdge rad="228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1183554" flipV="1">
                <a:off x="3067627" y="3300951"/>
                <a:ext cx="783599" cy="187547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" name="椭圆 115"/>
              <p:cNvSpPr/>
              <p:nvPr/>
            </p:nvSpPr>
            <p:spPr>
              <a:xfrm rot="18871804" flipV="1">
                <a:off x="2777906" y="4189869"/>
                <a:ext cx="355348" cy="204622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" name="椭圆 116"/>
              <p:cNvSpPr/>
              <p:nvPr/>
            </p:nvSpPr>
            <p:spPr>
              <a:xfrm rot="18871804" flipV="1">
                <a:off x="2839096" y="4131972"/>
                <a:ext cx="355348" cy="204622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椭圆 117"/>
              <p:cNvSpPr/>
              <p:nvPr/>
            </p:nvSpPr>
            <p:spPr>
              <a:xfrm rot="18871804" flipV="1">
                <a:off x="2803837" y="4222249"/>
                <a:ext cx="355348" cy="204622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矩形 118"/>
              <p:cNvSpPr/>
              <p:nvPr/>
            </p:nvSpPr>
            <p:spPr>
              <a:xfrm rot="6235363">
                <a:off x="2571303" y="4199103"/>
                <a:ext cx="280636" cy="147708"/>
              </a:xfrm>
              <a:prstGeom prst="rect">
                <a:avLst/>
              </a:prstGeom>
              <a:solidFill>
                <a:srgbClr val="5B6C33"/>
              </a:solidFill>
              <a:ln>
                <a:noFill/>
              </a:ln>
              <a:effectLst>
                <a:softEdge rad="1143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任意多边形 119"/>
              <p:cNvSpPr/>
              <p:nvPr/>
            </p:nvSpPr>
            <p:spPr>
              <a:xfrm>
                <a:off x="1829788" y="2287776"/>
                <a:ext cx="1581754" cy="2096146"/>
              </a:xfrm>
              <a:custGeom>
                <a:avLst/>
                <a:gdLst>
                  <a:gd name="connsiteX0" fmla="*/ 122094 w 1593453"/>
                  <a:gd name="connsiteY0" fmla="*/ 5806 h 2158349"/>
                  <a:gd name="connsiteX1" fmla="*/ 328922 w 1593453"/>
                  <a:gd name="connsiteY1" fmla="*/ 223521 h 2158349"/>
                  <a:gd name="connsiteX2" fmla="*/ 274494 w 1593453"/>
                  <a:gd name="connsiteY2" fmla="*/ 332378 h 2158349"/>
                  <a:gd name="connsiteX3" fmla="*/ 448665 w 1593453"/>
                  <a:gd name="connsiteY3" fmla="*/ 756921 h 2158349"/>
                  <a:gd name="connsiteX4" fmla="*/ 1080037 w 1593453"/>
                  <a:gd name="connsiteY4" fmla="*/ 1268549 h 2158349"/>
                  <a:gd name="connsiteX5" fmla="*/ 1373951 w 1593453"/>
                  <a:gd name="connsiteY5" fmla="*/ 1268549 h 2158349"/>
                  <a:gd name="connsiteX6" fmla="*/ 1580780 w 1593453"/>
                  <a:gd name="connsiteY6" fmla="*/ 1105263 h 2158349"/>
                  <a:gd name="connsiteX7" fmla="*/ 1559008 w 1593453"/>
                  <a:gd name="connsiteY7" fmla="*/ 1257663 h 2158349"/>
                  <a:gd name="connsiteX8" fmla="*/ 1461037 w 1593453"/>
                  <a:gd name="connsiteY8" fmla="*/ 1540692 h 2158349"/>
                  <a:gd name="connsiteX9" fmla="*/ 1471922 w 1593453"/>
                  <a:gd name="connsiteY9" fmla="*/ 1649549 h 2158349"/>
                  <a:gd name="connsiteX10" fmla="*/ 1319522 w 1593453"/>
                  <a:gd name="connsiteY10" fmla="*/ 1703978 h 2158349"/>
                  <a:gd name="connsiteX11" fmla="*/ 1080037 w 1593453"/>
                  <a:gd name="connsiteY11" fmla="*/ 2030549 h 2158349"/>
                  <a:gd name="connsiteX12" fmla="*/ 1003837 w 1593453"/>
                  <a:gd name="connsiteY12" fmla="*/ 2128521 h 2158349"/>
                  <a:gd name="connsiteX13" fmla="*/ 916751 w 1593453"/>
                  <a:gd name="connsiteY13" fmla="*/ 2128521 h 2158349"/>
                  <a:gd name="connsiteX14" fmla="*/ 927637 w 1593453"/>
                  <a:gd name="connsiteY14" fmla="*/ 1780178 h 2158349"/>
                  <a:gd name="connsiteX15" fmla="*/ 720808 w 1593453"/>
                  <a:gd name="connsiteY15" fmla="*/ 1420949 h 2158349"/>
                  <a:gd name="connsiteX16" fmla="*/ 187408 w 1593453"/>
                  <a:gd name="connsiteY16" fmla="*/ 800463 h 2158349"/>
                  <a:gd name="connsiteX17" fmla="*/ 24122 w 1593453"/>
                  <a:gd name="connsiteY17" fmla="*/ 408578 h 2158349"/>
                  <a:gd name="connsiteX18" fmla="*/ 13237 w 1593453"/>
                  <a:gd name="connsiteY18" fmla="*/ 92892 h 2158349"/>
                  <a:gd name="connsiteX19" fmla="*/ 122094 w 1593453"/>
                  <a:gd name="connsiteY19" fmla="*/ 5806 h 2158349"/>
                  <a:gd name="connsiteX0" fmla="*/ 122094 w 1593174"/>
                  <a:gd name="connsiteY0" fmla="*/ 5806 h 2158349"/>
                  <a:gd name="connsiteX1" fmla="*/ 328922 w 1593174"/>
                  <a:gd name="connsiteY1" fmla="*/ 223521 h 2158349"/>
                  <a:gd name="connsiteX2" fmla="*/ 274494 w 1593174"/>
                  <a:gd name="connsiteY2" fmla="*/ 332378 h 2158349"/>
                  <a:gd name="connsiteX3" fmla="*/ 448665 w 1593174"/>
                  <a:gd name="connsiteY3" fmla="*/ 756921 h 2158349"/>
                  <a:gd name="connsiteX4" fmla="*/ 1080037 w 1593174"/>
                  <a:gd name="connsiteY4" fmla="*/ 1268549 h 2158349"/>
                  <a:gd name="connsiteX5" fmla="*/ 1377761 w 1593174"/>
                  <a:gd name="connsiteY5" fmla="*/ 1253309 h 2158349"/>
                  <a:gd name="connsiteX6" fmla="*/ 1580780 w 1593174"/>
                  <a:gd name="connsiteY6" fmla="*/ 1105263 h 2158349"/>
                  <a:gd name="connsiteX7" fmla="*/ 1559008 w 1593174"/>
                  <a:gd name="connsiteY7" fmla="*/ 1257663 h 2158349"/>
                  <a:gd name="connsiteX8" fmla="*/ 1461037 w 1593174"/>
                  <a:gd name="connsiteY8" fmla="*/ 1540692 h 2158349"/>
                  <a:gd name="connsiteX9" fmla="*/ 1471922 w 1593174"/>
                  <a:gd name="connsiteY9" fmla="*/ 1649549 h 2158349"/>
                  <a:gd name="connsiteX10" fmla="*/ 1319522 w 1593174"/>
                  <a:gd name="connsiteY10" fmla="*/ 1703978 h 2158349"/>
                  <a:gd name="connsiteX11" fmla="*/ 1080037 w 1593174"/>
                  <a:gd name="connsiteY11" fmla="*/ 2030549 h 2158349"/>
                  <a:gd name="connsiteX12" fmla="*/ 1003837 w 1593174"/>
                  <a:gd name="connsiteY12" fmla="*/ 2128521 h 2158349"/>
                  <a:gd name="connsiteX13" fmla="*/ 916751 w 1593174"/>
                  <a:gd name="connsiteY13" fmla="*/ 2128521 h 2158349"/>
                  <a:gd name="connsiteX14" fmla="*/ 927637 w 1593174"/>
                  <a:gd name="connsiteY14" fmla="*/ 1780178 h 2158349"/>
                  <a:gd name="connsiteX15" fmla="*/ 720808 w 1593174"/>
                  <a:gd name="connsiteY15" fmla="*/ 1420949 h 2158349"/>
                  <a:gd name="connsiteX16" fmla="*/ 187408 w 1593174"/>
                  <a:gd name="connsiteY16" fmla="*/ 800463 h 2158349"/>
                  <a:gd name="connsiteX17" fmla="*/ 24122 w 1593174"/>
                  <a:gd name="connsiteY17" fmla="*/ 408578 h 2158349"/>
                  <a:gd name="connsiteX18" fmla="*/ 13237 w 1593174"/>
                  <a:gd name="connsiteY18" fmla="*/ 92892 h 2158349"/>
                  <a:gd name="connsiteX19" fmla="*/ 122094 w 1593174"/>
                  <a:gd name="connsiteY19" fmla="*/ 5806 h 2158349"/>
                  <a:gd name="connsiteX0" fmla="*/ 122094 w 1651883"/>
                  <a:gd name="connsiteY0" fmla="*/ 5806 h 2158349"/>
                  <a:gd name="connsiteX1" fmla="*/ 328922 w 1651883"/>
                  <a:gd name="connsiteY1" fmla="*/ 223521 h 2158349"/>
                  <a:gd name="connsiteX2" fmla="*/ 274494 w 1651883"/>
                  <a:gd name="connsiteY2" fmla="*/ 332378 h 2158349"/>
                  <a:gd name="connsiteX3" fmla="*/ 448665 w 1651883"/>
                  <a:gd name="connsiteY3" fmla="*/ 756921 h 2158349"/>
                  <a:gd name="connsiteX4" fmla="*/ 1080037 w 1651883"/>
                  <a:gd name="connsiteY4" fmla="*/ 1268549 h 2158349"/>
                  <a:gd name="connsiteX5" fmla="*/ 1377761 w 1651883"/>
                  <a:gd name="connsiteY5" fmla="*/ 1253309 h 2158349"/>
                  <a:gd name="connsiteX6" fmla="*/ 1645550 w 1651883"/>
                  <a:gd name="connsiteY6" fmla="*/ 1093833 h 2158349"/>
                  <a:gd name="connsiteX7" fmla="*/ 1559008 w 1651883"/>
                  <a:gd name="connsiteY7" fmla="*/ 1257663 h 2158349"/>
                  <a:gd name="connsiteX8" fmla="*/ 1461037 w 1651883"/>
                  <a:gd name="connsiteY8" fmla="*/ 1540692 h 2158349"/>
                  <a:gd name="connsiteX9" fmla="*/ 1471922 w 1651883"/>
                  <a:gd name="connsiteY9" fmla="*/ 1649549 h 2158349"/>
                  <a:gd name="connsiteX10" fmla="*/ 1319522 w 1651883"/>
                  <a:gd name="connsiteY10" fmla="*/ 1703978 h 2158349"/>
                  <a:gd name="connsiteX11" fmla="*/ 1080037 w 1651883"/>
                  <a:gd name="connsiteY11" fmla="*/ 2030549 h 2158349"/>
                  <a:gd name="connsiteX12" fmla="*/ 1003837 w 1651883"/>
                  <a:gd name="connsiteY12" fmla="*/ 2128521 h 2158349"/>
                  <a:gd name="connsiteX13" fmla="*/ 916751 w 1651883"/>
                  <a:gd name="connsiteY13" fmla="*/ 2128521 h 2158349"/>
                  <a:gd name="connsiteX14" fmla="*/ 927637 w 1651883"/>
                  <a:gd name="connsiteY14" fmla="*/ 1780178 h 2158349"/>
                  <a:gd name="connsiteX15" fmla="*/ 720808 w 1651883"/>
                  <a:gd name="connsiteY15" fmla="*/ 1420949 h 2158349"/>
                  <a:gd name="connsiteX16" fmla="*/ 187408 w 1651883"/>
                  <a:gd name="connsiteY16" fmla="*/ 800463 h 2158349"/>
                  <a:gd name="connsiteX17" fmla="*/ 24122 w 1651883"/>
                  <a:gd name="connsiteY17" fmla="*/ 408578 h 2158349"/>
                  <a:gd name="connsiteX18" fmla="*/ 13237 w 1651883"/>
                  <a:gd name="connsiteY18" fmla="*/ 92892 h 2158349"/>
                  <a:gd name="connsiteX19" fmla="*/ 122094 w 1651883"/>
                  <a:gd name="connsiteY19" fmla="*/ 5806 h 2158349"/>
                  <a:gd name="connsiteX0" fmla="*/ 122094 w 1651883"/>
                  <a:gd name="connsiteY0" fmla="*/ 5806 h 2158349"/>
                  <a:gd name="connsiteX1" fmla="*/ 328922 w 1651883"/>
                  <a:gd name="connsiteY1" fmla="*/ 223521 h 2158349"/>
                  <a:gd name="connsiteX2" fmla="*/ 274494 w 1651883"/>
                  <a:gd name="connsiteY2" fmla="*/ 332378 h 2158349"/>
                  <a:gd name="connsiteX3" fmla="*/ 448665 w 1651883"/>
                  <a:gd name="connsiteY3" fmla="*/ 756921 h 2158349"/>
                  <a:gd name="connsiteX4" fmla="*/ 1100992 w 1651883"/>
                  <a:gd name="connsiteY4" fmla="*/ 1249499 h 2158349"/>
                  <a:gd name="connsiteX5" fmla="*/ 1377761 w 1651883"/>
                  <a:gd name="connsiteY5" fmla="*/ 1253309 h 2158349"/>
                  <a:gd name="connsiteX6" fmla="*/ 1645550 w 1651883"/>
                  <a:gd name="connsiteY6" fmla="*/ 1093833 h 2158349"/>
                  <a:gd name="connsiteX7" fmla="*/ 1559008 w 1651883"/>
                  <a:gd name="connsiteY7" fmla="*/ 1257663 h 2158349"/>
                  <a:gd name="connsiteX8" fmla="*/ 1461037 w 1651883"/>
                  <a:gd name="connsiteY8" fmla="*/ 1540692 h 2158349"/>
                  <a:gd name="connsiteX9" fmla="*/ 1471922 w 1651883"/>
                  <a:gd name="connsiteY9" fmla="*/ 1649549 h 2158349"/>
                  <a:gd name="connsiteX10" fmla="*/ 1319522 w 1651883"/>
                  <a:gd name="connsiteY10" fmla="*/ 1703978 h 2158349"/>
                  <a:gd name="connsiteX11" fmla="*/ 1080037 w 1651883"/>
                  <a:gd name="connsiteY11" fmla="*/ 2030549 h 2158349"/>
                  <a:gd name="connsiteX12" fmla="*/ 1003837 w 1651883"/>
                  <a:gd name="connsiteY12" fmla="*/ 2128521 h 2158349"/>
                  <a:gd name="connsiteX13" fmla="*/ 916751 w 1651883"/>
                  <a:gd name="connsiteY13" fmla="*/ 2128521 h 2158349"/>
                  <a:gd name="connsiteX14" fmla="*/ 927637 w 1651883"/>
                  <a:gd name="connsiteY14" fmla="*/ 1780178 h 2158349"/>
                  <a:gd name="connsiteX15" fmla="*/ 720808 w 1651883"/>
                  <a:gd name="connsiteY15" fmla="*/ 1420949 h 2158349"/>
                  <a:gd name="connsiteX16" fmla="*/ 187408 w 1651883"/>
                  <a:gd name="connsiteY16" fmla="*/ 800463 h 2158349"/>
                  <a:gd name="connsiteX17" fmla="*/ 24122 w 1651883"/>
                  <a:gd name="connsiteY17" fmla="*/ 408578 h 2158349"/>
                  <a:gd name="connsiteX18" fmla="*/ 13237 w 1651883"/>
                  <a:gd name="connsiteY18" fmla="*/ 92892 h 2158349"/>
                  <a:gd name="connsiteX19" fmla="*/ 122094 w 1651883"/>
                  <a:gd name="connsiteY19" fmla="*/ 5806 h 2158349"/>
                  <a:gd name="connsiteX0" fmla="*/ 122094 w 1653978"/>
                  <a:gd name="connsiteY0" fmla="*/ 5806 h 2158349"/>
                  <a:gd name="connsiteX1" fmla="*/ 328922 w 1653978"/>
                  <a:gd name="connsiteY1" fmla="*/ 223521 h 2158349"/>
                  <a:gd name="connsiteX2" fmla="*/ 274494 w 1653978"/>
                  <a:gd name="connsiteY2" fmla="*/ 332378 h 2158349"/>
                  <a:gd name="connsiteX3" fmla="*/ 448665 w 1653978"/>
                  <a:gd name="connsiteY3" fmla="*/ 756921 h 2158349"/>
                  <a:gd name="connsiteX4" fmla="*/ 1100992 w 1653978"/>
                  <a:gd name="connsiteY4" fmla="*/ 1249499 h 2158349"/>
                  <a:gd name="connsiteX5" fmla="*/ 1339661 w 1653978"/>
                  <a:gd name="connsiteY5" fmla="*/ 1276169 h 2158349"/>
                  <a:gd name="connsiteX6" fmla="*/ 1645550 w 1653978"/>
                  <a:gd name="connsiteY6" fmla="*/ 1093833 h 2158349"/>
                  <a:gd name="connsiteX7" fmla="*/ 1559008 w 1653978"/>
                  <a:gd name="connsiteY7" fmla="*/ 1257663 h 2158349"/>
                  <a:gd name="connsiteX8" fmla="*/ 1461037 w 1653978"/>
                  <a:gd name="connsiteY8" fmla="*/ 1540692 h 2158349"/>
                  <a:gd name="connsiteX9" fmla="*/ 1471922 w 1653978"/>
                  <a:gd name="connsiteY9" fmla="*/ 1649549 h 2158349"/>
                  <a:gd name="connsiteX10" fmla="*/ 1319522 w 1653978"/>
                  <a:gd name="connsiteY10" fmla="*/ 1703978 h 2158349"/>
                  <a:gd name="connsiteX11" fmla="*/ 1080037 w 1653978"/>
                  <a:gd name="connsiteY11" fmla="*/ 2030549 h 2158349"/>
                  <a:gd name="connsiteX12" fmla="*/ 1003837 w 1653978"/>
                  <a:gd name="connsiteY12" fmla="*/ 2128521 h 2158349"/>
                  <a:gd name="connsiteX13" fmla="*/ 916751 w 1653978"/>
                  <a:gd name="connsiteY13" fmla="*/ 2128521 h 2158349"/>
                  <a:gd name="connsiteX14" fmla="*/ 927637 w 1653978"/>
                  <a:gd name="connsiteY14" fmla="*/ 1780178 h 2158349"/>
                  <a:gd name="connsiteX15" fmla="*/ 720808 w 1653978"/>
                  <a:gd name="connsiteY15" fmla="*/ 1420949 h 2158349"/>
                  <a:gd name="connsiteX16" fmla="*/ 187408 w 1653978"/>
                  <a:gd name="connsiteY16" fmla="*/ 800463 h 2158349"/>
                  <a:gd name="connsiteX17" fmla="*/ 24122 w 1653978"/>
                  <a:gd name="connsiteY17" fmla="*/ 408578 h 2158349"/>
                  <a:gd name="connsiteX18" fmla="*/ 13237 w 1653978"/>
                  <a:gd name="connsiteY18" fmla="*/ 92892 h 2158349"/>
                  <a:gd name="connsiteX19" fmla="*/ 122094 w 1653978"/>
                  <a:gd name="connsiteY19" fmla="*/ 5806 h 2158349"/>
                  <a:gd name="connsiteX0" fmla="*/ 122094 w 1653978"/>
                  <a:gd name="connsiteY0" fmla="*/ 5806 h 2158349"/>
                  <a:gd name="connsiteX1" fmla="*/ 328922 w 1653978"/>
                  <a:gd name="connsiteY1" fmla="*/ 223521 h 2158349"/>
                  <a:gd name="connsiteX2" fmla="*/ 274494 w 1653978"/>
                  <a:gd name="connsiteY2" fmla="*/ 332378 h 2158349"/>
                  <a:gd name="connsiteX3" fmla="*/ 448665 w 1653978"/>
                  <a:gd name="connsiteY3" fmla="*/ 756921 h 2158349"/>
                  <a:gd name="connsiteX4" fmla="*/ 1064797 w 1653978"/>
                  <a:gd name="connsiteY4" fmla="*/ 1230449 h 2158349"/>
                  <a:gd name="connsiteX5" fmla="*/ 1339661 w 1653978"/>
                  <a:gd name="connsiteY5" fmla="*/ 1276169 h 2158349"/>
                  <a:gd name="connsiteX6" fmla="*/ 1645550 w 1653978"/>
                  <a:gd name="connsiteY6" fmla="*/ 1093833 h 2158349"/>
                  <a:gd name="connsiteX7" fmla="*/ 1559008 w 1653978"/>
                  <a:gd name="connsiteY7" fmla="*/ 1257663 h 2158349"/>
                  <a:gd name="connsiteX8" fmla="*/ 1461037 w 1653978"/>
                  <a:gd name="connsiteY8" fmla="*/ 1540692 h 2158349"/>
                  <a:gd name="connsiteX9" fmla="*/ 1471922 w 1653978"/>
                  <a:gd name="connsiteY9" fmla="*/ 1649549 h 2158349"/>
                  <a:gd name="connsiteX10" fmla="*/ 1319522 w 1653978"/>
                  <a:gd name="connsiteY10" fmla="*/ 1703978 h 2158349"/>
                  <a:gd name="connsiteX11" fmla="*/ 1080037 w 1653978"/>
                  <a:gd name="connsiteY11" fmla="*/ 2030549 h 2158349"/>
                  <a:gd name="connsiteX12" fmla="*/ 1003837 w 1653978"/>
                  <a:gd name="connsiteY12" fmla="*/ 2128521 h 2158349"/>
                  <a:gd name="connsiteX13" fmla="*/ 916751 w 1653978"/>
                  <a:gd name="connsiteY13" fmla="*/ 2128521 h 2158349"/>
                  <a:gd name="connsiteX14" fmla="*/ 927637 w 1653978"/>
                  <a:gd name="connsiteY14" fmla="*/ 1780178 h 2158349"/>
                  <a:gd name="connsiteX15" fmla="*/ 720808 w 1653978"/>
                  <a:gd name="connsiteY15" fmla="*/ 1420949 h 2158349"/>
                  <a:gd name="connsiteX16" fmla="*/ 187408 w 1653978"/>
                  <a:gd name="connsiteY16" fmla="*/ 800463 h 2158349"/>
                  <a:gd name="connsiteX17" fmla="*/ 24122 w 1653978"/>
                  <a:gd name="connsiteY17" fmla="*/ 408578 h 2158349"/>
                  <a:gd name="connsiteX18" fmla="*/ 13237 w 1653978"/>
                  <a:gd name="connsiteY18" fmla="*/ 92892 h 2158349"/>
                  <a:gd name="connsiteX19" fmla="*/ 122094 w 1653978"/>
                  <a:gd name="connsiteY19" fmla="*/ 5806 h 2158349"/>
                  <a:gd name="connsiteX0" fmla="*/ 122094 w 1648136"/>
                  <a:gd name="connsiteY0" fmla="*/ 5806 h 2158349"/>
                  <a:gd name="connsiteX1" fmla="*/ 328922 w 1648136"/>
                  <a:gd name="connsiteY1" fmla="*/ 223521 h 2158349"/>
                  <a:gd name="connsiteX2" fmla="*/ 274494 w 1648136"/>
                  <a:gd name="connsiteY2" fmla="*/ 332378 h 2158349"/>
                  <a:gd name="connsiteX3" fmla="*/ 448665 w 1648136"/>
                  <a:gd name="connsiteY3" fmla="*/ 756921 h 2158349"/>
                  <a:gd name="connsiteX4" fmla="*/ 1064797 w 1648136"/>
                  <a:gd name="connsiteY4" fmla="*/ 1230449 h 2158349"/>
                  <a:gd name="connsiteX5" fmla="*/ 1339661 w 1648136"/>
                  <a:gd name="connsiteY5" fmla="*/ 1276169 h 2158349"/>
                  <a:gd name="connsiteX6" fmla="*/ 1455865 w 1648136"/>
                  <a:gd name="connsiteY6" fmla="*/ 1214937 h 2158349"/>
                  <a:gd name="connsiteX7" fmla="*/ 1645550 w 1648136"/>
                  <a:gd name="connsiteY7" fmla="*/ 1093833 h 2158349"/>
                  <a:gd name="connsiteX8" fmla="*/ 1559008 w 1648136"/>
                  <a:gd name="connsiteY8" fmla="*/ 1257663 h 2158349"/>
                  <a:gd name="connsiteX9" fmla="*/ 1461037 w 1648136"/>
                  <a:gd name="connsiteY9" fmla="*/ 1540692 h 2158349"/>
                  <a:gd name="connsiteX10" fmla="*/ 1471922 w 1648136"/>
                  <a:gd name="connsiteY10" fmla="*/ 1649549 h 2158349"/>
                  <a:gd name="connsiteX11" fmla="*/ 1319522 w 1648136"/>
                  <a:gd name="connsiteY11" fmla="*/ 1703978 h 2158349"/>
                  <a:gd name="connsiteX12" fmla="*/ 1080037 w 1648136"/>
                  <a:gd name="connsiteY12" fmla="*/ 2030549 h 2158349"/>
                  <a:gd name="connsiteX13" fmla="*/ 1003837 w 1648136"/>
                  <a:gd name="connsiteY13" fmla="*/ 2128521 h 2158349"/>
                  <a:gd name="connsiteX14" fmla="*/ 916751 w 1648136"/>
                  <a:gd name="connsiteY14" fmla="*/ 2128521 h 2158349"/>
                  <a:gd name="connsiteX15" fmla="*/ 927637 w 1648136"/>
                  <a:gd name="connsiteY15" fmla="*/ 1780178 h 2158349"/>
                  <a:gd name="connsiteX16" fmla="*/ 720808 w 1648136"/>
                  <a:gd name="connsiteY16" fmla="*/ 1420949 h 2158349"/>
                  <a:gd name="connsiteX17" fmla="*/ 187408 w 1648136"/>
                  <a:gd name="connsiteY17" fmla="*/ 800463 h 2158349"/>
                  <a:gd name="connsiteX18" fmla="*/ 24122 w 1648136"/>
                  <a:gd name="connsiteY18" fmla="*/ 408578 h 2158349"/>
                  <a:gd name="connsiteX19" fmla="*/ 13237 w 1648136"/>
                  <a:gd name="connsiteY19" fmla="*/ 92892 h 2158349"/>
                  <a:gd name="connsiteX20" fmla="*/ 122094 w 1648136"/>
                  <a:gd name="connsiteY20" fmla="*/ 5806 h 2158349"/>
                  <a:gd name="connsiteX0" fmla="*/ 122094 w 1648540"/>
                  <a:gd name="connsiteY0" fmla="*/ 5806 h 2158349"/>
                  <a:gd name="connsiteX1" fmla="*/ 328922 w 1648540"/>
                  <a:gd name="connsiteY1" fmla="*/ 223521 h 2158349"/>
                  <a:gd name="connsiteX2" fmla="*/ 274494 w 1648540"/>
                  <a:gd name="connsiteY2" fmla="*/ 332378 h 2158349"/>
                  <a:gd name="connsiteX3" fmla="*/ 448665 w 1648540"/>
                  <a:gd name="connsiteY3" fmla="*/ 756921 h 2158349"/>
                  <a:gd name="connsiteX4" fmla="*/ 1064797 w 1648540"/>
                  <a:gd name="connsiteY4" fmla="*/ 1230449 h 2158349"/>
                  <a:gd name="connsiteX5" fmla="*/ 1339661 w 1648540"/>
                  <a:gd name="connsiteY5" fmla="*/ 1276169 h 2158349"/>
                  <a:gd name="connsiteX6" fmla="*/ 1446340 w 1648540"/>
                  <a:gd name="connsiteY6" fmla="*/ 1201602 h 2158349"/>
                  <a:gd name="connsiteX7" fmla="*/ 1645550 w 1648540"/>
                  <a:gd name="connsiteY7" fmla="*/ 1093833 h 2158349"/>
                  <a:gd name="connsiteX8" fmla="*/ 1559008 w 1648540"/>
                  <a:gd name="connsiteY8" fmla="*/ 1257663 h 2158349"/>
                  <a:gd name="connsiteX9" fmla="*/ 1461037 w 1648540"/>
                  <a:gd name="connsiteY9" fmla="*/ 1540692 h 2158349"/>
                  <a:gd name="connsiteX10" fmla="*/ 1471922 w 1648540"/>
                  <a:gd name="connsiteY10" fmla="*/ 1649549 h 2158349"/>
                  <a:gd name="connsiteX11" fmla="*/ 1319522 w 1648540"/>
                  <a:gd name="connsiteY11" fmla="*/ 1703978 h 2158349"/>
                  <a:gd name="connsiteX12" fmla="*/ 1080037 w 1648540"/>
                  <a:gd name="connsiteY12" fmla="*/ 2030549 h 2158349"/>
                  <a:gd name="connsiteX13" fmla="*/ 1003837 w 1648540"/>
                  <a:gd name="connsiteY13" fmla="*/ 2128521 h 2158349"/>
                  <a:gd name="connsiteX14" fmla="*/ 916751 w 1648540"/>
                  <a:gd name="connsiteY14" fmla="*/ 2128521 h 2158349"/>
                  <a:gd name="connsiteX15" fmla="*/ 927637 w 1648540"/>
                  <a:gd name="connsiteY15" fmla="*/ 1780178 h 2158349"/>
                  <a:gd name="connsiteX16" fmla="*/ 720808 w 1648540"/>
                  <a:gd name="connsiteY16" fmla="*/ 1420949 h 2158349"/>
                  <a:gd name="connsiteX17" fmla="*/ 187408 w 1648540"/>
                  <a:gd name="connsiteY17" fmla="*/ 800463 h 2158349"/>
                  <a:gd name="connsiteX18" fmla="*/ 24122 w 1648540"/>
                  <a:gd name="connsiteY18" fmla="*/ 408578 h 2158349"/>
                  <a:gd name="connsiteX19" fmla="*/ 13237 w 1648540"/>
                  <a:gd name="connsiteY19" fmla="*/ 92892 h 2158349"/>
                  <a:gd name="connsiteX20" fmla="*/ 122094 w 1648540"/>
                  <a:gd name="connsiteY20" fmla="*/ 5806 h 2158349"/>
                  <a:gd name="connsiteX0" fmla="*/ 122094 w 1648540"/>
                  <a:gd name="connsiteY0" fmla="*/ 5806 h 2158349"/>
                  <a:gd name="connsiteX1" fmla="*/ 328922 w 1648540"/>
                  <a:gd name="connsiteY1" fmla="*/ 223521 h 2158349"/>
                  <a:gd name="connsiteX2" fmla="*/ 274494 w 1648540"/>
                  <a:gd name="connsiteY2" fmla="*/ 332378 h 2158349"/>
                  <a:gd name="connsiteX3" fmla="*/ 448665 w 1648540"/>
                  <a:gd name="connsiteY3" fmla="*/ 756921 h 2158349"/>
                  <a:gd name="connsiteX4" fmla="*/ 1064797 w 1648540"/>
                  <a:gd name="connsiteY4" fmla="*/ 1230449 h 2158349"/>
                  <a:gd name="connsiteX5" fmla="*/ 1339661 w 1648540"/>
                  <a:gd name="connsiteY5" fmla="*/ 1276169 h 2158349"/>
                  <a:gd name="connsiteX6" fmla="*/ 1446340 w 1648540"/>
                  <a:gd name="connsiteY6" fmla="*/ 1201602 h 2158349"/>
                  <a:gd name="connsiteX7" fmla="*/ 1645550 w 1648540"/>
                  <a:gd name="connsiteY7" fmla="*/ 1093833 h 2158349"/>
                  <a:gd name="connsiteX8" fmla="*/ 1559008 w 1648540"/>
                  <a:gd name="connsiteY8" fmla="*/ 1257663 h 2158349"/>
                  <a:gd name="connsiteX9" fmla="*/ 1461037 w 1648540"/>
                  <a:gd name="connsiteY9" fmla="*/ 1540692 h 2158349"/>
                  <a:gd name="connsiteX10" fmla="*/ 1471922 w 1648540"/>
                  <a:gd name="connsiteY10" fmla="*/ 1649549 h 2158349"/>
                  <a:gd name="connsiteX11" fmla="*/ 1319522 w 1648540"/>
                  <a:gd name="connsiteY11" fmla="*/ 1703978 h 2158349"/>
                  <a:gd name="connsiteX12" fmla="*/ 1080037 w 1648540"/>
                  <a:gd name="connsiteY12" fmla="*/ 2030549 h 2158349"/>
                  <a:gd name="connsiteX13" fmla="*/ 1003837 w 1648540"/>
                  <a:gd name="connsiteY13" fmla="*/ 2128521 h 2158349"/>
                  <a:gd name="connsiteX14" fmla="*/ 916751 w 1648540"/>
                  <a:gd name="connsiteY14" fmla="*/ 2128521 h 2158349"/>
                  <a:gd name="connsiteX15" fmla="*/ 927637 w 1648540"/>
                  <a:gd name="connsiteY15" fmla="*/ 1780178 h 2158349"/>
                  <a:gd name="connsiteX16" fmla="*/ 720808 w 1648540"/>
                  <a:gd name="connsiteY16" fmla="*/ 1420949 h 2158349"/>
                  <a:gd name="connsiteX17" fmla="*/ 187408 w 1648540"/>
                  <a:gd name="connsiteY17" fmla="*/ 800463 h 2158349"/>
                  <a:gd name="connsiteX18" fmla="*/ 24122 w 1648540"/>
                  <a:gd name="connsiteY18" fmla="*/ 408578 h 2158349"/>
                  <a:gd name="connsiteX19" fmla="*/ 13237 w 1648540"/>
                  <a:gd name="connsiteY19" fmla="*/ 92892 h 2158349"/>
                  <a:gd name="connsiteX20" fmla="*/ 122094 w 1648540"/>
                  <a:gd name="connsiteY20" fmla="*/ 5806 h 2158349"/>
                  <a:gd name="connsiteX0" fmla="*/ 122094 w 1670873"/>
                  <a:gd name="connsiteY0" fmla="*/ 5806 h 2158349"/>
                  <a:gd name="connsiteX1" fmla="*/ 328922 w 1670873"/>
                  <a:gd name="connsiteY1" fmla="*/ 223521 h 2158349"/>
                  <a:gd name="connsiteX2" fmla="*/ 274494 w 1670873"/>
                  <a:gd name="connsiteY2" fmla="*/ 332378 h 2158349"/>
                  <a:gd name="connsiteX3" fmla="*/ 448665 w 1670873"/>
                  <a:gd name="connsiteY3" fmla="*/ 756921 h 2158349"/>
                  <a:gd name="connsiteX4" fmla="*/ 1064797 w 1670873"/>
                  <a:gd name="connsiteY4" fmla="*/ 1230449 h 2158349"/>
                  <a:gd name="connsiteX5" fmla="*/ 1339661 w 1670873"/>
                  <a:gd name="connsiteY5" fmla="*/ 1276169 h 2158349"/>
                  <a:gd name="connsiteX6" fmla="*/ 1446340 w 1670873"/>
                  <a:gd name="connsiteY6" fmla="*/ 1201602 h 2158349"/>
                  <a:gd name="connsiteX7" fmla="*/ 1668410 w 1670873"/>
                  <a:gd name="connsiteY7" fmla="*/ 1107168 h 2158349"/>
                  <a:gd name="connsiteX8" fmla="*/ 1559008 w 1670873"/>
                  <a:gd name="connsiteY8" fmla="*/ 1257663 h 2158349"/>
                  <a:gd name="connsiteX9" fmla="*/ 1461037 w 1670873"/>
                  <a:gd name="connsiteY9" fmla="*/ 1540692 h 2158349"/>
                  <a:gd name="connsiteX10" fmla="*/ 1471922 w 1670873"/>
                  <a:gd name="connsiteY10" fmla="*/ 1649549 h 2158349"/>
                  <a:gd name="connsiteX11" fmla="*/ 1319522 w 1670873"/>
                  <a:gd name="connsiteY11" fmla="*/ 1703978 h 2158349"/>
                  <a:gd name="connsiteX12" fmla="*/ 1080037 w 1670873"/>
                  <a:gd name="connsiteY12" fmla="*/ 2030549 h 2158349"/>
                  <a:gd name="connsiteX13" fmla="*/ 1003837 w 1670873"/>
                  <a:gd name="connsiteY13" fmla="*/ 2128521 h 2158349"/>
                  <a:gd name="connsiteX14" fmla="*/ 916751 w 1670873"/>
                  <a:gd name="connsiteY14" fmla="*/ 2128521 h 2158349"/>
                  <a:gd name="connsiteX15" fmla="*/ 927637 w 1670873"/>
                  <a:gd name="connsiteY15" fmla="*/ 1780178 h 2158349"/>
                  <a:gd name="connsiteX16" fmla="*/ 720808 w 1670873"/>
                  <a:gd name="connsiteY16" fmla="*/ 1420949 h 2158349"/>
                  <a:gd name="connsiteX17" fmla="*/ 187408 w 1670873"/>
                  <a:gd name="connsiteY17" fmla="*/ 800463 h 2158349"/>
                  <a:gd name="connsiteX18" fmla="*/ 24122 w 1670873"/>
                  <a:gd name="connsiteY18" fmla="*/ 408578 h 2158349"/>
                  <a:gd name="connsiteX19" fmla="*/ 13237 w 1670873"/>
                  <a:gd name="connsiteY19" fmla="*/ 92892 h 2158349"/>
                  <a:gd name="connsiteX20" fmla="*/ 122094 w 1670873"/>
                  <a:gd name="connsiteY20" fmla="*/ 5806 h 2158349"/>
                  <a:gd name="connsiteX0" fmla="*/ 122094 w 1669589"/>
                  <a:gd name="connsiteY0" fmla="*/ 5806 h 2158349"/>
                  <a:gd name="connsiteX1" fmla="*/ 328922 w 1669589"/>
                  <a:gd name="connsiteY1" fmla="*/ 223521 h 2158349"/>
                  <a:gd name="connsiteX2" fmla="*/ 274494 w 1669589"/>
                  <a:gd name="connsiteY2" fmla="*/ 332378 h 2158349"/>
                  <a:gd name="connsiteX3" fmla="*/ 448665 w 1669589"/>
                  <a:gd name="connsiteY3" fmla="*/ 756921 h 2158349"/>
                  <a:gd name="connsiteX4" fmla="*/ 1064797 w 1669589"/>
                  <a:gd name="connsiteY4" fmla="*/ 1230449 h 2158349"/>
                  <a:gd name="connsiteX5" fmla="*/ 1339661 w 1669589"/>
                  <a:gd name="connsiteY5" fmla="*/ 1276169 h 2158349"/>
                  <a:gd name="connsiteX6" fmla="*/ 1446340 w 1669589"/>
                  <a:gd name="connsiteY6" fmla="*/ 1201602 h 2158349"/>
                  <a:gd name="connsiteX7" fmla="*/ 1606360 w 1669589"/>
                  <a:gd name="connsiteY7" fmla="*/ 1131117 h 2158349"/>
                  <a:gd name="connsiteX8" fmla="*/ 1668410 w 1669589"/>
                  <a:gd name="connsiteY8" fmla="*/ 1107168 h 2158349"/>
                  <a:gd name="connsiteX9" fmla="*/ 1559008 w 1669589"/>
                  <a:gd name="connsiteY9" fmla="*/ 1257663 h 2158349"/>
                  <a:gd name="connsiteX10" fmla="*/ 1461037 w 1669589"/>
                  <a:gd name="connsiteY10" fmla="*/ 1540692 h 2158349"/>
                  <a:gd name="connsiteX11" fmla="*/ 1471922 w 1669589"/>
                  <a:gd name="connsiteY11" fmla="*/ 1649549 h 2158349"/>
                  <a:gd name="connsiteX12" fmla="*/ 1319522 w 1669589"/>
                  <a:gd name="connsiteY12" fmla="*/ 1703978 h 2158349"/>
                  <a:gd name="connsiteX13" fmla="*/ 1080037 w 1669589"/>
                  <a:gd name="connsiteY13" fmla="*/ 2030549 h 2158349"/>
                  <a:gd name="connsiteX14" fmla="*/ 1003837 w 1669589"/>
                  <a:gd name="connsiteY14" fmla="*/ 2128521 h 2158349"/>
                  <a:gd name="connsiteX15" fmla="*/ 916751 w 1669589"/>
                  <a:gd name="connsiteY15" fmla="*/ 2128521 h 2158349"/>
                  <a:gd name="connsiteX16" fmla="*/ 927637 w 1669589"/>
                  <a:gd name="connsiteY16" fmla="*/ 1780178 h 2158349"/>
                  <a:gd name="connsiteX17" fmla="*/ 720808 w 1669589"/>
                  <a:gd name="connsiteY17" fmla="*/ 1420949 h 2158349"/>
                  <a:gd name="connsiteX18" fmla="*/ 187408 w 1669589"/>
                  <a:gd name="connsiteY18" fmla="*/ 800463 h 2158349"/>
                  <a:gd name="connsiteX19" fmla="*/ 24122 w 1669589"/>
                  <a:gd name="connsiteY19" fmla="*/ 408578 h 2158349"/>
                  <a:gd name="connsiteX20" fmla="*/ 13237 w 1669589"/>
                  <a:gd name="connsiteY20" fmla="*/ 92892 h 2158349"/>
                  <a:gd name="connsiteX21" fmla="*/ 122094 w 1669589"/>
                  <a:gd name="connsiteY21" fmla="*/ 5806 h 2158349"/>
                  <a:gd name="connsiteX0" fmla="*/ 122094 w 1670228"/>
                  <a:gd name="connsiteY0" fmla="*/ 5806 h 2158349"/>
                  <a:gd name="connsiteX1" fmla="*/ 328922 w 1670228"/>
                  <a:gd name="connsiteY1" fmla="*/ 223521 h 2158349"/>
                  <a:gd name="connsiteX2" fmla="*/ 274494 w 1670228"/>
                  <a:gd name="connsiteY2" fmla="*/ 332378 h 2158349"/>
                  <a:gd name="connsiteX3" fmla="*/ 448665 w 1670228"/>
                  <a:gd name="connsiteY3" fmla="*/ 756921 h 2158349"/>
                  <a:gd name="connsiteX4" fmla="*/ 1064797 w 1670228"/>
                  <a:gd name="connsiteY4" fmla="*/ 1230449 h 2158349"/>
                  <a:gd name="connsiteX5" fmla="*/ 1339661 w 1670228"/>
                  <a:gd name="connsiteY5" fmla="*/ 1276169 h 2158349"/>
                  <a:gd name="connsiteX6" fmla="*/ 1446340 w 1670228"/>
                  <a:gd name="connsiteY6" fmla="*/ 1201602 h 2158349"/>
                  <a:gd name="connsiteX7" fmla="*/ 1613980 w 1670228"/>
                  <a:gd name="connsiteY7" fmla="*/ 1104447 h 2158349"/>
                  <a:gd name="connsiteX8" fmla="*/ 1668410 w 1670228"/>
                  <a:gd name="connsiteY8" fmla="*/ 1107168 h 2158349"/>
                  <a:gd name="connsiteX9" fmla="*/ 1559008 w 1670228"/>
                  <a:gd name="connsiteY9" fmla="*/ 1257663 h 2158349"/>
                  <a:gd name="connsiteX10" fmla="*/ 1461037 w 1670228"/>
                  <a:gd name="connsiteY10" fmla="*/ 1540692 h 2158349"/>
                  <a:gd name="connsiteX11" fmla="*/ 1471922 w 1670228"/>
                  <a:gd name="connsiteY11" fmla="*/ 1649549 h 2158349"/>
                  <a:gd name="connsiteX12" fmla="*/ 1319522 w 1670228"/>
                  <a:gd name="connsiteY12" fmla="*/ 1703978 h 2158349"/>
                  <a:gd name="connsiteX13" fmla="*/ 1080037 w 1670228"/>
                  <a:gd name="connsiteY13" fmla="*/ 2030549 h 2158349"/>
                  <a:gd name="connsiteX14" fmla="*/ 1003837 w 1670228"/>
                  <a:gd name="connsiteY14" fmla="*/ 2128521 h 2158349"/>
                  <a:gd name="connsiteX15" fmla="*/ 916751 w 1670228"/>
                  <a:gd name="connsiteY15" fmla="*/ 2128521 h 2158349"/>
                  <a:gd name="connsiteX16" fmla="*/ 927637 w 1670228"/>
                  <a:gd name="connsiteY16" fmla="*/ 1780178 h 2158349"/>
                  <a:gd name="connsiteX17" fmla="*/ 720808 w 1670228"/>
                  <a:gd name="connsiteY17" fmla="*/ 1420949 h 2158349"/>
                  <a:gd name="connsiteX18" fmla="*/ 187408 w 1670228"/>
                  <a:gd name="connsiteY18" fmla="*/ 800463 h 2158349"/>
                  <a:gd name="connsiteX19" fmla="*/ 24122 w 1670228"/>
                  <a:gd name="connsiteY19" fmla="*/ 408578 h 2158349"/>
                  <a:gd name="connsiteX20" fmla="*/ 13237 w 1670228"/>
                  <a:gd name="connsiteY20" fmla="*/ 92892 h 2158349"/>
                  <a:gd name="connsiteX21" fmla="*/ 122094 w 1670228"/>
                  <a:gd name="connsiteY21" fmla="*/ 5806 h 2158349"/>
                  <a:gd name="connsiteX0" fmla="*/ 122094 w 1669786"/>
                  <a:gd name="connsiteY0" fmla="*/ 5806 h 2158349"/>
                  <a:gd name="connsiteX1" fmla="*/ 328922 w 1669786"/>
                  <a:gd name="connsiteY1" fmla="*/ 223521 h 2158349"/>
                  <a:gd name="connsiteX2" fmla="*/ 274494 w 1669786"/>
                  <a:gd name="connsiteY2" fmla="*/ 332378 h 2158349"/>
                  <a:gd name="connsiteX3" fmla="*/ 448665 w 1669786"/>
                  <a:gd name="connsiteY3" fmla="*/ 756921 h 2158349"/>
                  <a:gd name="connsiteX4" fmla="*/ 1064797 w 1669786"/>
                  <a:gd name="connsiteY4" fmla="*/ 1230449 h 2158349"/>
                  <a:gd name="connsiteX5" fmla="*/ 1339661 w 1669786"/>
                  <a:gd name="connsiteY5" fmla="*/ 1276169 h 2158349"/>
                  <a:gd name="connsiteX6" fmla="*/ 1446340 w 1669786"/>
                  <a:gd name="connsiteY6" fmla="*/ 1201602 h 2158349"/>
                  <a:gd name="connsiteX7" fmla="*/ 1518729 w 1669786"/>
                  <a:gd name="connsiteY7" fmla="*/ 1159692 h 2158349"/>
                  <a:gd name="connsiteX8" fmla="*/ 1613980 w 1669786"/>
                  <a:gd name="connsiteY8" fmla="*/ 1104447 h 2158349"/>
                  <a:gd name="connsiteX9" fmla="*/ 1668410 w 1669786"/>
                  <a:gd name="connsiteY9" fmla="*/ 1107168 h 2158349"/>
                  <a:gd name="connsiteX10" fmla="*/ 1559008 w 1669786"/>
                  <a:gd name="connsiteY10" fmla="*/ 1257663 h 2158349"/>
                  <a:gd name="connsiteX11" fmla="*/ 1461037 w 1669786"/>
                  <a:gd name="connsiteY11" fmla="*/ 1540692 h 2158349"/>
                  <a:gd name="connsiteX12" fmla="*/ 1471922 w 1669786"/>
                  <a:gd name="connsiteY12" fmla="*/ 1649549 h 2158349"/>
                  <a:gd name="connsiteX13" fmla="*/ 1319522 w 1669786"/>
                  <a:gd name="connsiteY13" fmla="*/ 1703978 h 2158349"/>
                  <a:gd name="connsiteX14" fmla="*/ 1080037 w 1669786"/>
                  <a:gd name="connsiteY14" fmla="*/ 2030549 h 2158349"/>
                  <a:gd name="connsiteX15" fmla="*/ 1003837 w 1669786"/>
                  <a:gd name="connsiteY15" fmla="*/ 2128521 h 2158349"/>
                  <a:gd name="connsiteX16" fmla="*/ 916751 w 1669786"/>
                  <a:gd name="connsiteY16" fmla="*/ 2128521 h 2158349"/>
                  <a:gd name="connsiteX17" fmla="*/ 927637 w 1669786"/>
                  <a:gd name="connsiteY17" fmla="*/ 1780178 h 2158349"/>
                  <a:gd name="connsiteX18" fmla="*/ 720808 w 1669786"/>
                  <a:gd name="connsiteY18" fmla="*/ 1420949 h 2158349"/>
                  <a:gd name="connsiteX19" fmla="*/ 187408 w 1669786"/>
                  <a:gd name="connsiteY19" fmla="*/ 800463 h 2158349"/>
                  <a:gd name="connsiteX20" fmla="*/ 24122 w 1669786"/>
                  <a:gd name="connsiteY20" fmla="*/ 408578 h 2158349"/>
                  <a:gd name="connsiteX21" fmla="*/ 13237 w 1669786"/>
                  <a:gd name="connsiteY21" fmla="*/ 92892 h 2158349"/>
                  <a:gd name="connsiteX22" fmla="*/ 122094 w 1669786"/>
                  <a:gd name="connsiteY22" fmla="*/ 5806 h 2158349"/>
                  <a:gd name="connsiteX0" fmla="*/ 122094 w 1669786"/>
                  <a:gd name="connsiteY0" fmla="*/ 5806 h 2158349"/>
                  <a:gd name="connsiteX1" fmla="*/ 328922 w 1669786"/>
                  <a:gd name="connsiteY1" fmla="*/ 223521 h 2158349"/>
                  <a:gd name="connsiteX2" fmla="*/ 274494 w 1669786"/>
                  <a:gd name="connsiteY2" fmla="*/ 332378 h 2158349"/>
                  <a:gd name="connsiteX3" fmla="*/ 448665 w 1669786"/>
                  <a:gd name="connsiteY3" fmla="*/ 756921 h 2158349"/>
                  <a:gd name="connsiteX4" fmla="*/ 1064797 w 1669786"/>
                  <a:gd name="connsiteY4" fmla="*/ 1230449 h 2158349"/>
                  <a:gd name="connsiteX5" fmla="*/ 1339661 w 1669786"/>
                  <a:gd name="connsiteY5" fmla="*/ 1276169 h 2158349"/>
                  <a:gd name="connsiteX6" fmla="*/ 1446340 w 1669786"/>
                  <a:gd name="connsiteY6" fmla="*/ 1201602 h 2158349"/>
                  <a:gd name="connsiteX7" fmla="*/ 1518729 w 1669786"/>
                  <a:gd name="connsiteY7" fmla="*/ 1159692 h 2158349"/>
                  <a:gd name="connsiteX8" fmla="*/ 1613980 w 1669786"/>
                  <a:gd name="connsiteY8" fmla="*/ 1104447 h 2158349"/>
                  <a:gd name="connsiteX9" fmla="*/ 1668410 w 1669786"/>
                  <a:gd name="connsiteY9" fmla="*/ 1107168 h 2158349"/>
                  <a:gd name="connsiteX10" fmla="*/ 1559008 w 1669786"/>
                  <a:gd name="connsiteY10" fmla="*/ 1257663 h 2158349"/>
                  <a:gd name="connsiteX11" fmla="*/ 1461037 w 1669786"/>
                  <a:gd name="connsiteY11" fmla="*/ 1540692 h 2158349"/>
                  <a:gd name="connsiteX12" fmla="*/ 1471922 w 1669786"/>
                  <a:gd name="connsiteY12" fmla="*/ 1649549 h 2158349"/>
                  <a:gd name="connsiteX13" fmla="*/ 1319522 w 1669786"/>
                  <a:gd name="connsiteY13" fmla="*/ 1703978 h 2158349"/>
                  <a:gd name="connsiteX14" fmla="*/ 1080037 w 1669786"/>
                  <a:gd name="connsiteY14" fmla="*/ 2030549 h 2158349"/>
                  <a:gd name="connsiteX15" fmla="*/ 1003837 w 1669786"/>
                  <a:gd name="connsiteY15" fmla="*/ 2128521 h 2158349"/>
                  <a:gd name="connsiteX16" fmla="*/ 916751 w 1669786"/>
                  <a:gd name="connsiteY16" fmla="*/ 2128521 h 2158349"/>
                  <a:gd name="connsiteX17" fmla="*/ 927637 w 1669786"/>
                  <a:gd name="connsiteY17" fmla="*/ 1780178 h 2158349"/>
                  <a:gd name="connsiteX18" fmla="*/ 720808 w 1669786"/>
                  <a:gd name="connsiteY18" fmla="*/ 1420949 h 2158349"/>
                  <a:gd name="connsiteX19" fmla="*/ 187408 w 1669786"/>
                  <a:gd name="connsiteY19" fmla="*/ 800463 h 2158349"/>
                  <a:gd name="connsiteX20" fmla="*/ 24122 w 1669786"/>
                  <a:gd name="connsiteY20" fmla="*/ 408578 h 2158349"/>
                  <a:gd name="connsiteX21" fmla="*/ 13237 w 1669786"/>
                  <a:gd name="connsiteY21" fmla="*/ 92892 h 2158349"/>
                  <a:gd name="connsiteX22" fmla="*/ 122094 w 1669786"/>
                  <a:gd name="connsiteY22" fmla="*/ 5806 h 2158349"/>
                  <a:gd name="connsiteX0" fmla="*/ 122094 w 1669786"/>
                  <a:gd name="connsiteY0" fmla="*/ 5806 h 2158349"/>
                  <a:gd name="connsiteX1" fmla="*/ 328922 w 1669786"/>
                  <a:gd name="connsiteY1" fmla="*/ 223521 h 2158349"/>
                  <a:gd name="connsiteX2" fmla="*/ 274494 w 1669786"/>
                  <a:gd name="connsiteY2" fmla="*/ 332378 h 2158349"/>
                  <a:gd name="connsiteX3" fmla="*/ 448665 w 1669786"/>
                  <a:gd name="connsiteY3" fmla="*/ 756921 h 2158349"/>
                  <a:gd name="connsiteX4" fmla="*/ 1064797 w 1669786"/>
                  <a:gd name="connsiteY4" fmla="*/ 1230449 h 2158349"/>
                  <a:gd name="connsiteX5" fmla="*/ 1339661 w 1669786"/>
                  <a:gd name="connsiteY5" fmla="*/ 1276169 h 2158349"/>
                  <a:gd name="connsiteX6" fmla="*/ 1446340 w 1669786"/>
                  <a:gd name="connsiteY6" fmla="*/ 1201602 h 2158349"/>
                  <a:gd name="connsiteX7" fmla="*/ 1526349 w 1669786"/>
                  <a:gd name="connsiteY7" fmla="*/ 1171122 h 2158349"/>
                  <a:gd name="connsiteX8" fmla="*/ 1613980 w 1669786"/>
                  <a:gd name="connsiteY8" fmla="*/ 1104447 h 2158349"/>
                  <a:gd name="connsiteX9" fmla="*/ 1668410 w 1669786"/>
                  <a:gd name="connsiteY9" fmla="*/ 1107168 h 2158349"/>
                  <a:gd name="connsiteX10" fmla="*/ 1559008 w 1669786"/>
                  <a:gd name="connsiteY10" fmla="*/ 1257663 h 2158349"/>
                  <a:gd name="connsiteX11" fmla="*/ 1461037 w 1669786"/>
                  <a:gd name="connsiteY11" fmla="*/ 1540692 h 2158349"/>
                  <a:gd name="connsiteX12" fmla="*/ 1471922 w 1669786"/>
                  <a:gd name="connsiteY12" fmla="*/ 1649549 h 2158349"/>
                  <a:gd name="connsiteX13" fmla="*/ 1319522 w 1669786"/>
                  <a:gd name="connsiteY13" fmla="*/ 1703978 h 2158349"/>
                  <a:gd name="connsiteX14" fmla="*/ 1080037 w 1669786"/>
                  <a:gd name="connsiteY14" fmla="*/ 2030549 h 2158349"/>
                  <a:gd name="connsiteX15" fmla="*/ 1003837 w 1669786"/>
                  <a:gd name="connsiteY15" fmla="*/ 2128521 h 2158349"/>
                  <a:gd name="connsiteX16" fmla="*/ 916751 w 1669786"/>
                  <a:gd name="connsiteY16" fmla="*/ 2128521 h 2158349"/>
                  <a:gd name="connsiteX17" fmla="*/ 927637 w 1669786"/>
                  <a:gd name="connsiteY17" fmla="*/ 1780178 h 2158349"/>
                  <a:gd name="connsiteX18" fmla="*/ 720808 w 1669786"/>
                  <a:gd name="connsiteY18" fmla="*/ 1420949 h 2158349"/>
                  <a:gd name="connsiteX19" fmla="*/ 187408 w 1669786"/>
                  <a:gd name="connsiteY19" fmla="*/ 800463 h 2158349"/>
                  <a:gd name="connsiteX20" fmla="*/ 24122 w 1669786"/>
                  <a:gd name="connsiteY20" fmla="*/ 408578 h 2158349"/>
                  <a:gd name="connsiteX21" fmla="*/ 13237 w 1669786"/>
                  <a:gd name="connsiteY21" fmla="*/ 92892 h 2158349"/>
                  <a:gd name="connsiteX22" fmla="*/ 122094 w 1669786"/>
                  <a:gd name="connsiteY22" fmla="*/ 5806 h 2158349"/>
                  <a:gd name="connsiteX0" fmla="*/ 122094 w 1669142"/>
                  <a:gd name="connsiteY0" fmla="*/ 5806 h 2158349"/>
                  <a:gd name="connsiteX1" fmla="*/ 328922 w 1669142"/>
                  <a:gd name="connsiteY1" fmla="*/ 223521 h 2158349"/>
                  <a:gd name="connsiteX2" fmla="*/ 274494 w 1669142"/>
                  <a:gd name="connsiteY2" fmla="*/ 332378 h 2158349"/>
                  <a:gd name="connsiteX3" fmla="*/ 448665 w 1669142"/>
                  <a:gd name="connsiteY3" fmla="*/ 756921 h 2158349"/>
                  <a:gd name="connsiteX4" fmla="*/ 1064797 w 1669142"/>
                  <a:gd name="connsiteY4" fmla="*/ 1230449 h 2158349"/>
                  <a:gd name="connsiteX5" fmla="*/ 1339661 w 1669142"/>
                  <a:gd name="connsiteY5" fmla="*/ 1276169 h 2158349"/>
                  <a:gd name="connsiteX6" fmla="*/ 1446340 w 1669142"/>
                  <a:gd name="connsiteY6" fmla="*/ 1201602 h 2158349"/>
                  <a:gd name="connsiteX7" fmla="*/ 1526349 w 1669142"/>
                  <a:gd name="connsiteY7" fmla="*/ 1171122 h 2158349"/>
                  <a:gd name="connsiteX8" fmla="*/ 1613980 w 1669142"/>
                  <a:gd name="connsiteY8" fmla="*/ 1104447 h 2158349"/>
                  <a:gd name="connsiteX9" fmla="*/ 1668410 w 1669142"/>
                  <a:gd name="connsiteY9" fmla="*/ 1107168 h 2158349"/>
                  <a:gd name="connsiteX10" fmla="*/ 1576153 w 1669142"/>
                  <a:gd name="connsiteY10" fmla="*/ 1305288 h 2158349"/>
                  <a:gd name="connsiteX11" fmla="*/ 1461037 w 1669142"/>
                  <a:gd name="connsiteY11" fmla="*/ 1540692 h 2158349"/>
                  <a:gd name="connsiteX12" fmla="*/ 1471922 w 1669142"/>
                  <a:gd name="connsiteY12" fmla="*/ 1649549 h 2158349"/>
                  <a:gd name="connsiteX13" fmla="*/ 1319522 w 1669142"/>
                  <a:gd name="connsiteY13" fmla="*/ 1703978 h 2158349"/>
                  <a:gd name="connsiteX14" fmla="*/ 1080037 w 1669142"/>
                  <a:gd name="connsiteY14" fmla="*/ 2030549 h 2158349"/>
                  <a:gd name="connsiteX15" fmla="*/ 1003837 w 1669142"/>
                  <a:gd name="connsiteY15" fmla="*/ 2128521 h 2158349"/>
                  <a:gd name="connsiteX16" fmla="*/ 916751 w 1669142"/>
                  <a:gd name="connsiteY16" fmla="*/ 2128521 h 2158349"/>
                  <a:gd name="connsiteX17" fmla="*/ 927637 w 1669142"/>
                  <a:gd name="connsiteY17" fmla="*/ 1780178 h 2158349"/>
                  <a:gd name="connsiteX18" fmla="*/ 720808 w 1669142"/>
                  <a:gd name="connsiteY18" fmla="*/ 1420949 h 2158349"/>
                  <a:gd name="connsiteX19" fmla="*/ 187408 w 1669142"/>
                  <a:gd name="connsiteY19" fmla="*/ 800463 h 2158349"/>
                  <a:gd name="connsiteX20" fmla="*/ 24122 w 1669142"/>
                  <a:gd name="connsiteY20" fmla="*/ 408578 h 2158349"/>
                  <a:gd name="connsiteX21" fmla="*/ 13237 w 1669142"/>
                  <a:gd name="connsiteY21" fmla="*/ 92892 h 2158349"/>
                  <a:gd name="connsiteX22" fmla="*/ 122094 w 1669142"/>
                  <a:gd name="connsiteY22" fmla="*/ 5806 h 2158349"/>
                  <a:gd name="connsiteX0" fmla="*/ 122094 w 1668534"/>
                  <a:gd name="connsiteY0" fmla="*/ 5806 h 2158349"/>
                  <a:gd name="connsiteX1" fmla="*/ 328922 w 1668534"/>
                  <a:gd name="connsiteY1" fmla="*/ 223521 h 2158349"/>
                  <a:gd name="connsiteX2" fmla="*/ 274494 w 1668534"/>
                  <a:gd name="connsiteY2" fmla="*/ 332378 h 2158349"/>
                  <a:gd name="connsiteX3" fmla="*/ 448665 w 1668534"/>
                  <a:gd name="connsiteY3" fmla="*/ 756921 h 2158349"/>
                  <a:gd name="connsiteX4" fmla="*/ 1064797 w 1668534"/>
                  <a:gd name="connsiteY4" fmla="*/ 1230449 h 2158349"/>
                  <a:gd name="connsiteX5" fmla="*/ 1339661 w 1668534"/>
                  <a:gd name="connsiteY5" fmla="*/ 1276169 h 2158349"/>
                  <a:gd name="connsiteX6" fmla="*/ 1446340 w 1668534"/>
                  <a:gd name="connsiteY6" fmla="*/ 1201602 h 2158349"/>
                  <a:gd name="connsiteX7" fmla="*/ 1526349 w 1668534"/>
                  <a:gd name="connsiteY7" fmla="*/ 1171122 h 2158349"/>
                  <a:gd name="connsiteX8" fmla="*/ 1613980 w 1668534"/>
                  <a:gd name="connsiteY8" fmla="*/ 1104447 h 2158349"/>
                  <a:gd name="connsiteX9" fmla="*/ 1668410 w 1668534"/>
                  <a:gd name="connsiteY9" fmla="*/ 1107168 h 2158349"/>
                  <a:gd name="connsiteX10" fmla="*/ 1627314 w 1668534"/>
                  <a:gd name="connsiteY10" fmla="*/ 1199697 h 2158349"/>
                  <a:gd name="connsiteX11" fmla="*/ 1576153 w 1668534"/>
                  <a:gd name="connsiteY11" fmla="*/ 1305288 h 2158349"/>
                  <a:gd name="connsiteX12" fmla="*/ 1461037 w 1668534"/>
                  <a:gd name="connsiteY12" fmla="*/ 1540692 h 2158349"/>
                  <a:gd name="connsiteX13" fmla="*/ 1471922 w 1668534"/>
                  <a:gd name="connsiteY13" fmla="*/ 1649549 h 2158349"/>
                  <a:gd name="connsiteX14" fmla="*/ 1319522 w 1668534"/>
                  <a:gd name="connsiteY14" fmla="*/ 1703978 h 2158349"/>
                  <a:gd name="connsiteX15" fmla="*/ 1080037 w 1668534"/>
                  <a:gd name="connsiteY15" fmla="*/ 2030549 h 2158349"/>
                  <a:gd name="connsiteX16" fmla="*/ 1003837 w 1668534"/>
                  <a:gd name="connsiteY16" fmla="*/ 2128521 h 2158349"/>
                  <a:gd name="connsiteX17" fmla="*/ 916751 w 1668534"/>
                  <a:gd name="connsiteY17" fmla="*/ 2128521 h 2158349"/>
                  <a:gd name="connsiteX18" fmla="*/ 927637 w 1668534"/>
                  <a:gd name="connsiteY18" fmla="*/ 1780178 h 2158349"/>
                  <a:gd name="connsiteX19" fmla="*/ 720808 w 1668534"/>
                  <a:gd name="connsiteY19" fmla="*/ 1420949 h 2158349"/>
                  <a:gd name="connsiteX20" fmla="*/ 187408 w 1668534"/>
                  <a:gd name="connsiteY20" fmla="*/ 800463 h 2158349"/>
                  <a:gd name="connsiteX21" fmla="*/ 24122 w 1668534"/>
                  <a:gd name="connsiteY21" fmla="*/ 408578 h 2158349"/>
                  <a:gd name="connsiteX22" fmla="*/ 13237 w 1668534"/>
                  <a:gd name="connsiteY22" fmla="*/ 92892 h 2158349"/>
                  <a:gd name="connsiteX23" fmla="*/ 122094 w 1668534"/>
                  <a:gd name="connsiteY23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61037 w 1668431"/>
                  <a:gd name="connsiteY12" fmla="*/ 1540692 h 2158349"/>
                  <a:gd name="connsiteX13" fmla="*/ 1471922 w 1668431"/>
                  <a:gd name="connsiteY13" fmla="*/ 1649549 h 2158349"/>
                  <a:gd name="connsiteX14" fmla="*/ 1319522 w 1668431"/>
                  <a:gd name="connsiteY14" fmla="*/ 1703978 h 2158349"/>
                  <a:gd name="connsiteX15" fmla="*/ 1080037 w 1668431"/>
                  <a:gd name="connsiteY15" fmla="*/ 2030549 h 2158349"/>
                  <a:gd name="connsiteX16" fmla="*/ 1003837 w 1668431"/>
                  <a:gd name="connsiteY16" fmla="*/ 2128521 h 2158349"/>
                  <a:gd name="connsiteX17" fmla="*/ 916751 w 1668431"/>
                  <a:gd name="connsiteY17" fmla="*/ 2128521 h 2158349"/>
                  <a:gd name="connsiteX18" fmla="*/ 927637 w 1668431"/>
                  <a:gd name="connsiteY18" fmla="*/ 1780178 h 2158349"/>
                  <a:gd name="connsiteX19" fmla="*/ 720808 w 1668431"/>
                  <a:gd name="connsiteY19" fmla="*/ 1420949 h 2158349"/>
                  <a:gd name="connsiteX20" fmla="*/ 187408 w 1668431"/>
                  <a:gd name="connsiteY20" fmla="*/ 800463 h 2158349"/>
                  <a:gd name="connsiteX21" fmla="*/ 24122 w 1668431"/>
                  <a:gd name="connsiteY21" fmla="*/ 408578 h 2158349"/>
                  <a:gd name="connsiteX22" fmla="*/ 13237 w 1668431"/>
                  <a:gd name="connsiteY22" fmla="*/ 92892 h 2158349"/>
                  <a:gd name="connsiteX23" fmla="*/ 122094 w 1668431"/>
                  <a:gd name="connsiteY23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61037 w 1668431"/>
                  <a:gd name="connsiteY12" fmla="*/ 1540692 h 2158349"/>
                  <a:gd name="connsiteX13" fmla="*/ 1477637 w 1668431"/>
                  <a:gd name="connsiteY13" fmla="*/ 1632404 h 2158349"/>
                  <a:gd name="connsiteX14" fmla="*/ 1319522 w 1668431"/>
                  <a:gd name="connsiteY14" fmla="*/ 1703978 h 2158349"/>
                  <a:gd name="connsiteX15" fmla="*/ 1080037 w 1668431"/>
                  <a:gd name="connsiteY15" fmla="*/ 2030549 h 2158349"/>
                  <a:gd name="connsiteX16" fmla="*/ 1003837 w 1668431"/>
                  <a:gd name="connsiteY16" fmla="*/ 2128521 h 2158349"/>
                  <a:gd name="connsiteX17" fmla="*/ 916751 w 1668431"/>
                  <a:gd name="connsiteY17" fmla="*/ 2128521 h 2158349"/>
                  <a:gd name="connsiteX18" fmla="*/ 927637 w 1668431"/>
                  <a:gd name="connsiteY18" fmla="*/ 1780178 h 2158349"/>
                  <a:gd name="connsiteX19" fmla="*/ 720808 w 1668431"/>
                  <a:gd name="connsiteY19" fmla="*/ 1420949 h 2158349"/>
                  <a:gd name="connsiteX20" fmla="*/ 187408 w 1668431"/>
                  <a:gd name="connsiteY20" fmla="*/ 800463 h 2158349"/>
                  <a:gd name="connsiteX21" fmla="*/ 24122 w 1668431"/>
                  <a:gd name="connsiteY21" fmla="*/ 408578 h 2158349"/>
                  <a:gd name="connsiteX22" fmla="*/ 13237 w 1668431"/>
                  <a:gd name="connsiteY22" fmla="*/ 92892 h 2158349"/>
                  <a:gd name="connsiteX23" fmla="*/ 122094 w 1668431"/>
                  <a:gd name="connsiteY23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76277 w 1668431"/>
                  <a:gd name="connsiteY12" fmla="*/ 1533072 h 2158349"/>
                  <a:gd name="connsiteX13" fmla="*/ 1477637 w 1668431"/>
                  <a:gd name="connsiteY13" fmla="*/ 1632404 h 2158349"/>
                  <a:gd name="connsiteX14" fmla="*/ 1319522 w 1668431"/>
                  <a:gd name="connsiteY14" fmla="*/ 1703978 h 2158349"/>
                  <a:gd name="connsiteX15" fmla="*/ 1080037 w 1668431"/>
                  <a:gd name="connsiteY15" fmla="*/ 2030549 h 2158349"/>
                  <a:gd name="connsiteX16" fmla="*/ 1003837 w 1668431"/>
                  <a:gd name="connsiteY16" fmla="*/ 2128521 h 2158349"/>
                  <a:gd name="connsiteX17" fmla="*/ 916751 w 1668431"/>
                  <a:gd name="connsiteY17" fmla="*/ 2128521 h 2158349"/>
                  <a:gd name="connsiteX18" fmla="*/ 927637 w 1668431"/>
                  <a:gd name="connsiteY18" fmla="*/ 1780178 h 2158349"/>
                  <a:gd name="connsiteX19" fmla="*/ 720808 w 1668431"/>
                  <a:gd name="connsiteY19" fmla="*/ 1420949 h 2158349"/>
                  <a:gd name="connsiteX20" fmla="*/ 187408 w 1668431"/>
                  <a:gd name="connsiteY20" fmla="*/ 800463 h 2158349"/>
                  <a:gd name="connsiteX21" fmla="*/ 24122 w 1668431"/>
                  <a:gd name="connsiteY21" fmla="*/ 408578 h 2158349"/>
                  <a:gd name="connsiteX22" fmla="*/ 13237 w 1668431"/>
                  <a:gd name="connsiteY22" fmla="*/ 92892 h 2158349"/>
                  <a:gd name="connsiteX23" fmla="*/ 122094 w 1668431"/>
                  <a:gd name="connsiteY23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76277 w 1668431"/>
                  <a:gd name="connsiteY12" fmla="*/ 1533072 h 2158349"/>
                  <a:gd name="connsiteX13" fmla="*/ 1477637 w 1668431"/>
                  <a:gd name="connsiteY13" fmla="*/ 1632404 h 2158349"/>
                  <a:gd name="connsiteX14" fmla="*/ 1417765 w 1668431"/>
                  <a:gd name="connsiteY14" fmla="*/ 1653087 h 2158349"/>
                  <a:gd name="connsiteX15" fmla="*/ 1319522 w 1668431"/>
                  <a:gd name="connsiteY15" fmla="*/ 1703978 h 2158349"/>
                  <a:gd name="connsiteX16" fmla="*/ 1080037 w 1668431"/>
                  <a:gd name="connsiteY16" fmla="*/ 2030549 h 2158349"/>
                  <a:gd name="connsiteX17" fmla="*/ 1003837 w 1668431"/>
                  <a:gd name="connsiteY17" fmla="*/ 2128521 h 2158349"/>
                  <a:gd name="connsiteX18" fmla="*/ 916751 w 1668431"/>
                  <a:gd name="connsiteY18" fmla="*/ 2128521 h 2158349"/>
                  <a:gd name="connsiteX19" fmla="*/ 927637 w 1668431"/>
                  <a:gd name="connsiteY19" fmla="*/ 1780178 h 2158349"/>
                  <a:gd name="connsiteX20" fmla="*/ 720808 w 1668431"/>
                  <a:gd name="connsiteY20" fmla="*/ 1420949 h 2158349"/>
                  <a:gd name="connsiteX21" fmla="*/ 187408 w 1668431"/>
                  <a:gd name="connsiteY21" fmla="*/ 800463 h 2158349"/>
                  <a:gd name="connsiteX22" fmla="*/ 24122 w 1668431"/>
                  <a:gd name="connsiteY22" fmla="*/ 408578 h 2158349"/>
                  <a:gd name="connsiteX23" fmla="*/ 13237 w 1668431"/>
                  <a:gd name="connsiteY23" fmla="*/ 92892 h 2158349"/>
                  <a:gd name="connsiteX24" fmla="*/ 122094 w 1668431"/>
                  <a:gd name="connsiteY24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76277 w 1668431"/>
                  <a:gd name="connsiteY12" fmla="*/ 1533072 h 2158349"/>
                  <a:gd name="connsiteX13" fmla="*/ 1470017 w 1668431"/>
                  <a:gd name="connsiteY13" fmla="*/ 1617164 h 2158349"/>
                  <a:gd name="connsiteX14" fmla="*/ 1417765 w 1668431"/>
                  <a:gd name="connsiteY14" fmla="*/ 1653087 h 2158349"/>
                  <a:gd name="connsiteX15" fmla="*/ 1319522 w 1668431"/>
                  <a:gd name="connsiteY15" fmla="*/ 1703978 h 2158349"/>
                  <a:gd name="connsiteX16" fmla="*/ 1080037 w 1668431"/>
                  <a:gd name="connsiteY16" fmla="*/ 2030549 h 2158349"/>
                  <a:gd name="connsiteX17" fmla="*/ 1003837 w 1668431"/>
                  <a:gd name="connsiteY17" fmla="*/ 2128521 h 2158349"/>
                  <a:gd name="connsiteX18" fmla="*/ 916751 w 1668431"/>
                  <a:gd name="connsiteY18" fmla="*/ 2128521 h 2158349"/>
                  <a:gd name="connsiteX19" fmla="*/ 927637 w 1668431"/>
                  <a:gd name="connsiteY19" fmla="*/ 1780178 h 2158349"/>
                  <a:gd name="connsiteX20" fmla="*/ 720808 w 1668431"/>
                  <a:gd name="connsiteY20" fmla="*/ 1420949 h 2158349"/>
                  <a:gd name="connsiteX21" fmla="*/ 187408 w 1668431"/>
                  <a:gd name="connsiteY21" fmla="*/ 800463 h 2158349"/>
                  <a:gd name="connsiteX22" fmla="*/ 24122 w 1668431"/>
                  <a:gd name="connsiteY22" fmla="*/ 408578 h 2158349"/>
                  <a:gd name="connsiteX23" fmla="*/ 13237 w 1668431"/>
                  <a:gd name="connsiteY23" fmla="*/ 92892 h 2158349"/>
                  <a:gd name="connsiteX24" fmla="*/ 122094 w 1668431"/>
                  <a:gd name="connsiteY24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76277 w 1668431"/>
                  <a:gd name="connsiteY12" fmla="*/ 1533072 h 2158349"/>
                  <a:gd name="connsiteX13" fmla="*/ 1470017 w 1668431"/>
                  <a:gd name="connsiteY13" fmla="*/ 1617164 h 2158349"/>
                  <a:gd name="connsiteX14" fmla="*/ 1417765 w 1668431"/>
                  <a:gd name="connsiteY14" fmla="*/ 1653087 h 2158349"/>
                  <a:gd name="connsiteX15" fmla="*/ 1340477 w 1668431"/>
                  <a:gd name="connsiteY15" fmla="*/ 1738268 h 2158349"/>
                  <a:gd name="connsiteX16" fmla="*/ 1080037 w 1668431"/>
                  <a:gd name="connsiteY16" fmla="*/ 2030549 h 2158349"/>
                  <a:gd name="connsiteX17" fmla="*/ 1003837 w 1668431"/>
                  <a:gd name="connsiteY17" fmla="*/ 2128521 h 2158349"/>
                  <a:gd name="connsiteX18" fmla="*/ 916751 w 1668431"/>
                  <a:gd name="connsiteY18" fmla="*/ 2128521 h 2158349"/>
                  <a:gd name="connsiteX19" fmla="*/ 927637 w 1668431"/>
                  <a:gd name="connsiteY19" fmla="*/ 1780178 h 2158349"/>
                  <a:gd name="connsiteX20" fmla="*/ 720808 w 1668431"/>
                  <a:gd name="connsiteY20" fmla="*/ 1420949 h 2158349"/>
                  <a:gd name="connsiteX21" fmla="*/ 187408 w 1668431"/>
                  <a:gd name="connsiteY21" fmla="*/ 800463 h 2158349"/>
                  <a:gd name="connsiteX22" fmla="*/ 24122 w 1668431"/>
                  <a:gd name="connsiteY22" fmla="*/ 408578 h 2158349"/>
                  <a:gd name="connsiteX23" fmla="*/ 13237 w 1668431"/>
                  <a:gd name="connsiteY23" fmla="*/ 92892 h 2158349"/>
                  <a:gd name="connsiteX24" fmla="*/ 122094 w 1668431"/>
                  <a:gd name="connsiteY24" fmla="*/ 5806 h 2158349"/>
                  <a:gd name="connsiteX0" fmla="*/ 122094 w 1668431"/>
                  <a:gd name="connsiteY0" fmla="*/ 5806 h 2154939"/>
                  <a:gd name="connsiteX1" fmla="*/ 328922 w 1668431"/>
                  <a:gd name="connsiteY1" fmla="*/ 223521 h 2154939"/>
                  <a:gd name="connsiteX2" fmla="*/ 274494 w 1668431"/>
                  <a:gd name="connsiteY2" fmla="*/ 332378 h 2154939"/>
                  <a:gd name="connsiteX3" fmla="*/ 448665 w 1668431"/>
                  <a:gd name="connsiteY3" fmla="*/ 756921 h 2154939"/>
                  <a:gd name="connsiteX4" fmla="*/ 1064797 w 1668431"/>
                  <a:gd name="connsiteY4" fmla="*/ 1230449 h 2154939"/>
                  <a:gd name="connsiteX5" fmla="*/ 1339661 w 1668431"/>
                  <a:gd name="connsiteY5" fmla="*/ 1276169 h 2154939"/>
                  <a:gd name="connsiteX6" fmla="*/ 1446340 w 1668431"/>
                  <a:gd name="connsiteY6" fmla="*/ 1201602 h 2154939"/>
                  <a:gd name="connsiteX7" fmla="*/ 1526349 w 1668431"/>
                  <a:gd name="connsiteY7" fmla="*/ 1171122 h 2154939"/>
                  <a:gd name="connsiteX8" fmla="*/ 1613980 w 1668431"/>
                  <a:gd name="connsiteY8" fmla="*/ 1104447 h 2154939"/>
                  <a:gd name="connsiteX9" fmla="*/ 1668410 w 1668431"/>
                  <a:gd name="connsiteY9" fmla="*/ 1107168 h 2154939"/>
                  <a:gd name="connsiteX10" fmla="*/ 1608264 w 1668431"/>
                  <a:gd name="connsiteY10" fmla="*/ 1195887 h 2154939"/>
                  <a:gd name="connsiteX11" fmla="*/ 1576153 w 1668431"/>
                  <a:gd name="connsiteY11" fmla="*/ 1305288 h 2154939"/>
                  <a:gd name="connsiteX12" fmla="*/ 1476277 w 1668431"/>
                  <a:gd name="connsiteY12" fmla="*/ 1533072 h 2154939"/>
                  <a:gd name="connsiteX13" fmla="*/ 1470017 w 1668431"/>
                  <a:gd name="connsiteY13" fmla="*/ 1617164 h 2154939"/>
                  <a:gd name="connsiteX14" fmla="*/ 1417765 w 1668431"/>
                  <a:gd name="connsiteY14" fmla="*/ 1653087 h 2154939"/>
                  <a:gd name="connsiteX15" fmla="*/ 1340477 w 1668431"/>
                  <a:gd name="connsiteY15" fmla="*/ 1738268 h 2154939"/>
                  <a:gd name="connsiteX16" fmla="*/ 1080037 w 1668431"/>
                  <a:gd name="connsiteY16" fmla="*/ 2030549 h 2154939"/>
                  <a:gd name="connsiteX17" fmla="*/ 1069150 w 1668431"/>
                  <a:gd name="connsiteY17" fmla="*/ 2112192 h 2154939"/>
                  <a:gd name="connsiteX18" fmla="*/ 1003837 w 1668431"/>
                  <a:gd name="connsiteY18" fmla="*/ 2128521 h 2154939"/>
                  <a:gd name="connsiteX19" fmla="*/ 916751 w 1668431"/>
                  <a:gd name="connsiteY19" fmla="*/ 2128521 h 2154939"/>
                  <a:gd name="connsiteX20" fmla="*/ 927637 w 1668431"/>
                  <a:gd name="connsiteY20" fmla="*/ 1780178 h 2154939"/>
                  <a:gd name="connsiteX21" fmla="*/ 720808 w 1668431"/>
                  <a:gd name="connsiteY21" fmla="*/ 1420949 h 2154939"/>
                  <a:gd name="connsiteX22" fmla="*/ 187408 w 1668431"/>
                  <a:gd name="connsiteY22" fmla="*/ 800463 h 2154939"/>
                  <a:gd name="connsiteX23" fmla="*/ 24122 w 1668431"/>
                  <a:gd name="connsiteY23" fmla="*/ 408578 h 2154939"/>
                  <a:gd name="connsiteX24" fmla="*/ 13237 w 1668431"/>
                  <a:gd name="connsiteY24" fmla="*/ 92892 h 2154939"/>
                  <a:gd name="connsiteX25" fmla="*/ 122094 w 1668431"/>
                  <a:gd name="connsiteY25" fmla="*/ 5806 h 2154939"/>
                  <a:gd name="connsiteX0" fmla="*/ 122094 w 1668431"/>
                  <a:gd name="connsiteY0" fmla="*/ 5806 h 2154939"/>
                  <a:gd name="connsiteX1" fmla="*/ 328922 w 1668431"/>
                  <a:gd name="connsiteY1" fmla="*/ 223521 h 2154939"/>
                  <a:gd name="connsiteX2" fmla="*/ 274494 w 1668431"/>
                  <a:gd name="connsiteY2" fmla="*/ 332378 h 2154939"/>
                  <a:gd name="connsiteX3" fmla="*/ 448665 w 1668431"/>
                  <a:gd name="connsiteY3" fmla="*/ 756921 h 2154939"/>
                  <a:gd name="connsiteX4" fmla="*/ 1064797 w 1668431"/>
                  <a:gd name="connsiteY4" fmla="*/ 1230449 h 2154939"/>
                  <a:gd name="connsiteX5" fmla="*/ 1339661 w 1668431"/>
                  <a:gd name="connsiteY5" fmla="*/ 1276169 h 2154939"/>
                  <a:gd name="connsiteX6" fmla="*/ 1446340 w 1668431"/>
                  <a:gd name="connsiteY6" fmla="*/ 1201602 h 2154939"/>
                  <a:gd name="connsiteX7" fmla="*/ 1526349 w 1668431"/>
                  <a:gd name="connsiteY7" fmla="*/ 1171122 h 2154939"/>
                  <a:gd name="connsiteX8" fmla="*/ 1613980 w 1668431"/>
                  <a:gd name="connsiteY8" fmla="*/ 1104447 h 2154939"/>
                  <a:gd name="connsiteX9" fmla="*/ 1668410 w 1668431"/>
                  <a:gd name="connsiteY9" fmla="*/ 1107168 h 2154939"/>
                  <a:gd name="connsiteX10" fmla="*/ 1608264 w 1668431"/>
                  <a:gd name="connsiteY10" fmla="*/ 1195887 h 2154939"/>
                  <a:gd name="connsiteX11" fmla="*/ 1576153 w 1668431"/>
                  <a:gd name="connsiteY11" fmla="*/ 1305288 h 2154939"/>
                  <a:gd name="connsiteX12" fmla="*/ 1476277 w 1668431"/>
                  <a:gd name="connsiteY12" fmla="*/ 1533072 h 2154939"/>
                  <a:gd name="connsiteX13" fmla="*/ 1470017 w 1668431"/>
                  <a:gd name="connsiteY13" fmla="*/ 1617164 h 2154939"/>
                  <a:gd name="connsiteX14" fmla="*/ 1417765 w 1668431"/>
                  <a:gd name="connsiteY14" fmla="*/ 1653087 h 2154939"/>
                  <a:gd name="connsiteX15" fmla="*/ 1340477 w 1668431"/>
                  <a:gd name="connsiteY15" fmla="*/ 1738268 h 2154939"/>
                  <a:gd name="connsiteX16" fmla="*/ 1091467 w 1668431"/>
                  <a:gd name="connsiteY16" fmla="*/ 2030549 h 2154939"/>
                  <a:gd name="connsiteX17" fmla="*/ 1069150 w 1668431"/>
                  <a:gd name="connsiteY17" fmla="*/ 2112192 h 2154939"/>
                  <a:gd name="connsiteX18" fmla="*/ 1003837 w 1668431"/>
                  <a:gd name="connsiteY18" fmla="*/ 2128521 h 2154939"/>
                  <a:gd name="connsiteX19" fmla="*/ 916751 w 1668431"/>
                  <a:gd name="connsiteY19" fmla="*/ 2128521 h 2154939"/>
                  <a:gd name="connsiteX20" fmla="*/ 927637 w 1668431"/>
                  <a:gd name="connsiteY20" fmla="*/ 1780178 h 2154939"/>
                  <a:gd name="connsiteX21" fmla="*/ 720808 w 1668431"/>
                  <a:gd name="connsiteY21" fmla="*/ 1420949 h 2154939"/>
                  <a:gd name="connsiteX22" fmla="*/ 187408 w 1668431"/>
                  <a:gd name="connsiteY22" fmla="*/ 800463 h 2154939"/>
                  <a:gd name="connsiteX23" fmla="*/ 24122 w 1668431"/>
                  <a:gd name="connsiteY23" fmla="*/ 408578 h 2154939"/>
                  <a:gd name="connsiteX24" fmla="*/ 13237 w 1668431"/>
                  <a:gd name="connsiteY24" fmla="*/ 92892 h 2154939"/>
                  <a:gd name="connsiteX25" fmla="*/ 122094 w 1668431"/>
                  <a:gd name="connsiteY25" fmla="*/ 5806 h 2154939"/>
                  <a:gd name="connsiteX0" fmla="*/ 122094 w 1668431"/>
                  <a:gd name="connsiteY0" fmla="*/ 5806 h 2145107"/>
                  <a:gd name="connsiteX1" fmla="*/ 328922 w 1668431"/>
                  <a:gd name="connsiteY1" fmla="*/ 223521 h 2145107"/>
                  <a:gd name="connsiteX2" fmla="*/ 274494 w 1668431"/>
                  <a:gd name="connsiteY2" fmla="*/ 332378 h 2145107"/>
                  <a:gd name="connsiteX3" fmla="*/ 448665 w 1668431"/>
                  <a:gd name="connsiteY3" fmla="*/ 756921 h 2145107"/>
                  <a:gd name="connsiteX4" fmla="*/ 1064797 w 1668431"/>
                  <a:gd name="connsiteY4" fmla="*/ 1230449 h 2145107"/>
                  <a:gd name="connsiteX5" fmla="*/ 1339661 w 1668431"/>
                  <a:gd name="connsiteY5" fmla="*/ 1276169 h 2145107"/>
                  <a:gd name="connsiteX6" fmla="*/ 1446340 w 1668431"/>
                  <a:gd name="connsiteY6" fmla="*/ 1201602 h 2145107"/>
                  <a:gd name="connsiteX7" fmla="*/ 1526349 w 1668431"/>
                  <a:gd name="connsiteY7" fmla="*/ 1171122 h 2145107"/>
                  <a:gd name="connsiteX8" fmla="*/ 1613980 w 1668431"/>
                  <a:gd name="connsiteY8" fmla="*/ 1104447 h 2145107"/>
                  <a:gd name="connsiteX9" fmla="*/ 1668410 w 1668431"/>
                  <a:gd name="connsiteY9" fmla="*/ 1107168 h 2145107"/>
                  <a:gd name="connsiteX10" fmla="*/ 1608264 w 1668431"/>
                  <a:gd name="connsiteY10" fmla="*/ 1195887 h 2145107"/>
                  <a:gd name="connsiteX11" fmla="*/ 1576153 w 1668431"/>
                  <a:gd name="connsiteY11" fmla="*/ 1305288 h 2145107"/>
                  <a:gd name="connsiteX12" fmla="*/ 1476277 w 1668431"/>
                  <a:gd name="connsiteY12" fmla="*/ 1533072 h 2145107"/>
                  <a:gd name="connsiteX13" fmla="*/ 1470017 w 1668431"/>
                  <a:gd name="connsiteY13" fmla="*/ 1617164 h 2145107"/>
                  <a:gd name="connsiteX14" fmla="*/ 1417765 w 1668431"/>
                  <a:gd name="connsiteY14" fmla="*/ 1653087 h 2145107"/>
                  <a:gd name="connsiteX15" fmla="*/ 1340477 w 1668431"/>
                  <a:gd name="connsiteY15" fmla="*/ 1738268 h 2145107"/>
                  <a:gd name="connsiteX16" fmla="*/ 1091467 w 1668431"/>
                  <a:gd name="connsiteY16" fmla="*/ 2030549 h 2145107"/>
                  <a:gd name="connsiteX17" fmla="*/ 1069150 w 1668431"/>
                  <a:gd name="connsiteY17" fmla="*/ 2112192 h 2145107"/>
                  <a:gd name="connsiteX18" fmla="*/ 1003837 w 1668431"/>
                  <a:gd name="connsiteY18" fmla="*/ 2128521 h 2145107"/>
                  <a:gd name="connsiteX19" fmla="*/ 891986 w 1668431"/>
                  <a:gd name="connsiteY19" fmla="*/ 2115186 h 2145107"/>
                  <a:gd name="connsiteX20" fmla="*/ 927637 w 1668431"/>
                  <a:gd name="connsiteY20" fmla="*/ 1780178 h 2145107"/>
                  <a:gd name="connsiteX21" fmla="*/ 720808 w 1668431"/>
                  <a:gd name="connsiteY21" fmla="*/ 1420949 h 2145107"/>
                  <a:gd name="connsiteX22" fmla="*/ 187408 w 1668431"/>
                  <a:gd name="connsiteY22" fmla="*/ 800463 h 2145107"/>
                  <a:gd name="connsiteX23" fmla="*/ 24122 w 1668431"/>
                  <a:gd name="connsiteY23" fmla="*/ 408578 h 2145107"/>
                  <a:gd name="connsiteX24" fmla="*/ 13237 w 1668431"/>
                  <a:gd name="connsiteY24" fmla="*/ 92892 h 2145107"/>
                  <a:gd name="connsiteX25" fmla="*/ 122094 w 1668431"/>
                  <a:gd name="connsiteY25" fmla="*/ 5806 h 2145107"/>
                  <a:gd name="connsiteX0" fmla="*/ 122094 w 1668431"/>
                  <a:gd name="connsiteY0" fmla="*/ 5806 h 2143565"/>
                  <a:gd name="connsiteX1" fmla="*/ 328922 w 1668431"/>
                  <a:gd name="connsiteY1" fmla="*/ 223521 h 2143565"/>
                  <a:gd name="connsiteX2" fmla="*/ 274494 w 1668431"/>
                  <a:gd name="connsiteY2" fmla="*/ 332378 h 2143565"/>
                  <a:gd name="connsiteX3" fmla="*/ 448665 w 1668431"/>
                  <a:gd name="connsiteY3" fmla="*/ 756921 h 2143565"/>
                  <a:gd name="connsiteX4" fmla="*/ 1064797 w 1668431"/>
                  <a:gd name="connsiteY4" fmla="*/ 1230449 h 2143565"/>
                  <a:gd name="connsiteX5" fmla="*/ 1339661 w 1668431"/>
                  <a:gd name="connsiteY5" fmla="*/ 1276169 h 2143565"/>
                  <a:gd name="connsiteX6" fmla="*/ 1446340 w 1668431"/>
                  <a:gd name="connsiteY6" fmla="*/ 1201602 h 2143565"/>
                  <a:gd name="connsiteX7" fmla="*/ 1526349 w 1668431"/>
                  <a:gd name="connsiteY7" fmla="*/ 1171122 h 2143565"/>
                  <a:gd name="connsiteX8" fmla="*/ 1613980 w 1668431"/>
                  <a:gd name="connsiteY8" fmla="*/ 1104447 h 2143565"/>
                  <a:gd name="connsiteX9" fmla="*/ 1668410 w 1668431"/>
                  <a:gd name="connsiteY9" fmla="*/ 1107168 h 2143565"/>
                  <a:gd name="connsiteX10" fmla="*/ 1608264 w 1668431"/>
                  <a:gd name="connsiteY10" fmla="*/ 1195887 h 2143565"/>
                  <a:gd name="connsiteX11" fmla="*/ 1576153 w 1668431"/>
                  <a:gd name="connsiteY11" fmla="*/ 1305288 h 2143565"/>
                  <a:gd name="connsiteX12" fmla="*/ 1476277 w 1668431"/>
                  <a:gd name="connsiteY12" fmla="*/ 1533072 h 2143565"/>
                  <a:gd name="connsiteX13" fmla="*/ 1470017 w 1668431"/>
                  <a:gd name="connsiteY13" fmla="*/ 1617164 h 2143565"/>
                  <a:gd name="connsiteX14" fmla="*/ 1417765 w 1668431"/>
                  <a:gd name="connsiteY14" fmla="*/ 1653087 h 2143565"/>
                  <a:gd name="connsiteX15" fmla="*/ 1340477 w 1668431"/>
                  <a:gd name="connsiteY15" fmla="*/ 1738268 h 2143565"/>
                  <a:gd name="connsiteX16" fmla="*/ 1091467 w 1668431"/>
                  <a:gd name="connsiteY16" fmla="*/ 2030549 h 2143565"/>
                  <a:gd name="connsiteX17" fmla="*/ 1069150 w 1668431"/>
                  <a:gd name="connsiteY17" fmla="*/ 2112192 h 2143565"/>
                  <a:gd name="connsiteX18" fmla="*/ 990502 w 1668431"/>
                  <a:gd name="connsiteY18" fmla="*/ 2124711 h 2143565"/>
                  <a:gd name="connsiteX19" fmla="*/ 891986 w 1668431"/>
                  <a:gd name="connsiteY19" fmla="*/ 2115186 h 2143565"/>
                  <a:gd name="connsiteX20" fmla="*/ 927637 w 1668431"/>
                  <a:gd name="connsiteY20" fmla="*/ 1780178 h 2143565"/>
                  <a:gd name="connsiteX21" fmla="*/ 720808 w 1668431"/>
                  <a:gd name="connsiteY21" fmla="*/ 1420949 h 2143565"/>
                  <a:gd name="connsiteX22" fmla="*/ 187408 w 1668431"/>
                  <a:gd name="connsiteY22" fmla="*/ 800463 h 2143565"/>
                  <a:gd name="connsiteX23" fmla="*/ 24122 w 1668431"/>
                  <a:gd name="connsiteY23" fmla="*/ 408578 h 2143565"/>
                  <a:gd name="connsiteX24" fmla="*/ 13237 w 1668431"/>
                  <a:gd name="connsiteY24" fmla="*/ 92892 h 2143565"/>
                  <a:gd name="connsiteX25" fmla="*/ 122094 w 1668431"/>
                  <a:gd name="connsiteY25" fmla="*/ 5806 h 2143565"/>
                  <a:gd name="connsiteX0" fmla="*/ 122094 w 1668431"/>
                  <a:gd name="connsiteY0" fmla="*/ 5806 h 2125401"/>
                  <a:gd name="connsiteX1" fmla="*/ 328922 w 1668431"/>
                  <a:gd name="connsiteY1" fmla="*/ 223521 h 2125401"/>
                  <a:gd name="connsiteX2" fmla="*/ 274494 w 1668431"/>
                  <a:gd name="connsiteY2" fmla="*/ 332378 h 2125401"/>
                  <a:gd name="connsiteX3" fmla="*/ 448665 w 1668431"/>
                  <a:gd name="connsiteY3" fmla="*/ 756921 h 2125401"/>
                  <a:gd name="connsiteX4" fmla="*/ 1064797 w 1668431"/>
                  <a:gd name="connsiteY4" fmla="*/ 1230449 h 2125401"/>
                  <a:gd name="connsiteX5" fmla="*/ 1339661 w 1668431"/>
                  <a:gd name="connsiteY5" fmla="*/ 1276169 h 2125401"/>
                  <a:gd name="connsiteX6" fmla="*/ 1446340 w 1668431"/>
                  <a:gd name="connsiteY6" fmla="*/ 1201602 h 2125401"/>
                  <a:gd name="connsiteX7" fmla="*/ 1526349 w 1668431"/>
                  <a:gd name="connsiteY7" fmla="*/ 1171122 h 2125401"/>
                  <a:gd name="connsiteX8" fmla="*/ 1613980 w 1668431"/>
                  <a:gd name="connsiteY8" fmla="*/ 1104447 h 2125401"/>
                  <a:gd name="connsiteX9" fmla="*/ 1668410 w 1668431"/>
                  <a:gd name="connsiteY9" fmla="*/ 1107168 h 2125401"/>
                  <a:gd name="connsiteX10" fmla="*/ 1608264 w 1668431"/>
                  <a:gd name="connsiteY10" fmla="*/ 1195887 h 2125401"/>
                  <a:gd name="connsiteX11" fmla="*/ 1576153 w 1668431"/>
                  <a:gd name="connsiteY11" fmla="*/ 1305288 h 2125401"/>
                  <a:gd name="connsiteX12" fmla="*/ 1476277 w 1668431"/>
                  <a:gd name="connsiteY12" fmla="*/ 1533072 h 2125401"/>
                  <a:gd name="connsiteX13" fmla="*/ 1470017 w 1668431"/>
                  <a:gd name="connsiteY13" fmla="*/ 1617164 h 2125401"/>
                  <a:gd name="connsiteX14" fmla="*/ 1417765 w 1668431"/>
                  <a:gd name="connsiteY14" fmla="*/ 1653087 h 2125401"/>
                  <a:gd name="connsiteX15" fmla="*/ 1340477 w 1668431"/>
                  <a:gd name="connsiteY15" fmla="*/ 1738268 h 2125401"/>
                  <a:gd name="connsiteX16" fmla="*/ 1091467 w 1668431"/>
                  <a:gd name="connsiteY16" fmla="*/ 2030549 h 2125401"/>
                  <a:gd name="connsiteX17" fmla="*/ 1069150 w 1668431"/>
                  <a:gd name="connsiteY17" fmla="*/ 2112192 h 2125401"/>
                  <a:gd name="connsiteX18" fmla="*/ 990502 w 1668431"/>
                  <a:gd name="connsiteY18" fmla="*/ 2124711 h 2125401"/>
                  <a:gd name="connsiteX19" fmla="*/ 891986 w 1668431"/>
                  <a:gd name="connsiteY19" fmla="*/ 2115186 h 2125401"/>
                  <a:gd name="connsiteX20" fmla="*/ 912940 w 1668431"/>
                  <a:gd name="connsiteY20" fmla="*/ 2045517 h 2125401"/>
                  <a:gd name="connsiteX21" fmla="*/ 927637 w 1668431"/>
                  <a:gd name="connsiteY21" fmla="*/ 1780178 h 2125401"/>
                  <a:gd name="connsiteX22" fmla="*/ 720808 w 1668431"/>
                  <a:gd name="connsiteY22" fmla="*/ 1420949 h 2125401"/>
                  <a:gd name="connsiteX23" fmla="*/ 187408 w 1668431"/>
                  <a:gd name="connsiteY23" fmla="*/ 800463 h 2125401"/>
                  <a:gd name="connsiteX24" fmla="*/ 24122 w 1668431"/>
                  <a:gd name="connsiteY24" fmla="*/ 408578 h 2125401"/>
                  <a:gd name="connsiteX25" fmla="*/ 13237 w 1668431"/>
                  <a:gd name="connsiteY25" fmla="*/ 92892 h 2125401"/>
                  <a:gd name="connsiteX26" fmla="*/ 122094 w 1668431"/>
                  <a:gd name="connsiteY26" fmla="*/ 5806 h 2125401"/>
                  <a:gd name="connsiteX0" fmla="*/ 122094 w 1668431"/>
                  <a:gd name="connsiteY0" fmla="*/ 5806 h 2137197"/>
                  <a:gd name="connsiteX1" fmla="*/ 328922 w 1668431"/>
                  <a:gd name="connsiteY1" fmla="*/ 223521 h 2137197"/>
                  <a:gd name="connsiteX2" fmla="*/ 274494 w 1668431"/>
                  <a:gd name="connsiteY2" fmla="*/ 332378 h 2137197"/>
                  <a:gd name="connsiteX3" fmla="*/ 448665 w 1668431"/>
                  <a:gd name="connsiteY3" fmla="*/ 756921 h 2137197"/>
                  <a:gd name="connsiteX4" fmla="*/ 1064797 w 1668431"/>
                  <a:gd name="connsiteY4" fmla="*/ 1230449 h 2137197"/>
                  <a:gd name="connsiteX5" fmla="*/ 1339661 w 1668431"/>
                  <a:gd name="connsiteY5" fmla="*/ 1276169 h 2137197"/>
                  <a:gd name="connsiteX6" fmla="*/ 1446340 w 1668431"/>
                  <a:gd name="connsiteY6" fmla="*/ 1201602 h 2137197"/>
                  <a:gd name="connsiteX7" fmla="*/ 1526349 w 1668431"/>
                  <a:gd name="connsiteY7" fmla="*/ 1171122 h 2137197"/>
                  <a:gd name="connsiteX8" fmla="*/ 1613980 w 1668431"/>
                  <a:gd name="connsiteY8" fmla="*/ 1104447 h 2137197"/>
                  <a:gd name="connsiteX9" fmla="*/ 1668410 w 1668431"/>
                  <a:gd name="connsiteY9" fmla="*/ 1107168 h 2137197"/>
                  <a:gd name="connsiteX10" fmla="*/ 1608264 w 1668431"/>
                  <a:gd name="connsiteY10" fmla="*/ 1195887 h 2137197"/>
                  <a:gd name="connsiteX11" fmla="*/ 1576153 w 1668431"/>
                  <a:gd name="connsiteY11" fmla="*/ 1305288 h 2137197"/>
                  <a:gd name="connsiteX12" fmla="*/ 1476277 w 1668431"/>
                  <a:gd name="connsiteY12" fmla="*/ 1533072 h 2137197"/>
                  <a:gd name="connsiteX13" fmla="*/ 1470017 w 1668431"/>
                  <a:gd name="connsiteY13" fmla="*/ 1617164 h 2137197"/>
                  <a:gd name="connsiteX14" fmla="*/ 1417765 w 1668431"/>
                  <a:gd name="connsiteY14" fmla="*/ 1653087 h 2137197"/>
                  <a:gd name="connsiteX15" fmla="*/ 1340477 w 1668431"/>
                  <a:gd name="connsiteY15" fmla="*/ 1738268 h 2137197"/>
                  <a:gd name="connsiteX16" fmla="*/ 1091467 w 1668431"/>
                  <a:gd name="connsiteY16" fmla="*/ 2030549 h 2137197"/>
                  <a:gd name="connsiteX17" fmla="*/ 1069150 w 1668431"/>
                  <a:gd name="connsiteY17" fmla="*/ 2112192 h 2137197"/>
                  <a:gd name="connsiteX18" fmla="*/ 990502 w 1668431"/>
                  <a:gd name="connsiteY18" fmla="*/ 2124711 h 2137197"/>
                  <a:gd name="connsiteX19" fmla="*/ 884366 w 1668431"/>
                  <a:gd name="connsiteY19" fmla="*/ 2132331 h 2137197"/>
                  <a:gd name="connsiteX20" fmla="*/ 912940 w 1668431"/>
                  <a:gd name="connsiteY20" fmla="*/ 2045517 h 2137197"/>
                  <a:gd name="connsiteX21" fmla="*/ 927637 w 1668431"/>
                  <a:gd name="connsiteY21" fmla="*/ 1780178 h 2137197"/>
                  <a:gd name="connsiteX22" fmla="*/ 720808 w 1668431"/>
                  <a:gd name="connsiteY22" fmla="*/ 1420949 h 2137197"/>
                  <a:gd name="connsiteX23" fmla="*/ 187408 w 1668431"/>
                  <a:gd name="connsiteY23" fmla="*/ 800463 h 2137197"/>
                  <a:gd name="connsiteX24" fmla="*/ 24122 w 1668431"/>
                  <a:gd name="connsiteY24" fmla="*/ 408578 h 2137197"/>
                  <a:gd name="connsiteX25" fmla="*/ 13237 w 1668431"/>
                  <a:gd name="connsiteY25" fmla="*/ 92892 h 2137197"/>
                  <a:gd name="connsiteX26" fmla="*/ 122094 w 1668431"/>
                  <a:gd name="connsiteY26" fmla="*/ 5806 h 2137197"/>
                  <a:gd name="connsiteX0" fmla="*/ 122094 w 1668431"/>
                  <a:gd name="connsiteY0" fmla="*/ 5806 h 2135076"/>
                  <a:gd name="connsiteX1" fmla="*/ 328922 w 1668431"/>
                  <a:gd name="connsiteY1" fmla="*/ 223521 h 2135076"/>
                  <a:gd name="connsiteX2" fmla="*/ 274494 w 1668431"/>
                  <a:gd name="connsiteY2" fmla="*/ 332378 h 2135076"/>
                  <a:gd name="connsiteX3" fmla="*/ 448665 w 1668431"/>
                  <a:gd name="connsiteY3" fmla="*/ 756921 h 2135076"/>
                  <a:gd name="connsiteX4" fmla="*/ 1064797 w 1668431"/>
                  <a:gd name="connsiteY4" fmla="*/ 1230449 h 2135076"/>
                  <a:gd name="connsiteX5" fmla="*/ 1339661 w 1668431"/>
                  <a:gd name="connsiteY5" fmla="*/ 1276169 h 2135076"/>
                  <a:gd name="connsiteX6" fmla="*/ 1446340 w 1668431"/>
                  <a:gd name="connsiteY6" fmla="*/ 1201602 h 2135076"/>
                  <a:gd name="connsiteX7" fmla="*/ 1526349 w 1668431"/>
                  <a:gd name="connsiteY7" fmla="*/ 1171122 h 2135076"/>
                  <a:gd name="connsiteX8" fmla="*/ 1613980 w 1668431"/>
                  <a:gd name="connsiteY8" fmla="*/ 1104447 h 2135076"/>
                  <a:gd name="connsiteX9" fmla="*/ 1668410 w 1668431"/>
                  <a:gd name="connsiteY9" fmla="*/ 1107168 h 2135076"/>
                  <a:gd name="connsiteX10" fmla="*/ 1608264 w 1668431"/>
                  <a:gd name="connsiteY10" fmla="*/ 1195887 h 2135076"/>
                  <a:gd name="connsiteX11" fmla="*/ 1576153 w 1668431"/>
                  <a:gd name="connsiteY11" fmla="*/ 1305288 h 2135076"/>
                  <a:gd name="connsiteX12" fmla="*/ 1476277 w 1668431"/>
                  <a:gd name="connsiteY12" fmla="*/ 1533072 h 2135076"/>
                  <a:gd name="connsiteX13" fmla="*/ 1470017 w 1668431"/>
                  <a:gd name="connsiteY13" fmla="*/ 1617164 h 2135076"/>
                  <a:gd name="connsiteX14" fmla="*/ 1417765 w 1668431"/>
                  <a:gd name="connsiteY14" fmla="*/ 1653087 h 2135076"/>
                  <a:gd name="connsiteX15" fmla="*/ 1340477 w 1668431"/>
                  <a:gd name="connsiteY15" fmla="*/ 1738268 h 2135076"/>
                  <a:gd name="connsiteX16" fmla="*/ 1091467 w 1668431"/>
                  <a:gd name="connsiteY16" fmla="*/ 2030549 h 2135076"/>
                  <a:gd name="connsiteX17" fmla="*/ 1069150 w 1668431"/>
                  <a:gd name="connsiteY17" fmla="*/ 2112192 h 2135076"/>
                  <a:gd name="connsiteX18" fmla="*/ 990502 w 1668431"/>
                  <a:gd name="connsiteY18" fmla="*/ 2113281 h 2135076"/>
                  <a:gd name="connsiteX19" fmla="*/ 884366 w 1668431"/>
                  <a:gd name="connsiteY19" fmla="*/ 2132331 h 2135076"/>
                  <a:gd name="connsiteX20" fmla="*/ 912940 w 1668431"/>
                  <a:gd name="connsiteY20" fmla="*/ 2045517 h 2135076"/>
                  <a:gd name="connsiteX21" fmla="*/ 927637 w 1668431"/>
                  <a:gd name="connsiteY21" fmla="*/ 1780178 h 2135076"/>
                  <a:gd name="connsiteX22" fmla="*/ 720808 w 1668431"/>
                  <a:gd name="connsiteY22" fmla="*/ 1420949 h 2135076"/>
                  <a:gd name="connsiteX23" fmla="*/ 187408 w 1668431"/>
                  <a:gd name="connsiteY23" fmla="*/ 800463 h 2135076"/>
                  <a:gd name="connsiteX24" fmla="*/ 24122 w 1668431"/>
                  <a:gd name="connsiteY24" fmla="*/ 408578 h 2135076"/>
                  <a:gd name="connsiteX25" fmla="*/ 13237 w 1668431"/>
                  <a:gd name="connsiteY25" fmla="*/ 92892 h 2135076"/>
                  <a:gd name="connsiteX26" fmla="*/ 122094 w 1668431"/>
                  <a:gd name="connsiteY26" fmla="*/ 5806 h 2135076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7637 w 1668431"/>
                  <a:gd name="connsiteY22" fmla="*/ 1780178 h 2143782"/>
                  <a:gd name="connsiteX23" fmla="*/ 720808 w 1668431"/>
                  <a:gd name="connsiteY23" fmla="*/ 1420949 h 2143782"/>
                  <a:gd name="connsiteX24" fmla="*/ 187408 w 1668431"/>
                  <a:gd name="connsiteY24" fmla="*/ 800463 h 2143782"/>
                  <a:gd name="connsiteX25" fmla="*/ 24122 w 1668431"/>
                  <a:gd name="connsiteY25" fmla="*/ 408578 h 2143782"/>
                  <a:gd name="connsiteX26" fmla="*/ 13237 w 1668431"/>
                  <a:gd name="connsiteY26" fmla="*/ 92892 h 2143782"/>
                  <a:gd name="connsiteX27" fmla="*/ 122094 w 1668431"/>
                  <a:gd name="connsiteY27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3827 w 1668431"/>
                  <a:gd name="connsiteY22" fmla="*/ 1793513 h 2143782"/>
                  <a:gd name="connsiteX23" fmla="*/ 720808 w 1668431"/>
                  <a:gd name="connsiteY23" fmla="*/ 1420949 h 2143782"/>
                  <a:gd name="connsiteX24" fmla="*/ 187408 w 1668431"/>
                  <a:gd name="connsiteY24" fmla="*/ 800463 h 2143782"/>
                  <a:gd name="connsiteX25" fmla="*/ 24122 w 1668431"/>
                  <a:gd name="connsiteY25" fmla="*/ 408578 h 2143782"/>
                  <a:gd name="connsiteX26" fmla="*/ 13237 w 1668431"/>
                  <a:gd name="connsiteY26" fmla="*/ 92892 h 2143782"/>
                  <a:gd name="connsiteX27" fmla="*/ 122094 w 1668431"/>
                  <a:gd name="connsiteY27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3827 w 1668431"/>
                  <a:gd name="connsiteY22" fmla="*/ 1793513 h 2143782"/>
                  <a:gd name="connsiteX23" fmla="*/ 707473 w 1668431"/>
                  <a:gd name="connsiteY23" fmla="*/ 1424759 h 2143782"/>
                  <a:gd name="connsiteX24" fmla="*/ 187408 w 1668431"/>
                  <a:gd name="connsiteY24" fmla="*/ 800463 h 2143782"/>
                  <a:gd name="connsiteX25" fmla="*/ 24122 w 1668431"/>
                  <a:gd name="connsiteY25" fmla="*/ 408578 h 2143782"/>
                  <a:gd name="connsiteX26" fmla="*/ 13237 w 1668431"/>
                  <a:gd name="connsiteY26" fmla="*/ 92892 h 2143782"/>
                  <a:gd name="connsiteX27" fmla="*/ 122094 w 1668431"/>
                  <a:gd name="connsiteY27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3827 w 1668431"/>
                  <a:gd name="connsiteY22" fmla="*/ 1793513 h 2143782"/>
                  <a:gd name="connsiteX23" fmla="*/ 859600 w 1668431"/>
                  <a:gd name="connsiteY23" fmla="*/ 1626417 h 2143782"/>
                  <a:gd name="connsiteX24" fmla="*/ 707473 w 1668431"/>
                  <a:gd name="connsiteY24" fmla="*/ 1424759 h 2143782"/>
                  <a:gd name="connsiteX25" fmla="*/ 187408 w 1668431"/>
                  <a:gd name="connsiteY25" fmla="*/ 800463 h 2143782"/>
                  <a:gd name="connsiteX26" fmla="*/ 24122 w 1668431"/>
                  <a:gd name="connsiteY26" fmla="*/ 408578 h 2143782"/>
                  <a:gd name="connsiteX27" fmla="*/ 13237 w 1668431"/>
                  <a:gd name="connsiteY27" fmla="*/ 92892 h 2143782"/>
                  <a:gd name="connsiteX28" fmla="*/ 122094 w 1668431"/>
                  <a:gd name="connsiteY28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4370 w 1668431"/>
                  <a:gd name="connsiteY22" fmla="*/ 1908357 h 2143782"/>
                  <a:gd name="connsiteX23" fmla="*/ 923827 w 1668431"/>
                  <a:gd name="connsiteY23" fmla="*/ 1793513 h 2143782"/>
                  <a:gd name="connsiteX24" fmla="*/ 859600 w 1668431"/>
                  <a:gd name="connsiteY24" fmla="*/ 1626417 h 2143782"/>
                  <a:gd name="connsiteX25" fmla="*/ 707473 w 1668431"/>
                  <a:gd name="connsiteY25" fmla="*/ 1424759 h 2143782"/>
                  <a:gd name="connsiteX26" fmla="*/ 187408 w 1668431"/>
                  <a:gd name="connsiteY26" fmla="*/ 800463 h 2143782"/>
                  <a:gd name="connsiteX27" fmla="*/ 24122 w 1668431"/>
                  <a:gd name="connsiteY27" fmla="*/ 408578 h 2143782"/>
                  <a:gd name="connsiteX28" fmla="*/ 13237 w 1668431"/>
                  <a:gd name="connsiteY28" fmla="*/ 92892 h 2143782"/>
                  <a:gd name="connsiteX29" fmla="*/ 122094 w 1668431"/>
                  <a:gd name="connsiteY29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45325 w 1668431"/>
                  <a:gd name="connsiteY22" fmla="*/ 1912167 h 2143782"/>
                  <a:gd name="connsiteX23" fmla="*/ 923827 w 1668431"/>
                  <a:gd name="connsiteY23" fmla="*/ 1793513 h 2143782"/>
                  <a:gd name="connsiteX24" fmla="*/ 859600 w 1668431"/>
                  <a:gd name="connsiteY24" fmla="*/ 1626417 h 2143782"/>
                  <a:gd name="connsiteX25" fmla="*/ 707473 w 1668431"/>
                  <a:gd name="connsiteY25" fmla="*/ 1424759 h 2143782"/>
                  <a:gd name="connsiteX26" fmla="*/ 187408 w 1668431"/>
                  <a:gd name="connsiteY26" fmla="*/ 800463 h 2143782"/>
                  <a:gd name="connsiteX27" fmla="*/ 24122 w 1668431"/>
                  <a:gd name="connsiteY27" fmla="*/ 408578 h 2143782"/>
                  <a:gd name="connsiteX28" fmla="*/ 13237 w 1668431"/>
                  <a:gd name="connsiteY28" fmla="*/ 92892 h 2143782"/>
                  <a:gd name="connsiteX29" fmla="*/ 122094 w 1668431"/>
                  <a:gd name="connsiteY29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45325 w 1668431"/>
                  <a:gd name="connsiteY22" fmla="*/ 1912167 h 2143782"/>
                  <a:gd name="connsiteX23" fmla="*/ 923827 w 1668431"/>
                  <a:gd name="connsiteY23" fmla="*/ 1793513 h 2143782"/>
                  <a:gd name="connsiteX24" fmla="*/ 859600 w 1668431"/>
                  <a:gd name="connsiteY24" fmla="*/ 1626417 h 2143782"/>
                  <a:gd name="connsiteX25" fmla="*/ 707473 w 1668431"/>
                  <a:gd name="connsiteY25" fmla="*/ 1424759 h 2143782"/>
                  <a:gd name="connsiteX26" fmla="*/ 187408 w 1668431"/>
                  <a:gd name="connsiteY26" fmla="*/ 800463 h 2143782"/>
                  <a:gd name="connsiteX27" fmla="*/ 24122 w 1668431"/>
                  <a:gd name="connsiteY27" fmla="*/ 408578 h 2143782"/>
                  <a:gd name="connsiteX28" fmla="*/ 13237 w 1668431"/>
                  <a:gd name="connsiteY28" fmla="*/ 92892 h 2143782"/>
                  <a:gd name="connsiteX29" fmla="*/ 122094 w 1668431"/>
                  <a:gd name="connsiteY29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623380 w 1668431"/>
                  <a:gd name="connsiteY4" fmla="*/ 89299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23380 w 1668431"/>
                  <a:gd name="connsiteY4" fmla="*/ 89299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89734 w 1668431"/>
                  <a:gd name="connsiteY2" fmla="*/ 40476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6862 h 2144838"/>
                  <a:gd name="connsiteX1" fmla="*/ 313682 w 1668431"/>
                  <a:gd name="connsiteY1" fmla="*/ 241722 h 2144838"/>
                  <a:gd name="connsiteX2" fmla="*/ 289734 w 1668431"/>
                  <a:gd name="connsiteY2" fmla="*/ 405824 h 2144838"/>
                  <a:gd name="connsiteX3" fmla="*/ 454380 w 1668431"/>
                  <a:gd name="connsiteY3" fmla="*/ 702732 h 2144838"/>
                  <a:gd name="connsiteX4" fmla="*/ 634810 w 1668431"/>
                  <a:gd name="connsiteY4" fmla="*/ 890238 h 2144838"/>
                  <a:gd name="connsiteX5" fmla="*/ 1064797 w 1668431"/>
                  <a:gd name="connsiteY5" fmla="*/ 1231505 h 2144838"/>
                  <a:gd name="connsiteX6" fmla="*/ 1339661 w 1668431"/>
                  <a:gd name="connsiteY6" fmla="*/ 1277225 h 2144838"/>
                  <a:gd name="connsiteX7" fmla="*/ 1446340 w 1668431"/>
                  <a:gd name="connsiteY7" fmla="*/ 1202658 h 2144838"/>
                  <a:gd name="connsiteX8" fmla="*/ 1526349 w 1668431"/>
                  <a:gd name="connsiteY8" fmla="*/ 1172178 h 2144838"/>
                  <a:gd name="connsiteX9" fmla="*/ 1613980 w 1668431"/>
                  <a:gd name="connsiteY9" fmla="*/ 1105503 h 2144838"/>
                  <a:gd name="connsiteX10" fmla="*/ 1668410 w 1668431"/>
                  <a:gd name="connsiteY10" fmla="*/ 1108224 h 2144838"/>
                  <a:gd name="connsiteX11" fmla="*/ 1608264 w 1668431"/>
                  <a:gd name="connsiteY11" fmla="*/ 1196943 h 2144838"/>
                  <a:gd name="connsiteX12" fmla="*/ 1576153 w 1668431"/>
                  <a:gd name="connsiteY12" fmla="*/ 1306344 h 2144838"/>
                  <a:gd name="connsiteX13" fmla="*/ 1476277 w 1668431"/>
                  <a:gd name="connsiteY13" fmla="*/ 1534128 h 2144838"/>
                  <a:gd name="connsiteX14" fmla="*/ 1470017 w 1668431"/>
                  <a:gd name="connsiteY14" fmla="*/ 1618220 h 2144838"/>
                  <a:gd name="connsiteX15" fmla="*/ 1417765 w 1668431"/>
                  <a:gd name="connsiteY15" fmla="*/ 1654143 h 2144838"/>
                  <a:gd name="connsiteX16" fmla="*/ 1340477 w 1668431"/>
                  <a:gd name="connsiteY16" fmla="*/ 1739324 h 2144838"/>
                  <a:gd name="connsiteX17" fmla="*/ 1091467 w 1668431"/>
                  <a:gd name="connsiteY17" fmla="*/ 2031605 h 2144838"/>
                  <a:gd name="connsiteX18" fmla="*/ 1069150 w 1668431"/>
                  <a:gd name="connsiteY18" fmla="*/ 2113248 h 2144838"/>
                  <a:gd name="connsiteX19" fmla="*/ 990502 w 1668431"/>
                  <a:gd name="connsiteY19" fmla="*/ 2114337 h 2144838"/>
                  <a:gd name="connsiteX20" fmla="*/ 945325 w 1668431"/>
                  <a:gd name="connsiteY20" fmla="*/ 2141823 h 2144838"/>
                  <a:gd name="connsiteX21" fmla="*/ 884366 w 1668431"/>
                  <a:gd name="connsiteY21" fmla="*/ 2133387 h 2144838"/>
                  <a:gd name="connsiteX22" fmla="*/ 912940 w 1668431"/>
                  <a:gd name="connsiteY22" fmla="*/ 2046573 h 2144838"/>
                  <a:gd name="connsiteX23" fmla="*/ 945325 w 1668431"/>
                  <a:gd name="connsiteY23" fmla="*/ 1913223 h 2144838"/>
                  <a:gd name="connsiteX24" fmla="*/ 923827 w 1668431"/>
                  <a:gd name="connsiteY24" fmla="*/ 1794569 h 2144838"/>
                  <a:gd name="connsiteX25" fmla="*/ 859600 w 1668431"/>
                  <a:gd name="connsiteY25" fmla="*/ 1627473 h 2144838"/>
                  <a:gd name="connsiteX26" fmla="*/ 707473 w 1668431"/>
                  <a:gd name="connsiteY26" fmla="*/ 1425815 h 2144838"/>
                  <a:gd name="connsiteX27" fmla="*/ 187408 w 1668431"/>
                  <a:gd name="connsiteY27" fmla="*/ 801519 h 2144838"/>
                  <a:gd name="connsiteX28" fmla="*/ 24122 w 1668431"/>
                  <a:gd name="connsiteY28" fmla="*/ 409634 h 2144838"/>
                  <a:gd name="connsiteX29" fmla="*/ 13237 w 1668431"/>
                  <a:gd name="connsiteY29" fmla="*/ 93948 h 2144838"/>
                  <a:gd name="connsiteX30" fmla="*/ 122094 w 1668431"/>
                  <a:gd name="connsiteY30" fmla="*/ 6862 h 2144838"/>
                  <a:gd name="connsiteX0" fmla="*/ 122094 w 1668431"/>
                  <a:gd name="connsiteY0" fmla="*/ 6862 h 2144838"/>
                  <a:gd name="connsiteX1" fmla="*/ 313682 w 1668431"/>
                  <a:gd name="connsiteY1" fmla="*/ 241722 h 2144838"/>
                  <a:gd name="connsiteX2" fmla="*/ 282385 w 1668431"/>
                  <a:gd name="connsiteY2" fmla="*/ 314928 h 2144838"/>
                  <a:gd name="connsiteX3" fmla="*/ 289734 w 1668431"/>
                  <a:gd name="connsiteY3" fmla="*/ 405824 h 2144838"/>
                  <a:gd name="connsiteX4" fmla="*/ 454380 w 1668431"/>
                  <a:gd name="connsiteY4" fmla="*/ 702732 h 2144838"/>
                  <a:gd name="connsiteX5" fmla="*/ 634810 w 1668431"/>
                  <a:gd name="connsiteY5" fmla="*/ 890238 h 2144838"/>
                  <a:gd name="connsiteX6" fmla="*/ 1064797 w 1668431"/>
                  <a:gd name="connsiteY6" fmla="*/ 1231505 h 2144838"/>
                  <a:gd name="connsiteX7" fmla="*/ 1339661 w 1668431"/>
                  <a:gd name="connsiteY7" fmla="*/ 1277225 h 2144838"/>
                  <a:gd name="connsiteX8" fmla="*/ 1446340 w 1668431"/>
                  <a:gd name="connsiteY8" fmla="*/ 1202658 h 2144838"/>
                  <a:gd name="connsiteX9" fmla="*/ 1526349 w 1668431"/>
                  <a:gd name="connsiteY9" fmla="*/ 1172178 h 2144838"/>
                  <a:gd name="connsiteX10" fmla="*/ 1613980 w 1668431"/>
                  <a:gd name="connsiteY10" fmla="*/ 1105503 h 2144838"/>
                  <a:gd name="connsiteX11" fmla="*/ 1668410 w 1668431"/>
                  <a:gd name="connsiteY11" fmla="*/ 1108224 h 2144838"/>
                  <a:gd name="connsiteX12" fmla="*/ 1608264 w 1668431"/>
                  <a:gd name="connsiteY12" fmla="*/ 1196943 h 2144838"/>
                  <a:gd name="connsiteX13" fmla="*/ 1576153 w 1668431"/>
                  <a:gd name="connsiteY13" fmla="*/ 1306344 h 2144838"/>
                  <a:gd name="connsiteX14" fmla="*/ 1476277 w 1668431"/>
                  <a:gd name="connsiteY14" fmla="*/ 1534128 h 2144838"/>
                  <a:gd name="connsiteX15" fmla="*/ 1470017 w 1668431"/>
                  <a:gd name="connsiteY15" fmla="*/ 1618220 h 2144838"/>
                  <a:gd name="connsiteX16" fmla="*/ 1417765 w 1668431"/>
                  <a:gd name="connsiteY16" fmla="*/ 1654143 h 2144838"/>
                  <a:gd name="connsiteX17" fmla="*/ 1340477 w 1668431"/>
                  <a:gd name="connsiteY17" fmla="*/ 1739324 h 2144838"/>
                  <a:gd name="connsiteX18" fmla="*/ 1091467 w 1668431"/>
                  <a:gd name="connsiteY18" fmla="*/ 2031605 h 2144838"/>
                  <a:gd name="connsiteX19" fmla="*/ 1069150 w 1668431"/>
                  <a:gd name="connsiteY19" fmla="*/ 2113248 h 2144838"/>
                  <a:gd name="connsiteX20" fmla="*/ 990502 w 1668431"/>
                  <a:gd name="connsiteY20" fmla="*/ 2114337 h 2144838"/>
                  <a:gd name="connsiteX21" fmla="*/ 945325 w 1668431"/>
                  <a:gd name="connsiteY21" fmla="*/ 2141823 h 2144838"/>
                  <a:gd name="connsiteX22" fmla="*/ 884366 w 1668431"/>
                  <a:gd name="connsiteY22" fmla="*/ 2133387 h 2144838"/>
                  <a:gd name="connsiteX23" fmla="*/ 912940 w 1668431"/>
                  <a:gd name="connsiteY23" fmla="*/ 2046573 h 2144838"/>
                  <a:gd name="connsiteX24" fmla="*/ 945325 w 1668431"/>
                  <a:gd name="connsiteY24" fmla="*/ 1913223 h 2144838"/>
                  <a:gd name="connsiteX25" fmla="*/ 923827 w 1668431"/>
                  <a:gd name="connsiteY25" fmla="*/ 1794569 h 2144838"/>
                  <a:gd name="connsiteX26" fmla="*/ 859600 w 1668431"/>
                  <a:gd name="connsiteY26" fmla="*/ 1627473 h 2144838"/>
                  <a:gd name="connsiteX27" fmla="*/ 707473 w 1668431"/>
                  <a:gd name="connsiteY27" fmla="*/ 1425815 h 2144838"/>
                  <a:gd name="connsiteX28" fmla="*/ 187408 w 1668431"/>
                  <a:gd name="connsiteY28" fmla="*/ 801519 h 2144838"/>
                  <a:gd name="connsiteX29" fmla="*/ 24122 w 1668431"/>
                  <a:gd name="connsiteY29" fmla="*/ 409634 h 2144838"/>
                  <a:gd name="connsiteX30" fmla="*/ 13237 w 1668431"/>
                  <a:gd name="connsiteY30" fmla="*/ 93948 h 2144838"/>
                  <a:gd name="connsiteX31" fmla="*/ 122094 w 1668431"/>
                  <a:gd name="connsiteY31" fmla="*/ 6862 h 2144838"/>
                  <a:gd name="connsiteX0" fmla="*/ 196011 w 1671863"/>
                  <a:gd name="connsiteY0" fmla="*/ 18003 h 2095019"/>
                  <a:gd name="connsiteX1" fmla="*/ 317114 w 1671863"/>
                  <a:gd name="connsiteY1" fmla="*/ 191903 h 2095019"/>
                  <a:gd name="connsiteX2" fmla="*/ 285817 w 1671863"/>
                  <a:gd name="connsiteY2" fmla="*/ 265109 h 2095019"/>
                  <a:gd name="connsiteX3" fmla="*/ 293166 w 1671863"/>
                  <a:gd name="connsiteY3" fmla="*/ 356005 h 2095019"/>
                  <a:gd name="connsiteX4" fmla="*/ 457812 w 1671863"/>
                  <a:gd name="connsiteY4" fmla="*/ 652913 h 2095019"/>
                  <a:gd name="connsiteX5" fmla="*/ 638242 w 1671863"/>
                  <a:gd name="connsiteY5" fmla="*/ 840419 h 2095019"/>
                  <a:gd name="connsiteX6" fmla="*/ 1068229 w 1671863"/>
                  <a:gd name="connsiteY6" fmla="*/ 1181686 h 2095019"/>
                  <a:gd name="connsiteX7" fmla="*/ 1343093 w 1671863"/>
                  <a:gd name="connsiteY7" fmla="*/ 1227406 h 2095019"/>
                  <a:gd name="connsiteX8" fmla="*/ 1449772 w 1671863"/>
                  <a:gd name="connsiteY8" fmla="*/ 1152839 h 2095019"/>
                  <a:gd name="connsiteX9" fmla="*/ 1529781 w 1671863"/>
                  <a:gd name="connsiteY9" fmla="*/ 1122359 h 2095019"/>
                  <a:gd name="connsiteX10" fmla="*/ 1617412 w 1671863"/>
                  <a:gd name="connsiteY10" fmla="*/ 1055684 h 2095019"/>
                  <a:gd name="connsiteX11" fmla="*/ 1671842 w 1671863"/>
                  <a:gd name="connsiteY11" fmla="*/ 1058405 h 2095019"/>
                  <a:gd name="connsiteX12" fmla="*/ 1611696 w 1671863"/>
                  <a:gd name="connsiteY12" fmla="*/ 1147124 h 2095019"/>
                  <a:gd name="connsiteX13" fmla="*/ 1579585 w 1671863"/>
                  <a:gd name="connsiteY13" fmla="*/ 1256525 h 2095019"/>
                  <a:gd name="connsiteX14" fmla="*/ 1479709 w 1671863"/>
                  <a:gd name="connsiteY14" fmla="*/ 1484309 h 2095019"/>
                  <a:gd name="connsiteX15" fmla="*/ 1473449 w 1671863"/>
                  <a:gd name="connsiteY15" fmla="*/ 1568401 h 2095019"/>
                  <a:gd name="connsiteX16" fmla="*/ 1421197 w 1671863"/>
                  <a:gd name="connsiteY16" fmla="*/ 1604324 h 2095019"/>
                  <a:gd name="connsiteX17" fmla="*/ 1343909 w 1671863"/>
                  <a:gd name="connsiteY17" fmla="*/ 1689505 h 2095019"/>
                  <a:gd name="connsiteX18" fmla="*/ 1094899 w 1671863"/>
                  <a:gd name="connsiteY18" fmla="*/ 1981786 h 2095019"/>
                  <a:gd name="connsiteX19" fmla="*/ 1072582 w 1671863"/>
                  <a:gd name="connsiteY19" fmla="*/ 2063429 h 2095019"/>
                  <a:gd name="connsiteX20" fmla="*/ 993934 w 1671863"/>
                  <a:gd name="connsiteY20" fmla="*/ 2064518 h 2095019"/>
                  <a:gd name="connsiteX21" fmla="*/ 948757 w 1671863"/>
                  <a:gd name="connsiteY21" fmla="*/ 2092004 h 2095019"/>
                  <a:gd name="connsiteX22" fmla="*/ 887798 w 1671863"/>
                  <a:gd name="connsiteY22" fmla="*/ 2083568 h 2095019"/>
                  <a:gd name="connsiteX23" fmla="*/ 916372 w 1671863"/>
                  <a:gd name="connsiteY23" fmla="*/ 1996754 h 2095019"/>
                  <a:gd name="connsiteX24" fmla="*/ 948757 w 1671863"/>
                  <a:gd name="connsiteY24" fmla="*/ 1863404 h 2095019"/>
                  <a:gd name="connsiteX25" fmla="*/ 927259 w 1671863"/>
                  <a:gd name="connsiteY25" fmla="*/ 1744750 h 2095019"/>
                  <a:gd name="connsiteX26" fmla="*/ 863032 w 1671863"/>
                  <a:gd name="connsiteY26" fmla="*/ 1577654 h 2095019"/>
                  <a:gd name="connsiteX27" fmla="*/ 710905 w 1671863"/>
                  <a:gd name="connsiteY27" fmla="*/ 1375996 h 2095019"/>
                  <a:gd name="connsiteX28" fmla="*/ 190840 w 1671863"/>
                  <a:gd name="connsiteY28" fmla="*/ 751700 h 2095019"/>
                  <a:gd name="connsiteX29" fmla="*/ 27554 w 1671863"/>
                  <a:gd name="connsiteY29" fmla="*/ 359815 h 2095019"/>
                  <a:gd name="connsiteX30" fmla="*/ 16669 w 1671863"/>
                  <a:gd name="connsiteY30" fmla="*/ 44129 h 2095019"/>
                  <a:gd name="connsiteX31" fmla="*/ 196011 w 1671863"/>
                  <a:gd name="connsiteY31" fmla="*/ 18003 h 2095019"/>
                  <a:gd name="connsiteX0" fmla="*/ 178061 w 1653913"/>
                  <a:gd name="connsiteY0" fmla="*/ 13135 h 2090151"/>
                  <a:gd name="connsiteX1" fmla="*/ 299164 w 1653913"/>
                  <a:gd name="connsiteY1" fmla="*/ 187035 h 2090151"/>
                  <a:gd name="connsiteX2" fmla="*/ 267867 w 1653913"/>
                  <a:gd name="connsiteY2" fmla="*/ 260241 h 2090151"/>
                  <a:gd name="connsiteX3" fmla="*/ 275216 w 1653913"/>
                  <a:gd name="connsiteY3" fmla="*/ 351137 h 2090151"/>
                  <a:gd name="connsiteX4" fmla="*/ 439862 w 1653913"/>
                  <a:gd name="connsiteY4" fmla="*/ 648045 h 2090151"/>
                  <a:gd name="connsiteX5" fmla="*/ 620292 w 1653913"/>
                  <a:gd name="connsiteY5" fmla="*/ 835551 h 2090151"/>
                  <a:gd name="connsiteX6" fmla="*/ 1050279 w 1653913"/>
                  <a:gd name="connsiteY6" fmla="*/ 1176818 h 2090151"/>
                  <a:gd name="connsiteX7" fmla="*/ 1325143 w 1653913"/>
                  <a:gd name="connsiteY7" fmla="*/ 1222538 h 2090151"/>
                  <a:gd name="connsiteX8" fmla="*/ 1431822 w 1653913"/>
                  <a:gd name="connsiteY8" fmla="*/ 1147971 h 2090151"/>
                  <a:gd name="connsiteX9" fmla="*/ 1511831 w 1653913"/>
                  <a:gd name="connsiteY9" fmla="*/ 1117491 h 2090151"/>
                  <a:gd name="connsiteX10" fmla="*/ 1599462 w 1653913"/>
                  <a:gd name="connsiteY10" fmla="*/ 1050816 h 2090151"/>
                  <a:gd name="connsiteX11" fmla="*/ 1653892 w 1653913"/>
                  <a:gd name="connsiteY11" fmla="*/ 1053537 h 2090151"/>
                  <a:gd name="connsiteX12" fmla="*/ 1593746 w 1653913"/>
                  <a:gd name="connsiteY12" fmla="*/ 1142256 h 2090151"/>
                  <a:gd name="connsiteX13" fmla="*/ 1561635 w 1653913"/>
                  <a:gd name="connsiteY13" fmla="*/ 1251657 h 2090151"/>
                  <a:gd name="connsiteX14" fmla="*/ 1461759 w 1653913"/>
                  <a:gd name="connsiteY14" fmla="*/ 1479441 h 2090151"/>
                  <a:gd name="connsiteX15" fmla="*/ 1455499 w 1653913"/>
                  <a:gd name="connsiteY15" fmla="*/ 1563533 h 2090151"/>
                  <a:gd name="connsiteX16" fmla="*/ 1403247 w 1653913"/>
                  <a:gd name="connsiteY16" fmla="*/ 1599456 h 2090151"/>
                  <a:gd name="connsiteX17" fmla="*/ 1325959 w 1653913"/>
                  <a:gd name="connsiteY17" fmla="*/ 1684637 h 2090151"/>
                  <a:gd name="connsiteX18" fmla="*/ 1076949 w 1653913"/>
                  <a:gd name="connsiteY18" fmla="*/ 1976918 h 2090151"/>
                  <a:gd name="connsiteX19" fmla="*/ 1054632 w 1653913"/>
                  <a:gd name="connsiteY19" fmla="*/ 2058561 h 2090151"/>
                  <a:gd name="connsiteX20" fmla="*/ 975984 w 1653913"/>
                  <a:gd name="connsiteY20" fmla="*/ 2059650 h 2090151"/>
                  <a:gd name="connsiteX21" fmla="*/ 930807 w 1653913"/>
                  <a:gd name="connsiteY21" fmla="*/ 2087136 h 2090151"/>
                  <a:gd name="connsiteX22" fmla="*/ 869848 w 1653913"/>
                  <a:gd name="connsiteY22" fmla="*/ 2078700 h 2090151"/>
                  <a:gd name="connsiteX23" fmla="*/ 898422 w 1653913"/>
                  <a:gd name="connsiteY23" fmla="*/ 1991886 h 2090151"/>
                  <a:gd name="connsiteX24" fmla="*/ 930807 w 1653913"/>
                  <a:gd name="connsiteY24" fmla="*/ 1858536 h 2090151"/>
                  <a:gd name="connsiteX25" fmla="*/ 909309 w 1653913"/>
                  <a:gd name="connsiteY25" fmla="*/ 1739882 h 2090151"/>
                  <a:gd name="connsiteX26" fmla="*/ 845082 w 1653913"/>
                  <a:gd name="connsiteY26" fmla="*/ 1572786 h 2090151"/>
                  <a:gd name="connsiteX27" fmla="*/ 692955 w 1653913"/>
                  <a:gd name="connsiteY27" fmla="*/ 1371128 h 2090151"/>
                  <a:gd name="connsiteX28" fmla="*/ 172890 w 1653913"/>
                  <a:gd name="connsiteY28" fmla="*/ 746832 h 2090151"/>
                  <a:gd name="connsiteX29" fmla="*/ 9604 w 1653913"/>
                  <a:gd name="connsiteY29" fmla="*/ 354947 h 2090151"/>
                  <a:gd name="connsiteX30" fmla="*/ 52059 w 1653913"/>
                  <a:gd name="connsiteY30" fmla="*/ 50691 h 2090151"/>
                  <a:gd name="connsiteX31" fmla="*/ 178061 w 1653913"/>
                  <a:gd name="connsiteY31" fmla="*/ 13135 h 2090151"/>
                  <a:gd name="connsiteX0" fmla="*/ 190731 w 1666583"/>
                  <a:gd name="connsiteY0" fmla="*/ 7618 h 2084634"/>
                  <a:gd name="connsiteX1" fmla="*/ 311834 w 1666583"/>
                  <a:gd name="connsiteY1" fmla="*/ 181518 h 2084634"/>
                  <a:gd name="connsiteX2" fmla="*/ 280537 w 1666583"/>
                  <a:gd name="connsiteY2" fmla="*/ 254724 h 2084634"/>
                  <a:gd name="connsiteX3" fmla="*/ 287886 w 1666583"/>
                  <a:gd name="connsiteY3" fmla="*/ 345620 h 2084634"/>
                  <a:gd name="connsiteX4" fmla="*/ 452532 w 1666583"/>
                  <a:gd name="connsiteY4" fmla="*/ 642528 h 2084634"/>
                  <a:gd name="connsiteX5" fmla="*/ 632962 w 1666583"/>
                  <a:gd name="connsiteY5" fmla="*/ 830034 h 2084634"/>
                  <a:gd name="connsiteX6" fmla="*/ 1062949 w 1666583"/>
                  <a:gd name="connsiteY6" fmla="*/ 1171301 h 2084634"/>
                  <a:gd name="connsiteX7" fmla="*/ 1337813 w 1666583"/>
                  <a:gd name="connsiteY7" fmla="*/ 1217021 h 2084634"/>
                  <a:gd name="connsiteX8" fmla="*/ 1444492 w 1666583"/>
                  <a:gd name="connsiteY8" fmla="*/ 1142454 h 2084634"/>
                  <a:gd name="connsiteX9" fmla="*/ 1524501 w 1666583"/>
                  <a:gd name="connsiteY9" fmla="*/ 1111974 h 2084634"/>
                  <a:gd name="connsiteX10" fmla="*/ 1612132 w 1666583"/>
                  <a:gd name="connsiteY10" fmla="*/ 1045299 h 2084634"/>
                  <a:gd name="connsiteX11" fmla="*/ 1666562 w 1666583"/>
                  <a:gd name="connsiteY11" fmla="*/ 1048020 h 2084634"/>
                  <a:gd name="connsiteX12" fmla="*/ 1606416 w 1666583"/>
                  <a:gd name="connsiteY12" fmla="*/ 1136739 h 2084634"/>
                  <a:gd name="connsiteX13" fmla="*/ 1574305 w 1666583"/>
                  <a:gd name="connsiteY13" fmla="*/ 1246140 h 2084634"/>
                  <a:gd name="connsiteX14" fmla="*/ 1474429 w 1666583"/>
                  <a:gd name="connsiteY14" fmla="*/ 1473924 h 2084634"/>
                  <a:gd name="connsiteX15" fmla="*/ 1468169 w 1666583"/>
                  <a:gd name="connsiteY15" fmla="*/ 1558016 h 2084634"/>
                  <a:gd name="connsiteX16" fmla="*/ 1415917 w 1666583"/>
                  <a:gd name="connsiteY16" fmla="*/ 1593939 h 2084634"/>
                  <a:gd name="connsiteX17" fmla="*/ 1338629 w 1666583"/>
                  <a:gd name="connsiteY17" fmla="*/ 1679120 h 2084634"/>
                  <a:gd name="connsiteX18" fmla="*/ 1089619 w 1666583"/>
                  <a:gd name="connsiteY18" fmla="*/ 1971401 h 2084634"/>
                  <a:gd name="connsiteX19" fmla="*/ 1067302 w 1666583"/>
                  <a:gd name="connsiteY19" fmla="*/ 2053044 h 2084634"/>
                  <a:gd name="connsiteX20" fmla="*/ 988654 w 1666583"/>
                  <a:gd name="connsiteY20" fmla="*/ 2054133 h 2084634"/>
                  <a:gd name="connsiteX21" fmla="*/ 943477 w 1666583"/>
                  <a:gd name="connsiteY21" fmla="*/ 2081619 h 2084634"/>
                  <a:gd name="connsiteX22" fmla="*/ 882518 w 1666583"/>
                  <a:gd name="connsiteY22" fmla="*/ 2073183 h 2084634"/>
                  <a:gd name="connsiteX23" fmla="*/ 911092 w 1666583"/>
                  <a:gd name="connsiteY23" fmla="*/ 1986369 h 2084634"/>
                  <a:gd name="connsiteX24" fmla="*/ 943477 w 1666583"/>
                  <a:gd name="connsiteY24" fmla="*/ 1853019 h 2084634"/>
                  <a:gd name="connsiteX25" fmla="*/ 921979 w 1666583"/>
                  <a:gd name="connsiteY25" fmla="*/ 1734365 h 2084634"/>
                  <a:gd name="connsiteX26" fmla="*/ 857752 w 1666583"/>
                  <a:gd name="connsiteY26" fmla="*/ 1567269 h 2084634"/>
                  <a:gd name="connsiteX27" fmla="*/ 705625 w 1666583"/>
                  <a:gd name="connsiteY27" fmla="*/ 1365611 h 2084634"/>
                  <a:gd name="connsiteX28" fmla="*/ 185560 w 1666583"/>
                  <a:gd name="connsiteY28" fmla="*/ 741315 h 2084634"/>
                  <a:gd name="connsiteX29" fmla="*/ 22274 w 1666583"/>
                  <a:gd name="connsiteY29" fmla="*/ 349430 h 2084634"/>
                  <a:gd name="connsiteX30" fmla="*/ 4312 w 1666583"/>
                  <a:gd name="connsiteY30" fmla="*/ 172809 h 2084634"/>
                  <a:gd name="connsiteX31" fmla="*/ 64729 w 1666583"/>
                  <a:gd name="connsiteY31" fmla="*/ 45174 h 2084634"/>
                  <a:gd name="connsiteX32" fmla="*/ 190731 w 1666583"/>
                  <a:gd name="connsiteY32" fmla="*/ 7618 h 2084634"/>
                  <a:gd name="connsiteX0" fmla="*/ 194646 w 1670498"/>
                  <a:gd name="connsiteY0" fmla="*/ 7618 h 2084634"/>
                  <a:gd name="connsiteX1" fmla="*/ 315749 w 1670498"/>
                  <a:gd name="connsiteY1" fmla="*/ 181518 h 2084634"/>
                  <a:gd name="connsiteX2" fmla="*/ 284452 w 1670498"/>
                  <a:gd name="connsiteY2" fmla="*/ 254724 h 2084634"/>
                  <a:gd name="connsiteX3" fmla="*/ 291801 w 1670498"/>
                  <a:gd name="connsiteY3" fmla="*/ 345620 h 2084634"/>
                  <a:gd name="connsiteX4" fmla="*/ 456447 w 1670498"/>
                  <a:gd name="connsiteY4" fmla="*/ 642528 h 2084634"/>
                  <a:gd name="connsiteX5" fmla="*/ 636877 w 1670498"/>
                  <a:gd name="connsiteY5" fmla="*/ 830034 h 2084634"/>
                  <a:gd name="connsiteX6" fmla="*/ 1066864 w 1670498"/>
                  <a:gd name="connsiteY6" fmla="*/ 1171301 h 2084634"/>
                  <a:gd name="connsiteX7" fmla="*/ 1341728 w 1670498"/>
                  <a:gd name="connsiteY7" fmla="*/ 1217021 h 2084634"/>
                  <a:gd name="connsiteX8" fmla="*/ 1448407 w 1670498"/>
                  <a:gd name="connsiteY8" fmla="*/ 1142454 h 2084634"/>
                  <a:gd name="connsiteX9" fmla="*/ 1528416 w 1670498"/>
                  <a:gd name="connsiteY9" fmla="*/ 1111974 h 2084634"/>
                  <a:gd name="connsiteX10" fmla="*/ 1616047 w 1670498"/>
                  <a:gd name="connsiteY10" fmla="*/ 1045299 h 2084634"/>
                  <a:gd name="connsiteX11" fmla="*/ 1670477 w 1670498"/>
                  <a:gd name="connsiteY11" fmla="*/ 1048020 h 2084634"/>
                  <a:gd name="connsiteX12" fmla="*/ 1610331 w 1670498"/>
                  <a:gd name="connsiteY12" fmla="*/ 1136739 h 2084634"/>
                  <a:gd name="connsiteX13" fmla="*/ 1578220 w 1670498"/>
                  <a:gd name="connsiteY13" fmla="*/ 1246140 h 2084634"/>
                  <a:gd name="connsiteX14" fmla="*/ 1478344 w 1670498"/>
                  <a:gd name="connsiteY14" fmla="*/ 1473924 h 2084634"/>
                  <a:gd name="connsiteX15" fmla="*/ 1472084 w 1670498"/>
                  <a:gd name="connsiteY15" fmla="*/ 1558016 h 2084634"/>
                  <a:gd name="connsiteX16" fmla="*/ 1419832 w 1670498"/>
                  <a:gd name="connsiteY16" fmla="*/ 1593939 h 2084634"/>
                  <a:gd name="connsiteX17" fmla="*/ 1342544 w 1670498"/>
                  <a:gd name="connsiteY17" fmla="*/ 1679120 h 2084634"/>
                  <a:gd name="connsiteX18" fmla="*/ 1093534 w 1670498"/>
                  <a:gd name="connsiteY18" fmla="*/ 1971401 h 2084634"/>
                  <a:gd name="connsiteX19" fmla="*/ 1071217 w 1670498"/>
                  <a:gd name="connsiteY19" fmla="*/ 2053044 h 2084634"/>
                  <a:gd name="connsiteX20" fmla="*/ 992569 w 1670498"/>
                  <a:gd name="connsiteY20" fmla="*/ 2054133 h 2084634"/>
                  <a:gd name="connsiteX21" fmla="*/ 947392 w 1670498"/>
                  <a:gd name="connsiteY21" fmla="*/ 2081619 h 2084634"/>
                  <a:gd name="connsiteX22" fmla="*/ 886433 w 1670498"/>
                  <a:gd name="connsiteY22" fmla="*/ 2073183 h 2084634"/>
                  <a:gd name="connsiteX23" fmla="*/ 915007 w 1670498"/>
                  <a:gd name="connsiteY23" fmla="*/ 1986369 h 2084634"/>
                  <a:gd name="connsiteX24" fmla="*/ 947392 w 1670498"/>
                  <a:gd name="connsiteY24" fmla="*/ 1853019 h 2084634"/>
                  <a:gd name="connsiteX25" fmla="*/ 925894 w 1670498"/>
                  <a:gd name="connsiteY25" fmla="*/ 1734365 h 2084634"/>
                  <a:gd name="connsiteX26" fmla="*/ 861667 w 1670498"/>
                  <a:gd name="connsiteY26" fmla="*/ 1567269 h 2084634"/>
                  <a:gd name="connsiteX27" fmla="*/ 709540 w 1670498"/>
                  <a:gd name="connsiteY27" fmla="*/ 1365611 h 2084634"/>
                  <a:gd name="connsiteX28" fmla="*/ 189475 w 1670498"/>
                  <a:gd name="connsiteY28" fmla="*/ 741315 h 2084634"/>
                  <a:gd name="connsiteX29" fmla="*/ 16664 w 1670498"/>
                  <a:gd name="connsiteY29" fmla="*/ 358955 h 2084634"/>
                  <a:gd name="connsiteX30" fmla="*/ 8227 w 1670498"/>
                  <a:gd name="connsiteY30" fmla="*/ 172809 h 2084634"/>
                  <a:gd name="connsiteX31" fmla="*/ 68644 w 1670498"/>
                  <a:gd name="connsiteY31" fmla="*/ 45174 h 2084634"/>
                  <a:gd name="connsiteX32" fmla="*/ 194646 w 1670498"/>
                  <a:gd name="connsiteY32" fmla="*/ 7618 h 2084634"/>
                  <a:gd name="connsiteX0" fmla="*/ 194646 w 1670498"/>
                  <a:gd name="connsiteY0" fmla="*/ 15366 h 2092382"/>
                  <a:gd name="connsiteX1" fmla="*/ 315749 w 1670498"/>
                  <a:gd name="connsiteY1" fmla="*/ 189266 h 2092382"/>
                  <a:gd name="connsiteX2" fmla="*/ 284452 w 1670498"/>
                  <a:gd name="connsiteY2" fmla="*/ 262472 h 2092382"/>
                  <a:gd name="connsiteX3" fmla="*/ 291801 w 1670498"/>
                  <a:gd name="connsiteY3" fmla="*/ 353368 h 2092382"/>
                  <a:gd name="connsiteX4" fmla="*/ 456447 w 1670498"/>
                  <a:gd name="connsiteY4" fmla="*/ 650276 h 2092382"/>
                  <a:gd name="connsiteX5" fmla="*/ 636877 w 1670498"/>
                  <a:gd name="connsiteY5" fmla="*/ 837782 h 2092382"/>
                  <a:gd name="connsiteX6" fmla="*/ 1066864 w 1670498"/>
                  <a:gd name="connsiteY6" fmla="*/ 1179049 h 2092382"/>
                  <a:gd name="connsiteX7" fmla="*/ 1341728 w 1670498"/>
                  <a:gd name="connsiteY7" fmla="*/ 1224769 h 2092382"/>
                  <a:gd name="connsiteX8" fmla="*/ 1448407 w 1670498"/>
                  <a:gd name="connsiteY8" fmla="*/ 1150202 h 2092382"/>
                  <a:gd name="connsiteX9" fmla="*/ 1528416 w 1670498"/>
                  <a:gd name="connsiteY9" fmla="*/ 1119722 h 2092382"/>
                  <a:gd name="connsiteX10" fmla="*/ 1616047 w 1670498"/>
                  <a:gd name="connsiteY10" fmla="*/ 1053047 h 2092382"/>
                  <a:gd name="connsiteX11" fmla="*/ 1670477 w 1670498"/>
                  <a:gd name="connsiteY11" fmla="*/ 1055768 h 2092382"/>
                  <a:gd name="connsiteX12" fmla="*/ 1610331 w 1670498"/>
                  <a:gd name="connsiteY12" fmla="*/ 1144487 h 2092382"/>
                  <a:gd name="connsiteX13" fmla="*/ 1578220 w 1670498"/>
                  <a:gd name="connsiteY13" fmla="*/ 1253888 h 2092382"/>
                  <a:gd name="connsiteX14" fmla="*/ 1478344 w 1670498"/>
                  <a:gd name="connsiteY14" fmla="*/ 1481672 h 2092382"/>
                  <a:gd name="connsiteX15" fmla="*/ 1472084 w 1670498"/>
                  <a:gd name="connsiteY15" fmla="*/ 1565764 h 2092382"/>
                  <a:gd name="connsiteX16" fmla="*/ 1419832 w 1670498"/>
                  <a:gd name="connsiteY16" fmla="*/ 1601687 h 2092382"/>
                  <a:gd name="connsiteX17" fmla="*/ 1342544 w 1670498"/>
                  <a:gd name="connsiteY17" fmla="*/ 1686868 h 2092382"/>
                  <a:gd name="connsiteX18" fmla="*/ 1093534 w 1670498"/>
                  <a:gd name="connsiteY18" fmla="*/ 1979149 h 2092382"/>
                  <a:gd name="connsiteX19" fmla="*/ 1071217 w 1670498"/>
                  <a:gd name="connsiteY19" fmla="*/ 2060792 h 2092382"/>
                  <a:gd name="connsiteX20" fmla="*/ 992569 w 1670498"/>
                  <a:gd name="connsiteY20" fmla="*/ 2061881 h 2092382"/>
                  <a:gd name="connsiteX21" fmla="*/ 947392 w 1670498"/>
                  <a:gd name="connsiteY21" fmla="*/ 2089367 h 2092382"/>
                  <a:gd name="connsiteX22" fmla="*/ 886433 w 1670498"/>
                  <a:gd name="connsiteY22" fmla="*/ 2080931 h 2092382"/>
                  <a:gd name="connsiteX23" fmla="*/ 915007 w 1670498"/>
                  <a:gd name="connsiteY23" fmla="*/ 1994117 h 2092382"/>
                  <a:gd name="connsiteX24" fmla="*/ 947392 w 1670498"/>
                  <a:gd name="connsiteY24" fmla="*/ 1860767 h 2092382"/>
                  <a:gd name="connsiteX25" fmla="*/ 925894 w 1670498"/>
                  <a:gd name="connsiteY25" fmla="*/ 1742113 h 2092382"/>
                  <a:gd name="connsiteX26" fmla="*/ 861667 w 1670498"/>
                  <a:gd name="connsiteY26" fmla="*/ 1575017 h 2092382"/>
                  <a:gd name="connsiteX27" fmla="*/ 709540 w 1670498"/>
                  <a:gd name="connsiteY27" fmla="*/ 1373359 h 2092382"/>
                  <a:gd name="connsiteX28" fmla="*/ 189475 w 1670498"/>
                  <a:gd name="connsiteY28" fmla="*/ 749063 h 2092382"/>
                  <a:gd name="connsiteX29" fmla="*/ 16664 w 1670498"/>
                  <a:gd name="connsiteY29" fmla="*/ 366703 h 2092382"/>
                  <a:gd name="connsiteX30" fmla="*/ 8227 w 1670498"/>
                  <a:gd name="connsiteY30" fmla="*/ 180557 h 2092382"/>
                  <a:gd name="connsiteX31" fmla="*/ 68644 w 1670498"/>
                  <a:gd name="connsiteY31" fmla="*/ 52922 h 2092382"/>
                  <a:gd name="connsiteX32" fmla="*/ 111097 w 1670498"/>
                  <a:gd name="connsiteY32" fmla="*/ 12916 h 2092382"/>
                  <a:gd name="connsiteX33" fmla="*/ 194646 w 1670498"/>
                  <a:gd name="connsiteY33" fmla="*/ 15366 h 2092382"/>
                  <a:gd name="connsiteX0" fmla="*/ 194646 w 1670498"/>
                  <a:gd name="connsiteY0" fmla="*/ 14266 h 2091282"/>
                  <a:gd name="connsiteX1" fmla="*/ 315749 w 1670498"/>
                  <a:gd name="connsiteY1" fmla="*/ 172926 h 2091282"/>
                  <a:gd name="connsiteX2" fmla="*/ 284452 w 1670498"/>
                  <a:gd name="connsiteY2" fmla="*/ 261372 h 2091282"/>
                  <a:gd name="connsiteX3" fmla="*/ 291801 w 1670498"/>
                  <a:gd name="connsiteY3" fmla="*/ 352268 h 2091282"/>
                  <a:gd name="connsiteX4" fmla="*/ 456447 w 1670498"/>
                  <a:gd name="connsiteY4" fmla="*/ 649176 h 2091282"/>
                  <a:gd name="connsiteX5" fmla="*/ 636877 w 1670498"/>
                  <a:gd name="connsiteY5" fmla="*/ 836682 h 2091282"/>
                  <a:gd name="connsiteX6" fmla="*/ 1066864 w 1670498"/>
                  <a:gd name="connsiteY6" fmla="*/ 1177949 h 2091282"/>
                  <a:gd name="connsiteX7" fmla="*/ 1341728 w 1670498"/>
                  <a:gd name="connsiteY7" fmla="*/ 1223669 h 2091282"/>
                  <a:gd name="connsiteX8" fmla="*/ 1448407 w 1670498"/>
                  <a:gd name="connsiteY8" fmla="*/ 1149102 h 2091282"/>
                  <a:gd name="connsiteX9" fmla="*/ 1528416 w 1670498"/>
                  <a:gd name="connsiteY9" fmla="*/ 1118622 h 2091282"/>
                  <a:gd name="connsiteX10" fmla="*/ 1616047 w 1670498"/>
                  <a:gd name="connsiteY10" fmla="*/ 1051947 h 2091282"/>
                  <a:gd name="connsiteX11" fmla="*/ 1670477 w 1670498"/>
                  <a:gd name="connsiteY11" fmla="*/ 1054668 h 2091282"/>
                  <a:gd name="connsiteX12" fmla="*/ 1610331 w 1670498"/>
                  <a:gd name="connsiteY12" fmla="*/ 1143387 h 2091282"/>
                  <a:gd name="connsiteX13" fmla="*/ 1578220 w 1670498"/>
                  <a:gd name="connsiteY13" fmla="*/ 1252788 h 2091282"/>
                  <a:gd name="connsiteX14" fmla="*/ 1478344 w 1670498"/>
                  <a:gd name="connsiteY14" fmla="*/ 1480572 h 2091282"/>
                  <a:gd name="connsiteX15" fmla="*/ 1472084 w 1670498"/>
                  <a:gd name="connsiteY15" fmla="*/ 1564664 h 2091282"/>
                  <a:gd name="connsiteX16" fmla="*/ 1419832 w 1670498"/>
                  <a:gd name="connsiteY16" fmla="*/ 1600587 h 2091282"/>
                  <a:gd name="connsiteX17" fmla="*/ 1342544 w 1670498"/>
                  <a:gd name="connsiteY17" fmla="*/ 1685768 h 2091282"/>
                  <a:gd name="connsiteX18" fmla="*/ 1093534 w 1670498"/>
                  <a:gd name="connsiteY18" fmla="*/ 1978049 h 2091282"/>
                  <a:gd name="connsiteX19" fmla="*/ 1071217 w 1670498"/>
                  <a:gd name="connsiteY19" fmla="*/ 2059692 h 2091282"/>
                  <a:gd name="connsiteX20" fmla="*/ 992569 w 1670498"/>
                  <a:gd name="connsiteY20" fmla="*/ 2060781 h 2091282"/>
                  <a:gd name="connsiteX21" fmla="*/ 947392 w 1670498"/>
                  <a:gd name="connsiteY21" fmla="*/ 2088267 h 2091282"/>
                  <a:gd name="connsiteX22" fmla="*/ 886433 w 1670498"/>
                  <a:gd name="connsiteY22" fmla="*/ 2079831 h 2091282"/>
                  <a:gd name="connsiteX23" fmla="*/ 915007 w 1670498"/>
                  <a:gd name="connsiteY23" fmla="*/ 1993017 h 2091282"/>
                  <a:gd name="connsiteX24" fmla="*/ 947392 w 1670498"/>
                  <a:gd name="connsiteY24" fmla="*/ 1859667 h 2091282"/>
                  <a:gd name="connsiteX25" fmla="*/ 925894 w 1670498"/>
                  <a:gd name="connsiteY25" fmla="*/ 1741013 h 2091282"/>
                  <a:gd name="connsiteX26" fmla="*/ 861667 w 1670498"/>
                  <a:gd name="connsiteY26" fmla="*/ 1573917 h 2091282"/>
                  <a:gd name="connsiteX27" fmla="*/ 709540 w 1670498"/>
                  <a:gd name="connsiteY27" fmla="*/ 1372259 h 2091282"/>
                  <a:gd name="connsiteX28" fmla="*/ 189475 w 1670498"/>
                  <a:gd name="connsiteY28" fmla="*/ 747963 h 2091282"/>
                  <a:gd name="connsiteX29" fmla="*/ 16664 w 1670498"/>
                  <a:gd name="connsiteY29" fmla="*/ 365603 h 2091282"/>
                  <a:gd name="connsiteX30" fmla="*/ 8227 w 1670498"/>
                  <a:gd name="connsiteY30" fmla="*/ 179457 h 2091282"/>
                  <a:gd name="connsiteX31" fmla="*/ 68644 w 1670498"/>
                  <a:gd name="connsiteY31" fmla="*/ 51822 h 2091282"/>
                  <a:gd name="connsiteX32" fmla="*/ 111097 w 1670498"/>
                  <a:gd name="connsiteY32" fmla="*/ 11816 h 2091282"/>
                  <a:gd name="connsiteX33" fmla="*/ 194646 w 1670498"/>
                  <a:gd name="connsiteY33" fmla="*/ 14266 h 2091282"/>
                  <a:gd name="connsiteX0" fmla="*/ 194646 w 1670498"/>
                  <a:gd name="connsiteY0" fmla="*/ 14266 h 2091282"/>
                  <a:gd name="connsiteX1" fmla="*/ 315749 w 1670498"/>
                  <a:gd name="connsiteY1" fmla="*/ 172926 h 2091282"/>
                  <a:gd name="connsiteX2" fmla="*/ 288262 w 1670498"/>
                  <a:gd name="connsiteY2" fmla="*/ 261372 h 2091282"/>
                  <a:gd name="connsiteX3" fmla="*/ 291801 w 1670498"/>
                  <a:gd name="connsiteY3" fmla="*/ 352268 h 2091282"/>
                  <a:gd name="connsiteX4" fmla="*/ 456447 w 1670498"/>
                  <a:gd name="connsiteY4" fmla="*/ 649176 h 2091282"/>
                  <a:gd name="connsiteX5" fmla="*/ 636877 w 1670498"/>
                  <a:gd name="connsiteY5" fmla="*/ 836682 h 2091282"/>
                  <a:gd name="connsiteX6" fmla="*/ 1066864 w 1670498"/>
                  <a:gd name="connsiteY6" fmla="*/ 1177949 h 2091282"/>
                  <a:gd name="connsiteX7" fmla="*/ 1341728 w 1670498"/>
                  <a:gd name="connsiteY7" fmla="*/ 1223669 h 2091282"/>
                  <a:gd name="connsiteX8" fmla="*/ 1448407 w 1670498"/>
                  <a:gd name="connsiteY8" fmla="*/ 1149102 h 2091282"/>
                  <a:gd name="connsiteX9" fmla="*/ 1528416 w 1670498"/>
                  <a:gd name="connsiteY9" fmla="*/ 1118622 h 2091282"/>
                  <a:gd name="connsiteX10" fmla="*/ 1616047 w 1670498"/>
                  <a:gd name="connsiteY10" fmla="*/ 1051947 h 2091282"/>
                  <a:gd name="connsiteX11" fmla="*/ 1670477 w 1670498"/>
                  <a:gd name="connsiteY11" fmla="*/ 1054668 h 2091282"/>
                  <a:gd name="connsiteX12" fmla="*/ 1610331 w 1670498"/>
                  <a:gd name="connsiteY12" fmla="*/ 1143387 h 2091282"/>
                  <a:gd name="connsiteX13" fmla="*/ 1578220 w 1670498"/>
                  <a:gd name="connsiteY13" fmla="*/ 1252788 h 2091282"/>
                  <a:gd name="connsiteX14" fmla="*/ 1478344 w 1670498"/>
                  <a:gd name="connsiteY14" fmla="*/ 1480572 h 2091282"/>
                  <a:gd name="connsiteX15" fmla="*/ 1472084 w 1670498"/>
                  <a:gd name="connsiteY15" fmla="*/ 1564664 h 2091282"/>
                  <a:gd name="connsiteX16" fmla="*/ 1419832 w 1670498"/>
                  <a:gd name="connsiteY16" fmla="*/ 1600587 h 2091282"/>
                  <a:gd name="connsiteX17" fmla="*/ 1342544 w 1670498"/>
                  <a:gd name="connsiteY17" fmla="*/ 1685768 h 2091282"/>
                  <a:gd name="connsiteX18" fmla="*/ 1093534 w 1670498"/>
                  <a:gd name="connsiteY18" fmla="*/ 1978049 h 2091282"/>
                  <a:gd name="connsiteX19" fmla="*/ 1071217 w 1670498"/>
                  <a:gd name="connsiteY19" fmla="*/ 2059692 h 2091282"/>
                  <a:gd name="connsiteX20" fmla="*/ 992569 w 1670498"/>
                  <a:gd name="connsiteY20" fmla="*/ 2060781 h 2091282"/>
                  <a:gd name="connsiteX21" fmla="*/ 947392 w 1670498"/>
                  <a:gd name="connsiteY21" fmla="*/ 2088267 h 2091282"/>
                  <a:gd name="connsiteX22" fmla="*/ 886433 w 1670498"/>
                  <a:gd name="connsiteY22" fmla="*/ 2079831 h 2091282"/>
                  <a:gd name="connsiteX23" fmla="*/ 915007 w 1670498"/>
                  <a:gd name="connsiteY23" fmla="*/ 1993017 h 2091282"/>
                  <a:gd name="connsiteX24" fmla="*/ 947392 w 1670498"/>
                  <a:gd name="connsiteY24" fmla="*/ 1859667 h 2091282"/>
                  <a:gd name="connsiteX25" fmla="*/ 925894 w 1670498"/>
                  <a:gd name="connsiteY25" fmla="*/ 1741013 h 2091282"/>
                  <a:gd name="connsiteX26" fmla="*/ 861667 w 1670498"/>
                  <a:gd name="connsiteY26" fmla="*/ 1573917 h 2091282"/>
                  <a:gd name="connsiteX27" fmla="*/ 709540 w 1670498"/>
                  <a:gd name="connsiteY27" fmla="*/ 1372259 h 2091282"/>
                  <a:gd name="connsiteX28" fmla="*/ 189475 w 1670498"/>
                  <a:gd name="connsiteY28" fmla="*/ 747963 h 2091282"/>
                  <a:gd name="connsiteX29" fmla="*/ 16664 w 1670498"/>
                  <a:gd name="connsiteY29" fmla="*/ 365603 h 2091282"/>
                  <a:gd name="connsiteX30" fmla="*/ 8227 w 1670498"/>
                  <a:gd name="connsiteY30" fmla="*/ 179457 h 2091282"/>
                  <a:gd name="connsiteX31" fmla="*/ 68644 w 1670498"/>
                  <a:gd name="connsiteY31" fmla="*/ 51822 h 2091282"/>
                  <a:gd name="connsiteX32" fmla="*/ 111097 w 1670498"/>
                  <a:gd name="connsiteY32" fmla="*/ 11816 h 2091282"/>
                  <a:gd name="connsiteX33" fmla="*/ 194646 w 1670498"/>
                  <a:gd name="connsiteY33" fmla="*/ 14266 h 2091282"/>
                  <a:gd name="connsiteX0" fmla="*/ 194646 w 1670498"/>
                  <a:gd name="connsiteY0" fmla="*/ 14266 h 2091282"/>
                  <a:gd name="connsiteX1" fmla="*/ 315749 w 1670498"/>
                  <a:gd name="connsiteY1" fmla="*/ 172926 h 2091282"/>
                  <a:gd name="connsiteX2" fmla="*/ 314932 w 1670498"/>
                  <a:gd name="connsiteY2" fmla="*/ 236606 h 2091282"/>
                  <a:gd name="connsiteX3" fmla="*/ 288262 w 1670498"/>
                  <a:gd name="connsiteY3" fmla="*/ 261372 h 2091282"/>
                  <a:gd name="connsiteX4" fmla="*/ 291801 w 1670498"/>
                  <a:gd name="connsiteY4" fmla="*/ 352268 h 2091282"/>
                  <a:gd name="connsiteX5" fmla="*/ 456447 w 1670498"/>
                  <a:gd name="connsiteY5" fmla="*/ 649176 h 2091282"/>
                  <a:gd name="connsiteX6" fmla="*/ 636877 w 1670498"/>
                  <a:gd name="connsiteY6" fmla="*/ 836682 h 2091282"/>
                  <a:gd name="connsiteX7" fmla="*/ 1066864 w 1670498"/>
                  <a:gd name="connsiteY7" fmla="*/ 1177949 h 2091282"/>
                  <a:gd name="connsiteX8" fmla="*/ 1341728 w 1670498"/>
                  <a:gd name="connsiteY8" fmla="*/ 1223669 h 2091282"/>
                  <a:gd name="connsiteX9" fmla="*/ 1448407 w 1670498"/>
                  <a:gd name="connsiteY9" fmla="*/ 1149102 h 2091282"/>
                  <a:gd name="connsiteX10" fmla="*/ 1528416 w 1670498"/>
                  <a:gd name="connsiteY10" fmla="*/ 1118622 h 2091282"/>
                  <a:gd name="connsiteX11" fmla="*/ 1616047 w 1670498"/>
                  <a:gd name="connsiteY11" fmla="*/ 1051947 h 2091282"/>
                  <a:gd name="connsiteX12" fmla="*/ 1670477 w 1670498"/>
                  <a:gd name="connsiteY12" fmla="*/ 1054668 h 2091282"/>
                  <a:gd name="connsiteX13" fmla="*/ 1610331 w 1670498"/>
                  <a:gd name="connsiteY13" fmla="*/ 1143387 h 2091282"/>
                  <a:gd name="connsiteX14" fmla="*/ 1578220 w 1670498"/>
                  <a:gd name="connsiteY14" fmla="*/ 1252788 h 2091282"/>
                  <a:gd name="connsiteX15" fmla="*/ 1478344 w 1670498"/>
                  <a:gd name="connsiteY15" fmla="*/ 1480572 h 2091282"/>
                  <a:gd name="connsiteX16" fmla="*/ 1472084 w 1670498"/>
                  <a:gd name="connsiteY16" fmla="*/ 1564664 h 2091282"/>
                  <a:gd name="connsiteX17" fmla="*/ 1419832 w 1670498"/>
                  <a:gd name="connsiteY17" fmla="*/ 1600587 h 2091282"/>
                  <a:gd name="connsiteX18" fmla="*/ 1342544 w 1670498"/>
                  <a:gd name="connsiteY18" fmla="*/ 1685768 h 2091282"/>
                  <a:gd name="connsiteX19" fmla="*/ 1093534 w 1670498"/>
                  <a:gd name="connsiteY19" fmla="*/ 1978049 h 2091282"/>
                  <a:gd name="connsiteX20" fmla="*/ 1071217 w 1670498"/>
                  <a:gd name="connsiteY20" fmla="*/ 2059692 h 2091282"/>
                  <a:gd name="connsiteX21" fmla="*/ 992569 w 1670498"/>
                  <a:gd name="connsiteY21" fmla="*/ 2060781 h 2091282"/>
                  <a:gd name="connsiteX22" fmla="*/ 947392 w 1670498"/>
                  <a:gd name="connsiteY22" fmla="*/ 2088267 h 2091282"/>
                  <a:gd name="connsiteX23" fmla="*/ 886433 w 1670498"/>
                  <a:gd name="connsiteY23" fmla="*/ 2079831 h 2091282"/>
                  <a:gd name="connsiteX24" fmla="*/ 915007 w 1670498"/>
                  <a:gd name="connsiteY24" fmla="*/ 1993017 h 2091282"/>
                  <a:gd name="connsiteX25" fmla="*/ 947392 w 1670498"/>
                  <a:gd name="connsiteY25" fmla="*/ 1859667 h 2091282"/>
                  <a:gd name="connsiteX26" fmla="*/ 925894 w 1670498"/>
                  <a:gd name="connsiteY26" fmla="*/ 1741013 h 2091282"/>
                  <a:gd name="connsiteX27" fmla="*/ 861667 w 1670498"/>
                  <a:gd name="connsiteY27" fmla="*/ 1573917 h 2091282"/>
                  <a:gd name="connsiteX28" fmla="*/ 709540 w 1670498"/>
                  <a:gd name="connsiteY28" fmla="*/ 1372259 h 2091282"/>
                  <a:gd name="connsiteX29" fmla="*/ 189475 w 1670498"/>
                  <a:gd name="connsiteY29" fmla="*/ 747963 h 2091282"/>
                  <a:gd name="connsiteX30" fmla="*/ 16664 w 1670498"/>
                  <a:gd name="connsiteY30" fmla="*/ 365603 h 2091282"/>
                  <a:gd name="connsiteX31" fmla="*/ 8227 w 1670498"/>
                  <a:gd name="connsiteY31" fmla="*/ 179457 h 2091282"/>
                  <a:gd name="connsiteX32" fmla="*/ 68644 w 1670498"/>
                  <a:gd name="connsiteY32" fmla="*/ 51822 h 2091282"/>
                  <a:gd name="connsiteX33" fmla="*/ 111097 w 1670498"/>
                  <a:gd name="connsiteY33" fmla="*/ 11816 h 2091282"/>
                  <a:gd name="connsiteX34" fmla="*/ 194646 w 1670498"/>
                  <a:gd name="connsiteY34" fmla="*/ 14266 h 2091282"/>
                  <a:gd name="connsiteX0" fmla="*/ 194646 w 1670498"/>
                  <a:gd name="connsiteY0" fmla="*/ 14266 h 2091282"/>
                  <a:gd name="connsiteX1" fmla="*/ 315749 w 1670498"/>
                  <a:gd name="connsiteY1" fmla="*/ 172926 h 2091282"/>
                  <a:gd name="connsiteX2" fmla="*/ 314932 w 1670498"/>
                  <a:gd name="connsiteY2" fmla="*/ 236606 h 2091282"/>
                  <a:gd name="connsiteX3" fmla="*/ 288262 w 1670498"/>
                  <a:gd name="connsiteY3" fmla="*/ 261372 h 2091282"/>
                  <a:gd name="connsiteX4" fmla="*/ 291801 w 1670498"/>
                  <a:gd name="connsiteY4" fmla="*/ 352268 h 2091282"/>
                  <a:gd name="connsiteX5" fmla="*/ 456447 w 1670498"/>
                  <a:gd name="connsiteY5" fmla="*/ 649176 h 2091282"/>
                  <a:gd name="connsiteX6" fmla="*/ 636877 w 1670498"/>
                  <a:gd name="connsiteY6" fmla="*/ 836682 h 2091282"/>
                  <a:gd name="connsiteX7" fmla="*/ 1066864 w 1670498"/>
                  <a:gd name="connsiteY7" fmla="*/ 1177949 h 2091282"/>
                  <a:gd name="connsiteX8" fmla="*/ 1341728 w 1670498"/>
                  <a:gd name="connsiteY8" fmla="*/ 1223669 h 2091282"/>
                  <a:gd name="connsiteX9" fmla="*/ 1381732 w 1670498"/>
                  <a:gd name="connsiteY9" fmla="*/ 1202441 h 2091282"/>
                  <a:gd name="connsiteX10" fmla="*/ 1448407 w 1670498"/>
                  <a:gd name="connsiteY10" fmla="*/ 1149102 h 2091282"/>
                  <a:gd name="connsiteX11" fmla="*/ 1528416 w 1670498"/>
                  <a:gd name="connsiteY11" fmla="*/ 1118622 h 2091282"/>
                  <a:gd name="connsiteX12" fmla="*/ 1616047 w 1670498"/>
                  <a:gd name="connsiteY12" fmla="*/ 1051947 h 2091282"/>
                  <a:gd name="connsiteX13" fmla="*/ 1670477 w 1670498"/>
                  <a:gd name="connsiteY13" fmla="*/ 1054668 h 2091282"/>
                  <a:gd name="connsiteX14" fmla="*/ 1610331 w 1670498"/>
                  <a:gd name="connsiteY14" fmla="*/ 1143387 h 2091282"/>
                  <a:gd name="connsiteX15" fmla="*/ 1578220 w 1670498"/>
                  <a:gd name="connsiteY15" fmla="*/ 1252788 h 2091282"/>
                  <a:gd name="connsiteX16" fmla="*/ 1478344 w 1670498"/>
                  <a:gd name="connsiteY16" fmla="*/ 1480572 h 2091282"/>
                  <a:gd name="connsiteX17" fmla="*/ 1472084 w 1670498"/>
                  <a:gd name="connsiteY17" fmla="*/ 1564664 h 2091282"/>
                  <a:gd name="connsiteX18" fmla="*/ 1419832 w 1670498"/>
                  <a:gd name="connsiteY18" fmla="*/ 1600587 h 2091282"/>
                  <a:gd name="connsiteX19" fmla="*/ 1342544 w 1670498"/>
                  <a:gd name="connsiteY19" fmla="*/ 1685768 h 2091282"/>
                  <a:gd name="connsiteX20" fmla="*/ 1093534 w 1670498"/>
                  <a:gd name="connsiteY20" fmla="*/ 1978049 h 2091282"/>
                  <a:gd name="connsiteX21" fmla="*/ 1071217 w 1670498"/>
                  <a:gd name="connsiteY21" fmla="*/ 2059692 h 2091282"/>
                  <a:gd name="connsiteX22" fmla="*/ 992569 w 1670498"/>
                  <a:gd name="connsiteY22" fmla="*/ 2060781 h 2091282"/>
                  <a:gd name="connsiteX23" fmla="*/ 947392 w 1670498"/>
                  <a:gd name="connsiteY23" fmla="*/ 2088267 h 2091282"/>
                  <a:gd name="connsiteX24" fmla="*/ 886433 w 1670498"/>
                  <a:gd name="connsiteY24" fmla="*/ 2079831 h 2091282"/>
                  <a:gd name="connsiteX25" fmla="*/ 915007 w 1670498"/>
                  <a:gd name="connsiteY25" fmla="*/ 1993017 h 2091282"/>
                  <a:gd name="connsiteX26" fmla="*/ 947392 w 1670498"/>
                  <a:gd name="connsiteY26" fmla="*/ 1859667 h 2091282"/>
                  <a:gd name="connsiteX27" fmla="*/ 925894 w 1670498"/>
                  <a:gd name="connsiteY27" fmla="*/ 1741013 h 2091282"/>
                  <a:gd name="connsiteX28" fmla="*/ 861667 w 1670498"/>
                  <a:gd name="connsiteY28" fmla="*/ 1573917 h 2091282"/>
                  <a:gd name="connsiteX29" fmla="*/ 709540 w 1670498"/>
                  <a:gd name="connsiteY29" fmla="*/ 1372259 h 2091282"/>
                  <a:gd name="connsiteX30" fmla="*/ 189475 w 1670498"/>
                  <a:gd name="connsiteY30" fmla="*/ 747963 h 2091282"/>
                  <a:gd name="connsiteX31" fmla="*/ 16664 w 1670498"/>
                  <a:gd name="connsiteY31" fmla="*/ 365603 h 2091282"/>
                  <a:gd name="connsiteX32" fmla="*/ 8227 w 1670498"/>
                  <a:gd name="connsiteY32" fmla="*/ 179457 h 2091282"/>
                  <a:gd name="connsiteX33" fmla="*/ 68644 w 1670498"/>
                  <a:gd name="connsiteY33" fmla="*/ 51822 h 2091282"/>
                  <a:gd name="connsiteX34" fmla="*/ 111097 w 1670498"/>
                  <a:gd name="connsiteY34" fmla="*/ 11816 h 2091282"/>
                  <a:gd name="connsiteX35" fmla="*/ 194646 w 1670498"/>
                  <a:gd name="connsiteY35" fmla="*/ 14266 h 209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0498" h="2091282">
                    <a:moveTo>
                      <a:pt x="194646" y="14266"/>
                    </a:moveTo>
                    <a:cubicBezTo>
                      <a:pt x="228755" y="41118"/>
                      <a:pt x="295701" y="135869"/>
                      <a:pt x="315749" y="172926"/>
                    </a:cubicBezTo>
                    <a:cubicBezTo>
                      <a:pt x="335797" y="209983"/>
                      <a:pt x="319513" y="221865"/>
                      <a:pt x="314932" y="236606"/>
                    </a:cubicBezTo>
                    <a:cubicBezTo>
                      <a:pt x="310351" y="251347"/>
                      <a:pt x="290212" y="240508"/>
                      <a:pt x="288262" y="261372"/>
                    </a:cubicBezTo>
                    <a:cubicBezTo>
                      <a:pt x="286312" y="282236"/>
                      <a:pt x="263770" y="287634"/>
                      <a:pt x="291801" y="352268"/>
                    </a:cubicBezTo>
                    <a:cubicBezTo>
                      <a:pt x="319832" y="416902"/>
                      <a:pt x="398934" y="568440"/>
                      <a:pt x="456447" y="649176"/>
                    </a:cubicBezTo>
                    <a:cubicBezTo>
                      <a:pt x="513960" y="729912"/>
                      <a:pt x="564668" y="748236"/>
                      <a:pt x="636877" y="836682"/>
                    </a:cubicBezTo>
                    <a:cubicBezTo>
                      <a:pt x="770046" y="959418"/>
                      <a:pt x="949389" y="1113451"/>
                      <a:pt x="1066864" y="1177949"/>
                    </a:cubicBezTo>
                    <a:cubicBezTo>
                      <a:pt x="1184339" y="1242447"/>
                      <a:pt x="1289250" y="1219587"/>
                      <a:pt x="1341728" y="1223669"/>
                    </a:cubicBezTo>
                    <a:cubicBezTo>
                      <a:pt x="1394206" y="1227751"/>
                      <a:pt x="1363952" y="1214869"/>
                      <a:pt x="1381732" y="1202441"/>
                    </a:cubicBezTo>
                    <a:cubicBezTo>
                      <a:pt x="1399512" y="1190013"/>
                      <a:pt x="1425865" y="1163072"/>
                      <a:pt x="1448407" y="1149102"/>
                    </a:cubicBezTo>
                    <a:cubicBezTo>
                      <a:pt x="1470949" y="1135132"/>
                      <a:pt x="1500476" y="1134815"/>
                      <a:pt x="1528416" y="1118622"/>
                    </a:cubicBezTo>
                    <a:cubicBezTo>
                      <a:pt x="1569691" y="1110050"/>
                      <a:pt x="1591100" y="1060701"/>
                      <a:pt x="1616047" y="1051947"/>
                    </a:cubicBezTo>
                    <a:cubicBezTo>
                      <a:pt x="1640994" y="1043193"/>
                      <a:pt x="1671430" y="1039428"/>
                      <a:pt x="1670477" y="1054668"/>
                    </a:cubicBezTo>
                    <a:cubicBezTo>
                      <a:pt x="1669524" y="1069908"/>
                      <a:pt x="1625707" y="1110367"/>
                      <a:pt x="1610331" y="1143387"/>
                    </a:cubicBezTo>
                    <a:cubicBezTo>
                      <a:pt x="1594955" y="1176407"/>
                      <a:pt x="1600218" y="1196591"/>
                      <a:pt x="1578220" y="1252788"/>
                    </a:cubicBezTo>
                    <a:cubicBezTo>
                      <a:pt x="1556222" y="1308986"/>
                      <a:pt x="1496033" y="1428593"/>
                      <a:pt x="1478344" y="1480572"/>
                    </a:cubicBezTo>
                    <a:cubicBezTo>
                      <a:pt x="1460655" y="1532551"/>
                      <a:pt x="1481836" y="1544662"/>
                      <a:pt x="1472084" y="1564664"/>
                    </a:cubicBezTo>
                    <a:cubicBezTo>
                      <a:pt x="1462332" y="1584667"/>
                      <a:pt x="1446184" y="1588658"/>
                      <a:pt x="1419832" y="1600587"/>
                    </a:cubicBezTo>
                    <a:cubicBezTo>
                      <a:pt x="1393480" y="1612516"/>
                      <a:pt x="1396927" y="1622858"/>
                      <a:pt x="1342544" y="1685768"/>
                    </a:cubicBezTo>
                    <a:cubicBezTo>
                      <a:pt x="1288161" y="1748678"/>
                      <a:pt x="1138755" y="1915728"/>
                      <a:pt x="1093534" y="1978049"/>
                    </a:cubicBezTo>
                    <a:cubicBezTo>
                      <a:pt x="1048313" y="2040370"/>
                      <a:pt x="1083917" y="2043363"/>
                      <a:pt x="1071217" y="2059692"/>
                    </a:cubicBezTo>
                    <a:cubicBezTo>
                      <a:pt x="1058517" y="2076021"/>
                      <a:pt x="1013206" y="2056019"/>
                      <a:pt x="992569" y="2060781"/>
                    </a:cubicBezTo>
                    <a:cubicBezTo>
                      <a:pt x="971932" y="2065543"/>
                      <a:pt x="965081" y="2085092"/>
                      <a:pt x="947392" y="2088267"/>
                    </a:cubicBezTo>
                    <a:cubicBezTo>
                      <a:pt x="929703" y="2091442"/>
                      <a:pt x="891830" y="2095706"/>
                      <a:pt x="886433" y="2079831"/>
                    </a:cubicBezTo>
                    <a:cubicBezTo>
                      <a:pt x="881036" y="2063956"/>
                      <a:pt x="908340" y="2030346"/>
                      <a:pt x="915007" y="1993017"/>
                    </a:cubicBezTo>
                    <a:cubicBezTo>
                      <a:pt x="921674" y="1955688"/>
                      <a:pt x="926528" y="1901668"/>
                      <a:pt x="947392" y="1859667"/>
                    </a:cubicBezTo>
                    <a:cubicBezTo>
                      <a:pt x="949206" y="1817666"/>
                      <a:pt x="940181" y="1788638"/>
                      <a:pt x="925894" y="1741013"/>
                    </a:cubicBezTo>
                    <a:cubicBezTo>
                      <a:pt x="911607" y="1693388"/>
                      <a:pt x="897726" y="1635376"/>
                      <a:pt x="861667" y="1573917"/>
                    </a:cubicBezTo>
                    <a:cubicBezTo>
                      <a:pt x="825608" y="1512458"/>
                      <a:pt x="821572" y="1509918"/>
                      <a:pt x="709540" y="1372259"/>
                    </a:cubicBezTo>
                    <a:cubicBezTo>
                      <a:pt x="597508" y="1234600"/>
                      <a:pt x="304954" y="915739"/>
                      <a:pt x="189475" y="747963"/>
                    </a:cubicBezTo>
                    <a:cubicBezTo>
                      <a:pt x="73996" y="580187"/>
                      <a:pt x="42744" y="465116"/>
                      <a:pt x="16664" y="365603"/>
                    </a:cubicBezTo>
                    <a:cubicBezTo>
                      <a:pt x="-9416" y="266090"/>
                      <a:pt x="1151" y="230166"/>
                      <a:pt x="8227" y="179457"/>
                    </a:cubicBezTo>
                    <a:cubicBezTo>
                      <a:pt x="15303" y="128748"/>
                      <a:pt x="51499" y="79762"/>
                      <a:pt x="68644" y="51822"/>
                    </a:cubicBezTo>
                    <a:cubicBezTo>
                      <a:pt x="85789" y="23882"/>
                      <a:pt x="90097" y="18075"/>
                      <a:pt x="111097" y="11816"/>
                    </a:cubicBezTo>
                    <a:cubicBezTo>
                      <a:pt x="132097" y="5557"/>
                      <a:pt x="160537" y="-12586"/>
                      <a:pt x="194646" y="14266"/>
                    </a:cubicBezTo>
                    <a:close/>
                  </a:path>
                </a:pathLst>
              </a:custGeom>
              <a:solidFill>
                <a:srgbClr val="839022"/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" name="任意多边形 120"/>
              <p:cNvSpPr/>
              <p:nvPr/>
            </p:nvSpPr>
            <p:spPr>
              <a:xfrm>
                <a:off x="1857323" y="2335605"/>
                <a:ext cx="1328097" cy="2021823"/>
              </a:xfrm>
              <a:custGeom>
                <a:avLst/>
                <a:gdLst>
                  <a:gd name="connsiteX0" fmla="*/ 588 w 1417883"/>
                  <a:gd name="connsiteY0" fmla="*/ 87119 h 1954396"/>
                  <a:gd name="connsiteX1" fmla="*/ 114888 w 1417883"/>
                  <a:gd name="connsiteY1" fmla="*/ 480819 h 1954396"/>
                  <a:gd name="connsiteX2" fmla="*/ 478108 w 1417883"/>
                  <a:gd name="connsiteY2" fmla="*/ 973579 h 1954396"/>
                  <a:gd name="connsiteX3" fmla="*/ 854028 w 1417883"/>
                  <a:gd name="connsiteY3" fmla="*/ 1405379 h 1954396"/>
                  <a:gd name="connsiteX4" fmla="*/ 1008968 w 1417883"/>
                  <a:gd name="connsiteY4" fmla="*/ 1674619 h 1954396"/>
                  <a:gd name="connsiteX5" fmla="*/ 998808 w 1417883"/>
                  <a:gd name="connsiteY5" fmla="*/ 1951479 h 1954396"/>
                  <a:gd name="connsiteX6" fmla="*/ 1402668 w 1417883"/>
                  <a:gd name="connsiteY6" fmla="*/ 1491739 h 1954396"/>
                  <a:gd name="connsiteX7" fmla="*/ 1217248 w 1417883"/>
                  <a:gd name="connsiteY7" fmla="*/ 1362199 h 1954396"/>
                  <a:gd name="connsiteX8" fmla="*/ 173308 w 1417883"/>
                  <a:gd name="connsiteY8" fmla="*/ 450339 h 1954396"/>
                  <a:gd name="connsiteX9" fmla="*/ 74248 w 1417883"/>
                  <a:gd name="connsiteY9" fmla="*/ 28699 h 1954396"/>
                  <a:gd name="connsiteX10" fmla="*/ 588 w 1417883"/>
                  <a:gd name="connsiteY10" fmla="*/ 87119 h 1954396"/>
                  <a:gd name="connsiteX0" fmla="*/ 588 w 1402670"/>
                  <a:gd name="connsiteY0" fmla="*/ 87119 h 1954396"/>
                  <a:gd name="connsiteX1" fmla="*/ 114888 w 1402670"/>
                  <a:gd name="connsiteY1" fmla="*/ 480819 h 1954396"/>
                  <a:gd name="connsiteX2" fmla="*/ 478108 w 1402670"/>
                  <a:gd name="connsiteY2" fmla="*/ 973579 h 1954396"/>
                  <a:gd name="connsiteX3" fmla="*/ 854028 w 1402670"/>
                  <a:gd name="connsiteY3" fmla="*/ 1405379 h 1954396"/>
                  <a:gd name="connsiteX4" fmla="*/ 1008968 w 1402670"/>
                  <a:gd name="connsiteY4" fmla="*/ 1674619 h 1954396"/>
                  <a:gd name="connsiteX5" fmla="*/ 998808 w 1402670"/>
                  <a:gd name="connsiteY5" fmla="*/ 1951479 h 1954396"/>
                  <a:gd name="connsiteX6" fmla="*/ 1402668 w 1402670"/>
                  <a:gd name="connsiteY6" fmla="*/ 1491739 h 1954396"/>
                  <a:gd name="connsiteX7" fmla="*/ 1003888 w 1402670"/>
                  <a:gd name="connsiteY7" fmla="*/ 1263139 h 1954396"/>
                  <a:gd name="connsiteX8" fmla="*/ 173308 w 1402670"/>
                  <a:gd name="connsiteY8" fmla="*/ 450339 h 1954396"/>
                  <a:gd name="connsiteX9" fmla="*/ 74248 w 1402670"/>
                  <a:gd name="connsiteY9" fmla="*/ 28699 h 1954396"/>
                  <a:gd name="connsiteX10" fmla="*/ 588 w 1402670"/>
                  <a:gd name="connsiteY10" fmla="*/ 87119 h 1954396"/>
                  <a:gd name="connsiteX0" fmla="*/ 588 w 1415494"/>
                  <a:gd name="connsiteY0" fmla="*/ 87119 h 1951548"/>
                  <a:gd name="connsiteX1" fmla="*/ 114888 w 1415494"/>
                  <a:gd name="connsiteY1" fmla="*/ 480819 h 1951548"/>
                  <a:gd name="connsiteX2" fmla="*/ 478108 w 1415494"/>
                  <a:gd name="connsiteY2" fmla="*/ 973579 h 1951548"/>
                  <a:gd name="connsiteX3" fmla="*/ 854028 w 1415494"/>
                  <a:gd name="connsiteY3" fmla="*/ 1405379 h 1951548"/>
                  <a:gd name="connsiteX4" fmla="*/ 1008968 w 1415494"/>
                  <a:gd name="connsiteY4" fmla="*/ 1674619 h 1951548"/>
                  <a:gd name="connsiteX5" fmla="*/ 998808 w 1415494"/>
                  <a:gd name="connsiteY5" fmla="*/ 1951479 h 1951548"/>
                  <a:gd name="connsiteX6" fmla="*/ 1288368 w 1415494"/>
                  <a:gd name="connsiteY6" fmla="*/ 1649219 h 1951548"/>
                  <a:gd name="connsiteX7" fmla="*/ 1402668 w 1415494"/>
                  <a:gd name="connsiteY7" fmla="*/ 1491739 h 1951548"/>
                  <a:gd name="connsiteX8" fmla="*/ 1003888 w 1415494"/>
                  <a:gd name="connsiteY8" fmla="*/ 1263139 h 1951548"/>
                  <a:gd name="connsiteX9" fmla="*/ 173308 w 1415494"/>
                  <a:gd name="connsiteY9" fmla="*/ 450339 h 1951548"/>
                  <a:gd name="connsiteX10" fmla="*/ 74248 w 1415494"/>
                  <a:gd name="connsiteY10" fmla="*/ 28699 h 1951548"/>
                  <a:gd name="connsiteX11" fmla="*/ 588 w 1415494"/>
                  <a:gd name="connsiteY11" fmla="*/ 87119 h 1951548"/>
                  <a:gd name="connsiteX0" fmla="*/ 588 w 1441257"/>
                  <a:gd name="connsiteY0" fmla="*/ 87119 h 1951548"/>
                  <a:gd name="connsiteX1" fmla="*/ 114888 w 1441257"/>
                  <a:gd name="connsiteY1" fmla="*/ 480819 h 1951548"/>
                  <a:gd name="connsiteX2" fmla="*/ 478108 w 1441257"/>
                  <a:gd name="connsiteY2" fmla="*/ 973579 h 1951548"/>
                  <a:gd name="connsiteX3" fmla="*/ 854028 w 1441257"/>
                  <a:gd name="connsiteY3" fmla="*/ 1405379 h 1951548"/>
                  <a:gd name="connsiteX4" fmla="*/ 1008968 w 1441257"/>
                  <a:gd name="connsiteY4" fmla="*/ 1674619 h 1951548"/>
                  <a:gd name="connsiteX5" fmla="*/ 998808 w 1441257"/>
                  <a:gd name="connsiteY5" fmla="*/ 1951479 h 1951548"/>
                  <a:gd name="connsiteX6" fmla="*/ 1288368 w 1441257"/>
                  <a:gd name="connsiteY6" fmla="*/ 1649219 h 1951548"/>
                  <a:gd name="connsiteX7" fmla="*/ 1430608 w 1441257"/>
                  <a:gd name="connsiteY7" fmla="*/ 1481579 h 1951548"/>
                  <a:gd name="connsiteX8" fmla="*/ 1003888 w 1441257"/>
                  <a:gd name="connsiteY8" fmla="*/ 1263139 h 1951548"/>
                  <a:gd name="connsiteX9" fmla="*/ 173308 w 1441257"/>
                  <a:gd name="connsiteY9" fmla="*/ 450339 h 1951548"/>
                  <a:gd name="connsiteX10" fmla="*/ 74248 w 1441257"/>
                  <a:gd name="connsiteY10" fmla="*/ 28699 h 1951548"/>
                  <a:gd name="connsiteX11" fmla="*/ 588 w 1441257"/>
                  <a:gd name="connsiteY11" fmla="*/ 87119 h 1951548"/>
                  <a:gd name="connsiteX0" fmla="*/ 652 w 1441321"/>
                  <a:gd name="connsiteY0" fmla="*/ 87871 h 1952300"/>
                  <a:gd name="connsiteX1" fmla="*/ 114952 w 1441321"/>
                  <a:gd name="connsiteY1" fmla="*/ 481571 h 1952300"/>
                  <a:gd name="connsiteX2" fmla="*/ 478172 w 1441321"/>
                  <a:gd name="connsiteY2" fmla="*/ 974331 h 1952300"/>
                  <a:gd name="connsiteX3" fmla="*/ 854092 w 1441321"/>
                  <a:gd name="connsiteY3" fmla="*/ 1406131 h 1952300"/>
                  <a:gd name="connsiteX4" fmla="*/ 1009032 w 1441321"/>
                  <a:gd name="connsiteY4" fmla="*/ 1675371 h 1952300"/>
                  <a:gd name="connsiteX5" fmla="*/ 998872 w 1441321"/>
                  <a:gd name="connsiteY5" fmla="*/ 1952231 h 1952300"/>
                  <a:gd name="connsiteX6" fmla="*/ 1288432 w 1441321"/>
                  <a:gd name="connsiteY6" fmla="*/ 1649971 h 1952300"/>
                  <a:gd name="connsiteX7" fmla="*/ 1430672 w 1441321"/>
                  <a:gd name="connsiteY7" fmla="*/ 1482331 h 1952300"/>
                  <a:gd name="connsiteX8" fmla="*/ 1003952 w 1441321"/>
                  <a:gd name="connsiteY8" fmla="*/ 1263891 h 1952300"/>
                  <a:gd name="connsiteX9" fmla="*/ 198772 w 1441321"/>
                  <a:gd name="connsiteY9" fmla="*/ 463791 h 1952300"/>
                  <a:gd name="connsiteX10" fmla="*/ 74312 w 1441321"/>
                  <a:gd name="connsiteY10" fmla="*/ 29451 h 1952300"/>
                  <a:gd name="connsiteX11" fmla="*/ 652 w 1441321"/>
                  <a:gd name="connsiteY11" fmla="*/ 87871 h 1952300"/>
                  <a:gd name="connsiteX0" fmla="*/ 652 w 1441321"/>
                  <a:gd name="connsiteY0" fmla="*/ 87871 h 1952300"/>
                  <a:gd name="connsiteX1" fmla="*/ 114952 w 1441321"/>
                  <a:gd name="connsiteY1" fmla="*/ 481571 h 1952300"/>
                  <a:gd name="connsiteX2" fmla="*/ 478172 w 1441321"/>
                  <a:gd name="connsiteY2" fmla="*/ 974331 h 1952300"/>
                  <a:gd name="connsiteX3" fmla="*/ 854092 w 1441321"/>
                  <a:gd name="connsiteY3" fmla="*/ 1406131 h 1952300"/>
                  <a:gd name="connsiteX4" fmla="*/ 1009032 w 1441321"/>
                  <a:gd name="connsiteY4" fmla="*/ 1675371 h 1952300"/>
                  <a:gd name="connsiteX5" fmla="*/ 998872 w 1441321"/>
                  <a:gd name="connsiteY5" fmla="*/ 1952231 h 1952300"/>
                  <a:gd name="connsiteX6" fmla="*/ 1288432 w 1441321"/>
                  <a:gd name="connsiteY6" fmla="*/ 1649971 h 1952300"/>
                  <a:gd name="connsiteX7" fmla="*/ 1430672 w 1441321"/>
                  <a:gd name="connsiteY7" fmla="*/ 1482331 h 1952300"/>
                  <a:gd name="connsiteX8" fmla="*/ 1003952 w 1441321"/>
                  <a:gd name="connsiteY8" fmla="*/ 1263891 h 1952300"/>
                  <a:gd name="connsiteX9" fmla="*/ 198772 w 1441321"/>
                  <a:gd name="connsiteY9" fmla="*/ 463791 h 1952300"/>
                  <a:gd name="connsiteX10" fmla="*/ 74312 w 1441321"/>
                  <a:gd name="connsiteY10" fmla="*/ 29451 h 1952300"/>
                  <a:gd name="connsiteX11" fmla="*/ 652 w 1441321"/>
                  <a:gd name="connsiteY11" fmla="*/ 87871 h 1952300"/>
                  <a:gd name="connsiteX0" fmla="*/ 652 w 1401899"/>
                  <a:gd name="connsiteY0" fmla="*/ 87871 h 1952300"/>
                  <a:gd name="connsiteX1" fmla="*/ 114952 w 1401899"/>
                  <a:gd name="connsiteY1" fmla="*/ 481571 h 1952300"/>
                  <a:gd name="connsiteX2" fmla="*/ 478172 w 1401899"/>
                  <a:gd name="connsiteY2" fmla="*/ 974331 h 1952300"/>
                  <a:gd name="connsiteX3" fmla="*/ 854092 w 1401899"/>
                  <a:gd name="connsiteY3" fmla="*/ 1406131 h 1952300"/>
                  <a:gd name="connsiteX4" fmla="*/ 1009032 w 1401899"/>
                  <a:gd name="connsiteY4" fmla="*/ 1675371 h 1952300"/>
                  <a:gd name="connsiteX5" fmla="*/ 998872 w 1401899"/>
                  <a:gd name="connsiteY5" fmla="*/ 1952231 h 1952300"/>
                  <a:gd name="connsiteX6" fmla="*/ 1288432 w 1401899"/>
                  <a:gd name="connsiteY6" fmla="*/ 1649971 h 1952300"/>
                  <a:gd name="connsiteX7" fmla="*/ 1387492 w 1401899"/>
                  <a:gd name="connsiteY7" fmla="*/ 1454391 h 1952300"/>
                  <a:gd name="connsiteX8" fmla="*/ 1003952 w 1401899"/>
                  <a:gd name="connsiteY8" fmla="*/ 1263891 h 1952300"/>
                  <a:gd name="connsiteX9" fmla="*/ 198772 w 1401899"/>
                  <a:gd name="connsiteY9" fmla="*/ 463791 h 1952300"/>
                  <a:gd name="connsiteX10" fmla="*/ 74312 w 1401899"/>
                  <a:gd name="connsiteY10" fmla="*/ 29451 h 1952300"/>
                  <a:gd name="connsiteX11" fmla="*/ 652 w 1401899"/>
                  <a:gd name="connsiteY11" fmla="*/ 87871 h 1952300"/>
                  <a:gd name="connsiteX0" fmla="*/ 652 w 1387626"/>
                  <a:gd name="connsiteY0" fmla="*/ 87871 h 1952300"/>
                  <a:gd name="connsiteX1" fmla="*/ 114952 w 1387626"/>
                  <a:gd name="connsiteY1" fmla="*/ 481571 h 1952300"/>
                  <a:gd name="connsiteX2" fmla="*/ 478172 w 1387626"/>
                  <a:gd name="connsiteY2" fmla="*/ 974331 h 1952300"/>
                  <a:gd name="connsiteX3" fmla="*/ 854092 w 1387626"/>
                  <a:gd name="connsiteY3" fmla="*/ 1406131 h 1952300"/>
                  <a:gd name="connsiteX4" fmla="*/ 1009032 w 1387626"/>
                  <a:gd name="connsiteY4" fmla="*/ 1675371 h 1952300"/>
                  <a:gd name="connsiteX5" fmla="*/ 998872 w 1387626"/>
                  <a:gd name="connsiteY5" fmla="*/ 1952231 h 1952300"/>
                  <a:gd name="connsiteX6" fmla="*/ 1288432 w 1387626"/>
                  <a:gd name="connsiteY6" fmla="*/ 1649971 h 1952300"/>
                  <a:gd name="connsiteX7" fmla="*/ 1387492 w 1387626"/>
                  <a:gd name="connsiteY7" fmla="*/ 1454391 h 1952300"/>
                  <a:gd name="connsiteX8" fmla="*/ 1003952 w 1387626"/>
                  <a:gd name="connsiteY8" fmla="*/ 1263891 h 1952300"/>
                  <a:gd name="connsiteX9" fmla="*/ 198772 w 1387626"/>
                  <a:gd name="connsiteY9" fmla="*/ 463791 h 1952300"/>
                  <a:gd name="connsiteX10" fmla="*/ 74312 w 1387626"/>
                  <a:gd name="connsiteY10" fmla="*/ 29451 h 1952300"/>
                  <a:gd name="connsiteX11" fmla="*/ 652 w 1387626"/>
                  <a:gd name="connsiteY11" fmla="*/ 87871 h 1952300"/>
                  <a:gd name="connsiteX0" fmla="*/ 652 w 1392498"/>
                  <a:gd name="connsiteY0" fmla="*/ 87871 h 1952300"/>
                  <a:gd name="connsiteX1" fmla="*/ 114952 w 1392498"/>
                  <a:gd name="connsiteY1" fmla="*/ 481571 h 1952300"/>
                  <a:gd name="connsiteX2" fmla="*/ 478172 w 1392498"/>
                  <a:gd name="connsiteY2" fmla="*/ 974331 h 1952300"/>
                  <a:gd name="connsiteX3" fmla="*/ 854092 w 1392498"/>
                  <a:gd name="connsiteY3" fmla="*/ 1406131 h 1952300"/>
                  <a:gd name="connsiteX4" fmla="*/ 1009032 w 1392498"/>
                  <a:gd name="connsiteY4" fmla="*/ 1675371 h 1952300"/>
                  <a:gd name="connsiteX5" fmla="*/ 998872 w 1392498"/>
                  <a:gd name="connsiteY5" fmla="*/ 1952231 h 1952300"/>
                  <a:gd name="connsiteX6" fmla="*/ 1288432 w 1392498"/>
                  <a:gd name="connsiteY6" fmla="*/ 1649971 h 1952300"/>
                  <a:gd name="connsiteX7" fmla="*/ 1387492 w 1392498"/>
                  <a:gd name="connsiteY7" fmla="*/ 1454391 h 1952300"/>
                  <a:gd name="connsiteX8" fmla="*/ 1003952 w 1392498"/>
                  <a:gd name="connsiteY8" fmla="*/ 1263891 h 1952300"/>
                  <a:gd name="connsiteX9" fmla="*/ 198772 w 1392498"/>
                  <a:gd name="connsiteY9" fmla="*/ 463791 h 1952300"/>
                  <a:gd name="connsiteX10" fmla="*/ 74312 w 1392498"/>
                  <a:gd name="connsiteY10" fmla="*/ 29451 h 1952300"/>
                  <a:gd name="connsiteX11" fmla="*/ 652 w 1392498"/>
                  <a:gd name="connsiteY11" fmla="*/ 87871 h 1952300"/>
                  <a:gd name="connsiteX0" fmla="*/ 652 w 1392498"/>
                  <a:gd name="connsiteY0" fmla="*/ 87871 h 1953060"/>
                  <a:gd name="connsiteX1" fmla="*/ 114952 w 1392498"/>
                  <a:gd name="connsiteY1" fmla="*/ 481571 h 1953060"/>
                  <a:gd name="connsiteX2" fmla="*/ 478172 w 1392498"/>
                  <a:gd name="connsiteY2" fmla="*/ 974331 h 1953060"/>
                  <a:gd name="connsiteX3" fmla="*/ 854092 w 1392498"/>
                  <a:gd name="connsiteY3" fmla="*/ 1406131 h 1953060"/>
                  <a:gd name="connsiteX4" fmla="*/ 1006492 w 1392498"/>
                  <a:gd name="connsiteY4" fmla="*/ 1728711 h 1953060"/>
                  <a:gd name="connsiteX5" fmla="*/ 998872 w 1392498"/>
                  <a:gd name="connsiteY5" fmla="*/ 1952231 h 1953060"/>
                  <a:gd name="connsiteX6" fmla="*/ 1288432 w 1392498"/>
                  <a:gd name="connsiteY6" fmla="*/ 1649971 h 1953060"/>
                  <a:gd name="connsiteX7" fmla="*/ 1387492 w 1392498"/>
                  <a:gd name="connsiteY7" fmla="*/ 1454391 h 1953060"/>
                  <a:gd name="connsiteX8" fmla="*/ 1003952 w 1392498"/>
                  <a:gd name="connsiteY8" fmla="*/ 1263891 h 1953060"/>
                  <a:gd name="connsiteX9" fmla="*/ 198772 w 1392498"/>
                  <a:gd name="connsiteY9" fmla="*/ 463791 h 1953060"/>
                  <a:gd name="connsiteX10" fmla="*/ 74312 w 1392498"/>
                  <a:gd name="connsiteY10" fmla="*/ 29451 h 1953060"/>
                  <a:gd name="connsiteX11" fmla="*/ 652 w 1392498"/>
                  <a:gd name="connsiteY11" fmla="*/ 87871 h 1953060"/>
                  <a:gd name="connsiteX0" fmla="*/ 547 w 1392393"/>
                  <a:gd name="connsiteY0" fmla="*/ 126251 h 1991440"/>
                  <a:gd name="connsiteX1" fmla="*/ 114847 w 1392393"/>
                  <a:gd name="connsiteY1" fmla="*/ 519951 h 1991440"/>
                  <a:gd name="connsiteX2" fmla="*/ 478067 w 1392393"/>
                  <a:gd name="connsiteY2" fmla="*/ 1012711 h 1991440"/>
                  <a:gd name="connsiteX3" fmla="*/ 853987 w 1392393"/>
                  <a:gd name="connsiteY3" fmla="*/ 1444511 h 1991440"/>
                  <a:gd name="connsiteX4" fmla="*/ 1006387 w 1392393"/>
                  <a:gd name="connsiteY4" fmla="*/ 1767091 h 1991440"/>
                  <a:gd name="connsiteX5" fmla="*/ 998767 w 1392393"/>
                  <a:gd name="connsiteY5" fmla="*/ 1990611 h 1991440"/>
                  <a:gd name="connsiteX6" fmla="*/ 1288327 w 1392393"/>
                  <a:gd name="connsiteY6" fmla="*/ 1688351 h 1991440"/>
                  <a:gd name="connsiteX7" fmla="*/ 1387387 w 1392393"/>
                  <a:gd name="connsiteY7" fmla="*/ 1492771 h 1991440"/>
                  <a:gd name="connsiteX8" fmla="*/ 1003847 w 1392393"/>
                  <a:gd name="connsiteY8" fmla="*/ 1302271 h 1991440"/>
                  <a:gd name="connsiteX9" fmla="*/ 198667 w 1392393"/>
                  <a:gd name="connsiteY9" fmla="*/ 502171 h 1991440"/>
                  <a:gd name="connsiteX10" fmla="*/ 74207 w 1392393"/>
                  <a:gd name="connsiteY10" fmla="*/ 67831 h 1991440"/>
                  <a:gd name="connsiteX11" fmla="*/ 71667 w 1392393"/>
                  <a:gd name="connsiteY11" fmla="*/ 6871 h 1991440"/>
                  <a:gd name="connsiteX12" fmla="*/ 547 w 1392393"/>
                  <a:gd name="connsiteY12" fmla="*/ 126251 h 1991440"/>
                  <a:gd name="connsiteX0" fmla="*/ 848 w 1367294"/>
                  <a:gd name="connsiteY0" fmla="*/ 128791 h 1991440"/>
                  <a:gd name="connsiteX1" fmla="*/ 89748 w 1367294"/>
                  <a:gd name="connsiteY1" fmla="*/ 519951 h 1991440"/>
                  <a:gd name="connsiteX2" fmla="*/ 452968 w 1367294"/>
                  <a:gd name="connsiteY2" fmla="*/ 1012711 h 1991440"/>
                  <a:gd name="connsiteX3" fmla="*/ 828888 w 1367294"/>
                  <a:gd name="connsiteY3" fmla="*/ 1444511 h 1991440"/>
                  <a:gd name="connsiteX4" fmla="*/ 981288 w 1367294"/>
                  <a:gd name="connsiteY4" fmla="*/ 1767091 h 1991440"/>
                  <a:gd name="connsiteX5" fmla="*/ 973668 w 1367294"/>
                  <a:gd name="connsiteY5" fmla="*/ 1990611 h 1991440"/>
                  <a:gd name="connsiteX6" fmla="*/ 1263228 w 1367294"/>
                  <a:gd name="connsiteY6" fmla="*/ 1688351 h 1991440"/>
                  <a:gd name="connsiteX7" fmla="*/ 1362288 w 1367294"/>
                  <a:gd name="connsiteY7" fmla="*/ 1492771 h 1991440"/>
                  <a:gd name="connsiteX8" fmla="*/ 978748 w 1367294"/>
                  <a:gd name="connsiteY8" fmla="*/ 1302271 h 1991440"/>
                  <a:gd name="connsiteX9" fmla="*/ 173568 w 1367294"/>
                  <a:gd name="connsiteY9" fmla="*/ 502171 h 1991440"/>
                  <a:gd name="connsiteX10" fmla="*/ 49108 w 1367294"/>
                  <a:gd name="connsiteY10" fmla="*/ 67831 h 1991440"/>
                  <a:gd name="connsiteX11" fmla="*/ 46568 w 1367294"/>
                  <a:gd name="connsiteY11" fmla="*/ 6871 h 1991440"/>
                  <a:gd name="connsiteX12" fmla="*/ 848 w 1367294"/>
                  <a:gd name="connsiteY12" fmla="*/ 128791 h 1991440"/>
                  <a:gd name="connsiteX0" fmla="*/ 848 w 1367294"/>
                  <a:gd name="connsiteY0" fmla="*/ 128142 h 1990791"/>
                  <a:gd name="connsiteX1" fmla="*/ 89748 w 1367294"/>
                  <a:gd name="connsiteY1" fmla="*/ 519302 h 1990791"/>
                  <a:gd name="connsiteX2" fmla="*/ 452968 w 1367294"/>
                  <a:gd name="connsiteY2" fmla="*/ 1012062 h 1990791"/>
                  <a:gd name="connsiteX3" fmla="*/ 828888 w 1367294"/>
                  <a:gd name="connsiteY3" fmla="*/ 1443862 h 1990791"/>
                  <a:gd name="connsiteX4" fmla="*/ 981288 w 1367294"/>
                  <a:gd name="connsiteY4" fmla="*/ 1766442 h 1990791"/>
                  <a:gd name="connsiteX5" fmla="*/ 973668 w 1367294"/>
                  <a:gd name="connsiteY5" fmla="*/ 1989962 h 1990791"/>
                  <a:gd name="connsiteX6" fmla="*/ 1263228 w 1367294"/>
                  <a:gd name="connsiteY6" fmla="*/ 1687702 h 1990791"/>
                  <a:gd name="connsiteX7" fmla="*/ 1362288 w 1367294"/>
                  <a:gd name="connsiteY7" fmla="*/ 1492122 h 1990791"/>
                  <a:gd name="connsiteX8" fmla="*/ 978748 w 1367294"/>
                  <a:gd name="connsiteY8" fmla="*/ 1301622 h 1990791"/>
                  <a:gd name="connsiteX9" fmla="*/ 173568 w 1367294"/>
                  <a:gd name="connsiteY9" fmla="*/ 501522 h 1990791"/>
                  <a:gd name="connsiteX10" fmla="*/ 23708 w 1367294"/>
                  <a:gd name="connsiteY10" fmla="*/ 69722 h 1990791"/>
                  <a:gd name="connsiteX11" fmla="*/ 46568 w 1367294"/>
                  <a:gd name="connsiteY11" fmla="*/ 6222 h 1990791"/>
                  <a:gd name="connsiteX12" fmla="*/ 848 w 1367294"/>
                  <a:gd name="connsiteY12" fmla="*/ 128142 h 1990791"/>
                  <a:gd name="connsiteX0" fmla="*/ 3465 w 1369911"/>
                  <a:gd name="connsiteY0" fmla="*/ 90886 h 1953535"/>
                  <a:gd name="connsiteX1" fmla="*/ 92365 w 1369911"/>
                  <a:gd name="connsiteY1" fmla="*/ 482046 h 1953535"/>
                  <a:gd name="connsiteX2" fmla="*/ 455585 w 1369911"/>
                  <a:gd name="connsiteY2" fmla="*/ 974806 h 1953535"/>
                  <a:gd name="connsiteX3" fmla="*/ 831505 w 1369911"/>
                  <a:gd name="connsiteY3" fmla="*/ 1406606 h 1953535"/>
                  <a:gd name="connsiteX4" fmla="*/ 983905 w 1369911"/>
                  <a:gd name="connsiteY4" fmla="*/ 1729186 h 1953535"/>
                  <a:gd name="connsiteX5" fmla="*/ 976285 w 1369911"/>
                  <a:gd name="connsiteY5" fmla="*/ 1952706 h 1953535"/>
                  <a:gd name="connsiteX6" fmla="*/ 1265845 w 1369911"/>
                  <a:gd name="connsiteY6" fmla="*/ 1650446 h 1953535"/>
                  <a:gd name="connsiteX7" fmla="*/ 1364905 w 1369911"/>
                  <a:gd name="connsiteY7" fmla="*/ 1454866 h 1953535"/>
                  <a:gd name="connsiteX8" fmla="*/ 981365 w 1369911"/>
                  <a:gd name="connsiteY8" fmla="*/ 1264366 h 1953535"/>
                  <a:gd name="connsiteX9" fmla="*/ 176185 w 1369911"/>
                  <a:gd name="connsiteY9" fmla="*/ 464266 h 1953535"/>
                  <a:gd name="connsiteX10" fmla="*/ 26325 w 1369911"/>
                  <a:gd name="connsiteY10" fmla="*/ 32466 h 1953535"/>
                  <a:gd name="connsiteX11" fmla="*/ 23785 w 1369911"/>
                  <a:gd name="connsiteY11" fmla="*/ 37546 h 1953535"/>
                  <a:gd name="connsiteX12" fmla="*/ 3465 w 1369911"/>
                  <a:gd name="connsiteY12" fmla="*/ 90886 h 1953535"/>
                  <a:gd name="connsiteX0" fmla="*/ 50 w 1366496"/>
                  <a:gd name="connsiteY0" fmla="*/ 136532 h 1999181"/>
                  <a:gd name="connsiteX1" fmla="*/ 88950 w 1366496"/>
                  <a:gd name="connsiteY1" fmla="*/ 527692 h 1999181"/>
                  <a:gd name="connsiteX2" fmla="*/ 452170 w 1366496"/>
                  <a:gd name="connsiteY2" fmla="*/ 1020452 h 1999181"/>
                  <a:gd name="connsiteX3" fmla="*/ 828090 w 1366496"/>
                  <a:gd name="connsiteY3" fmla="*/ 1452252 h 1999181"/>
                  <a:gd name="connsiteX4" fmla="*/ 980490 w 1366496"/>
                  <a:gd name="connsiteY4" fmla="*/ 1774832 h 1999181"/>
                  <a:gd name="connsiteX5" fmla="*/ 972870 w 1366496"/>
                  <a:gd name="connsiteY5" fmla="*/ 1998352 h 1999181"/>
                  <a:gd name="connsiteX6" fmla="*/ 1262430 w 1366496"/>
                  <a:gd name="connsiteY6" fmla="*/ 1696092 h 1999181"/>
                  <a:gd name="connsiteX7" fmla="*/ 1361490 w 1366496"/>
                  <a:gd name="connsiteY7" fmla="*/ 1500512 h 1999181"/>
                  <a:gd name="connsiteX8" fmla="*/ 977950 w 1366496"/>
                  <a:gd name="connsiteY8" fmla="*/ 1310012 h 1999181"/>
                  <a:gd name="connsiteX9" fmla="*/ 172770 w 1366496"/>
                  <a:gd name="connsiteY9" fmla="*/ 509912 h 1999181"/>
                  <a:gd name="connsiteX10" fmla="*/ 22910 w 1366496"/>
                  <a:gd name="connsiteY10" fmla="*/ 78112 h 1999181"/>
                  <a:gd name="connsiteX11" fmla="*/ 76250 w 1366496"/>
                  <a:gd name="connsiteY11" fmla="*/ 4452 h 1999181"/>
                  <a:gd name="connsiteX12" fmla="*/ 50 w 1366496"/>
                  <a:gd name="connsiteY12" fmla="*/ 136532 h 1999181"/>
                  <a:gd name="connsiteX0" fmla="*/ 50 w 1366496"/>
                  <a:gd name="connsiteY0" fmla="*/ 138665 h 2001314"/>
                  <a:gd name="connsiteX1" fmla="*/ 88950 w 1366496"/>
                  <a:gd name="connsiteY1" fmla="*/ 529825 h 2001314"/>
                  <a:gd name="connsiteX2" fmla="*/ 452170 w 1366496"/>
                  <a:gd name="connsiteY2" fmla="*/ 1022585 h 2001314"/>
                  <a:gd name="connsiteX3" fmla="*/ 828090 w 1366496"/>
                  <a:gd name="connsiteY3" fmla="*/ 1454385 h 2001314"/>
                  <a:gd name="connsiteX4" fmla="*/ 980490 w 1366496"/>
                  <a:gd name="connsiteY4" fmla="*/ 1776965 h 2001314"/>
                  <a:gd name="connsiteX5" fmla="*/ 972870 w 1366496"/>
                  <a:gd name="connsiteY5" fmla="*/ 2000485 h 2001314"/>
                  <a:gd name="connsiteX6" fmla="*/ 1262430 w 1366496"/>
                  <a:gd name="connsiteY6" fmla="*/ 1698225 h 2001314"/>
                  <a:gd name="connsiteX7" fmla="*/ 1361490 w 1366496"/>
                  <a:gd name="connsiteY7" fmla="*/ 1502645 h 2001314"/>
                  <a:gd name="connsiteX8" fmla="*/ 977950 w 1366496"/>
                  <a:gd name="connsiteY8" fmla="*/ 1312145 h 2001314"/>
                  <a:gd name="connsiteX9" fmla="*/ 172770 w 1366496"/>
                  <a:gd name="connsiteY9" fmla="*/ 512045 h 2001314"/>
                  <a:gd name="connsiteX10" fmla="*/ 106730 w 1366496"/>
                  <a:gd name="connsiteY10" fmla="*/ 70085 h 2001314"/>
                  <a:gd name="connsiteX11" fmla="*/ 76250 w 1366496"/>
                  <a:gd name="connsiteY11" fmla="*/ 6585 h 2001314"/>
                  <a:gd name="connsiteX12" fmla="*/ 50 w 1366496"/>
                  <a:gd name="connsiteY12" fmla="*/ 138665 h 2001314"/>
                  <a:gd name="connsiteX0" fmla="*/ 353 w 1366799"/>
                  <a:gd name="connsiteY0" fmla="*/ 146953 h 2009602"/>
                  <a:gd name="connsiteX1" fmla="*/ 89253 w 1366799"/>
                  <a:gd name="connsiteY1" fmla="*/ 538113 h 2009602"/>
                  <a:gd name="connsiteX2" fmla="*/ 452473 w 1366799"/>
                  <a:gd name="connsiteY2" fmla="*/ 1030873 h 2009602"/>
                  <a:gd name="connsiteX3" fmla="*/ 828393 w 1366799"/>
                  <a:gd name="connsiteY3" fmla="*/ 1462673 h 2009602"/>
                  <a:gd name="connsiteX4" fmla="*/ 980793 w 1366799"/>
                  <a:gd name="connsiteY4" fmla="*/ 1785253 h 2009602"/>
                  <a:gd name="connsiteX5" fmla="*/ 973173 w 1366799"/>
                  <a:gd name="connsiteY5" fmla="*/ 2008773 h 2009602"/>
                  <a:gd name="connsiteX6" fmla="*/ 1262733 w 1366799"/>
                  <a:gd name="connsiteY6" fmla="*/ 1706513 h 2009602"/>
                  <a:gd name="connsiteX7" fmla="*/ 1361793 w 1366799"/>
                  <a:gd name="connsiteY7" fmla="*/ 1510933 h 2009602"/>
                  <a:gd name="connsiteX8" fmla="*/ 978253 w 1366799"/>
                  <a:gd name="connsiteY8" fmla="*/ 1320433 h 2009602"/>
                  <a:gd name="connsiteX9" fmla="*/ 173073 w 1366799"/>
                  <a:gd name="connsiteY9" fmla="*/ 520333 h 2009602"/>
                  <a:gd name="connsiteX10" fmla="*/ 107033 w 1366799"/>
                  <a:gd name="connsiteY10" fmla="*/ 78373 h 2009602"/>
                  <a:gd name="connsiteX11" fmla="*/ 58773 w 1366799"/>
                  <a:gd name="connsiteY11" fmla="*/ 4713 h 2009602"/>
                  <a:gd name="connsiteX12" fmla="*/ 353 w 1366799"/>
                  <a:gd name="connsiteY12" fmla="*/ 146953 h 2009602"/>
                  <a:gd name="connsiteX0" fmla="*/ 353 w 1366799"/>
                  <a:gd name="connsiteY0" fmla="*/ 145812 h 2008461"/>
                  <a:gd name="connsiteX1" fmla="*/ 89253 w 1366799"/>
                  <a:gd name="connsiteY1" fmla="*/ 536972 h 2008461"/>
                  <a:gd name="connsiteX2" fmla="*/ 452473 w 1366799"/>
                  <a:gd name="connsiteY2" fmla="*/ 1029732 h 2008461"/>
                  <a:gd name="connsiteX3" fmla="*/ 828393 w 1366799"/>
                  <a:gd name="connsiteY3" fmla="*/ 1461532 h 2008461"/>
                  <a:gd name="connsiteX4" fmla="*/ 980793 w 1366799"/>
                  <a:gd name="connsiteY4" fmla="*/ 1784112 h 2008461"/>
                  <a:gd name="connsiteX5" fmla="*/ 973173 w 1366799"/>
                  <a:gd name="connsiteY5" fmla="*/ 2007632 h 2008461"/>
                  <a:gd name="connsiteX6" fmla="*/ 1262733 w 1366799"/>
                  <a:gd name="connsiteY6" fmla="*/ 1705372 h 2008461"/>
                  <a:gd name="connsiteX7" fmla="*/ 1361793 w 1366799"/>
                  <a:gd name="connsiteY7" fmla="*/ 1509792 h 2008461"/>
                  <a:gd name="connsiteX8" fmla="*/ 978253 w 1366799"/>
                  <a:gd name="connsiteY8" fmla="*/ 1319292 h 2008461"/>
                  <a:gd name="connsiteX9" fmla="*/ 173073 w 1366799"/>
                  <a:gd name="connsiteY9" fmla="*/ 519192 h 2008461"/>
                  <a:gd name="connsiteX10" fmla="*/ 28293 w 1366799"/>
                  <a:gd name="connsiteY10" fmla="*/ 84852 h 2008461"/>
                  <a:gd name="connsiteX11" fmla="*/ 58773 w 1366799"/>
                  <a:gd name="connsiteY11" fmla="*/ 3572 h 2008461"/>
                  <a:gd name="connsiteX12" fmla="*/ 353 w 1366799"/>
                  <a:gd name="connsiteY12" fmla="*/ 145812 h 2008461"/>
                  <a:gd name="connsiteX0" fmla="*/ 353 w 1366799"/>
                  <a:gd name="connsiteY0" fmla="*/ 145253 h 2007902"/>
                  <a:gd name="connsiteX1" fmla="*/ 89253 w 1366799"/>
                  <a:gd name="connsiteY1" fmla="*/ 536413 h 2007902"/>
                  <a:gd name="connsiteX2" fmla="*/ 452473 w 1366799"/>
                  <a:gd name="connsiteY2" fmla="*/ 1029173 h 2007902"/>
                  <a:gd name="connsiteX3" fmla="*/ 828393 w 1366799"/>
                  <a:gd name="connsiteY3" fmla="*/ 1460973 h 2007902"/>
                  <a:gd name="connsiteX4" fmla="*/ 980793 w 1366799"/>
                  <a:gd name="connsiteY4" fmla="*/ 1783553 h 2007902"/>
                  <a:gd name="connsiteX5" fmla="*/ 973173 w 1366799"/>
                  <a:gd name="connsiteY5" fmla="*/ 2007073 h 2007902"/>
                  <a:gd name="connsiteX6" fmla="*/ 1262733 w 1366799"/>
                  <a:gd name="connsiteY6" fmla="*/ 1704813 h 2007902"/>
                  <a:gd name="connsiteX7" fmla="*/ 1361793 w 1366799"/>
                  <a:gd name="connsiteY7" fmla="*/ 1509233 h 2007902"/>
                  <a:gd name="connsiteX8" fmla="*/ 978253 w 1366799"/>
                  <a:gd name="connsiteY8" fmla="*/ 1318733 h 2007902"/>
                  <a:gd name="connsiteX9" fmla="*/ 173073 w 1366799"/>
                  <a:gd name="connsiteY9" fmla="*/ 518633 h 2007902"/>
                  <a:gd name="connsiteX10" fmla="*/ 40993 w 1366799"/>
                  <a:gd name="connsiteY10" fmla="*/ 89373 h 2007902"/>
                  <a:gd name="connsiteX11" fmla="*/ 58773 w 1366799"/>
                  <a:gd name="connsiteY11" fmla="*/ 3013 h 2007902"/>
                  <a:gd name="connsiteX12" fmla="*/ 353 w 1366799"/>
                  <a:gd name="connsiteY12" fmla="*/ 145253 h 2007902"/>
                  <a:gd name="connsiteX0" fmla="*/ 353 w 1366799"/>
                  <a:gd name="connsiteY0" fmla="*/ 145253 h 2059387"/>
                  <a:gd name="connsiteX1" fmla="*/ 89253 w 1366799"/>
                  <a:gd name="connsiteY1" fmla="*/ 536413 h 2059387"/>
                  <a:gd name="connsiteX2" fmla="*/ 452473 w 1366799"/>
                  <a:gd name="connsiteY2" fmla="*/ 1029173 h 2059387"/>
                  <a:gd name="connsiteX3" fmla="*/ 828393 w 1366799"/>
                  <a:gd name="connsiteY3" fmla="*/ 1460973 h 2059387"/>
                  <a:gd name="connsiteX4" fmla="*/ 980793 w 1366799"/>
                  <a:gd name="connsiteY4" fmla="*/ 1783553 h 2059387"/>
                  <a:gd name="connsiteX5" fmla="*/ 990818 w 1366799"/>
                  <a:gd name="connsiteY5" fmla="*/ 2058737 h 2059387"/>
                  <a:gd name="connsiteX6" fmla="*/ 1262733 w 1366799"/>
                  <a:gd name="connsiteY6" fmla="*/ 1704813 h 2059387"/>
                  <a:gd name="connsiteX7" fmla="*/ 1361793 w 1366799"/>
                  <a:gd name="connsiteY7" fmla="*/ 1509233 h 2059387"/>
                  <a:gd name="connsiteX8" fmla="*/ 978253 w 1366799"/>
                  <a:gd name="connsiteY8" fmla="*/ 1318733 h 2059387"/>
                  <a:gd name="connsiteX9" fmla="*/ 173073 w 1366799"/>
                  <a:gd name="connsiteY9" fmla="*/ 518633 h 2059387"/>
                  <a:gd name="connsiteX10" fmla="*/ 40993 w 1366799"/>
                  <a:gd name="connsiteY10" fmla="*/ 89373 h 2059387"/>
                  <a:gd name="connsiteX11" fmla="*/ 58773 w 1366799"/>
                  <a:gd name="connsiteY11" fmla="*/ 3013 h 2059387"/>
                  <a:gd name="connsiteX12" fmla="*/ 353 w 1366799"/>
                  <a:gd name="connsiteY12" fmla="*/ 145253 h 2059387"/>
                  <a:gd name="connsiteX0" fmla="*/ 353 w 1366799"/>
                  <a:gd name="connsiteY0" fmla="*/ 145253 h 2108953"/>
                  <a:gd name="connsiteX1" fmla="*/ 89253 w 1366799"/>
                  <a:gd name="connsiteY1" fmla="*/ 536413 h 2108953"/>
                  <a:gd name="connsiteX2" fmla="*/ 452473 w 1366799"/>
                  <a:gd name="connsiteY2" fmla="*/ 1029173 h 2108953"/>
                  <a:gd name="connsiteX3" fmla="*/ 828393 w 1366799"/>
                  <a:gd name="connsiteY3" fmla="*/ 1460973 h 2108953"/>
                  <a:gd name="connsiteX4" fmla="*/ 980793 w 1366799"/>
                  <a:gd name="connsiteY4" fmla="*/ 1783553 h 2108953"/>
                  <a:gd name="connsiteX5" fmla="*/ 988857 w 1366799"/>
                  <a:gd name="connsiteY5" fmla="*/ 2108415 h 2108953"/>
                  <a:gd name="connsiteX6" fmla="*/ 1262733 w 1366799"/>
                  <a:gd name="connsiteY6" fmla="*/ 1704813 h 2108953"/>
                  <a:gd name="connsiteX7" fmla="*/ 1361793 w 1366799"/>
                  <a:gd name="connsiteY7" fmla="*/ 1509233 h 2108953"/>
                  <a:gd name="connsiteX8" fmla="*/ 978253 w 1366799"/>
                  <a:gd name="connsiteY8" fmla="*/ 1318733 h 2108953"/>
                  <a:gd name="connsiteX9" fmla="*/ 173073 w 1366799"/>
                  <a:gd name="connsiteY9" fmla="*/ 518633 h 2108953"/>
                  <a:gd name="connsiteX10" fmla="*/ 40993 w 1366799"/>
                  <a:gd name="connsiteY10" fmla="*/ 89373 h 2108953"/>
                  <a:gd name="connsiteX11" fmla="*/ 58773 w 1366799"/>
                  <a:gd name="connsiteY11" fmla="*/ 3013 h 2108953"/>
                  <a:gd name="connsiteX12" fmla="*/ 353 w 1366799"/>
                  <a:gd name="connsiteY12" fmla="*/ 145253 h 210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6799" h="2108953">
                    <a:moveTo>
                      <a:pt x="353" y="145253"/>
                    </a:moveTo>
                    <a:cubicBezTo>
                      <a:pt x="5433" y="234153"/>
                      <a:pt x="13900" y="389093"/>
                      <a:pt x="89253" y="536413"/>
                    </a:cubicBezTo>
                    <a:cubicBezTo>
                      <a:pt x="164606" y="683733"/>
                      <a:pt x="329283" y="875080"/>
                      <a:pt x="452473" y="1029173"/>
                    </a:cubicBezTo>
                    <a:cubicBezTo>
                      <a:pt x="575663" y="1183266"/>
                      <a:pt x="740340" y="1335243"/>
                      <a:pt x="828393" y="1460973"/>
                    </a:cubicBezTo>
                    <a:cubicBezTo>
                      <a:pt x="916446" y="1586703"/>
                      <a:pt x="954049" y="1675646"/>
                      <a:pt x="980793" y="1783553"/>
                    </a:cubicBezTo>
                    <a:cubicBezTo>
                      <a:pt x="1007537" y="1891460"/>
                      <a:pt x="941867" y="2121538"/>
                      <a:pt x="988857" y="2108415"/>
                    </a:cubicBezTo>
                    <a:cubicBezTo>
                      <a:pt x="1035847" y="2095292"/>
                      <a:pt x="1195423" y="1781436"/>
                      <a:pt x="1262733" y="1704813"/>
                    </a:cubicBezTo>
                    <a:cubicBezTo>
                      <a:pt x="1330043" y="1628190"/>
                      <a:pt x="1383806" y="1568500"/>
                      <a:pt x="1361793" y="1509233"/>
                    </a:cubicBezTo>
                    <a:cubicBezTo>
                      <a:pt x="1339780" y="1449966"/>
                      <a:pt x="1176373" y="1483833"/>
                      <a:pt x="978253" y="1318733"/>
                    </a:cubicBezTo>
                    <a:cubicBezTo>
                      <a:pt x="780133" y="1153633"/>
                      <a:pt x="322933" y="786603"/>
                      <a:pt x="173073" y="518633"/>
                    </a:cubicBezTo>
                    <a:cubicBezTo>
                      <a:pt x="-17427" y="296383"/>
                      <a:pt x="60043" y="175310"/>
                      <a:pt x="40993" y="89373"/>
                    </a:cubicBezTo>
                    <a:cubicBezTo>
                      <a:pt x="21943" y="3436"/>
                      <a:pt x="71050" y="-6724"/>
                      <a:pt x="58773" y="3013"/>
                    </a:cubicBezTo>
                    <a:cubicBezTo>
                      <a:pt x="46496" y="12750"/>
                      <a:pt x="-4727" y="56353"/>
                      <a:pt x="353" y="14525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39022"/>
                  </a:gs>
                  <a:gs pos="95000">
                    <a:srgbClr val="839022"/>
                  </a:gs>
                  <a:gs pos="74000">
                    <a:srgbClr val="5C7522"/>
                  </a:gs>
                  <a:gs pos="49000">
                    <a:srgbClr val="355A22"/>
                  </a:gs>
                  <a:gs pos="24000">
                    <a:srgbClr val="355A22"/>
                  </a:gs>
                </a:gsLst>
                <a:lin ang="21594000" scaled="0"/>
              </a:gra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" name="椭圆 121"/>
              <p:cNvSpPr/>
              <p:nvPr/>
            </p:nvSpPr>
            <p:spPr>
              <a:xfrm rot="2855495">
                <a:off x="1839464" y="3314495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 rot="2855495">
                <a:off x="1890372" y="3366463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椭圆 123"/>
              <p:cNvSpPr/>
              <p:nvPr/>
            </p:nvSpPr>
            <p:spPr>
              <a:xfrm rot="2855495">
                <a:off x="1765444" y="3206802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椭圆 124"/>
              <p:cNvSpPr/>
              <p:nvPr/>
            </p:nvSpPr>
            <p:spPr>
              <a:xfrm rot="2855495">
                <a:off x="1735305" y="3161813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" name="椭圆 125"/>
              <p:cNvSpPr/>
              <p:nvPr/>
            </p:nvSpPr>
            <p:spPr>
              <a:xfrm rot="2855495">
                <a:off x="2182777" y="3676063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椭圆 126"/>
              <p:cNvSpPr/>
              <p:nvPr/>
            </p:nvSpPr>
            <p:spPr>
              <a:xfrm rot="2855495">
                <a:off x="2183060" y="3655500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任意多边形 127"/>
              <p:cNvSpPr/>
              <p:nvPr/>
            </p:nvSpPr>
            <p:spPr>
              <a:xfrm>
                <a:off x="1912427" y="2763669"/>
                <a:ext cx="1335917" cy="1133661"/>
              </a:xfrm>
              <a:custGeom>
                <a:avLst/>
                <a:gdLst>
                  <a:gd name="connsiteX0" fmla="*/ 22165 w 1288617"/>
                  <a:gd name="connsiteY0" fmla="*/ 5589 h 1510632"/>
                  <a:gd name="connsiteX1" fmla="*/ 10735 w 1288617"/>
                  <a:gd name="connsiteY1" fmla="*/ 180849 h 1510632"/>
                  <a:gd name="connsiteX2" fmla="*/ 166945 w 1288617"/>
                  <a:gd name="connsiteY2" fmla="*/ 561849 h 1510632"/>
                  <a:gd name="connsiteX3" fmla="*/ 635575 w 1288617"/>
                  <a:gd name="connsiteY3" fmla="*/ 1087629 h 1510632"/>
                  <a:gd name="connsiteX4" fmla="*/ 1256605 w 1288617"/>
                  <a:gd name="connsiteY4" fmla="*/ 1495299 h 1510632"/>
                  <a:gd name="connsiteX5" fmla="*/ 1172785 w 1288617"/>
                  <a:gd name="connsiteY5" fmla="*/ 1407669 h 1510632"/>
                  <a:gd name="connsiteX6" fmla="*/ 944185 w 1288617"/>
                  <a:gd name="connsiteY6" fmla="*/ 1247649 h 1510632"/>
                  <a:gd name="connsiteX7" fmla="*/ 536515 w 1288617"/>
                  <a:gd name="connsiteY7" fmla="*/ 912369 h 1510632"/>
                  <a:gd name="connsiteX8" fmla="*/ 368875 w 1288617"/>
                  <a:gd name="connsiteY8" fmla="*/ 714249 h 1510632"/>
                  <a:gd name="connsiteX9" fmla="*/ 90745 w 1288617"/>
                  <a:gd name="connsiteY9" fmla="*/ 375159 h 1510632"/>
                  <a:gd name="connsiteX10" fmla="*/ 22165 w 1288617"/>
                  <a:gd name="connsiteY10" fmla="*/ 5589 h 1510632"/>
                  <a:gd name="connsiteX0" fmla="*/ 82710 w 1280582"/>
                  <a:gd name="connsiteY0" fmla="*/ 198831 h 1334304"/>
                  <a:gd name="connsiteX1" fmla="*/ 2700 w 1280582"/>
                  <a:gd name="connsiteY1" fmla="*/ 4521 h 1334304"/>
                  <a:gd name="connsiteX2" fmla="*/ 158910 w 1280582"/>
                  <a:gd name="connsiteY2" fmla="*/ 385521 h 1334304"/>
                  <a:gd name="connsiteX3" fmla="*/ 627540 w 1280582"/>
                  <a:gd name="connsiteY3" fmla="*/ 911301 h 1334304"/>
                  <a:gd name="connsiteX4" fmla="*/ 1248570 w 1280582"/>
                  <a:gd name="connsiteY4" fmla="*/ 1318971 h 1334304"/>
                  <a:gd name="connsiteX5" fmla="*/ 1164750 w 1280582"/>
                  <a:gd name="connsiteY5" fmla="*/ 1231341 h 1334304"/>
                  <a:gd name="connsiteX6" fmla="*/ 936150 w 1280582"/>
                  <a:gd name="connsiteY6" fmla="*/ 1071321 h 1334304"/>
                  <a:gd name="connsiteX7" fmla="*/ 528480 w 1280582"/>
                  <a:gd name="connsiteY7" fmla="*/ 736041 h 1334304"/>
                  <a:gd name="connsiteX8" fmla="*/ 360840 w 1280582"/>
                  <a:gd name="connsiteY8" fmla="*/ 537921 h 1334304"/>
                  <a:gd name="connsiteX9" fmla="*/ 82710 w 1280582"/>
                  <a:gd name="connsiteY9" fmla="*/ 198831 h 1334304"/>
                  <a:gd name="connsiteX0" fmla="*/ 15547 w 1213419"/>
                  <a:gd name="connsiteY0" fmla="*/ 4197 h 1139670"/>
                  <a:gd name="connsiteX1" fmla="*/ 91747 w 1213419"/>
                  <a:gd name="connsiteY1" fmla="*/ 190887 h 1139670"/>
                  <a:gd name="connsiteX2" fmla="*/ 560377 w 1213419"/>
                  <a:gd name="connsiteY2" fmla="*/ 716667 h 1139670"/>
                  <a:gd name="connsiteX3" fmla="*/ 1181407 w 1213419"/>
                  <a:gd name="connsiteY3" fmla="*/ 1124337 h 1139670"/>
                  <a:gd name="connsiteX4" fmla="*/ 1097587 w 1213419"/>
                  <a:gd name="connsiteY4" fmla="*/ 1036707 h 1139670"/>
                  <a:gd name="connsiteX5" fmla="*/ 868987 w 1213419"/>
                  <a:gd name="connsiteY5" fmla="*/ 876687 h 1139670"/>
                  <a:gd name="connsiteX6" fmla="*/ 461317 w 1213419"/>
                  <a:gd name="connsiteY6" fmla="*/ 541407 h 1139670"/>
                  <a:gd name="connsiteX7" fmla="*/ 293677 w 1213419"/>
                  <a:gd name="connsiteY7" fmla="*/ 343287 h 1139670"/>
                  <a:gd name="connsiteX8" fmla="*/ 15547 w 1213419"/>
                  <a:gd name="connsiteY8" fmla="*/ 4197 h 113967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144872"/>
                  <a:gd name="connsiteY0" fmla="*/ 166791 h 977520"/>
                  <a:gd name="connsiteX1" fmla="*/ 6828 w 1144872"/>
                  <a:gd name="connsiteY1" fmla="*/ 14391 h 977520"/>
                  <a:gd name="connsiteX2" fmla="*/ 475458 w 1144872"/>
                  <a:gd name="connsiteY2" fmla="*/ 540171 h 977520"/>
                  <a:gd name="connsiteX3" fmla="*/ 1096488 w 1144872"/>
                  <a:gd name="connsiteY3" fmla="*/ 947841 h 977520"/>
                  <a:gd name="connsiteX4" fmla="*/ 1094043 w 1144872"/>
                  <a:gd name="connsiteY4" fmla="*/ 936550 h 977520"/>
                  <a:gd name="connsiteX5" fmla="*/ 1012668 w 1144872"/>
                  <a:gd name="connsiteY5" fmla="*/ 860211 h 977520"/>
                  <a:gd name="connsiteX6" fmla="*/ 784068 w 1144872"/>
                  <a:gd name="connsiteY6" fmla="*/ 700191 h 977520"/>
                  <a:gd name="connsiteX7" fmla="*/ 376398 w 1144872"/>
                  <a:gd name="connsiteY7" fmla="*/ 364911 h 977520"/>
                  <a:gd name="connsiteX8" fmla="*/ 208758 w 1144872"/>
                  <a:gd name="connsiteY8" fmla="*/ 166791 h 97752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76398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90853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08758 w 1012668"/>
                  <a:gd name="connsiteY7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38793 w 1012668"/>
                  <a:gd name="connsiteY7" fmla="*/ 207539 h 860211"/>
                  <a:gd name="connsiteX8" fmla="*/ 208758 w 1012668"/>
                  <a:gd name="connsiteY8" fmla="*/ 166791 h 860211"/>
                  <a:gd name="connsiteX0" fmla="*/ 196760 w 1013679"/>
                  <a:gd name="connsiteY0" fmla="*/ 166791 h 860211"/>
                  <a:gd name="connsiteX1" fmla="*/ 7839 w 1013679"/>
                  <a:gd name="connsiteY1" fmla="*/ 14391 h 860211"/>
                  <a:gd name="connsiteX2" fmla="*/ 476469 w 1013679"/>
                  <a:gd name="connsiteY2" fmla="*/ 540171 h 860211"/>
                  <a:gd name="connsiteX3" fmla="*/ 1013679 w 1013679"/>
                  <a:gd name="connsiteY3" fmla="*/ 860211 h 860211"/>
                  <a:gd name="connsiteX4" fmla="*/ 785079 w 1013679"/>
                  <a:gd name="connsiteY4" fmla="*/ 700191 h 860211"/>
                  <a:gd name="connsiteX5" fmla="*/ 527457 w 1013679"/>
                  <a:gd name="connsiteY5" fmla="*/ 498084 h 860211"/>
                  <a:gd name="connsiteX6" fmla="*/ 391864 w 1013679"/>
                  <a:gd name="connsiteY6" fmla="*/ 364911 h 860211"/>
                  <a:gd name="connsiteX7" fmla="*/ 239804 w 1013679"/>
                  <a:gd name="connsiteY7" fmla="*/ 207539 h 860211"/>
                  <a:gd name="connsiteX8" fmla="*/ 196760 w 1013679"/>
                  <a:gd name="connsiteY8" fmla="*/ 166791 h 860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3679" h="860211">
                    <a:moveTo>
                      <a:pt x="196760" y="166791"/>
                    </a:moveTo>
                    <a:cubicBezTo>
                      <a:pt x="135165" y="108371"/>
                      <a:pt x="-38779" y="-47839"/>
                      <a:pt x="7839" y="14391"/>
                    </a:cubicBezTo>
                    <a:cubicBezTo>
                      <a:pt x="54457" y="76621"/>
                      <a:pt x="308829" y="399201"/>
                      <a:pt x="476469" y="540171"/>
                    </a:cubicBezTo>
                    <a:cubicBezTo>
                      <a:pt x="644109" y="681141"/>
                      <a:pt x="962244" y="833541"/>
                      <a:pt x="1013679" y="860211"/>
                    </a:cubicBezTo>
                    <a:cubicBezTo>
                      <a:pt x="962017" y="820818"/>
                      <a:pt x="866116" y="760546"/>
                      <a:pt x="785079" y="700191"/>
                    </a:cubicBezTo>
                    <a:cubicBezTo>
                      <a:pt x="704042" y="639837"/>
                      <a:pt x="592993" y="553964"/>
                      <a:pt x="527457" y="498084"/>
                    </a:cubicBezTo>
                    <a:cubicBezTo>
                      <a:pt x="461921" y="442204"/>
                      <a:pt x="439806" y="413335"/>
                      <a:pt x="391864" y="364911"/>
                    </a:cubicBezTo>
                    <a:cubicBezTo>
                      <a:pt x="343922" y="316487"/>
                      <a:pt x="270153" y="240559"/>
                      <a:pt x="239804" y="207539"/>
                    </a:cubicBezTo>
                    <a:cubicBezTo>
                      <a:pt x="209455" y="174519"/>
                      <a:pt x="236625" y="197778"/>
                      <a:pt x="196760" y="166791"/>
                    </a:cubicBezTo>
                    <a:close/>
                  </a:path>
                </a:pathLst>
              </a:custGeom>
              <a:solidFill>
                <a:srgbClr val="CEDC94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9" name="任意多边形 128"/>
              <p:cNvSpPr/>
              <p:nvPr/>
            </p:nvSpPr>
            <p:spPr>
              <a:xfrm rot="786511">
                <a:off x="1697475" y="2350231"/>
                <a:ext cx="993575" cy="962162"/>
              </a:xfrm>
              <a:custGeom>
                <a:avLst/>
                <a:gdLst>
                  <a:gd name="connsiteX0" fmla="*/ 22165 w 1288617"/>
                  <a:gd name="connsiteY0" fmla="*/ 5589 h 1510632"/>
                  <a:gd name="connsiteX1" fmla="*/ 10735 w 1288617"/>
                  <a:gd name="connsiteY1" fmla="*/ 180849 h 1510632"/>
                  <a:gd name="connsiteX2" fmla="*/ 166945 w 1288617"/>
                  <a:gd name="connsiteY2" fmla="*/ 561849 h 1510632"/>
                  <a:gd name="connsiteX3" fmla="*/ 635575 w 1288617"/>
                  <a:gd name="connsiteY3" fmla="*/ 1087629 h 1510632"/>
                  <a:gd name="connsiteX4" fmla="*/ 1256605 w 1288617"/>
                  <a:gd name="connsiteY4" fmla="*/ 1495299 h 1510632"/>
                  <a:gd name="connsiteX5" fmla="*/ 1172785 w 1288617"/>
                  <a:gd name="connsiteY5" fmla="*/ 1407669 h 1510632"/>
                  <a:gd name="connsiteX6" fmla="*/ 944185 w 1288617"/>
                  <a:gd name="connsiteY6" fmla="*/ 1247649 h 1510632"/>
                  <a:gd name="connsiteX7" fmla="*/ 536515 w 1288617"/>
                  <a:gd name="connsiteY7" fmla="*/ 912369 h 1510632"/>
                  <a:gd name="connsiteX8" fmla="*/ 368875 w 1288617"/>
                  <a:gd name="connsiteY8" fmla="*/ 714249 h 1510632"/>
                  <a:gd name="connsiteX9" fmla="*/ 90745 w 1288617"/>
                  <a:gd name="connsiteY9" fmla="*/ 375159 h 1510632"/>
                  <a:gd name="connsiteX10" fmla="*/ 22165 w 1288617"/>
                  <a:gd name="connsiteY10" fmla="*/ 5589 h 1510632"/>
                  <a:gd name="connsiteX0" fmla="*/ 82710 w 1280582"/>
                  <a:gd name="connsiteY0" fmla="*/ 198831 h 1334304"/>
                  <a:gd name="connsiteX1" fmla="*/ 2700 w 1280582"/>
                  <a:gd name="connsiteY1" fmla="*/ 4521 h 1334304"/>
                  <a:gd name="connsiteX2" fmla="*/ 158910 w 1280582"/>
                  <a:gd name="connsiteY2" fmla="*/ 385521 h 1334304"/>
                  <a:gd name="connsiteX3" fmla="*/ 627540 w 1280582"/>
                  <a:gd name="connsiteY3" fmla="*/ 911301 h 1334304"/>
                  <a:gd name="connsiteX4" fmla="*/ 1248570 w 1280582"/>
                  <a:gd name="connsiteY4" fmla="*/ 1318971 h 1334304"/>
                  <a:gd name="connsiteX5" fmla="*/ 1164750 w 1280582"/>
                  <a:gd name="connsiteY5" fmla="*/ 1231341 h 1334304"/>
                  <a:gd name="connsiteX6" fmla="*/ 936150 w 1280582"/>
                  <a:gd name="connsiteY6" fmla="*/ 1071321 h 1334304"/>
                  <a:gd name="connsiteX7" fmla="*/ 528480 w 1280582"/>
                  <a:gd name="connsiteY7" fmla="*/ 736041 h 1334304"/>
                  <a:gd name="connsiteX8" fmla="*/ 360840 w 1280582"/>
                  <a:gd name="connsiteY8" fmla="*/ 537921 h 1334304"/>
                  <a:gd name="connsiteX9" fmla="*/ 82710 w 1280582"/>
                  <a:gd name="connsiteY9" fmla="*/ 198831 h 1334304"/>
                  <a:gd name="connsiteX0" fmla="*/ 15547 w 1213419"/>
                  <a:gd name="connsiteY0" fmla="*/ 4197 h 1139670"/>
                  <a:gd name="connsiteX1" fmla="*/ 91747 w 1213419"/>
                  <a:gd name="connsiteY1" fmla="*/ 190887 h 1139670"/>
                  <a:gd name="connsiteX2" fmla="*/ 560377 w 1213419"/>
                  <a:gd name="connsiteY2" fmla="*/ 716667 h 1139670"/>
                  <a:gd name="connsiteX3" fmla="*/ 1181407 w 1213419"/>
                  <a:gd name="connsiteY3" fmla="*/ 1124337 h 1139670"/>
                  <a:gd name="connsiteX4" fmla="*/ 1097587 w 1213419"/>
                  <a:gd name="connsiteY4" fmla="*/ 1036707 h 1139670"/>
                  <a:gd name="connsiteX5" fmla="*/ 868987 w 1213419"/>
                  <a:gd name="connsiteY5" fmla="*/ 876687 h 1139670"/>
                  <a:gd name="connsiteX6" fmla="*/ 461317 w 1213419"/>
                  <a:gd name="connsiteY6" fmla="*/ 541407 h 1139670"/>
                  <a:gd name="connsiteX7" fmla="*/ 293677 w 1213419"/>
                  <a:gd name="connsiteY7" fmla="*/ 343287 h 1139670"/>
                  <a:gd name="connsiteX8" fmla="*/ 15547 w 1213419"/>
                  <a:gd name="connsiteY8" fmla="*/ 4197 h 113967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144872"/>
                  <a:gd name="connsiteY0" fmla="*/ 166791 h 977520"/>
                  <a:gd name="connsiteX1" fmla="*/ 6828 w 1144872"/>
                  <a:gd name="connsiteY1" fmla="*/ 14391 h 977520"/>
                  <a:gd name="connsiteX2" fmla="*/ 475458 w 1144872"/>
                  <a:gd name="connsiteY2" fmla="*/ 540171 h 977520"/>
                  <a:gd name="connsiteX3" fmla="*/ 1096488 w 1144872"/>
                  <a:gd name="connsiteY3" fmla="*/ 947841 h 977520"/>
                  <a:gd name="connsiteX4" fmla="*/ 1094043 w 1144872"/>
                  <a:gd name="connsiteY4" fmla="*/ 936550 h 977520"/>
                  <a:gd name="connsiteX5" fmla="*/ 1012668 w 1144872"/>
                  <a:gd name="connsiteY5" fmla="*/ 860211 h 977520"/>
                  <a:gd name="connsiteX6" fmla="*/ 784068 w 1144872"/>
                  <a:gd name="connsiteY6" fmla="*/ 700191 h 977520"/>
                  <a:gd name="connsiteX7" fmla="*/ 376398 w 1144872"/>
                  <a:gd name="connsiteY7" fmla="*/ 364911 h 977520"/>
                  <a:gd name="connsiteX8" fmla="*/ 208758 w 1144872"/>
                  <a:gd name="connsiteY8" fmla="*/ 166791 h 97752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76398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90853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08758 w 1012668"/>
                  <a:gd name="connsiteY7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38793 w 1012668"/>
                  <a:gd name="connsiteY7" fmla="*/ 207539 h 860211"/>
                  <a:gd name="connsiteX8" fmla="*/ 208758 w 1012668"/>
                  <a:gd name="connsiteY8" fmla="*/ 166791 h 860211"/>
                  <a:gd name="connsiteX0" fmla="*/ 196760 w 1013679"/>
                  <a:gd name="connsiteY0" fmla="*/ 166791 h 860211"/>
                  <a:gd name="connsiteX1" fmla="*/ 7839 w 1013679"/>
                  <a:gd name="connsiteY1" fmla="*/ 14391 h 860211"/>
                  <a:gd name="connsiteX2" fmla="*/ 476469 w 1013679"/>
                  <a:gd name="connsiteY2" fmla="*/ 540171 h 860211"/>
                  <a:gd name="connsiteX3" fmla="*/ 1013679 w 1013679"/>
                  <a:gd name="connsiteY3" fmla="*/ 860211 h 860211"/>
                  <a:gd name="connsiteX4" fmla="*/ 785079 w 1013679"/>
                  <a:gd name="connsiteY4" fmla="*/ 700191 h 860211"/>
                  <a:gd name="connsiteX5" fmla="*/ 527457 w 1013679"/>
                  <a:gd name="connsiteY5" fmla="*/ 498084 h 860211"/>
                  <a:gd name="connsiteX6" fmla="*/ 391864 w 1013679"/>
                  <a:gd name="connsiteY6" fmla="*/ 364911 h 860211"/>
                  <a:gd name="connsiteX7" fmla="*/ 239804 w 1013679"/>
                  <a:gd name="connsiteY7" fmla="*/ 207539 h 860211"/>
                  <a:gd name="connsiteX8" fmla="*/ 196760 w 1013679"/>
                  <a:gd name="connsiteY8" fmla="*/ 166791 h 860211"/>
                  <a:gd name="connsiteX0" fmla="*/ 29822 w 846741"/>
                  <a:gd name="connsiteY0" fmla="*/ 45107 h 738527"/>
                  <a:gd name="connsiteX1" fmla="*/ 60494 w 846741"/>
                  <a:gd name="connsiteY1" fmla="*/ 45398 h 738527"/>
                  <a:gd name="connsiteX2" fmla="*/ 309531 w 846741"/>
                  <a:gd name="connsiteY2" fmla="*/ 418487 h 738527"/>
                  <a:gd name="connsiteX3" fmla="*/ 846741 w 846741"/>
                  <a:gd name="connsiteY3" fmla="*/ 738527 h 738527"/>
                  <a:gd name="connsiteX4" fmla="*/ 618141 w 846741"/>
                  <a:gd name="connsiteY4" fmla="*/ 578507 h 738527"/>
                  <a:gd name="connsiteX5" fmla="*/ 360519 w 846741"/>
                  <a:gd name="connsiteY5" fmla="*/ 376400 h 738527"/>
                  <a:gd name="connsiteX6" fmla="*/ 224926 w 846741"/>
                  <a:gd name="connsiteY6" fmla="*/ 243227 h 738527"/>
                  <a:gd name="connsiteX7" fmla="*/ 72866 w 846741"/>
                  <a:gd name="connsiteY7" fmla="*/ 85855 h 738527"/>
                  <a:gd name="connsiteX8" fmla="*/ 29822 w 846741"/>
                  <a:gd name="connsiteY8" fmla="*/ 45107 h 738527"/>
                  <a:gd name="connsiteX0" fmla="*/ 94515 w 793485"/>
                  <a:gd name="connsiteY0" fmla="*/ 31810 h 762591"/>
                  <a:gd name="connsiteX1" fmla="*/ 7238 w 793485"/>
                  <a:gd name="connsiteY1" fmla="*/ 69462 h 762591"/>
                  <a:gd name="connsiteX2" fmla="*/ 256275 w 793485"/>
                  <a:gd name="connsiteY2" fmla="*/ 442551 h 762591"/>
                  <a:gd name="connsiteX3" fmla="*/ 793485 w 793485"/>
                  <a:gd name="connsiteY3" fmla="*/ 762591 h 762591"/>
                  <a:gd name="connsiteX4" fmla="*/ 564885 w 793485"/>
                  <a:gd name="connsiteY4" fmla="*/ 602571 h 762591"/>
                  <a:gd name="connsiteX5" fmla="*/ 307263 w 793485"/>
                  <a:gd name="connsiteY5" fmla="*/ 400464 h 762591"/>
                  <a:gd name="connsiteX6" fmla="*/ 171670 w 793485"/>
                  <a:gd name="connsiteY6" fmla="*/ 267291 h 762591"/>
                  <a:gd name="connsiteX7" fmla="*/ 19610 w 793485"/>
                  <a:gd name="connsiteY7" fmla="*/ 109919 h 762591"/>
                  <a:gd name="connsiteX8" fmla="*/ 94515 w 793485"/>
                  <a:gd name="connsiteY8" fmla="*/ 31810 h 762591"/>
                  <a:gd name="connsiteX0" fmla="*/ 94515 w 793485"/>
                  <a:gd name="connsiteY0" fmla="*/ 31810 h 762591"/>
                  <a:gd name="connsiteX1" fmla="*/ 7238 w 793485"/>
                  <a:gd name="connsiteY1" fmla="*/ 69462 h 762591"/>
                  <a:gd name="connsiteX2" fmla="*/ 256275 w 793485"/>
                  <a:gd name="connsiteY2" fmla="*/ 442551 h 762591"/>
                  <a:gd name="connsiteX3" fmla="*/ 793485 w 793485"/>
                  <a:gd name="connsiteY3" fmla="*/ 762591 h 762591"/>
                  <a:gd name="connsiteX4" fmla="*/ 564885 w 793485"/>
                  <a:gd name="connsiteY4" fmla="*/ 602571 h 762591"/>
                  <a:gd name="connsiteX5" fmla="*/ 307263 w 793485"/>
                  <a:gd name="connsiteY5" fmla="*/ 400464 h 762591"/>
                  <a:gd name="connsiteX6" fmla="*/ 171670 w 793485"/>
                  <a:gd name="connsiteY6" fmla="*/ 267291 h 762591"/>
                  <a:gd name="connsiteX7" fmla="*/ 95261 w 793485"/>
                  <a:gd name="connsiteY7" fmla="*/ 86367 h 762591"/>
                  <a:gd name="connsiteX8" fmla="*/ 94515 w 793485"/>
                  <a:gd name="connsiteY8" fmla="*/ 31810 h 762591"/>
                  <a:gd name="connsiteX0" fmla="*/ 123872 w 789800"/>
                  <a:gd name="connsiteY0" fmla="*/ 27089 h 777438"/>
                  <a:gd name="connsiteX1" fmla="*/ 3553 w 789800"/>
                  <a:gd name="connsiteY1" fmla="*/ 84309 h 777438"/>
                  <a:gd name="connsiteX2" fmla="*/ 252590 w 789800"/>
                  <a:gd name="connsiteY2" fmla="*/ 457398 h 777438"/>
                  <a:gd name="connsiteX3" fmla="*/ 789800 w 789800"/>
                  <a:gd name="connsiteY3" fmla="*/ 777438 h 777438"/>
                  <a:gd name="connsiteX4" fmla="*/ 561200 w 789800"/>
                  <a:gd name="connsiteY4" fmla="*/ 617418 h 777438"/>
                  <a:gd name="connsiteX5" fmla="*/ 303578 w 789800"/>
                  <a:gd name="connsiteY5" fmla="*/ 415311 h 777438"/>
                  <a:gd name="connsiteX6" fmla="*/ 167985 w 789800"/>
                  <a:gd name="connsiteY6" fmla="*/ 282138 h 777438"/>
                  <a:gd name="connsiteX7" fmla="*/ 91576 w 789800"/>
                  <a:gd name="connsiteY7" fmla="*/ 101214 h 777438"/>
                  <a:gd name="connsiteX8" fmla="*/ 123872 w 789800"/>
                  <a:gd name="connsiteY8" fmla="*/ 27089 h 777438"/>
                  <a:gd name="connsiteX0" fmla="*/ 83674 w 749602"/>
                  <a:gd name="connsiteY0" fmla="*/ 30306 h 780655"/>
                  <a:gd name="connsiteX1" fmla="*/ 6090 w 749602"/>
                  <a:gd name="connsiteY1" fmla="*/ 75596 h 780655"/>
                  <a:gd name="connsiteX2" fmla="*/ 212392 w 749602"/>
                  <a:gd name="connsiteY2" fmla="*/ 460615 h 780655"/>
                  <a:gd name="connsiteX3" fmla="*/ 749602 w 749602"/>
                  <a:gd name="connsiteY3" fmla="*/ 780655 h 780655"/>
                  <a:gd name="connsiteX4" fmla="*/ 521002 w 749602"/>
                  <a:gd name="connsiteY4" fmla="*/ 620635 h 780655"/>
                  <a:gd name="connsiteX5" fmla="*/ 263380 w 749602"/>
                  <a:gd name="connsiteY5" fmla="*/ 418528 h 780655"/>
                  <a:gd name="connsiteX6" fmla="*/ 127787 w 749602"/>
                  <a:gd name="connsiteY6" fmla="*/ 285355 h 780655"/>
                  <a:gd name="connsiteX7" fmla="*/ 51378 w 749602"/>
                  <a:gd name="connsiteY7" fmla="*/ 104431 h 780655"/>
                  <a:gd name="connsiteX8" fmla="*/ 83674 w 749602"/>
                  <a:gd name="connsiteY8" fmla="*/ 30306 h 780655"/>
                  <a:gd name="connsiteX0" fmla="*/ 83674 w 749602"/>
                  <a:gd name="connsiteY0" fmla="*/ 30306 h 780655"/>
                  <a:gd name="connsiteX1" fmla="*/ 6090 w 749602"/>
                  <a:gd name="connsiteY1" fmla="*/ 75596 h 780655"/>
                  <a:gd name="connsiteX2" fmla="*/ 212392 w 749602"/>
                  <a:gd name="connsiteY2" fmla="*/ 460615 h 780655"/>
                  <a:gd name="connsiteX3" fmla="*/ 749602 w 749602"/>
                  <a:gd name="connsiteY3" fmla="*/ 780655 h 780655"/>
                  <a:gd name="connsiteX4" fmla="*/ 521002 w 749602"/>
                  <a:gd name="connsiteY4" fmla="*/ 620635 h 780655"/>
                  <a:gd name="connsiteX5" fmla="*/ 263380 w 749602"/>
                  <a:gd name="connsiteY5" fmla="*/ 418528 h 780655"/>
                  <a:gd name="connsiteX6" fmla="*/ 127787 w 749602"/>
                  <a:gd name="connsiteY6" fmla="*/ 285355 h 780655"/>
                  <a:gd name="connsiteX7" fmla="*/ 36798 w 749602"/>
                  <a:gd name="connsiteY7" fmla="*/ 109804 h 780655"/>
                  <a:gd name="connsiteX8" fmla="*/ 83674 w 749602"/>
                  <a:gd name="connsiteY8" fmla="*/ 30306 h 780655"/>
                  <a:gd name="connsiteX0" fmla="*/ 97474 w 747485"/>
                  <a:gd name="connsiteY0" fmla="*/ 19855 h 829320"/>
                  <a:gd name="connsiteX1" fmla="*/ 3973 w 747485"/>
                  <a:gd name="connsiteY1" fmla="*/ 124261 h 829320"/>
                  <a:gd name="connsiteX2" fmla="*/ 210275 w 747485"/>
                  <a:gd name="connsiteY2" fmla="*/ 509280 h 829320"/>
                  <a:gd name="connsiteX3" fmla="*/ 747485 w 747485"/>
                  <a:gd name="connsiteY3" fmla="*/ 829320 h 829320"/>
                  <a:gd name="connsiteX4" fmla="*/ 518885 w 747485"/>
                  <a:gd name="connsiteY4" fmla="*/ 669300 h 829320"/>
                  <a:gd name="connsiteX5" fmla="*/ 261263 w 747485"/>
                  <a:gd name="connsiteY5" fmla="*/ 467193 h 829320"/>
                  <a:gd name="connsiteX6" fmla="*/ 125670 w 747485"/>
                  <a:gd name="connsiteY6" fmla="*/ 334020 h 829320"/>
                  <a:gd name="connsiteX7" fmla="*/ 34681 w 747485"/>
                  <a:gd name="connsiteY7" fmla="*/ 158469 h 829320"/>
                  <a:gd name="connsiteX8" fmla="*/ 97474 w 747485"/>
                  <a:gd name="connsiteY8" fmla="*/ 19855 h 829320"/>
                  <a:gd name="connsiteX0" fmla="*/ 41110 w 753914"/>
                  <a:gd name="connsiteY0" fmla="*/ 59228 h 730079"/>
                  <a:gd name="connsiteX1" fmla="*/ 10402 w 753914"/>
                  <a:gd name="connsiteY1" fmla="*/ 25020 h 730079"/>
                  <a:gd name="connsiteX2" fmla="*/ 216704 w 753914"/>
                  <a:gd name="connsiteY2" fmla="*/ 410039 h 730079"/>
                  <a:gd name="connsiteX3" fmla="*/ 753914 w 753914"/>
                  <a:gd name="connsiteY3" fmla="*/ 730079 h 730079"/>
                  <a:gd name="connsiteX4" fmla="*/ 525314 w 753914"/>
                  <a:gd name="connsiteY4" fmla="*/ 570059 h 730079"/>
                  <a:gd name="connsiteX5" fmla="*/ 267692 w 753914"/>
                  <a:gd name="connsiteY5" fmla="*/ 367952 h 730079"/>
                  <a:gd name="connsiteX6" fmla="*/ 132099 w 753914"/>
                  <a:gd name="connsiteY6" fmla="*/ 234779 h 730079"/>
                  <a:gd name="connsiteX7" fmla="*/ 41110 w 753914"/>
                  <a:gd name="connsiteY7" fmla="*/ 59228 h 73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3914" h="730079">
                    <a:moveTo>
                      <a:pt x="41110" y="59228"/>
                    </a:moveTo>
                    <a:cubicBezTo>
                      <a:pt x="20827" y="24268"/>
                      <a:pt x="-18864" y="-33448"/>
                      <a:pt x="10402" y="25020"/>
                    </a:cubicBezTo>
                    <a:cubicBezTo>
                      <a:pt x="39668" y="83488"/>
                      <a:pt x="92785" y="292529"/>
                      <a:pt x="216704" y="410039"/>
                    </a:cubicBezTo>
                    <a:cubicBezTo>
                      <a:pt x="340623" y="527549"/>
                      <a:pt x="702479" y="703409"/>
                      <a:pt x="753914" y="730079"/>
                    </a:cubicBezTo>
                    <a:cubicBezTo>
                      <a:pt x="702252" y="690686"/>
                      <a:pt x="606351" y="630414"/>
                      <a:pt x="525314" y="570059"/>
                    </a:cubicBezTo>
                    <a:cubicBezTo>
                      <a:pt x="444277" y="509705"/>
                      <a:pt x="333228" y="423832"/>
                      <a:pt x="267692" y="367952"/>
                    </a:cubicBezTo>
                    <a:cubicBezTo>
                      <a:pt x="202156" y="312072"/>
                      <a:pt x="169863" y="286233"/>
                      <a:pt x="132099" y="234779"/>
                    </a:cubicBezTo>
                    <a:cubicBezTo>
                      <a:pt x="94335" y="183325"/>
                      <a:pt x="61393" y="94188"/>
                      <a:pt x="41110" y="59228"/>
                    </a:cubicBezTo>
                    <a:close/>
                  </a:path>
                </a:pathLst>
              </a:custGeom>
              <a:solidFill>
                <a:srgbClr val="CEDC94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0" name="任意多边形 129"/>
              <p:cNvSpPr/>
              <p:nvPr/>
            </p:nvSpPr>
            <p:spPr>
              <a:xfrm rot="957666">
                <a:off x="1758547" y="2467503"/>
                <a:ext cx="715218" cy="698161"/>
              </a:xfrm>
              <a:custGeom>
                <a:avLst/>
                <a:gdLst>
                  <a:gd name="connsiteX0" fmla="*/ 22165 w 1288617"/>
                  <a:gd name="connsiteY0" fmla="*/ 5589 h 1510632"/>
                  <a:gd name="connsiteX1" fmla="*/ 10735 w 1288617"/>
                  <a:gd name="connsiteY1" fmla="*/ 180849 h 1510632"/>
                  <a:gd name="connsiteX2" fmla="*/ 166945 w 1288617"/>
                  <a:gd name="connsiteY2" fmla="*/ 561849 h 1510632"/>
                  <a:gd name="connsiteX3" fmla="*/ 635575 w 1288617"/>
                  <a:gd name="connsiteY3" fmla="*/ 1087629 h 1510632"/>
                  <a:gd name="connsiteX4" fmla="*/ 1256605 w 1288617"/>
                  <a:gd name="connsiteY4" fmla="*/ 1495299 h 1510632"/>
                  <a:gd name="connsiteX5" fmla="*/ 1172785 w 1288617"/>
                  <a:gd name="connsiteY5" fmla="*/ 1407669 h 1510632"/>
                  <a:gd name="connsiteX6" fmla="*/ 944185 w 1288617"/>
                  <a:gd name="connsiteY6" fmla="*/ 1247649 h 1510632"/>
                  <a:gd name="connsiteX7" fmla="*/ 536515 w 1288617"/>
                  <a:gd name="connsiteY7" fmla="*/ 912369 h 1510632"/>
                  <a:gd name="connsiteX8" fmla="*/ 368875 w 1288617"/>
                  <a:gd name="connsiteY8" fmla="*/ 714249 h 1510632"/>
                  <a:gd name="connsiteX9" fmla="*/ 90745 w 1288617"/>
                  <a:gd name="connsiteY9" fmla="*/ 375159 h 1510632"/>
                  <a:gd name="connsiteX10" fmla="*/ 22165 w 1288617"/>
                  <a:gd name="connsiteY10" fmla="*/ 5589 h 1510632"/>
                  <a:gd name="connsiteX0" fmla="*/ 82710 w 1280582"/>
                  <a:gd name="connsiteY0" fmla="*/ 198831 h 1334304"/>
                  <a:gd name="connsiteX1" fmla="*/ 2700 w 1280582"/>
                  <a:gd name="connsiteY1" fmla="*/ 4521 h 1334304"/>
                  <a:gd name="connsiteX2" fmla="*/ 158910 w 1280582"/>
                  <a:gd name="connsiteY2" fmla="*/ 385521 h 1334304"/>
                  <a:gd name="connsiteX3" fmla="*/ 627540 w 1280582"/>
                  <a:gd name="connsiteY3" fmla="*/ 911301 h 1334304"/>
                  <a:gd name="connsiteX4" fmla="*/ 1248570 w 1280582"/>
                  <a:gd name="connsiteY4" fmla="*/ 1318971 h 1334304"/>
                  <a:gd name="connsiteX5" fmla="*/ 1164750 w 1280582"/>
                  <a:gd name="connsiteY5" fmla="*/ 1231341 h 1334304"/>
                  <a:gd name="connsiteX6" fmla="*/ 936150 w 1280582"/>
                  <a:gd name="connsiteY6" fmla="*/ 1071321 h 1334304"/>
                  <a:gd name="connsiteX7" fmla="*/ 528480 w 1280582"/>
                  <a:gd name="connsiteY7" fmla="*/ 736041 h 1334304"/>
                  <a:gd name="connsiteX8" fmla="*/ 360840 w 1280582"/>
                  <a:gd name="connsiteY8" fmla="*/ 537921 h 1334304"/>
                  <a:gd name="connsiteX9" fmla="*/ 82710 w 1280582"/>
                  <a:gd name="connsiteY9" fmla="*/ 198831 h 1334304"/>
                  <a:gd name="connsiteX0" fmla="*/ 15547 w 1213419"/>
                  <a:gd name="connsiteY0" fmla="*/ 4197 h 1139670"/>
                  <a:gd name="connsiteX1" fmla="*/ 91747 w 1213419"/>
                  <a:gd name="connsiteY1" fmla="*/ 190887 h 1139670"/>
                  <a:gd name="connsiteX2" fmla="*/ 560377 w 1213419"/>
                  <a:gd name="connsiteY2" fmla="*/ 716667 h 1139670"/>
                  <a:gd name="connsiteX3" fmla="*/ 1181407 w 1213419"/>
                  <a:gd name="connsiteY3" fmla="*/ 1124337 h 1139670"/>
                  <a:gd name="connsiteX4" fmla="*/ 1097587 w 1213419"/>
                  <a:gd name="connsiteY4" fmla="*/ 1036707 h 1139670"/>
                  <a:gd name="connsiteX5" fmla="*/ 868987 w 1213419"/>
                  <a:gd name="connsiteY5" fmla="*/ 876687 h 1139670"/>
                  <a:gd name="connsiteX6" fmla="*/ 461317 w 1213419"/>
                  <a:gd name="connsiteY6" fmla="*/ 541407 h 1139670"/>
                  <a:gd name="connsiteX7" fmla="*/ 293677 w 1213419"/>
                  <a:gd name="connsiteY7" fmla="*/ 343287 h 1139670"/>
                  <a:gd name="connsiteX8" fmla="*/ 15547 w 1213419"/>
                  <a:gd name="connsiteY8" fmla="*/ 4197 h 113967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144872"/>
                  <a:gd name="connsiteY0" fmla="*/ 166791 h 977520"/>
                  <a:gd name="connsiteX1" fmla="*/ 6828 w 1144872"/>
                  <a:gd name="connsiteY1" fmla="*/ 14391 h 977520"/>
                  <a:gd name="connsiteX2" fmla="*/ 475458 w 1144872"/>
                  <a:gd name="connsiteY2" fmla="*/ 540171 h 977520"/>
                  <a:gd name="connsiteX3" fmla="*/ 1096488 w 1144872"/>
                  <a:gd name="connsiteY3" fmla="*/ 947841 h 977520"/>
                  <a:gd name="connsiteX4" fmla="*/ 1094043 w 1144872"/>
                  <a:gd name="connsiteY4" fmla="*/ 936550 h 977520"/>
                  <a:gd name="connsiteX5" fmla="*/ 1012668 w 1144872"/>
                  <a:gd name="connsiteY5" fmla="*/ 860211 h 977520"/>
                  <a:gd name="connsiteX6" fmla="*/ 784068 w 1144872"/>
                  <a:gd name="connsiteY6" fmla="*/ 700191 h 977520"/>
                  <a:gd name="connsiteX7" fmla="*/ 376398 w 1144872"/>
                  <a:gd name="connsiteY7" fmla="*/ 364911 h 977520"/>
                  <a:gd name="connsiteX8" fmla="*/ 208758 w 1144872"/>
                  <a:gd name="connsiteY8" fmla="*/ 166791 h 97752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76398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90853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08758 w 1012668"/>
                  <a:gd name="connsiteY7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38793 w 1012668"/>
                  <a:gd name="connsiteY7" fmla="*/ 207539 h 860211"/>
                  <a:gd name="connsiteX8" fmla="*/ 208758 w 1012668"/>
                  <a:gd name="connsiteY8" fmla="*/ 166791 h 860211"/>
                  <a:gd name="connsiteX0" fmla="*/ 196760 w 1013679"/>
                  <a:gd name="connsiteY0" fmla="*/ 166791 h 860211"/>
                  <a:gd name="connsiteX1" fmla="*/ 7839 w 1013679"/>
                  <a:gd name="connsiteY1" fmla="*/ 14391 h 860211"/>
                  <a:gd name="connsiteX2" fmla="*/ 476469 w 1013679"/>
                  <a:gd name="connsiteY2" fmla="*/ 540171 h 860211"/>
                  <a:gd name="connsiteX3" fmla="*/ 1013679 w 1013679"/>
                  <a:gd name="connsiteY3" fmla="*/ 860211 h 860211"/>
                  <a:gd name="connsiteX4" fmla="*/ 785079 w 1013679"/>
                  <a:gd name="connsiteY4" fmla="*/ 700191 h 860211"/>
                  <a:gd name="connsiteX5" fmla="*/ 527457 w 1013679"/>
                  <a:gd name="connsiteY5" fmla="*/ 498084 h 860211"/>
                  <a:gd name="connsiteX6" fmla="*/ 391864 w 1013679"/>
                  <a:gd name="connsiteY6" fmla="*/ 364911 h 860211"/>
                  <a:gd name="connsiteX7" fmla="*/ 239804 w 1013679"/>
                  <a:gd name="connsiteY7" fmla="*/ 207539 h 860211"/>
                  <a:gd name="connsiteX8" fmla="*/ 196760 w 1013679"/>
                  <a:gd name="connsiteY8" fmla="*/ 166791 h 860211"/>
                  <a:gd name="connsiteX0" fmla="*/ 29822 w 846741"/>
                  <a:gd name="connsiteY0" fmla="*/ 45107 h 738527"/>
                  <a:gd name="connsiteX1" fmla="*/ 60494 w 846741"/>
                  <a:gd name="connsiteY1" fmla="*/ 45398 h 738527"/>
                  <a:gd name="connsiteX2" fmla="*/ 309531 w 846741"/>
                  <a:gd name="connsiteY2" fmla="*/ 418487 h 738527"/>
                  <a:gd name="connsiteX3" fmla="*/ 846741 w 846741"/>
                  <a:gd name="connsiteY3" fmla="*/ 738527 h 738527"/>
                  <a:gd name="connsiteX4" fmla="*/ 618141 w 846741"/>
                  <a:gd name="connsiteY4" fmla="*/ 578507 h 738527"/>
                  <a:gd name="connsiteX5" fmla="*/ 360519 w 846741"/>
                  <a:gd name="connsiteY5" fmla="*/ 376400 h 738527"/>
                  <a:gd name="connsiteX6" fmla="*/ 224926 w 846741"/>
                  <a:gd name="connsiteY6" fmla="*/ 243227 h 738527"/>
                  <a:gd name="connsiteX7" fmla="*/ 72866 w 846741"/>
                  <a:gd name="connsiteY7" fmla="*/ 85855 h 738527"/>
                  <a:gd name="connsiteX8" fmla="*/ 29822 w 846741"/>
                  <a:gd name="connsiteY8" fmla="*/ 45107 h 738527"/>
                  <a:gd name="connsiteX0" fmla="*/ 94515 w 793485"/>
                  <a:gd name="connsiteY0" fmla="*/ 31810 h 762591"/>
                  <a:gd name="connsiteX1" fmla="*/ 7238 w 793485"/>
                  <a:gd name="connsiteY1" fmla="*/ 69462 h 762591"/>
                  <a:gd name="connsiteX2" fmla="*/ 256275 w 793485"/>
                  <a:gd name="connsiteY2" fmla="*/ 442551 h 762591"/>
                  <a:gd name="connsiteX3" fmla="*/ 793485 w 793485"/>
                  <a:gd name="connsiteY3" fmla="*/ 762591 h 762591"/>
                  <a:gd name="connsiteX4" fmla="*/ 564885 w 793485"/>
                  <a:gd name="connsiteY4" fmla="*/ 602571 h 762591"/>
                  <a:gd name="connsiteX5" fmla="*/ 307263 w 793485"/>
                  <a:gd name="connsiteY5" fmla="*/ 400464 h 762591"/>
                  <a:gd name="connsiteX6" fmla="*/ 171670 w 793485"/>
                  <a:gd name="connsiteY6" fmla="*/ 267291 h 762591"/>
                  <a:gd name="connsiteX7" fmla="*/ 19610 w 793485"/>
                  <a:gd name="connsiteY7" fmla="*/ 109919 h 762591"/>
                  <a:gd name="connsiteX8" fmla="*/ 94515 w 793485"/>
                  <a:gd name="connsiteY8" fmla="*/ 31810 h 762591"/>
                  <a:gd name="connsiteX0" fmla="*/ 94515 w 793485"/>
                  <a:gd name="connsiteY0" fmla="*/ 31810 h 762591"/>
                  <a:gd name="connsiteX1" fmla="*/ 7238 w 793485"/>
                  <a:gd name="connsiteY1" fmla="*/ 69462 h 762591"/>
                  <a:gd name="connsiteX2" fmla="*/ 256275 w 793485"/>
                  <a:gd name="connsiteY2" fmla="*/ 442551 h 762591"/>
                  <a:gd name="connsiteX3" fmla="*/ 793485 w 793485"/>
                  <a:gd name="connsiteY3" fmla="*/ 762591 h 762591"/>
                  <a:gd name="connsiteX4" fmla="*/ 564885 w 793485"/>
                  <a:gd name="connsiteY4" fmla="*/ 602571 h 762591"/>
                  <a:gd name="connsiteX5" fmla="*/ 307263 w 793485"/>
                  <a:gd name="connsiteY5" fmla="*/ 400464 h 762591"/>
                  <a:gd name="connsiteX6" fmla="*/ 171670 w 793485"/>
                  <a:gd name="connsiteY6" fmla="*/ 267291 h 762591"/>
                  <a:gd name="connsiteX7" fmla="*/ 95261 w 793485"/>
                  <a:gd name="connsiteY7" fmla="*/ 86367 h 762591"/>
                  <a:gd name="connsiteX8" fmla="*/ 94515 w 793485"/>
                  <a:gd name="connsiteY8" fmla="*/ 31810 h 762591"/>
                  <a:gd name="connsiteX0" fmla="*/ 123872 w 789800"/>
                  <a:gd name="connsiteY0" fmla="*/ 27089 h 777438"/>
                  <a:gd name="connsiteX1" fmla="*/ 3553 w 789800"/>
                  <a:gd name="connsiteY1" fmla="*/ 84309 h 777438"/>
                  <a:gd name="connsiteX2" fmla="*/ 252590 w 789800"/>
                  <a:gd name="connsiteY2" fmla="*/ 457398 h 777438"/>
                  <a:gd name="connsiteX3" fmla="*/ 789800 w 789800"/>
                  <a:gd name="connsiteY3" fmla="*/ 777438 h 777438"/>
                  <a:gd name="connsiteX4" fmla="*/ 561200 w 789800"/>
                  <a:gd name="connsiteY4" fmla="*/ 617418 h 777438"/>
                  <a:gd name="connsiteX5" fmla="*/ 303578 w 789800"/>
                  <a:gd name="connsiteY5" fmla="*/ 415311 h 777438"/>
                  <a:gd name="connsiteX6" fmla="*/ 167985 w 789800"/>
                  <a:gd name="connsiteY6" fmla="*/ 282138 h 777438"/>
                  <a:gd name="connsiteX7" fmla="*/ 91576 w 789800"/>
                  <a:gd name="connsiteY7" fmla="*/ 101214 h 777438"/>
                  <a:gd name="connsiteX8" fmla="*/ 123872 w 789800"/>
                  <a:gd name="connsiteY8" fmla="*/ 27089 h 777438"/>
                  <a:gd name="connsiteX0" fmla="*/ 83674 w 749602"/>
                  <a:gd name="connsiteY0" fmla="*/ 30306 h 780655"/>
                  <a:gd name="connsiteX1" fmla="*/ 6090 w 749602"/>
                  <a:gd name="connsiteY1" fmla="*/ 75596 h 780655"/>
                  <a:gd name="connsiteX2" fmla="*/ 212392 w 749602"/>
                  <a:gd name="connsiteY2" fmla="*/ 460615 h 780655"/>
                  <a:gd name="connsiteX3" fmla="*/ 749602 w 749602"/>
                  <a:gd name="connsiteY3" fmla="*/ 780655 h 780655"/>
                  <a:gd name="connsiteX4" fmla="*/ 521002 w 749602"/>
                  <a:gd name="connsiteY4" fmla="*/ 620635 h 780655"/>
                  <a:gd name="connsiteX5" fmla="*/ 263380 w 749602"/>
                  <a:gd name="connsiteY5" fmla="*/ 418528 h 780655"/>
                  <a:gd name="connsiteX6" fmla="*/ 127787 w 749602"/>
                  <a:gd name="connsiteY6" fmla="*/ 285355 h 780655"/>
                  <a:gd name="connsiteX7" fmla="*/ 51378 w 749602"/>
                  <a:gd name="connsiteY7" fmla="*/ 104431 h 780655"/>
                  <a:gd name="connsiteX8" fmla="*/ 83674 w 749602"/>
                  <a:gd name="connsiteY8" fmla="*/ 30306 h 780655"/>
                  <a:gd name="connsiteX0" fmla="*/ 83674 w 749602"/>
                  <a:gd name="connsiteY0" fmla="*/ 30306 h 780655"/>
                  <a:gd name="connsiteX1" fmla="*/ 6090 w 749602"/>
                  <a:gd name="connsiteY1" fmla="*/ 75596 h 780655"/>
                  <a:gd name="connsiteX2" fmla="*/ 212392 w 749602"/>
                  <a:gd name="connsiteY2" fmla="*/ 460615 h 780655"/>
                  <a:gd name="connsiteX3" fmla="*/ 749602 w 749602"/>
                  <a:gd name="connsiteY3" fmla="*/ 780655 h 780655"/>
                  <a:gd name="connsiteX4" fmla="*/ 521002 w 749602"/>
                  <a:gd name="connsiteY4" fmla="*/ 620635 h 780655"/>
                  <a:gd name="connsiteX5" fmla="*/ 263380 w 749602"/>
                  <a:gd name="connsiteY5" fmla="*/ 418528 h 780655"/>
                  <a:gd name="connsiteX6" fmla="*/ 127787 w 749602"/>
                  <a:gd name="connsiteY6" fmla="*/ 285355 h 780655"/>
                  <a:gd name="connsiteX7" fmla="*/ 36798 w 749602"/>
                  <a:gd name="connsiteY7" fmla="*/ 109804 h 780655"/>
                  <a:gd name="connsiteX8" fmla="*/ 83674 w 749602"/>
                  <a:gd name="connsiteY8" fmla="*/ 30306 h 780655"/>
                  <a:gd name="connsiteX0" fmla="*/ 97474 w 747485"/>
                  <a:gd name="connsiteY0" fmla="*/ 19855 h 829320"/>
                  <a:gd name="connsiteX1" fmla="*/ 3973 w 747485"/>
                  <a:gd name="connsiteY1" fmla="*/ 124261 h 829320"/>
                  <a:gd name="connsiteX2" fmla="*/ 210275 w 747485"/>
                  <a:gd name="connsiteY2" fmla="*/ 509280 h 829320"/>
                  <a:gd name="connsiteX3" fmla="*/ 747485 w 747485"/>
                  <a:gd name="connsiteY3" fmla="*/ 829320 h 829320"/>
                  <a:gd name="connsiteX4" fmla="*/ 518885 w 747485"/>
                  <a:gd name="connsiteY4" fmla="*/ 669300 h 829320"/>
                  <a:gd name="connsiteX5" fmla="*/ 261263 w 747485"/>
                  <a:gd name="connsiteY5" fmla="*/ 467193 h 829320"/>
                  <a:gd name="connsiteX6" fmla="*/ 125670 w 747485"/>
                  <a:gd name="connsiteY6" fmla="*/ 334020 h 829320"/>
                  <a:gd name="connsiteX7" fmla="*/ 34681 w 747485"/>
                  <a:gd name="connsiteY7" fmla="*/ 158469 h 829320"/>
                  <a:gd name="connsiteX8" fmla="*/ 97474 w 747485"/>
                  <a:gd name="connsiteY8" fmla="*/ 19855 h 829320"/>
                  <a:gd name="connsiteX0" fmla="*/ 41110 w 753914"/>
                  <a:gd name="connsiteY0" fmla="*/ 59228 h 730079"/>
                  <a:gd name="connsiteX1" fmla="*/ 10402 w 753914"/>
                  <a:gd name="connsiteY1" fmla="*/ 25020 h 730079"/>
                  <a:gd name="connsiteX2" fmla="*/ 216704 w 753914"/>
                  <a:gd name="connsiteY2" fmla="*/ 410039 h 730079"/>
                  <a:gd name="connsiteX3" fmla="*/ 753914 w 753914"/>
                  <a:gd name="connsiteY3" fmla="*/ 730079 h 730079"/>
                  <a:gd name="connsiteX4" fmla="*/ 525314 w 753914"/>
                  <a:gd name="connsiteY4" fmla="*/ 570059 h 730079"/>
                  <a:gd name="connsiteX5" fmla="*/ 267692 w 753914"/>
                  <a:gd name="connsiteY5" fmla="*/ 367952 h 730079"/>
                  <a:gd name="connsiteX6" fmla="*/ 132099 w 753914"/>
                  <a:gd name="connsiteY6" fmla="*/ 234779 h 730079"/>
                  <a:gd name="connsiteX7" fmla="*/ 41110 w 753914"/>
                  <a:gd name="connsiteY7" fmla="*/ 59228 h 730079"/>
                  <a:gd name="connsiteX0" fmla="*/ 41110 w 753914"/>
                  <a:gd name="connsiteY0" fmla="*/ 59228 h 730079"/>
                  <a:gd name="connsiteX1" fmla="*/ 10402 w 753914"/>
                  <a:gd name="connsiteY1" fmla="*/ 25020 h 730079"/>
                  <a:gd name="connsiteX2" fmla="*/ 216704 w 753914"/>
                  <a:gd name="connsiteY2" fmla="*/ 410039 h 730079"/>
                  <a:gd name="connsiteX3" fmla="*/ 753914 w 753914"/>
                  <a:gd name="connsiteY3" fmla="*/ 730079 h 730079"/>
                  <a:gd name="connsiteX4" fmla="*/ 525314 w 753914"/>
                  <a:gd name="connsiteY4" fmla="*/ 570059 h 730079"/>
                  <a:gd name="connsiteX5" fmla="*/ 246733 w 753914"/>
                  <a:gd name="connsiteY5" fmla="*/ 382186 h 730079"/>
                  <a:gd name="connsiteX6" fmla="*/ 132099 w 753914"/>
                  <a:gd name="connsiteY6" fmla="*/ 234779 h 730079"/>
                  <a:gd name="connsiteX7" fmla="*/ 41110 w 753914"/>
                  <a:gd name="connsiteY7" fmla="*/ 59228 h 73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3914" h="730079">
                    <a:moveTo>
                      <a:pt x="41110" y="59228"/>
                    </a:moveTo>
                    <a:cubicBezTo>
                      <a:pt x="20827" y="24268"/>
                      <a:pt x="-18864" y="-33448"/>
                      <a:pt x="10402" y="25020"/>
                    </a:cubicBezTo>
                    <a:cubicBezTo>
                      <a:pt x="39668" y="83488"/>
                      <a:pt x="92785" y="292529"/>
                      <a:pt x="216704" y="410039"/>
                    </a:cubicBezTo>
                    <a:cubicBezTo>
                      <a:pt x="340623" y="527549"/>
                      <a:pt x="702479" y="703409"/>
                      <a:pt x="753914" y="730079"/>
                    </a:cubicBezTo>
                    <a:cubicBezTo>
                      <a:pt x="702252" y="690686"/>
                      <a:pt x="609844" y="628041"/>
                      <a:pt x="525314" y="570059"/>
                    </a:cubicBezTo>
                    <a:cubicBezTo>
                      <a:pt x="440784" y="512077"/>
                      <a:pt x="312269" y="438066"/>
                      <a:pt x="246733" y="382186"/>
                    </a:cubicBezTo>
                    <a:cubicBezTo>
                      <a:pt x="181197" y="326306"/>
                      <a:pt x="166369" y="288605"/>
                      <a:pt x="132099" y="234779"/>
                    </a:cubicBezTo>
                    <a:cubicBezTo>
                      <a:pt x="97829" y="180953"/>
                      <a:pt x="61393" y="94188"/>
                      <a:pt x="41110" y="59228"/>
                    </a:cubicBezTo>
                    <a:close/>
                  </a:path>
                </a:pathLst>
              </a:custGeom>
              <a:solidFill>
                <a:srgbClr val="B4B360"/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椭圆 32"/>
              <p:cNvSpPr/>
              <p:nvPr/>
            </p:nvSpPr>
            <p:spPr>
              <a:xfrm rot="2855495" flipV="1">
                <a:off x="1528491" y="2898938"/>
                <a:ext cx="1864603" cy="395113"/>
              </a:xfrm>
              <a:custGeom>
                <a:avLst/>
                <a:gdLst>
                  <a:gd name="connsiteX0" fmla="*/ 0 w 1643093"/>
                  <a:gd name="connsiteY0" fmla="*/ 55852 h 111704"/>
                  <a:gd name="connsiteX1" fmla="*/ 821547 w 1643093"/>
                  <a:gd name="connsiteY1" fmla="*/ 0 h 111704"/>
                  <a:gd name="connsiteX2" fmla="*/ 1643094 w 1643093"/>
                  <a:gd name="connsiteY2" fmla="*/ 55852 h 111704"/>
                  <a:gd name="connsiteX3" fmla="*/ 821547 w 1643093"/>
                  <a:gd name="connsiteY3" fmla="*/ 111704 h 111704"/>
                  <a:gd name="connsiteX4" fmla="*/ 0 w 1643093"/>
                  <a:gd name="connsiteY4" fmla="*/ 55852 h 111704"/>
                  <a:gd name="connsiteX0" fmla="*/ 0 w 1747024"/>
                  <a:gd name="connsiteY0" fmla="*/ 340925 h 344137"/>
                  <a:gd name="connsiteX1" fmla="*/ 925477 w 1747024"/>
                  <a:gd name="connsiteY1" fmla="*/ 14700 h 344137"/>
                  <a:gd name="connsiteX2" fmla="*/ 1747024 w 1747024"/>
                  <a:gd name="connsiteY2" fmla="*/ 70552 h 344137"/>
                  <a:gd name="connsiteX3" fmla="*/ 925477 w 1747024"/>
                  <a:gd name="connsiteY3" fmla="*/ 126404 h 344137"/>
                  <a:gd name="connsiteX4" fmla="*/ 0 w 1747024"/>
                  <a:gd name="connsiteY4" fmla="*/ 340925 h 344137"/>
                  <a:gd name="connsiteX0" fmla="*/ 0 w 1767610"/>
                  <a:gd name="connsiteY0" fmla="*/ 326950 h 329788"/>
                  <a:gd name="connsiteX1" fmla="*/ 925477 w 1767610"/>
                  <a:gd name="connsiteY1" fmla="*/ 725 h 329788"/>
                  <a:gd name="connsiteX2" fmla="*/ 1767610 w 1767610"/>
                  <a:gd name="connsiteY2" fmla="*/ 237298 h 329788"/>
                  <a:gd name="connsiteX3" fmla="*/ 925477 w 1767610"/>
                  <a:gd name="connsiteY3" fmla="*/ 112429 h 329788"/>
                  <a:gd name="connsiteX4" fmla="*/ 0 w 1767610"/>
                  <a:gd name="connsiteY4" fmla="*/ 326950 h 329788"/>
                  <a:gd name="connsiteX0" fmla="*/ 26352 w 1793962"/>
                  <a:gd name="connsiteY0" fmla="*/ 331467 h 331502"/>
                  <a:gd name="connsiteX1" fmla="*/ 313909 w 1793962"/>
                  <a:gd name="connsiteY1" fmla="*/ 98306 h 331502"/>
                  <a:gd name="connsiteX2" fmla="*/ 951829 w 1793962"/>
                  <a:gd name="connsiteY2" fmla="*/ 5242 h 331502"/>
                  <a:gd name="connsiteX3" fmla="*/ 1793962 w 1793962"/>
                  <a:gd name="connsiteY3" fmla="*/ 241815 h 331502"/>
                  <a:gd name="connsiteX4" fmla="*/ 951829 w 1793962"/>
                  <a:gd name="connsiteY4" fmla="*/ 116946 h 331502"/>
                  <a:gd name="connsiteX5" fmla="*/ 26352 w 1793962"/>
                  <a:gd name="connsiteY5" fmla="*/ 331467 h 331502"/>
                  <a:gd name="connsiteX0" fmla="*/ 26352 w 1793962"/>
                  <a:gd name="connsiteY0" fmla="*/ 293616 h 293651"/>
                  <a:gd name="connsiteX1" fmla="*/ 313909 w 1793962"/>
                  <a:gd name="connsiteY1" fmla="*/ 60455 h 293651"/>
                  <a:gd name="connsiteX2" fmla="*/ 939116 w 1793962"/>
                  <a:gd name="connsiteY2" fmla="*/ 9965 h 293651"/>
                  <a:gd name="connsiteX3" fmla="*/ 1793962 w 1793962"/>
                  <a:gd name="connsiteY3" fmla="*/ 203964 h 293651"/>
                  <a:gd name="connsiteX4" fmla="*/ 951829 w 1793962"/>
                  <a:gd name="connsiteY4" fmla="*/ 79095 h 293651"/>
                  <a:gd name="connsiteX5" fmla="*/ 26352 w 1793962"/>
                  <a:gd name="connsiteY5" fmla="*/ 293616 h 293651"/>
                  <a:gd name="connsiteX0" fmla="*/ 26352 w 1793962"/>
                  <a:gd name="connsiteY0" fmla="*/ 289204 h 289239"/>
                  <a:gd name="connsiteX1" fmla="*/ 313909 w 1793962"/>
                  <a:gd name="connsiteY1" fmla="*/ 56043 h 289239"/>
                  <a:gd name="connsiteX2" fmla="*/ 939116 w 1793962"/>
                  <a:gd name="connsiteY2" fmla="*/ 5553 h 289239"/>
                  <a:gd name="connsiteX3" fmla="*/ 1793962 w 1793962"/>
                  <a:gd name="connsiteY3" fmla="*/ 199552 h 289239"/>
                  <a:gd name="connsiteX4" fmla="*/ 951829 w 1793962"/>
                  <a:gd name="connsiteY4" fmla="*/ 74683 h 289239"/>
                  <a:gd name="connsiteX5" fmla="*/ 26352 w 1793962"/>
                  <a:gd name="connsiteY5" fmla="*/ 289204 h 289239"/>
                  <a:gd name="connsiteX0" fmla="*/ 27531 w 1795141"/>
                  <a:gd name="connsiteY0" fmla="*/ 289204 h 289563"/>
                  <a:gd name="connsiteX1" fmla="*/ 315088 w 1795141"/>
                  <a:gd name="connsiteY1" fmla="*/ 56043 h 289563"/>
                  <a:gd name="connsiteX2" fmla="*/ 940295 w 1795141"/>
                  <a:gd name="connsiteY2" fmla="*/ 5553 h 289563"/>
                  <a:gd name="connsiteX3" fmla="*/ 1795141 w 1795141"/>
                  <a:gd name="connsiteY3" fmla="*/ 199552 h 289563"/>
                  <a:gd name="connsiteX4" fmla="*/ 972914 w 1795141"/>
                  <a:gd name="connsiteY4" fmla="*/ 111542 h 289563"/>
                  <a:gd name="connsiteX5" fmla="*/ 27531 w 1795141"/>
                  <a:gd name="connsiteY5" fmla="*/ 289204 h 289563"/>
                  <a:gd name="connsiteX0" fmla="*/ 3876 w 1771486"/>
                  <a:gd name="connsiteY0" fmla="*/ 289204 h 289224"/>
                  <a:gd name="connsiteX1" fmla="*/ 291433 w 1771486"/>
                  <a:gd name="connsiteY1" fmla="*/ 56043 h 289224"/>
                  <a:gd name="connsiteX2" fmla="*/ 916640 w 1771486"/>
                  <a:gd name="connsiteY2" fmla="*/ 5553 h 289224"/>
                  <a:gd name="connsiteX3" fmla="*/ 1771486 w 1771486"/>
                  <a:gd name="connsiteY3" fmla="*/ 199552 h 289224"/>
                  <a:gd name="connsiteX4" fmla="*/ 949259 w 1771486"/>
                  <a:gd name="connsiteY4" fmla="*/ 111542 h 289224"/>
                  <a:gd name="connsiteX5" fmla="*/ 479583 w 1771486"/>
                  <a:gd name="connsiteY5" fmla="*/ 69953 h 289224"/>
                  <a:gd name="connsiteX6" fmla="*/ 3876 w 1771486"/>
                  <a:gd name="connsiteY6" fmla="*/ 289204 h 289224"/>
                  <a:gd name="connsiteX0" fmla="*/ 3318 w 1770928"/>
                  <a:gd name="connsiteY0" fmla="*/ 289204 h 289608"/>
                  <a:gd name="connsiteX1" fmla="*/ 290875 w 1770928"/>
                  <a:gd name="connsiteY1" fmla="*/ 56043 h 289608"/>
                  <a:gd name="connsiteX2" fmla="*/ 916082 w 1770928"/>
                  <a:gd name="connsiteY2" fmla="*/ 5553 h 289608"/>
                  <a:gd name="connsiteX3" fmla="*/ 1770928 w 1770928"/>
                  <a:gd name="connsiteY3" fmla="*/ 199552 h 289608"/>
                  <a:gd name="connsiteX4" fmla="*/ 948701 w 1770928"/>
                  <a:gd name="connsiteY4" fmla="*/ 111542 h 289608"/>
                  <a:gd name="connsiteX5" fmla="*/ 462723 w 1770928"/>
                  <a:gd name="connsiteY5" fmla="*/ 112365 h 289608"/>
                  <a:gd name="connsiteX6" fmla="*/ 3318 w 1770928"/>
                  <a:gd name="connsiteY6" fmla="*/ 289204 h 289608"/>
                  <a:gd name="connsiteX0" fmla="*/ 5240 w 1772850"/>
                  <a:gd name="connsiteY0" fmla="*/ 300109 h 300817"/>
                  <a:gd name="connsiteX1" fmla="*/ 261313 w 1772850"/>
                  <a:gd name="connsiteY1" fmla="*/ 47544 h 300817"/>
                  <a:gd name="connsiteX2" fmla="*/ 918004 w 1772850"/>
                  <a:gd name="connsiteY2" fmla="*/ 16458 h 300817"/>
                  <a:gd name="connsiteX3" fmla="*/ 1772850 w 1772850"/>
                  <a:gd name="connsiteY3" fmla="*/ 210457 h 300817"/>
                  <a:gd name="connsiteX4" fmla="*/ 950623 w 1772850"/>
                  <a:gd name="connsiteY4" fmla="*/ 122447 h 300817"/>
                  <a:gd name="connsiteX5" fmla="*/ 464645 w 1772850"/>
                  <a:gd name="connsiteY5" fmla="*/ 123270 h 300817"/>
                  <a:gd name="connsiteX6" fmla="*/ 5240 w 1772850"/>
                  <a:gd name="connsiteY6" fmla="*/ 300109 h 300817"/>
                  <a:gd name="connsiteX0" fmla="*/ 5211 w 1772821"/>
                  <a:gd name="connsiteY0" fmla="*/ 291033 h 291298"/>
                  <a:gd name="connsiteX1" fmla="*/ 261697 w 1772821"/>
                  <a:gd name="connsiteY1" fmla="*/ 69052 h 291298"/>
                  <a:gd name="connsiteX2" fmla="*/ 917975 w 1772821"/>
                  <a:gd name="connsiteY2" fmla="*/ 7382 h 291298"/>
                  <a:gd name="connsiteX3" fmla="*/ 1772821 w 1772821"/>
                  <a:gd name="connsiteY3" fmla="*/ 201381 h 291298"/>
                  <a:gd name="connsiteX4" fmla="*/ 950594 w 1772821"/>
                  <a:gd name="connsiteY4" fmla="*/ 113371 h 291298"/>
                  <a:gd name="connsiteX5" fmla="*/ 464616 w 1772821"/>
                  <a:gd name="connsiteY5" fmla="*/ 114194 h 291298"/>
                  <a:gd name="connsiteX6" fmla="*/ 5211 w 1772821"/>
                  <a:gd name="connsiteY6" fmla="*/ 291033 h 291298"/>
                  <a:gd name="connsiteX0" fmla="*/ 5725 w 1773335"/>
                  <a:gd name="connsiteY0" fmla="*/ 292684 h 293040"/>
                  <a:gd name="connsiteX1" fmla="*/ 255359 w 1773335"/>
                  <a:gd name="connsiteY1" fmla="*/ 63201 h 293040"/>
                  <a:gd name="connsiteX2" fmla="*/ 918489 w 1773335"/>
                  <a:gd name="connsiteY2" fmla="*/ 9033 h 293040"/>
                  <a:gd name="connsiteX3" fmla="*/ 1773335 w 1773335"/>
                  <a:gd name="connsiteY3" fmla="*/ 203032 h 293040"/>
                  <a:gd name="connsiteX4" fmla="*/ 951108 w 1773335"/>
                  <a:gd name="connsiteY4" fmla="*/ 115022 h 293040"/>
                  <a:gd name="connsiteX5" fmla="*/ 465130 w 1773335"/>
                  <a:gd name="connsiteY5" fmla="*/ 115845 h 293040"/>
                  <a:gd name="connsiteX6" fmla="*/ 5725 w 1773335"/>
                  <a:gd name="connsiteY6" fmla="*/ 292684 h 293040"/>
                  <a:gd name="connsiteX0" fmla="*/ 5725 w 1773335"/>
                  <a:gd name="connsiteY0" fmla="*/ 292684 h 293040"/>
                  <a:gd name="connsiteX1" fmla="*/ 255359 w 1773335"/>
                  <a:gd name="connsiteY1" fmla="*/ 63201 h 293040"/>
                  <a:gd name="connsiteX2" fmla="*/ 918489 w 1773335"/>
                  <a:gd name="connsiteY2" fmla="*/ 9033 h 293040"/>
                  <a:gd name="connsiteX3" fmla="*/ 1773335 w 1773335"/>
                  <a:gd name="connsiteY3" fmla="*/ 203032 h 293040"/>
                  <a:gd name="connsiteX4" fmla="*/ 948170 w 1773335"/>
                  <a:gd name="connsiteY4" fmla="*/ 100506 h 293040"/>
                  <a:gd name="connsiteX5" fmla="*/ 465130 w 1773335"/>
                  <a:gd name="connsiteY5" fmla="*/ 115845 h 293040"/>
                  <a:gd name="connsiteX6" fmla="*/ 5725 w 1773335"/>
                  <a:gd name="connsiteY6" fmla="*/ 292684 h 293040"/>
                  <a:gd name="connsiteX0" fmla="*/ 5725 w 1773335"/>
                  <a:gd name="connsiteY0" fmla="*/ 292684 h 293040"/>
                  <a:gd name="connsiteX1" fmla="*/ 255359 w 1773335"/>
                  <a:gd name="connsiteY1" fmla="*/ 63201 h 293040"/>
                  <a:gd name="connsiteX2" fmla="*/ 918489 w 1773335"/>
                  <a:gd name="connsiteY2" fmla="*/ 9033 h 293040"/>
                  <a:gd name="connsiteX3" fmla="*/ 1773335 w 1773335"/>
                  <a:gd name="connsiteY3" fmla="*/ 203032 h 293040"/>
                  <a:gd name="connsiteX4" fmla="*/ 948170 w 1773335"/>
                  <a:gd name="connsiteY4" fmla="*/ 100506 h 293040"/>
                  <a:gd name="connsiteX5" fmla="*/ 465130 w 1773335"/>
                  <a:gd name="connsiteY5" fmla="*/ 115845 h 293040"/>
                  <a:gd name="connsiteX6" fmla="*/ 5725 w 1773335"/>
                  <a:gd name="connsiteY6" fmla="*/ 292684 h 293040"/>
                  <a:gd name="connsiteX0" fmla="*/ 5725 w 1778385"/>
                  <a:gd name="connsiteY0" fmla="*/ 290406 h 290762"/>
                  <a:gd name="connsiteX1" fmla="*/ 255359 w 1778385"/>
                  <a:gd name="connsiteY1" fmla="*/ 60923 h 290762"/>
                  <a:gd name="connsiteX2" fmla="*/ 918489 w 1778385"/>
                  <a:gd name="connsiteY2" fmla="*/ 6755 h 290762"/>
                  <a:gd name="connsiteX3" fmla="*/ 1778385 w 1778385"/>
                  <a:gd name="connsiteY3" fmla="*/ 168620 h 290762"/>
                  <a:gd name="connsiteX4" fmla="*/ 948170 w 1778385"/>
                  <a:gd name="connsiteY4" fmla="*/ 98228 h 290762"/>
                  <a:gd name="connsiteX5" fmla="*/ 465130 w 1778385"/>
                  <a:gd name="connsiteY5" fmla="*/ 113567 h 290762"/>
                  <a:gd name="connsiteX6" fmla="*/ 5725 w 1778385"/>
                  <a:gd name="connsiteY6" fmla="*/ 290406 h 290762"/>
                  <a:gd name="connsiteX0" fmla="*/ 5725 w 1779401"/>
                  <a:gd name="connsiteY0" fmla="*/ 299479 h 299835"/>
                  <a:gd name="connsiteX1" fmla="*/ 255359 w 1779401"/>
                  <a:gd name="connsiteY1" fmla="*/ 69996 h 299835"/>
                  <a:gd name="connsiteX2" fmla="*/ 918489 w 1779401"/>
                  <a:gd name="connsiteY2" fmla="*/ 15828 h 299835"/>
                  <a:gd name="connsiteX3" fmla="*/ 1115506 w 1779401"/>
                  <a:gd name="connsiteY3" fmla="*/ 13639 h 299835"/>
                  <a:gd name="connsiteX4" fmla="*/ 1778385 w 1779401"/>
                  <a:gd name="connsiteY4" fmla="*/ 177693 h 299835"/>
                  <a:gd name="connsiteX5" fmla="*/ 948170 w 1779401"/>
                  <a:gd name="connsiteY5" fmla="*/ 107301 h 299835"/>
                  <a:gd name="connsiteX6" fmla="*/ 465130 w 1779401"/>
                  <a:gd name="connsiteY6" fmla="*/ 122640 h 299835"/>
                  <a:gd name="connsiteX7" fmla="*/ 5725 w 1779401"/>
                  <a:gd name="connsiteY7" fmla="*/ 299479 h 299835"/>
                  <a:gd name="connsiteX0" fmla="*/ 5725 w 1779433"/>
                  <a:gd name="connsiteY0" fmla="*/ 299479 h 299835"/>
                  <a:gd name="connsiteX1" fmla="*/ 255359 w 1779433"/>
                  <a:gd name="connsiteY1" fmla="*/ 69996 h 299835"/>
                  <a:gd name="connsiteX2" fmla="*/ 918489 w 1779433"/>
                  <a:gd name="connsiteY2" fmla="*/ 15828 h 299835"/>
                  <a:gd name="connsiteX3" fmla="*/ 1115506 w 1779433"/>
                  <a:gd name="connsiteY3" fmla="*/ 13639 h 299835"/>
                  <a:gd name="connsiteX4" fmla="*/ 1778385 w 1779433"/>
                  <a:gd name="connsiteY4" fmla="*/ 177693 h 299835"/>
                  <a:gd name="connsiteX5" fmla="*/ 948170 w 1779433"/>
                  <a:gd name="connsiteY5" fmla="*/ 107301 h 299835"/>
                  <a:gd name="connsiteX6" fmla="*/ 465130 w 1779433"/>
                  <a:gd name="connsiteY6" fmla="*/ 122640 h 299835"/>
                  <a:gd name="connsiteX7" fmla="*/ 5725 w 1779433"/>
                  <a:gd name="connsiteY7" fmla="*/ 299479 h 299835"/>
                  <a:gd name="connsiteX0" fmla="*/ 5725 w 1779448"/>
                  <a:gd name="connsiteY0" fmla="*/ 287737 h 288093"/>
                  <a:gd name="connsiteX1" fmla="*/ 255359 w 1779448"/>
                  <a:gd name="connsiteY1" fmla="*/ 58254 h 288093"/>
                  <a:gd name="connsiteX2" fmla="*/ 918489 w 1779448"/>
                  <a:gd name="connsiteY2" fmla="*/ 4086 h 288093"/>
                  <a:gd name="connsiteX3" fmla="*/ 1123583 w 1779448"/>
                  <a:gd name="connsiteY3" fmla="*/ 22040 h 288093"/>
                  <a:gd name="connsiteX4" fmla="*/ 1778385 w 1779448"/>
                  <a:gd name="connsiteY4" fmla="*/ 165951 h 288093"/>
                  <a:gd name="connsiteX5" fmla="*/ 948170 w 1779448"/>
                  <a:gd name="connsiteY5" fmla="*/ 95559 h 288093"/>
                  <a:gd name="connsiteX6" fmla="*/ 465130 w 1779448"/>
                  <a:gd name="connsiteY6" fmla="*/ 110898 h 288093"/>
                  <a:gd name="connsiteX7" fmla="*/ 5725 w 1779448"/>
                  <a:gd name="connsiteY7" fmla="*/ 287737 h 288093"/>
                  <a:gd name="connsiteX0" fmla="*/ 5725 w 1779448"/>
                  <a:gd name="connsiteY0" fmla="*/ 297955 h 298311"/>
                  <a:gd name="connsiteX1" fmla="*/ 255359 w 1779448"/>
                  <a:gd name="connsiteY1" fmla="*/ 68472 h 298311"/>
                  <a:gd name="connsiteX2" fmla="*/ 958612 w 1779448"/>
                  <a:gd name="connsiteY2" fmla="*/ 1737 h 298311"/>
                  <a:gd name="connsiteX3" fmla="*/ 1123583 w 1779448"/>
                  <a:gd name="connsiteY3" fmla="*/ 32258 h 298311"/>
                  <a:gd name="connsiteX4" fmla="*/ 1778385 w 1779448"/>
                  <a:gd name="connsiteY4" fmla="*/ 176169 h 298311"/>
                  <a:gd name="connsiteX5" fmla="*/ 948170 w 1779448"/>
                  <a:gd name="connsiteY5" fmla="*/ 105777 h 298311"/>
                  <a:gd name="connsiteX6" fmla="*/ 465130 w 1779448"/>
                  <a:gd name="connsiteY6" fmla="*/ 121116 h 298311"/>
                  <a:gd name="connsiteX7" fmla="*/ 5725 w 1779448"/>
                  <a:gd name="connsiteY7" fmla="*/ 297955 h 298311"/>
                  <a:gd name="connsiteX0" fmla="*/ 5725 w 1779779"/>
                  <a:gd name="connsiteY0" fmla="*/ 296914 h 297270"/>
                  <a:gd name="connsiteX1" fmla="*/ 255359 w 1779779"/>
                  <a:gd name="connsiteY1" fmla="*/ 67431 h 297270"/>
                  <a:gd name="connsiteX2" fmla="*/ 958612 w 1779779"/>
                  <a:gd name="connsiteY2" fmla="*/ 696 h 297270"/>
                  <a:gd name="connsiteX3" fmla="*/ 1252603 w 1779779"/>
                  <a:gd name="connsiteY3" fmla="*/ 40653 h 297270"/>
                  <a:gd name="connsiteX4" fmla="*/ 1778385 w 1779779"/>
                  <a:gd name="connsiteY4" fmla="*/ 175128 h 297270"/>
                  <a:gd name="connsiteX5" fmla="*/ 948170 w 1779779"/>
                  <a:gd name="connsiteY5" fmla="*/ 104736 h 297270"/>
                  <a:gd name="connsiteX6" fmla="*/ 465130 w 1779779"/>
                  <a:gd name="connsiteY6" fmla="*/ 120075 h 297270"/>
                  <a:gd name="connsiteX7" fmla="*/ 5725 w 1779779"/>
                  <a:gd name="connsiteY7" fmla="*/ 296914 h 297270"/>
                  <a:gd name="connsiteX0" fmla="*/ 5725 w 1779927"/>
                  <a:gd name="connsiteY0" fmla="*/ 296914 h 297270"/>
                  <a:gd name="connsiteX1" fmla="*/ 255359 w 1779927"/>
                  <a:gd name="connsiteY1" fmla="*/ 67431 h 297270"/>
                  <a:gd name="connsiteX2" fmla="*/ 958612 w 1779927"/>
                  <a:gd name="connsiteY2" fmla="*/ 696 h 297270"/>
                  <a:gd name="connsiteX3" fmla="*/ 1252603 w 1779927"/>
                  <a:gd name="connsiteY3" fmla="*/ 40653 h 297270"/>
                  <a:gd name="connsiteX4" fmla="*/ 1778385 w 1779927"/>
                  <a:gd name="connsiteY4" fmla="*/ 175128 h 297270"/>
                  <a:gd name="connsiteX5" fmla="*/ 948170 w 1779927"/>
                  <a:gd name="connsiteY5" fmla="*/ 104736 h 297270"/>
                  <a:gd name="connsiteX6" fmla="*/ 465130 w 1779927"/>
                  <a:gd name="connsiteY6" fmla="*/ 120075 h 297270"/>
                  <a:gd name="connsiteX7" fmla="*/ 5725 w 1779927"/>
                  <a:gd name="connsiteY7" fmla="*/ 296914 h 297270"/>
                  <a:gd name="connsiteX0" fmla="*/ 5725 w 1780006"/>
                  <a:gd name="connsiteY0" fmla="*/ 298038 h 298394"/>
                  <a:gd name="connsiteX1" fmla="*/ 255359 w 1780006"/>
                  <a:gd name="connsiteY1" fmla="*/ 68555 h 298394"/>
                  <a:gd name="connsiteX2" fmla="*/ 958612 w 1780006"/>
                  <a:gd name="connsiteY2" fmla="*/ 1820 h 298394"/>
                  <a:gd name="connsiteX3" fmla="*/ 1271033 w 1780006"/>
                  <a:gd name="connsiteY3" fmla="*/ 31824 h 298394"/>
                  <a:gd name="connsiteX4" fmla="*/ 1778385 w 1780006"/>
                  <a:gd name="connsiteY4" fmla="*/ 176252 h 298394"/>
                  <a:gd name="connsiteX5" fmla="*/ 948170 w 1780006"/>
                  <a:gd name="connsiteY5" fmla="*/ 105860 h 298394"/>
                  <a:gd name="connsiteX6" fmla="*/ 465130 w 1780006"/>
                  <a:gd name="connsiteY6" fmla="*/ 121199 h 298394"/>
                  <a:gd name="connsiteX7" fmla="*/ 5725 w 1780006"/>
                  <a:gd name="connsiteY7" fmla="*/ 298038 h 298394"/>
                  <a:gd name="connsiteX0" fmla="*/ 5725 w 1780065"/>
                  <a:gd name="connsiteY0" fmla="*/ 298250 h 298606"/>
                  <a:gd name="connsiteX1" fmla="*/ 255359 w 1780065"/>
                  <a:gd name="connsiteY1" fmla="*/ 68767 h 298606"/>
                  <a:gd name="connsiteX2" fmla="*/ 958612 w 1780065"/>
                  <a:gd name="connsiteY2" fmla="*/ 2032 h 298606"/>
                  <a:gd name="connsiteX3" fmla="*/ 1283674 w 1780065"/>
                  <a:gd name="connsiteY3" fmla="*/ 30810 h 298606"/>
                  <a:gd name="connsiteX4" fmla="*/ 1778385 w 1780065"/>
                  <a:gd name="connsiteY4" fmla="*/ 176464 h 298606"/>
                  <a:gd name="connsiteX5" fmla="*/ 948170 w 1780065"/>
                  <a:gd name="connsiteY5" fmla="*/ 106072 h 298606"/>
                  <a:gd name="connsiteX6" fmla="*/ 465130 w 1780065"/>
                  <a:gd name="connsiteY6" fmla="*/ 121411 h 298606"/>
                  <a:gd name="connsiteX7" fmla="*/ 5725 w 1780065"/>
                  <a:gd name="connsiteY7" fmla="*/ 298250 h 298606"/>
                  <a:gd name="connsiteX0" fmla="*/ 5725 w 1827737"/>
                  <a:gd name="connsiteY0" fmla="*/ 298250 h 298606"/>
                  <a:gd name="connsiteX1" fmla="*/ 255359 w 1827737"/>
                  <a:gd name="connsiteY1" fmla="*/ 68767 h 298606"/>
                  <a:gd name="connsiteX2" fmla="*/ 958612 w 1827737"/>
                  <a:gd name="connsiteY2" fmla="*/ 2032 h 298606"/>
                  <a:gd name="connsiteX3" fmla="*/ 1283674 w 1827737"/>
                  <a:gd name="connsiteY3" fmla="*/ 30810 h 298606"/>
                  <a:gd name="connsiteX4" fmla="*/ 1826261 w 1827737"/>
                  <a:gd name="connsiteY4" fmla="*/ 191216 h 298606"/>
                  <a:gd name="connsiteX5" fmla="*/ 948170 w 1827737"/>
                  <a:gd name="connsiteY5" fmla="*/ 106072 h 298606"/>
                  <a:gd name="connsiteX6" fmla="*/ 465130 w 1827737"/>
                  <a:gd name="connsiteY6" fmla="*/ 121411 h 298606"/>
                  <a:gd name="connsiteX7" fmla="*/ 5725 w 1827737"/>
                  <a:gd name="connsiteY7" fmla="*/ 298250 h 298606"/>
                  <a:gd name="connsiteX0" fmla="*/ 5725 w 1838869"/>
                  <a:gd name="connsiteY0" fmla="*/ 297274 h 297630"/>
                  <a:gd name="connsiteX1" fmla="*/ 255359 w 1838869"/>
                  <a:gd name="connsiteY1" fmla="*/ 67791 h 297630"/>
                  <a:gd name="connsiteX2" fmla="*/ 958612 w 1838869"/>
                  <a:gd name="connsiteY2" fmla="*/ 1056 h 297630"/>
                  <a:gd name="connsiteX3" fmla="*/ 1283674 w 1838869"/>
                  <a:gd name="connsiteY3" fmla="*/ 29834 h 297630"/>
                  <a:gd name="connsiteX4" fmla="*/ 1471660 w 1838869"/>
                  <a:gd name="connsiteY4" fmla="*/ 47331 h 297630"/>
                  <a:gd name="connsiteX5" fmla="*/ 1826261 w 1838869"/>
                  <a:gd name="connsiteY5" fmla="*/ 190240 h 297630"/>
                  <a:gd name="connsiteX6" fmla="*/ 948170 w 1838869"/>
                  <a:gd name="connsiteY6" fmla="*/ 105096 h 297630"/>
                  <a:gd name="connsiteX7" fmla="*/ 465130 w 1838869"/>
                  <a:gd name="connsiteY7" fmla="*/ 120435 h 297630"/>
                  <a:gd name="connsiteX8" fmla="*/ 5725 w 1838869"/>
                  <a:gd name="connsiteY8" fmla="*/ 297274 h 297630"/>
                  <a:gd name="connsiteX0" fmla="*/ 5725 w 1838869"/>
                  <a:gd name="connsiteY0" fmla="*/ 302096 h 302452"/>
                  <a:gd name="connsiteX1" fmla="*/ 255359 w 1838869"/>
                  <a:gd name="connsiteY1" fmla="*/ 72613 h 302452"/>
                  <a:gd name="connsiteX2" fmla="*/ 958612 w 1838869"/>
                  <a:gd name="connsiteY2" fmla="*/ 5878 h 302452"/>
                  <a:gd name="connsiteX3" fmla="*/ 1279347 w 1838869"/>
                  <a:gd name="connsiteY3" fmla="*/ 11088 h 302452"/>
                  <a:gd name="connsiteX4" fmla="*/ 1471660 w 1838869"/>
                  <a:gd name="connsiteY4" fmla="*/ 52153 h 302452"/>
                  <a:gd name="connsiteX5" fmla="*/ 1826261 w 1838869"/>
                  <a:gd name="connsiteY5" fmla="*/ 195062 h 302452"/>
                  <a:gd name="connsiteX6" fmla="*/ 948170 w 1838869"/>
                  <a:gd name="connsiteY6" fmla="*/ 109918 h 302452"/>
                  <a:gd name="connsiteX7" fmla="*/ 465130 w 1838869"/>
                  <a:gd name="connsiteY7" fmla="*/ 125257 h 302452"/>
                  <a:gd name="connsiteX8" fmla="*/ 5725 w 1838869"/>
                  <a:gd name="connsiteY8" fmla="*/ 302096 h 302452"/>
                  <a:gd name="connsiteX0" fmla="*/ 5725 w 1838869"/>
                  <a:gd name="connsiteY0" fmla="*/ 298530 h 298886"/>
                  <a:gd name="connsiteX1" fmla="*/ 255359 w 1838869"/>
                  <a:gd name="connsiteY1" fmla="*/ 69047 h 298886"/>
                  <a:gd name="connsiteX2" fmla="*/ 958612 w 1838869"/>
                  <a:gd name="connsiteY2" fmla="*/ 2312 h 298886"/>
                  <a:gd name="connsiteX3" fmla="*/ 1287750 w 1838869"/>
                  <a:gd name="connsiteY3" fmla="*/ 20487 h 298886"/>
                  <a:gd name="connsiteX4" fmla="*/ 1471660 w 1838869"/>
                  <a:gd name="connsiteY4" fmla="*/ 48587 h 298886"/>
                  <a:gd name="connsiteX5" fmla="*/ 1826261 w 1838869"/>
                  <a:gd name="connsiteY5" fmla="*/ 191496 h 298886"/>
                  <a:gd name="connsiteX6" fmla="*/ 948170 w 1838869"/>
                  <a:gd name="connsiteY6" fmla="*/ 106352 h 298886"/>
                  <a:gd name="connsiteX7" fmla="*/ 465130 w 1838869"/>
                  <a:gd name="connsiteY7" fmla="*/ 121691 h 298886"/>
                  <a:gd name="connsiteX8" fmla="*/ 5725 w 1838869"/>
                  <a:gd name="connsiteY8" fmla="*/ 298530 h 298886"/>
                  <a:gd name="connsiteX0" fmla="*/ 5402 w 1848502"/>
                  <a:gd name="connsiteY0" fmla="*/ 369545 h 369792"/>
                  <a:gd name="connsiteX1" fmla="*/ 264992 w 1848502"/>
                  <a:gd name="connsiteY1" fmla="*/ 69047 h 369792"/>
                  <a:gd name="connsiteX2" fmla="*/ 968245 w 1848502"/>
                  <a:gd name="connsiteY2" fmla="*/ 2312 h 369792"/>
                  <a:gd name="connsiteX3" fmla="*/ 1297383 w 1848502"/>
                  <a:gd name="connsiteY3" fmla="*/ 20487 h 369792"/>
                  <a:gd name="connsiteX4" fmla="*/ 1481293 w 1848502"/>
                  <a:gd name="connsiteY4" fmla="*/ 48587 h 369792"/>
                  <a:gd name="connsiteX5" fmla="*/ 1835894 w 1848502"/>
                  <a:gd name="connsiteY5" fmla="*/ 191496 h 369792"/>
                  <a:gd name="connsiteX6" fmla="*/ 957803 w 1848502"/>
                  <a:gd name="connsiteY6" fmla="*/ 106352 h 369792"/>
                  <a:gd name="connsiteX7" fmla="*/ 474763 w 1848502"/>
                  <a:gd name="connsiteY7" fmla="*/ 121691 h 369792"/>
                  <a:gd name="connsiteX8" fmla="*/ 5402 w 1848502"/>
                  <a:gd name="connsiteY8" fmla="*/ 369545 h 369792"/>
                  <a:gd name="connsiteX0" fmla="*/ 5074 w 1859548"/>
                  <a:gd name="connsiteY0" fmla="*/ 382514 h 382748"/>
                  <a:gd name="connsiteX1" fmla="*/ 276038 w 1859548"/>
                  <a:gd name="connsiteY1" fmla="*/ 69047 h 382748"/>
                  <a:gd name="connsiteX2" fmla="*/ 979291 w 1859548"/>
                  <a:gd name="connsiteY2" fmla="*/ 2312 h 382748"/>
                  <a:gd name="connsiteX3" fmla="*/ 1308429 w 1859548"/>
                  <a:gd name="connsiteY3" fmla="*/ 20487 h 382748"/>
                  <a:gd name="connsiteX4" fmla="*/ 1492339 w 1859548"/>
                  <a:gd name="connsiteY4" fmla="*/ 48587 h 382748"/>
                  <a:gd name="connsiteX5" fmla="*/ 1846940 w 1859548"/>
                  <a:gd name="connsiteY5" fmla="*/ 191496 h 382748"/>
                  <a:gd name="connsiteX6" fmla="*/ 968849 w 1859548"/>
                  <a:gd name="connsiteY6" fmla="*/ 106352 h 382748"/>
                  <a:gd name="connsiteX7" fmla="*/ 485809 w 1859548"/>
                  <a:gd name="connsiteY7" fmla="*/ 121691 h 382748"/>
                  <a:gd name="connsiteX8" fmla="*/ 5074 w 1859548"/>
                  <a:gd name="connsiteY8" fmla="*/ 382514 h 382748"/>
                  <a:gd name="connsiteX0" fmla="*/ 4956 w 1863893"/>
                  <a:gd name="connsiteY0" fmla="*/ 391751 h 391977"/>
                  <a:gd name="connsiteX1" fmla="*/ 280383 w 1863893"/>
                  <a:gd name="connsiteY1" fmla="*/ 69047 h 391977"/>
                  <a:gd name="connsiteX2" fmla="*/ 983636 w 1863893"/>
                  <a:gd name="connsiteY2" fmla="*/ 2312 h 391977"/>
                  <a:gd name="connsiteX3" fmla="*/ 1312774 w 1863893"/>
                  <a:gd name="connsiteY3" fmla="*/ 20487 h 391977"/>
                  <a:gd name="connsiteX4" fmla="*/ 1496684 w 1863893"/>
                  <a:gd name="connsiteY4" fmla="*/ 48587 h 391977"/>
                  <a:gd name="connsiteX5" fmla="*/ 1851285 w 1863893"/>
                  <a:gd name="connsiteY5" fmla="*/ 191496 h 391977"/>
                  <a:gd name="connsiteX6" fmla="*/ 973194 w 1863893"/>
                  <a:gd name="connsiteY6" fmla="*/ 106352 h 391977"/>
                  <a:gd name="connsiteX7" fmla="*/ 490154 w 1863893"/>
                  <a:gd name="connsiteY7" fmla="*/ 121691 h 391977"/>
                  <a:gd name="connsiteX8" fmla="*/ 4956 w 1863893"/>
                  <a:gd name="connsiteY8" fmla="*/ 391751 h 391977"/>
                  <a:gd name="connsiteX0" fmla="*/ 5553 w 1864490"/>
                  <a:gd name="connsiteY0" fmla="*/ 391751 h 392321"/>
                  <a:gd name="connsiteX1" fmla="*/ 280980 w 1864490"/>
                  <a:gd name="connsiteY1" fmla="*/ 69047 h 392321"/>
                  <a:gd name="connsiteX2" fmla="*/ 984233 w 1864490"/>
                  <a:gd name="connsiteY2" fmla="*/ 2312 h 392321"/>
                  <a:gd name="connsiteX3" fmla="*/ 1313371 w 1864490"/>
                  <a:gd name="connsiteY3" fmla="*/ 20487 h 392321"/>
                  <a:gd name="connsiteX4" fmla="*/ 1497281 w 1864490"/>
                  <a:gd name="connsiteY4" fmla="*/ 48587 h 392321"/>
                  <a:gd name="connsiteX5" fmla="*/ 1851882 w 1864490"/>
                  <a:gd name="connsiteY5" fmla="*/ 191496 h 392321"/>
                  <a:gd name="connsiteX6" fmla="*/ 973791 w 1864490"/>
                  <a:gd name="connsiteY6" fmla="*/ 106352 h 392321"/>
                  <a:gd name="connsiteX7" fmla="*/ 505681 w 1864490"/>
                  <a:gd name="connsiteY7" fmla="*/ 149336 h 392321"/>
                  <a:gd name="connsiteX8" fmla="*/ 5553 w 1864490"/>
                  <a:gd name="connsiteY8" fmla="*/ 391751 h 392321"/>
                  <a:gd name="connsiteX0" fmla="*/ 5553 w 1864490"/>
                  <a:gd name="connsiteY0" fmla="*/ 391751 h 392321"/>
                  <a:gd name="connsiteX1" fmla="*/ 280980 w 1864490"/>
                  <a:gd name="connsiteY1" fmla="*/ 69047 h 392321"/>
                  <a:gd name="connsiteX2" fmla="*/ 984233 w 1864490"/>
                  <a:gd name="connsiteY2" fmla="*/ 2312 h 392321"/>
                  <a:gd name="connsiteX3" fmla="*/ 1313371 w 1864490"/>
                  <a:gd name="connsiteY3" fmla="*/ 20487 h 392321"/>
                  <a:gd name="connsiteX4" fmla="*/ 1497281 w 1864490"/>
                  <a:gd name="connsiteY4" fmla="*/ 48587 h 392321"/>
                  <a:gd name="connsiteX5" fmla="*/ 1851882 w 1864490"/>
                  <a:gd name="connsiteY5" fmla="*/ 191496 h 392321"/>
                  <a:gd name="connsiteX6" fmla="*/ 973791 w 1864490"/>
                  <a:gd name="connsiteY6" fmla="*/ 106352 h 392321"/>
                  <a:gd name="connsiteX7" fmla="*/ 505681 w 1864490"/>
                  <a:gd name="connsiteY7" fmla="*/ 149336 h 392321"/>
                  <a:gd name="connsiteX8" fmla="*/ 5553 w 1864490"/>
                  <a:gd name="connsiteY8" fmla="*/ 391751 h 392321"/>
                  <a:gd name="connsiteX0" fmla="*/ 5816 w 1864753"/>
                  <a:gd name="connsiteY0" fmla="*/ 391751 h 392440"/>
                  <a:gd name="connsiteX1" fmla="*/ 281243 w 1864753"/>
                  <a:gd name="connsiteY1" fmla="*/ 69047 h 392440"/>
                  <a:gd name="connsiteX2" fmla="*/ 984496 w 1864753"/>
                  <a:gd name="connsiteY2" fmla="*/ 2312 h 392440"/>
                  <a:gd name="connsiteX3" fmla="*/ 1313634 w 1864753"/>
                  <a:gd name="connsiteY3" fmla="*/ 20487 h 392440"/>
                  <a:gd name="connsiteX4" fmla="*/ 1497544 w 1864753"/>
                  <a:gd name="connsiteY4" fmla="*/ 48587 h 392440"/>
                  <a:gd name="connsiteX5" fmla="*/ 1852145 w 1864753"/>
                  <a:gd name="connsiteY5" fmla="*/ 191496 h 392440"/>
                  <a:gd name="connsiteX6" fmla="*/ 974054 w 1864753"/>
                  <a:gd name="connsiteY6" fmla="*/ 106352 h 392440"/>
                  <a:gd name="connsiteX7" fmla="*/ 512368 w 1864753"/>
                  <a:gd name="connsiteY7" fmla="*/ 156369 h 392440"/>
                  <a:gd name="connsiteX8" fmla="*/ 5816 w 1864753"/>
                  <a:gd name="connsiteY8" fmla="*/ 391751 h 392440"/>
                  <a:gd name="connsiteX0" fmla="*/ 5666 w 1864603"/>
                  <a:gd name="connsiteY0" fmla="*/ 394962 h 395113"/>
                  <a:gd name="connsiteX1" fmla="*/ 283256 w 1864603"/>
                  <a:gd name="connsiteY1" fmla="*/ 119820 h 395113"/>
                  <a:gd name="connsiteX2" fmla="*/ 984346 w 1864603"/>
                  <a:gd name="connsiteY2" fmla="*/ 5523 h 395113"/>
                  <a:gd name="connsiteX3" fmla="*/ 1313484 w 1864603"/>
                  <a:gd name="connsiteY3" fmla="*/ 23698 h 395113"/>
                  <a:gd name="connsiteX4" fmla="*/ 1497394 w 1864603"/>
                  <a:gd name="connsiteY4" fmla="*/ 51798 h 395113"/>
                  <a:gd name="connsiteX5" fmla="*/ 1851995 w 1864603"/>
                  <a:gd name="connsiteY5" fmla="*/ 194707 h 395113"/>
                  <a:gd name="connsiteX6" fmla="*/ 973904 w 1864603"/>
                  <a:gd name="connsiteY6" fmla="*/ 109563 h 395113"/>
                  <a:gd name="connsiteX7" fmla="*/ 512218 w 1864603"/>
                  <a:gd name="connsiteY7" fmla="*/ 159580 h 395113"/>
                  <a:gd name="connsiteX8" fmla="*/ 5666 w 1864603"/>
                  <a:gd name="connsiteY8" fmla="*/ 394962 h 395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603" h="395113">
                    <a:moveTo>
                      <a:pt x="5666" y="394962"/>
                    </a:moveTo>
                    <a:cubicBezTo>
                      <a:pt x="-32494" y="388335"/>
                      <a:pt x="129010" y="174191"/>
                      <a:pt x="283256" y="119820"/>
                    </a:cubicBezTo>
                    <a:cubicBezTo>
                      <a:pt x="437502" y="65449"/>
                      <a:pt x="812641" y="21543"/>
                      <a:pt x="984346" y="5523"/>
                    </a:cubicBezTo>
                    <a:cubicBezTo>
                      <a:pt x="1156051" y="-10497"/>
                      <a:pt x="1232638" y="12301"/>
                      <a:pt x="1313484" y="23698"/>
                    </a:cubicBezTo>
                    <a:cubicBezTo>
                      <a:pt x="1394330" y="35095"/>
                      <a:pt x="1406963" y="25064"/>
                      <a:pt x="1497394" y="51798"/>
                    </a:cubicBezTo>
                    <a:cubicBezTo>
                      <a:pt x="1587825" y="78532"/>
                      <a:pt x="1934582" y="188764"/>
                      <a:pt x="1851995" y="194707"/>
                    </a:cubicBezTo>
                    <a:cubicBezTo>
                      <a:pt x="1769408" y="200650"/>
                      <a:pt x="1197200" y="115417"/>
                      <a:pt x="973904" y="109563"/>
                    </a:cubicBezTo>
                    <a:cubicBezTo>
                      <a:pt x="750608" y="103709"/>
                      <a:pt x="669782" y="129970"/>
                      <a:pt x="512218" y="159580"/>
                    </a:cubicBezTo>
                    <a:cubicBezTo>
                      <a:pt x="354654" y="189190"/>
                      <a:pt x="43826" y="401589"/>
                      <a:pt x="5666" y="394962"/>
                    </a:cubicBezTo>
                    <a:close/>
                  </a:path>
                </a:pathLst>
              </a:custGeom>
              <a:solidFill>
                <a:srgbClr val="6F8F3F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>
                <a:off x="1956900" y="2261877"/>
                <a:ext cx="1524715" cy="1490601"/>
              </a:xfrm>
              <a:custGeom>
                <a:avLst/>
                <a:gdLst>
                  <a:gd name="connsiteX0" fmla="*/ 34501 w 976362"/>
                  <a:gd name="connsiteY0" fmla="*/ 192 h 1303311"/>
                  <a:gd name="connsiteX1" fmla="*/ 4021 w 976362"/>
                  <a:gd name="connsiteY1" fmla="*/ 167832 h 1303311"/>
                  <a:gd name="connsiteX2" fmla="*/ 106891 w 976362"/>
                  <a:gd name="connsiteY2" fmla="*/ 457392 h 1303311"/>
                  <a:gd name="connsiteX3" fmla="*/ 484081 w 976362"/>
                  <a:gd name="connsiteY3" fmla="*/ 891732 h 1303311"/>
                  <a:gd name="connsiteX4" fmla="*/ 975571 w 976362"/>
                  <a:gd name="connsiteY4" fmla="*/ 1303212 h 1303311"/>
                  <a:gd name="connsiteX5" fmla="*/ 586951 w 976362"/>
                  <a:gd name="connsiteY5" fmla="*/ 926022 h 1303311"/>
                  <a:gd name="connsiteX6" fmla="*/ 133561 w 976362"/>
                  <a:gd name="connsiteY6" fmla="*/ 457392 h 1303311"/>
                  <a:gd name="connsiteX7" fmla="*/ 160231 w 976362"/>
                  <a:gd name="connsiteY7" fmla="*/ 198312 h 1303311"/>
                  <a:gd name="connsiteX8" fmla="*/ 34501 w 976362"/>
                  <a:gd name="connsiteY8" fmla="*/ 192 h 1303311"/>
                  <a:gd name="connsiteX0" fmla="*/ 34501 w 976352"/>
                  <a:gd name="connsiteY0" fmla="*/ 192 h 1303315"/>
                  <a:gd name="connsiteX1" fmla="*/ 4021 w 976352"/>
                  <a:gd name="connsiteY1" fmla="*/ 167832 h 1303315"/>
                  <a:gd name="connsiteX2" fmla="*/ 106891 w 976352"/>
                  <a:gd name="connsiteY2" fmla="*/ 457392 h 1303315"/>
                  <a:gd name="connsiteX3" fmla="*/ 484081 w 976352"/>
                  <a:gd name="connsiteY3" fmla="*/ 891732 h 1303315"/>
                  <a:gd name="connsiteX4" fmla="*/ 975571 w 976352"/>
                  <a:gd name="connsiteY4" fmla="*/ 1303212 h 1303315"/>
                  <a:gd name="connsiteX5" fmla="*/ 586951 w 976352"/>
                  <a:gd name="connsiteY5" fmla="*/ 926022 h 1303315"/>
                  <a:gd name="connsiteX6" fmla="*/ 156421 w 976352"/>
                  <a:gd name="connsiteY6" fmla="*/ 400242 h 1303315"/>
                  <a:gd name="connsiteX7" fmla="*/ 160231 w 976352"/>
                  <a:gd name="connsiteY7" fmla="*/ 198312 h 1303315"/>
                  <a:gd name="connsiteX8" fmla="*/ 34501 w 976352"/>
                  <a:gd name="connsiteY8" fmla="*/ 192 h 1303315"/>
                  <a:gd name="connsiteX0" fmla="*/ 34501 w 1014373"/>
                  <a:gd name="connsiteY0" fmla="*/ 192 h 1265231"/>
                  <a:gd name="connsiteX1" fmla="*/ 4021 w 1014373"/>
                  <a:gd name="connsiteY1" fmla="*/ 167832 h 1265231"/>
                  <a:gd name="connsiteX2" fmla="*/ 106891 w 1014373"/>
                  <a:gd name="connsiteY2" fmla="*/ 457392 h 1265231"/>
                  <a:gd name="connsiteX3" fmla="*/ 484081 w 1014373"/>
                  <a:gd name="connsiteY3" fmla="*/ 891732 h 1265231"/>
                  <a:gd name="connsiteX4" fmla="*/ 1013671 w 1014373"/>
                  <a:gd name="connsiteY4" fmla="*/ 1265112 h 1265231"/>
                  <a:gd name="connsiteX5" fmla="*/ 586951 w 1014373"/>
                  <a:gd name="connsiteY5" fmla="*/ 926022 h 1265231"/>
                  <a:gd name="connsiteX6" fmla="*/ 156421 w 1014373"/>
                  <a:gd name="connsiteY6" fmla="*/ 400242 h 1265231"/>
                  <a:gd name="connsiteX7" fmla="*/ 160231 w 1014373"/>
                  <a:gd name="connsiteY7" fmla="*/ 198312 h 1265231"/>
                  <a:gd name="connsiteX8" fmla="*/ 34501 w 1014373"/>
                  <a:gd name="connsiteY8" fmla="*/ 192 h 1265231"/>
                  <a:gd name="connsiteX0" fmla="*/ 34501 w 1014365"/>
                  <a:gd name="connsiteY0" fmla="*/ 192 h 1265231"/>
                  <a:gd name="connsiteX1" fmla="*/ 4021 w 1014365"/>
                  <a:gd name="connsiteY1" fmla="*/ 167832 h 1265231"/>
                  <a:gd name="connsiteX2" fmla="*/ 106891 w 1014365"/>
                  <a:gd name="connsiteY2" fmla="*/ 457392 h 1265231"/>
                  <a:gd name="connsiteX3" fmla="*/ 484081 w 1014365"/>
                  <a:gd name="connsiteY3" fmla="*/ 891732 h 1265231"/>
                  <a:gd name="connsiteX4" fmla="*/ 1013671 w 1014365"/>
                  <a:gd name="connsiteY4" fmla="*/ 1265112 h 1265231"/>
                  <a:gd name="connsiteX5" fmla="*/ 586951 w 1014365"/>
                  <a:gd name="connsiteY5" fmla="*/ 926022 h 1265231"/>
                  <a:gd name="connsiteX6" fmla="*/ 178368 w 1014365"/>
                  <a:gd name="connsiteY6" fmla="*/ 400242 h 1265231"/>
                  <a:gd name="connsiteX7" fmla="*/ 160231 w 1014365"/>
                  <a:gd name="connsiteY7" fmla="*/ 198312 h 1265231"/>
                  <a:gd name="connsiteX8" fmla="*/ 34501 w 1014365"/>
                  <a:gd name="connsiteY8" fmla="*/ 192 h 1265231"/>
                  <a:gd name="connsiteX0" fmla="*/ 34501 w 1014375"/>
                  <a:gd name="connsiteY0" fmla="*/ 192 h 1265230"/>
                  <a:gd name="connsiteX1" fmla="*/ 4021 w 1014375"/>
                  <a:gd name="connsiteY1" fmla="*/ 167832 h 1265230"/>
                  <a:gd name="connsiteX2" fmla="*/ 106891 w 1014375"/>
                  <a:gd name="connsiteY2" fmla="*/ 457392 h 1265230"/>
                  <a:gd name="connsiteX3" fmla="*/ 484081 w 1014375"/>
                  <a:gd name="connsiteY3" fmla="*/ 891732 h 1265230"/>
                  <a:gd name="connsiteX4" fmla="*/ 1013671 w 1014375"/>
                  <a:gd name="connsiteY4" fmla="*/ 1265112 h 1265230"/>
                  <a:gd name="connsiteX5" fmla="*/ 586951 w 1014375"/>
                  <a:gd name="connsiteY5" fmla="*/ 926022 h 1265230"/>
                  <a:gd name="connsiteX6" fmla="*/ 150150 w 1014375"/>
                  <a:gd name="connsiteY6" fmla="*/ 410169 h 1265230"/>
                  <a:gd name="connsiteX7" fmla="*/ 160231 w 1014375"/>
                  <a:gd name="connsiteY7" fmla="*/ 198312 h 1265230"/>
                  <a:gd name="connsiteX8" fmla="*/ 34501 w 1014375"/>
                  <a:gd name="connsiteY8" fmla="*/ 192 h 1265230"/>
                  <a:gd name="connsiteX0" fmla="*/ 34501 w 1014372"/>
                  <a:gd name="connsiteY0" fmla="*/ 192 h 1265230"/>
                  <a:gd name="connsiteX1" fmla="*/ 4021 w 1014372"/>
                  <a:gd name="connsiteY1" fmla="*/ 167832 h 1265230"/>
                  <a:gd name="connsiteX2" fmla="*/ 106891 w 1014372"/>
                  <a:gd name="connsiteY2" fmla="*/ 457392 h 1265230"/>
                  <a:gd name="connsiteX3" fmla="*/ 484081 w 1014372"/>
                  <a:gd name="connsiteY3" fmla="*/ 891732 h 1265230"/>
                  <a:gd name="connsiteX4" fmla="*/ 1013671 w 1014372"/>
                  <a:gd name="connsiteY4" fmla="*/ 1265112 h 1265230"/>
                  <a:gd name="connsiteX5" fmla="*/ 586951 w 1014372"/>
                  <a:gd name="connsiteY5" fmla="*/ 926022 h 1265230"/>
                  <a:gd name="connsiteX6" fmla="*/ 159556 w 1014372"/>
                  <a:gd name="connsiteY6" fmla="*/ 410169 h 1265230"/>
                  <a:gd name="connsiteX7" fmla="*/ 160231 w 1014372"/>
                  <a:gd name="connsiteY7" fmla="*/ 198312 h 1265230"/>
                  <a:gd name="connsiteX8" fmla="*/ 34501 w 1014372"/>
                  <a:gd name="connsiteY8" fmla="*/ 192 h 1265230"/>
                  <a:gd name="connsiteX0" fmla="*/ 34501 w 1014367"/>
                  <a:gd name="connsiteY0" fmla="*/ 192 h 1265230"/>
                  <a:gd name="connsiteX1" fmla="*/ 4021 w 1014367"/>
                  <a:gd name="connsiteY1" fmla="*/ 167832 h 1265230"/>
                  <a:gd name="connsiteX2" fmla="*/ 106891 w 1014367"/>
                  <a:gd name="connsiteY2" fmla="*/ 457392 h 1265230"/>
                  <a:gd name="connsiteX3" fmla="*/ 484081 w 1014367"/>
                  <a:gd name="connsiteY3" fmla="*/ 891732 h 1265230"/>
                  <a:gd name="connsiteX4" fmla="*/ 1013671 w 1014367"/>
                  <a:gd name="connsiteY4" fmla="*/ 1265112 h 1265230"/>
                  <a:gd name="connsiteX5" fmla="*/ 586951 w 1014367"/>
                  <a:gd name="connsiteY5" fmla="*/ 926022 h 1265230"/>
                  <a:gd name="connsiteX6" fmla="*/ 172098 w 1014367"/>
                  <a:gd name="connsiteY6" fmla="*/ 410169 h 1265230"/>
                  <a:gd name="connsiteX7" fmla="*/ 160231 w 1014367"/>
                  <a:gd name="connsiteY7" fmla="*/ 198312 h 1265230"/>
                  <a:gd name="connsiteX8" fmla="*/ 34501 w 1014367"/>
                  <a:gd name="connsiteY8" fmla="*/ 192 h 1265230"/>
                  <a:gd name="connsiteX0" fmla="*/ 34501 w 1014538"/>
                  <a:gd name="connsiteY0" fmla="*/ 192 h 1265112"/>
                  <a:gd name="connsiteX1" fmla="*/ 4021 w 1014538"/>
                  <a:gd name="connsiteY1" fmla="*/ 167832 h 1265112"/>
                  <a:gd name="connsiteX2" fmla="*/ 106891 w 1014538"/>
                  <a:gd name="connsiteY2" fmla="*/ 457392 h 1265112"/>
                  <a:gd name="connsiteX3" fmla="*/ 471540 w 1014538"/>
                  <a:gd name="connsiteY3" fmla="*/ 924823 h 1265112"/>
                  <a:gd name="connsiteX4" fmla="*/ 1013671 w 1014538"/>
                  <a:gd name="connsiteY4" fmla="*/ 1265112 h 1265112"/>
                  <a:gd name="connsiteX5" fmla="*/ 586951 w 1014538"/>
                  <a:gd name="connsiteY5" fmla="*/ 926022 h 1265112"/>
                  <a:gd name="connsiteX6" fmla="*/ 172098 w 1014538"/>
                  <a:gd name="connsiteY6" fmla="*/ 410169 h 1265112"/>
                  <a:gd name="connsiteX7" fmla="*/ 160231 w 1014538"/>
                  <a:gd name="connsiteY7" fmla="*/ 198312 h 1265112"/>
                  <a:gd name="connsiteX8" fmla="*/ 34501 w 1014538"/>
                  <a:gd name="connsiteY8" fmla="*/ 192 h 1265112"/>
                  <a:gd name="connsiteX0" fmla="*/ 34501 w 1014538"/>
                  <a:gd name="connsiteY0" fmla="*/ 192 h 1265228"/>
                  <a:gd name="connsiteX1" fmla="*/ 4021 w 1014538"/>
                  <a:gd name="connsiteY1" fmla="*/ 167832 h 1265228"/>
                  <a:gd name="connsiteX2" fmla="*/ 106891 w 1014538"/>
                  <a:gd name="connsiteY2" fmla="*/ 457392 h 1265228"/>
                  <a:gd name="connsiteX3" fmla="*/ 471540 w 1014538"/>
                  <a:gd name="connsiteY3" fmla="*/ 957913 h 1265228"/>
                  <a:gd name="connsiteX4" fmla="*/ 1013671 w 1014538"/>
                  <a:gd name="connsiteY4" fmla="*/ 1265112 h 1265228"/>
                  <a:gd name="connsiteX5" fmla="*/ 586951 w 1014538"/>
                  <a:gd name="connsiteY5" fmla="*/ 926022 h 1265228"/>
                  <a:gd name="connsiteX6" fmla="*/ 172098 w 1014538"/>
                  <a:gd name="connsiteY6" fmla="*/ 410169 h 1265228"/>
                  <a:gd name="connsiteX7" fmla="*/ 160231 w 1014538"/>
                  <a:gd name="connsiteY7" fmla="*/ 198312 h 1265228"/>
                  <a:gd name="connsiteX8" fmla="*/ 34501 w 1014538"/>
                  <a:gd name="connsiteY8" fmla="*/ 192 h 1265228"/>
                  <a:gd name="connsiteX0" fmla="*/ 34501 w 1014629"/>
                  <a:gd name="connsiteY0" fmla="*/ 192 h 1265319"/>
                  <a:gd name="connsiteX1" fmla="*/ 4021 w 1014629"/>
                  <a:gd name="connsiteY1" fmla="*/ 167832 h 1265319"/>
                  <a:gd name="connsiteX2" fmla="*/ 106891 w 1014629"/>
                  <a:gd name="connsiteY2" fmla="*/ 457392 h 1265319"/>
                  <a:gd name="connsiteX3" fmla="*/ 465270 w 1014629"/>
                  <a:gd name="connsiteY3" fmla="*/ 967840 h 1265319"/>
                  <a:gd name="connsiteX4" fmla="*/ 1013671 w 1014629"/>
                  <a:gd name="connsiteY4" fmla="*/ 1265112 h 1265319"/>
                  <a:gd name="connsiteX5" fmla="*/ 586951 w 1014629"/>
                  <a:gd name="connsiteY5" fmla="*/ 926022 h 1265319"/>
                  <a:gd name="connsiteX6" fmla="*/ 172098 w 1014629"/>
                  <a:gd name="connsiteY6" fmla="*/ 410169 h 1265319"/>
                  <a:gd name="connsiteX7" fmla="*/ 160231 w 1014629"/>
                  <a:gd name="connsiteY7" fmla="*/ 198312 h 1265319"/>
                  <a:gd name="connsiteX8" fmla="*/ 34501 w 1014629"/>
                  <a:gd name="connsiteY8" fmla="*/ 192 h 1265319"/>
                  <a:gd name="connsiteX0" fmla="*/ 34501 w 1042793"/>
                  <a:gd name="connsiteY0" fmla="*/ 192 h 1276678"/>
                  <a:gd name="connsiteX1" fmla="*/ 4021 w 1042793"/>
                  <a:gd name="connsiteY1" fmla="*/ 167832 h 1276678"/>
                  <a:gd name="connsiteX2" fmla="*/ 106891 w 1042793"/>
                  <a:gd name="connsiteY2" fmla="*/ 457392 h 1276678"/>
                  <a:gd name="connsiteX3" fmla="*/ 465270 w 1042793"/>
                  <a:gd name="connsiteY3" fmla="*/ 967840 h 1276678"/>
                  <a:gd name="connsiteX4" fmla="*/ 1013671 w 1042793"/>
                  <a:gd name="connsiteY4" fmla="*/ 1265112 h 1276678"/>
                  <a:gd name="connsiteX5" fmla="*/ 927366 w 1042793"/>
                  <a:gd name="connsiteY5" fmla="*/ 1187929 h 1276678"/>
                  <a:gd name="connsiteX6" fmla="*/ 586951 w 1042793"/>
                  <a:gd name="connsiteY6" fmla="*/ 926022 h 1276678"/>
                  <a:gd name="connsiteX7" fmla="*/ 172098 w 1042793"/>
                  <a:gd name="connsiteY7" fmla="*/ 410169 h 1276678"/>
                  <a:gd name="connsiteX8" fmla="*/ 160231 w 1042793"/>
                  <a:gd name="connsiteY8" fmla="*/ 198312 h 1276678"/>
                  <a:gd name="connsiteX9" fmla="*/ 34501 w 1042793"/>
                  <a:gd name="connsiteY9" fmla="*/ 192 h 1276678"/>
                  <a:gd name="connsiteX0" fmla="*/ 34501 w 1084340"/>
                  <a:gd name="connsiteY0" fmla="*/ 192 h 1268036"/>
                  <a:gd name="connsiteX1" fmla="*/ 4021 w 1084340"/>
                  <a:gd name="connsiteY1" fmla="*/ 167832 h 1268036"/>
                  <a:gd name="connsiteX2" fmla="*/ 106891 w 1084340"/>
                  <a:gd name="connsiteY2" fmla="*/ 457392 h 1268036"/>
                  <a:gd name="connsiteX3" fmla="*/ 465270 w 1084340"/>
                  <a:gd name="connsiteY3" fmla="*/ 967840 h 1268036"/>
                  <a:gd name="connsiteX4" fmla="*/ 1013671 w 1084340"/>
                  <a:gd name="connsiteY4" fmla="*/ 1265112 h 1268036"/>
                  <a:gd name="connsiteX5" fmla="*/ 1030833 w 1084340"/>
                  <a:gd name="connsiteY5" fmla="*/ 1108512 h 1268036"/>
                  <a:gd name="connsiteX6" fmla="*/ 586951 w 1084340"/>
                  <a:gd name="connsiteY6" fmla="*/ 926022 h 1268036"/>
                  <a:gd name="connsiteX7" fmla="*/ 172098 w 1084340"/>
                  <a:gd name="connsiteY7" fmla="*/ 410169 h 1268036"/>
                  <a:gd name="connsiteX8" fmla="*/ 160231 w 1084340"/>
                  <a:gd name="connsiteY8" fmla="*/ 198312 h 1268036"/>
                  <a:gd name="connsiteX9" fmla="*/ 34501 w 1084340"/>
                  <a:gd name="connsiteY9" fmla="*/ 192 h 1268036"/>
                  <a:gd name="connsiteX0" fmla="*/ 34501 w 1072326"/>
                  <a:gd name="connsiteY0" fmla="*/ 192 h 1267747"/>
                  <a:gd name="connsiteX1" fmla="*/ 4021 w 1072326"/>
                  <a:gd name="connsiteY1" fmla="*/ 167832 h 1267747"/>
                  <a:gd name="connsiteX2" fmla="*/ 106891 w 1072326"/>
                  <a:gd name="connsiteY2" fmla="*/ 457392 h 1267747"/>
                  <a:gd name="connsiteX3" fmla="*/ 465270 w 1072326"/>
                  <a:gd name="connsiteY3" fmla="*/ 967840 h 1267747"/>
                  <a:gd name="connsiteX4" fmla="*/ 1013671 w 1072326"/>
                  <a:gd name="connsiteY4" fmla="*/ 1265112 h 1267747"/>
                  <a:gd name="connsiteX5" fmla="*/ 1030833 w 1072326"/>
                  <a:gd name="connsiteY5" fmla="*/ 1108512 h 1267747"/>
                  <a:gd name="connsiteX6" fmla="*/ 783140 w 1072326"/>
                  <a:gd name="connsiteY6" fmla="*/ 1022475 h 1267747"/>
                  <a:gd name="connsiteX7" fmla="*/ 586951 w 1072326"/>
                  <a:gd name="connsiteY7" fmla="*/ 926022 h 1267747"/>
                  <a:gd name="connsiteX8" fmla="*/ 172098 w 1072326"/>
                  <a:gd name="connsiteY8" fmla="*/ 410169 h 1267747"/>
                  <a:gd name="connsiteX9" fmla="*/ 160231 w 1072326"/>
                  <a:gd name="connsiteY9" fmla="*/ 198312 h 1267747"/>
                  <a:gd name="connsiteX10" fmla="*/ 34501 w 1072326"/>
                  <a:gd name="connsiteY10" fmla="*/ 192 h 1267747"/>
                  <a:gd name="connsiteX0" fmla="*/ 34501 w 1072326"/>
                  <a:gd name="connsiteY0" fmla="*/ 192 h 1267747"/>
                  <a:gd name="connsiteX1" fmla="*/ 4021 w 1072326"/>
                  <a:gd name="connsiteY1" fmla="*/ 167832 h 1267747"/>
                  <a:gd name="connsiteX2" fmla="*/ 106891 w 1072326"/>
                  <a:gd name="connsiteY2" fmla="*/ 457392 h 1267747"/>
                  <a:gd name="connsiteX3" fmla="*/ 465270 w 1072326"/>
                  <a:gd name="connsiteY3" fmla="*/ 967840 h 1267747"/>
                  <a:gd name="connsiteX4" fmla="*/ 1013671 w 1072326"/>
                  <a:gd name="connsiteY4" fmla="*/ 1265112 h 1267747"/>
                  <a:gd name="connsiteX5" fmla="*/ 1030833 w 1072326"/>
                  <a:gd name="connsiteY5" fmla="*/ 1108512 h 1267747"/>
                  <a:gd name="connsiteX6" fmla="*/ 780004 w 1072326"/>
                  <a:gd name="connsiteY6" fmla="*/ 1062184 h 1267747"/>
                  <a:gd name="connsiteX7" fmla="*/ 586951 w 1072326"/>
                  <a:gd name="connsiteY7" fmla="*/ 926022 h 1267747"/>
                  <a:gd name="connsiteX8" fmla="*/ 172098 w 1072326"/>
                  <a:gd name="connsiteY8" fmla="*/ 410169 h 1267747"/>
                  <a:gd name="connsiteX9" fmla="*/ 160231 w 1072326"/>
                  <a:gd name="connsiteY9" fmla="*/ 198312 h 1267747"/>
                  <a:gd name="connsiteX10" fmla="*/ 34501 w 1072326"/>
                  <a:gd name="connsiteY10" fmla="*/ 192 h 1267747"/>
                  <a:gd name="connsiteX0" fmla="*/ 34501 w 1072326"/>
                  <a:gd name="connsiteY0" fmla="*/ 192 h 1267747"/>
                  <a:gd name="connsiteX1" fmla="*/ 4021 w 1072326"/>
                  <a:gd name="connsiteY1" fmla="*/ 167832 h 1267747"/>
                  <a:gd name="connsiteX2" fmla="*/ 106891 w 1072326"/>
                  <a:gd name="connsiteY2" fmla="*/ 457392 h 1267747"/>
                  <a:gd name="connsiteX3" fmla="*/ 465270 w 1072326"/>
                  <a:gd name="connsiteY3" fmla="*/ 967840 h 1267747"/>
                  <a:gd name="connsiteX4" fmla="*/ 1013671 w 1072326"/>
                  <a:gd name="connsiteY4" fmla="*/ 1265112 h 1267747"/>
                  <a:gd name="connsiteX5" fmla="*/ 1030833 w 1072326"/>
                  <a:gd name="connsiteY5" fmla="*/ 1108512 h 1267747"/>
                  <a:gd name="connsiteX6" fmla="*/ 776869 w 1072326"/>
                  <a:gd name="connsiteY6" fmla="*/ 1072111 h 1267747"/>
                  <a:gd name="connsiteX7" fmla="*/ 586951 w 1072326"/>
                  <a:gd name="connsiteY7" fmla="*/ 926022 h 1267747"/>
                  <a:gd name="connsiteX8" fmla="*/ 172098 w 1072326"/>
                  <a:gd name="connsiteY8" fmla="*/ 410169 h 1267747"/>
                  <a:gd name="connsiteX9" fmla="*/ 160231 w 1072326"/>
                  <a:gd name="connsiteY9" fmla="*/ 198312 h 1267747"/>
                  <a:gd name="connsiteX10" fmla="*/ 34501 w 1072326"/>
                  <a:gd name="connsiteY10" fmla="*/ 192 h 1267747"/>
                  <a:gd name="connsiteX0" fmla="*/ 34501 w 1072326"/>
                  <a:gd name="connsiteY0" fmla="*/ 192 h 1267747"/>
                  <a:gd name="connsiteX1" fmla="*/ 4021 w 1072326"/>
                  <a:gd name="connsiteY1" fmla="*/ 167832 h 1267747"/>
                  <a:gd name="connsiteX2" fmla="*/ 106891 w 1072326"/>
                  <a:gd name="connsiteY2" fmla="*/ 457392 h 1267747"/>
                  <a:gd name="connsiteX3" fmla="*/ 465270 w 1072326"/>
                  <a:gd name="connsiteY3" fmla="*/ 967840 h 1267747"/>
                  <a:gd name="connsiteX4" fmla="*/ 1013671 w 1072326"/>
                  <a:gd name="connsiteY4" fmla="*/ 1265112 h 1267747"/>
                  <a:gd name="connsiteX5" fmla="*/ 1030833 w 1072326"/>
                  <a:gd name="connsiteY5" fmla="*/ 1108512 h 1267747"/>
                  <a:gd name="connsiteX6" fmla="*/ 758057 w 1072326"/>
                  <a:gd name="connsiteY6" fmla="*/ 1078729 h 1267747"/>
                  <a:gd name="connsiteX7" fmla="*/ 586951 w 1072326"/>
                  <a:gd name="connsiteY7" fmla="*/ 926022 h 1267747"/>
                  <a:gd name="connsiteX8" fmla="*/ 172098 w 1072326"/>
                  <a:gd name="connsiteY8" fmla="*/ 410169 h 1267747"/>
                  <a:gd name="connsiteX9" fmla="*/ 160231 w 1072326"/>
                  <a:gd name="connsiteY9" fmla="*/ 198312 h 1267747"/>
                  <a:gd name="connsiteX10" fmla="*/ 34501 w 1072326"/>
                  <a:gd name="connsiteY10" fmla="*/ 192 h 1267747"/>
                  <a:gd name="connsiteX0" fmla="*/ 34501 w 1088519"/>
                  <a:gd name="connsiteY0" fmla="*/ 192 h 1266262"/>
                  <a:gd name="connsiteX1" fmla="*/ 4021 w 1088519"/>
                  <a:gd name="connsiteY1" fmla="*/ 167832 h 1266262"/>
                  <a:gd name="connsiteX2" fmla="*/ 106891 w 1088519"/>
                  <a:gd name="connsiteY2" fmla="*/ 457392 h 1266262"/>
                  <a:gd name="connsiteX3" fmla="*/ 465270 w 1088519"/>
                  <a:gd name="connsiteY3" fmla="*/ 967840 h 1266262"/>
                  <a:gd name="connsiteX4" fmla="*/ 1013671 w 1088519"/>
                  <a:gd name="connsiteY4" fmla="*/ 1265112 h 1266262"/>
                  <a:gd name="connsiteX5" fmla="*/ 1059051 w 1088519"/>
                  <a:gd name="connsiteY5" fmla="*/ 1068804 h 1266262"/>
                  <a:gd name="connsiteX6" fmla="*/ 758057 w 1088519"/>
                  <a:gd name="connsiteY6" fmla="*/ 1078729 h 1266262"/>
                  <a:gd name="connsiteX7" fmla="*/ 586951 w 1088519"/>
                  <a:gd name="connsiteY7" fmla="*/ 926022 h 1266262"/>
                  <a:gd name="connsiteX8" fmla="*/ 172098 w 1088519"/>
                  <a:gd name="connsiteY8" fmla="*/ 410169 h 1266262"/>
                  <a:gd name="connsiteX9" fmla="*/ 160231 w 1088519"/>
                  <a:gd name="connsiteY9" fmla="*/ 198312 h 1266262"/>
                  <a:gd name="connsiteX10" fmla="*/ 34501 w 1088519"/>
                  <a:gd name="connsiteY10" fmla="*/ 192 h 1266262"/>
                  <a:gd name="connsiteX0" fmla="*/ 34501 w 1079884"/>
                  <a:gd name="connsiteY0" fmla="*/ 192 h 1312359"/>
                  <a:gd name="connsiteX1" fmla="*/ 4021 w 1079884"/>
                  <a:gd name="connsiteY1" fmla="*/ 167832 h 1312359"/>
                  <a:gd name="connsiteX2" fmla="*/ 106891 w 1079884"/>
                  <a:gd name="connsiteY2" fmla="*/ 457392 h 1312359"/>
                  <a:gd name="connsiteX3" fmla="*/ 465270 w 1079884"/>
                  <a:gd name="connsiteY3" fmla="*/ 967840 h 1312359"/>
                  <a:gd name="connsiteX4" fmla="*/ 988588 w 1079884"/>
                  <a:gd name="connsiteY4" fmla="*/ 1311439 h 1312359"/>
                  <a:gd name="connsiteX5" fmla="*/ 1059051 w 1079884"/>
                  <a:gd name="connsiteY5" fmla="*/ 1068804 h 1312359"/>
                  <a:gd name="connsiteX6" fmla="*/ 758057 w 1079884"/>
                  <a:gd name="connsiteY6" fmla="*/ 1078729 h 1312359"/>
                  <a:gd name="connsiteX7" fmla="*/ 586951 w 1079884"/>
                  <a:gd name="connsiteY7" fmla="*/ 926022 h 1312359"/>
                  <a:gd name="connsiteX8" fmla="*/ 172098 w 1079884"/>
                  <a:gd name="connsiteY8" fmla="*/ 410169 h 1312359"/>
                  <a:gd name="connsiteX9" fmla="*/ 160231 w 1079884"/>
                  <a:gd name="connsiteY9" fmla="*/ 198312 h 1312359"/>
                  <a:gd name="connsiteX10" fmla="*/ 34501 w 1079884"/>
                  <a:gd name="connsiteY10" fmla="*/ 192 h 131235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58057 w 1080764"/>
                  <a:gd name="connsiteY6" fmla="*/ 1078729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73734 w 1080764"/>
                  <a:gd name="connsiteY6" fmla="*/ 1078729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76869 w 1080764"/>
                  <a:gd name="connsiteY6" fmla="*/ 1078729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80005 w 1080764"/>
                  <a:gd name="connsiteY6" fmla="*/ 1075420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89411 w 1080764"/>
                  <a:gd name="connsiteY6" fmla="*/ 1065493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1899"/>
                  <a:gd name="connsiteY0" fmla="*/ 192 h 1312250"/>
                  <a:gd name="connsiteX1" fmla="*/ 4021 w 1081899"/>
                  <a:gd name="connsiteY1" fmla="*/ 167832 h 1312250"/>
                  <a:gd name="connsiteX2" fmla="*/ 106891 w 1081899"/>
                  <a:gd name="connsiteY2" fmla="*/ 457392 h 1312250"/>
                  <a:gd name="connsiteX3" fmla="*/ 443323 w 1081899"/>
                  <a:gd name="connsiteY3" fmla="*/ 974458 h 1312250"/>
                  <a:gd name="connsiteX4" fmla="*/ 988588 w 1081899"/>
                  <a:gd name="connsiteY4" fmla="*/ 1311439 h 1312250"/>
                  <a:gd name="connsiteX5" fmla="*/ 1059051 w 1081899"/>
                  <a:gd name="connsiteY5" fmla="*/ 1068804 h 1312250"/>
                  <a:gd name="connsiteX6" fmla="*/ 1059052 w 1081899"/>
                  <a:gd name="connsiteY6" fmla="*/ 1065493 h 1312250"/>
                  <a:gd name="connsiteX7" fmla="*/ 789411 w 1081899"/>
                  <a:gd name="connsiteY7" fmla="*/ 1065493 h 1312250"/>
                  <a:gd name="connsiteX8" fmla="*/ 586951 w 1081899"/>
                  <a:gd name="connsiteY8" fmla="*/ 926022 h 1312250"/>
                  <a:gd name="connsiteX9" fmla="*/ 172098 w 1081899"/>
                  <a:gd name="connsiteY9" fmla="*/ 410169 h 1312250"/>
                  <a:gd name="connsiteX10" fmla="*/ 160231 w 1081899"/>
                  <a:gd name="connsiteY10" fmla="*/ 198312 h 1312250"/>
                  <a:gd name="connsiteX11" fmla="*/ 34501 w 1081899"/>
                  <a:gd name="connsiteY11" fmla="*/ 192 h 1312250"/>
                  <a:gd name="connsiteX0" fmla="*/ 34501 w 1123799"/>
                  <a:gd name="connsiteY0" fmla="*/ 192 h 1312250"/>
                  <a:gd name="connsiteX1" fmla="*/ 4021 w 1123799"/>
                  <a:gd name="connsiteY1" fmla="*/ 167832 h 1312250"/>
                  <a:gd name="connsiteX2" fmla="*/ 106891 w 1123799"/>
                  <a:gd name="connsiteY2" fmla="*/ 457392 h 1312250"/>
                  <a:gd name="connsiteX3" fmla="*/ 443323 w 1123799"/>
                  <a:gd name="connsiteY3" fmla="*/ 974458 h 1312250"/>
                  <a:gd name="connsiteX4" fmla="*/ 988588 w 1123799"/>
                  <a:gd name="connsiteY4" fmla="*/ 1311439 h 1312250"/>
                  <a:gd name="connsiteX5" fmla="*/ 1059051 w 1123799"/>
                  <a:gd name="connsiteY5" fmla="*/ 1068804 h 1312250"/>
                  <a:gd name="connsiteX6" fmla="*/ 1110785 w 1123799"/>
                  <a:gd name="connsiteY6" fmla="*/ 1017511 h 1312250"/>
                  <a:gd name="connsiteX7" fmla="*/ 789411 w 1123799"/>
                  <a:gd name="connsiteY7" fmla="*/ 1065493 h 1312250"/>
                  <a:gd name="connsiteX8" fmla="*/ 586951 w 1123799"/>
                  <a:gd name="connsiteY8" fmla="*/ 926022 h 1312250"/>
                  <a:gd name="connsiteX9" fmla="*/ 172098 w 1123799"/>
                  <a:gd name="connsiteY9" fmla="*/ 410169 h 1312250"/>
                  <a:gd name="connsiteX10" fmla="*/ 160231 w 1123799"/>
                  <a:gd name="connsiteY10" fmla="*/ 198312 h 1312250"/>
                  <a:gd name="connsiteX11" fmla="*/ 34501 w 1123799"/>
                  <a:gd name="connsiteY11" fmla="*/ 192 h 1312250"/>
                  <a:gd name="connsiteX0" fmla="*/ 34501 w 1141480"/>
                  <a:gd name="connsiteY0" fmla="*/ 192 h 1312042"/>
                  <a:gd name="connsiteX1" fmla="*/ 4021 w 1141480"/>
                  <a:gd name="connsiteY1" fmla="*/ 167832 h 1312042"/>
                  <a:gd name="connsiteX2" fmla="*/ 106891 w 1141480"/>
                  <a:gd name="connsiteY2" fmla="*/ 457392 h 1312042"/>
                  <a:gd name="connsiteX3" fmla="*/ 443323 w 1141480"/>
                  <a:gd name="connsiteY3" fmla="*/ 974458 h 1312042"/>
                  <a:gd name="connsiteX4" fmla="*/ 988588 w 1141480"/>
                  <a:gd name="connsiteY4" fmla="*/ 1311439 h 1312042"/>
                  <a:gd name="connsiteX5" fmla="*/ 1129597 w 1141480"/>
                  <a:gd name="connsiteY5" fmla="*/ 1057223 h 1312042"/>
                  <a:gd name="connsiteX6" fmla="*/ 1110785 w 1141480"/>
                  <a:gd name="connsiteY6" fmla="*/ 1017511 h 1312042"/>
                  <a:gd name="connsiteX7" fmla="*/ 789411 w 1141480"/>
                  <a:gd name="connsiteY7" fmla="*/ 1065493 h 1312042"/>
                  <a:gd name="connsiteX8" fmla="*/ 586951 w 1141480"/>
                  <a:gd name="connsiteY8" fmla="*/ 926022 h 1312042"/>
                  <a:gd name="connsiteX9" fmla="*/ 172098 w 1141480"/>
                  <a:gd name="connsiteY9" fmla="*/ 410169 h 1312042"/>
                  <a:gd name="connsiteX10" fmla="*/ 160231 w 1141480"/>
                  <a:gd name="connsiteY10" fmla="*/ 198312 h 1312042"/>
                  <a:gd name="connsiteX11" fmla="*/ 34501 w 1141480"/>
                  <a:gd name="connsiteY11" fmla="*/ 192 h 1312042"/>
                  <a:gd name="connsiteX0" fmla="*/ 34501 w 1183344"/>
                  <a:gd name="connsiteY0" fmla="*/ 192 h 1312042"/>
                  <a:gd name="connsiteX1" fmla="*/ 4021 w 1183344"/>
                  <a:gd name="connsiteY1" fmla="*/ 167832 h 1312042"/>
                  <a:gd name="connsiteX2" fmla="*/ 106891 w 1183344"/>
                  <a:gd name="connsiteY2" fmla="*/ 457392 h 1312042"/>
                  <a:gd name="connsiteX3" fmla="*/ 443323 w 1183344"/>
                  <a:gd name="connsiteY3" fmla="*/ 974458 h 1312042"/>
                  <a:gd name="connsiteX4" fmla="*/ 988588 w 1183344"/>
                  <a:gd name="connsiteY4" fmla="*/ 1311439 h 1312042"/>
                  <a:gd name="connsiteX5" fmla="*/ 1129597 w 1183344"/>
                  <a:gd name="connsiteY5" fmla="*/ 1057223 h 1312042"/>
                  <a:gd name="connsiteX6" fmla="*/ 1168789 w 1183344"/>
                  <a:gd name="connsiteY6" fmla="*/ 946366 h 1312042"/>
                  <a:gd name="connsiteX7" fmla="*/ 789411 w 1183344"/>
                  <a:gd name="connsiteY7" fmla="*/ 1065493 h 1312042"/>
                  <a:gd name="connsiteX8" fmla="*/ 586951 w 1183344"/>
                  <a:gd name="connsiteY8" fmla="*/ 926022 h 1312042"/>
                  <a:gd name="connsiteX9" fmla="*/ 172098 w 1183344"/>
                  <a:gd name="connsiteY9" fmla="*/ 410169 h 1312042"/>
                  <a:gd name="connsiteX10" fmla="*/ 160231 w 1183344"/>
                  <a:gd name="connsiteY10" fmla="*/ 198312 h 1312042"/>
                  <a:gd name="connsiteX11" fmla="*/ 34501 w 1183344"/>
                  <a:gd name="connsiteY11" fmla="*/ 192 h 1312042"/>
                  <a:gd name="connsiteX0" fmla="*/ 34501 w 1198549"/>
                  <a:gd name="connsiteY0" fmla="*/ 192 h 1312042"/>
                  <a:gd name="connsiteX1" fmla="*/ 4021 w 1198549"/>
                  <a:gd name="connsiteY1" fmla="*/ 167832 h 1312042"/>
                  <a:gd name="connsiteX2" fmla="*/ 106891 w 1198549"/>
                  <a:gd name="connsiteY2" fmla="*/ 457392 h 1312042"/>
                  <a:gd name="connsiteX3" fmla="*/ 443323 w 1198549"/>
                  <a:gd name="connsiteY3" fmla="*/ 974458 h 1312042"/>
                  <a:gd name="connsiteX4" fmla="*/ 988588 w 1198549"/>
                  <a:gd name="connsiteY4" fmla="*/ 1311439 h 1312042"/>
                  <a:gd name="connsiteX5" fmla="*/ 1129597 w 1198549"/>
                  <a:gd name="connsiteY5" fmla="*/ 1057223 h 1312042"/>
                  <a:gd name="connsiteX6" fmla="*/ 1186033 w 1198549"/>
                  <a:gd name="connsiteY6" fmla="*/ 929821 h 1312042"/>
                  <a:gd name="connsiteX7" fmla="*/ 789411 w 1198549"/>
                  <a:gd name="connsiteY7" fmla="*/ 1065493 h 1312042"/>
                  <a:gd name="connsiteX8" fmla="*/ 586951 w 1198549"/>
                  <a:gd name="connsiteY8" fmla="*/ 926022 h 1312042"/>
                  <a:gd name="connsiteX9" fmla="*/ 172098 w 1198549"/>
                  <a:gd name="connsiteY9" fmla="*/ 410169 h 1312042"/>
                  <a:gd name="connsiteX10" fmla="*/ 160231 w 1198549"/>
                  <a:gd name="connsiteY10" fmla="*/ 198312 h 1312042"/>
                  <a:gd name="connsiteX11" fmla="*/ 34501 w 1198549"/>
                  <a:gd name="connsiteY11" fmla="*/ 192 h 1312042"/>
                  <a:gd name="connsiteX0" fmla="*/ 34501 w 1197557"/>
                  <a:gd name="connsiteY0" fmla="*/ 192 h 1312042"/>
                  <a:gd name="connsiteX1" fmla="*/ 4021 w 1197557"/>
                  <a:gd name="connsiteY1" fmla="*/ 167832 h 1312042"/>
                  <a:gd name="connsiteX2" fmla="*/ 106891 w 1197557"/>
                  <a:gd name="connsiteY2" fmla="*/ 457392 h 1312042"/>
                  <a:gd name="connsiteX3" fmla="*/ 443323 w 1197557"/>
                  <a:gd name="connsiteY3" fmla="*/ 974458 h 1312042"/>
                  <a:gd name="connsiteX4" fmla="*/ 988588 w 1197557"/>
                  <a:gd name="connsiteY4" fmla="*/ 1311439 h 1312042"/>
                  <a:gd name="connsiteX5" fmla="*/ 1129597 w 1197557"/>
                  <a:gd name="connsiteY5" fmla="*/ 1057223 h 1312042"/>
                  <a:gd name="connsiteX6" fmla="*/ 1186033 w 1197557"/>
                  <a:gd name="connsiteY6" fmla="*/ 929821 h 1312042"/>
                  <a:gd name="connsiteX7" fmla="*/ 897579 w 1197557"/>
                  <a:gd name="connsiteY7" fmla="*/ 1075420 h 1312042"/>
                  <a:gd name="connsiteX8" fmla="*/ 789411 w 1197557"/>
                  <a:gd name="connsiteY8" fmla="*/ 1065493 h 1312042"/>
                  <a:gd name="connsiteX9" fmla="*/ 586951 w 1197557"/>
                  <a:gd name="connsiteY9" fmla="*/ 926022 h 1312042"/>
                  <a:gd name="connsiteX10" fmla="*/ 172098 w 1197557"/>
                  <a:gd name="connsiteY10" fmla="*/ 410169 h 1312042"/>
                  <a:gd name="connsiteX11" fmla="*/ 160231 w 1197557"/>
                  <a:gd name="connsiteY11" fmla="*/ 198312 h 1312042"/>
                  <a:gd name="connsiteX12" fmla="*/ 34501 w 1197557"/>
                  <a:gd name="connsiteY12" fmla="*/ 192 h 1312042"/>
                  <a:gd name="connsiteX0" fmla="*/ 34501 w 1197557"/>
                  <a:gd name="connsiteY0" fmla="*/ 192 h 1312042"/>
                  <a:gd name="connsiteX1" fmla="*/ 4021 w 1197557"/>
                  <a:gd name="connsiteY1" fmla="*/ 167832 h 1312042"/>
                  <a:gd name="connsiteX2" fmla="*/ 106891 w 1197557"/>
                  <a:gd name="connsiteY2" fmla="*/ 457392 h 1312042"/>
                  <a:gd name="connsiteX3" fmla="*/ 443323 w 1197557"/>
                  <a:gd name="connsiteY3" fmla="*/ 974458 h 1312042"/>
                  <a:gd name="connsiteX4" fmla="*/ 988588 w 1197557"/>
                  <a:gd name="connsiteY4" fmla="*/ 1311439 h 1312042"/>
                  <a:gd name="connsiteX5" fmla="*/ 1129597 w 1197557"/>
                  <a:gd name="connsiteY5" fmla="*/ 1057223 h 1312042"/>
                  <a:gd name="connsiteX6" fmla="*/ 1186033 w 1197557"/>
                  <a:gd name="connsiteY6" fmla="*/ 929821 h 1312042"/>
                  <a:gd name="connsiteX7" fmla="*/ 897579 w 1197557"/>
                  <a:gd name="connsiteY7" fmla="*/ 1075420 h 1312042"/>
                  <a:gd name="connsiteX8" fmla="*/ 789411 w 1197557"/>
                  <a:gd name="connsiteY8" fmla="*/ 1065493 h 1312042"/>
                  <a:gd name="connsiteX9" fmla="*/ 586951 w 1197557"/>
                  <a:gd name="connsiteY9" fmla="*/ 926022 h 1312042"/>
                  <a:gd name="connsiteX10" fmla="*/ 172098 w 1197557"/>
                  <a:gd name="connsiteY10" fmla="*/ 410169 h 1312042"/>
                  <a:gd name="connsiteX11" fmla="*/ 160231 w 1197557"/>
                  <a:gd name="connsiteY11" fmla="*/ 198312 h 1312042"/>
                  <a:gd name="connsiteX12" fmla="*/ 34501 w 1197557"/>
                  <a:gd name="connsiteY12" fmla="*/ 192 h 1312042"/>
                  <a:gd name="connsiteX0" fmla="*/ 34501 w 1188971"/>
                  <a:gd name="connsiteY0" fmla="*/ 192 h 1312042"/>
                  <a:gd name="connsiteX1" fmla="*/ 4021 w 1188971"/>
                  <a:gd name="connsiteY1" fmla="*/ 167832 h 1312042"/>
                  <a:gd name="connsiteX2" fmla="*/ 106891 w 1188971"/>
                  <a:gd name="connsiteY2" fmla="*/ 457392 h 1312042"/>
                  <a:gd name="connsiteX3" fmla="*/ 443323 w 1188971"/>
                  <a:gd name="connsiteY3" fmla="*/ 974458 h 1312042"/>
                  <a:gd name="connsiteX4" fmla="*/ 988588 w 1188971"/>
                  <a:gd name="connsiteY4" fmla="*/ 1311439 h 1312042"/>
                  <a:gd name="connsiteX5" fmla="*/ 1129597 w 1188971"/>
                  <a:gd name="connsiteY5" fmla="*/ 1057223 h 1312042"/>
                  <a:gd name="connsiteX6" fmla="*/ 1186033 w 1188971"/>
                  <a:gd name="connsiteY6" fmla="*/ 929821 h 1312042"/>
                  <a:gd name="connsiteX7" fmla="*/ 1026129 w 1188971"/>
                  <a:gd name="connsiteY7" fmla="*/ 1012548 h 1312042"/>
                  <a:gd name="connsiteX8" fmla="*/ 897579 w 1188971"/>
                  <a:gd name="connsiteY8" fmla="*/ 1075420 h 1312042"/>
                  <a:gd name="connsiteX9" fmla="*/ 789411 w 1188971"/>
                  <a:gd name="connsiteY9" fmla="*/ 1065493 h 1312042"/>
                  <a:gd name="connsiteX10" fmla="*/ 586951 w 1188971"/>
                  <a:gd name="connsiteY10" fmla="*/ 926022 h 1312042"/>
                  <a:gd name="connsiteX11" fmla="*/ 172098 w 1188971"/>
                  <a:gd name="connsiteY11" fmla="*/ 410169 h 1312042"/>
                  <a:gd name="connsiteX12" fmla="*/ 160231 w 1188971"/>
                  <a:gd name="connsiteY12" fmla="*/ 198312 h 1312042"/>
                  <a:gd name="connsiteX13" fmla="*/ 34501 w 1188971"/>
                  <a:gd name="connsiteY13" fmla="*/ 192 h 1312042"/>
                  <a:gd name="connsiteX0" fmla="*/ 34501 w 1188971"/>
                  <a:gd name="connsiteY0" fmla="*/ 192 h 1312042"/>
                  <a:gd name="connsiteX1" fmla="*/ 4021 w 1188971"/>
                  <a:gd name="connsiteY1" fmla="*/ 167832 h 1312042"/>
                  <a:gd name="connsiteX2" fmla="*/ 106891 w 1188971"/>
                  <a:gd name="connsiteY2" fmla="*/ 457392 h 1312042"/>
                  <a:gd name="connsiteX3" fmla="*/ 443323 w 1188971"/>
                  <a:gd name="connsiteY3" fmla="*/ 974458 h 1312042"/>
                  <a:gd name="connsiteX4" fmla="*/ 988588 w 1188971"/>
                  <a:gd name="connsiteY4" fmla="*/ 1311439 h 1312042"/>
                  <a:gd name="connsiteX5" fmla="*/ 1129597 w 1188971"/>
                  <a:gd name="connsiteY5" fmla="*/ 1057223 h 1312042"/>
                  <a:gd name="connsiteX6" fmla="*/ 1186033 w 1188971"/>
                  <a:gd name="connsiteY6" fmla="*/ 929821 h 1312042"/>
                  <a:gd name="connsiteX7" fmla="*/ 1026129 w 1188971"/>
                  <a:gd name="connsiteY7" fmla="*/ 1012548 h 1312042"/>
                  <a:gd name="connsiteX8" fmla="*/ 914824 w 1188971"/>
                  <a:gd name="connsiteY8" fmla="*/ 1087002 h 1312042"/>
                  <a:gd name="connsiteX9" fmla="*/ 789411 w 1188971"/>
                  <a:gd name="connsiteY9" fmla="*/ 1065493 h 1312042"/>
                  <a:gd name="connsiteX10" fmla="*/ 586951 w 1188971"/>
                  <a:gd name="connsiteY10" fmla="*/ 926022 h 1312042"/>
                  <a:gd name="connsiteX11" fmla="*/ 172098 w 1188971"/>
                  <a:gd name="connsiteY11" fmla="*/ 410169 h 1312042"/>
                  <a:gd name="connsiteX12" fmla="*/ 160231 w 1188971"/>
                  <a:gd name="connsiteY12" fmla="*/ 198312 h 1312042"/>
                  <a:gd name="connsiteX13" fmla="*/ 34501 w 1188971"/>
                  <a:gd name="connsiteY13" fmla="*/ 192 h 1312042"/>
                  <a:gd name="connsiteX0" fmla="*/ 34501 w 1188971"/>
                  <a:gd name="connsiteY0" fmla="*/ 192 h 1312042"/>
                  <a:gd name="connsiteX1" fmla="*/ 4021 w 1188971"/>
                  <a:gd name="connsiteY1" fmla="*/ 167832 h 1312042"/>
                  <a:gd name="connsiteX2" fmla="*/ 106891 w 1188971"/>
                  <a:gd name="connsiteY2" fmla="*/ 457392 h 1312042"/>
                  <a:gd name="connsiteX3" fmla="*/ 443323 w 1188971"/>
                  <a:gd name="connsiteY3" fmla="*/ 974458 h 1312042"/>
                  <a:gd name="connsiteX4" fmla="*/ 988588 w 1188971"/>
                  <a:gd name="connsiteY4" fmla="*/ 1311439 h 1312042"/>
                  <a:gd name="connsiteX5" fmla="*/ 1129597 w 1188971"/>
                  <a:gd name="connsiteY5" fmla="*/ 1057223 h 1312042"/>
                  <a:gd name="connsiteX6" fmla="*/ 1186033 w 1188971"/>
                  <a:gd name="connsiteY6" fmla="*/ 929821 h 1312042"/>
                  <a:gd name="connsiteX7" fmla="*/ 1026129 w 1188971"/>
                  <a:gd name="connsiteY7" fmla="*/ 1012548 h 1312042"/>
                  <a:gd name="connsiteX8" fmla="*/ 914824 w 1188971"/>
                  <a:gd name="connsiteY8" fmla="*/ 1078729 h 1312042"/>
                  <a:gd name="connsiteX9" fmla="*/ 789411 w 1188971"/>
                  <a:gd name="connsiteY9" fmla="*/ 1065493 h 1312042"/>
                  <a:gd name="connsiteX10" fmla="*/ 586951 w 1188971"/>
                  <a:gd name="connsiteY10" fmla="*/ 926022 h 1312042"/>
                  <a:gd name="connsiteX11" fmla="*/ 172098 w 1188971"/>
                  <a:gd name="connsiteY11" fmla="*/ 410169 h 1312042"/>
                  <a:gd name="connsiteX12" fmla="*/ 160231 w 1188971"/>
                  <a:gd name="connsiteY12" fmla="*/ 198312 h 1312042"/>
                  <a:gd name="connsiteX13" fmla="*/ 34501 w 1188971"/>
                  <a:gd name="connsiteY13" fmla="*/ 192 h 1312042"/>
                  <a:gd name="connsiteX0" fmla="*/ 34501 w 1188971"/>
                  <a:gd name="connsiteY0" fmla="*/ 192 h 1312381"/>
                  <a:gd name="connsiteX1" fmla="*/ 4021 w 1188971"/>
                  <a:gd name="connsiteY1" fmla="*/ 167832 h 1312381"/>
                  <a:gd name="connsiteX2" fmla="*/ 106891 w 1188971"/>
                  <a:gd name="connsiteY2" fmla="*/ 457392 h 1312381"/>
                  <a:gd name="connsiteX3" fmla="*/ 468406 w 1188971"/>
                  <a:gd name="connsiteY3" fmla="*/ 952398 h 1312381"/>
                  <a:gd name="connsiteX4" fmla="*/ 988588 w 1188971"/>
                  <a:gd name="connsiteY4" fmla="*/ 1311439 h 1312381"/>
                  <a:gd name="connsiteX5" fmla="*/ 1129597 w 1188971"/>
                  <a:gd name="connsiteY5" fmla="*/ 1057223 h 1312381"/>
                  <a:gd name="connsiteX6" fmla="*/ 1186033 w 1188971"/>
                  <a:gd name="connsiteY6" fmla="*/ 929821 h 1312381"/>
                  <a:gd name="connsiteX7" fmla="*/ 1026129 w 1188971"/>
                  <a:gd name="connsiteY7" fmla="*/ 1012548 h 1312381"/>
                  <a:gd name="connsiteX8" fmla="*/ 914824 w 1188971"/>
                  <a:gd name="connsiteY8" fmla="*/ 1078729 h 1312381"/>
                  <a:gd name="connsiteX9" fmla="*/ 789411 w 1188971"/>
                  <a:gd name="connsiteY9" fmla="*/ 1065493 h 1312381"/>
                  <a:gd name="connsiteX10" fmla="*/ 586951 w 1188971"/>
                  <a:gd name="connsiteY10" fmla="*/ 926022 h 1312381"/>
                  <a:gd name="connsiteX11" fmla="*/ 172098 w 1188971"/>
                  <a:gd name="connsiteY11" fmla="*/ 410169 h 1312381"/>
                  <a:gd name="connsiteX12" fmla="*/ 160231 w 1188971"/>
                  <a:gd name="connsiteY12" fmla="*/ 198312 h 1312381"/>
                  <a:gd name="connsiteX13" fmla="*/ 34501 w 1188971"/>
                  <a:gd name="connsiteY13" fmla="*/ 192 h 1312381"/>
                  <a:gd name="connsiteX0" fmla="*/ 34501 w 1188971"/>
                  <a:gd name="connsiteY0" fmla="*/ 192 h 1294806"/>
                  <a:gd name="connsiteX1" fmla="*/ 4021 w 1188971"/>
                  <a:gd name="connsiteY1" fmla="*/ 167832 h 1294806"/>
                  <a:gd name="connsiteX2" fmla="*/ 106891 w 1188971"/>
                  <a:gd name="connsiteY2" fmla="*/ 457392 h 1294806"/>
                  <a:gd name="connsiteX3" fmla="*/ 468406 w 1188971"/>
                  <a:gd name="connsiteY3" fmla="*/ 952398 h 1294806"/>
                  <a:gd name="connsiteX4" fmla="*/ 992768 w 1188971"/>
                  <a:gd name="connsiteY4" fmla="*/ 1293790 h 1294806"/>
                  <a:gd name="connsiteX5" fmla="*/ 1129597 w 1188971"/>
                  <a:gd name="connsiteY5" fmla="*/ 1057223 h 1294806"/>
                  <a:gd name="connsiteX6" fmla="*/ 1186033 w 1188971"/>
                  <a:gd name="connsiteY6" fmla="*/ 929821 h 1294806"/>
                  <a:gd name="connsiteX7" fmla="*/ 1026129 w 1188971"/>
                  <a:gd name="connsiteY7" fmla="*/ 1012548 h 1294806"/>
                  <a:gd name="connsiteX8" fmla="*/ 914824 w 1188971"/>
                  <a:gd name="connsiteY8" fmla="*/ 1078729 h 1294806"/>
                  <a:gd name="connsiteX9" fmla="*/ 789411 w 1188971"/>
                  <a:gd name="connsiteY9" fmla="*/ 1065493 h 1294806"/>
                  <a:gd name="connsiteX10" fmla="*/ 586951 w 1188971"/>
                  <a:gd name="connsiteY10" fmla="*/ 926022 h 1294806"/>
                  <a:gd name="connsiteX11" fmla="*/ 172098 w 1188971"/>
                  <a:gd name="connsiteY11" fmla="*/ 410169 h 1294806"/>
                  <a:gd name="connsiteX12" fmla="*/ 160231 w 1188971"/>
                  <a:gd name="connsiteY12" fmla="*/ 198312 h 1294806"/>
                  <a:gd name="connsiteX13" fmla="*/ 34501 w 1188971"/>
                  <a:gd name="connsiteY13" fmla="*/ 192 h 1294806"/>
                  <a:gd name="connsiteX0" fmla="*/ 34501 w 1188971"/>
                  <a:gd name="connsiteY0" fmla="*/ 192 h 1294806"/>
                  <a:gd name="connsiteX1" fmla="*/ 4021 w 1188971"/>
                  <a:gd name="connsiteY1" fmla="*/ 167832 h 1294806"/>
                  <a:gd name="connsiteX2" fmla="*/ 106891 w 1188971"/>
                  <a:gd name="connsiteY2" fmla="*/ 457392 h 1294806"/>
                  <a:gd name="connsiteX3" fmla="*/ 468406 w 1188971"/>
                  <a:gd name="connsiteY3" fmla="*/ 952398 h 1294806"/>
                  <a:gd name="connsiteX4" fmla="*/ 992768 w 1188971"/>
                  <a:gd name="connsiteY4" fmla="*/ 1293790 h 1294806"/>
                  <a:gd name="connsiteX5" fmla="*/ 1129597 w 1188971"/>
                  <a:gd name="connsiteY5" fmla="*/ 1057223 h 1294806"/>
                  <a:gd name="connsiteX6" fmla="*/ 1186033 w 1188971"/>
                  <a:gd name="connsiteY6" fmla="*/ 929821 h 1294806"/>
                  <a:gd name="connsiteX7" fmla="*/ 1026129 w 1188971"/>
                  <a:gd name="connsiteY7" fmla="*/ 1012548 h 1294806"/>
                  <a:gd name="connsiteX8" fmla="*/ 919004 w 1188971"/>
                  <a:gd name="connsiteY8" fmla="*/ 1074317 h 1294806"/>
                  <a:gd name="connsiteX9" fmla="*/ 789411 w 1188971"/>
                  <a:gd name="connsiteY9" fmla="*/ 1065493 h 1294806"/>
                  <a:gd name="connsiteX10" fmla="*/ 586951 w 1188971"/>
                  <a:gd name="connsiteY10" fmla="*/ 926022 h 1294806"/>
                  <a:gd name="connsiteX11" fmla="*/ 172098 w 1188971"/>
                  <a:gd name="connsiteY11" fmla="*/ 410169 h 1294806"/>
                  <a:gd name="connsiteX12" fmla="*/ 160231 w 1188971"/>
                  <a:gd name="connsiteY12" fmla="*/ 198312 h 1294806"/>
                  <a:gd name="connsiteX13" fmla="*/ 34501 w 1188971"/>
                  <a:gd name="connsiteY13" fmla="*/ 192 h 1294806"/>
                  <a:gd name="connsiteX0" fmla="*/ 34501 w 1189342"/>
                  <a:gd name="connsiteY0" fmla="*/ 192 h 1294909"/>
                  <a:gd name="connsiteX1" fmla="*/ 4021 w 1189342"/>
                  <a:gd name="connsiteY1" fmla="*/ 167832 h 1294909"/>
                  <a:gd name="connsiteX2" fmla="*/ 106891 w 1189342"/>
                  <a:gd name="connsiteY2" fmla="*/ 457392 h 1294909"/>
                  <a:gd name="connsiteX3" fmla="*/ 468406 w 1189342"/>
                  <a:gd name="connsiteY3" fmla="*/ 952398 h 1294909"/>
                  <a:gd name="connsiteX4" fmla="*/ 992768 w 1189342"/>
                  <a:gd name="connsiteY4" fmla="*/ 1293790 h 1294909"/>
                  <a:gd name="connsiteX5" fmla="*/ 1137958 w 1189342"/>
                  <a:gd name="connsiteY5" fmla="*/ 1061635 h 1294909"/>
                  <a:gd name="connsiteX6" fmla="*/ 1186033 w 1189342"/>
                  <a:gd name="connsiteY6" fmla="*/ 929821 h 1294909"/>
                  <a:gd name="connsiteX7" fmla="*/ 1026129 w 1189342"/>
                  <a:gd name="connsiteY7" fmla="*/ 1012548 h 1294909"/>
                  <a:gd name="connsiteX8" fmla="*/ 919004 w 1189342"/>
                  <a:gd name="connsiteY8" fmla="*/ 1074317 h 1294909"/>
                  <a:gd name="connsiteX9" fmla="*/ 789411 w 1189342"/>
                  <a:gd name="connsiteY9" fmla="*/ 1065493 h 1294909"/>
                  <a:gd name="connsiteX10" fmla="*/ 586951 w 1189342"/>
                  <a:gd name="connsiteY10" fmla="*/ 926022 h 1294909"/>
                  <a:gd name="connsiteX11" fmla="*/ 172098 w 1189342"/>
                  <a:gd name="connsiteY11" fmla="*/ 410169 h 1294909"/>
                  <a:gd name="connsiteX12" fmla="*/ 160231 w 1189342"/>
                  <a:gd name="connsiteY12" fmla="*/ 198312 h 1294909"/>
                  <a:gd name="connsiteX13" fmla="*/ 34501 w 1189342"/>
                  <a:gd name="connsiteY13" fmla="*/ 192 h 1294909"/>
                  <a:gd name="connsiteX0" fmla="*/ 34501 w 1217588"/>
                  <a:gd name="connsiteY0" fmla="*/ 192 h 1294909"/>
                  <a:gd name="connsiteX1" fmla="*/ 4021 w 1217588"/>
                  <a:gd name="connsiteY1" fmla="*/ 167832 h 1294909"/>
                  <a:gd name="connsiteX2" fmla="*/ 106891 w 1217588"/>
                  <a:gd name="connsiteY2" fmla="*/ 457392 h 1294909"/>
                  <a:gd name="connsiteX3" fmla="*/ 468406 w 1217588"/>
                  <a:gd name="connsiteY3" fmla="*/ 952398 h 1294909"/>
                  <a:gd name="connsiteX4" fmla="*/ 992768 w 1217588"/>
                  <a:gd name="connsiteY4" fmla="*/ 1293790 h 1294909"/>
                  <a:gd name="connsiteX5" fmla="*/ 1137958 w 1217588"/>
                  <a:gd name="connsiteY5" fmla="*/ 1061635 h 1294909"/>
                  <a:gd name="connsiteX6" fmla="*/ 1215296 w 1217588"/>
                  <a:gd name="connsiteY6" fmla="*/ 916585 h 1294909"/>
                  <a:gd name="connsiteX7" fmla="*/ 1026129 w 1217588"/>
                  <a:gd name="connsiteY7" fmla="*/ 1012548 h 1294909"/>
                  <a:gd name="connsiteX8" fmla="*/ 919004 w 1217588"/>
                  <a:gd name="connsiteY8" fmla="*/ 1074317 h 1294909"/>
                  <a:gd name="connsiteX9" fmla="*/ 789411 w 1217588"/>
                  <a:gd name="connsiteY9" fmla="*/ 1065493 h 1294909"/>
                  <a:gd name="connsiteX10" fmla="*/ 586951 w 1217588"/>
                  <a:gd name="connsiteY10" fmla="*/ 926022 h 1294909"/>
                  <a:gd name="connsiteX11" fmla="*/ 172098 w 1217588"/>
                  <a:gd name="connsiteY11" fmla="*/ 410169 h 1294909"/>
                  <a:gd name="connsiteX12" fmla="*/ 160231 w 1217588"/>
                  <a:gd name="connsiteY12" fmla="*/ 198312 h 1294909"/>
                  <a:gd name="connsiteX13" fmla="*/ 34501 w 1217588"/>
                  <a:gd name="connsiteY13" fmla="*/ 192 h 1294909"/>
                  <a:gd name="connsiteX0" fmla="*/ 34501 w 1262823"/>
                  <a:gd name="connsiteY0" fmla="*/ 192 h 1294909"/>
                  <a:gd name="connsiteX1" fmla="*/ 4021 w 1262823"/>
                  <a:gd name="connsiteY1" fmla="*/ 167832 h 1294909"/>
                  <a:gd name="connsiteX2" fmla="*/ 106891 w 1262823"/>
                  <a:gd name="connsiteY2" fmla="*/ 457392 h 1294909"/>
                  <a:gd name="connsiteX3" fmla="*/ 468406 w 1262823"/>
                  <a:gd name="connsiteY3" fmla="*/ 952398 h 1294909"/>
                  <a:gd name="connsiteX4" fmla="*/ 992768 w 1262823"/>
                  <a:gd name="connsiteY4" fmla="*/ 1293790 h 1294909"/>
                  <a:gd name="connsiteX5" fmla="*/ 1137958 w 1262823"/>
                  <a:gd name="connsiteY5" fmla="*/ 1061635 h 1294909"/>
                  <a:gd name="connsiteX6" fmla="*/ 1261281 w 1262823"/>
                  <a:gd name="connsiteY6" fmla="*/ 903349 h 1294909"/>
                  <a:gd name="connsiteX7" fmla="*/ 1026129 w 1262823"/>
                  <a:gd name="connsiteY7" fmla="*/ 1012548 h 1294909"/>
                  <a:gd name="connsiteX8" fmla="*/ 919004 w 1262823"/>
                  <a:gd name="connsiteY8" fmla="*/ 1074317 h 1294909"/>
                  <a:gd name="connsiteX9" fmla="*/ 789411 w 1262823"/>
                  <a:gd name="connsiteY9" fmla="*/ 1065493 h 1294909"/>
                  <a:gd name="connsiteX10" fmla="*/ 586951 w 1262823"/>
                  <a:gd name="connsiteY10" fmla="*/ 926022 h 1294909"/>
                  <a:gd name="connsiteX11" fmla="*/ 172098 w 1262823"/>
                  <a:gd name="connsiteY11" fmla="*/ 410169 h 1294909"/>
                  <a:gd name="connsiteX12" fmla="*/ 160231 w 1262823"/>
                  <a:gd name="connsiteY12" fmla="*/ 198312 h 1294909"/>
                  <a:gd name="connsiteX13" fmla="*/ 34501 w 1262823"/>
                  <a:gd name="connsiteY13" fmla="*/ 192 h 1294909"/>
                  <a:gd name="connsiteX0" fmla="*/ 34501 w 1246310"/>
                  <a:gd name="connsiteY0" fmla="*/ 192 h 1294909"/>
                  <a:gd name="connsiteX1" fmla="*/ 4021 w 1246310"/>
                  <a:gd name="connsiteY1" fmla="*/ 167832 h 1294909"/>
                  <a:gd name="connsiteX2" fmla="*/ 106891 w 1246310"/>
                  <a:gd name="connsiteY2" fmla="*/ 457392 h 1294909"/>
                  <a:gd name="connsiteX3" fmla="*/ 468406 w 1246310"/>
                  <a:gd name="connsiteY3" fmla="*/ 952398 h 1294909"/>
                  <a:gd name="connsiteX4" fmla="*/ 992768 w 1246310"/>
                  <a:gd name="connsiteY4" fmla="*/ 1293790 h 1294909"/>
                  <a:gd name="connsiteX5" fmla="*/ 1137958 w 1246310"/>
                  <a:gd name="connsiteY5" fmla="*/ 1061635 h 1294909"/>
                  <a:gd name="connsiteX6" fmla="*/ 1244559 w 1246310"/>
                  <a:gd name="connsiteY6" fmla="*/ 850404 h 1294909"/>
                  <a:gd name="connsiteX7" fmla="*/ 1026129 w 1246310"/>
                  <a:gd name="connsiteY7" fmla="*/ 1012548 h 1294909"/>
                  <a:gd name="connsiteX8" fmla="*/ 919004 w 1246310"/>
                  <a:gd name="connsiteY8" fmla="*/ 1074317 h 1294909"/>
                  <a:gd name="connsiteX9" fmla="*/ 789411 w 1246310"/>
                  <a:gd name="connsiteY9" fmla="*/ 1065493 h 1294909"/>
                  <a:gd name="connsiteX10" fmla="*/ 586951 w 1246310"/>
                  <a:gd name="connsiteY10" fmla="*/ 926022 h 1294909"/>
                  <a:gd name="connsiteX11" fmla="*/ 172098 w 1246310"/>
                  <a:gd name="connsiteY11" fmla="*/ 410169 h 1294909"/>
                  <a:gd name="connsiteX12" fmla="*/ 160231 w 1246310"/>
                  <a:gd name="connsiteY12" fmla="*/ 198312 h 1294909"/>
                  <a:gd name="connsiteX13" fmla="*/ 34501 w 1246310"/>
                  <a:gd name="connsiteY13" fmla="*/ 192 h 1294909"/>
                  <a:gd name="connsiteX0" fmla="*/ 34501 w 1247199"/>
                  <a:gd name="connsiteY0" fmla="*/ 192 h 1295135"/>
                  <a:gd name="connsiteX1" fmla="*/ 4021 w 1247199"/>
                  <a:gd name="connsiteY1" fmla="*/ 167832 h 1295135"/>
                  <a:gd name="connsiteX2" fmla="*/ 106891 w 1247199"/>
                  <a:gd name="connsiteY2" fmla="*/ 457392 h 1295135"/>
                  <a:gd name="connsiteX3" fmla="*/ 468406 w 1247199"/>
                  <a:gd name="connsiteY3" fmla="*/ 952398 h 1295135"/>
                  <a:gd name="connsiteX4" fmla="*/ 992768 w 1247199"/>
                  <a:gd name="connsiteY4" fmla="*/ 1293790 h 1295135"/>
                  <a:gd name="connsiteX5" fmla="*/ 1179763 w 1247199"/>
                  <a:gd name="connsiteY5" fmla="*/ 1070460 h 1295135"/>
                  <a:gd name="connsiteX6" fmla="*/ 1244559 w 1247199"/>
                  <a:gd name="connsiteY6" fmla="*/ 850404 h 1295135"/>
                  <a:gd name="connsiteX7" fmla="*/ 1026129 w 1247199"/>
                  <a:gd name="connsiteY7" fmla="*/ 1012548 h 1295135"/>
                  <a:gd name="connsiteX8" fmla="*/ 919004 w 1247199"/>
                  <a:gd name="connsiteY8" fmla="*/ 1074317 h 1295135"/>
                  <a:gd name="connsiteX9" fmla="*/ 789411 w 1247199"/>
                  <a:gd name="connsiteY9" fmla="*/ 1065493 h 1295135"/>
                  <a:gd name="connsiteX10" fmla="*/ 586951 w 1247199"/>
                  <a:gd name="connsiteY10" fmla="*/ 926022 h 1295135"/>
                  <a:gd name="connsiteX11" fmla="*/ 172098 w 1247199"/>
                  <a:gd name="connsiteY11" fmla="*/ 410169 h 1295135"/>
                  <a:gd name="connsiteX12" fmla="*/ 160231 w 1247199"/>
                  <a:gd name="connsiteY12" fmla="*/ 198312 h 1295135"/>
                  <a:gd name="connsiteX13" fmla="*/ 34501 w 1247199"/>
                  <a:gd name="connsiteY13" fmla="*/ 192 h 1295135"/>
                  <a:gd name="connsiteX0" fmla="*/ 34501 w 1246101"/>
                  <a:gd name="connsiteY0" fmla="*/ 192 h 1294619"/>
                  <a:gd name="connsiteX1" fmla="*/ 4021 w 1246101"/>
                  <a:gd name="connsiteY1" fmla="*/ 167832 h 1294619"/>
                  <a:gd name="connsiteX2" fmla="*/ 106891 w 1246101"/>
                  <a:gd name="connsiteY2" fmla="*/ 457392 h 1294619"/>
                  <a:gd name="connsiteX3" fmla="*/ 468406 w 1246101"/>
                  <a:gd name="connsiteY3" fmla="*/ 952398 h 1294619"/>
                  <a:gd name="connsiteX4" fmla="*/ 992768 w 1246101"/>
                  <a:gd name="connsiteY4" fmla="*/ 1293790 h 1294619"/>
                  <a:gd name="connsiteX5" fmla="*/ 1121237 w 1246101"/>
                  <a:gd name="connsiteY5" fmla="*/ 1048399 h 1294619"/>
                  <a:gd name="connsiteX6" fmla="*/ 1244559 w 1246101"/>
                  <a:gd name="connsiteY6" fmla="*/ 850404 h 1294619"/>
                  <a:gd name="connsiteX7" fmla="*/ 1026129 w 1246101"/>
                  <a:gd name="connsiteY7" fmla="*/ 1012548 h 1294619"/>
                  <a:gd name="connsiteX8" fmla="*/ 919004 w 1246101"/>
                  <a:gd name="connsiteY8" fmla="*/ 1074317 h 1294619"/>
                  <a:gd name="connsiteX9" fmla="*/ 789411 w 1246101"/>
                  <a:gd name="connsiteY9" fmla="*/ 1065493 h 1294619"/>
                  <a:gd name="connsiteX10" fmla="*/ 586951 w 1246101"/>
                  <a:gd name="connsiteY10" fmla="*/ 926022 h 1294619"/>
                  <a:gd name="connsiteX11" fmla="*/ 172098 w 1246101"/>
                  <a:gd name="connsiteY11" fmla="*/ 410169 h 1294619"/>
                  <a:gd name="connsiteX12" fmla="*/ 160231 w 1246101"/>
                  <a:gd name="connsiteY12" fmla="*/ 198312 h 1294619"/>
                  <a:gd name="connsiteX13" fmla="*/ 34501 w 1246101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19004 w 1246507"/>
                  <a:gd name="connsiteY8" fmla="*/ 1074317 h 1294619"/>
                  <a:gd name="connsiteX9" fmla="*/ 789411 w 1246507"/>
                  <a:gd name="connsiteY9" fmla="*/ 1065493 h 1294619"/>
                  <a:gd name="connsiteX10" fmla="*/ 586951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789411 w 1246507"/>
                  <a:gd name="connsiteY9" fmla="*/ 1065493 h 1294619"/>
                  <a:gd name="connsiteX10" fmla="*/ 586951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06133 w 1246507"/>
                  <a:gd name="connsiteY9" fmla="*/ 1047845 h 1294619"/>
                  <a:gd name="connsiteX10" fmla="*/ 586951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06133 w 1246507"/>
                  <a:gd name="connsiteY9" fmla="*/ 1047845 h 1294619"/>
                  <a:gd name="connsiteX10" fmla="*/ 586951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06133 w 1246507"/>
                  <a:gd name="connsiteY9" fmla="*/ 1047845 h 1294619"/>
                  <a:gd name="connsiteX10" fmla="*/ 566048 w 1246507"/>
                  <a:gd name="connsiteY10" fmla="*/ 934846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66048 w 1246507"/>
                  <a:gd name="connsiteY10" fmla="*/ 934846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8590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56629 w 1246507"/>
                  <a:gd name="connsiteY8" fmla="*/ 1069905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69905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69905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54732"/>
                  <a:gd name="connsiteY0" fmla="*/ 192 h 1294619"/>
                  <a:gd name="connsiteX1" fmla="*/ 4021 w 1254732"/>
                  <a:gd name="connsiteY1" fmla="*/ 167832 h 1294619"/>
                  <a:gd name="connsiteX2" fmla="*/ 106891 w 1254732"/>
                  <a:gd name="connsiteY2" fmla="*/ 457392 h 1294619"/>
                  <a:gd name="connsiteX3" fmla="*/ 468406 w 1254732"/>
                  <a:gd name="connsiteY3" fmla="*/ 952398 h 1294619"/>
                  <a:gd name="connsiteX4" fmla="*/ 992768 w 1254732"/>
                  <a:gd name="connsiteY4" fmla="*/ 1293790 h 1294619"/>
                  <a:gd name="connsiteX5" fmla="*/ 1150501 w 1254732"/>
                  <a:gd name="connsiteY5" fmla="*/ 1048399 h 1294619"/>
                  <a:gd name="connsiteX6" fmla="*/ 1252920 w 1254732"/>
                  <a:gd name="connsiteY6" fmla="*/ 823932 h 1294619"/>
                  <a:gd name="connsiteX7" fmla="*/ 1055392 w 1254732"/>
                  <a:gd name="connsiteY7" fmla="*/ 1012548 h 1294619"/>
                  <a:gd name="connsiteX8" fmla="*/ 956629 w 1254732"/>
                  <a:gd name="connsiteY8" fmla="*/ 1043432 h 1294619"/>
                  <a:gd name="connsiteX9" fmla="*/ 810313 w 1254732"/>
                  <a:gd name="connsiteY9" fmla="*/ 1069906 h 1294619"/>
                  <a:gd name="connsiteX10" fmla="*/ 574409 w 1254732"/>
                  <a:gd name="connsiteY10" fmla="*/ 917198 h 1294619"/>
                  <a:gd name="connsiteX11" fmla="*/ 172098 w 1254732"/>
                  <a:gd name="connsiteY11" fmla="*/ 410169 h 1294619"/>
                  <a:gd name="connsiteX12" fmla="*/ 160231 w 1254732"/>
                  <a:gd name="connsiteY12" fmla="*/ 198312 h 1294619"/>
                  <a:gd name="connsiteX13" fmla="*/ 34501 w 1254732"/>
                  <a:gd name="connsiteY13" fmla="*/ 192 h 1294619"/>
                  <a:gd name="connsiteX0" fmla="*/ 34501 w 1254732"/>
                  <a:gd name="connsiteY0" fmla="*/ 192 h 1294619"/>
                  <a:gd name="connsiteX1" fmla="*/ 4021 w 1254732"/>
                  <a:gd name="connsiteY1" fmla="*/ 167832 h 1294619"/>
                  <a:gd name="connsiteX2" fmla="*/ 106891 w 1254732"/>
                  <a:gd name="connsiteY2" fmla="*/ 457392 h 1294619"/>
                  <a:gd name="connsiteX3" fmla="*/ 468406 w 1254732"/>
                  <a:gd name="connsiteY3" fmla="*/ 952398 h 1294619"/>
                  <a:gd name="connsiteX4" fmla="*/ 992768 w 1254732"/>
                  <a:gd name="connsiteY4" fmla="*/ 1293790 h 1294619"/>
                  <a:gd name="connsiteX5" fmla="*/ 1150501 w 1254732"/>
                  <a:gd name="connsiteY5" fmla="*/ 1048399 h 1294619"/>
                  <a:gd name="connsiteX6" fmla="*/ 1252920 w 1254732"/>
                  <a:gd name="connsiteY6" fmla="*/ 823932 h 1294619"/>
                  <a:gd name="connsiteX7" fmla="*/ 1030309 w 1254732"/>
                  <a:gd name="connsiteY7" fmla="*/ 950779 h 1294619"/>
                  <a:gd name="connsiteX8" fmla="*/ 956629 w 1254732"/>
                  <a:gd name="connsiteY8" fmla="*/ 1043432 h 1294619"/>
                  <a:gd name="connsiteX9" fmla="*/ 810313 w 1254732"/>
                  <a:gd name="connsiteY9" fmla="*/ 1069906 h 1294619"/>
                  <a:gd name="connsiteX10" fmla="*/ 574409 w 1254732"/>
                  <a:gd name="connsiteY10" fmla="*/ 917198 h 1294619"/>
                  <a:gd name="connsiteX11" fmla="*/ 172098 w 1254732"/>
                  <a:gd name="connsiteY11" fmla="*/ 410169 h 1294619"/>
                  <a:gd name="connsiteX12" fmla="*/ 160231 w 1254732"/>
                  <a:gd name="connsiteY12" fmla="*/ 198312 h 1294619"/>
                  <a:gd name="connsiteX13" fmla="*/ 34501 w 1254732"/>
                  <a:gd name="connsiteY13" fmla="*/ 192 h 1294619"/>
                  <a:gd name="connsiteX0" fmla="*/ 34501 w 1254732"/>
                  <a:gd name="connsiteY0" fmla="*/ 192 h 1294619"/>
                  <a:gd name="connsiteX1" fmla="*/ 4021 w 1254732"/>
                  <a:gd name="connsiteY1" fmla="*/ 167832 h 1294619"/>
                  <a:gd name="connsiteX2" fmla="*/ 106891 w 1254732"/>
                  <a:gd name="connsiteY2" fmla="*/ 457392 h 1294619"/>
                  <a:gd name="connsiteX3" fmla="*/ 468406 w 1254732"/>
                  <a:gd name="connsiteY3" fmla="*/ 952398 h 1294619"/>
                  <a:gd name="connsiteX4" fmla="*/ 992768 w 1254732"/>
                  <a:gd name="connsiteY4" fmla="*/ 1293790 h 1294619"/>
                  <a:gd name="connsiteX5" fmla="*/ 1150501 w 1254732"/>
                  <a:gd name="connsiteY5" fmla="*/ 1048399 h 1294619"/>
                  <a:gd name="connsiteX6" fmla="*/ 1252920 w 1254732"/>
                  <a:gd name="connsiteY6" fmla="*/ 823932 h 1294619"/>
                  <a:gd name="connsiteX7" fmla="*/ 1072114 w 1254732"/>
                  <a:gd name="connsiteY7" fmla="*/ 972840 h 1294619"/>
                  <a:gd name="connsiteX8" fmla="*/ 956629 w 1254732"/>
                  <a:gd name="connsiteY8" fmla="*/ 1043432 h 1294619"/>
                  <a:gd name="connsiteX9" fmla="*/ 810313 w 1254732"/>
                  <a:gd name="connsiteY9" fmla="*/ 1069906 h 1294619"/>
                  <a:gd name="connsiteX10" fmla="*/ 574409 w 1254732"/>
                  <a:gd name="connsiteY10" fmla="*/ 917198 h 1294619"/>
                  <a:gd name="connsiteX11" fmla="*/ 172098 w 1254732"/>
                  <a:gd name="connsiteY11" fmla="*/ 410169 h 1294619"/>
                  <a:gd name="connsiteX12" fmla="*/ 160231 w 1254732"/>
                  <a:gd name="connsiteY12" fmla="*/ 198312 h 1294619"/>
                  <a:gd name="connsiteX13" fmla="*/ 34501 w 1254732"/>
                  <a:gd name="connsiteY13" fmla="*/ 192 h 129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54732" h="1294619">
                    <a:moveTo>
                      <a:pt x="34501" y="192"/>
                    </a:moveTo>
                    <a:cubicBezTo>
                      <a:pt x="8466" y="-4888"/>
                      <a:pt x="-8044" y="91632"/>
                      <a:pt x="4021" y="167832"/>
                    </a:cubicBezTo>
                    <a:cubicBezTo>
                      <a:pt x="16086" y="244032"/>
                      <a:pt x="29494" y="326631"/>
                      <a:pt x="106891" y="457392"/>
                    </a:cubicBezTo>
                    <a:cubicBezTo>
                      <a:pt x="184288" y="588153"/>
                      <a:pt x="320760" y="812998"/>
                      <a:pt x="468406" y="952398"/>
                    </a:cubicBezTo>
                    <a:cubicBezTo>
                      <a:pt x="616052" y="1091798"/>
                      <a:pt x="879086" y="1277790"/>
                      <a:pt x="992768" y="1293790"/>
                    </a:cubicBezTo>
                    <a:cubicBezTo>
                      <a:pt x="1106450" y="1309790"/>
                      <a:pt x="1138757" y="1089390"/>
                      <a:pt x="1150501" y="1048399"/>
                    </a:cubicBezTo>
                    <a:cubicBezTo>
                      <a:pt x="1162245" y="1007408"/>
                      <a:pt x="1269903" y="830551"/>
                      <a:pt x="1252920" y="823932"/>
                    </a:cubicBezTo>
                    <a:cubicBezTo>
                      <a:pt x="1235937" y="817314"/>
                      <a:pt x="1116009" y="939750"/>
                      <a:pt x="1072114" y="972840"/>
                    </a:cubicBezTo>
                    <a:cubicBezTo>
                      <a:pt x="1024038" y="997107"/>
                      <a:pt x="996343" y="1035435"/>
                      <a:pt x="956629" y="1043432"/>
                    </a:cubicBezTo>
                    <a:cubicBezTo>
                      <a:pt x="890525" y="1066044"/>
                      <a:pt x="858426" y="1091772"/>
                      <a:pt x="810313" y="1069906"/>
                    </a:cubicBezTo>
                    <a:cubicBezTo>
                      <a:pt x="774741" y="1021568"/>
                      <a:pt x="680778" y="1027154"/>
                      <a:pt x="574409" y="917198"/>
                    </a:cubicBezTo>
                    <a:cubicBezTo>
                      <a:pt x="468040" y="807242"/>
                      <a:pt x="243218" y="531454"/>
                      <a:pt x="172098" y="410169"/>
                    </a:cubicBezTo>
                    <a:cubicBezTo>
                      <a:pt x="100978" y="288884"/>
                      <a:pt x="183164" y="266641"/>
                      <a:pt x="160231" y="198312"/>
                    </a:cubicBezTo>
                    <a:cubicBezTo>
                      <a:pt x="137298" y="129983"/>
                      <a:pt x="60536" y="5272"/>
                      <a:pt x="34501" y="192"/>
                    </a:cubicBezTo>
                    <a:close/>
                  </a:path>
                </a:pathLst>
              </a:custGeom>
              <a:solidFill>
                <a:srgbClr val="C7DC83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椭圆 132"/>
              <p:cNvSpPr/>
              <p:nvPr/>
            </p:nvSpPr>
            <p:spPr>
              <a:xfrm rot="21172904">
                <a:off x="1810847" y="2403903"/>
                <a:ext cx="287242" cy="436027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143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椭圆 133"/>
              <p:cNvSpPr/>
              <p:nvPr/>
            </p:nvSpPr>
            <p:spPr>
              <a:xfrm rot="20701164">
                <a:off x="2552240" y="3579377"/>
                <a:ext cx="395159" cy="599843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椭圆 134"/>
              <p:cNvSpPr/>
              <p:nvPr/>
            </p:nvSpPr>
            <p:spPr>
              <a:xfrm rot="19798673">
                <a:off x="2679852" y="3481199"/>
                <a:ext cx="395159" cy="599843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椭圆 135"/>
              <p:cNvSpPr/>
              <p:nvPr/>
            </p:nvSpPr>
            <p:spPr>
              <a:xfrm rot="18270662">
                <a:off x="2916619" y="3351964"/>
                <a:ext cx="395159" cy="599843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椭圆 136"/>
              <p:cNvSpPr/>
              <p:nvPr/>
            </p:nvSpPr>
            <p:spPr>
              <a:xfrm rot="17803639">
                <a:off x="2885775" y="3366115"/>
                <a:ext cx="395159" cy="599843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椭圆 137"/>
              <p:cNvSpPr/>
              <p:nvPr/>
            </p:nvSpPr>
            <p:spPr>
              <a:xfrm rot="21172904">
                <a:off x="1843072" y="2282648"/>
                <a:ext cx="207495" cy="436027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143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椭圆 138"/>
              <p:cNvSpPr/>
              <p:nvPr/>
            </p:nvSpPr>
            <p:spPr>
              <a:xfrm rot="2503115">
                <a:off x="2749585" y="3845944"/>
                <a:ext cx="319999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" name="任意多边形 139"/>
              <p:cNvSpPr/>
              <p:nvPr/>
            </p:nvSpPr>
            <p:spPr>
              <a:xfrm rot="20846767">
                <a:off x="3132155" y="3158467"/>
                <a:ext cx="435586" cy="352140"/>
              </a:xfrm>
              <a:custGeom>
                <a:avLst/>
                <a:gdLst>
                  <a:gd name="connsiteX0" fmla="*/ 230788 w 233417"/>
                  <a:gd name="connsiteY0" fmla="*/ 98 h 188701"/>
                  <a:gd name="connsiteX1" fmla="*/ 124108 w 233417"/>
                  <a:gd name="connsiteY1" fmla="*/ 80108 h 188701"/>
                  <a:gd name="connsiteX2" fmla="*/ 7903 w 233417"/>
                  <a:gd name="connsiteY2" fmla="*/ 127733 h 188701"/>
                  <a:gd name="connsiteX3" fmla="*/ 23143 w 233417"/>
                  <a:gd name="connsiteY3" fmla="*/ 188693 h 188701"/>
                  <a:gd name="connsiteX4" fmla="*/ 126013 w 233417"/>
                  <a:gd name="connsiteY4" fmla="*/ 131543 h 188701"/>
                  <a:gd name="connsiteX5" fmla="*/ 192688 w 233417"/>
                  <a:gd name="connsiteY5" fmla="*/ 64868 h 188701"/>
                  <a:gd name="connsiteX6" fmla="*/ 230788 w 233417"/>
                  <a:gd name="connsiteY6" fmla="*/ 98 h 18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417" h="188701">
                    <a:moveTo>
                      <a:pt x="230788" y="98"/>
                    </a:moveTo>
                    <a:cubicBezTo>
                      <a:pt x="219358" y="2638"/>
                      <a:pt x="161255" y="58836"/>
                      <a:pt x="124108" y="80108"/>
                    </a:cubicBezTo>
                    <a:cubicBezTo>
                      <a:pt x="86961" y="101380"/>
                      <a:pt x="24731" y="109635"/>
                      <a:pt x="7903" y="127733"/>
                    </a:cubicBezTo>
                    <a:cubicBezTo>
                      <a:pt x="-8925" y="145831"/>
                      <a:pt x="3458" y="188058"/>
                      <a:pt x="23143" y="188693"/>
                    </a:cubicBezTo>
                    <a:cubicBezTo>
                      <a:pt x="42828" y="189328"/>
                      <a:pt x="97756" y="152180"/>
                      <a:pt x="126013" y="131543"/>
                    </a:cubicBezTo>
                    <a:cubicBezTo>
                      <a:pt x="154270" y="110906"/>
                      <a:pt x="171416" y="84870"/>
                      <a:pt x="192688" y="64868"/>
                    </a:cubicBezTo>
                    <a:cubicBezTo>
                      <a:pt x="213960" y="44866"/>
                      <a:pt x="242218" y="-2442"/>
                      <a:pt x="230788" y="98"/>
                    </a:cubicBezTo>
                    <a:close/>
                  </a:path>
                </a:pathLst>
              </a:custGeom>
              <a:solidFill>
                <a:srgbClr val="486D2C"/>
              </a:solidFill>
              <a:ln>
                <a:noFill/>
              </a:ln>
              <a:effectLst>
                <a:innerShdw blurRad="63500" dist="50800" dir="16200000">
                  <a:srgbClr val="486D2C">
                    <a:alpha val="50000"/>
                  </a:srgbClr>
                </a:innerShdw>
                <a:softEdge rad="38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" name="任意多边形 140"/>
              <p:cNvSpPr/>
              <p:nvPr/>
            </p:nvSpPr>
            <p:spPr>
              <a:xfrm rot="2260229">
                <a:off x="3139473" y="3469355"/>
                <a:ext cx="257685" cy="208320"/>
              </a:xfrm>
              <a:custGeom>
                <a:avLst/>
                <a:gdLst>
                  <a:gd name="connsiteX0" fmla="*/ 230788 w 233417"/>
                  <a:gd name="connsiteY0" fmla="*/ 98 h 188701"/>
                  <a:gd name="connsiteX1" fmla="*/ 124108 w 233417"/>
                  <a:gd name="connsiteY1" fmla="*/ 80108 h 188701"/>
                  <a:gd name="connsiteX2" fmla="*/ 7903 w 233417"/>
                  <a:gd name="connsiteY2" fmla="*/ 127733 h 188701"/>
                  <a:gd name="connsiteX3" fmla="*/ 23143 w 233417"/>
                  <a:gd name="connsiteY3" fmla="*/ 188693 h 188701"/>
                  <a:gd name="connsiteX4" fmla="*/ 126013 w 233417"/>
                  <a:gd name="connsiteY4" fmla="*/ 131543 h 188701"/>
                  <a:gd name="connsiteX5" fmla="*/ 192688 w 233417"/>
                  <a:gd name="connsiteY5" fmla="*/ 64868 h 188701"/>
                  <a:gd name="connsiteX6" fmla="*/ 230788 w 233417"/>
                  <a:gd name="connsiteY6" fmla="*/ 98 h 18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417" h="188701">
                    <a:moveTo>
                      <a:pt x="230788" y="98"/>
                    </a:moveTo>
                    <a:cubicBezTo>
                      <a:pt x="219358" y="2638"/>
                      <a:pt x="161255" y="58836"/>
                      <a:pt x="124108" y="80108"/>
                    </a:cubicBezTo>
                    <a:cubicBezTo>
                      <a:pt x="86961" y="101380"/>
                      <a:pt x="24731" y="109635"/>
                      <a:pt x="7903" y="127733"/>
                    </a:cubicBezTo>
                    <a:cubicBezTo>
                      <a:pt x="-8925" y="145831"/>
                      <a:pt x="3458" y="188058"/>
                      <a:pt x="23143" y="188693"/>
                    </a:cubicBezTo>
                    <a:cubicBezTo>
                      <a:pt x="42828" y="189328"/>
                      <a:pt x="97756" y="152180"/>
                      <a:pt x="126013" y="131543"/>
                    </a:cubicBezTo>
                    <a:cubicBezTo>
                      <a:pt x="154270" y="110906"/>
                      <a:pt x="171416" y="84870"/>
                      <a:pt x="192688" y="64868"/>
                    </a:cubicBezTo>
                    <a:cubicBezTo>
                      <a:pt x="213960" y="44866"/>
                      <a:pt x="242218" y="-2442"/>
                      <a:pt x="230788" y="98"/>
                    </a:cubicBezTo>
                    <a:close/>
                  </a:path>
                </a:pathLst>
              </a:custGeom>
              <a:solidFill>
                <a:srgbClr val="6C8D3D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" name="椭圆 141"/>
              <p:cNvSpPr/>
              <p:nvPr/>
            </p:nvSpPr>
            <p:spPr>
              <a:xfrm rot="3260918">
                <a:off x="2815202" y="3730545"/>
                <a:ext cx="319999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" name="椭圆 142"/>
              <p:cNvSpPr/>
              <p:nvPr/>
            </p:nvSpPr>
            <p:spPr>
              <a:xfrm rot="7095940">
                <a:off x="2927194" y="3588461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" name="椭圆 143"/>
              <p:cNvSpPr/>
              <p:nvPr/>
            </p:nvSpPr>
            <p:spPr>
              <a:xfrm rot="8262946">
                <a:off x="3016219" y="3511920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" name="椭圆 144"/>
              <p:cNvSpPr/>
              <p:nvPr/>
            </p:nvSpPr>
            <p:spPr>
              <a:xfrm rot="6387305">
                <a:off x="3046630" y="3470977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" name="椭圆 145"/>
              <p:cNvSpPr/>
              <p:nvPr/>
            </p:nvSpPr>
            <p:spPr>
              <a:xfrm rot="6387305">
                <a:off x="3074128" y="3402291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" name="椭圆 146"/>
              <p:cNvSpPr/>
              <p:nvPr/>
            </p:nvSpPr>
            <p:spPr>
              <a:xfrm rot="4723945">
                <a:off x="3107636" y="3253935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 rot="6838728">
                <a:off x="3033322" y="3483077"/>
                <a:ext cx="211862" cy="356901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762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" name="椭圆 148"/>
              <p:cNvSpPr/>
              <p:nvPr/>
            </p:nvSpPr>
            <p:spPr>
              <a:xfrm rot="6838728">
                <a:off x="3180533" y="3427986"/>
                <a:ext cx="77375" cy="130346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" name="椭圆 149"/>
              <p:cNvSpPr/>
              <p:nvPr/>
            </p:nvSpPr>
            <p:spPr>
              <a:xfrm rot="6838728">
                <a:off x="3142155" y="3575064"/>
                <a:ext cx="77375" cy="130346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" name="椭圆 150"/>
              <p:cNvSpPr/>
              <p:nvPr/>
            </p:nvSpPr>
            <p:spPr>
              <a:xfrm rot="6838728">
                <a:off x="3175450" y="3452937"/>
                <a:ext cx="107545" cy="110150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" name="椭圆 151"/>
              <p:cNvSpPr/>
              <p:nvPr/>
            </p:nvSpPr>
            <p:spPr>
              <a:xfrm rot="6838728">
                <a:off x="3065012" y="3574725"/>
                <a:ext cx="107545" cy="110150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" name="椭圆 152"/>
              <p:cNvSpPr/>
              <p:nvPr/>
            </p:nvSpPr>
            <p:spPr>
              <a:xfrm rot="6838728">
                <a:off x="3203958" y="3449376"/>
                <a:ext cx="107545" cy="110150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" name="椭圆 153"/>
              <p:cNvSpPr/>
              <p:nvPr/>
            </p:nvSpPr>
            <p:spPr>
              <a:xfrm rot="6838728">
                <a:off x="3088968" y="3414301"/>
                <a:ext cx="211862" cy="356901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762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" name="任意多边形 154"/>
              <p:cNvSpPr/>
              <p:nvPr/>
            </p:nvSpPr>
            <p:spPr>
              <a:xfrm>
                <a:off x="2678622" y="3343338"/>
                <a:ext cx="720092" cy="1027057"/>
              </a:xfrm>
              <a:custGeom>
                <a:avLst/>
                <a:gdLst>
                  <a:gd name="connsiteX0" fmla="*/ 720092 w 720092"/>
                  <a:gd name="connsiteY0" fmla="*/ 0 h 1027057"/>
                  <a:gd name="connsiteX1" fmla="*/ 655322 w 720092"/>
                  <a:gd name="connsiteY1" fmla="*/ 95250 h 1027057"/>
                  <a:gd name="connsiteX2" fmla="*/ 611507 w 720092"/>
                  <a:gd name="connsiteY2" fmla="*/ 245745 h 1027057"/>
                  <a:gd name="connsiteX3" fmla="*/ 529592 w 720092"/>
                  <a:gd name="connsiteY3" fmla="*/ 438150 h 1027057"/>
                  <a:gd name="connsiteX4" fmla="*/ 533402 w 720092"/>
                  <a:gd name="connsiteY4" fmla="*/ 523875 h 1027057"/>
                  <a:gd name="connsiteX5" fmla="*/ 474347 w 720092"/>
                  <a:gd name="connsiteY5" fmla="*/ 535305 h 1027057"/>
                  <a:gd name="connsiteX6" fmla="*/ 367667 w 720092"/>
                  <a:gd name="connsiteY6" fmla="*/ 670560 h 1027057"/>
                  <a:gd name="connsiteX7" fmla="*/ 299087 w 720092"/>
                  <a:gd name="connsiteY7" fmla="*/ 767715 h 1027057"/>
                  <a:gd name="connsiteX8" fmla="*/ 251462 w 720092"/>
                  <a:gd name="connsiteY8" fmla="*/ 838200 h 1027057"/>
                  <a:gd name="connsiteX9" fmla="*/ 200027 w 720092"/>
                  <a:gd name="connsiteY9" fmla="*/ 908685 h 1027057"/>
                  <a:gd name="connsiteX10" fmla="*/ 142877 w 720092"/>
                  <a:gd name="connsiteY10" fmla="*/ 982980 h 1027057"/>
                  <a:gd name="connsiteX11" fmla="*/ 83822 w 720092"/>
                  <a:gd name="connsiteY11" fmla="*/ 990600 h 1027057"/>
                  <a:gd name="connsiteX12" fmla="*/ 40007 w 720092"/>
                  <a:gd name="connsiteY12" fmla="*/ 1013460 h 1027057"/>
                  <a:gd name="connsiteX13" fmla="*/ 2 w 720092"/>
                  <a:gd name="connsiteY13" fmla="*/ 1024890 h 1027057"/>
                  <a:gd name="connsiteX0" fmla="*/ 720092 w 720092"/>
                  <a:gd name="connsiteY0" fmla="*/ 0 h 1027057"/>
                  <a:gd name="connsiteX1" fmla="*/ 655322 w 720092"/>
                  <a:gd name="connsiteY1" fmla="*/ 95250 h 1027057"/>
                  <a:gd name="connsiteX2" fmla="*/ 611507 w 720092"/>
                  <a:gd name="connsiteY2" fmla="*/ 245745 h 1027057"/>
                  <a:gd name="connsiteX3" fmla="*/ 529592 w 720092"/>
                  <a:gd name="connsiteY3" fmla="*/ 438150 h 1027057"/>
                  <a:gd name="connsiteX4" fmla="*/ 533402 w 720092"/>
                  <a:gd name="connsiteY4" fmla="*/ 510540 h 1027057"/>
                  <a:gd name="connsiteX5" fmla="*/ 474347 w 720092"/>
                  <a:gd name="connsiteY5" fmla="*/ 535305 h 1027057"/>
                  <a:gd name="connsiteX6" fmla="*/ 367667 w 720092"/>
                  <a:gd name="connsiteY6" fmla="*/ 670560 h 1027057"/>
                  <a:gd name="connsiteX7" fmla="*/ 299087 w 720092"/>
                  <a:gd name="connsiteY7" fmla="*/ 767715 h 1027057"/>
                  <a:gd name="connsiteX8" fmla="*/ 251462 w 720092"/>
                  <a:gd name="connsiteY8" fmla="*/ 838200 h 1027057"/>
                  <a:gd name="connsiteX9" fmla="*/ 200027 w 720092"/>
                  <a:gd name="connsiteY9" fmla="*/ 908685 h 1027057"/>
                  <a:gd name="connsiteX10" fmla="*/ 142877 w 720092"/>
                  <a:gd name="connsiteY10" fmla="*/ 982980 h 1027057"/>
                  <a:gd name="connsiteX11" fmla="*/ 83822 w 720092"/>
                  <a:gd name="connsiteY11" fmla="*/ 990600 h 1027057"/>
                  <a:gd name="connsiteX12" fmla="*/ 40007 w 720092"/>
                  <a:gd name="connsiteY12" fmla="*/ 1013460 h 1027057"/>
                  <a:gd name="connsiteX13" fmla="*/ 2 w 720092"/>
                  <a:gd name="connsiteY13" fmla="*/ 1024890 h 1027057"/>
                  <a:gd name="connsiteX0" fmla="*/ 720092 w 720092"/>
                  <a:gd name="connsiteY0" fmla="*/ 0 h 1027057"/>
                  <a:gd name="connsiteX1" fmla="*/ 655322 w 720092"/>
                  <a:gd name="connsiteY1" fmla="*/ 95250 h 1027057"/>
                  <a:gd name="connsiteX2" fmla="*/ 611507 w 720092"/>
                  <a:gd name="connsiteY2" fmla="*/ 245745 h 1027057"/>
                  <a:gd name="connsiteX3" fmla="*/ 529592 w 720092"/>
                  <a:gd name="connsiteY3" fmla="*/ 438150 h 1027057"/>
                  <a:gd name="connsiteX4" fmla="*/ 533402 w 720092"/>
                  <a:gd name="connsiteY4" fmla="*/ 510540 h 1027057"/>
                  <a:gd name="connsiteX5" fmla="*/ 474347 w 720092"/>
                  <a:gd name="connsiteY5" fmla="*/ 535305 h 1027057"/>
                  <a:gd name="connsiteX6" fmla="*/ 367667 w 720092"/>
                  <a:gd name="connsiteY6" fmla="*/ 670560 h 1027057"/>
                  <a:gd name="connsiteX7" fmla="*/ 299087 w 720092"/>
                  <a:gd name="connsiteY7" fmla="*/ 767715 h 1027057"/>
                  <a:gd name="connsiteX8" fmla="*/ 251462 w 720092"/>
                  <a:gd name="connsiteY8" fmla="*/ 838200 h 1027057"/>
                  <a:gd name="connsiteX9" fmla="*/ 200027 w 720092"/>
                  <a:gd name="connsiteY9" fmla="*/ 908685 h 1027057"/>
                  <a:gd name="connsiteX10" fmla="*/ 144782 w 720092"/>
                  <a:gd name="connsiteY10" fmla="*/ 998220 h 1027057"/>
                  <a:gd name="connsiteX11" fmla="*/ 83822 w 720092"/>
                  <a:gd name="connsiteY11" fmla="*/ 990600 h 1027057"/>
                  <a:gd name="connsiteX12" fmla="*/ 40007 w 720092"/>
                  <a:gd name="connsiteY12" fmla="*/ 1013460 h 1027057"/>
                  <a:gd name="connsiteX13" fmla="*/ 2 w 720092"/>
                  <a:gd name="connsiteY13" fmla="*/ 1024890 h 102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0092" h="1027057">
                    <a:moveTo>
                      <a:pt x="720092" y="0"/>
                    </a:moveTo>
                    <a:cubicBezTo>
                      <a:pt x="696755" y="27146"/>
                      <a:pt x="673419" y="54293"/>
                      <a:pt x="655322" y="95250"/>
                    </a:cubicBezTo>
                    <a:cubicBezTo>
                      <a:pt x="637225" y="136207"/>
                      <a:pt x="632462" y="188595"/>
                      <a:pt x="611507" y="245745"/>
                    </a:cubicBezTo>
                    <a:cubicBezTo>
                      <a:pt x="590552" y="302895"/>
                      <a:pt x="542609" y="394018"/>
                      <a:pt x="529592" y="438150"/>
                    </a:cubicBezTo>
                    <a:cubicBezTo>
                      <a:pt x="516575" y="482282"/>
                      <a:pt x="542609" y="494348"/>
                      <a:pt x="533402" y="510540"/>
                    </a:cubicBezTo>
                    <a:cubicBezTo>
                      <a:pt x="524195" y="526732"/>
                      <a:pt x="501969" y="508635"/>
                      <a:pt x="474347" y="535305"/>
                    </a:cubicBezTo>
                    <a:cubicBezTo>
                      <a:pt x="446725" y="561975"/>
                      <a:pt x="396877" y="631825"/>
                      <a:pt x="367667" y="670560"/>
                    </a:cubicBezTo>
                    <a:cubicBezTo>
                      <a:pt x="338457" y="709295"/>
                      <a:pt x="318454" y="739775"/>
                      <a:pt x="299087" y="767715"/>
                    </a:cubicBezTo>
                    <a:cubicBezTo>
                      <a:pt x="279719" y="795655"/>
                      <a:pt x="267972" y="814705"/>
                      <a:pt x="251462" y="838200"/>
                    </a:cubicBezTo>
                    <a:cubicBezTo>
                      <a:pt x="234952" y="861695"/>
                      <a:pt x="217807" y="882015"/>
                      <a:pt x="200027" y="908685"/>
                    </a:cubicBezTo>
                    <a:cubicBezTo>
                      <a:pt x="182247" y="935355"/>
                      <a:pt x="164149" y="984568"/>
                      <a:pt x="144782" y="998220"/>
                    </a:cubicBezTo>
                    <a:cubicBezTo>
                      <a:pt x="125415" y="1011872"/>
                      <a:pt x="101285" y="988060"/>
                      <a:pt x="83822" y="990600"/>
                    </a:cubicBezTo>
                    <a:cubicBezTo>
                      <a:pt x="66359" y="993140"/>
                      <a:pt x="53977" y="1007745"/>
                      <a:pt x="40007" y="1013460"/>
                    </a:cubicBezTo>
                    <a:cubicBezTo>
                      <a:pt x="26037" y="1019175"/>
                      <a:pt x="-315" y="1032192"/>
                      <a:pt x="2" y="1024890"/>
                    </a:cubicBezTo>
                  </a:path>
                </a:pathLst>
              </a:custGeom>
              <a:noFill/>
              <a:ln>
                <a:solidFill>
                  <a:srgbClr val="871D25"/>
                </a:solidFill>
              </a:ln>
              <a:effectLst>
                <a:softEdge rad="63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56" name="矩形 155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8" name="图片 1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>
            <a:off x="5488774" y="4188128"/>
            <a:ext cx="4347579" cy="1631356"/>
            <a:chOff x="5085517" y="1329252"/>
            <a:chExt cx="7204115" cy="2703223"/>
          </a:xfrm>
        </p:grpSpPr>
        <p:sp>
          <p:nvSpPr>
            <p:cNvPr id="159" name="任意多边形 158"/>
            <p:cNvSpPr/>
            <p:nvPr/>
          </p:nvSpPr>
          <p:spPr>
            <a:xfrm rot="20393632">
              <a:off x="6282594" y="1645732"/>
              <a:ext cx="5743856" cy="1430472"/>
            </a:xfrm>
            <a:custGeom>
              <a:avLst/>
              <a:gdLst>
                <a:gd name="connsiteX0" fmla="*/ 0 w 6085840"/>
                <a:gd name="connsiteY0" fmla="*/ 447040 h 1414908"/>
                <a:gd name="connsiteX1" fmla="*/ 375920 w 6085840"/>
                <a:gd name="connsiteY1" fmla="*/ 436880 h 1414908"/>
                <a:gd name="connsiteX2" fmla="*/ 812800 w 6085840"/>
                <a:gd name="connsiteY2" fmla="*/ 873760 h 1414908"/>
                <a:gd name="connsiteX3" fmla="*/ 1229360 w 6085840"/>
                <a:gd name="connsiteY3" fmla="*/ 1066800 h 1414908"/>
                <a:gd name="connsiteX4" fmla="*/ 1554480 w 6085840"/>
                <a:gd name="connsiteY4" fmla="*/ 1290320 h 1414908"/>
                <a:gd name="connsiteX5" fmla="*/ 2265680 w 6085840"/>
                <a:gd name="connsiteY5" fmla="*/ 1412240 h 1414908"/>
                <a:gd name="connsiteX6" fmla="*/ 4023360 w 6085840"/>
                <a:gd name="connsiteY6" fmla="*/ 1178560 h 1414908"/>
                <a:gd name="connsiteX7" fmla="*/ 5120640 w 6085840"/>
                <a:gd name="connsiteY7" fmla="*/ 721360 h 1414908"/>
                <a:gd name="connsiteX8" fmla="*/ 6085840 w 6085840"/>
                <a:gd name="connsiteY8" fmla="*/ 0 h 1414908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737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483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299208"/>
                <a:gd name="connsiteX1" fmla="*/ 375920 w 6085840"/>
                <a:gd name="connsiteY1" fmla="*/ 436880 h 1299208"/>
                <a:gd name="connsiteX2" fmla="*/ 812800 w 6085840"/>
                <a:gd name="connsiteY2" fmla="*/ 848360 h 1299208"/>
                <a:gd name="connsiteX3" fmla="*/ 1137920 w 6085840"/>
                <a:gd name="connsiteY3" fmla="*/ 1092200 h 1299208"/>
                <a:gd name="connsiteX4" fmla="*/ 1554480 w 6085840"/>
                <a:gd name="connsiteY4" fmla="*/ 1290320 h 1299208"/>
                <a:gd name="connsiteX5" fmla="*/ 3129310 w 6085840"/>
                <a:gd name="connsiteY5" fmla="*/ 1256270 h 1299208"/>
                <a:gd name="connsiteX6" fmla="*/ 4023360 w 6085840"/>
                <a:gd name="connsiteY6" fmla="*/ 1178560 h 1299208"/>
                <a:gd name="connsiteX7" fmla="*/ 5120640 w 6085840"/>
                <a:gd name="connsiteY7" fmla="*/ 721360 h 1299208"/>
                <a:gd name="connsiteX8" fmla="*/ 6085840 w 6085840"/>
                <a:gd name="connsiteY8" fmla="*/ 0 h 1299208"/>
                <a:gd name="connsiteX0" fmla="*/ 0 w 6085840"/>
                <a:gd name="connsiteY0" fmla="*/ 447040 h 1322978"/>
                <a:gd name="connsiteX1" fmla="*/ 375920 w 6085840"/>
                <a:gd name="connsiteY1" fmla="*/ 436880 h 1322978"/>
                <a:gd name="connsiteX2" fmla="*/ 812800 w 6085840"/>
                <a:gd name="connsiteY2" fmla="*/ 848360 h 1322978"/>
                <a:gd name="connsiteX3" fmla="*/ 1137920 w 6085840"/>
                <a:gd name="connsiteY3" fmla="*/ 1092200 h 1322978"/>
                <a:gd name="connsiteX4" fmla="*/ 1554480 w 6085840"/>
                <a:gd name="connsiteY4" fmla="*/ 1290320 h 1322978"/>
                <a:gd name="connsiteX5" fmla="*/ 3129310 w 6085840"/>
                <a:gd name="connsiteY5" fmla="*/ 1256270 h 1322978"/>
                <a:gd name="connsiteX6" fmla="*/ 4023360 w 6085840"/>
                <a:gd name="connsiteY6" fmla="*/ 1178560 h 1322978"/>
                <a:gd name="connsiteX7" fmla="*/ 5120640 w 6085840"/>
                <a:gd name="connsiteY7" fmla="*/ 721360 h 1322978"/>
                <a:gd name="connsiteX8" fmla="*/ 6085840 w 6085840"/>
                <a:gd name="connsiteY8" fmla="*/ 0 h 1322978"/>
                <a:gd name="connsiteX0" fmla="*/ 0 w 6085840"/>
                <a:gd name="connsiteY0" fmla="*/ 447040 h 1394599"/>
                <a:gd name="connsiteX1" fmla="*/ 375920 w 6085840"/>
                <a:gd name="connsiteY1" fmla="*/ 436880 h 1394599"/>
                <a:gd name="connsiteX2" fmla="*/ 812800 w 6085840"/>
                <a:gd name="connsiteY2" fmla="*/ 848360 h 1394599"/>
                <a:gd name="connsiteX3" fmla="*/ 1137920 w 6085840"/>
                <a:gd name="connsiteY3" fmla="*/ 1092200 h 1394599"/>
                <a:gd name="connsiteX4" fmla="*/ 1554480 w 6085840"/>
                <a:gd name="connsiteY4" fmla="*/ 1290320 h 1394599"/>
                <a:gd name="connsiteX5" fmla="*/ 3260883 w 6085840"/>
                <a:gd name="connsiteY5" fmla="*/ 1353614 h 1394599"/>
                <a:gd name="connsiteX6" fmla="*/ 4023360 w 6085840"/>
                <a:gd name="connsiteY6" fmla="*/ 1178560 h 1394599"/>
                <a:gd name="connsiteX7" fmla="*/ 5120640 w 6085840"/>
                <a:gd name="connsiteY7" fmla="*/ 721360 h 1394599"/>
                <a:gd name="connsiteX8" fmla="*/ 6085840 w 6085840"/>
                <a:gd name="connsiteY8" fmla="*/ 0 h 1394599"/>
                <a:gd name="connsiteX0" fmla="*/ 0 w 6085840"/>
                <a:gd name="connsiteY0" fmla="*/ 447040 h 1443123"/>
                <a:gd name="connsiteX1" fmla="*/ 375920 w 6085840"/>
                <a:gd name="connsiteY1" fmla="*/ 436880 h 1443123"/>
                <a:gd name="connsiteX2" fmla="*/ 812800 w 6085840"/>
                <a:gd name="connsiteY2" fmla="*/ 848360 h 1443123"/>
                <a:gd name="connsiteX3" fmla="*/ 1137920 w 6085840"/>
                <a:gd name="connsiteY3" fmla="*/ 1092200 h 1443123"/>
                <a:gd name="connsiteX4" fmla="*/ 2447461 w 6085840"/>
                <a:gd name="connsiteY4" fmla="*/ 1430333 h 1443123"/>
                <a:gd name="connsiteX5" fmla="*/ 3260883 w 6085840"/>
                <a:gd name="connsiteY5" fmla="*/ 1353614 h 1443123"/>
                <a:gd name="connsiteX6" fmla="*/ 4023360 w 6085840"/>
                <a:gd name="connsiteY6" fmla="*/ 1178560 h 1443123"/>
                <a:gd name="connsiteX7" fmla="*/ 5120640 w 6085840"/>
                <a:gd name="connsiteY7" fmla="*/ 721360 h 1443123"/>
                <a:gd name="connsiteX8" fmla="*/ 6085840 w 6085840"/>
                <a:gd name="connsiteY8" fmla="*/ 0 h 1443123"/>
                <a:gd name="connsiteX0" fmla="*/ 0 w 6085840"/>
                <a:gd name="connsiteY0" fmla="*/ 447040 h 1438232"/>
                <a:gd name="connsiteX1" fmla="*/ 375920 w 6085840"/>
                <a:gd name="connsiteY1" fmla="*/ 436880 h 1438232"/>
                <a:gd name="connsiteX2" fmla="*/ 812800 w 6085840"/>
                <a:gd name="connsiteY2" fmla="*/ 848360 h 1438232"/>
                <a:gd name="connsiteX3" fmla="*/ 1842794 w 6085840"/>
                <a:gd name="connsiteY3" fmla="*/ 1369905 h 1438232"/>
                <a:gd name="connsiteX4" fmla="*/ 2447461 w 6085840"/>
                <a:gd name="connsiteY4" fmla="*/ 1430333 h 1438232"/>
                <a:gd name="connsiteX5" fmla="*/ 3260883 w 6085840"/>
                <a:gd name="connsiteY5" fmla="*/ 1353614 h 1438232"/>
                <a:gd name="connsiteX6" fmla="*/ 4023360 w 6085840"/>
                <a:gd name="connsiteY6" fmla="*/ 1178560 h 1438232"/>
                <a:gd name="connsiteX7" fmla="*/ 5120640 w 6085840"/>
                <a:gd name="connsiteY7" fmla="*/ 721360 h 1438232"/>
                <a:gd name="connsiteX8" fmla="*/ 6085840 w 6085840"/>
                <a:gd name="connsiteY8" fmla="*/ 0 h 1438232"/>
                <a:gd name="connsiteX0" fmla="*/ 0 w 6085840"/>
                <a:gd name="connsiteY0" fmla="*/ 447040 h 1430472"/>
                <a:gd name="connsiteX1" fmla="*/ 375920 w 6085840"/>
                <a:gd name="connsiteY1" fmla="*/ 436880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6085840"/>
                <a:gd name="connsiteY0" fmla="*/ 447040 h 1430472"/>
                <a:gd name="connsiteX1" fmla="*/ 807582 w 6085840"/>
                <a:gd name="connsiteY1" fmla="*/ 1165373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5743856"/>
                <a:gd name="connsiteY0" fmla="*/ 1044346 h 1430472"/>
                <a:gd name="connsiteX1" fmla="*/ 465598 w 5743856"/>
                <a:gd name="connsiteY1" fmla="*/ 1165373 h 1430472"/>
                <a:gd name="connsiteX2" fmla="*/ 943366 w 5743856"/>
                <a:gd name="connsiteY2" fmla="*/ 1277076 h 1430472"/>
                <a:gd name="connsiteX3" fmla="*/ 1500810 w 5743856"/>
                <a:gd name="connsiteY3" fmla="*/ 1369905 h 1430472"/>
                <a:gd name="connsiteX4" fmla="*/ 2105477 w 5743856"/>
                <a:gd name="connsiteY4" fmla="*/ 1430333 h 1430472"/>
                <a:gd name="connsiteX5" fmla="*/ 2918899 w 5743856"/>
                <a:gd name="connsiteY5" fmla="*/ 1353614 h 1430472"/>
                <a:gd name="connsiteX6" fmla="*/ 3681376 w 5743856"/>
                <a:gd name="connsiteY6" fmla="*/ 1178560 h 1430472"/>
                <a:gd name="connsiteX7" fmla="*/ 4778656 w 5743856"/>
                <a:gd name="connsiteY7" fmla="*/ 721360 h 1430472"/>
                <a:gd name="connsiteX8" fmla="*/ 5743856 w 5743856"/>
                <a:gd name="connsiteY8" fmla="*/ 0 h 143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3856" h="1430472">
                  <a:moveTo>
                    <a:pt x="0" y="1044346"/>
                  </a:moveTo>
                  <a:cubicBezTo>
                    <a:pt x="120226" y="1003706"/>
                    <a:pt x="308370" y="1126585"/>
                    <a:pt x="465598" y="1165373"/>
                  </a:cubicBezTo>
                  <a:cubicBezTo>
                    <a:pt x="622826" y="1204161"/>
                    <a:pt x="770831" y="1242987"/>
                    <a:pt x="943366" y="1277076"/>
                  </a:cubicBezTo>
                  <a:cubicBezTo>
                    <a:pt x="1115901" y="1311165"/>
                    <a:pt x="1307125" y="1344362"/>
                    <a:pt x="1500810" y="1369905"/>
                  </a:cubicBezTo>
                  <a:cubicBezTo>
                    <a:pt x="1694495" y="1395448"/>
                    <a:pt x="1869129" y="1433048"/>
                    <a:pt x="2105477" y="1430333"/>
                  </a:cubicBezTo>
                  <a:cubicBezTo>
                    <a:pt x="2341825" y="1427618"/>
                    <a:pt x="2656249" y="1395576"/>
                    <a:pt x="2918899" y="1353614"/>
                  </a:cubicBezTo>
                  <a:cubicBezTo>
                    <a:pt x="3181549" y="1311652"/>
                    <a:pt x="3371417" y="1283936"/>
                    <a:pt x="3681376" y="1178560"/>
                  </a:cubicBezTo>
                  <a:cubicBezTo>
                    <a:pt x="3991335" y="1073184"/>
                    <a:pt x="4434909" y="917787"/>
                    <a:pt x="4778656" y="721360"/>
                  </a:cubicBezTo>
                  <a:cubicBezTo>
                    <a:pt x="5122403" y="524933"/>
                    <a:pt x="5433129" y="262466"/>
                    <a:pt x="5743856" y="0"/>
                  </a:cubicBezTo>
                </a:path>
              </a:pathLst>
            </a:custGeom>
            <a:noFill/>
            <a:ln w="117475">
              <a:gradFill>
                <a:gsLst>
                  <a:gs pos="0">
                    <a:srgbClr val="EB6961">
                      <a:alpha val="0"/>
                    </a:srgbClr>
                  </a:gs>
                  <a:gs pos="51000">
                    <a:srgbClr val="EB9893">
                      <a:alpha val="0"/>
                    </a:srgbClr>
                  </a:gs>
                  <a:gs pos="83000">
                    <a:srgbClr val="EB9893">
                      <a:alpha val="15000"/>
                    </a:srgbClr>
                  </a:gs>
                  <a:gs pos="100000">
                    <a:srgbClr val="EB9893">
                      <a:alpha val="0"/>
                    </a:srgbClr>
                  </a:gs>
                </a:gsLst>
                <a:lin ang="6000000" scaled="0"/>
              </a:gradFill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0" name="组合 159"/>
            <p:cNvGrpSpPr/>
            <p:nvPr/>
          </p:nvGrpSpPr>
          <p:grpSpPr>
            <a:xfrm>
              <a:off x="5085517" y="1329252"/>
              <a:ext cx="7204115" cy="2703223"/>
              <a:chOff x="962097" y="2164193"/>
              <a:chExt cx="10443628" cy="3918796"/>
            </a:xfrm>
          </p:grpSpPr>
          <p:sp>
            <p:nvSpPr>
              <p:cNvPr id="161" name="任意多边形 160"/>
              <p:cNvSpPr/>
              <p:nvPr/>
            </p:nvSpPr>
            <p:spPr>
              <a:xfrm rot="21078304">
                <a:off x="3103053" y="2540941"/>
                <a:ext cx="8302672" cy="2539595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solidFill>
                <a:srgbClr val="900B17"/>
              </a:solidFill>
              <a:ln>
                <a:noFill/>
              </a:ln>
              <a:effectLst>
                <a:softEdge rad="393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2" name="组合 161"/>
              <p:cNvGrpSpPr/>
              <p:nvPr/>
            </p:nvGrpSpPr>
            <p:grpSpPr>
              <a:xfrm>
                <a:off x="962097" y="2164193"/>
                <a:ext cx="9984764" cy="3918796"/>
                <a:chOff x="962097" y="2164193"/>
                <a:chExt cx="9984764" cy="3918796"/>
              </a:xfrm>
            </p:grpSpPr>
            <p:sp>
              <p:nvSpPr>
                <p:cNvPr id="163" name="椭圆 162"/>
                <p:cNvSpPr/>
                <p:nvPr/>
              </p:nvSpPr>
              <p:spPr>
                <a:xfrm>
                  <a:off x="962097" y="4925758"/>
                  <a:ext cx="7686995" cy="1157231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DFD5CE"/>
                    </a:gs>
                    <a:gs pos="55000">
                      <a:srgbClr val="816051"/>
                    </a:gs>
                    <a:gs pos="14000">
                      <a:srgbClr val="532C2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任意多边形 163"/>
                <p:cNvSpPr/>
                <p:nvPr/>
              </p:nvSpPr>
              <p:spPr>
                <a:xfrm>
                  <a:off x="2610272" y="2436513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100000">
                      <a:srgbClr val="8F0A15">
                        <a:lumMod val="96000"/>
                        <a:lumOff val="4000"/>
                      </a:srgbClr>
                    </a:gs>
                    <a:gs pos="27000">
                      <a:srgbClr val="E75040"/>
                    </a:gs>
                    <a:gs pos="11000">
                      <a:srgbClr val="E75040"/>
                    </a:gs>
                    <a:gs pos="0">
                      <a:srgbClr val="E75040"/>
                    </a:gs>
                    <a:gs pos="43000">
                      <a:srgbClr val="E8352D"/>
                    </a:gs>
                    <a:gs pos="100000">
                      <a:srgbClr val="530A0B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椭圆 164"/>
                <p:cNvSpPr/>
                <p:nvPr/>
              </p:nvSpPr>
              <p:spPr>
                <a:xfrm rot="19127706">
                  <a:off x="8523488" y="2920046"/>
                  <a:ext cx="2010719" cy="8545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840815">
                        <a:alpha val="39000"/>
                      </a:srgbClr>
                    </a:gs>
                    <a:gs pos="61000">
                      <a:srgbClr val="B02020">
                        <a:alpha val="58000"/>
                      </a:srgbClr>
                    </a:gs>
                  </a:gsLst>
                  <a:lin ang="2700000" scaled="1"/>
                  <a:tileRect/>
                </a:gra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" name="任意多边形 165"/>
                <p:cNvSpPr/>
                <p:nvPr/>
              </p:nvSpPr>
              <p:spPr>
                <a:xfrm>
                  <a:off x="3024340" y="2338032"/>
                  <a:ext cx="7542370" cy="2438892"/>
                </a:xfrm>
                <a:custGeom>
                  <a:avLst/>
                  <a:gdLst>
                    <a:gd name="connsiteX0" fmla="*/ 317697 w 7381932"/>
                    <a:gd name="connsiteY0" fmla="*/ 1164946 h 2387013"/>
                    <a:gd name="connsiteX1" fmla="*/ 96717 w 7381932"/>
                    <a:gd name="connsiteY1" fmla="*/ 1637386 h 2387013"/>
                    <a:gd name="connsiteX2" fmla="*/ 5277 w 7381932"/>
                    <a:gd name="connsiteY2" fmla="*/ 1896466 h 2387013"/>
                    <a:gd name="connsiteX3" fmla="*/ 241497 w 7381932"/>
                    <a:gd name="connsiteY3" fmla="*/ 2048866 h 2387013"/>
                    <a:gd name="connsiteX4" fmla="*/ 317697 w 7381932"/>
                    <a:gd name="connsiteY4" fmla="*/ 2071726 h 2387013"/>
                    <a:gd name="connsiteX5" fmla="*/ 797757 w 7381932"/>
                    <a:gd name="connsiteY5" fmla="*/ 2079346 h 2387013"/>
                    <a:gd name="connsiteX6" fmla="*/ 1064457 w 7381932"/>
                    <a:gd name="connsiteY6" fmla="*/ 2102206 h 2387013"/>
                    <a:gd name="connsiteX7" fmla="*/ 1247337 w 7381932"/>
                    <a:gd name="connsiteY7" fmla="*/ 2193646 h 2387013"/>
                    <a:gd name="connsiteX8" fmla="*/ 1422597 w 7381932"/>
                    <a:gd name="connsiteY8" fmla="*/ 2346046 h 2387013"/>
                    <a:gd name="connsiteX9" fmla="*/ 1681677 w 7381932"/>
                    <a:gd name="connsiteY9" fmla="*/ 2239366 h 2387013"/>
                    <a:gd name="connsiteX10" fmla="*/ 2489397 w 7381932"/>
                    <a:gd name="connsiteY10" fmla="*/ 2384146 h 2387013"/>
                    <a:gd name="connsiteX11" fmla="*/ 4264857 w 7381932"/>
                    <a:gd name="connsiteY11" fmla="*/ 2269846 h 2387013"/>
                    <a:gd name="connsiteX12" fmla="*/ 5819337 w 7381932"/>
                    <a:gd name="connsiteY12" fmla="*/ 1591666 h 2387013"/>
                    <a:gd name="connsiteX13" fmla="*/ 6695637 w 7381932"/>
                    <a:gd name="connsiteY13" fmla="*/ 768706 h 2387013"/>
                    <a:gd name="connsiteX14" fmla="*/ 7244277 w 7381932"/>
                    <a:gd name="connsiteY14" fmla="*/ 242926 h 2387013"/>
                    <a:gd name="connsiteX15" fmla="*/ 7373817 w 7381932"/>
                    <a:gd name="connsiteY15" fmla="*/ 52426 h 2387013"/>
                    <a:gd name="connsiteX16" fmla="*/ 7076637 w 7381932"/>
                    <a:gd name="connsiteY16" fmla="*/ 44806 h 2387013"/>
                    <a:gd name="connsiteX17" fmla="*/ 6314637 w 7381932"/>
                    <a:gd name="connsiteY17" fmla="*/ 578206 h 2387013"/>
                    <a:gd name="connsiteX18" fmla="*/ 5293557 w 7381932"/>
                    <a:gd name="connsiteY18" fmla="*/ 1393546 h 2387013"/>
                    <a:gd name="connsiteX19" fmla="*/ 3540957 w 7381932"/>
                    <a:gd name="connsiteY19" fmla="*/ 2041246 h 2387013"/>
                    <a:gd name="connsiteX20" fmla="*/ 2154117 w 7381932"/>
                    <a:gd name="connsiteY20" fmla="*/ 1957426 h 2387013"/>
                    <a:gd name="connsiteX21" fmla="*/ 812997 w 7381932"/>
                    <a:gd name="connsiteY21" fmla="*/ 1203046 h 2387013"/>
                    <a:gd name="connsiteX22" fmla="*/ 569157 w 7381932"/>
                    <a:gd name="connsiteY22" fmla="*/ 997306 h 2387013"/>
                    <a:gd name="connsiteX23" fmla="*/ 264357 w 7381932"/>
                    <a:gd name="connsiteY23" fmla="*/ 1241146 h 238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381932" h="2387013">
                      <a:moveTo>
                        <a:pt x="317697" y="1164946"/>
                      </a:moveTo>
                      <a:cubicBezTo>
                        <a:pt x="233242" y="1340206"/>
                        <a:pt x="148787" y="1515466"/>
                        <a:pt x="96717" y="1637386"/>
                      </a:cubicBezTo>
                      <a:cubicBezTo>
                        <a:pt x="44647" y="1759306"/>
                        <a:pt x="-18853" y="1827886"/>
                        <a:pt x="5277" y="1896466"/>
                      </a:cubicBezTo>
                      <a:cubicBezTo>
                        <a:pt x="29407" y="1965046"/>
                        <a:pt x="189427" y="2019656"/>
                        <a:pt x="241497" y="2048866"/>
                      </a:cubicBezTo>
                      <a:cubicBezTo>
                        <a:pt x="293567" y="2078076"/>
                        <a:pt x="224987" y="2066646"/>
                        <a:pt x="317697" y="2071726"/>
                      </a:cubicBezTo>
                      <a:cubicBezTo>
                        <a:pt x="410407" y="2076806"/>
                        <a:pt x="673297" y="2074266"/>
                        <a:pt x="797757" y="2079346"/>
                      </a:cubicBezTo>
                      <a:cubicBezTo>
                        <a:pt x="922217" y="2084426"/>
                        <a:pt x="989527" y="2083156"/>
                        <a:pt x="1064457" y="2102206"/>
                      </a:cubicBezTo>
                      <a:cubicBezTo>
                        <a:pt x="1139387" y="2121256"/>
                        <a:pt x="1187647" y="2153006"/>
                        <a:pt x="1247337" y="2193646"/>
                      </a:cubicBezTo>
                      <a:cubicBezTo>
                        <a:pt x="1307027" y="2234286"/>
                        <a:pt x="1350207" y="2338426"/>
                        <a:pt x="1422597" y="2346046"/>
                      </a:cubicBezTo>
                      <a:cubicBezTo>
                        <a:pt x="1494987" y="2353666"/>
                        <a:pt x="1503877" y="2233016"/>
                        <a:pt x="1681677" y="2239366"/>
                      </a:cubicBezTo>
                      <a:cubicBezTo>
                        <a:pt x="1859477" y="2245716"/>
                        <a:pt x="2058867" y="2379066"/>
                        <a:pt x="2489397" y="2384146"/>
                      </a:cubicBezTo>
                      <a:cubicBezTo>
                        <a:pt x="2919927" y="2389226"/>
                        <a:pt x="3709867" y="2401926"/>
                        <a:pt x="4264857" y="2269846"/>
                      </a:cubicBezTo>
                      <a:cubicBezTo>
                        <a:pt x="4819847" y="2137766"/>
                        <a:pt x="5414207" y="1841856"/>
                        <a:pt x="5819337" y="1591666"/>
                      </a:cubicBezTo>
                      <a:cubicBezTo>
                        <a:pt x="6224467" y="1341476"/>
                        <a:pt x="6458147" y="993496"/>
                        <a:pt x="6695637" y="768706"/>
                      </a:cubicBezTo>
                      <a:cubicBezTo>
                        <a:pt x="6933127" y="543916"/>
                        <a:pt x="7131247" y="362306"/>
                        <a:pt x="7244277" y="242926"/>
                      </a:cubicBezTo>
                      <a:cubicBezTo>
                        <a:pt x="7357307" y="123546"/>
                        <a:pt x="7401757" y="85446"/>
                        <a:pt x="7373817" y="52426"/>
                      </a:cubicBezTo>
                      <a:cubicBezTo>
                        <a:pt x="7345877" y="19406"/>
                        <a:pt x="7253167" y="-42824"/>
                        <a:pt x="7076637" y="44806"/>
                      </a:cubicBezTo>
                      <a:cubicBezTo>
                        <a:pt x="6900107" y="132436"/>
                        <a:pt x="6611817" y="353416"/>
                        <a:pt x="6314637" y="578206"/>
                      </a:cubicBezTo>
                      <a:cubicBezTo>
                        <a:pt x="6017457" y="802996"/>
                        <a:pt x="5755837" y="1149706"/>
                        <a:pt x="5293557" y="1393546"/>
                      </a:cubicBezTo>
                      <a:cubicBezTo>
                        <a:pt x="4831277" y="1637386"/>
                        <a:pt x="4064197" y="1947266"/>
                        <a:pt x="3540957" y="2041246"/>
                      </a:cubicBezTo>
                      <a:cubicBezTo>
                        <a:pt x="3017717" y="2135226"/>
                        <a:pt x="2608777" y="2097126"/>
                        <a:pt x="2154117" y="1957426"/>
                      </a:cubicBezTo>
                      <a:cubicBezTo>
                        <a:pt x="1699457" y="1817726"/>
                        <a:pt x="1077157" y="1363066"/>
                        <a:pt x="812997" y="1203046"/>
                      </a:cubicBezTo>
                      <a:cubicBezTo>
                        <a:pt x="548837" y="1043026"/>
                        <a:pt x="660597" y="990956"/>
                        <a:pt x="569157" y="997306"/>
                      </a:cubicBezTo>
                      <a:cubicBezTo>
                        <a:pt x="477717" y="1003656"/>
                        <a:pt x="371037" y="1122401"/>
                        <a:pt x="264357" y="1241146"/>
                      </a:cubicBezTo>
                    </a:path>
                  </a:pathLst>
                </a:custGeom>
                <a:solidFill>
                  <a:srgbClr val="940A17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" name="任意多边形 166"/>
                <p:cNvSpPr/>
                <p:nvPr/>
              </p:nvSpPr>
              <p:spPr>
                <a:xfrm>
                  <a:off x="2644189" y="2766436"/>
                  <a:ext cx="8302672" cy="2539595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solidFill>
                  <a:srgbClr val="900B17"/>
                </a:solidFill>
                <a:ln>
                  <a:noFill/>
                </a:ln>
                <a:effectLst>
                  <a:softEdge rad="393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" name="任意多边形 167"/>
                <p:cNvSpPr/>
                <p:nvPr/>
              </p:nvSpPr>
              <p:spPr>
                <a:xfrm rot="21362844">
                  <a:off x="3446770" y="3255122"/>
                  <a:ext cx="3997419" cy="1609274"/>
                </a:xfrm>
                <a:custGeom>
                  <a:avLst/>
                  <a:gdLst>
                    <a:gd name="connsiteX0" fmla="*/ 125771 w 3656682"/>
                    <a:gd name="connsiteY0" fmla="*/ 18075 h 1358536"/>
                    <a:gd name="connsiteX1" fmla="*/ 3851 w 3656682"/>
                    <a:gd name="connsiteY1" fmla="*/ 376215 h 1358536"/>
                    <a:gd name="connsiteX2" fmla="*/ 262931 w 3656682"/>
                    <a:gd name="connsiteY2" fmla="*/ 360975 h 1358536"/>
                    <a:gd name="connsiteX3" fmla="*/ 422951 w 3656682"/>
                    <a:gd name="connsiteY3" fmla="*/ 627675 h 1358536"/>
                    <a:gd name="connsiteX4" fmla="*/ 1878371 w 3656682"/>
                    <a:gd name="connsiteY4" fmla="*/ 1328715 h 1358536"/>
                    <a:gd name="connsiteX5" fmla="*/ 3371891 w 3656682"/>
                    <a:gd name="connsiteY5" fmla="*/ 1199175 h 1358536"/>
                    <a:gd name="connsiteX6" fmla="*/ 3577631 w 3656682"/>
                    <a:gd name="connsiteY6" fmla="*/ 924855 h 1358536"/>
                    <a:gd name="connsiteX7" fmla="*/ 2434631 w 3656682"/>
                    <a:gd name="connsiteY7" fmla="*/ 1031535 h 1358536"/>
                    <a:gd name="connsiteX8" fmla="*/ 1527851 w 3656682"/>
                    <a:gd name="connsiteY8" fmla="*/ 871515 h 1358536"/>
                    <a:gd name="connsiteX9" fmla="*/ 659171 w 3656682"/>
                    <a:gd name="connsiteY9" fmla="*/ 360975 h 1358536"/>
                    <a:gd name="connsiteX10" fmla="*/ 369611 w 3656682"/>
                    <a:gd name="connsiteY10" fmla="*/ 86655 h 1358536"/>
                    <a:gd name="connsiteX11" fmla="*/ 125771 w 3656682"/>
                    <a:gd name="connsiteY11" fmla="*/ 18075 h 1358536"/>
                    <a:gd name="connsiteX0" fmla="*/ 123650 w 3654561"/>
                    <a:gd name="connsiteY0" fmla="*/ 18075 h 1358536"/>
                    <a:gd name="connsiteX1" fmla="*/ 1730 w 3654561"/>
                    <a:gd name="connsiteY1" fmla="*/ 376215 h 1358536"/>
                    <a:gd name="connsiteX2" fmla="*/ 208319 w 3654561"/>
                    <a:gd name="connsiteY2" fmla="*/ 409209 h 1358536"/>
                    <a:gd name="connsiteX3" fmla="*/ 420830 w 3654561"/>
                    <a:gd name="connsiteY3" fmla="*/ 627675 h 1358536"/>
                    <a:gd name="connsiteX4" fmla="*/ 1876250 w 3654561"/>
                    <a:gd name="connsiteY4" fmla="*/ 1328715 h 1358536"/>
                    <a:gd name="connsiteX5" fmla="*/ 3369770 w 3654561"/>
                    <a:gd name="connsiteY5" fmla="*/ 1199175 h 1358536"/>
                    <a:gd name="connsiteX6" fmla="*/ 3575510 w 3654561"/>
                    <a:gd name="connsiteY6" fmla="*/ 924855 h 1358536"/>
                    <a:gd name="connsiteX7" fmla="*/ 2432510 w 3654561"/>
                    <a:gd name="connsiteY7" fmla="*/ 1031535 h 1358536"/>
                    <a:gd name="connsiteX8" fmla="*/ 1525730 w 3654561"/>
                    <a:gd name="connsiteY8" fmla="*/ 871515 h 1358536"/>
                    <a:gd name="connsiteX9" fmla="*/ 657050 w 3654561"/>
                    <a:gd name="connsiteY9" fmla="*/ 360975 h 1358536"/>
                    <a:gd name="connsiteX10" fmla="*/ 367490 w 3654561"/>
                    <a:gd name="connsiteY10" fmla="*/ 86655 h 1358536"/>
                    <a:gd name="connsiteX11" fmla="*/ 123650 w 3654561"/>
                    <a:gd name="connsiteY11" fmla="*/ 18075 h 135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54561" h="1358536">
                      <a:moveTo>
                        <a:pt x="123650" y="18075"/>
                      </a:moveTo>
                      <a:cubicBezTo>
                        <a:pt x="62690" y="66335"/>
                        <a:pt x="-12381" y="311026"/>
                        <a:pt x="1730" y="376215"/>
                      </a:cubicBezTo>
                      <a:cubicBezTo>
                        <a:pt x="15841" y="441404"/>
                        <a:pt x="138469" y="367299"/>
                        <a:pt x="208319" y="409209"/>
                      </a:cubicBezTo>
                      <a:cubicBezTo>
                        <a:pt x="278169" y="451119"/>
                        <a:pt x="142842" y="474424"/>
                        <a:pt x="420830" y="627675"/>
                      </a:cubicBezTo>
                      <a:cubicBezTo>
                        <a:pt x="698818" y="780926"/>
                        <a:pt x="1384760" y="1233465"/>
                        <a:pt x="1876250" y="1328715"/>
                      </a:cubicBezTo>
                      <a:cubicBezTo>
                        <a:pt x="2367740" y="1423965"/>
                        <a:pt x="3086560" y="1266485"/>
                        <a:pt x="3369770" y="1199175"/>
                      </a:cubicBezTo>
                      <a:cubicBezTo>
                        <a:pt x="3652980" y="1131865"/>
                        <a:pt x="3731720" y="952795"/>
                        <a:pt x="3575510" y="924855"/>
                      </a:cubicBezTo>
                      <a:cubicBezTo>
                        <a:pt x="3419300" y="896915"/>
                        <a:pt x="2774140" y="1040425"/>
                        <a:pt x="2432510" y="1031535"/>
                      </a:cubicBezTo>
                      <a:cubicBezTo>
                        <a:pt x="2090880" y="1022645"/>
                        <a:pt x="1821640" y="983275"/>
                        <a:pt x="1525730" y="871515"/>
                      </a:cubicBezTo>
                      <a:cubicBezTo>
                        <a:pt x="1229820" y="759755"/>
                        <a:pt x="850090" y="491785"/>
                        <a:pt x="657050" y="360975"/>
                      </a:cubicBezTo>
                      <a:cubicBezTo>
                        <a:pt x="464010" y="230165"/>
                        <a:pt x="461470" y="146345"/>
                        <a:pt x="367490" y="86655"/>
                      </a:cubicBezTo>
                      <a:cubicBezTo>
                        <a:pt x="273510" y="26965"/>
                        <a:pt x="184610" y="-30185"/>
                        <a:pt x="123650" y="18075"/>
                      </a:cubicBezTo>
                      <a:close/>
                    </a:path>
                  </a:pathLst>
                </a:custGeom>
                <a:gradFill>
                  <a:gsLst>
                    <a:gs pos="87000">
                      <a:srgbClr val="E98276"/>
                    </a:gs>
                    <a:gs pos="39000">
                      <a:srgbClr val="ED6F64">
                        <a:alpha val="13000"/>
                      </a:srgbClr>
                    </a:gs>
                    <a:gs pos="4000">
                      <a:srgbClr val="BE2E27">
                        <a:alpha val="0"/>
                      </a:srgbClr>
                    </a:gs>
                  </a:gsLst>
                  <a:lin ang="15000000" scaled="0"/>
                </a:gra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" name="椭圆 168"/>
                <p:cNvSpPr/>
                <p:nvPr/>
              </p:nvSpPr>
              <p:spPr>
                <a:xfrm rot="19127706">
                  <a:off x="8609702" y="2845459"/>
                  <a:ext cx="2010719" cy="854556"/>
                </a:xfrm>
                <a:prstGeom prst="ellipse">
                  <a:avLst/>
                </a:prstGeom>
                <a:solidFill>
                  <a:srgbClr val="7C0713">
                    <a:alpha val="63000"/>
                  </a:srgbClr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" name="椭圆 169"/>
                <p:cNvSpPr/>
                <p:nvPr/>
              </p:nvSpPr>
              <p:spPr>
                <a:xfrm rot="19127706">
                  <a:off x="8831381" y="2625205"/>
                  <a:ext cx="2010719" cy="854556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" name="椭圆 170"/>
                <p:cNvSpPr/>
                <p:nvPr/>
              </p:nvSpPr>
              <p:spPr>
                <a:xfrm rot="19127706">
                  <a:off x="9282813" y="2857330"/>
                  <a:ext cx="965235" cy="410225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139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" name="任意多边形 171"/>
                <p:cNvSpPr/>
                <p:nvPr/>
              </p:nvSpPr>
              <p:spPr>
                <a:xfrm>
                  <a:off x="2583629" y="2454166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66000">
                      <a:srgbClr val="780B11">
                        <a:alpha val="13000"/>
                      </a:srgbClr>
                    </a:gs>
                    <a:gs pos="47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/>
                    </a:gs>
                    <a:gs pos="86500">
                      <a:srgbClr val="580A0C"/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48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任意多边形 172"/>
                <p:cNvSpPr/>
                <p:nvPr/>
              </p:nvSpPr>
              <p:spPr>
                <a:xfrm>
                  <a:off x="2630843" y="2453521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54000">
                      <a:srgbClr val="780B11">
                        <a:alpha val="0"/>
                      </a:srgbClr>
                    </a:gs>
                    <a:gs pos="69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>
                        <a:alpha val="34000"/>
                      </a:srgbClr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60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任意多边形 173"/>
                <p:cNvSpPr/>
                <p:nvPr/>
              </p:nvSpPr>
              <p:spPr>
                <a:xfrm rot="21293908">
                  <a:off x="3406482" y="3234342"/>
                  <a:ext cx="5249476" cy="1650834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1000">
                      <a:srgbClr val="E5594A">
                        <a:alpha val="0"/>
                      </a:srgbClr>
                    </a:gs>
                    <a:gs pos="100000">
                      <a:srgbClr val="F1948E">
                        <a:alpha val="72000"/>
                      </a:srgbClr>
                    </a:gs>
                    <a:gs pos="77000">
                      <a:srgbClr val="F4A7A3">
                        <a:alpha val="59000"/>
                      </a:srgbClr>
                    </a:gs>
                    <a:gs pos="18000">
                      <a:srgbClr val="E9968F">
                        <a:alpha val="9000"/>
                      </a:srgbClr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" name="椭圆 174"/>
                <p:cNvSpPr/>
                <p:nvPr/>
              </p:nvSpPr>
              <p:spPr>
                <a:xfrm rot="6583012">
                  <a:off x="2543393" y="3996082"/>
                  <a:ext cx="1284520" cy="831906"/>
                </a:xfrm>
                <a:prstGeom prst="ellipse">
                  <a:avLst/>
                </a:prstGeom>
                <a:solidFill>
                  <a:srgbClr val="970B17"/>
                </a:solidFill>
                <a:ln>
                  <a:noFill/>
                </a:ln>
                <a:effectLst>
                  <a:softEdge rad="342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任意多边形 175"/>
                <p:cNvSpPr/>
                <p:nvPr/>
              </p:nvSpPr>
              <p:spPr>
                <a:xfrm rot="21043913">
                  <a:off x="3212648" y="3105375"/>
                  <a:ext cx="5338740" cy="1822720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890712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" name="任意多边形 176"/>
                <p:cNvSpPr/>
                <p:nvPr/>
              </p:nvSpPr>
              <p:spPr>
                <a:xfrm>
                  <a:off x="3343482" y="2910372"/>
                  <a:ext cx="6085840" cy="1414803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17475">
                  <a:gradFill>
                    <a:gsLst>
                      <a:gs pos="0">
                        <a:srgbClr val="EB6961">
                          <a:alpha val="0"/>
                        </a:srgbClr>
                      </a:gs>
                      <a:gs pos="51000">
                        <a:srgbClr val="EB9893">
                          <a:alpha val="0"/>
                        </a:srgbClr>
                      </a:gs>
                      <a:gs pos="83000">
                        <a:srgbClr val="EB9893">
                          <a:alpha val="7200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5400000" scaled="1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8" name="任意多边形 177"/>
                <p:cNvSpPr/>
                <p:nvPr/>
              </p:nvSpPr>
              <p:spPr>
                <a:xfrm rot="21043913">
                  <a:off x="3417852" y="3032663"/>
                  <a:ext cx="5338740" cy="1817208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147942 w 4082140"/>
                    <a:gd name="connsiteY9" fmla="*/ 729144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0179 h 1279853"/>
                    <a:gd name="connsiteX1" fmla="*/ 23530 w 4082140"/>
                    <a:gd name="connsiteY1" fmla="*/ 279561 h 1279853"/>
                    <a:gd name="connsiteX2" fmla="*/ 473621 w 4082140"/>
                    <a:gd name="connsiteY2" fmla="*/ 725028 h 1279853"/>
                    <a:gd name="connsiteX3" fmla="*/ 1695311 w 4082140"/>
                    <a:gd name="connsiteY3" fmla="*/ 1240143 h 1279853"/>
                    <a:gd name="connsiteX4" fmla="*/ 3139210 w 4082140"/>
                    <a:gd name="connsiteY4" fmla="*/ 1214463 h 1279853"/>
                    <a:gd name="connsiteX5" fmla="*/ 3902046 w 4082140"/>
                    <a:gd name="connsiteY5" fmla="*/ 969999 h 1279853"/>
                    <a:gd name="connsiteX6" fmla="*/ 4041392 w 4082140"/>
                    <a:gd name="connsiteY6" fmla="*/ 683599 h 1279853"/>
                    <a:gd name="connsiteX7" fmla="*/ 3469982 w 4082140"/>
                    <a:gd name="connsiteY7" fmla="*/ 836923 h 1279853"/>
                    <a:gd name="connsiteX8" fmla="*/ 2446086 w 4082140"/>
                    <a:gd name="connsiteY8" fmla="*/ 1002335 h 1279853"/>
                    <a:gd name="connsiteX9" fmla="*/ 1147942 w 4082140"/>
                    <a:gd name="connsiteY9" fmla="*/ 725262 h 1279853"/>
                    <a:gd name="connsiteX10" fmla="*/ 660717 w 4082140"/>
                    <a:gd name="connsiteY10" fmla="*/ 428733 h 1279853"/>
                    <a:gd name="connsiteX11" fmla="*/ 300620 w 4082140"/>
                    <a:gd name="connsiteY11" fmla="*/ 48652 h 1279853"/>
                    <a:gd name="connsiteX12" fmla="*/ 88184 w 4082140"/>
                    <a:gd name="connsiteY12" fmla="*/ 30179 h 1279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79853">
                      <a:moveTo>
                        <a:pt x="88184" y="30179"/>
                      </a:moveTo>
                      <a:cubicBezTo>
                        <a:pt x="42002" y="68664"/>
                        <a:pt x="-40710" y="163753"/>
                        <a:pt x="23530" y="279561"/>
                      </a:cubicBezTo>
                      <a:cubicBezTo>
                        <a:pt x="87770" y="395369"/>
                        <a:pt x="194991" y="564931"/>
                        <a:pt x="473621" y="725028"/>
                      </a:cubicBezTo>
                      <a:cubicBezTo>
                        <a:pt x="752251" y="885125"/>
                        <a:pt x="1251046" y="1158571"/>
                        <a:pt x="1695311" y="1240143"/>
                      </a:cubicBezTo>
                      <a:cubicBezTo>
                        <a:pt x="2139576" y="1321715"/>
                        <a:pt x="2771421" y="1259487"/>
                        <a:pt x="3139210" y="1214463"/>
                      </a:cubicBezTo>
                      <a:cubicBezTo>
                        <a:pt x="3506999" y="1169439"/>
                        <a:pt x="3751682" y="1058476"/>
                        <a:pt x="3902046" y="969999"/>
                      </a:cubicBezTo>
                      <a:cubicBezTo>
                        <a:pt x="4052410" y="881522"/>
                        <a:pt x="4137547" y="691108"/>
                        <a:pt x="4041392" y="683599"/>
                      </a:cubicBezTo>
                      <a:cubicBezTo>
                        <a:pt x="3945237" y="676090"/>
                        <a:pt x="3735866" y="783800"/>
                        <a:pt x="3469982" y="836923"/>
                      </a:cubicBezTo>
                      <a:cubicBezTo>
                        <a:pt x="3204098" y="890046"/>
                        <a:pt x="2833093" y="1020945"/>
                        <a:pt x="2446086" y="1002335"/>
                      </a:cubicBezTo>
                      <a:cubicBezTo>
                        <a:pt x="2059079" y="983725"/>
                        <a:pt x="1445503" y="820862"/>
                        <a:pt x="1147942" y="725262"/>
                      </a:cubicBezTo>
                      <a:cubicBezTo>
                        <a:pt x="850381" y="629662"/>
                        <a:pt x="830050" y="545727"/>
                        <a:pt x="660717" y="428733"/>
                      </a:cubicBezTo>
                      <a:cubicBezTo>
                        <a:pt x="491384" y="311739"/>
                        <a:pt x="396042" y="115078"/>
                        <a:pt x="300620" y="48652"/>
                      </a:cubicBezTo>
                      <a:cubicBezTo>
                        <a:pt x="205198" y="-17774"/>
                        <a:pt x="134366" y="-8306"/>
                        <a:pt x="88184" y="30179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970B17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254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9" name="任意多边形 178"/>
                <p:cNvSpPr/>
                <p:nvPr/>
              </p:nvSpPr>
              <p:spPr>
                <a:xfrm rot="20336731">
                  <a:off x="6644291" y="4266525"/>
                  <a:ext cx="3185582" cy="380584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33350">
                  <a:gradFill>
                    <a:gsLst>
                      <a:gs pos="0">
                        <a:srgbClr val="EB6961">
                          <a:alpha val="8000"/>
                        </a:srgbClr>
                      </a:gs>
                      <a:gs pos="51000">
                        <a:srgbClr val="B44A44">
                          <a:alpha val="81000"/>
                        </a:srgbClr>
                      </a:gs>
                      <a:gs pos="26000">
                        <a:srgbClr val="E3645D">
                          <a:alpha val="0"/>
                        </a:srgbClr>
                      </a:gs>
                      <a:gs pos="88000">
                        <a:srgbClr val="EB9893">
                          <a:alpha val="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3000000" scaled="0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0" name="圆角矩形 179"/>
                <p:cNvSpPr/>
                <p:nvPr/>
              </p:nvSpPr>
              <p:spPr>
                <a:xfrm rot="20597436">
                  <a:off x="6157205" y="4507746"/>
                  <a:ext cx="89247" cy="307728"/>
                </a:xfrm>
                <a:prstGeom prst="roundRect">
                  <a:avLst/>
                </a:prstGeom>
                <a:solidFill>
                  <a:srgbClr val="DA5543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 rot="13576430" flipV="1">
                  <a:off x="6574566" y="4646412"/>
                  <a:ext cx="316693" cy="176946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椭圆 181"/>
                <p:cNvSpPr/>
                <p:nvPr/>
              </p:nvSpPr>
              <p:spPr>
                <a:xfrm rot="13576430" flipV="1">
                  <a:off x="6486854" y="4649635"/>
                  <a:ext cx="236894" cy="132360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椭圆 182"/>
                <p:cNvSpPr/>
                <p:nvPr/>
              </p:nvSpPr>
              <p:spPr>
                <a:xfrm rot="13576430" flipV="1">
                  <a:off x="6683486" y="4583491"/>
                  <a:ext cx="403350" cy="225364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椭圆 60"/>
                <p:cNvSpPr/>
                <p:nvPr/>
              </p:nvSpPr>
              <p:spPr>
                <a:xfrm rot="20449866" flipV="1">
                  <a:off x="5760278" y="3873571"/>
                  <a:ext cx="4177909" cy="353907"/>
                </a:xfrm>
                <a:custGeom>
                  <a:avLst/>
                  <a:gdLst>
                    <a:gd name="connsiteX0" fmla="*/ 0 w 4502507"/>
                    <a:gd name="connsiteY0" fmla="*/ 235633 h 471265"/>
                    <a:gd name="connsiteX1" fmla="*/ 2251254 w 4502507"/>
                    <a:gd name="connsiteY1" fmla="*/ 0 h 471265"/>
                    <a:gd name="connsiteX2" fmla="*/ 4502508 w 4502507"/>
                    <a:gd name="connsiteY2" fmla="*/ 235633 h 471265"/>
                    <a:gd name="connsiteX3" fmla="*/ 2251254 w 4502507"/>
                    <a:gd name="connsiteY3" fmla="*/ 471266 h 471265"/>
                    <a:gd name="connsiteX4" fmla="*/ 0 w 4502507"/>
                    <a:gd name="connsiteY4" fmla="*/ 235633 h 471265"/>
                    <a:gd name="connsiteX0" fmla="*/ 0 w 3939727"/>
                    <a:gd name="connsiteY0" fmla="*/ 533051 h 588166"/>
                    <a:gd name="connsiteX1" fmla="*/ 1688473 w 3939727"/>
                    <a:gd name="connsiteY1" fmla="*/ 9019 h 588166"/>
                    <a:gd name="connsiteX2" fmla="*/ 3939727 w 3939727"/>
                    <a:gd name="connsiteY2" fmla="*/ 244652 h 588166"/>
                    <a:gd name="connsiteX3" fmla="*/ 1688473 w 3939727"/>
                    <a:gd name="connsiteY3" fmla="*/ 480285 h 588166"/>
                    <a:gd name="connsiteX4" fmla="*/ 0 w 3939727"/>
                    <a:gd name="connsiteY4" fmla="*/ 533051 h 588166"/>
                    <a:gd name="connsiteX0" fmla="*/ 851 w 3940578"/>
                    <a:gd name="connsiteY0" fmla="*/ 370245 h 387536"/>
                    <a:gd name="connsiteX1" fmla="*/ 1900819 w 3940578"/>
                    <a:gd name="connsiteY1" fmla="*/ 52358 h 387536"/>
                    <a:gd name="connsiteX2" fmla="*/ 3940578 w 3940578"/>
                    <a:gd name="connsiteY2" fmla="*/ 81846 h 387536"/>
                    <a:gd name="connsiteX3" fmla="*/ 1689324 w 3940578"/>
                    <a:gd name="connsiteY3" fmla="*/ 317479 h 387536"/>
                    <a:gd name="connsiteX4" fmla="*/ 851 w 3940578"/>
                    <a:gd name="connsiteY4" fmla="*/ 370245 h 387536"/>
                    <a:gd name="connsiteX0" fmla="*/ 827 w 3735233"/>
                    <a:gd name="connsiteY0" fmla="*/ 317906 h 353907"/>
                    <a:gd name="connsiteX1" fmla="*/ 1900795 w 3735233"/>
                    <a:gd name="connsiteY1" fmla="*/ 19 h 353907"/>
                    <a:gd name="connsiteX2" fmla="*/ 3735233 w 3735233"/>
                    <a:gd name="connsiteY2" fmla="*/ 305254 h 353907"/>
                    <a:gd name="connsiteX3" fmla="*/ 1689300 w 3735233"/>
                    <a:gd name="connsiteY3" fmla="*/ 265140 h 353907"/>
                    <a:gd name="connsiteX4" fmla="*/ 827 w 3735233"/>
                    <a:gd name="connsiteY4" fmla="*/ 317906 h 3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5233" h="353907">
                      <a:moveTo>
                        <a:pt x="827" y="317906"/>
                      </a:moveTo>
                      <a:cubicBezTo>
                        <a:pt x="36076" y="273719"/>
                        <a:pt x="1278394" y="2128"/>
                        <a:pt x="1900795" y="19"/>
                      </a:cubicBezTo>
                      <a:cubicBezTo>
                        <a:pt x="2523196" y="-2090"/>
                        <a:pt x="3735233" y="175117"/>
                        <a:pt x="3735233" y="305254"/>
                      </a:cubicBezTo>
                      <a:cubicBezTo>
                        <a:pt x="3735233" y="435391"/>
                        <a:pt x="2311701" y="263031"/>
                        <a:pt x="1689300" y="265140"/>
                      </a:cubicBezTo>
                      <a:cubicBezTo>
                        <a:pt x="1066899" y="267249"/>
                        <a:pt x="-34422" y="362093"/>
                        <a:pt x="827" y="317906"/>
                      </a:cubicBezTo>
                      <a:close/>
                    </a:path>
                  </a:pathLst>
                </a:custGeom>
                <a:solidFill>
                  <a:srgbClr val="DA5543">
                    <a:alpha val="60000"/>
                  </a:srgbClr>
                </a:soli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5" name="任意多边形 184"/>
                <p:cNvSpPr/>
                <p:nvPr/>
              </p:nvSpPr>
              <p:spPr>
                <a:xfrm>
                  <a:off x="10099338" y="2317338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任意多边形 185"/>
                <p:cNvSpPr/>
                <p:nvPr/>
              </p:nvSpPr>
              <p:spPr>
                <a:xfrm rot="1414237">
                  <a:off x="9947900" y="2450554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7" name="椭圆 186"/>
                <p:cNvSpPr/>
                <p:nvPr/>
              </p:nvSpPr>
              <p:spPr>
                <a:xfrm rot="1101331" flipV="1">
                  <a:off x="10483051" y="2466852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椭圆 187"/>
                <p:cNvSpPr/>
                <p:nvPr/>
              </p:nvSpPr>
              <p:spPr>
                <a:xfrm rot="2112404" flipV="1">
                  <a:off x="3348158" y="3695265"/>
                  <a:ext cx="893887" cy="345047"/>
                </a:xfrm>
                <a:prstGeom prst="ellipse">
                  <a:avLst/>
                </a:prstGeom>
                <a:solidFill>
                  <a:srgbClr val="F1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9" name="组合 188"/>
                <p:cNvGrpSpPr/>
                <p:nvPr/>
              </p:nvGrpSpPr>
              <p:grpSpPr>
                <a:xfrm>
                  <a:off x="9275665" y="2734135"/>
                  <a:ext cx="737165" cy="512324"/>
                  <a:chOff x="8326197" y="2889645"/>
                  <a:chExt cx="737165" cy="512324"/>
                </a:xfrm>
              </p:grpSpPr>
              <p:sp>
                <p:nvSpPr>
                  <p:cNvPr id="247" name="椭圆 246"/>
                  <p:cNvSpPr/>
                  <p:nvPr/>
                </p:nvSpPr>
                <p:spPr>
                  <a:xfrm rot="19288579" flipV="1">
                    <a:off x="8616985" y="2889645"/>
                    <a:ext cx="446377" cy="169841"/>
                  </a:xfrm>
                  <a:prstGeom prst="ellipse">
                    <a:avLst/>
                  </a:prstGeom>
                  <a:solidFill>
                    <a:srgbClr val="E0594B">
                      <a:alpha val="61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" name="椭圆 247"/>
                  <p:cNvSpPr/>
                  <p:nvPr/>
                </p:nvSpPr>
                <p:spPr>
                  <a:xfrm rot="19288579" flipV="1">
                    <a:off x="8475231" y="3062123"/>
                    <a:ext cx="338758" cy="164836"/>
                  </a:xfrm>
                  <a:prstGeom prst="ellipse">
                    <a:avLst/>
                  </a:prstGeom>
                  <a:solidFill>
                    <a:srgbClr val="DA5543"/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" name="椭圆 248"/>
                  <p:cNvSpPr/>
                  <p:nvPr/>
                </p:nvSpPr>
                <p:spPr>
                  <a:xfrm rot="19288579" flipV="1">
                    <a:off x="8326197" y="3225023"/>
                    <a:ext cx="316693" cy="176946"/>
                  </a:xfrm>
                  <a:prstGeom prst="ellipse">
                    <a:avLst/>
                  </a:prstGeom>
                  <a:solidFill>
                    <a:srgbClr val="DA5543">
                      <a:alpha val="63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90" name="椭圆 189"/>
                <p:cNvSpPr/>
                <p:nvPr/>
              </p:nvSpPr>
              <p:spPr>
                <a:xfrm rot="256410" flipV="1">
                  <a:off x="10373736" y="2458581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椭圆 190"/>
                <p:cNvSpPr/>
                <p:nvPr/>
              </p:nvSpPr>
              <p:spPr>
                <a:xfrm rot="20315767" flipV="1">
                  <a:off x="10240041" y="2461548"/>
                  <a:ext cx="446377" cy="214212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任意多边形 191"/>
                <p:cNvSpPr/>
                <p:nvPr/>
              </p:nvSpPr>
              <p:spPr>
                <a:xfrm rot="21202002">
                  <a:off x="10455064" y="2641763"/>
                  <a:ext cx="305486" cy="81385"/>
                </a:xfrm>
                <a:custGeom>
                  <a:avLst/>
                  <a:gdLst>
                    <a:gd name="connsiteX0" fmla="*/ 0 w 281940"/>
                    <a:gd name="connsiteY0" fmla="*/ 46672 h 158432"/>
                    <a:gd name="connsiteX1" fmla="*/ 0 w 281940"/>
                    <a:gd name="connsiteY1" fmla="*/ 46672 h 158432"/>
                    <a:gd name="connsiteX2" fmla="*/ 12700 w 281940"/>
                    <a:gd name="connsiteY2" fmla="*/ 87312 h 158432"/>
                    <a:gd name="connsiteX3" fmla="*/ 20320 w 281940"/>
                    <a:gd name="connsiteY3" fmla="*/ 115252 h 158432"/>
                    <a:gd name="connsiteX4" fmla="*/ 35560 w 281940"/>
                    <a:gd name="connsiteY4" fmla="*/ 138112 h 158432"/>
                    <a:gd name="connsiteX5" fmla="*/ 45720 w 281940"/>
                    <a:gd name="connsiteY5" fmla="*/ 153352 h 158432"/>
                    <a:gd name="connsiteX6" fmla="*/ 60960 w 281940"/>
                    <a:gd name="connsiteY6" fmla="*/ 158432 h 158432"/>
                    <a:gd name="connsiteX7" fmla="*/ 93980 w 281940"/>
                    <a:gd name="connsiteY7" fmla="*/ 155892 h 158432"/>
                    <a:gd name="connsiteX8" fmla="*/ 111760 w 281940"/>
                    <a:gd name="connsiteY8" fmla="*/ 138112 h 158432"/>
                    <a:gd name="connsiteX9" fmla="*/ 114300 w 281940"/>
                    <a:gd name="connsiteY9" fmla="*/ 127952 h 158432"/>
                    <a:gd name="connsiteX10" fmla="*/ 124460 w 281940"/>
                    <a:gd name="connsiteY10" fmla="*/ 112712 h 158432"/>
                    <a:gd name="connsiteX11" fmla="*/ 129540 w 281940"/>
                    <a:gd name="connsiteY11" fmla="*/ 97472 h 158432"/>
                    <a:gd name="connsiteX12" fmla="*/ 124460 w 281940"/>
                    <a:gd name="connsiteY12" fmla="*/ 77152 h 158432"/>
                    <a:gd name="connsiteX13" fmla="*/ 226060 w 281940"/>
                    <a:gd name="connsiteY13" fmla="*/ 74612 h 158432"/>
                    <a:gd name="connsiteX14" fmla="*/ 233680 w 281940"/>
                    <a:gd name="connsiteY14" fmla="*/ 72072 h 158432"/>
                    <a:gd name="connsiteX15" fmla="*/ 243840 w 281940"/>
                    <a:gd name="connsiteY15" fmla="*/ 69532 h 158432"/>
                    <a:gd name="connsiteX16" fmla="*/ 259080 w 281940"/>
                    <a:gd name="connsiteY16" fmla="*/ 66992 h 158432"/>
                    <a:gd name="connsiteX17" fmla="*/ 281940 w 281940"/>
                    <a:gd name="connsiteY17" fmla="*/ 61912 h 158432"/>
                    <a:gd name="connsiteX18" fmla="*/ 276860 w 281940"/>
                    <a:gd name="connsiteY18" fmla="*/ 54292 h 158432"/>
                    <a:gd name="connsiteX19" fmla="*/ 256540 w 281940"/>
                    <a:gd name="connsiteY19" fmla="*/ 44132 h 158432"/>
                    <a:gd name="connsiteX20" fmla="*/ 246380 w 281940"/>
                    <a:gd name="connsiteY20" fmla="*/ 39052 h 158432"/>
                    <a:gd name="connsiteX21" fmla="*/ 154940 w 281940"/>
                    <a:gd name="connsiteY21" fmla="*/ 36512 h 158432"/>
                    <a:gd name="connsiteX22" fmla="*/ 157480 w 281940"/>
                    <a:gd name="connsiteY22" fmla="*/ 13652 h 158432"/>
                    <a:gd name="connsiteX23" fmla="*/ 154940 w 281940"/>
                    <a:gd name="connsiteY23" fmla="*/ 952 h 158432"/>
                    <a:gd name="connsiteX24" fmla="*/ 129540 w 281940"/>
                    <a:gd name="connsiteY24" fmla="*/ 3492 h 158432"/>
                    <a:gd name="connsiteX25" fmla="*/ 109220 w 281940"/>
                    <a:gd name="connsiteY25" fmla="*/ 13652 h 158432"/>
                    <a:gd name="connsiteX26" fmla="*/ 101600 w 281940"/>
                    <a:gd name="connsiteY26" fmla="*/ 21272 h 158432"/>
                    <a:gd name="connsiteX27" fmla="*/ 88900 w 281940"/>
                    <a:gd name="connsiteY27" fmla="*/ 23812 h 158432"/>
                    <a:gd name="connsiteX28" fmla="*/ 81280 w 281940"/>
                    <a:gd name="connsiteY28" fmla="*/ 26352 h 158432"/>
                    <a:gd name="connsiteX29" fmla="*/ 53340 w 281940"/>
                    <a:gd name="connsiteY29" fmla="*/ 28892 h 158432"/>
                    <a:gd name="connsiteX30" fmla="*/ 35560 w 281940"/>
                    <a:gd name="connsiteY30" fmla="*/ 31432 h 158432"/>
                    <a:gd name="connsiteX31" fmla="*/ 20320 w 281940"/>
                    <a:gd name="connsiteY31" fmla="*/ 36512 h 158432"/>
                    <a:gd name="connsiteX32" fmla="*/ 10160 w 281940"/>
                    <a:gd name="connsiteY32" fmla="*/ 51752 h 158432"/>
                    <a:gd name="connsiteX33" fmla="*/ 0 w 281940"/>
                    <a:gd name="connsiteY33" fmla="*/ 46672 h 15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81940" h="158432">
                      <a:moveTo>
                        <a:pt x="0" y="46672"/>
                      </a:moveTo>
                      <a:lnTo>
                        <a:pt x="0" y="46672"/>
                      </a:lnTo>
                      <a:cubicBezTo>
                        <a:pt x="4444" y="91108"/>
                        <a:pt x="-3110" y="55692"/>
                        <a:pt x="12700" y="87312"/>
                      </a:cubicBezTo>
                      <a:cubicBezTo>
                        <a:pt x="28520" y="118952"/>
                        <a:pt x="9172" y="87381"/>
                        <a:pt x="20320" y="115252"/>
                      </a:cubicBezTo>
                      <a:cubicBezTo>
                        <a:pt x="23119" y="122251"/>
                        <a:pt x="30979" y="132004"/>
                        <a:pt x="35560" y="138112"/>
                      </a:cubicBezTo>
                      <a:cubicBezTo>
                        <a:pt x="37947" y="145272"/>
                        <a:pt x="37936" y="149028"/>
                        <a:pt x="45720" y="153352"/>
                      </a:cubicBezTo>
                      <a:cubicBezTo>
                        <a:pt x="50401" y="155953"/>
                        <a:pt x="60960" y="158432"/>
                        <a:pt x="60960" y="158432"/>
                      </a:cubicBezTo>
                      <a:lnTo>
                        <a:pt x="93980" y="155892"/>
                      </a:lnTo>
                      <a:cubicBezTo>
                        <a:pt x="101762" y="152779"/>
                        <a:pt x="111760" y="138112"/>
                        <a:pt x="111760" y="138112"/>
                      </a:cubicBezTo>
                      <a:cubicBezTo>
                        <a:pt x="112607" y="134725"/>
                        <a:pt x="112739" y="131074"/>
                        <a:pt x="114300" y="127952"/>
                      </a:cubicBezTo>
                      <a:cubicBezTo>
                        <a:pt x="117030" y="122491"/>
                        <a:pt x="122529" y="118504"/>
                        <a:pt x="124460" y="112712"/>
                      </a:cubicBezTo>
                      <a:lnTo>
                        <a:pt x="129540" y="97472"/>
                      </a:lnTo>
                      <a:cubicBezTo>
                        <a:pt x="127847" y="90699"/>
                        <a:pt x="117666" y="78761"/>
                        <a:pt x="124460" y="77152"/>
                      </a:cubicBezTo>
                      <a:cubicBezTo>
                        <a:pt x="157425" y="69344"/>
                        <a:pt x="192219" y="76186"/>
                        <a:pt x="226060" y="74612"/>
                      </a:cubicBezTo>
                      <a:cubicBezTo>
                        <a:pt x="228735" y="74488"/>
                        <a:pt x="231106" y="72808"/>
                        <a:pt x="233680" y="72072"/>
                      </a:cubicBezTo>
                      <a:cubicBezTo>
                        <a:pt x="237037" y="71113"/>
                        <a:pt x="240417" y="70217"/>
                        <a:pt x="243840" y="69532"/>
                      </a:cubicBezTo>
                      <a:cubicBezTo>
                        <a:pt x="248890" y="68522"/>
                        <a:pt x="254013" y="67913"/>
                        <a:pt x="259080" y="66992"/>
                      </a:cubicBezTo>
                      <a:cubicBezTo>
                        <a:pt x="270904" y="64842"/>
                        <a:pt x="271068" y="64630"/>
                        <a:pt x="281940" y="61912"/>
                      </a:cubicBezTo>
                      <a:cubicBezTo>
                        <a:pt x="280247" y="59372"/>
                        <a:pt x="279178" y="56279"/>
                        <a:pt x="276860" y="54292"/>
                      </a:cubicBezTo>
                      <a:cubicBezTo>
                        <a:pt x="265820" y="44829"/>
                        <a:pt x="266698" y="48485"/>
                        <a:pt x="256540" y="44132"/>
                      </a:cubicBezTo>
                      <a:cubicBezTo>
                        <a:pt x="253060" y="42640"/>
                        <a:pt x="250156" y="39335"/>
                        <a:pt x="246380" y="39052"/>
                      </a:cubicBezTo>
                      <a:cubicBezTo>
                        <a:pt x="215974" y="36772"/>
                        <a:pt x="185420" y="37359"/>
                        <a:pt x="154940" y="36512"/>
                      </a:cubicBezTo>
                      <a:cubicBezTo>
                        <a:pt x="155787" y="28892"/>
                        <a:pt x="157480" y="21319"/>
                        <a:pt x="157480" y="13652"/>
                      </a:cubicBezTo>
                      <a:cubicBezTo>
                        <a:pt x="157480" y="9335"/>
                        <a:pt x="158997" y="2427"/>
                        <a:pt x="154940" y="952"/>
                      </a:cubicBezTo>
                      <a:cubicBezTo>
                        <a:pt x="146943" y="-1956"/>
                        <a:pt x="138007" y="2645"/>
                        <a:pt x="129540" y="3492"/>
                      </a:cubicBezTo>
                      <a:cubicBezTo>
                        <a:pt x="120164" y="6617"/>
                        <a:pt x="118817" y="6454"/>
                        <a:pt x="109220" y="13652"/>
                      </a:cubicBezTo>
                      <a:cubicBezTo>
                        <a:pt x="106346" y="15807"/>
                        <a:pt x="104813" y="19666"/>
                        <a:pt x="101600" y="21272"/>
                      </a:cubicBezTo>
                      <a:cubicBezTo>
                        <a:pt x="97739" y="23203"/>
                        <a:pt x="93088" y="22765"/>
                        <a:pt x="88900" y="23812"/>
                      </a:cubicBezTo>
                      <a:cubicBezTo>
                        <a:pt x="86303" y="24461"/>
                        <a:pt x="83930" y="25973"/>
                        <a:pt x="81280" y="26352"/>
                      </a:cubicBezTo>
                      <a:cubicBezTo>
                        <a:pt x="72022" y="27675"/>
                        <a:pt x="62635" y="27859"/>
                        <a:pt x="53340" y="28892"/>
                      </a:cubicBezTo>
                      <a:cubicBezTo>
                        <a:pt x="47390" y="29553"/>
                        <a:pt x="41487" y="30585"/>
                        <a:pt x="35560" y="31432"/>
                      </a:cubicBezTo>
                      <a:cubicBezTo>
                        <a:pt x="30480" y="33125"/>
                        <a:pt x="23290" y="32057"/>
                        <a:pt x="20320" y="36512"/>
                      </a:cubicBezTo>
                      <a:lnTo>
                        <a:pt x="10160" y="51752"/>
                      </a:lnTo>
                      <a:lnTo>
                        <a:pt x="0" y="46672"/>
                      </a:lnTo>
                      <a:close/>
                    </a:path>
                  </a:pathLst>
                </a:custGeom>
                <a:solidFill>
                  <a:srgbClr val="CD4D35">
                    <a:alpha val="51000"/>
                  </a:srgbClr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任意多边形 192"/>
                <p:cNvSpPr/>
                <p:nvPr/>
              </p:nvSpPr>
              <p:spPr>
                <a:xfrm rot="150162">
                  <a:off x="10079618" y="2430392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122 w 790216"/>
                    <a:gd name="connsiteY6" fmla="*/ 485214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3412 w 790216"/>
                    <a:gd name="connsiteY6" fmla="*/ 485463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8915" y="493718"/>
                        <a:pt x="533412" y="485463"/>
                      </a:cubicBezTo>
                      <a:cubicBezTo>
                        <a:pt x="527909" y="477208"/>
                        <a:pt x="579869" y="426946"/>
                        <a:pt x="603353" y="389275"/>
                      </a:cubicBezTo>
                      <a:cubicBezTo>
                        <a:pt x="626837" y="351604"/>
                        <a:pt x="704688" y="268009"/>
                        <a:pt x="674314" y="259436"/>
                      </a:cubicBezTo>
                      <a:cubicBezTo>
                        <a:pt x="643940" y="250864"/>
                        <a:pt x="513948" y="273990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51119">
                        <a:alpha val="0"/>
                      </a:srgbClr>
                    </a:gs>
                    <a:gs pos="82000">
                      <a:srgbClr val="CF8122"/>
                    </a:gs>
                    <a:gs pos="51000">
                      <a:srgbClr val="E36140">
                        <a:alpha val="5000"/>
                      </a:srgbClr>
                    </a:gs>
                  </a:gsLst>
                  <a:lin ang="2880000" scaled="0"/>
                </a:gradFill>
                <a:ln>
                  <a:noFill/>
                </a:ln>
                <a:effectLst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194" name="椭圆 193"/>
                <p:cNvSpPr/>
                <p:nvPr/>
              </p:nvSpPr>
              <p:spPr>
                <a:xfrm rot="815672" flipV="1">
                  <a:off x="4815709" y="4354080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5" name="椭圆 194"/>
                <p:cNvSpPr/>
                <p:nvPr/>
              </p:nvSpPr>
              <p:spPr>
                <a:xfrm rot="815672" flipV="1">
                  <a:off x="4592706" y="427189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" name="椭圆 195"/>
                <p:cNvSpPr/>
                <p:nvPr/>
              </p:nvSpPr>
              <p:spPr>
                <a:xfrm rot="815672" flipV="1">
                  <a:off x="5473339" y="448196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7" name="椭圆 196"/>
                <p:cNvSpPr/>
                <p:nvPr/>
              </p:nvSpPr>
              <p:spPr>
                <a:xfrm rot="14902865" flipV="1">
                  <a:off x="5710992" y="4542998"/>
                  <a:ext cx="531140" cy="160342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8" name="椭圆 197"/>
                <p:cNvSpPr/>
                <p:nvPr/>
              </p:nvSpPr>
              <p:spPr>
                <a:xfrm rot="14902865" flipV="1">
                  <a:off x="5603521" y="4597862"/>
                  <a:ext cx="534577" cy="128676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9" name="矩形 81"/>
                <p:cNvSpPr/>
                <p:nvPr/>
              </p:nvSpPr>
              <p:spPr>
                <a:xfrm>
                  <a:off x="10603564" y="2888586"/>
                  <a:ext cx="145689" cy="150542"/>
                </a:xfrm>
                <a:custGeom>
                  <a:avLst/>
                  <a:gdLst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9055 h 59055"/>
                    <a:gd name="connsiteX4" fmla="*/ 0 w 74542"/>
                    <a:gd name="connsiteY4" fmla="*/ 0 h 59055"/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0 w 74542"/>
                    <a:gd name="connsiteY4" fmla="*/ 0 h 59055"/>
                    <a:gd name="connsiteX0" fmla="*/ 5715 w 74542"/>
                    <a:gd name="connsiteY0" fmla="*/ 762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5715 w 74542"/>
                    <a:gd name="connsiteY4" fmla="*/ 7620 h 59055"/>
                    <a:gd name="connsiteX0" fmla="*/ 5715 w 74542"/>
                    <a:gd name="connsiteY0" fmla="*/ 5715 h 57150"/>
                    <a:gd name="connsiteX1" fmla="*/ 23107 w 74542"/>
                    <a:gd name="connsiteY1" fmla="*/ 0 h 57150"/>
                    <a:gd name="connsiteX2" fmla="*/ 74542 w 74542"/>
                    <a:gd name="connsiteY2" fmla="*/ 57150 h 57150"/>
                    <a:gd name="connsiteX3" fmla="*/ 0 w 74542"/>
                    <a:gd name="connsiteY3" fmla="*/ 53340 h 57150"/>
                    <a:gd name="connsiteX4" fmla="*/ 5715 w 74542"/>
                    <a:gd name="connsiteY4" fmla="*/ 5715 h 57150"/>
                    <a:gd name="connsiteX0" fmla="*/ 5715 w 76447"/>
                    <a:gd name="connsiteY0" fmla="*/ 5715 h 53340"/>
                    <a:gd name="connsiteX1" fmla="*/ 23107 w 76447"/>
                    <a:gd name="connsiteY1" fmla="*/ 0 h 53340"/>
                    <a:gd name="connsiteX2" fmla="*/ 76447 w 76447"/>
                    <a:gd name="connsiteY2" fmla="*/ 32385 h 53340"/>
                    <a:gd name="connsiteX3" fmla="*/ 0 w 76447"/>
                    <a:gd name="connsiteY3" fmla="*/ 53340 h 53340"/>
                    <a:gd name="connsiteX4" fmla="*/ 5715 w 76447"/>
                    <a:gd name="connsiteY4" fmla="*/ 5715 h 53340"/>
                    <a:gd name="connsiteX0" fmla="*/ 0 w 70732"/>
                    <a:gd name="connsiteY0" fmla="*/ 5715 h 51435"/>
                    <a:gd name="connsiteX1" fmla="*/ 17392 w 70732"/>
                    <a:gd name="connsiteY1" fmla="*/ 0 h 51435"/>
                    <a:gd name="connsiteX2" fmla="*/ 70732 w 70732"/>
                    <a:gd name="connsiteY2" fmla="*/ 32385 h 51435"/>
                    <a:gd name="connsiteX3" fmla="*/ 5715 w 70732"/>
                    <a:gd name="connsiteY3" fmla="*/ 51435 h 51435"/>
                    <a:gd name="connsiteX4" fmla="*/ 0 w 70732"/>
                    <a:gd name="connsiteY4" fmla="*/ 5715 h 51435"/>
                    <a:gd name="connsiteX0" fmla="*/ 0 w 65017"/>
                    <a:gd name="connsiteY0" fmla="*/ 5715 h 51435"/>
                    <a:gd name="connsiteX1" fmla="*/ 17392 w 65017"/>
                    <a:gd name="connsiteY1" fmla="*/ 0 h 51435"/>
                    <a:gd name="connsiteX2" fmla="*/ 65017 w 65017"/>
                    <a:gd name="connsiteY2" fmla="*/ 30480 h 51435"/>
                    <a:gd name="connsiteX3" fmla="*/ 5715 w 65017"/>
                    <a:gd name="connsiteY3" fmla="*/ 51435 h 51435"/>
                    <a:gd name="connsiteX4" fmla="*/ 0 w 65017"/>
                    <a:gd name="connsiteY4" fmla="*/ 5715 h 51435"/>
                    <a:gd name="connsiteX0" fmla="*/ 0 w 55492"/>
                    <a:gd name="connsiteY0" fmla="*/ 5715 h 51435"/>
                    <a:gd name="connsiteX1" fmla="*/ 17392 w 55492"/>
                    <a:gd name="connsiteY1" fmla="*/ 0 h 51435"/>
                    <a:gd name="connsiteX2" fmla="*/ 55492 w 55492"/>
                    <a:gd name="connsiteY2" fmla="*/ 32385 h 51435"/>
                    <a:gd name="connsiteX3" fmla="*/ 5715 w 55492"/>
                    <a:gd name="connsiteY3" fmla="*/ 51435 h 51435"/>
                    <a:gd name="connsiteX4" fmla="*/ 0 w 55492"/>
                    <a:gd name="connsiteY4" fmla="*/ 5715 h 51435"/>
                    <a:gd name="connsiteX0" fmla="*/ 0 w 49777"/>
                    <a:gd name="connsiteY0" fmla="*/ 5715 h 51435"/>
                    <a:gd name="connsiteX1" fmla="*/ 17392 w 49777"/>
                    <a:gd name="connsiteY1" fmla="*/ 0 h 51435"/>
                    <a:gd name="connsiteX2" fmla="*/ 49777 w 49777"/>
                    <a:gd name="connsiteY2" fmla="*/ 28575 h 51435"/>
                    <a:gd name="connsiteX3" fmla="*/ 5715 w 49777"/>
                    <a:gd name="connsiteY3" fmla="*/ 51435 h 51435"/>
                    <a:gd name="connsiteX4" fmla="*/ 0 w 49777"/>
                    <a:gd name="connsiteY4" fmla="*/ 571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77" h="51435">
                      <a:moveTo>
                        <a:pt x="0" y="5715"/>
                      </a:moveTo>
                      <a:lnTo>
                        <a:pt x="17392" y="0"/>
                      </a:lnTo>
                      <a:lnTo>
                        <a:pt x="49777" y="28575"/>
                      </a:lnTo>
                      <a:lnTo>
                        <a:pt x="5715" y="51435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97820"/>
                    </a:gs>
                  </a:gsLst>
                  <a:lin ang="8400000" scaled="0"/>
                </a:gra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0" name="任意多边形 199"/>
                <p:cNvSpPr/>
                <p:nvPr/>
              </p:nvSpPr>
              <p:spPr>
                <a:xfrm>
                  <a:off x="2650899" y="3325679"/>
                  <a:ext cx="681943" cy="1002747"/>
                </a:xfrm>
                <a:custGeom>
                  <a:avLst/>
                  <a:gdLst>
                    <a:gd name="connsiteX0" fmla="*/ 16527 w 728817"/>
                    <a:gd name="connsiteY0" fmla="*/ 985623 h 1037838"/>
                    <a:gd name="connsiteX1" fmla="*/ 331487 w 728817"/>
                    <a:gd name="connsiteY1" fmla="*/ 690983 h 1037838"/>
                    <a:gd name="connsiteX2" fmla="*/ 473727 w 728817"/>
                    <a:gd name="connsiteY2" fmla="*/ 436983 h 1037838"/>
                    <a:gd name="connsiteX3" fmla="*/ 727727 w 728817"/>
                    <a:gd name="connsiteY3" fmla="*/ 103 h 1037838"/>
                    <a:gd name="connsiteX4" fmla="*/ 565167 w 728817"/>
                    <a:gd name="connsiteY4" fmla="*/ 477623 h 1037838"/>
                    <a:gd name="connsiteX5" fmla="*/ 555007 w 728817"/>
                    <a:gd name="connsiteY5" fmla="*/ 538583 h 1037838"/>
                    <a:gd name="connsiteX6" fmla="*/ 331487 w 728817"/>
                    <a:gd name="connsiteY6" fmla="*/ 762103 h 1037838"/>
                    <a:gd name="connsiteX7" fmla="*/ 179087 w 728817"/>
                    <a:gd name="connsiteY7" fmla="*/ 1016103 h 1037838"/>
                    <a:gd name="connsiteX8" fmla="*/ 57167 w 728817"/>
                    <a:gd name="connsiteY8" fmla="*/ 1016103 h 1037838"/>
                    <a:gd name="connsiteX9" fmla="*/ 16527 w 728817"/>
                    <a:gd name="connsiteY9" fmla="*/ 985623 h 1037838"/>
                    <a:gd name="connsiteX0" fmla="*/ 16527 w 653337"/>
                    <a:gd name="connsiteY0" fmla="*/ 950074 h 1002289"/>
                    <a:gd name="connsiteX1" fmla="*/ 331487 w 653337"/>
                    <a:gd name="connsiteY1" fmla="*/ 655434 h 1002289"/>
                    <a:gd name="connsiteX2" fmla="*/ 473727 w 653337"/>
                    <a:gd name="connsiteY2" fmla="*/ 401434 h 1002289"/>
                    <a:gd name="connsiteX3" fmla="*/ 651527 w 653337"/>
                    <a:gd name="connsiteY3" fmla="*/ 114 h 1002289"/>
                    <a:gd name="connsiteX4" fmla="*/ 565167 w 653337"/>
                    <a:gd name="connsiteY4" fmla="*/ 442074 h 1002289"/>
                    <a:gd name="connsiteX5" fmla="*/ 555007 w 653337"/>
                    <a:gd name="connsiteY5" fmla="*/ 503034 h 1002289"/>
                    <a:gd name="connsiteX6" fmla="*/ 331487 w 653337"/>
                    <a:gd name="connsiteY6" fmla="*/ 726554 h 1002289"/>
                    <a:gd name="connsiteX7" fmla="*/ 179087 w 653337"/>
                    <a:gd name="connsiteY7" fmla="*/ 980554 h 1002289"/>
                    <a:gd name="connsiteX8" fmla="*/ 57167 w 653337"/>
                    <a:gd name="connsiteY8" fmla="*/ 980554 h 1002289"/>
                    <a:gd name="connsiteX9" fmla="*/ 16527 w 653337"/>
                    <a:gd name="connsiteY9" fmla="*/ 950074 h 1002289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2282"/>
                    <a:gd name="connsiteY0" fmla="*/ 950070 h 1002285"/>
                    <a:gd name="connsiteX1" fmla="*/ 331487 w 652282"/>
                    <a:gd name="connsiteY1" fmla="*/ 594470 h 1002285"/>
                    <a:gd name="connsiteX2" fmla="*/ 509287 w 652282"/>
                    <a:gd name="connsiteY2" fmla="*/ 401430 h 1002285"/>
                    <a:gd name="connsiteX3" fmla="*/ 651527 w 652282"/>
                    <a:gd name="connsiteY3" fmla="*/ 110 h 1002285"/>
                    <a:gd name="connsiteX4" fmla="*/ 565167 w 652282"/>
                    <a:gd name="connsiteY4" fmla="*/ 442070 h 1002285"/>
                    <a:gd name="connsiteX5" fmla="*/ 555007 w 652282"/>
                    <a:gd name="connsiteY5" fmla="*/ 503030 h 1002285"/>
                    <a:gd name="connsiteX6" fmla="*/ 331487 w 652282"/>
                    <a:gd name="connsiteY6" fmla="*/ 726550 h 1002285"/>
                    <a:gd name="connsiteX7" fmla="*/ 179087 w 652282"/>
                    <a:gd name="connsiteY7" fmla="*/ 980550 h 1002285"/>
                    <a:gd name="connsiteX8" fmla="*/ 57167 w 652282"/>
                    <a:gd name="connsiteY8" fmla="*/ 980550 h 1002285"/>
                    <a:gd name="connsiteX9" fmla="*/ 16527 w 652282"/>
                    <a:gd name="connsiteY9" fmla="*/ 950070 h 1002285"/>
                    <a:gd name="connsiteX0" fmla="*/ 13738 w 674893"/>
                    <a:gd name="connsiteY0" fmla="*/ 950070 h 1000545"/>
                    <a:gd name="connsiteX1" fmla="*/ 354098 w 674893"/>
                    <a:gd name="connsiteY1" fmla="*/ 594470 h 1000545"/>
                    <a:gd name="connsiteX2" fmla="*/ 531898 w 674893"/>
                    <a:gd name="connsiteY2" fmla="*/ 401430 h 1000545"/>
                    <a:gd name="connsiteX3" fmla="*/ 674138 w 674893"/>
                    <a:gd name="connsiteY3" fmla="*/ 110 h 1000545"/>
                    <a:gd name="connsiteX4" fmla="*/ 587778 w 674893"/>
                    <a:gd name="connsiteY4" fmla="*/ 442070 h 1000545"/>
                    <a:gd name="connsiteX5" fmla="*/ 577618 w 674893"/>
                    <a:gd name="connsiteY5" fmla="*/ 503030 h 1000545"/>
                    <a:gd name="connsiteX6" fmla="*/ 354098 w 674893"/>
                    <a:gd name="connsiteY6" fmla="*/ 726550 h 1000545"/>
                    <a:gd name="connsiteX7" fmla="*/ 201698 w 674893"/>
                    <a:gd name="connsiteY7" fmla="*/ 980550 h 1000545"/>
                    <a:gd name="connsiteX8" fmla="*/ 79778 w 674893"/>
                    <a:gd name="connsiteY8" fmla="*/ 980550 h 1000545"/>
                    <a:gd name="connsiteX9" fmla="*/ 13738 w 674893"/>
                    <a:gd name="connsiteY9" fmla="*/ 950070 h 1000545"/>
                    <a:gd name="connsiteX0" fmla="*/ 13738 w 675777"/>
                    <a:gd name="connsiteY0" fmla="*/ 950100 h 1000575"/>
                    <a:gd name="connsiteX1" fmla="*/ 354098 w 675777"/>
                    <a:gd name="connsiteY1" fmla="*/ 594500 h 1000575"/>
                    <a:gd name="connsiteX2" fmla="*/ 501418 w 675777"/>
                    <a:gd name="connsiteY2" fmla="*/ 396380 h 1000575"/>
                    <a:gd name="connsiteX3" fmla="*/ 674138 w 675777"/>
                    <a:gd name="connsiteY3" fmla="*/ 140 h 1000575"/>
                    <a:gd name="connsiteX4" fmla="*/ 587778 w 675777"/>
                    <a:gd name="connsiteY4" fmla="*/ 442100 h 1000575"/>
                    <a:gd name="connsiteX5" fmla="*/ 577618 w 675777"/>
                    <a:gd name="connsiteY5" fmla="*/ 503060 h 1000575"/>
                    <a:gd name="connsiteX6" fmla="*/ 354098 w 675777"/>
                    <a:gd name="connsiteY6" fmla="*/ 726580 h 1000575"/>
                    <a:gd name="connsiteX7" fmla="*/ 201698 w 675777"/>
                    <a:gd name="connsiteY7" fmla="*/ 980580 h 1000575"/>
                    <a:gd name="connsiteX8" fmla="*/ 79778 w 675777"/>
                    <a:gd name="connsiteY8" fmla="*/ 980580 h 1000575"/>
                    <a:gd name="connsiteX9" fmla="*/ 13738 w 675777"/>
                    <a:gd name="connsiteY9" fmla="*/ 950100 h 1000575"/>
                    <a:gd name="connsiteX0" fmla="*/ 13738 w 675777"/>
                    <a:gd name="connsiteY0" fmla="*/ 950094 h 1000569"/>
                    <a:gd name="connsiteX1" fmla="*/ 354098 w 675777"/>
                    <a:gd name="connsiteY1" fmla="*/ 594494 h 1000569"/>
                    <a:gd name="connsiteX2" fmla="*/ 501418 w 675777"/>
                    <a:gd name="connsiteY2" fmla="*/ 396374 h 1000569"/>
                    <a:gd name="connsiteX3" fmla="*/ 674138 w 675777"/>
                    <a:gd name="connsiteY3" fmla="*/ 134 h 1000569"/>
                    <a:gd name="connsiteX4" fmla="*/ 587778 w 675777"/>
                    <a:gd name="connsiteY4" fmla="*/ 442094 h 1000569"/>
                    <a:gd name="connsiteX5" fmla="*/ 577618 w 675777"/>
                    <a:gd name="connsiteY5" fmla="*/ 503054 h 1000569"/>
                    <a:gd name="connsiteX6" fmla="*/ 354098 w 675777"/>
                    <a:gd name="connsiteY6" fmla="*/ 726574 h 1000569"/>
                    <a:gd name="connsiteX7" fmla="*/ 201698 w 675777"/>
                    <a:gd name="connsiteY7" fmla="*/ 980574 h 1000569"/>
                    <a:gd name="connsiteX8" fmla="*/ 79778 w 675777"/>
                    <a:gd name="connsiteY8" fmla="*/ 980574 h 1000569"/>
                    <a:gd name="connsiteX9" fmla="*/ 13738 w 675777"/>
                    <a:gd name="connsiteY9" fmla="*/ 950094 h 1000569"/>
                    <a:gd name="connsiteX0" fmla="*/ 13989 w 676028"/>
                    <a:gd name="connsiteY0" fmla="*/ 950098 h 1000573"/>
                    <a:gd name="connsiteX1" fmla="*/ 358159 w 676028"/>
                    <a:gd name="connsiteY1" fmla="*/ 573543 h 1000573"/>
                    <a:gd name="connsiteX2" fmla="*/ 501669 w 676028"/>
                    <a:gd name="connsiteY2" fmla="*/ 396378 h 1000573"/>
                    <a:gd name="connsiteX3" fmla="*/ 674389 w 676028"/>
                    <a:gd name="connsiteY3" fmla="*/ 138 h 1000573"/>
                    <a:gd name="connsiteX4" fmla="*/ 588029 w 676028"/>
                    <a:gd name="connsiteY4" fmla="*/ 442098 h 1000573"/>
                    <a:gd name="connsiteX5" fmla="*/ 577869 w 676028"/>
                    <a:gd name="connsiteY5" fmla="*/ 503058 h 1000573"/>
                    <a:gd name="connsiteX6" fmla="*/ 354349 w 676028"/>
                    <a:gd name="connsiteY6" fmla="*/ 726578 h 1000573"/>
                    <a:gd name="connsiteX7" fmla="*/ 201949 w 676028"/>
                    <a:gd name="connsiteY7" fmla="*/ 980578 h 1000573"/>
                    <a:gd name="connsiteX8" fmla="*/ 80029 w 676028"/>
                    <a:gd name="connsiteY8" fmla="*/ 980578 h 1000573"/>
                    <a:gd name="connsiteX9" fmla="*/ 13989 w 676028"/>
                    <a:gd name="connsiteY9" fmla="*/ 950098 h 1000573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4726 w 666765"/>
                    <a:gd name="connsiteY0" fmla="*/ 950092 h 1000567"/>
                    <a:gd name="connsiteX1" fmla="*/ 198802 w 666765"/>
                    <a:gd name="connsiteY1" fmla="*/ 773401 h 1000567"/>
                    <a:gd name="connsiteX2" fmla="*/ 348896 w 666765"/>
                    <a:gd name="connsiteY2" fmla="*/ 573537 h 1000567"/>
                    <a:gd name="connsiteX3" fmla="*/ 410257 w 666765"/>
                    <a:gd name="connsiteY3" fmla="*/ 470506 h 1000567"/>
                    <a:gd name="connsiteX4" fmla="*/ 492406 w 666765"/>
                    <a:gd name="connsiteY4" fmla="*/ 396372 h 1000567"/>
                    <a:gd name="connsiteX5" fmla="*/ 665126 w 666765"/>
                    <a:gd name="connsiteY5" fmla="*/ 132 h 1000567"/>
                    <a:gd name="connsiteX6" fmla="*/ 578766 w 666765"/>
                    <a:gd name="connsiteY6" fmla="*/ 442092 h 1000567"/>
                    <a:gd name="connsiteX7" fmla="*/ 568606 w 666765"/>
                    <a:gd name="connsiteY7" fmla="*/ 503052 h 1000567"/>
                    <a:gd name="connsiteX8" fmla="*/ 345086 w 666765"/>
                    <a:gd name="connsiteY8" fmla="*/ 726572 h 1000567"/>
                    <a:gd name="connsiteX9" fmla="*/ 192686 w 666765"/>
                    <a:gd name="connsiteY9" fmla="*/ 980572 h 1000567"/>
                    <a:gd name="connsiteX10" fmla="*/ 70766 w 666765"/>
                    <a:gd name="connsiteY10" fmla="*/ 980572 h 1000567"/>
                    <a:gd name="connsiteX11" fmla="*/ 4726 w 666765"/>
                    <a:gd name="connsiteY11" fmla="*/ 950092 h 1000567"/>
                    <a:gd name="connsiteX0" fmla="*/ 4104 w 679478"/>
                    <a:gd name="connsiteY0" fmla="*/ 959617 h 1000187"/>
                    <a:gd name="connsiteX1" fmla="*/ 211515 w 679478"/>
                    <a:gd name="connsiteY1" fmla="*/ 773401 h 1000187"/>
                    <a:gd name="connsiteX2" fmla="*/ 361609 w 679478"/>
                    <a:gd name="connsiteY2" fmla="*/ 573537 h 1000187"/>
                    <a:gd name="connsiteX3" fmla="*/ 422970 w 679478"/>
                    <a:gd name="connsiteY3" fmla="*/ 470506 h 1000187"/>
                    <a:gd name="connsiteX4" fmla="*/ 505119 w 679478"/>
                    <a:gd name="connsiteY4" fmla="*/ 396372 h 1000187"/>
                    <a:gd name="connsiteX5" fmla="*/ 677839 w 679478"/>
                    <a:gd name="connsiteY5" fmla="*/ 132 h 1000187"/>
                    <a:gd name="connsiteX6" fmla="*/ 591479 w 679478"/>
                    <a:gd name="connsiteY6" fmla="*/ 442092 h 1000187"/>
                    <a:gd name="connsiteX7" fmla="*/ 581319 w 679478"/>
                    <a:gd name="connsiteY7" fmla="*/ 503052 h 1000187"/>
                    <a:gd name="connsiteX8" fmla="*/ 357799 w 679478"/>
                    <a:gd name="connsiteY8" fmla="*/ 726572 h 1000187"/>
                    <a:gd name="connsiteX9" fmla="*/ 205399 w 679478"/>
                    <a:gd name="connsiteY9" fmla="*/ 980572 h 1000187"/>
                    <a:gd name="connsiteX10" fmla="*/ 83479 w 679478"/>
                    <a:gd name="connsiteY10" fmla="*/ 980572 h 1000187"/>
                    <a:gd name="connsiteX11" fmla="*/ 4104 w 679478"/>
                    <a:gd name="connsiteY11" fmla="*/ 959617 h 1000187"/>
                    <a:gd name="connsiteX0" fmla="*/ 4104 w 681722"/>
                    <a:gd name="connsiteY0" fmla="*/ 962276 h 1002846"/>
                    <a:gd name="connsiteX1" fmla="*/ 211515 w 681722"/>
                    <a:gd name="connsiteY1" fmla="*/ 776060 h 1002846"/>
                    <a:gd name="connsiteX2" fmla="*/ 361609 w 681722"/>
                    <a:gd name="connsiteY2" fmla="*/ 576196 h 1002846"/>
                    <a:gd name="connsiteX3" fmla="*/ 422970 w 681722"/>
                    <a:gd name="connsiteY3" fmla="*/ 473165 h 1002846"/>
                    <a:gd name="connsiteX4" fmla="*/ 505119 w 681722"/>
                    <a:gd name="connsiteY4" fmla="*/ 399031 h 1002846"/>
                    <a:gd name="connsiteX5" fmla="*/ 677839 w 681722"/>
                    <a:gd name="connsiteY5" fmla="*/ 2791 h 1002846"/>
                    <a:gd name="connsiteX6" fmla="*/ 621959 w 681722"/>
                    <a:gd name="connsiteY6" fmla="*/ 236471 h 1002846"/>
                    <a:gd name="connsiteX7" fmla="*/ 581319 w 681722"/>
                    <a:gd name="connsiteY7" fmla="*/ 505711 h 1002846"/>
                    <a:gd name="connsiteX8" fmla="*/ 357799 w 681722"/>
                    <a:gd name="connsiteY8" fmla="*/ 729231 h 1002846"/>
                    <a:gd name="connsiteX9" fmla="*/ 205399 w 681722"/>
                    <a:gd name="connsiteY9" fmla="*/ 983231 h 1002846"/>
                    <a:gd name="connsiteX10" fmla="*/ 83479 w 681722"/>
                    <a:gd name="connsiteY10" fmla="*/ 983231 h 1002846"/>
                    <a:gd name="connsiteX11" fmla="*/ 4104 w 681722"/>
                    <a:gd name="connsiteY11" fmla="*/ 962276 h 1002846"/>
                    <a:gd name="connsiteX0" fmla="*/ 4104 w 681943"/>
                    <a:gd name="connsiteY0" fmla="*/ 962177 h 1002747"/>
                    <a:gd name="connsiteX1" fmla="*/ 211515 w 681943"/>
                    <a:gd name="connsiteY1" fmla="*/ 775961 h 1002747"/>
                    <a:gd name="connsiteX2" fmla="*/ 361609 w 681943"/>
                    <a:gd name="connsiteY2" fmla="*/ 576097 h 1002747"/>
                    <a:gd name="connsiteX3" fmla="*/ 422970 w 681943"/>
                    <a:gd name="connsiteY3" fmla="*/ 473066 h 1002747"/>
                    <a:gd name="connsiteX4" fmla="*/ 505119 w 681943"/>
                    <a:gd name="connsiteY4" fmla="*/ 398932 h 1002747"/>
                    <a:gd name="connsiteX5" fmla="*/ 677839 w 681943"/>
                    <a:gd name="connsiteY5" fmla="*/ 2692 h 1002747"/>
                    <a:gd name="connsiteX6" fmla="*/ 621959 w 681943"/>
                    <a:gd name="connsiteY6" fmla="*/ 236372 h 1002747"/>
                    <a:gd name="connsiteX7" fmla="*/ 555919 w 681943"/>
                    <a:gd name="connsiteY7" fmla="*/ 459892 h 1002747"/>
                    <a:gd name="connsiteX8" fmla="*/ 357799 w 681943"/>
                    <a:gd name="connsiteY8" fmla="*/ 729132 h 1002747"/>
                    <a:gd name="connsiteX9" fmla="*/ 205399 w 681943"/>
                    <a:gd name="connsiteY9" fmla="*/ 983132 h 1002747"/>
                    <a:gd name="connsiteX10" fmla="*/ 83479 w 681943"/>
                    <a:gd name="connsiteY10" fmla="*/ 983132 h 1002747"/>
                    <a:gd name="connsiteX11" fmla="*/ 4104 w 681943"/>
                    <a:gd name="connsiteY11" fmla="*/ 962177 h 100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1943" h="1002747">
                      <a:moveTo>
                        <a:pt x="4104" y="962177"/>
                      </a:moveTo>
                      <a:cubicBezTo>
                        <a:pt x="25443" y="927648"/>
                        <a:pt x="154154" y="838720"/>
                        <a:pt x="211515" y="775961"/>
                      </a:cubicBezTo>
                      <a:cubicBezTo>
                        <a:pt x="268876" y="713202"/>
                        <a:pt x="326366" y="626580"/>
                        <a:pt x="361609" y="576097"/>
                      </a:cubicBezTo>
                      <a:cubicBezTo>
                        <a:pt x="396852" y="525614"/>
                        <a:pt x="399052" y="502594"/>
                        <a:pt x="422970" y="473066"/>
                      </a:cubicBezTo>
                      <a:cubicBezTo>
                        <a:pt x="446888" y="443538"/>
                        <a:pt x="462641" y="477328"/>
                        <a:pt x="505119" y="398932"/>
                      </a:cubicBezTo>
                      <a:cubicBezTo>
                        <a:pt x="547597" y="320536"/>
                        <a:pt x="658366" y="29785"/>
                        <a:pt x="677839" y="2692"/>
                      </a:cubicBezTo>
                      <a:cubicBezTo>
                        <a:pt x="697312" y="-24401"/>
                        <a:pt x="642279" y="160172"/>
                        <a:pt x="621959" y="236372"/>
                      </a:cubicBezTo>
                      <a:cubicBezTo>
                        <a:pt x="601639" y="312572"/>
                        <a:pt x="599946" y="377765"/>
                        <a:pt x="555919" y="459892"/>
                      </a:cubicBezTo>
                      <a:cubicBezTo>
                        <a:pt x="511892" y="542019"/>
                        <a:pt x="416219" y="641925"/>
                        <a:pt x="357799" y="729132"/>
                      </a:cubicBezTo>
                      <a:cubicBezTo>
                        <a:pt x="299379" y="816339"/>
                        <a:pt x="251119" y="940799"/>
                        <a:pt x="205399" y="983132"/>
                      </a:cubicBezTo>
                      <a:cubicBezTo>
                        <a:pt x="159679" y="1025465"/>
                        <a:pt x="117028" y="986625"/>
                        <a:pt x="83479" y="983132"/>
                      </a:cubicBezTo>
                      <a:cubicBezTo>
                        <a:pt x="49930" y="979639"/>
                        <a:pt x="-17235" y="996706"/>
                        <a:pt x="4104" y="962177"/>
                      </a:cubicBezTo>
                      <a:close/>
                    </a:path>
                  </a:pathLst>
                </a:custGeom>
                <a:solidFill>
                  <a:srgbClr val="67171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01" name="椭圆 200"/>
                <p:cNvSpPr/>
                <p:nvPr/>
              </p:nvSpPr>
              <p:spPr>
                <a:xfrm rot="18286930" flipV="1">
                  <a:off x="2758275" y="3744178"/>
                  <a:ext cx="945558" cy="203733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2" name="椭圆 93"/>
                <p:cNvSpPr/>
                <p:nvPr/>
              </p:nvSpPr>
              <p:spPr>
                <a:xfrm rot="4972327" flipV="1">
                  <a:off x="2362952" y="4439097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3" name="椭圆 93"/>
                <p:cNvSpPr/>
                <p:nvPr/>
              </p:nvSpPr>
              <p:spPr>
                <a:xfrm rot="3865857" flipV="1">
                  <a:off x="2422049" y="4615986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4" name="椭圆 93"/>
                <p:cNvSpPr/>
                <p:nvPr/>
              </p:nvSpPr>
              <p:spPr>
                <a:xfrm rot="2852553" flipV="1">
                  <a:off x="2522578" y="4754049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5" name="椭圆 93"/>
                <p:cNvSpPr/>
                <p:nvPr/>
              </p:nvSpPr>
              <p:spPr>
                <a:xfrm rot="2852553" flipV="1">
                  <a:off x="2373778" y="4233336"/>
                  <a:ext cx="1033021" cy="760512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B01418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6" name="椭圆 205"/>
                <p:cNvSpPr/>
                <p:nvPr/>
              </p:nvSpPr>
              <p:spPr>
                <a:xfrm rot="21183554" flipV="1">
                  <a:off x="3067627" y="3300951"/>
                  <a:ext cx="783599" cy="187547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7" name="椭圆 206"/>
                <p:cNvSpPr/>
                <p:nvPr/>
              </p:nvSpPr>
              <p:spPr>
                <a:xfrm rot="18871804" flipV="1">
                  <a:off x="2777906" y="418986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8" name="椭圆 207"/>
                <p:cNvSpPr/>
                <p:nvPr/>
              </p:nvSpPr>
              <p:spPr>
                <a:xfrm rot="18871804" flipV="1">
                  <a:off x="2839096" y="4131972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9" name="椭圆 208"/>
                <p:cNvSpPr/>
                <p:nvPr/>
              </p:nvSpPr>
              <p:spPr>
                <a:xfrm rot="18871804" flipV="1">
                  <a:off x="2803837" y="422224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0" name="矩形 209"/>
                <p:cNvSpPr/>
                <p:nvPr/>
              </p:nvSpPr>
              <p:spPr>
                <a:xfrm rot="6235363">
                  <a:off x="2571303" y="4199103"/>
                  <a:ext cx="280636" cy="147708"/>
                </a:xfrm>
                <a:prstGeom prst="rect">
                  <a:avLst/>
                </a:prstGeom>
                <a:solidFill>
                  <a:srgbClr val="5B6C33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1" name="任意多边形 210"/>
                <p:cNvSpPr/>
                <p:nvPr/>
              </p:nvSpPr>
              <p:spPr>
                <a:xfrm>
                  <a:off x="1829788" y="2287776"/>
                  <a:ext cx="1581754" cy="2096146"/>
                </a:xfrm>
                <a:custGeom>
                  <a:avLst/>
                  <a:gdLst>
                    <a:gd name="connsiteX0" fmla="*/ 122094 w 1593453"/>
                    <a:gd name="connsiteY0" fmla="*/ 5806 h 2158349"/>
                    <a:gd name="connsiteX1" fmla="*/ 328922 w 1593453"/>
                    <a:gd name="connsiteY1" fmla="*/ 223521 h 2158349"/>
                    <a:gd name="connsiteX2" fmla="*/ 274494 w 1593453"/>
                    <a:gd name="connsiteY2" fmla="*/ 332378 h 2158349"/>
                    <a:gd name="connsiteX3" fmla="*/ 448665 w 1593453"/>
                    <a:gd name="connsiteY3" fmla="*/ 756921 h 2158349"/>
                    <a:gd name="connsiteX4" fmla="*/ 1080037 w 1593453"/>
                    <a:gd name="connsiteY4" fmla="*/ 1268549 h 2158349"/>
                    <a:gd name="connsiteX5" fmla="*/ 1373951 w 1593453"/>
                    <a:gd name="connsiteY5" fmla="*/ 1268549 h 2158349"/>
                    <a:gd name="connsiteX6" fmla="*/ 1580780 w 1593453"/>
                    <a:gd name="connsiteY6" fmla="*/ 1105263 h 2158349"/>
                    <a:gd name="connsiteX7" fmla="*/ 1559008 w 1593453"/>
                    <a:gd name="connsiteY7" fmla="*/ 1257663 h 2158349"/>
                    <a:gd name="connsiteX8" fmla="*/ 1461037 w 1593453"/>
                    <a:gd name="connsiteY8" fmla="*/ 1540692 h 2158349"/>
                    <a:gd name="connsiteX9" fmla="*/ 1471922 w 1593453"/>
                    <a:gd name="connsiteY9" fmla="*/ 1649549 h 2158349"/>
                    <a:gd name="connsiteX10" fmla="*/ 1319522 w 1593453"/>
                    <a:gd name="connsiteY10" fmla="*/ 1703978 h 2158349"/>
                    <a:gd name="connsiteX11" fmla="*/ 1080037 w 1593453"/>
                    <a:gd name="connsiteY11" fmla="*/ 2030549 h 2158349"/>
                    <a:gd name="connsiteX12" fmla="*/ 1003837 w 1593453"/>
                    <a:gd name="connsiteY12" fmla="*/ 2128521 h 2158349"/>
                    <a:gd name="connsiteX13" fmla="*/ 916751 w 1593453"/>
                    <a:gd name="connsiteY13" fmla="*/ 2128521 h 2158349"/>
                    <a:gd name="connsiteX14" fmla="*/ 927637 w 1593453"/>
                    <a:gd name="connsiteY14" fmla="*/ 1780178 h 2158349"/>
                    <a:gd name="connsiteX15" fmla="*/ 720808 w 1593453"/>
                    <a:gd name="connsiteY15" fmla="*/ 1420949 h 2158349"/>
                    <a:gd name="connsiteX16" fmla="*/ 187408 w 1593453"/>
                    <a:gd name="connsiteY16" fmla="*/ 800463 h 2158349"/>
                    <a:gd name="connsiteX17" fmla="*/ 24122 w 1593453"/>
                    <a:gd name="connsiteY17" fmla="*/ 408578 h 2158349"/>
                    <a:gd name="connsiteX18" fmla="*/ 13237 w 1593453"/>
                    <a:gd name="connsiteY18" fmla="*/ 92892 h 2158349"/>
                    <a:gd name="connsiteX19" fmla="*/ 122094 w 1593453"/>
                    <a:gd name="connsiteY19" fmla="*/ 5806 h 2158349"/>
                    <a:gd name="connsiteX0" fmla="*/ 122094 w 1593174"/>
                    <a:gd name="connsiteY0" fmla="*/ 5806 h 2158349"/>
                    <a:gd name="connsiteX1" fmla="*/ 328922 w 1593174"/>
                    <a:gd name="connsiteY1" fmla="*/ 223521 h 2158349"/>
                    <a:gd name="connsiteX2" fmla="*/ 274494 w 1593174"/>
                    <a:gd name="connsiteY2" fmla="*/ 332378 h 2158349"/>
                    <a:gd name="connsiteX3" fmla="*/ 448665 w 1593174"/>
                    <a:gd name="connsiteY3" fmla="*/ 756921 h 2158349"/>
                    <a:gd name="connsiteX4" fmla="*/ 1080037 w 1593174"/>
                    <a:gd name="connsiteY4" fmla="*/ 1268549 h 2158349"/>
                    <a:gd name="connsiteX5" fmla="*/ 1377761 w 1593174"/>
                    <a:gd name="connsiteY5" fmla="*/ 1253309 h 2158349"/>
                    <a:gd name="connsiteX6" fmla="*/ 1580780 w 1593174"/>
                    <a:gd name="connsiteY6" fmla="*/ 1105263 h 2158349"/>
                    <a:gd name="connsiteX7" fmla="*/ 1559008 w 1593174"/>
                    <a:gd name="connsiteY7" fmla="*/ 1257663 h 2158349"/>
                    <a:gd name="connsiteX8" fmla="*/ 1461037 w 1593174"/>
                    <a:gd name="connsiteY8" fmla="*/ 1540692 h 2158349"/>
                    <a:gd name="connsiteX9" fmla="*/ 1471922 w 1593174"/>
                    <a:gd name="connsiteY9" fmla="*/ 1649549 h 2158349"/>
                    <a:gd name="connsiteX10" fmla="*/ 1319522 w 1593174"/>
                    <a:gd name="connsiteY10" fmla="*/ 1703978 h 2158349"/>
                    <a:gd name="connsiteX11" fmla="*/ 1080037 w 1593174"/>
                    <a:gd name="connsiteY11" fmla="*/ 2030549 h 2158349"/>
                    <a:gd name="connsiteX12" fmla="*/ 1003837 w 1593174"/>
                    <a:gd name="connsiteY12" fmla="*/ 2128521 h 2158349"/>
                    <a:gd name="connsiteX13" fmla="*/ 916751 w 1593174"/>
                    <a:gd name="connsiteY13" fmla="*/ 2128521 h 2158349"/>
                    <a:gd name="connsiteX14" fmla="*/ 927637 w 1593174"/>
                    <a:gd name="connsiteY14" fmla="*/ 1780178 h 2158349"/>
                    <a:gd name="connsiteX15" fmla="*/ 720808 w 1593174"/>
                    <a:gd name="connsiteY15" fmla="*/ 1420949 h 2158349"/>
                    <a:gd name="connsiteX16" fmla="*/ 187408 w 1593174"/>
                    <a:gd name="connsiteY16" fmla="*/ 800463 h 2158349"/>
                    <a:gd name="connsiteX17" fmla="*/ 24122 w 1593174"/>
                    <a:gd name="connsiteY17" fmla="*/ 408578 h 2158349"/>
                    <a:gd name="connsiteX18" fmla="*/ 13237 w 1593174"/>
                    <a:gd name="connsiteY18" fmla="*/ 92892 h 2158349"/>
                    <a:gd name="connsiteX19" fmla="*/ 122094 w 1593174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080037 w 1651883"/>
                    <a:gd name="connsiteY4" fmla="*/ 126854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100992 w 1651883"/>
                    <a:gd name="connsiteY4" fmla="*/ 124949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100992 w 1653978"/>
                    <a:gd name="connsiteY4" fmla="*/ 124949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064797 w 1653978"/>
                    <a:gd name="connsiteY4" fmla="*/ 123044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48136"/>
                    <a:gd name="connsiteY0" fmla="*/ 5806 h 2158349"/>
                    <a:gd name="connsiteX1" fmla="*/ 328922 w 1648136"/>
                    <a:gd name="connsiteY1" fmla="*/ 223521 h 2158349"/>
                    <a:gd name="connsiteX2" fmla="*/ 274494 w 1648136"/>
                    <a:gd name="connsiteY2" fmla="*/ 332378 h 2158349"/>
                    <a:gd name="connsiteX3" fmla="*/ 448665 w 1648136"/>
                    <a:gd name="connsiteY3" fmla="*/ 756921 h 2158349"/>
                    <a:gd name="connsiteX4" fmla="*/ 1064797 w 1648136"/>
                    <a:gd name="connsiteY4" fmla="*/ 1230449 h 2158349"/>
                    <a:gd name="connsiteX5" fmla="*/ 1339661 w 1648136"/>
                    <a:gd name="connsiteY5" fmla="*/ 1276169 h 2158349"/>
                    <a:gd name="connsiteX6" fmla="*/ 1455865 w 1648136"/>
                    <a:gd name="connsiteY6" fmla="*/ 1214937 h 2158349"/>
                    <a:gd name="connsiteX7" fmla="*/ 1645550 w 1648136"/>
                    <a:gd name="connsiteY7" fmla="*/ 1093833 h 2158349"/>
                    <a:gd name="connsiteX8" fmla="*/ 1559008 w 1648136"/>
                    <a:gd name="connsiteY8" fmla="*/ 1257663 h 2158349"/>
                    <a:gd name="connsiteX9" fmla="*/ 1461037 w 1648136"/>
                    <a:gd name="connsiteY9" fmla="*/ 1540692 h 2158349"/>
                    <a:gd name="connsiteX10" fmla="*/ 1471922 w 1648136"/>
                    <a:gd name="connsiteY10" fmla="*/ 1649549 h 2158349"/>
                    <a:gd name="connsiteX11" fmla="*/ 1319522 w 1648136"/>
                    <a:gd name="connsiteY11" fmla="*/ 1703978 h 2158349"/>
                    <a:gd name="connsiteX12" fmla="*/ 1080037 w 1648136"/>
                    <a:gd name="connsiteY12" fmla="*/ 2030549 h 2158349"/>
                    <a:gd name="connsiteX13" fmla="*/ 1003837 w 1648136"/>
                    <a:gd name="connsiteY13" fmla="*/ 2128521 h 2158349"/>
                    <a:gd name="connsiteX14" fmla="*/ 916751 w 1648136"/>
                    <a:gd name="connsiteY14" fmla="*/ 2128521 h 2158349"/>
                    <a:gd name="connsiteX15" fmla="*/ 927637 w 1648136"/>
                    <a:gd name="connsiteY15" fmla="*/ 1780178 h 2158349"/>
                    <a:gd name="connsiteX16" fmla="*/ 720808 w 1648136"/>
                    <a:gd name="connsiteY16" fmla="*/ 1420949 h 2158349"/>
                    <a:gd name="connsiteX17" fmla="*/ 187408 w 1648136"/>
                    <a:gd name="connsiteY17" fmla="*/ 800463 h 2158349"/>
                    <a:gd name="connsiteX18" fmla="*/ 24122 w 1648136"/>
                    <a:gd name="connsiteY18" fmla="*/ 408578 h 2158349"/>
                    <a:gd name="connsiteX19" fmla="*/ 13237 w 1648136"/>
                    <a:gd name="connsiteY19" fmla="*/ 92892 h 2158349"/>
                    <a:gd name="connsiteX20" fmla="*/ 122094 w 1648136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70873"/>
                    <a:gd name="connsiteY0" fmla="*/ 5806 h 2158349"/>
                    <a:gd name="connsiteX1" fmla="*/ 328922 w 1670873"/>
                    <a:gd name="connsiteY1" fmla="*/ 223521 h 2158349"/>
                    <a:gd name="connsiteX2" fmla="*/ 274494 w 1670873"/>
                    <a:gd name="connsiteY2" fmla="*/ 332378 h 2158349"/>
                    <a:gd name="connsiteX3" fmla="*/ 448665 w 1670873"/>
                    <a:gd name="connsiteY3" fmla="*/ 756921 h 2158349"/>
                    <a:gd name="connsiteX4" fmla="*/ 1064797 w 1670873"/>
                    <a:gd name="connsiteY4" fmla="*/ 1230449 h 2158349"/>
                    <a:gd name="connsiteX5" fmla="*/ 1339661 w 1670873"/>
                    <a:gd name="connsiteY5" fmla="*/ 1276169 h 2158349"/>
                    <a:gd name="connsiteX6" fmla="*/ 1446340 w 1670873"/>
                    <a:gd name="connsiteY6" fmla="*/ 1201602 h 2158349"/>
                    <a:gd name="connsiteX7" fmla="*/ 1668410 w 1670873"/>
                    <a:gd name="connsiteY7" fmla="*/ 1107168 h 2158349"/>
                    <a:gd name="connsiteX8" fmla="*/ 1559008 w 1670873"/>
                    <a:gd name="connsiteY8" fmla="*/ 1257663 h 2158349"/>
                    <a:gd name="connsiteX9" fmla="*/ 1461037 w 1670873"/>
                    <a:gd name="connsiteY9" fmla="*/ 1540692 h 2158349"/>
                    <a:gd name="connsiteX10" fmla="*/ 1471922 w 1670873"/>
                    <a:gd name="connsiteY10" fmla="*/ 1649549 h 2158349"/>
                    <a:gd name="connsiteX11" fmla="*/ 1319522 w 1670873"/>
                    <a:gd name="connsiteY11" fmla="*/ 1703978 h 2158349"/>
                    <a:gd name="connsiteX12" fmla="*/ 1080037 w 1670873"/>
                    <a:gd name="connsiteY12" fmla="*/ 2030549 h 2158349"/>
                    <a:gd name="connsiteX13" fmla="*/ 1003837 w 1670873"/>
                    <a:gd name="connsiteY13" fmla="*/ 2128521 h 2158349"/>
                    <a:gd name="connsiteX14" fmla="*/ 916751 w 1670873"/>
                    <a:gd name="connsiteY14" fmla="*/ 2128521 h 2158349"/>
                    <a:gd name="connsiteX15" fmla="*/ 927637 w 1670873"/>
                    <a:gd name="connsiteY15" fmla="*/ 1780178 h 2158349"/>
                    <a:gd name="connsiteX16" fmla="*/ 720808 w 1670873"/>
                    <a:gd name="connsiteY16" fmla="*/ 1420949 h 2158349"/>
                    <a:gd name="connsiteX17" fmla="*/ 187408 w 1670873"/>
                    <a:gd name="connsiteY17" fmla="*/ 800463 h 2158349"/>
                    <a:gd name="connsiteX18" fmla="*/ 24122 w 1670873"/>
                    <a:gd name="connsiteY18" fmla="*/ 408578 h 2158349"/>
                    <a:gd name="connsiteX19" fmla="*/ 13237 w 1670873"/>
                    <a:gd name="connsiteY19" fmla="*/ 92892 h 2158349"/>
                    <a:gd name="connsiteX20" fmla="*/ 122094 w 1670873"/>
                    <a:gd name="connsiteY20" fmla="*/ 5806 h 2158349"/>
                    <a:gd name="connsiteX0" fmla="*/ 122094 w 1669589"/>
                    <a:gd name="connsiteY0" fmla="*/ 5806 h 2158349"/>
                    <a:gd name="connsiteX1" fmla="*/ 328922 w 1669589"/>
                    <a:gd name="connsiteY1" fmla="*/ 223521 h 2158349"/>
                    <a:gd name="connsiteX2" fmla="*/ 274494 w 1669589"/>
                    <a:gd name="connsiteY2" fmla="*/ 332378 h 2158349"/>
                    <a:gd name="connsiteX3" fmla="*/ 448665 w 1669589"/>
                    <a:gd name="connsiteY3" fmla="*/ 756921 h 2158349"/>
                    <a:gd name="connsiteX4" fmla="*/ 1064797 w 1669589"/>
                    <a:gd name="connsiteY4" fmla="*/ 1230449 h 2158349"/>
                    <a:gd name="connsiteX5" fmla="*/ 1339661 w 1669589"/>
                    <a:gd name="connsiteY5" fmla="*/ 1276169 h 2158349"/>
                    <a:gd name="connsiteX6" fmla="*/ 1446340 w 1669589"/>
                    <a:gd name="connsiteY6" fmla="*/ 1201602 h 2158349"/>
                    <a:gd name="connsiteX7" fmla="*/ 1606360 w 1669589"/>
                    <a:gd name="connsiteY7" fmla="*/ 1131117 h 2158349"/>
                    <a:gd name="connsiteX8" fmla="*/ 1668410 w 1669589"/>
                    <a:gd name="connsiteY8" fmla="*/ 1107168 h 2158349"/>
                    <a:gd name="connsiteX9" fmla="*/ 1559008 w 1669589"/>
                    <a:gd name="connsiteY9" fmla="*/ 1257663 h 2158349"/>
                    <a:gd name="connsiteX10" fmla="*/ 1461037 w 1669589"/>
                    <a:gd name="connsiteY10" fmla="*/ 1540692 h 2158349"/>
                    <a:gd name="connsiteX11" fmla="*/ 1471922 w 1669589"/>
                    <a:gd name="connsiteY11" fmla="*/ 1649549 h 2158349"/>
                    <a:gd name="connsiteX12" fmla="*/ 1319522 w 1669589"/>
                    <a:gd name="connsiteY12" fmla="*/ 1703978 h 2158349"/>
                    <a:gd name="connsiteX13" fmla="*/ 1080037 w 1669589"/>
                    <a:gd name="connsiteY13" fmla="*/ 2030549 h 2158349"/>
                    <a:gd name="connsiteX14" fmla="*/ 1003837 w 1669589"/>
                    <a:gd name="connsiteY14" fmla="*/ 2128521 h 2158349"/>
                    <a:gd name="connsiteX15" fmla="*/ 916751 w 1669589"/>
                    <a:gd name="connsiteY15" fmla="*/ 2128521 h 2158349"/>
                    <a:gd name="connsiteX16" fmla="*/ 927637 w 1669589"/>
                    <a:gd name="connsiteY16" fmla="*/ 1780178 h 2158349"/>
                    <a:gd name="connsiteX17" fmla="*/ 720808 w 1669589"/>
                    <a:gd name="connsiteY17" fmla="*/ 1420949 h 2158349"/>
                    <a:gd name="connsiteX18" fmla="*/ 187408 w 1669589"/>
                    <a:gd name="connsiteY18" fmla="*/ 800463 h 2158349"/>
                    <a:gd name="connsiteX19" fmla="*/ 24122 w 1669589"/>
                    <a:gd name="connsiteY19" fmla="*/ 408578 h 2158349"/>
                    <a:gd name="connsiteX20" fmla="*/ 13237 w 1669589"/>
                    <a:gd name="connsiteY20" fmla="*/ 92892 h 2158349"/>
                    <a:gd name="connsiteX21" fmla="*/ 122094 w 1669589"/>
                    <a:gd name="connsiteY21" fmla="*/ 5806 h 2158349"/>
                    <a:gd name="connsiteX0" fmla="*/ 122094 w 1670228"/>
                    <a:gd name="connsiteY0" fmla="*/ 5806 h 2158349"/>
                    <a:gd name="connsiteX1" fmla="*/ 328922 w 1670228"/>
                    <a:gd name="connsiteY1" fmla="*/ 223521 h 2158349"/>
                    <a:gd name="connsiteX2" fmla="*/ 274494 w 1670228"/>
                    <a:gd name="connsiteY2" fmla="*/ 332378 h 2158349"/>
                    <a:gd name="connsiteX3" fmla="*/ 448665 w 1670228"/>
                    <a:gd name="connsiteY3" fmla="*/ 756921 h 2158349"/>
                    <a:gd name="connsiteX4" fmla="*/ 1064797 w 1670228"/>
                    <a:gd name="connsiteY4" fmla="*/ 1230449 h 2158349"/>
                    <a:gd name="connsiteX5" fmla="*/ 1339661 w 1670228"/>
                    <a:gd name="connsiteY5" fmla="*/ 1276169 h 2158349"/>
                    <a:gd name="connsiteX6" fmla="*/ 1446340 w 1670228"/>
                    <a:gd name="connsiteY6" fmla="*/ 1201602 h 2158349"/>
                    <a:gd name="connsiteX7" fmla="*/ 1613980 w 1670228"/>
                    <a:gd name="connsiteY7" fmla="*/ 1104447 h 2158349"/>
                    <a:gd name="connsiteX8" fmla="*/ 1668410 w 1670228"/>
                    <a:gd name="connsiteY8" fmla="*/ 1107168 h 2158349"/>
                    <a:gd name="connsiteX9" fmla="*/ 1559008 w 1670228"/>
                    <a:gd name="connsiteY9" fmla="*/ 1257663 h 2158349"/>
                    <a:gd name="connsiteX10" fmla="*/ 1461037 w 1670228"/>
                    <a:gd name="connsiteY10" fmla="*/ 1540692 h 2158349"/>
                    <a:gd name="connsiteX11" fmla="*/ 1471922 w 1670228"/>
                    <a:gd name="connsiteY11" fmla="*/ 1649549 h 2158349"/>
                    <a:gd name="connsiteX12" fmla="*/ 1319522 w 1670228"/>
                    <a:gd name="connsiteY12" fmla="*/ 1703978 h 2158349"/>
                    <a:gd name="connsiteX13" fmla="*/ 1080037 w 1670228"/>
                    <a:gd name="connsiteY13" fmla="*/ 2030549 h 2158349"/>
                    <a:gd name="connsiteX14" fmla="*/ 1003837 w 1670228"/>
                    <a:gd name="connsiteY14" fmla="*/ 2128521 h 2158349"/>
                    <a:gd name="connsiteX15" fmla="*/ 916751 w 1670228"/>
                    <a:gd name="connsiteY15" fmla="*/ 2128521 h 2158349"/>
                    <a:gd name="connsiteX16" fmla="*/ 927637 w 1670228"/>
                    <a:gd name="connsiteY16" fmla="*/ 1780178 h 2158349"/>
                    <a:gd name="connsiteX17" fmla="*/ 720808 w 1670228"/>
                    <a:gd name="connsiteY17" fmla="*/ 1420949 h 2158349"/>
                    <a:gd name="connsiteX18" fmla="*/ 187408 w 1670228"/>
                    <a:gd name="connsiteY18" fmla="*/ 800463 h 2158349"/>
                    <a:gd name="connsiteX19" fmla="*/ 24122 w 1670228"/>
                    <a:gd name="connsiteY19" fmla="*/ 408578 h 2158349"/>
                    <a:gd name="connsiteX20" fmla="*/ 13237 w 1670228"/>
                    <a:gd name="connsiteY20" fmla="*/ 92892 h 2158349"/>
                    <a:gd name="connsiteX21" fmla="*/ 122094 w 1670228"/>
                    <a:gd name="connsiteY21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26349 w 1669786"/>
                    <a:gd name="connsiteY7" fmla="*/ 117112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142"/>
                    <a:gd name="connsiteY0" fmla="*/ 5806 h 2158349"/>
                    <a:gd name="connsiteX1" fmla="*/ 328922 w 1669142"/>
                    <a:gd name="connsiteY1" fmla="*/ 223521 h 2158349"/>
                    <a:gd name="connsiteX2" fmla="*/ 274494 w 1669142"/>
                    <a:gd name="connsiteY2" fmla="*/ 332378 h 2158349"/>
                    <a:gd name="connsiteX3" fmla="*/ 448665 w 1669142"/>
                    <a:gd name="connsiteY3" fmla="*/ 756921 h 2158349"/>
                    <a:gd name="connsiteX4" fmla="*/ 1064797 w 1669142"/>
                    <a:gd name="connsiteY4" fmla="*/ 1230449 h 2158349"/>
                    <a:gd name="connsiteX5" fmla="*/ 1339661 w 1669142"/>
                    <a:gd name="connsiteY5" fmla="*/ 1276169 h 2158349"/>
                    <a:gd name="connsiteX6" fmla="*/ 1446340 w 1669142"/>
                    <a:gd name="connsiteY6" fmla="*/ 1201602 h 2158349"/>
                    <a:gd name="connsiteX7" fmla="*/ 1526349 w 1669142"/>
                    <a:gd name="connsiteY7" fmla="*/ 1171122 h 2158349"/>
                    <a:gd name="connsiteX8" fmla="*/ 1613980 w 1669142"/>
                    <a:gd name="connsiteY8" fmla="*/ 1104447 h 2158349"/>
                    <a:gd name="connsiteX9" fmla="*/ 1668410 w 1669142"/>
                    <a:gd name="connsiteY9" fmla="*/ 1107168 h 2158349"/>
                    <a:gd name="connsiteX10" fmla="*/ 1576153 w 1669142"/>
                    <a:gd name="connsiteY10" fmla="*/ 1305288 h 2158349"/>
                    <a:gd name="connsiteX11" fmla="*/ 1461037 w 1669142"/>
                    <a:gd name="connsiteY11" fmla="*/ 1540692 h 2158349"/>
                    <a:gd name="connsiteX12" fmla="*/ 1471922 w 1669142"/>
                    <a:gd name="connsiteY12" fmla="*/ 1649549 h 2158349"/>
                    <a:gd name="connsiteX13" fmla="*/ 1319522 w 1669142"/>
                    <a:gd name="connsiteY13" fmla="*/ 1703978 h 2158349"/>
                    <a:gd name="connsiteX14" fmla="*/ 1080037 w 1669142"/>
                    <a:gd name="connsiteY14" fmla="*/ 2030549 h 2158349"/>
                    <a:gd name="connsiteX15" fmla="*/ 1003837 w 1669142"/>
                    <a:gd name="connsiteY15" fmla="*/ 2128521 h 2158349"/>
                    <a:gd name="connsiteX16" fmla="*/ 916751 w 1669142"/>
                    <a:gd name="connsiteY16" fmla="*/ 2128521 h 2158349"/>
                    <a:gd name="connsiteX17" fmla="*/ 927637 w 1669142"/>
                    <a:gd name="connsiteY17" fmla="*/ 1780178 h 2158349"/>
                    <a:gd name="connsiteX18" fmla="*/ 720808 w 1669142"/>
                    <a:gd name="connsiteY18" fmla="*/ 1420949 h 2158349"/>
                    <a:gd name="connsiteX19" fmla="*/ 187408 w 1669142"/>
                    <a:gd name="connsiteY19" fmla="*/ 800463 h 2158349"/>
                    <a:gd name="connsiteX20" fmla="*/ 24122 w 1669142"/>
                    <a:gd name="connsiteY20" fmla="*/ 408578 h 2158349"/>
                    <a:gd name="connsiteX21" fmla="*/ 13237 w 1669142"/>
                    <a:gd name="connsiteY21" fmla="*/ 92892 h 2158349"/>
                    <a:gd name="connsiteX22" fmla="*/ 122094 w 1669142"/>
                    <a:gd name="connsiteY22" fmla="*/ 5806 h 2158349"/>
                    <a:gd name="connsiteX0" fmla="*/ 122094 w 1668534"/>
                    <a:gd name="connsiteY0" fmla="*/ 5806 h 2158349"/>
                    <a:gd name="connsiteX1" fmla="*/ 328922 w 1668534"/>
                    <a:gd name="connsiteY1" fmla="*/ 223521 h 2158349"/>
                    <a:gd name="connsiteX2" fmla="*/ 274494 w 1668534"/>
                    <a:gd name="connsiteY2" fmla="*/ 332378 h 2158349"/>
                    <a:gd name="connsiteX3" fmla="*/ 448665 w 1668534"/>
                    <a:gd name="connsiteY3" fmla="*/ 756921 h 2158349"/>
                    <a:gd name="connsiteX4" fmla="*/ 1064797 w 1668534"/>
                    <a:gd name="connsiteY4" fmla="*/ 1230449 h 2158349"/>
                    <a:gd name="connsiteX5" fmla="*/ 1339661 w 1668534"/>
                    <a:gd name="connsiteY5" fmla="*/ 1276169 h 2158349"/>
                    <a:gd name="connsiteX6" fmla="*/ 1446340 w 1668534"/>
                    <a:gd name="connsiteY6" fmla="*/ 1201602 h 2158349"/>
                    <a:gd name="connsiteX7" fmla="*/ 1526349 w 1668534"/>
                    <a:gd name="connsiteY7" fmla="*/ 1171122 h 2158349"/>
                    <a:gd name="connsiteX8" fmla="*/ 1613980 w 1668534"/>
                    <a:gd name="connsiteY8" fmla="*/ 1104447 h 2158349"/>
                    <a:gd name="connsiteX9" fmla="*/ 1668410 w 1668534"/>
                    <a:gd name="connsiteY9" fmla="*/ 1107168 h 2158349"/>
                    <a:gd name="connsiteX10" fmla="*/ 1627314 w 1668534"/>
                    <a:gd name="connsiteY10" fmla="*/ 1199697 h 2158349"/>
                    <a:gd name="connsiteX11" fmla="*/ 1576153 w 1668534"/>
                    <a:gd name="connsiteY11" fmla="*/ 1305288 h 2158349"/>
                    <a:gd name="connsiteX12" fmla="*/ 1461037 w 1668534"/>
                    <a:gd name="connsiteY12" fmla="*/ 1540692 h 2158349"/>
                    <a:gd name="connsiteX13" fmla="*/ 1471922 w 1668534"/>
                    <a:gd name="connsiteY13" fmla="*/ 1649549 h 2158349"/>
                    <a:gd name="connsiteX14" fmla="*/ 1319522 w 1668534"/>
                    <a:gd name="connsiteY14" fmla="*/ 1703978 h 2158349"/>
                    <a:gd name="connsiteX15" fmla="*/ 1080037 w 1668534"/>
                    <a:gd name="connsiteY15" fmla="*/ 2030549 h 2158349"/>
                    <a:gd name="connsiteX16" fmla="*/ 1003837 w 1668534"/>
                    <a:gd name="connsiteY16" fmla="*/ 2128521 h 2158349"/>
                    <a:gd name="connsiteX17" fmla="*/ 916751 w 1668534"/>
                    <a:gd name="connsiteY17" fmla="*/ 2128521 h 2158349"/>
                    <a:gd name="connsiteX18" fmla="*/ 927637 w 1668534"/>
                    <a:gd name="connsiteY18" fmla="*/ 1780178 h 2158349"/>
                    <a:gd name="connsiteX19" fmla="*/ 720808 w 1668534"/>
                    <a:gd name="connsiteY19" fmla="*/ 1420949 h 2158349"/>
                    <a:gd name="connsiteX20" fmla="*/ 187408 w 1668534"/>
                    <a:gd name="connsiteY20" fmla="*/ 800463 h 2158349"/>
                    <a:gd name="connsiteX21" fmla="*/ 24122 w 1668534"/>
                    <a:gd name="connsiteY21" fmla="*/ 408578 h 2158349"/>
                    <a:gd name="connsiteX22" fmla="*/ 13237 w 1668534"/>
                    <a:gd name="connsiteY22" fmla="*/ 92892 h 2158349"/>
                    <a:gd name="connsiteX23" fmla="*/ 122094 w 1668534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1922 w 1668431"/>
                    <a:gd name="connsiteY13" fmla="*/ 1649549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40477 w 1668431"/>
                    <a:gd name="connsiteY15" fmla="*/ 173826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8003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9146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45107"/>
                    <a:gd name="connsiteX1" fmla="*/ 328922 w 1668431"/>
                    <a:gd name="connsiteY1" fmla="*/ 223521 h 2145107"/>
                    <a:gd name="connsiteX2" fmla="*/ 274494 w 1668431"/>
                    <a:gd name="connsiteY2" fmla="*/ 332378 h 2145107"/>
                    <a:gd name="connsiteX3" fmla="*/ 448665 w 1668431"/>
                    <a:gd name="connsiteY3" fmla="*/ 756921 h 2145107"/>
                    <a:gd name="connsiteX4" fmla="*/ 1064797 w 1668431"/>
                    <a:gd name="connsiteY4" fmla="*/ 1230449 h 2145107"/>
                    <a:gd name="connsiteX5" fmla="*/ 1339661 w 1668431"/>
                    <a:gd name="connsiteY5" fmla="*/ 1276169 h 2145107"/>
                    <a:gd name="connsiteX6" fmla="*/ 1446340 w 1668431"/>
                    <a:gd name="connsiteY6" fmla="*/ 1201602 h 2145107"/>
                    <a:gd name="connsiteX7" fmla="*/ 1526349 w 1668431"/>
                    <a:gd name="connsiteY7" fmla="*/ 1171122 h 2145107"/>
                    <a:gd name="connsiteX8" fmla="*/ 1613980 w 1668431"/>
                    <a:gd name="connsiteY8" fmla="*/ 1104447 h 2145107"/>
                    <a:gd name="connsiteX9" fmla="*/ 1668410 w 1668431"/>
                    <a:gd name="connsiteY9" fmla="*/ 1107168 h 2145107"/>
                    <a:gd name="connsiteX10" fmla="*/ 1608264 w 1668431"/>
                    <a:gd name="connsiteY10" fmla="*/ 1195887 h 2145107"/>
                    <a:gd name="connsiteX11" fmla="*/ 1576153 w 1668431"/>
                    <a:gd name="connsiteY11" fmla="*/ 1305288 h 2145107"/>
                    <a:gd name="connsiteX12" fmla="*/ 1476277 w 1668431"/>
                    <a:gd name="connsiteY12" fmla="*/ 1533072 h 2145107"/>
                    <a:gd name="connsiteX13" fmla="*/ 1470017 w 1668431"/>
                    <a:gd name="connsiteY13" fmla="*/ 1617164 h 2145107"/>
                    <a:gd name="connsiteX14" fmla="*/ 1417765 w 1668431"/>
                    <a:gd name="connsiteY14" fmla="*/ 1653087 h 2145107"/>
                    <a:gd name="connsiteX15" fmla="*/ 1340477 w 1668431"/>
                    <a:gd name="connsiteY15" fmla="*/ 1738268 h 2145107"/>
                    <a:gd name="connsiteX16" fmla="*/ 1091467 w 1668431"/>
                    <a:gd name="connsiteY16" fmla="*/ 2030549 h 2145107"/>
                    <a:gd name="connsiteX17" fmla="*/ 1069150 w 1668431"/>
                    <a:gd name="connsiteY17" fmla="*/ 2112192 h 2145107"/>
                    <a:gd name="connsiteX18" fmla="*/ 1003837 w 1668431"/>
                    <a:gd name="connsiteY18" fmla="*/ 2128521 h 2145107"/>
                    <a:gd name="connsiteX19" fmla="*/ 891986 w 1668431"/>
                    <a:gd name="connsiteY19" fmla="*/ 2115186 h 2145107"/>
                    <a:gd name="connsiteX20" fmla="*/ 927637 w 1668431"/>
                    <a:gd name="connsiteY20" fmla="*/ 1780178 h 2145107"/>
                    <a:gd name="connsiteX21" fmla="*/ 720808 w 1668431"/>
                    <a:gd name="connsiteY21" fmla="*/ 1420949 h 2145107"/>
                    <a:gd name="connsiteX22" fmla="*/ 187408 w 1668431"/>
                    <a:gd name="connsiteY22" fmla="*/ 800463 h 2145107"/>
                    <a:gd name="connsiteX23" fmla="*/ 24122 w 1668431"/>
                    <a:gd name="connsiteY23" fmla="*/ 408578 h 2145107"/>
                    <a:gd name="connsiteX24" fmla="*/ 13237 w 1668431"/>
                    <a:gd name="connsiteY24" fmla="*/ 92892 h 2145107"/>
                    <a:gd name="connsiteX25" fmla="*/ 122094 w 1668431"/>
                    <a:gd name="connsiteY25" fmla="*/ 5806 h 2145107"/>
                    <a:gd name="connsiteX0" fmla="*/ 122094 w 1668431"/>
                    <a:gd name="connsiteY0" fmla="*/ 5806 h 2143565"/>
                    <a:gd name="connsiteX1" fmla="*/ 328922 w 1668431"/>
                    <a:gd name="connsiteY1" fmla="*/ 223521 h 2143565"/>
                    <a:gd name="connsiteX2" fmla="*/ 274494 w 1668431"/>
                    <a:gd name="connsiteY2" fmla="*/ 332378 h 2143565"/>
                    <a:gd name="connsiteX3" fmla="*/ 448665 w 1668431"/>
                    <a:gd name="connsiteY3" fmla="*/ 756921 h 2143565"/>
                    <a:gd name="connsiteX4" fmla="*/ 1064797 w 1668431"/>
                    <a:gd name="connsiteY4" fmla="*/ 1230449 h 2143565"/>
                    <a:gd name="connsiteX5" fmla="*/ 1339661 w 1668431"/>
                    <a:gd name="connsiteY5" fmla="*/ 1276169 h 2143565"/>
                    <a:gd name="connsiteX6" fmla="*/ 1446340 w 1668431"/>
                    <a:gd name="connsiteY6" fmla="*/ 1201602 h 2143565"/>
                    <a:gd name="connsiteX7" fmla="*/ 1526349 w 1668431"/>
                    <a:gd name="connsiteY7" fmla="*/ 1171122 h 2143565"/>
                    <a:gd name="connsiteX8" fmla="*/ 1613980 w 1668431"/>
                    <a:gd name="connsiteY8" fmla="*/ 1104447 h 2143565"/>
                    <a:gd name="connsiteX9" fmla="*/ 1668410 w 1668431"/>
                    <a:gd name="connsiteY9" fmla="*/ 1107168 h 2143565"/>
                    <a:gd name="connsiteX10" fmla="*/ 1608264 w 1668431"/>
                    <a:gd name="connsiteY10" fmla="*/ 1195887 h 2143565"/>
                    <a:gd name="connsiteX11" fmla="*/ 1576153 w 1668431"/>
                    <a:gd name="connsiteY11" fmla="*/ 1305288 h 2143565"/>
                    <a:gd name="connsiteX12" fmla="*/ 1476277 w 1668431"/>
                    <a:gd name="connsiteY12" fmla="*/ 1533072 h 2143565"/>
                    <a:gd name="connsiteX13" fmla="*/ 1470017 w 1668431"/>
                    <a:gd name="connsiteY13" fmla="*/ 1617164 h 2143565"/>
                    <a:gd name="connsiteX14" fmla="*/ 1417765 w 1668431"/>
                    <a:gd name="connsiteY14" fmla="*/ 1653087 h 2143565"/>
                    <a:gd name="connsiteX15" fmla="*/ 1340477 w 1668431"/>
                    <a:gd name="connsiteY15" fmla="*/ 1738268 h 2143565"/>
                    <a:gd name="connsiteX16" fmla="*/ 1091467 w 1668431"/>
                    <a:gd name="connsiteY16" fmla="*/ 2030549 h 2143565"/>
                    <a:gd name="connsiteX17" fmla="*/ 1069150 w 1668431"/>
                    <a:gd name="connsiteY17" fmla="*/ 2112192 h 2143565"/>
                    <a:gd name="connsiteX18" fmla="*/ 990502 w 1668431"/>
                    <a:gd name="connsiteY18" fmla="*/ 2124711 h 2143565"/>
                    <a:gd name="connsiteX19" fmla="*/ 891986 w 1668431"/>
                    <a:gd name="connsiteY19" fmla="*/ 2115186 h 2143565"/>
                    <a:gd name="connsiteX20" fmla="*/ 927637 w 1668431"/>
                    <a:gd name="connsiteY20" fmla="*/ 1780178 h 2143565"/>
                    <a:gd name="connsiteX21" fmla="*/ 720808 w 1668431"/>
                    <a:gd name="connsiteY21" fmla="*/ 1420949 h 2143565"/>
                    <a:gd name="connsiteX22" fmla="*/ 187408 w 1668431"/>
                    <a:gd name="connsiteY22" fmla="*/ 800463 h 2143565"/>
                    <a:gd name="connsiteX23" fmla="*/ 24122 w 1668431"/>
                    <a:gd name="connsiteY23" fmla="*/ 408578 h 2143565"/>
                    <a:gd name="connsiteX24" fmla="*/ 13237 w 1668431"/>
                    <a:gd name="connsiteY24" fmla="*/ 92892 h 2143565"/>
                    <a:gd name="connsiteX25" fmla="*/ 122094 w 1668431"/>
                    <a:gd name="connsiteY25" fmla="*/ 5806 h 2143565"/>
                    <a:gd name="connsiteX0" fmla="*/ 122094 w 1668431"/>
                    <a:gd name="connsiteY0" fmla="*/ 5806 h 2125401"/>
                    <a:gd name="connsiteX1" fmla="*/ 328922 w 1668431"/>
                    <a:gd name="connsiteY1" fmla="*/ 223521 h 2125401"/>
                    <a:gd name="connsiteX2" fmla="*/ 274494 w 1668431"/>
                    <a:gd name="connsiteY2" fmla="*/ 332378 h 2125401"/>
                    <a:gd name="connsiteX3" fmla="*/ 448665 w 1668431"/>
                    <a:gd name="connsiteY3" fmla="*/ 756921 h 2125401"/>
                    <a:gd name="connsiteX4" fmla="*/ 1064797 w 1668431"/>
                    <a:gd name="connsiteY4" fmla="*/ 1230449 h 2125401"/>
                    <a:gd name="connsiteX5" fmla="*/ 1339661 w 1668431"/>
                    <a:gd name="connsiteY5" fmla="*/ 1276169 h 2125401"/>
                    <a:gd name="connsiteX6" fmla="*/ 1446340 w 1668431"/>
                    <a:gd name="connsiteY6" fmla="*/ 1201602 h 2125401"/>
                    <a:gd name="connsiteX7" fmla="*/ 1526349 w 1668431"/>
                    <a:gd name="connsiteY7" fmla="*/ 1171122 h 2125401"/>
                    <a:gd name="connsiteX8" fmla="*/ 1613980 w 1668431"/>
                    <a:gd name="connsiteY8" fmla="*/ 1104447 h 2125401"/>
                    <a:gd name="connsiteX9" fmla="*/ 1668410 w 1668431"/>
                    <a:gd name="connsiteY9" fmla="*/ 1107168 h 2125401"/>
                    <a:gd name="connsiteX10" fmla="*/ 1608264 w 1668431"/>
                    <a:gd name="connsiteY10" fmla="*/ 1195887 h 2125401"/>
                    <a:gd name="connsiteX11" fmla="*/ 1576153 w 1668431"/>
                    <a:gd name="connsiteY11" fmla="*/ 1305288 h 2125401"/>
                    <a:gd name="connsiteX12" fmla="*/ 1476277 w 1668431"/>
                    <a:gd name="connsiteY12" fmla="*/ 1533072 h 2125401"/>
                    <a:gd name="connsiteX13" fmla="*/ 1470017 w 1668431"/>
                    <a:gd name="connsiteY13" fmla="*/ 1617164 h 2125401"/>
                    <a:gd name="connsiteX14" fmla="*/ 1417765 w 1668431"/>
                    <a:gd name="connsiteY14" fmla="*/ 1653087 h 2125401"/>
                    <a:gd name="connsiteX15" fmla="*/ 1340477 w 1668431"/>
                    <a:gd name="connsiteY15" fmla="*/ 1738268 h 2125401"/>
                    <a:gd name="connsiteX16" fmla="*/ 1091467 w 1668431"/>
                    <a:gd name="connsiteY16" fmla="*/ 2030549 h 2125401"/>
                    <a:gd name="connsiteX17" fmla="*/ 1069150 w 1668431"/>
                    <a:gd name="connsiteY17" fmla="*/ 2112192 h 2125401"/>
                    <a:gd name="connsiteX18" fmla="*/ 990502 w 1668431"/>
                    <a:gd name="connsiteY18" fmla="*/ 2124711 h 2125401"/>
                    <a:gd name="connsiteX19" fmla="*/ 891986 w 1668431"/>
                    <a:gd name="connsiteY19" fmla="*/ 2115186 h 2125401"/>
                    <a:gd name="connsiteX20" fmla="*/ 912940 w 1668431"/>
                    <a:gd name="connsiteY20" fmla="*/ 2045517 h 2125401"/>
                    <a:gd name="connsiteX21" fmla="*/ 927637 w 1668431"/>
                    <a:gd name="connsiteY21" fmla="*/ 1780178 h 2125401"/>
                    <a:gd name="connsiteX22" fmla="*/ 720808 w 1668431"/>
                    <a:gd name="connsiteY22" fmla="*/ 1420949 h 2125401"/>
                    <a:gd name="connsiteX23" fmla="*/ 187408 w 1668431"/>
                    <a:gd name="connsiteY23" fmla="*/ 800463 h 2125401"/>
                    <a:gd name="connsiteX24" fmla="*/ 24122 w 1668431"/>
                    <a:gd name="connsiteY24" fmla="*/ 408578 h 2125401"/>
                    <a:gd name="connsiteX25" fmla="*/ 13237 w 1668431"/>
                    <a:gd name="connsiteY25" fmla="*/ 92892 h 2125401"/>
                    <a:gd name="connsiteX26" fmla="*/ 122094 w 1668431"/>
                    <a:gd name="connsiteY26" fmla="*/ 5806 h 2125401"/>
                    <a:gd name="connsiteX0" fmla="*/ 122094 w 1668431"/>
                    <a:gd name="connsiteY0" fmla="*/ 5806 h 2137197"/>
                    <a:gd name="connsiteX1" fmla="*/ 328922 w 1668431"/>
                    <a:gd name="connsiteY1" fmla="*/ 223521 h 2137197"/>
                    <a:gd name="connsiteX2" fmla="*/ 274494 w 1668431"/>
                    <a:gd name="connsiteY2" fmla="*/ 332378 h 2137197"/>
                    <a:gd name="connsiteX3" fmla="*/ 448665 w 1668431"/>
                    <a:gd name="connsiteY3" fmla="*/ 756921 h 2137197"/>
                    <a:gd name="connsiteX4" fmla="*/ 1064797 w 1668431"/>
                    <a:gd name="connsiteY4" fmla="*/ 1230449 h 2137197"/>
                    <a:gd name="connsiteX5" fmla="*/ 1339661 w 1668431"/>
                    <a:gd name="connsiteY5" fmla="*/ 1276169 h 2137197"/>
                    <a:gd name="connsiteX6" fmla="*/ 1446340 w 1668431"/>
                    <a:gd name="connsiteY6" fmla="*/ 1201602 h 2137197"/>
                    <a:gd name="connsiteX7" fmla="*/ 1526349 w 1668431"/>
                    <a:gd name="connsiteY7" fmla="*/ 1171122 h 2137197"/>
                    <a:gd name="connsiteX8" fmla="*/ 1613980 w 1668431"/>
                    <a:gd name="connsiteY8" fmla="*/ 1104447 h 2137197"/>
                    <a:gd name="connsiteX9" fmla="*/ 1668410 w 1668431"/>
                    <a:gd name="connsiteY9" fmla="*/ 1107168 h 2137197"/>
                    <a:gd name="connsiteX10" fmla="*/ 1608264 w 1668431"/>
                    <a:gd name="connsiteY10" fmla="*/ 1195887 h 2137197"/>
                    <a:gd name="connsiteX11" fmla="*/ 1576153 w 1668431"/>
                    <a:gd name="connsiteY11" fmla="*/ 1305288 h 2137197"/>
                    <a:gd name="connsiteX12" fmla="*/ 1476277 w 1668431"/>
                    <a:gd name="connsiteY12" fmla="*/ 1533072 h 2137197"/>
                    <a:gd name="connsiteX13" fmla="*/ 1470017 w 1668431"/>
                    <a:gd name="connsiteY13" fmla="*/ 1617164 h 2137197"/>
                    <a:gd name="connsiteX14" fmla="*/ 1417765 w 1668431"/>
                    <a:gd name="connsiteY14" fmla="*/ 1653087 h 2137197"/>
                    <a:gd name="connsiteX15" fmla="*/ 1340477 w 1668431"/>
                    <a:gd name="connsiteY15" fmla="*/ 1738268 h 2137197"/>
                    <a:gd name="connsiteX16" fmla="*/ 1091467 w 1668431"/>
                    <a:gd name="connsiteY16" fmla="*/ 2030549 h 2137197"/>
                    <a:gd name="connsiteX17" fmla="*/ 1069150 w 1668431"/>
                    <a:gd name="connsiteY17" fmla="*/ 2112192 h 2137197"/>
                    <a:gd name="connsiteX18" fmla="*/ 990502 w 1668431"/>
                    <a:gd name="connsiteY18" fmla="*/ 2124711 h 2137197"/>
                    <a:gd name="connsiteX19" fmla="*/ 884366 w 1668431"/>
                    <a:gd name="connsiteY19" fmla="*/ 2132331 h 2137197"/>
                    <a:gd name="connsiteX20" fmla="*/ 912940 w 1668431"/>
                    <a:gd name="connsiteY20" fmla="*/ 2045517 h 2137197"/>
                    <a:gd name="connsiteX21" fmla="*/ 927637 w 1668431"/>
                    <a:gd name="connsiteY21" fmla="*/ 1780178 h 2137197"/>
                    <a:gd name="connsiteX22" fmla="*/ 720808 w 1668431"/>
                    <a:gd name="connsiteY22" fmla="*/ 1420949 h 2137197"/>
                    <a:gd name="connsiteX23" fmla="*/ 187408 w 1668431"/>
                    <a:gd name="connsiteY23" fmla="*/ 800463 h 2137197"/>
                    <a:gd name="connsiteX24" fmla="*/ 24122 w 1668431"/>
                    <a:gd name="connsiteY24" fmla="*/ 408578 h 2137197"/>
                    <a:gd name="connsiteX25" fmla="*/ 13237 w 1668431"/>
                    <a:gd name="connsiteY25" fmla="*/ 92892 h 2137197"/>
                    <a:gd name="connsiteX26" fmla="*/ 122094 w 1668431"/>
                    <a:gd name="connsiteY26" fmla="*/ 5806 h 2137197"/>
                    <a:gd name="connsiteX0" fmla="*/ 122094 w 1668431"/>
                    <a:gd name="connsiteY0" fmla="*/ 5806 h 2135076"/>
                    <a:gd name="connsiteX1" fmla="*/ 328922 w 1668431"/>
                    <a:gd name="connsiteY1" fmla="*/ 223521 h 2135076"/>
                    <a:gd name="connsiteX2" fmla="*/ 274494 w 1668431"/>
                    <a:gd name="connsiteY2" fmla="*/ 332378 h 2135076"/>
                    <a:gd name="connsiteX3" fmla="*/ 448665 w 1668431"/>
                    <a:gd name="connsiteY3" fmla="*/ 756921 h 2135076"/>
                    <a:gd name="connsiteX4" fmla="*/ 1064797 w 1668431"/>
                    <a:gd name="connsiteY4" fmla="*/ 1230449 h 2135076"/>
                    <a:gd name="connsiteX5" fmla="*/ 1339661 w 1668431"/>
                    <a:gd name="connsiteY5" fmla="*/ 1276169 h 2135076"/>
                    <a:gd name="connsiteX6" fmla="*/ 1446340 w 1668431"/>
                    <a:gd name="connsiteY6" fmla="*/ 1201602 h 2135076"/>
                    <a:gd name="connsiteX7" fmla="*/ 1526349 w 1668431"/>
                    <a:gd name="connsiteY7" fmla="*/ 1171122 h 2135076"/>
                    <a:gd name="connsiteX8" fmla="*/ 1613980 w 1668431"/>
                    <a:gd name="connsiteY8" fmla="*/ 1104447 h 2135076"/>
                    <a:gd name="connsiteX9" fmla="*/ 1668410 w 1668431"/>
                    <a:gd name="connsiteY9" fmla="*/ 1107168 h 2135076"/>
                    <a:gd name="connsiteX10" fmla="*/ 1608264 w 1668431"/>
                    <a:gd name="connsiteY10" fmla="*/ 1195887 h 2135076"/>
                    <a:gd name="connsiteX11" fmla="*/ 1576153 w 1668431"/>
                    <a:gd name="connsiteY11" fmla="*/ 1305288 h 2135076"/>
                    <a:gd name="connsiteX12" fmla="*/ 1476277 w 1668431"/>
                    <a:gd name="connsiteY12" fmla="*/ 1533072 h 2135076"/>
                    <a:gd name="connsiteX13" fmla="*/ 1470017 w 1668431"/>
                    <a:gd name="connsiteY13" fmla="*/ 1617164 h 2135076"/>
                    <a:gd name="connsiteX14" fmla="*/ 1417765 w 1668431"/>
                    <a:gd name="connsiteY14" fmla="*/ 1653087 h 2135076"/>
                    <a:gd name="connsiteX15" fmla="*/ 1340477 w 1668431"/>
                    <a:gd name="connsiteY15" fmla="*/ 1738268 h 2135076"/>
                    <a:gd name="connsiteX16" fmla="*/ 1091467 w 1668431"/>
                    <a:gd name="connsiteY16" fmla="*/ 2030549 h 2135076"/>
                    <a:gd name="connsiteX17" fmla="*/ 1069150 w 1668431"/>
                    <a:gd name="connsiteY17" fmla="*/ 2112192 h 2135076"/>
                    <a:gd name="connsiteX18" fmla="*/ 990502 w 1668431"/>
                    <a:gd name="connsiteY18" fmla="*/ 2113281 h 2135076"/>
                    <a:gd name="connsiteX19" fmla="*/ 884366 w 1668431"/>
                    <a:gd name="connsiteY19" fmla="*/ 2132331 h 2135076"/>
                    <a:gd name="connsiteX20" fmla="*/ 912940 w 1668431"/>
                    <a:gd name="connsiteY20" fmla="*/ 2045517 h 2135076"/>
                    <a:gd name="connsiteX21" fmla="*/ 927637 w 1668431"/>
                    <a:gd name="connsiteY21" fmla="*/ 1780178 h 2135076"/>
                    <a:gd name="connsiteX22" fmla="*/ 720808 w 1668431"/>
                    <a:gd name="connsiteY22" fmla="*/ 1420949 h 2135076"/>
                    <a:gd name="connsiteX23" fmla="*/ 187408 w 1668431"/>
                    <a:gd name="connsiteY23" fmla="*/ 800463 h 2135076"/>
                    <a:gd name="connsiteX24" fmla="*/ 24122 w 1668431"/>
                    <a:gd name="connsiteY24" fmla="*/ 408578 h 2135076"/>
                    <a:gd name="connsiteX25" fmla="*/ 13237 w 1668431"/>
                    <a:gd name="connsiteY25" fmla="*/ 92892 h 2135076"/>
                    <a:gd name="connsiteX26" fmla="*/ 122094 w 1668431"/>
                    <a:gd name="connsiteY26" fmla="*/ 5806 h 2135076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7637 w 1668431"/>
                    <a:gd name="connsiteY22" fmla="*/ 1780178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07473 w 1668431"/>
                    <a:gd name="connsiteY23" fmla="*/ 142475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859600 w 1668431"/>
                    <a:gd name="connsiteY23" fmla="*/ 1626417 h 2143782"/>
                    <a:gd name="connsiteX24" fmla="*/ 707473 w 1668431"/>
                    <a:gd name="connsiteY24" fmla="*/ 1424759 h 2143782"/>
                    <a:gd name="connsiteX25" fmla="*/ 187408 w 1668431"/>
                    <a:gd name="connsiteY25" fmla="*/ 800463 h 2143782"/>
                    <a:gd name="connsiteX26" fmla="*/ 24122 w 1668431"/>
                    <a:gd name="connsiteY26" fmla="*/ 408578 h 2143782"/>
                    <a:gd name="connsiteX27" fmla="*/ 13237 w 1668431"/>
                    <a:gd name="connsiteY27" fmla="*/ 92892 h 2143782"/>
                    <a:gd name="connsiteX28" fmla="*/ 122094 w 1668431"/>
                    <a:gd name="connsiteY28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4370 w 1668431"/>
                    <a:gd name="connsiteY22" fmla="*/ 190835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89734 w 1668431"/>
                    <a:gd name="connsiteY2" fmla="*/ 40476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9734 w 1668431"/>
                    <a:gd name="connsiteY2" fmla="*/ 405824 h 2144838"/>
                    <a:gd name="connsiteX3" fmla="*/ 454380 w 1668431"/>
                    <a:gd name="connsiteY3" fmla="*/ 702732 h 2144838"/>
                    <a:gd name="connsiteX4" fmla="*/ 634810 w 1668431"/>
                    <a:gd name="connsiteY4" fmla="*/ 890238 h 2144838"/>
                    <a:gd name="connsiteX5" fmla="*/ 1064797 w 1668431"/>
                    <a:gd name="connsiteY5" fmla="*/ 1231505 h 2144838"/>
                    <a:gd name="connsiteX6" fmla="*/ 1339661 w 1668431"/>
                    <a:gd name="connsiteY6" fmla="*/ 1277225 h 2144838"/>
                    <a:gd name="connsiteX7" fmla="*/ 1446340 w 1668431"/>
                    <a:gd name="connsiteY7" fmla="*/ 1202658 h 2144838"/>
                    <a:gd name="connsiteX8" fmla="*/ 1526349 w 1668431"/>
                    <a:gd name="connsiteY8" fmla="*/ 1172178 h 2144838"/>
                    <a:gd name="connsiteX9" fmla="*/ 1613980 w 1668431"/>
                    <a:gd name="connsiteY9" fmla="*/ 1105503 h 2144838"/>
                    <a:gd name="connsiteX10" fmla="*/ 1668410 w 1668431"/>
                    <a:gd name="connsiteY10" fmla="*/ 1108224 h 2144838"/>
                    <a:gd name="connsiteX11" fmla="*/ 1608264 w 1668431"/>
                    <a:gd name="connsiteY11" fmla="*/ 1196943 h 2144838"/>
                    <a:gd name="connsiteX12" fmla="*/ 1576153 w 1668431"/>
                    <a:gd name="connsiteY12" fmla="*/ 1306344 h 2144838"/>
                    <a:gd name="connsiteX13" fmla="*/ 1476277 w 1668431"/>
                    <a:gd name="connsiteY13" fmla="*/ 1534128 h 2144838"/>
                    <a:gd name="connsiteX14" fmla="*/ 1470017 w 1668431"/>
                    <a:gd name="connsiteY14" fmla="*/ 1618220 h 2144838"/>
                    <a:gd name="connsiteX15" fmla="*/ 1417765 w 1668431"/>
                    <a:gd name="connsiteY15" fmla="*/ 1654143 h 2144838"/>
                    <a:gd name="connsiteX16" fmla="*/ 1340477 w 1668431"/>
                    <a:gd name="connsiteY16" fmla="*/ 1739324 h 2144838"/>
                    <a:gd name="connsiteX17" fmla="*/ 1091467 w 1668431"/>
                    <a:gd name="connsiteY17" fmla="*/ 2031605 h 2144838"/>
                    <a:gd name="connsiteX18" fmla="*/ 1069150 w 1668431"/>
                    <a:gd name="connsiteY18" fmla="*/ 2113248 h 2144838"/>
                    <a:gd name="connsiteX19" fmla="*/ 990502 w 1668431"/>
                    <a:gd name="connsiteY19" fmla="*/ 2114337 h 2144838"/>
                    <a:gd name="connsiteX20" fmla="*/ 945325 w 1668431"/>
                    <a:gd name="connsiteY20" fmla="*/ 2141823 h 2144838"/>
                    <a:gd name="connsiteX21" fmla="*/ 884366 w 1668431"/>
                    <a:gd name="connsiteY21" fmla="*/ 2133387 h 2144838"/>
                    <a:gd name="connsiteX22" fmla="*/ 912940 w 1668431"/>
                    <a:gd name="connsiteY22" fmla="*/ 2046573 h 2144838"/>
                    <a:gd name="connsiteX23" fmla="*/ 945325 w 1668431"/>
                    <a:gd name="connsiteY23" fmla="*/ 1913223 h 2144838"/>
                    <a:gd name="connsiteX24" fmla="*/ 923827 w 1668431"/>
                    <a:gd name="connsiteY24" fmla="*/ 1794569 h 2144838"/>
                    <a:gd name="connsiteX25" fmla="*/ 859600 w 1668431"/>
                    <a:gd name="connsiteY25" fmla="*/ 1627473 h 2144838"/>
                    <a:gd name="connsiteX26" fmla="*/ 707473 w 1668431"/>
                    <a:gd name="connsiteY26" fmla="*/ 1425815 h 2144838"/>
                    <a:gd name="connsiteX27" fmla="*/ 187408 w 1668431"/>
                    <a:gd name="connsiteY27" fmla="*/ 801519 h 2144838"/>
                    <a:gd name="connsiteX28" fmla="*/ 24122 w 1668431"/>
                    <a:gd name="connsiteY28" fmla="*/ 409634 h 2144838"/>
                    <a:gd name="connsiteX29" fmla="*/ 13237 w 1668431"/>
                    <a:gd name="connsiteY29" fmla="*/ 93948 h 2144838"/>
                    <a:gd name="connsiteX30" fmla="*/ 122094 w 1668431"/>
                    <a:gd name="connsiteY30" fmla="*/ 6862 h 2144838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2385 w 1668431"/>
                    <a:gd name="connsiteY2" fmla="*/ 314928 h 2144838"/>
                    <a:gd name="connsiteX3" fmla="*/ 289734 w 1668431"/>
                    <a:gd name="connsiteY3" fmla="*/ 405824 h 2144838"/>
                    <a:gd name="connsiteX4" fmla="*/ 454380 w 1668431"/>
                    <a:gd name="connsiteY4" fmla="*/ 702732 h 2144838"/>
                    <a:gd name="connsiteX5" fmla="*/ 634810 w 1668431"/>
                    <a:gd name="connsiteY5" fmla="*/ 890238 h 2144838"/>
                    <a:gd name="connsiteX6" fmla="*/ 1064797 w 1668431"/>
                    <a:gd name="connsiteY6" fmla="*/ 1231505 h 2144838"/>
                    <a:gd name="connsiteX7" fmla="*/ 1339661 w 1668431"/>
                    <a:gd name="connsiteY7" fmla="*/ 1277225 h 2144838"/>
                    <a:gd name="connsiteX8" fmla="*/ 1446340 w 1668431"/>
                    <a:gd name="connsiteY8" fmla="*/ 1202658 h 2144838"/>
                    <a:gd name="connsiteX9" fmla="*/ 1526349 w 1668431"/>
                    <a:gd name="connsiteY9" fmla="*/ 1172178 h 2144838"/>
                    <a:gd name="connsiteX10" fmla="*/ 1613980 w 1668431"/>
                    <a:gd name="connsiteY10" fmla="*/ 1105503 h 2144838"/>
                    <a:gd name="connsiteX11" fmla="*/ 1668410 w 1668431"/>
                    <a:gd name="connsiteY11" fmla="*/ 1108224 h 2144838"/>
                    <a:gd name="connsiteX12" fmla="*/ 1608264 w 1668431"/>
                    <a:gd name="connsiteY12" fmla="*/ 1196943 h 2144838"/>
                    <a:gd name="connsiteX13" fmla="*/ 1576153 w 1668431"/>
                    <a:gd name="connsiteY13" fmla="*/ 1306344 h 2144838"/>
                    <a:gd name="connsiteX14" fmla="*/ 1476277 w 1668431"/>
                    <a:gd name="connsiteY14" fmla="*/ 1534128 h 2144838"/>
                    <a:gd name="connsiteX15" fmla="*/ 1470017 w 1668431"/>
                    <a:gd name="connsiteY15" fmla="*/ 1618220 h 2144838"/>
                    <a:gd name="connsiteX16" fmla="*/ 1417765 w 1668431"/>
                    <a:gd name="connsiteY16" fmla="*/ 1654143 h 2144838"/>
                    <a:gd name="connsiteX17" fmla="*/ 1340477 w 1668431"/>
                    <a:gd name="connsiteY17" fmla="*/ 1739324 h 2144838"/>
                    <a:gd name="connsiteX18" fmla="*/ 1091467 w 1668431"/>
                    <a:gd name="connsiteY18" fmla="*/ 2031605 h 2144838"/>
                    <a:gd name="connsiteX19" fmla="*/ 1069150 w 1668431"/>
                    <a:gd name="connsiteY19" fmla="*/ 2113248 h 2144838"/>
                    <a:gd name="connsiteX20" fmla="*/ 990502 w 1668431"/>
                    <a:gd name="connsiteY20" fmla="*/ 2114337 h 2144838"/>
                    <a:gd name="connsiteX21" fmla="*/ 945325 w 1668431"/>
                    <a:gd name="connsiteY21" fmla="*/ 2141823 h 2144838"/>
                    <a:gd name="connsiteX22" fmla="*/ 884366 w 1668431"/>
                    <a:gd name="connsiteY22" fmla="*/ 2133387 h 2144838"/>
                    <a:gd name="connsiteX23" fmla="*/ 912940 w 1668431"/>
                    <a:gd name="connsiteY23" fmla="*/ 2046573 h 2144838"/>
                    <a:gd name="connsiteX24" fmla="*/ 945325 w 1668431"/>
                    <a:gd name="connsiteY24" fmla="*/ 1913223 h 2144838"/>
                    <a:gd name="connsiteX25" fmla="*/ 923827 w 1668431"/>
                    <a:gd name="connsiteY25" fmla="*/ 1794569 h 2144838"/>
                    <a:gd name="connsiteX26" fmla="*/ 859600 w 1668431"/>
                    <a:gd name="connsiteY26" fmla="*/ 1627473 h 2144838"/>
                    <a:gd name="connsiteX27" fmla="*/ 707473 w 1668431"/>
                    <a:gd name="connsiteY27" fmla="*/ 1425815 h 2144838"/>
                    <a:gd name="connsiteX28" fmla="*/ 187408 w 1668431"/>
                    <a:gd name="connsiteY28" fmla="*/ 801519 h 2144838"/>
                    <a:gd name="connsiteX29" fmla="*/ 24122 w 1668431"/>
                    <a:gd name="connsiteY29" fmla="*/ 409634 h 2144838"/>
                    <a:gd name="connsiteX30" fmla="*/ 13237 w 1668431"/>
                    <a:gd name="connsiteY30" fmla="*/ 93948 h 2144838"/>
                    <a:gd name="connsiteX31" fmla="*/ 122094 w 1668431"/>
                    <a:gd name="connsiteY31" fmla="*/ 6862 h 2144838"/>
                    <a:gd name="connsiteX0" fmla="*/ 196011 w 1671863"/>
                    <a:gd name="connsiteY0" fmla="*/ 18003 h 2095019"/>
                    <a:gd name="connsiteX1" fmla="*/ 317114 w 1671863"/>
                    <a:gd name="connsiteY1" fmla="*/ 191903 h 2095019"/>
                    <a:gd name="connsiteX2" fmla="*/ 285817 w 1671863"/>
                    <a:gd name="connsiteY2" fmla="*/ 265109 h 2095019"/>
                    <a:gd name="connsiteX3" fmla="*/ 293166 w 1671863"/>
                    <a:gd name="connsiteY3" fmla="*/ 356005 h 2095019"/>
                    <a:gd name="connsiteX4" fmla="*/ 457812 w 1671863"/>
                    <a:gd name="connsiteY4" fmla="*/ 652913 h 2095019"/>
                    <a:gd name="connsiteX5" fmla="*/ 638242 w 1671863"/>
                    <a:gd name="connsiteY5" fmla="*/ 840419 h 2095019"/>
                    <a:gd name="connsiteX6" fmla="*/ 1068229 w 1671863"/>
                    <a:gd name="connsiteY6" fmla="*/ 1181686 h 2095019"/>
                    <a:gd name="connsiteX7" fmla="*/ 1343093 w 1671863"/>
                    <a:gd name="connsiteY7" fmla="*/ 1227406 h 2095019"/>
                    <a:gd name="connsiteX8" fmla="*/ 1449772 w 1671863"/>
                    <a:gd name="connsiteY8" fmla="*/ 1152839 h 2095019"/>
                    <a:gd name="connsiteX9" fmla="*/ 1529781 w 1671863"/>
                    <a:gd name="connsiteY9" fmla="*/ 1122359 h 2095019"/>
                    <a:gd name="connsiteX10" fmla="*/ 1617412 w 1671863"/>
                    <a:gd name="connsiteY10" fmla="*/ 1055684 h 2095019"/>
                    <a:gd name="connsiteX11" fmla="*/ 1671842 w 1671863"/>
                    <a:gd name="connsiteY11" fmla="*/ 1058405 h 2095019"/>
                    <a:gd name="connsiteX12" fmla="*/ 1611696 w 1671863"/>
                    <a:gd name="connsiteY12" fmla="*/ 1147124 h 2095019"/>
                    <a:gd name="connsiteX13" fmla="*/ 1579585 w 1671863"/>
                    <a:gd name="connsiteY13" fmla="*/ 1256525 h 2095019"/>
                    <a:gd name="connsiteX14" fmla="*/ 1479709 w 1671863"/>
                    <a:gd name="connsiteY14" fmla="*/ 1484309 h 2095019"/>
                    <a:gd name="connsiteX15" fmla="*/ 1473449 w 1671863"/>
                    <a:gd name="connsiteY15" fmla="*/ 1568401 h 2095019"/>
                    <a:gd name="connsiteX16" fmla="*/ 1421197 w 1671863"/>
                    <a:gd name="connsiteY16" fmla="*/ 1604324 h 2095019"/>
                    <a:gd name="connsiteX17" fmla="*/ 1343909 w 1671863"/>
                    <a:gd name="connsiteY17" fmla="*/ 1689505 h 2095019"/>
                    <a:gd name="connsiteX18" fmla="*/ 1094899 w 1671863"/>
                    <a:gd name="connsiteY18" fmla="*/ 1981786 h 2095019"/>
                    <a:gd name="connsiteX19" fmla="*/ 1072582 w 1671863"/>
                    <a:gd name="connsiteY19" fmla="*/ 2063429 h 2095019"/>
                    <a:gd name="connsiteX20" fmla="*/ 993934 w 1671863"/>
                    <a:gd name="connsiteY20" fmla="*/ 2064518 h 2095019"/>
                    <a:gd name="connsiteX21" fmla="*/ 948757 w 1671863"/>
                    <a:gd name="connsiteY21" fmla="*/ 2092004 h 2095019"/>
                    <a:gd name="connsiteX22" fmla="*/ 887798 w 1671863"/>
                    <a:gd name="connsiteY22" fmla="*/ 2083568 h 2095019"/>
                    <a:gd name="connsiteX23" fmla="*/ 916372 w 1671863"/>
                    <a:gd name="connsiteY23" fmla="*/ 1996754 h 2095019"/>
                    <a:gd name="connsiteX24" fmla="*/ 948757 w 1671863"/>
                    <a:gd name="connsiteY24" fmla="*/ 1863404 h 2095019"/>
                    <a:gd name="connsiteX25" fmla="*/ 927259 w 1671863"/>
                    <a:gd name="connsiteY25" fmla="*/ 1744750 h 2095019"/>
                    <a:gd name="connsiteX26" fmla="*/ 863032 w 1671863"/>
                    <a:gd name="connsiteY26" fmla="*/ 1577654 h 2095019"/>
                    <a:gd name="connsiteX27" fmla="*/ 710905 w 1671863"/>
                    <a:gd name="connsiteY27" fmla="*/ 1375996 h 2095019"/>
                    <a:gd name="connsiteX28" fmla="*/ 190840 w 1671863"/>
                    <a:gd name="connsiteY28" fmla="*/ 751700 h 2095019"/>
                    <a:gd name="connsiteX29" fmla="*/ 27554 w 1671863"/>
                    <a:gd name="connsiteY29" fmla="*/ 359815 h 2095019"/>
                    <a:gd name="connsiteX30" fmla="*/ 16669 w 1671863"/>
                    <a:gd name="connsiteY30" fmla="*/ 44129 h 2095019"/>
                    <a:gd name="connsiteX31" fmla="*/ 196011 w 1671863"/>
                    <a:gd name="connsiteY31" fmla="*/ 18003 h 2095019"/>
                    <a:gd name="connsiteX0" fmla="*/ 178061 w 1653913"/>
                    <a:gd name="connsiteY0" fmla="*/ 13135 h 2090151"/>
                    <a:gd name="connsiteX1" fmla="*/ 299164 w 1653913"/>
                    <a:gd name="connsiteY1" fmla="*/ 187035 h 2090151"/>
                    <a:gd name="connsiteX2" fmla="*/ 267867 w 1653913"/>
                    <a:gd name="connsiteY2" fmla="*/ 260241 h 2090151"/>
                    <a:gd name="connsiteX3" fmla="*/ 275216 w 1653913"/>
                    <a:gd name="connsiteY3" fmla="*/ 351137 h 2090151"/>
                    <a:gd name="connsiteX4" fmla="*/ 439862 w 1653913"/>
                    <a:gd name="connsiteY4" fmla="*/ 648045 h 2090151"/>
                    <a:gd name="connsiteX5" fmla="*/ 620292 w 1653913"/>
                    <a:gd name="connsiteY5" fmla="*/ 835551 h 2090151"/>
                    <a:gd name="connsiteX6" fmla="*/ 1050279 w 1653913"/>
                    <a:gd name="connsiteY6" fmla="*/ 1176818 h 2090151"/>
                    <a:gd name="connsiteX7" fmla="*/ 1325143 w 1653913"/>
                    <a:gd name="connsiteY7" fmla="*/ 1222538 h 2090151"/>
                    <a:gd name="connsiteX8" fmla="*/ 1431822 w 1653913"/>
                    <a:gd name="connsiteY8" fmla="*/ 1147971 h 2090151"/>
                    <a:gd name="connsiteX9" fmla="*/ 1511831 w 1653913"/>
                    <a:gd name="connsiteY9" fmla="*/ 1117491 h 2090151"/>
                    <a:gd name="connsiteX10" fmla="*/ 1599462 w 1653913"/>
                    <a:gd name="connsiteY10" fmla="*/ 1050816 h 2090151"/>
                    <a:gd name="connsiteX11" fmla="*/ 1653892 w 1653913"/>
                    <a:gd name="connsiteY11" fmla="*/ 1053537 h 2090151"/>
                    <a:gd name="connsiteX12" fmla="*/ 1593746 w 1653913"/>
                    <a:gd name="connsiteY12" fmla="*/ 1142256 h 2090151"/>
                    <a:gd name="connsiteX13" fmla="*/ 1561635 w 1653913"/>
                    <a:gd name="connsiteY13" fmla="*/ 1251657 h 2090151"/>
                    <a:gd name="connsiteX14" fmla="*/ 1461759 w 1653913"/>
                    <a:gd name="connsiteY14" fmla="*/ 1479441 h 2090151"/>
                    <a:gd name="connsiteX15" fmla="*/ 1455499 w 1653913"/>
                    <a:gd name="connsiteY15" fmla="*/ 1563533 h 2090151"/>
                    <a:gd name="connsiteX16" fmla="*/ 1403247 w 1653913"/>
                    <a:gd name="connsiteY16" fmla="*/ 1599456 h 2090151"/>
                    <a:gd name="connsiteX17" fmla="*/ 1325959 w 1653913"/>
                    <a:gd name="connsiteY17" fmla="*/ 1684637 h 2090151"/>
                    <a:gd name="connsiteX18" fmla="*/ 1076949 w 1653913"/>
                    <a:gd name="connsiteY18" fmla="*/ 1976918 h 2090151"/>
                    <a:gd name="connsiteX19" fmla="*/ 1054632 w 1653913"/>
                    <a:gd name="connsiteY19" fmla="*/ 2058561 h 2090151"/>
                    <a:gd name="connsiteX20" fmla="*/ 975984 w 1653913"/>
                    <a:gd name="connsiteY20" fmla="*/ 2059650 h 2090151"/>
                    <a:gd name="connsiteX21" fmla="*/ 930807 w 1653913"/>
                    <a:gd name="connsiteY21" fmla="*/ 2087136 h 2090151"/>
                    <a:gd name="connsiteX22" fmla="*/ 869848 w 1653913"/>
                    <a:gd name="connsiteY22" fmla="*/ 2078700 h 2090151"/>
                    <a:gd name="connsiteX23" fmla="*/ 898422 w 1653913"/>
                    <a:gd name="connsiteY23" fmla="*/ 1991886 h 2090151"/>
                    <a:gd name="connsiteX24" fmla="*/ 930807 w 1653913"/>
                    <a:gd name="connsiteY24" fmla="*/ 1858536 h 2090151"/>
                    <a:gd name="connsiteX25" fmla="*/ 909309 w 1653913"/>
                    <a:gd name="connsiteY25" fmla="*/ 1739882 h 2090151"/>
                    <a:gd name="connsiteX26" fmla="*/ 845082 w 1653913"/>
                    <a:gd name="connsiteY26" fmla="*/ 1572786 h 2090151"/>
                    <a:gd name="connsiteX27" fmla="*/ 692955 w 1653913"/>
                    <a:gd name="connsiteY27" fmla="*/ 1371128 h 2090151"/>
                    <a:gd name="connsiteX28" fmla="*/ 172890 w 1653913"/>
                    <a:gd name="connsiteY28" fmla="*/ 746832 h 2090151"/>
                    <a:gd name="connsiteX29" fmla="*/ 9604 w 1653913"/>
                    <a:gd name="connsiteY29" fmla="*/ 354947 h 2090151"/>
                    <a:gd name="connsiteX30" fmla="*/ 52059 w 1653913"/>
                    <a:gd name="connsiteY30" fmla="*/ 50691 h 2090151"/>
                    <a:gd name="connsiteX31" fmla="*/ 178061 w 1653913"/>
                    <a:gd name="connsiteY31" fmla="*/ 13135 h 2090151"/>
                    <a:gd name="connsiteX0" fmla="*/ 190731 w 1666583"/>
                    <a:gd name="connsiteY0" fmla="*/ 7618 h 2084634"/>
                    <a:gd name="connsiteX1" fmla="*/ 311834 w 1666583"/>
                    <a:gd name="connsiteY1" fmla="*/ 181518 h 2084634"/>
                    <a:gd name="connsiteX2" fmla="*/ 280537 w 1666583"/>
                    <a:gd name="connsiteY2" fmla="*/ 254724 h 2084634"/>
                    <a:gd name="connsiteX3" fmla="*/ 287886 w 1666583"/>
                    <a:gd name="connsiteY3" fmla="*/ 345620 h 2084634"/>
                    <a:gd name="connsiteX4" fmla="*/ 452532 w 1666583"/>
                    <a:gd name="connsiteY4" fmla="*/ 642528 h 2084634"/>
                    <a:gd name="connsiteX5" fmla="*/ 632962 w 1666583"/>
                    <a:gd name="connsiteY5" fmla="*/ 830034 h 2084634"/>
                    <a:gd name="connsiteX6" fmla="*/ 1062949 w 1666583"/>
                    <a:gd name="connsiteY6" fmla="*/ 1171301 h 2084634"/>
                    <a:gd name="connsiteX7" fmla="*/ 1337813 w 1666583"/>
                    <a:gd name="connsiteY7" fmla="*/ 1217021 h 2084634"/>
                    <a:gd name="connsiteX8" fmla="*/ 1444492 w 1666583"/>
                    <a:gd name="connsiteY8" fmla="*/ 1142454 h 2084634"/>
                    <a:gd name="connsiteX9" fmla="*/ 1524501 w 1666583"/>
                    <a:gd name="connsiteY9" fmla="*/ 1111974 h 2084634"/>
                    <a:gd name="connsiteX10" fmla="*/ 1612132 w 1666583"/>
                    <a:gd name="connsiteY10" fmla="*/ 1045299 h 2084634"/>
                    <a:gd name="connsiteX11" fmla="*/ 1666562 w 1666583"/>
                    <a:gd name="connsiteY11" fmla="*/ 1048020 h 2084634"/>
                    <a:gd name="connsiteX12" fmla="*/ 1606416 w 1666583"/>
                    <a:gd name="connsiteY12" fmla="*/ 1136739 h 2084634"/>
                    <a:gd name="connsiteX13" fmla="*/ 1574305 w 1666583"/>
                    <a:gd name="connsiteY13" fmla="*/ 1246140 h 2084634"/>
                    <a:gd name="connsiteX14" fmla="*/ 1474429 w 1666583"/>
                    <a:gd name="connsiteY14" fmla="*/ 1473924 h 2084634"/>
                    <a:gd name="connsiteX15" fmla="*/ 1468169 w 1666583"/>
                    <a:gd name="connsiteY15" fmla="*/ 1558016 h 2084634"/>
                    <a:gd name="connsiteX16" fmla="*/ 1415917 w 1666583"/>
                    <a:gd name="connsiteY16" fmla="*/ 1593939 h 2084634"/>
                    <a:gd name="connsiteX17" fmla="*/ 1338629 w 1666583"/>
                    <a:gd name="connsiteY17" fmla="*/ 1679120 h 2084634"/>
                    <a:gd name="connsiteX18" fmla="*/ 1089619 w 1666583"/>
                    <a:gd name="connsiteY18" fmla="*/ 1971401 h 2084634"/>
                    <a:gd name="connsiteX19" fmla="*/ 1067302 w 1666583"/>
                    <a:gd name="connsiteY19" fmla="*/ 2053044 h 2084634"/>
                    <a:gd name="connsiteX20" fmla="*/ 988654 w 1666583"/>
                    <a:gd name="connsiteY20" fmla="*/ 2054133 h 2084634"/>
                    <a:gd name="connsiteX21" fmla="*/ 943477 w 1666583"/>
                    <a:gd name="connsiteY21" fmla="*/ 2081619 h 2084634"/>
                    <a:gd name="connsiteX22" fmla="*/ 882518 w 1666583"/>
                    <a:gd name="connsiteY22" fmla="*/ 2073183 h 2084634"/>
                    <a:gd name="connsiteX23" fmla="*/ 911092 w 1666583"/>
                    <a:gd name="connsiteY23" fmla="*/ 1986369 h 2084634"/>
                    <a:gd name="connsiteX24" fmla="*/ 943477 w 1666583"/>
                    <a:gd name="connsiteY24" fmla="*/ 1853019 h 2084634"/>
                    <a:gd name="connsiteX25" fmla="*/ 921979 w 1666583"/>
                    <a:gd name="connsiteY25" fmla="*/ 1734365 h 2084634"/>
                    <a:gd name="connsiteX26" fmla="*/ 857752 w 1666583"/>
                    <a:gd name="connsiteY26" fmla="*/ 1567269 h 2084634"/>
                    <a:gd name="connsiteX27" fmla="*/ 705625 w 1666583"/>
                    <a:gd name="connsiteY27" fmla="*/ 1365611 h 2084634"/>
                    <a:gd name="connsiteX28" fmla="*/ 185560 w 1666583"/>
                    <a:gd name="connsiteY28" fmla="*/ 741315 h 2084634"/>
                    <a:gd name="connsiteX29" fmla="*/ 22274 w 1666583"/>
                    <a:gd name="connsiteY29" fmla="*/ 349430 h 2084634"/>
                    <a:gd name="connsiteX30" fmla="*/ 4312 w 1666583"/>
                    <a:gd name="connsiteY30" fmla="*/ 172809 h 2084634"/>
                    <a:gd name="connsiteX31" fmla="*/ 64729 w 1666583"/>
                    <a:gd name="connsiteY31" fmla="*/ 45174 h 2084634"/>
                    <a:gd name="connsiteX32" fmla="*/ 190731 w 1666583"/>
                    <a:gd name="connsiteY32" fmla="*/ 7618 h 2084634"/>
                    <a:gd name="connsiteX0" fmla="*/ 194646 w 1670498"/>
                    <a:gd name="connsiteY0" fmla="*/ 7618 h 2084634"/>
                    <a:gd name="connsiteX1" fmla="*/ 315749 w 1670498"/>
                    <a:gd name="connsiteY1" fmla="*/ 181518 h 2084634"/>
                    <a:gd name="connsiteX2" fmla="*/ 284452 w 1670498"/>
                    <a:gd name="connsiteY2" fmla="*/ 254724 h 2084634"/>
                    <a:gd name="connsiteX3" fmla="*/ 291801 w 1670498"/>
                    <a:gd name="connsiteY3" fmla="*/ 345620 h 2084634"/>
                    <a:gd name="connsiteX4" fmla="*/ 456447 w 1670498"/>
                    <a:gd name="connsiteY4" fmla="*/ 642528 h 2084634"/>
                    <a:gd name="connsiteX5" fmla="*/ 636877 w 1670498"/>
                    <a:gd name="connsiteY5" fmla="*/ 830034 h 2084634"/>
                    <a:gd name="connsiteX6" fmla="*/ 1066864 w 1670498"/>
                    <a:gd name="connsiteY6" fmla="*/ 1171301 h 2084634"/>
                    <a:gd name="connsiteX7" fmla="*/ 1341728 w 1670498"/>
                    <a:gd name="connsiteY7" fmla="*/ 1217021 h 2084634"/>
                    <a:gd name="connsiteX8" fmla="*/ 1448407 w 1670498"/>
                    <a:gd name="connsiteY8" fmla="*/ 1142454 h 2084634"/>
                    <a:gd name="connsiteX9" fmla="*/ 1528416 w 1670498"/>
                    <a:gd name="connsiteY9" fmla="*/ 1111974 h 2084634"/>
                    <a:gd name="connsiteX10" fmla="*/ 1616047 w 1670498"/>
                    <a:gd name="connsiteY10" fmla="*/ 1045299 h 2084634"/>
                    <a:gd name="connsiteX11" fmla="*/ 1670477 w 1670498"/>
                    <a:gd name="connsiteY11" fmla="*/ 1048020 h 2084634"/>
                    <a:gd name="connsiteX12" fmla="*/ 1610331 w 1670498"/>
                    <a:gd name="connsiteY12" fmla="*/ 1136739 h 2084634"/>
                    <a:gd name="connsiteX13" fmla="*/ 1578220 w 1670498"/>
                    <a:gd name="connsiteY13" fmla="*/ 1246140 h 2084634"/>
                    <a:gd name="connsiteX14" fmla="*/ 1478344 w 1670498"/>
                    <a:gd name="connsiteY14" fmla="*/ 1473924 h 2084634"/>
                    <a:gd name="connsiteX15" fmla="*/ 1472084 w 1670498"/>
                    <a:gd name="connsiteY15" fmla="*/ 1558016 h 2084634"/>
                    <a:gd name="connsiteX16" fmla="*/ 1419832 w 1670498"/>
                    <a:gd name="connsiteY16" fmla="*/ 1593939 h 2084634"/>
                    <a:gd name="connsiteX17" fmla="*/ 1342544 w 1670498"/>
                    <a:gd name="connsiteY17" fmla="*/ 1679120 h 2084634"/>
                    <a:gd name="connsiteX18" fmla="*/ 1093534 w 1670498"/>
                    <a:gd name="connsiteY18" fmla="*/ 1971401 h 2084634"/>
                    <a:gd name="connsiteX19" fmla="*/ 1071217 w 1670498"/>
                    <a:gd name="connsiteY19" fmla="*/ 2053044 h 2084634"/>
                    <a:gd name="connsiteX20" fmla="*/ 992569 w 1670498"/>
                    <a:gd name="connsiteY20" fmla="*/ 2054133 h 2084634"/>
                    <a:gd name="connsiteX21" fmla="*/ 947392 w 1670498"/>
                    <a:gd name="connsiteY21" fmla="*/ 2081619 h 2084634"/>
                    <a:gd name="connsiteX22" fmla="*/ 886433 w 1670498"/>
                    <a:gd name="connsiteY22" fmla="*/ 2073183 h 2084634"/>
                    <a:gd name="connsiteX23" fmla="*/ 915007 w 1670498"/>
                    <a:gd name="connsiteY23" fmla="*/ 1986369 h 2084634"/>
                    <a:gd name="connsiteX24" fmla="*/ 947392 w 1670498"/>
                    <a:gd name="connsiteY24" fmla="*/ 1853019 h 2084634"/>
                    <a:gd name="connsiteX25" fmla="*/ 925894 w 1670498"/>
                    <a:gd name="connsiteY25" fmla="*/ 1734365 h 2084634"/>
                    <a:gd name="connsiteX26" fmla="*/ 861667 w 1670498"/>
                    <a:gd name="connsiteY26" fmla="*/ 1567269 h 2084634"/>
                    <a:gd name="connsiteX27" fmla="*/ 709540 w 1670498"/>
                    <a:gd name="connsiteY27" fmla="*/ 1365611 h 2084634"/>
                    <a:gd name="connsiteX28" fmla="*/ 189475 w 1670498"/>
                    <a:gd name="connsiteY28" fmla="*/ 741315 h 2084634"/>
                    <a:gd name="connsiteX29" fmla="*/ 16664 w 1670498"/>
                    <a:gd name="connsiteY29" fmla="*/ 358955 h 2084634"/>
                    <a:gd name="connsiteX30" fmla="*/ 8227 w 1670498"/>
                    <a:gd name="connsiteY30" fmla="*/ 172809 h 2084634"/>
                    <a:gd name="connsiteX31" fmla="*/ 68644 w 1670498"/>
                    <a:gd name="connsiteY31" fmla="*/ 45174 h 2084634"/>
                    <a:gd name="connsiteX32" fmla="*/ 194646 w 1670498"/>
                    <a:gd name="connsiteY32" fmla="*/ 7618 h 2084634"/>
                    <a:gd name="connsiteX0" fmla="*/ 194646 w 1670498"/>
                    <a:gd name="connsiteY0" fmla="*/ 15366 h 2092382"/>
                    <a:gd name="connsiteX1" fmla="*/ 315749 w 1670498"/>
                    <a:gd name="connsiteY1" fmla="*/ 189266 h 2092382"/>
                    <a:gd name="connsiteX2" fmla="*/ 284452 w 1670498"/>
                    <a:gd name="connsiteY2" fmla="*/ 262472 h 2092382"/>
                    <a:gd name="connsiteX3" fmla="*/ 291801 w 1670498"/>
                    <a:gd name="connsiteY3" fmla="*/ 353368 h 2092382"/>
                    <a:gd name="connsiteX4" fmla="*/ 456447 w 1670498"/>
                    <a:gd name="connsiteY4" fmla="*/ 650276 h 2092382"/>
                    <a:gd name="connsiteX5" fmla="*/ 636877 w 1670498"/>
                    <a:gd name="connsiteY5" fmla="*/ 837782 h 2092382"/>
                    <a:gd name="connsiteX6" fmla="*/ 1066864 w 1670498"/>
                    <a:gd name="connsiteY6" fmla="*/ 1179049 h 2092382"/>
                    <a:gd name="connsiteX7" fmla="*/ 1341728 w 1670498"/>
                    <a:gd name="connsiteY7" fmla="*/ 1224769 h 2092382"/>
                    <a:gd name="connsiteX8" fmla="*/ 1448407 w 1670498"/>
                    <a:gd name="connsiteY8" fmla="*/ 1150202 h 2092382"/>
                    <a:gd name="connsiteX9" fmla="*/ 1528416 w 1670498"/>
                    <a:gd name="connsiteY9" fmla="*/ 1119722 h 2092382"/>
                    <a:gd name="connsiteX10" fmla="*/ 1616047 w 1670498"/>
                    <a:gd name="connsiteY10" fmla="*/ 1053047 h 2092382"/>
                    <a:gd name="connsiteX11" fmla="*/ 1670477 w 1670498"/>
                    <a:gd name="connsiteY11" fmla="*/ 1055768 h 2092382"/>
                    <a:gd name="connsiteX12" fmla="*/ 1610331 w 1670498"/>
                    <a:gd name="connsiteY12" fmla="*/ 1144487 h 2092382"/>
                    <a:gd name="connsiteX13" fmla="*/ 1578220 w 1670498"/>
                    <a:gd name="connsiteY13" fmla="*/ 1253888 h 2092382"/>
                    <a:gd name="connsiteX14" fmla="*/ 1478344 w 1670498"/>
                    <a:gd name="connsiteY14" fmla="*/ 1481672 h 2092382"/>
                    <a:gd name="connsiteX15" fmla="*/ 1472084 w 1670498"/>
                    <a:gd name="connsiteY15" fmla="*/ 1565764 h 2092382"/>
                    <a:gd name="connsiteX16" fmla="*/ 1419832 w 1670498"/>
                    <a:gd name="connsiteY16" fmla="*/ 1601687 h 2092382"/>
                    <a:gd name="connsiteX17" fmla="*/ 1342544 w 1670498"/>
                    <a:gd name="connsiteY17" fmla="*/ 1686868 h 2092382"/>
                    <a:gd name="connsiteX18" fmla="*/ 1093534 w 1670498"/>
                    <a:gd name="connsiteY18" fmla="*/ 1979149 h 2092382"/>
                    <a:gd name="connsiteX19" fmla="*/ 1071217 w 1670498"/>
                    <a:gd name="connsiteY19" fmla="*/ 2060792 h 2092382"/>
                    <a:gd name="connsiteX20" fmla="*/ 992569 w 1670498"/>
                    <a:gd name="connsiteY20" fmla="*/ 2061881 h 2092382"/>
                    <a:gd name="connsiteX21" fmla="*/ 947392 w 1670498"/>
                    <a:gd name="connsiteY21" fmla="*/ 2089367 h 2092382"/>
                    <a:gd name="connsiteX22" fmla="*/ 886433 w 1670498"/>
                    <a:gd name="connsiteY22" fmla="*/ 2080931 h 2092382"/>
                    <a:gd name="connsiteX23" fmla="*/ 915007 w 1670498"/>
                    <a:gd name="connsiteY23" fmla="*/ 1994117 h 2092382"/>
                    <a:gd name="connsiteX24" fmla="*/ 947392 w 1670498"/>
                    <a:gd name="connsiteY24" fmla="*/ 1860767 h 2092382"/>
                    <a:gd name="connsiteX25" fmla="*/ 925894 w 1670498"/>
                    <a:gd name="connsiteY25" fmla="*/ 1742113 h 2092382"/>
                    <a:gd name="connsiteX26" fmla="*/ 861667 w 1670498"/>
                    <a:gd name="connsiteY26" fmla="*/ 1575017 h 2092382"/>
                    <a:gd name="connsiteX27" fmla="*/ 709540 w 1670498"/>
                    <a:gd name="connsiteY27" fmla="*/ 1373359 h 2092382"/>
                    <a:gd name="connsiteX28" fmla="*/ 189475 w 1670498"/>
                    <a:gd name="connsiteY28" fmla="*/ 749063 h 2092382"/>
                    <a:gd name="connsiteX29" fmla="*/ 16664 w 1670498"/>
                    <a:gd name="connsiteY29" fmla="*/ 366703 h 2092382"/>
                    <a:gd name="connsiteX30" fmla="*/ 8227 w 1670498"/>
                    <a:gd name="connsiteY30" fmla="*/ 180557 h 2092382"/>
                    <a:gd name="connsiteX31" fmla="*/ 68644 w 1670498"/>
                    <a:gd name="connsiteY31" fmla="*/ 52922 h 2092382"/>
                    <a:gd name="connsiteX32" fmla="*/ 111097 w 1670498"/>
                    <a:gd name="connsiteY32" fmla="*/ 12916 h 2092382"/>
                    <a:gd name="connsiteX33" fmla="*/ 194646 w 1670498"/>
                    <a:gd name="connsiteY33" fmla="*/ 15366 h 20923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445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826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448407 w 1670498"/>
                    <a:gd name="connsiteY9" fmla="*/ 1149102 h 2091282"/>
                    <a:gd name="connsiteX10" fmla="*/ 1528416 w 1670498"/>
                    <a:gd name="connsiteY10" fmla="*/ 1118622 h 2091282"/>
                    <a:gd name="connsiteX11" fmla="*/ 1616047 w 1670498"/>
                    <a:gd name="connsiteY11" fmla="*/ 1051947 h 2091282"/>
                    <a:gd name="connsiteX12" fmla="*/ 1670477 w 1670498"/>
                    <a:gd name="connsiteY12" fmla="*/ 1054668 h 2091282"/>
                    <a:gd name="connsiteX13" fmla="*/ 1610331 w 1670498"/>
                    <a:gd name="connsiteY13" fmla="*/ 1143387 h 2091282"/>
                    <a:gd name="connsiteX14" fmla="*/ 1578220 w 1670498"/>
                    <a:gd name="connsiteY14" fmla="*/ 1252788 h 2091282"/>
                    <a:gd name="connsiteX15" fmla="*/ 1478344 w 1670498"/>
                    <a:gd name="connsiteY15" fmla="*/ 1480572 h 2091282"/>
                    <a:gd name="connsiteX16" fmla="*/ 1472084 w 1670498"/>
                    <a:gd name="connsiteY16" fmla="*/ 1564664 h 2091282"/>
                    <a:gd name="connsiteX17" fmla="*/ 1419832 w 1670498"/>
                    <a:gd name="connsiteY17" fmla="*/ 1600587 h 2091282"/>
                    <a:gd name="connsiteX18" fmla="*/ 1342544 w 1670498"/>
                    <a:gd name="connsiteY18" fmla="*/ 1685768 h 2091282"/>
                    <a:gd name="connsiteX19" fmla="*/ 1093534 w 1670498"/>
                    <a:gd name="connsiteY19" fmla="*/ 1978049 h 2091282"/>
                    <a:gd name="connsiteX20" fmla="*/ 1071217 w 1670498"/>
                    <a:gd name="connsiteY20" fmla="*/ 2059692 h 2091282"/>
                    <a:gd name="connsiteX21" fmla="*/ 992569 w 1670498"/>
                    <a:gd name="connsiteY21" fmla="*/ 2060781 h 2091282"/>
                    <a:gd name="connsiteX22" fmla="*/ 947392 w 1670498"/>
                    <a:gd name="connsiteY22" fmla="*/ 2088267 h 2091282"/>
                    <a:gd name="connsiteX23" fmla="*/ 886433 w 1670498"/>
                    <a:gd name="connsiteY23" fmla="*/ 2079831 h 2091282"/>
                    <a:gd name="connsiteX24" fmla="*/ 915007 w 1670498"/>
                    <a:gd name="connsiteY24" fmla="*/ 1993017 h 2091282"/>
                    <a:gd name="connsiteX25" fmla="*/ 947392 w 1670498"/>
                    <a:gd name="connsiteY25" fmla="*/ 1859667 h 2091282"/>
                    <a:gd name="connsiteX26" fmla="*/ 925894 w 1670498"/>
                    <a:gd name="connsiteY26" fmla="*/ 1741013 h 2091282"/>
                    <a:gd name="connsiteX27" fmla="*/ 861667 w 1670498"/>
                    <a:gd name="connsiteY27" fmla="*/ 1573917 h 2091282"/>
                    <a:gd name="connsiteX28" fmla="*/ 709540 w 1670498"/>
                    <a:gd name="connsiteY28" fmla="*/ 1372259 h 2091282"/>
                    <a:gd name="connsiteX29" fmla="*/ 189475 w 1670498"/>
                    <a:gd name="connsiteY29" fmla="*/ 747963 h 2091282"/>
                    <a:gd name="connsiteX30" fmla="*/ 16664 w 1670498"/>
                    <a:gd name="connsiteY30" fmla="*/ 365603 h 2091282"/>
                    <a:gd name="connsiteX31" fmla="*/ 8227 w 1670498"/>
                    <a:gd name="connsiteY31" fmla="*/ 179457 h 2091282"/>
                    <a:gd name="connsiteX32" fmla="*/ 68644 w 1670498"/>
                    <a:gd name="connsiteY32" fmla="*/ 51822 h 2091282"/>
                    <a:gd name="connsiteX33" fmla="*/ 111097 w 1670498"/>
                    <a:gd name="connsiteY33" fmla="*/ 11816 h 2091282"/>
                    <a:gd name="connsiteX34" fmla="*/ 194646 w 1670498"/>
                    <a:gd name="connsiteY34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381732 w 1670498"/>
                    <a:gd name="connsiteY9" fmla="*/ 1202441 h 2091282"/>
                    <a:gd name="connsiteX10" fmla="*/ 1448407 w 1670498"/>
                    <a:gd name="connsiteY10" fmla="*/ 1149102 h 2091282"/>
                    <a:gd name="connsiteX11" fmla="*/ 1528416 w 1670498"/>
                    <a:gd name="connsiteY11" fmla="*/ 1118622 h 2091282"/>
                    <a:gd name="connsiteX12" fmla="*/ 1616047 w 1670498"/>
                    <a:gd name="connsiteY12" fmla="*/ 1051947 h 2091282"/>
                    <a:gd name="connsiteX13" fmla="*/ 1670477 w 1670498"/>
                    <a:gd name="connsiteY13" fmla="*/ 1054668 h 2091282"/>
                    <a:gd name="connsiteX14" fmla="*/ 1610331 w 1670498"/>
                    <a:gd name="connsiteY14" fmla="*/ 1143387 h 2091282"/>
                    <a:gd name="connsiteX15" fmla="*/ 1578220 w 1670498"/>
                    <a:gd name="connsiteY15" fmla="*/ 1252788 h 2091282"/>
                    <a:gd name="connsiteX16" fmla="*/ 1478344 w 1670498"/>
                    <a:gd name="connsiteY16" fmla="*/ 1480572 h 2091282"/>
                    <a:gd name="connsiteX17" fmla="*/ 1472084 w 1670498"/>
                    <a:gd name="connsiteY17" fmla="*/ 1564664 h 2091282"/>
                    <a:gd name="connsiteX18" fmla="*/ 1419832 w 1670498"/>
                    <a:gd name="connsiteY18" fmla="*/ 1600587 h 2091282"/>
                    <a:gd name="connsiteX19" fmla="*/ 1342544 w 1670498"/>
                    <a:gd name="connsiteY19" fmla="*/ 1685768 h 2091282"/>
                    <a:gd name="connsiteX20" fmla="*/ 1093534 w 1670498"/>
                    <a:gd name="connsiteY20" fmla="*/ 1978049 h 2091282"/>
                    <a:gd name="connsiteX21" fmla="*/ 1071217 w 1670498"/>
                    <a:gd name="connsiteY21" fmla="*/ 2059692 h 2091282"/>
                    <a:gd name="connsiteX22" fmla="*/ 992569 w 1670498"/>
                    <a:gd name="connsiteY22" fmla="*/ 2060781 h 2091282"/>
                    <a:gd name="connsiteX23" fmla="*/ 947392 w 1670498"/>
                    <a:gd name="connsiteY23" fmla="*/ 2088267 h 2091282"/>
                    <a:gd name="connsiteX24" fmla="*/ 886433 w 1670498"/>
                    <a:gd name="connsiteY24" fmla="*/ 2079831 h 2091282"/>
                    <a:gd name="connsiteX25" fmla="*/ 915007 w 1670498"/>
                    <a:gd name="connsiteY25" fmla="*/ 1993017 h 2091282"/>
                    <a:gd name="connsiteX26" fmla="*/ 947392 w 1670498"/>
                    <a:gd name="connsiteY26" fmla="*/ 1859667 h 2091282"/>
                    <a:gd name="connsiteX27" fmla="*/ 925894 w 1670498"/>
                    <a:gd name="connsiteY27" fmla="*/ 1741013 h 2091282"/>
                    <a:gd name="connsiteX28" fmla="*/ 861667 w 1670498"/>
                    <a:gd name="connsiteY28" fmla="*/ 1573917 h 2091282"/>
                    <a:gd name="connsiteX29" fmla="*/ 709540 w 1670498"/>
                    <a:gd name="connsiteY29" fmla="*/ 1372259 h 2091282"/>
                    <a:gd name="connsiteX30" fmla="*/ 189475 w 1670498"/>
                    <a:gd name="connsiteY30" fmla="*/ 747963 h 2091282"/>
                    <a:gd name="connsiteX31" fmla="*/ 16664 w 1670498"/>
                    <a:gd name="connsiteY31" fmla="*/ 365603 h 2091282"/>
                    <a:gd name="connsiteX32" fmla="*/ 8227 w 1670498"/>
                    <a:gd name="connsiteY32" fmla="*/ 179457 h 2091282"/>
                    <a:gd name="connsiteX33" fmla="*/ 68644 w 1670498"/>
                    <a:gd name="connsiteY33" fmla="*/ 51822 h 2091282"/>
                    <a:gd name="connsiteX34" fmla="*/ 111097 w 1670498"/>
                    <a:gd name="connsiteY34" fmla="*/ 11816 h 2091282"/>
                    <a:gd name="connsiteX35" fmla="*/ 194646 w 1670498"/>
                    <a:gd name="connsiteY35" fmla="*/ 14266 h 209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70498" h="2091282">
                      <a:moveTo>
                        <a:pt x="194646" y="14266"/>
                      </a:moveTo>
                      <a:cubicBezTo>
                        <a:pt x="228755" y="41118"/>
                        <a:pt x="295701" y="135869"/>
                        <a:pt x="315749" y="172926"/>
                      </a:cubicBezTo>
                      <a:cubicBezTo>
                        <a:pt x="335797" y="209983"/>
                        <a:pt x="319513" y="221865"/>
                        <a:pt x="314932" y="236606"/>
                      </a:cubicBezTo>
                      <a:cubicBezTo>
                        <a:pt x="310351" y="251347"/>
                        <a:pt x="290212" y="240508"/>
                        <a:pt x="288262" y="261372"/>
                      </a:cubicBezTo>
                      <a:cubicBezTo>
                        <a:pt x="286312" y="282236"/>
                        <a:pt x="263770" y="287634"/>
                        <a:pt x="291801" y="352268"/>
                      </a:cubicBezTo>
                      <a:cubicBezTo>
                        <a:pt x="319832" y="416902"/>
                        <a:pt x="398934" y="568440"/>
                        <a:pt x="456447" y="649176"/>
                      </a:cubicBezTo>
                      <a:cubicBezTo>
                        <a:pt x="513960" y="729912"/>
                        <a:pt x="564668" y="748236"/>
                        <a:pt x="636877" y="836682"/>
                      </a:cubicBezTo>
                      <a:cubicBezTo>
                        <a:pt x="770046" y="959418"/>
                        <a:pt x="949389" y="1113451"/>
                        <a:pt x="1066864" y="1177949"/>
                      </a:cubicBezTo>
                      <a:cubicBezTo>
                        <a:pt x="1184339" y="1242447"/>
                        <a:pt x="1289250" y="1219587"/>
                        <a:pt x="1341728" y="1223669"/>
                      </a:cubicBezTo>
                      <a:cubicBezTo>
                        <a:pt x="1394206" y="1227751"/>
                        <a:pt x="1363952" y="1214869"/>
                        <a:pt x="1381732" y="1202441"/>
                      </a:cubicBezTo>
                      <a:cubicBezTo>
                        <a:pt x="1399512" y="1190013"/>
                        <a:pt x="1425865" y="1163072"/>
                        <a:pt x="1448407" y="1149102"/>
                      </a:cubicBezTo>
                      <a:cubicBezTo>
                        <a:pt x="1470949" y="1135132"/>
                        <a:pt x="1500476" y="1134815"/>
                        <a:pt x="1528416" y="1118622"/>
                      </a:cubicBezTo>
                      <a:cubicBezTo>
                        <a:pt x="1569691" y="1110050"/>
                        <a:pt x="1591100" y="1060701"/>
                        <a:pt x="1616047" y="1051947"/>
                      </a:cubicBezTo>
                      <a:cubicBezTo>
                        <a:pt x="1640994" y="1043193"/>
                        <a:pt x="1671430" y="1039428"/>
                        <a:pt x="1670477" y="1054668"/>
                      </a:cubicBezTo>
                      <a:cubicBezTo>
                        <a:pt x="1669524" y="1069908"/>
                        <a:pt x="1625707" y="1110367"/>
                        <a:pt x="1610331" y="1143387"/>
                      </a:cubicBezTo>
                      <a:cubicBezTo>
                        <a:pt x="1594955" y="1176407"/>
                        <a:pt x="1600218" y="1196591"/>
                        <a:pt x="1578220" y="1252788"/>
                      </a:cubicBezTo>
                      <a:cubicBezTo>
                        <a:pt x="1556222" y="1308986"/>
                        <a:pt x="1496033" y="1428593"/>
                        <a:pt x="1478344" y="1480572"/>
                      </a:cubicBezTo>
                      <a:cubicBezTo>
                        <a:pt x="1460655" y="1532551"/>
                        <a:pt x="1481836" y="1544662"/>
                        <a:pt x="1472084" y="1564664"/>
                      </a:cubicBezTo>
                      <a:cubicBezTo>
                        <a:pt x="1462332" y="1584667"/>
                        <a:pt x="1446184" y="1588658"/>
                        <a:pt x="1419832" y="1600587"/>
                      </a:cubicBezTo>
                      <a:cubicBezTo>
                        <a:pt x="1393480" y="1612516"/>
                        <a:pt x="1396927" y="1622858"/>
                        <a:pt x="1342544" y="1685768"/>
                      </a:cubicBezTo>
                      <a:cubicBezTo>
                        <a:pt x="1288161" y="1748678"/>
                        <a:pt x="1138755" y="1915728"/>
                        <a:pt x="1093534" y="1978049"/>
                      </a:cubicBezTo>
                      <a:cubicBezTo>
                        <a:pt x="1048313" y="2040370"/>
                        <a:pt x="1083917" y="2043363"/>
                        <a:pt x="1071217" y="2059692"/>
                      </a:cubicBezTo>
                      <a:cubicBezTo>
                        <a:pt x="1058517" y="2076021"/>
                        <a:pt x="1013206" y="2056019"/>
                        <a:pt x="992569" y="2060781"/>
                      </a:cubicBezTo>
                      <a:cubicBezTo>
                        <a:pt x="971932" y="2065543"/>
                        <a:pt x="965081" y="2085092"/>
                        <a:pt x="947392" y="2088267"/>
                      </a:cubicBezTo>
                      <a:cubicBezTo>
                        <a:pt x="929703" y="2091442"/>
                        <a:pt x="891830" y="2095706"/>
                        <a:pt x="886433" y="2079831"/>
                      </a:cubicBezTo>
                      <a:cubicBezTo>
                        <a:pt x="881036" y="2063956"/>
                        <a:pt x="908340" y="2030346"/>
                        <a:pt x="915007" y="1993017"/>
                      </a:cubicBezTo>
                      <a:cubicBezTo>
                        <a:pt x="921674" y="1955688"/>
                        <a:pt x="926528" y="1901668"/>
                        <a:pt x="947392" y="1859667"/>
                      </a:cubicBezTo>
                      <a:cubicBezTo>
                        <a:pt x="949206" y="1817666"/>
                        <a:pt x="940181" y="1788638"/>
                        <a:pt x="925894" y="1741013"/>
                      </a:cubicBezTo>
                      <a:cubicBezTo>
                        <a:pt x="911607" y="1693388"/>
                        <a:pt x="897726" y="1635376"/>
                        <a:pt x="861667" y="1573917"/>
                      </a:cubicBezTo>
                      <a:cubicBezTo>
                        <a:pt x="825608" y="1512458"/>
                        <a:pt x="821572" y="1509918"/>
                        <a:pt x="709540" y="1372259"/>
                      </a:cubicBezTo>
                      <a:cubicBezTo>
                        <a:pt x="597508" y="1234600"/>
                        <a:pt x="304954" y="915739"/>
                        <a:pt x="189475" y="747963"/>
                      </a:cubicBezTo>
                      <a:cubicBezTo>
                        <a:pt x="73996" y="580187"/>
                        <a:pt x="42744" y="465116"/>
                        <a:pt x="16664" y="365603"/>
                      </a:cubicBezTo>
                      <a:cubicBezTo>
                        <a:pt x="-9416" y="266090"/>
                        <a:pt x="1151" y="230166"/>
                        <a:pt x="8227" y="179457"/>
                      </a:cubicBezTo>
                      <a:cubicBezTo>
                        <a:pt x="15303" y="128748"/>
                        <a:pt x="51499" y="79762"/>
                        <a:pt x="68644" y="51822"/>
                      </a:cubicBezTo>
                      <a:cubicBezTo>
                        <a:pt x="85789" y="23882"/>
                        <a:pt x="90097" y="18075"/>
                        <a:pt x="111097" y="11816"/>
                      </a:cubicBezTo>
                      <a:cubicBezTo>
                        <a:pt x="132097" y="5557"/>
                        <a:pt x="160537" y="-12586"/>
                        <a:pt x="194646" y="14266"/>
                      </a:cubicBezTo>
                      <a:close/>
                    </a:path>
                  </a:pathLst>
                </a:custGeom>
                <a:solidFill>
                  <a:srgbClr val="839022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857323" y="2335605"/>
                  <a:ext cx="1328097" cy="2021823"/>
                </a:xfrm>
                <a:custGeom>
                  <a:avLst/>
                  <a:gdLst>
                    <a:gd name="connsiteX0" fmla="*/ 588 w 1417883"/>
                    <a:gd name="connsiteY0" fmla="*/ 87119 h 1954396"/>
                    <a:gd name="connsiteX1" fmla="*/ 114888 w 1417883"/>
                    <a:gd name="connsiteY1" fmla="*/ 480819 h 1954396"/>
                    <a:gd name="connsiteX2" fmla="*/ 478108 w 1417883"/>
                    <a:gd name="connsiteY2" fmla="*/ 973579 h 1954396"/>
                    <a:gd name="connsiteX3" fmla="*/ 854028 w 1417883"/>
                    <a:gd name="connsiteY3" fmla="*/ 1405379 h 1954396"/>
                    <a:gd name="connsiteX4" fmla="*/ 1008968 w 1417883"/>
                    <a:gd name="connsiteY4" fmla="*/ 1674619 h 1954396"/>
                    <a:gd name="connsiteX5" fmla="*/ 998808 w 1417883"/>
                    <a:gd name="connsiteY5" fmla="*/ 1951479 h 1954396"/>
                    <a:gd name="connsiteX6" fmla="*/ 1402668 w 1417883"/>
                    <a:gd name="connsiteY6" fmla="*/ 1491739 h 1954396"/>
                    <a:gd name="connsiteX7" fmla="*/ 1217248 w 1417883"/>
                    <a:gd name="connsiteY7" fmla="*/ 1362199 h 1954396"/>
                    <a:gd name="connsiteX8" fmla="*/ 173308 w 1417883"/>
                    <a:gd name="connsiteY8" fmla="*/ 450339 h 1954396"/>
                    <a:gd name="connsiteX9" fmla="*/ 74248 w 1417883"/>
                    <a:gd name="connsiteY9" fmla="*/ 28699 h 1954396"/>
                    <a:gd name="connsiteX10" fmla="*/ 588 w 1417883"/>
                    <a:gd name="connsiteY10" fmla="*/ 87119 h 1954396"/>
                    <a:gd name="connsiteX0" fmla="*/ 588 w 1402670"/>
                    <a:gd name="connsiteY0" fmla="*/ 87119 h 1954396"/>
                    <a:gd name="connsiteX1" fmla="*/ 114888 w 1402670"/>
                    <a:gd name="connsiteY1" fmla="*/ 480819 h 1954396"/>
                    <a:gd name="connsiteX2" fmla="*/ 478108 w 1402670"/>
                    <a:gd name="connsiteY2" fmla="*/ 973579 h 1954396"/>
                    <a:gd name="connsiteX3" fmla="*/ 854028 w 1402670"/>
                    <a:gd name="connsiteY3" fmla="*/ 1405379 h 1954396"/>
                    <a:gd name="connsiteX4" fmla="*/ 1008968 w 1402670"/>
                    <a:gd name="connsiteY4" fmla="*/ 1674619 h 1954396"/>
                    <a:gd name="connsiteX5" fmla="*/ 998808 w 1402670"/>
                    <a:gd name="connsiteY5" fmla="*/ 1951479 h 1954396"/>
                    <a:gd name="connsiteX6" fmla="*/ 1402668 w 1402670"/>
                    <a:gd name="connsiteY6" fmla="*/ 1491739 h 1954396"/>
                    <a:gd name="connsiteX7" fmla="*/ 1003888 w 1402670"/>
                    <a:gd name="connsiteY7" fmla="*/ 1263139 h 1954396"/>
                    <a:gd name="connsiteX8" fmla="*/ 173308 w 1402670"/>
                    <a:gd name="connsiteY8" fmla="*/ 450339 h 1954396"/>
                    <a:gd name="connsiteX9" fmla="*/ 74248 w 1402670"/>
                    <a:gd name="connsiteY9" fmla="*/ 28699 h 1954396"/>
                    <a:gd name="connsiteX10" fmla="*/ 588 w 1402670"/>
                    <a:gd name="connsiteY10" fmla="*/ 87119 h 1954396"/>
                    <a:gd name="connsiteX0" fmla="*/ 588 w 1415494"/>
                    <a:gd name="connsiteY0" fmla="*/ 87119 h 1951548"/>
                    <a:gd name="connsiteX1" fmla="*/ 114888 w 1415494"/>
                    <a:gd name="connsiteY1" fmla="*/ 480819 h 1951548"/>
                    <a:gd name="connsiteX2" fmla="*/ 478108 w 1415494"/>
                    <a:gd name="connsiteY2" fmla="*/ 973579 h 1951548"/>
                    <a:gd name="connsiteX3" fmla="*/ 854028 w 1415494"/>
                    <a:gd name="connsiteY3" fmla="*/ 1405379 h 1951548"/>
                    <a:gd name="connsiteX4" fmla="*/ 1008968 w 1415494"/>
                    <a:gd name="connsiteY4" fmla="*/ 1674619 h 1951548"/>
                    <a:gd name="connsiteX5" fmla="*/ 998808 w 1415494"/>
                    <a:gd name="connsiteY5" fmla="*/ 1951479 h 1951548"/>
                    <a:gd name="connsiteX6" fmla="*/ 1288368 w 1415494"/>
                    <a:gd name="connsiteY6" fmla="*/ 1649219 h 1951548"/>
                    <a:gd name="connsiteX7" fmla="*/ 1402668 w 1415494"/>
                    <a:gd name="connsiteY7" fmla="*/ 1491739 h 1951548"/>
                    <a:gd name="connsiteX8" fmla="*/ 1003888 w 1415494"/>
                    <a:gd name="connsiteY8" fmla="*/ 1263139 h 1951548"/>
                    <a:gd name="connsiteX9" fmla="*/ 173308 w 1415494"/>
                    <a:gd name="connsiteY9" fmla="*/ 450339 h 1951548"/>
                    <a:gd name="connsiteX10" fmla="*/ 74248 w 1415494"/>
                    <a:gd name="connsiteY10" fmla="*/ 28699 h 1951548"/>
                    <a:gd name="connsiteX11" fmla="*/ 588 w 1415494"/>
                    <a:gd name="connsiteY11" fmla="*/ 87119 h 1951548"/>
                    <a:gd name="connsiteX0" fmla="*/ 588 w 1441257"/>
                    <a:gd name="connsiteY0" fmla="*/ 87119 h 1951548"/>
                    <a:gd name="connsiteX1" fmla="*/ 114888 w 1441257"/>
                    <a:gd name="connsiteY1" fmla="*/ 480819 h 1951548"/>
                    <a:gd name="connsiteX2" fmla="*/ 478108 w 1441257"/>
                    <a:gd name="connsiteY2" fmla="*/ 973579 h 1951548"/>
                    <a:gd name="connsiteX3" fmla="*/ 854028 w 1441257"/>
                    <a:gd name="connsiteY3" fmla="*/ 1405379 h 1951548"/>
                    <a:gd name="connsiteX4" fmla="*/ 1008968 w 1441257"/>
                    <a:gd name="connsiteY4" fmla="*/ 1674619 h 1951548"/>
                    <a:gd name="connsiteX5" fmla="*/ 998808 w 1441257"/>
                    <a:gd name="connsiteY5" fmla="*/ 1951479 h 1951548"/>
                    <a:gd name="connsiteX6" fmla="*/ 1288368 w 1441257"/>
                    <a:gd name="connsiteY6" fmla="*/ 1649219 h 1951548"/>
                    <a:gd name="connsiteX7" fmla="*/ 1430608 w 1441257"/>
                    <a:gd name="connsiteY7" fmla="*/ 1481579 h 1951548"/>
                    <a:gd name="connsiteX8" fmla="*/ 1003888 w 1441257"/>
                    <a:gd name="connsiteY8" fmla="*/ 1263139 h 1951548"/>
                    <a:gd name="connsiteX9" fmla="*/ 173308 w 1441257"/>
                    <a:gd name="connsiteY9" fmla="*/ 450339 h 1951548"/>
                    <a:gd name="connsiteX10" fmla="*/ 74248 w 1441257"/>
                    <a:gd name="connsiteY10" fmla="*/ 28699 h 1951548"/>
                    <a:gd name="connsiteX11" fmla="*/ 588 w 1441257"/>
                    <a:gd name="connsiteY11" fmla="*/ 87119 h 1951548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01899"/>
                    <a:gd name="connsiteY0" fmla="*/ 87871 h 1952300"/>
                    <a:gd name="connsiteX1" fmla="*/ 114952 w 1401899"/>
                    <a:gd name="connsiteY1" fmla="*/ 481571 h 1952300"/>
                    <a:gd name="connsiteX2" fmla="*/ 478172 w 1401899"/>
                    <a:gd name="connsiteY2" fmla="*/ 974331 h 1952300"/>
                    <a:gd name="connsiteX3" fmla="*/ 854092 w 1401899"/>
                    <a:gd name="connsiteY3" fmla="*/ 1406131 h 1952300"/>
                    <a:gd name="connsiteX4" fmla="*/ 1009032 w 1401899"/>
                    <a:gd name="connsiteY4" fmla="*/ 1675371 h 1952300"/>
                    <a:gd name="connsiteX5" fmla="*/ 998872 w 1401899"/>
                    <a:gd name="connsiteY5" fmla="*/ 1952231 h 1952300"/>
                    <a:gd name="connsiteX6" fmla="*/ 1288432 w 1401899"/>
                    <a:gd name="connsiteY6" fmla="*/ 1649971 h 1952300"/>
                    <a:gd name="connsiteX7" fmla="*/ 1387492 w 1401899"/>
                    <a:gd name="connsiteY7" fmla="*/ 1454391 h 1952300"/>
                    <a:gd name="connsiteX8" fmla="*/ 1003952 w 1401899"/>
                    <a:gd name="connsiteY8" fmla="*/ 1263891 h 1952300"/>
                    <a:gd name="connsiteX9" fmla="*/ 198772 w 1401899"/>
                    <a:gd name="connsiteY9" fmla="*/ 463791 h 1952300"/>
                    <a:gd name="connsiteX10" fmla="*/ 74312 w 1401899"/>
                    <a:gd name="connsiteY10" fmla="*/ 29451 h 1952300"/>
                    <a:gd name="connsiteX11" fmla="*/ 652 w 1401899"/>
                    <a:gd name="connsiteY11" fmla="*/ 87871 h 1952300"/>
                    <a:gd name="connsiteX0" fmla="*/ 652 w 1387626"/>
                    <a:gd name="connsiteY0" fmla="*/ 87871 h 1952300"/>
                    <a:gd name="connsiteX1" fmla="*/ 114952 w 1387626"/>
                    <a:gd name="connsiteY1" fmla="*/ 481571 h 1952300"/>
                    <a:gd name="connsiteX2" fmla="*/ 478172 w 1387626"/>
                    <a:gd name="connsiteY2" fmla="*/ 974331 h 1952300"/>
                    <a:gd name="connsiteX3" fmla="*/ 854092 w 1387626"/>
                    <a:gd name="connsiteY3" fmla="*/ 1406131 h 1952300"/>
                    <a:gd name="connsiteX4" fmla="*/ 1009032 w 1387626"/>
                    <a:gd name="connsiteY4" fmla="*/ 1675371 h 1952300"/>
                    <a:gd name="connsiteX5" fmla="*/ 998872 w 1387626"/>
                    <a:gd name="connsiteY5" fmla="*/ 1952231 h 1952300"/>
                    <a:gd name="connsiteX6" fmla="*/ 1288432 w 1387626"/>
                    <a:gd name="connsiteY6" fmla="*/ 1649971 h 1952300"/>
                    <a:gd name="connsiteX7" fmla="*/ 1387492 w 1387626"/>
                    <a:gd name="connsiteY7" fmla="*/ 1454391 h 1952300"/>
                    <a:gd name="connsiteX8" fmla="*/ 1003952 w 1387626"/>
                    <a:gd name="connsiteY8" fmla="*/ 1263891 h 1952300"/>
                    <a:gd name="connsiteX9" fmla="*/ 198772 w 1387626"/>
                    <a:gd name="connsiteY9" fmla="*/ 463791 h 1952300"/>
                    <a:gd name="connsiteX10" fmla="*/ 74312 w 1387626"/>
                    <a:gd name="connsiteY10" fmla="*/ 29451 h 1952300"/>
                    <a:gd name="connsiteX11" fmla="*/ 652 w 1387626"/>
                    <a:gd name="connsiteY11" fmla="*/ 87871 h 1952300"/>
                    <a:gd name="connsiteX0" fmla="*/ 652 w 1392498"/>
                    <a:gd name="connsiteY0" fmla="*/ 87871 h 1952300"/>
                    <a:gd name="connsiteX1" fmla="*/ 114952 w 1392498"/>
                    <a:gd name="connsiteY1" fmla="*/ 481571 h 1952300"/>
                    <a:gd name="connsiteX2" fmla="*/ 478172 w 1392498"/>
                    <a:gd name="connsiteY2" fmla="*/ 974331 h 1952300"/>
                    <a:gd name="connsiteX3" fmla="*/ 854092 w 1392498"/>
                    <a:gd name="connsiteY3" fmla="*/ 1406131 h 1952300"/>
                    <a:gd name="connsiteX4" fmla="*/ 1009032 w 1392498"/>
                    <a:gd name="connsiteY4" fmla="*/ 1675371 h 1952300"/>
                    <a:gd name="connsiteX5" fmla="*/ 998872 w 1392498"/>
                    <a:gd name="connsiteY5" fmla="*/ 1952231 h 1952300"/>
                    <a:gd name="connsiteX6" fmla="*/ 1288432 w 1392498"/>
                    <a:gd name="connsiteY6" fmla="*/ 1649971 h 1952300"/>
                    <a:gd name="connsiteX7" fmla="*/ 1387492 w 1392498"/>
                    <a:gd name="connsiteY7" fmla="*/ 1454391 h 1952300"/>
                    <a:gd name="connsiteX8" fmla="*/ 1003952 w 1392498"/>
                    <a:gd name="connsiteY8" fmla="*/ 1263891 h 1952300"/>
                    <a:gd name="connsiteX9" fmla="*/ 198772 w 1392498"/>
                    <a:gd name="connsiteY9" fmla="*/ 463791 h 1952300"/>
                    <a:gd name="connsiteX10" fmla="*/ 74312 w 1392498"/>
                    <a:gd name="connsiteY10" fmla="*/ 29451 h 1952300"/>
                    <a:gd name="connsiteX11" fmla="*/ 652 w 1392498"/>
                    <a:gd name="connsiteY11" fmla="*/ 87871 h 1952300"/>
                    <a:gd name="connsiteX0" fmla="*/ 652 w 1392498"/>
                    <a:gd name="connsiteY0" fmla="*/ 87871 h 1953060"/>
                    <a:gd name="connsiteX1" fmla="*/ 114952 w 1392498"/>
                    <a:gd name="connsiteY1" fmla="*/ 481571 h 1953060"/>
                    <a:gd name="connsiteX2" fmla="*/ 478172 w 1392498"/>
                    <a:gd name="connsiteY2" fmla="*/ 974331 h 1953060"/>
                    <a:gd name="connsiteX3" fmla="*/ 854092 w 1392498"/>
                    <a:gd name="connsiteY3" fmla="*/ 1406131 h 1953060"/>
                    <a:gd name="connsiteX4" fmla="*/ 1006492 w 1392498"/>
                    <a:gd name="connsiteY4" fmla="*/ 1728711 h 1953060"/>
                    <a:gd name="connsiteX5" fmla="*/ 998872 w 1392498"/>
                    <a:gd name="connsiteY5" fmla="*/ 1952231 h 1953060"/>
                    <a:gd name="connsiteX6" fmla="*/ 1288432 w 1392498"/>
                    <a:gd name="connsiteY6" fmla="*/ 1649971 h 1953060"/>
                    <a:gd name="connsiteX7" fmla="*/ 1387492 w 1392498"/>
                    <a:gd name="connsiteY7" fmla="*/ 1454391 h 1953060"/>
                    <a:gd name="connsiteX8" fmla="*/ 1003952 w 1392498"/>
                    <a:gd name="connsiteY8" fmla="*/ 1263891 h 1953060"/>
                    <a:gd name="connsiteX9" fmla="*/ 198772 w 1392498"/>
                    <a:gd name="connsiteY9" fmla="*/ 463791 h 1953060"/>
                    <a:gd name="connsiteX10" fmla="*/ 74312 w 1392498"/>
                    <a:gd name="connsiteY10" fmla="*/ 29451 h 1953060"/>
                    <a:gd name="connsiteX11" fmla="*/ 652 w 1392498"/>
                    <a:gd name="connsiteY11" fmla="*/ 87871 h 1953060"/>
                    <a:gd name="connsiteX0" fmla="*/ 547 w 1392393"/>
                    <a:gd name="connsiteY0" fmla="*/ 126251 h 1991440"/>
                    <a:gd name="connsiteX1" fmla="*/ 114847 w 1392393"/>
                    <a:gd name="connsiteY1" fmla="*/ 519951 h 1991440"/>
                    <a:gd name="connsiteX2" fmla="*/ 478067 w 1392393"/>
                    <a:gd name="connsiteY2" fmla="*/ 1012711 h 1991440"/>
                    <a:gd name="connsiteX3" fmla="*/ 853987 w 1392393"/>
                    <a:gd name="connsiteY3" fmla="*/ 1444511 h 1991440"/>
                    <a:gd name="connsiteX4" fmla="*/ 1006387 w 1392393"/>
                    <a:gd name="connsiteY4" fmla="*/ 1767091 h 1991440"/>
                    <a:gd name="connsiteX5" fmla="*/ 998767 w 1392393"/>
                    <a:gd name="connsiteY5" fmla="*/ 1990611 h 1991440"/>
                    <a:gd name="connsiteX6" fmla="*/ 1288327 w 1392393"/>
                    <a:gd name="connsiteY6" fmla="*/ 1688351 h 1991440"/>
                    <a:gd name="connsiteX7" fmla="*/ 1387387 w 1392393"/>
                    <a:gd name="connsiteY7" fmla="*/ 1492771 h 1991440"/>
                    <a:gd name="connsiteX8" fmla="*/ 1003847 w 1392393"/>
                    <a:gd name="connsiteY8" fmla="*/ 1302271 h 1991440"/>
                    <a:gd name="connsiteX9" fmla="*/ 198667 w 1392393"/>
                    <a:gd name="connsiteY9" fmla="*/ 502171 h 1991440"/>
                    <a:gd name="connsiteX10" fmla="*/ 74207 w 1392393"/>
                    <a:gd name="connsiteY10" fmla="*/ 67831 h 1991440"/>
                    <a:gd name="connsiteX11" fmla="*/ 71667 w 1392393"/>
                    <a:gd name="connsiteY11" fmla="*/ 6871 h 1991440"/>
                    <a:gd name="connsiteX12" fmla="*/ 547 w 1392393"/>
                    <a:gd name="connsiteY12" fmla="*/ 126251 h 1991440"/>
                    <a:gd name="connsiteX0" fmla="*/ 848 w 1367294"/>
                    <a:gd name="connsiteY0" fmla="*/ 128791 h 1991440"/>
                    <a:gd name="connsiteX1" fmla="*/ 89748 w 1367294"/>
                    <a:gd name="connsiteY1" fmla="*/ 519951 h 1991440"/>
                    <a:gd name="connsiteX2" fmla="*/ 452968 w 1367294"/>
                    <a:gd name="connsiteY2" fmla="*/ 1012711 h 1991440"/>
                    <a:gd name="connsiteX3" fmla="*/ 828888 w 1367294"/>
                    <a:gd name="connsiteY3" fmla="*/ 1444511 h 1991440"/>
                    <a:gd name="connsiteX4" fmla="*/ 981288 w 1367294"/>
                    <a:gd name="connsiteY4" fmla="*/ 1767091 h 1991440"/>
                    <a:gd name="connsiteX5" fmla="*/ 973668 w 1367294"/>
                    <a:gd name="connsiteY5" fmla="*/ 1990611 h 1991440"/>
                    <a:gd name="connsiteX6" fmla="*/ 1263228 w 1367294"/>
                    <a:gd name="connsiteY6" fmla="*/ 1688351 h 1991440"/>
                    <a:gd name="connsiteX7" fmla="*/ 1362288 w 1367294"/>
                    <a:gd name="connsiteY7" fmla="*/ 1492771 h 1991440"/>
                    <a:gd name="connsiteX8" fmla="*/ 978748 w 1367294"/>
                    <a:gd name="connsiteY8" fmla="*/ 1302271 h 1991440"/>
                    <a:gd name="connsiteX9" fmla="*/ 173568 w 1367294"/>
                    <a:gd name="connsiteY9" fmla="*/ 502171 h 1991440"/>
                    <a:gd name="connsiteX10" fmla="*/ 49108 w 1367294"/>
                    <a:gd name="connsiteY10" fmla="*/ 67831 h 1991440"/>
                    <a:gd name="connsiteX11" fmla="*/ 46568 w 1367294"/>
                    <a:gd name="connsiteY11" fmla="*/ 6871 h 1991440"/>
                    <a:gd name="connsiteX12" fmla="*/ 848 w 1367294"/>
                    <a:gd name="connsiteY12" fmla="*/ 128791 h 1991440"/>
                    <a:gd name="connsiteX0" fmla="*/ 848 w 1367294"/>
                    <a:gd name="connsiteY0" fmla="*/ 128142 h 1990791"/>
                    <a:gd name="connsiteX1" fmla="*/ 89748 w 1367294"/>
                    <a:gd name="connsiteY1" fmla="*/ 519302 h 1990791"/>
                    <a:gd name="connsiteX2" fmla="*/ 452968 w 1367294"/>
                    <a:gd name="connsiteY2" fmla="*/ 1012062 h 1990791"/>
                    <a:gd name="connsiteX3" fmla="*/ 828888 w 1367294"/>
                    <a:gd name="connsiteY3" fmla="*/ 1443862 h 1990791"/>
                    <a:gd name="connsiteX4" fmla="*/ 981288 w 1367294"/>
                    <a:gd name="connsiteY4" fmla="*/ 1766442 h 1990791"/>
                    <a:gd name="connsiteX5" fmla="*/ 973668 w 1367294"/>
                    <a:gd name="connsiteY5" fmla="*/ 1989962 h 1990791"/>
                    <a:gd name="connsiteX6" fmla="*/ 1263228 w 1367294"/>
                    <a:gd name="connsiteY6" fmla="*/ 1687702 h 1990791"/>
                    <a:gd name="connsiteX7" fmla="*/ 1362288 w 1367294"/>
                    <a:gd name="connsiteY7" fmla="*/ 1492122 h 1990791"/>
                    <a:gd name="connsiteX8" fmla="*/ 978748 w 1367294"/>
                    <a:gd name="connsiteY8" fmla="*/ 1301622 h 1990791"/>
                    <a:gd name="connsiteX9" fmla="*/ 173568 w 1367294"/>
                    <a:gd name="connsiteY9" fmla="*/ 501522 h 1990791"/>
                    <a:gd name="connsiteX10" fmla="*/ 23708 w 1367294"/>
                    <a:gd name="connsiteY10" fmla="*/ 69722 h 1990791"/>
                    <a:gd name="connsiteX11" fmla="*/ 46568 w 1367294"/>
                    <a:gd name="connsiteY11" fmla="*/ 6222 h 1990791"/>
                    <a:gd name="connsiteX12" fmla="*/ 848 w 1367294"/>
                    <a:gd name="connsiteY12" fmla="*/ 128142 h 1990791"/>
                    <a:gd name="connsiteX0" fmla="*/ 3465 w 1369911"/>
                    <a:gd name="connsiteY0" fmla="*/ 90886 h 1953535"/>
                    <a:gd name="connsiteX1" fmla="*/ 92365 w 1369911"/>
                    <a:gd name="connsiteY1" fmla="*/ 482046 h 1953535"/>
                    <a:gd name="connsiteX2" fmla="*/ 455585 w 1369911"/>
                    <a:gd name="connsiteY2" fmla="*/ 974806 h 1953535"/>
                    <a:gd name="connsiteX3" fmla="*/ 831505 w 1369911"/>
                    <a:gd name="connsiteY3" fmla="*/ 1406606 h 1953535"/>
                    <a:gd name="connsiteX4" fmla="*/ 983905 w 1369911"/>
                    <a:gd name="connsiteY4" fmla="*/ 1729186 h 1953535"/>
                    <a:gd name="connsiteX5" fmla="*/ 976285 w 1369911"/>
                    <a:gd name="connsiteY5" fmla="*/ 1952706 h 1953535"/>
                    <a:gd name="connsiteX6" fmla="*/ 1265845 w 1369911"/>
                    <a:gd name="connsiteY6" fmla="*/ 1650446 h 1953535"/>
                    <a:gd name="connsiteX7" fmla="*/ 1364905 w 1369911"/>
                    <a:gd name="connsiteY7" fmla="*/ 1454866 h 1953535"/>
                    <a:gd name="connsiteX8" fmla="*/ 981365 w 1369911"/>
                    <a:gd name="connsiteY8" fmla="*/ 1264366 h 1953535"/>
                    <a:gd name="connsiteX9" fmla="*/ 176185 w 1369911"/>
                    <a:gd name="connsiteY9" fmla="*/ 464266 h 1953535"/>
                    <a:gd name="connsiteX10" fmla="*/ 26325 w 1369911"/>
                    <a:gd name="connsiteY10" fmla="*/ 32466 h 1953535"/>
                    <a:gd name="connsiteX11" fmla="*/ 23785 w 1369911"/>
                    <a:gd name="connsiteY11" fmla="*/ 37546 h 1953535"/>
                    <a:gd name="connsiteX12" fmla="*/ 3465 w 1369911"/>
                    <a:gd name="connsiteY12" fmla="*/ 90886 h 1953535"/>
                    <a:gd name="connsiteX0" fmla="*/ 50 w 1366496"/>
                    <a:gd name="connsiteY0" fmla="*/ 136532 h 1999181"/>
                    <a:gd name="connsiteX1" fmla="*/ 88950 w 1366496"/>
                    <a:gd name="connsiteY1" fmla="*/ 527692 h 1999181"/>
                    <a:gd name="connsiteX2" fmla="*/ 452170 w 1366496"/>
                    <a:gd name="connsiteY2" fmla="*/ 1020452 h 1999181"/>
                    <a:gd name="connsiteX3" fmla="*/ 828090 w 1366496"/>
                    <a:gd name="connsiteY3" fmla="*/ 1452252 h 1999181"/>
                    <a:gd name="connsiteX4" fmla="*/ 980490 w 1366496"/>
                    <a:gd name="connsiteY4" fmla="*/ 1774832 h 1999181"/>
                    <a:gd name="connsiteX5" fmla="*/ 972870 w 1366496"/>
                    <a:gd name="connsiteY5" fmla="*/ 1998352 h 1999181"/>
                    <a:gd name="connsiteX6" fmla="*/ 1262430 w 1366496"/>
                    <a:gd name="connsiteY6" fmla="*/ 1696092 h 1999181"/>
                    <a:gd name="connsiteX7" fmla="*/ 1361490 w 1366496"/>
                    <a:gd name="connsiteY7" fmla="*/ 1500512 h 1999181"/>
                    <a:gd name="connsiteX8" fmla="*/ 977950 w 1366496"/>
                    <a:gd name="connsiteY8" fmla="*/ 1310012 h 1999181"/>
                    <a:gd name="connsiteX9" fmla="*/ 172770 w 1366496"/>
                    <a:gd name="connsiteY9" fmla="*/ 509912 h 1999181"/>
                    <a:gd name="connsiteX10" fmla="*/ 22910 w 1366496"/>
                    <a:gd name="connsiteY10" fmla="*/ 78112 h 1999181"/>
                    <a:gd name="connsiteX11" fmla="*/ 76250 w 1366496"/>
                    <a:gd name="connsiteY11" fmla="*/ 4452 h 1999181"/>
                    <a:gd name="connsiteX12" fmla="*/ 50 w 1366496"/>
                    <a:gd name="connsiteY12" fmla="*/ 136532 h 1999181"/>
                    <a:gd name="connsiteX0" fmla="*/ 50 w 1366496"/>
                    <a:gd name="connsiteY0" fmla="*/ 138665 h 2001314"/>
                    <a:gd name="connsiteX1" fmla="*/ 88950 w 1366496"/>
                    <a:gd name="connsiteY1" fmla="*/ 529825 h 2001314"/>
                    <a:gd name="connsiteX2" fmla="*/ 452170 w 1366496"/>
                    <a:gd name="connsiteY2" fmla="*/ 1022585 h 2001314"/>
                    <a:gd name="connsiteX3" fmla="*/ 828090 w 1366496"/>
                    <a:gd name="connsiteY3" fmla="*/ 1454385 h 2001314"/>
                    <a:gd name="connsiteX4" fmla="*/ 980490 w 1366496"/>
                    <a:gd name="connsiteY4" fmla="*/ 1776965 h 2001314"/>
                    <a:gd name="connsiteX5" fmla="*/ 972870 w 1366496"/>
                    <a:gd name="connsiteY5" fmla="*/ 2000485 h 2001314"/>
                    <a:gd name="connsiteX6" fmla="*/ 1262430 w 1366496"/>
                    <a:gd name="connsiteY6" fmla="*/ 1698225 h 2001314"/>
                    <a:gd name="connsiteX7" fmla="*/ 1361490 w 1366496"/>
                    <a:gd name="connsiteY7" fmla="*/ 1502645 h 2001314"/>
                    <a:gd name="connsiteX8" fmla="*/ 977950 w 1366496"/>
                    <a:gd name="connsiteY8" fmla="*/ 1312145 h 2001314"/>
                    <a:gd name="connsiteX9" fmla="*/ 172770 w 1366496"/>
                    <a:gd name="connsiteY9" fmla="*/ 512045 h 2001314"/>
                    <a:gd name="connsiteX10" fmla="*/ 106730 w 1366496"/>
                    <a:gd name="connsiteY10" fmla="*/ 70085 h 2001314"/>
                    <a:gd name="connsiteX11" fmla="*/ 76250 w 1366496"/>
                    <a:gd name="connsiteY11" fmla="*/ 6585 h 2001314"/>
                    <a:gd name="connsiteX12" fmla="*/ 50 w 1366496"/>
                    <a:gd name="connsiteY12" fmla="*/ 138665 h 2001314"/>
                    <a:gd name="connsiteX0" fmla="*/ 353 w 1366799"/>
                    <a:gd name="connsiteY0" fmla="*/ 146953 h 2009602"/>
                    <a:gd name="connsiteX1" fmla="*/ 89253 w 1366799"/>
                    <a:gd name="connsiteY1" fmla="*/ 538113 h 2009602"/>
                    <a:gd name="connsiteX2" fmla="*/ 452473 w 1366799"/>
                    <a:gd name="connsiteY2" fmla="*/ 1030873 h 2009602"/>
                    <a:gd name="connsiteX3" fmla="*/ 828393 w 1366799"/>
                    <a:gd name="connsiteY3" fmla="*/ 1462673 h 2009602"/>
                    <a:gd name="connsiteX4" fmla="*/ 980793 w 1366799"/>
                    <a:gd name="connsiteY4" fmla="*/ 1785253 h 2009602"/>
                    <a:gd name="connsiteX5" fmla="*/ 973173 w 1366799"/>
                    <a:gd name="connsiteY5" fmla="*/ 2008773 h 2009602"/>
                    <a:gd name="connsiteX6" fmla="*/ 1262733 w 1366799"/>
                    <a:gd name="connsiteY6" fmla="*/ 1706513 h 2009602"/>
                    <a:gd name="connsiteX7" fmla="*/ 1361793 w 1366799"/>
                    <a:gd name="connsiteY7" fmla="*/ 1510933 h 2009602"/>
                    <a:gd name="connsiteX8" fmla="*/ 978253 w 1366799"/>
                    <a:gd name="connsiteY8" fmla="*/ 1320433 h 2009602"/>
                    <a:gd name="connsiteX9" fmla="*/ 173073 w 1366799"/>
                    <a:gd name="connsiteY9" fmla="*/ 520333 h 2009602"/>
                    <a:gd name="connsiteX10" fmla="*/ 107033 w 1366799"/>
                    <a:gd name="connsiteY10" fmla="*/ 78373 h 2009602"/>
                    <a:gd name="connsiteX11" fmla="*/ 58773 w 1366799"/>
                    <a:gd name="connsiteY11" fmla="*/ 4713 h 2009602"/>
                    <a:gd name="connsiteX12" fmla="*/ 353 w 1366799"/>
                    <a:gd name="connsiteY12" fmla="*/ 146953 h 2009602"/>
                    <a:gd name="connsiteX0" fmla="*/ 353 w 1366799"/>
                    <a:gd name="connsiteY0" fmla="*/ 145812 h 2008461"/>
                    <a:gd name="connsiteX1" fmla="*/ 89253 w 1366799"/>
                    <a:gd name="connsiteY1" fmla="*/ 536972 h 2008461"/>
                    <a:gd name="connsiteX2" fmla="*/ 452473 w 1366799"/>
                    <a:gd name="connsiteY2" fmla="*/ 1029732 h 2008461"/>
                    <a:gd name="connsiteX3" fmla="*/ 828393 w 1366799"/>
                    <a:gd name="connsiteY3" fmla="*/ 1461532 h 2008461"/>
                    <a:gd name="connsiteX4" fmla="*/ 980793 w 1366799"/>
                    <a:gd name="connsiteY4" fmla="*/ 1784112 h 2008461"/>
                    <a:gd name="connsiteX5" fmla="*/ 973173 w 1366799"/>
                    <a:gd name="connsiteY5" fmla="*/ 2007632 h 2008461"/>
                    <a:gd name="connsiteX6" fmla="*/ 1262733 w 1366799"/>
                    <a:gd name="connsiteY6" fmla="*/ 1705372 h 2008461"/>
                    <a:gd name="connsiteX7" fmla="*/ 1361793 w 1366799"/>
                    <a:gd name="connsiteY7" fmla="*/ 1509792 h 2008461"/>
                    <a:gd name="connsiteX8" fmla="*/ 978253 w 1366799"/>
                    <a:gd name="connsiteY8" fmla="*/ 1319292 h 2008461"/>
                    <a:gd name="connsiteX9" fmla="*/ 173073 w 1366799"/>
                    <a:gd name="connsiteY9" fmla="*/ 519192 h 2008461"/>
                    <a:gd name="connsiteX10" fmla="*/ 28293 w 1366799"/>
                    <a:gd name="connsiteY10" fmla="*/ 84852 h 2008461"/>
                    <a:gd name="connsiteX11" fmla="*/ 58773 w 1366799"/>
                    <a:gd name="connsiteY11" fmla="*/ 3572 h 2008461"/>
                    <a:gd name="connsiteX12" fmla="*/ 353 w 1366799"/>
                    <a:gd name="connsiteY12" fmla="*/ 145812 h 2008461"/>
                    <a:gd name="connsiteX0" fmla="*/ 353 w 1366799"/>
                    <a:gd name="connsiteY0" fmla="*/ 145253 h 2007902"/>
                    <a:gd name="connsiteX1" fmla="*/ 89253 w 1366799"/>
                    <a:gd name="connsiteY1" fmla="*/ 536413 h 2007902"/>
                    <a:gd name="connsiteX2" fmla="*/ 452473 w 1366799"/>
                    <a:gd name="connsiteY2" fmla="*/ 1029173 h 2007902"/>
                    <a:gd name="connsiteX3" fmla="*/ 828393 w 1366799"/>
                    <a:gd name="connsiteY3" fmla="*/ 1460973 h 2007902"/>
                    <a:gd name="connsiteX4" fmla="*/ 980793 w 1366799"/>
                    <a:gd name="connsiteY4" fmla="*/ 1783553 h 2007902"/>
                    <a:gd name="connsiteX5" fmla="*/ 973173 w 1366799"/>
                    <a:gd name="connsiteY5" fmla="*/ 2007073 h 2007902"/>
                    <a:gd name="connsiteX6" fmla="*/ 1262733 w 1366799"/>
                    <a:gd name="connsiteY6" fmla="*/ 1704813 h 2007902"/>
                    <a:gd name="connsiteX7" fmla="*/ 1361793 w 1366799"/>
                    <a:gd name="connsiteY7" fmla="*/ 1509233 h 2007902"/>
                    <a:gd name="connsiteX8" fmla="*/ 978253 w 1366799"/>
                    <a:gd name="connsiteY8" fmla="*/ 1318733 h 2007902"/>
                    <a:gd name="connsiteX9" fmla="*/ 173073 w 1366799"/>
                    <a:gd name="connsiteY9" fmla="*/ 518633 h 2007902"/>
                    <a:gd name="connsiteX10" fmla="*/ 40993 w 1366799"/>
                    <a:gd name="connsiteY10" fmla="*/ 89373 h 2007902"/>
                    <a:gd name="connsiteX11" fmla="*/ 58773 w 1366799"/>
                    <a:gd name="connsiteY11" fmla="*/ 3013 h 2007902"/>
                    <a:gd name="connsiteX12" fmla="*/ 353 w 1366799"/>
                    <a:gd name="connsiteY12" fmla="*/ 145253 h 2007902"/>
                    <a:gd name="connsiteX0" fmla="*/ 353 w 1366799"/>
                    <a:gd name="connsiteY0" fmla="*/ 145253 h 2059387"/>
                    <a:gd name="connsiteX1" fmla="*/ 89253 w 1366799"/>
                    <a:gd name="connsiteY1" fmla="*/ 536413 h 2059387"/>
                    <a:gd name="connsiteX2" fmla="*/ 452473 w 1366799"/>
                    <a:gd name="connsiteY2" fmla="*/ 1029173 h 2059387"/>
                    <a:gd name="connsiteX3" fmla="*/ 828393 w 1366799"/>
                    <a:gd name="connsiteY3" fmla="*/ 1460973 h 2059387"/>
                    <a:gd name="connsiteX4" fmla="*/ 980793 w 1366799"/>
                    <a:gd name="connsiteY4" fmla="*/ 1783553 h 2059387"/>
                    <a:gd name="connsiteX5" fmla="*/ 990818 w 1366799"/>
                    <a:gd name="connsiteY5" fmla="*/ 2058737 h 2059387"/>
                    <a:gd name="connsiteX6" fmla="*/ 1262733 w 1366799"/>
                    <a:gd name="connsiteY6" fmla="*/ 1704813 h 2059387"/>
                    <a:gd name="connsiteX7" fmla="*/ 1361793 w 1366799"/>
                    <a:gd name="connsiteY7" fmla="*/ 1509233 h 2059387"/>
                    <a:gd name="connsiteX8" fmla="*/ 978253 w 1366799"/>
                    <a:gd name="connsiteY8" fmla="*/ 1318733 h 2059387"/>
                    <a:gd name="connsiteX9" fmla="*/ 173073 w 1366799"/>
                    <a:gd name="connsiteY9" fmla="*/ 518633 h 2059387"/>
                    <a:gd name="connsiteX10" fmla="*/ 40993 w 1366799"/>
                    <a:gd name="connsiteY10" fmla="*/ 89373 h 2059387"/>
                    <a:gd name="connsiteX11" fmla="*/ 58773 w 1366799"/>
                    <a:gd name="connsiteY11" fmla="*/ 3013 h 2059387"/>
                    <a:gd name="connsiteX12" fmla="*/ 353 w 1366799"/>
                    <a:gd name="connsiteY12" fmla="*/ 145253 h 2059387"/>
                    <a:gd name="connsiteX0" fmla="*/ 353 w 1366799"/>
                    <a:gd name="connsiteY0" fmla="*/ 145253 h 2108953"/>
                    <a:gd name="connsiteX1" fmla="*/ 89253 w 1366799"/>
                    <a:gd name="connsiteY1" fmla="*/ 536413 h 2108953"/>
                    <a:gd name="connsiteX2" fmla="*/ 452473 w 1366799"/>
                    <a:gd name="connsiteY2" fmla="*/ 1029173 h 2108953"/>
                    <a:gd name="connsiteX3" fmla="*/ 828393 w 1366799"/>
                    <a:gd name="connsiteY3" fmla="*/ 1460973 h 2108953"/>
                    <a:gd name="connsiteX4" fmla="*/ 980793 w 1366799"/>
                    <a:gd name="connsiteY4" fmla="*/ 1783553 h 2108953"/>
                    <a:gd name="connsiteX5" fmla="*/ 988857 w 1366799"/>
                    <a:gd name="connsiteY5" fmla="*/ 2108415 h 2108953"/>
                    <a:gd name="connsiteX6" fmla="*/ 1262733 w 1366799"/>
                    <a:gd name="connsiteY6" fmla="*/ 1704813 h 2108953"/>
                    <a:gd name="connsiteX7" fmla="*/ 1361793 w 1366799"/>
                    <a:gd name="connsiteY7" fmla="*/ 1509233 h 2108953"/>
                    <a:gd name="connsiteX8" fmla="*/ 978253 w 1366799"/>
                    <a:gd name="connsiteY8" fmla="*/ 1318733 h 2108953"/>
                    <a:gd name="connsiteX9" fmla="*/ 173073 w 1366799"/>
                    <a:gd name="connsiteY9" fmla="*/ 518633 h 2108953"/>
                    <a:gd name="connsiteX10" fmla="*/ 40993 w 1366799"/>
                    <a:gd name="connsiteY10" fmla="*/ 89373 h 2108953"/>
                    <a:gd name="connsiteX11" fmla="*/ 58773 w 1366799"/>
                    <a:gd name="connsiteY11" fmla="*/ 3013 h 2108953"/>
                    <a:gd name="connsiteX12" fmla="*/ 353 w 1366799"/>
                    <a:gd name="connsiteY12" fmla="*/ 145253 h 210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66799" h="2108953">
                      <a:moveTo>
                        <a:pt x="353" y="145253"/>
                      </a:moveTo>
                      <a:cubicBezTo>
                        <a:pt x="5433" y="234153"/>
                        <a:pt x="13900" y="389093"/>
                        <a:pt x="89253" y="536413"/>
                      </a:cubicBezTo>
                      <a:cubicBezTo>
                        <a:pt x="164606" y="683733"/>
                        <a:pt x="329283" y="875080"/>
                        <a:pt x="452473" y="1029173"/>
                      </a:cubicBezTo>
                      <a:cubicBezTo>
                        <a:pt x="575663" y="1183266"/>
                        <a:pt x="740340" y="1335243"/>
                        <a:pt x="828393" y="1460973"/>
                      </a:cubicBezTo>
                      <a:cubicBezTo>
                        <a:pt x="916446" y="1586703"/>
                        <a:pt x="954049" y="1675646"/>
                        <a:pt x="980793" y="1783553"/>
                      </a:cubicBezTo>
                      <a:cubicBezTo>
                        <a:pt x="1007537" y="1891460"/>
                        <a:pt x="941867" y="2121538"/>
                        <a:pt x="988857" y="2108415"/>
                      </a:cubicBezTo>
                      <a:cubicBezTo>
                        <a:pt x="1035847" y="2095292"/>
                        <a:pt x="1195423" y="1781436"/>
                        <a:pt x="1262733" y="1704813"/>
                      </a:cubicBezTo>
                      <a:cubicBezTo>
                        <a:pt x="1330043" y="1628190"/>
                        <a:pt x="1383806" y="1568500"/>
                        <a:pt x="1361793" y="1509233"/>
                      </a:cubicBezTo>
                      <a:cubicBezTo>
                        <a:pt x="1339780" y="1449966"/>
                        <a:pt x="1176373" y="1483833"/>
                        <a:pt x="978253" y="1318733"/>
                      </a:cubicBezTo>
                      <a:cubicBezTo>
                        <a:pt x="780133" y="1153633"/>
                        <a:pt x="322933" y="786603"/>
                        <a:pt x="173073" y="518633"/>
                      </a:cubicBezTo>
                      <a:cubicBezTo>
                        <a:pt x="-17427" y="296383"/>
                        <a:pt x="60043" y="175310"/>
                        <a:pt x="40993" y="89373"/>
                      </a:cubicBezTo>
                      <a:cubicBezTo>
                        <a:pt x="21943" y="3436"/>
                        <a:pt x="71050" y="-6724"/>
                        <a:pt x="58773" y="3013"/>
                      </a:cubicBezTo>
                      <a:cubicBezTo>
                        <a:pt x="46496" y="12750"/>
                        <a:pt x="-4727" y="56353"/>
                        <a:pt x="353" y="14525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839022"/>
                    </a:gs>
                    <a:gs pos="95000">
                      <a:srgbClr val="839022"/>
                    </a:gs>
                    <a:gs pos="74000">
                      <a:srgbClr val="5C7522"/>
                    </a:gs>
                    <a:gs pos="49000">
                      <a:srgbClr val="355A22"/>
                    </a:gs>
                    <a:gs pos="24000">
                      <a:srgbClr val="355A22"/>
                    </a:gs>
                  </a:gsLst>
                  <a:lin ang="21594000" scaled="0"/>
                </a:gra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3" name="椭圆 212"/>
                <p:cNvSpPr/>
                <p:nvPr/>
              </p:nvSpPr>
              <p:spPr>
                <a:xfrm rot="2855495">
                  <a:off x="1839464" y="3314495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4" name="椭圆 213"/>
                <p:cNvSpPr/>
                <p:nvPr/>
              </p:nvSpPr>
              <p:spPr>
                <a:xfrm rot="2855495">
                  <a:off x="1890372" y="33664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5" name="椭圆 214"/>
                <p:cNvSpPr/>
                <p:nvPr/>
              </p:nvSpPr>
              <p:spPr>
                <a:xfrm rot="2855495">
                  <a:off x="1765444" y="3206802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椭圆 215"/>
                <p:cNvSpPr/>
                <p:nvPr/>
              </p:nvSpPr>
              <p:spPr>
                <a:xfrm rot="2855495">
                  <a:off x="1735305" y="316181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7" name="椭圆 216"/>
                <p:cNvSpPr/>
                <p:nvPr/>
              </p:nvSpPr>
              <p:spPr>
                <a:xfrm rot="2855495">
                  <a:off x="2182777" y="36760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8" name="椭圆 217"/>
                <p:cNvSpPr/>
                <p:nvPr/>
              </p:nvSpPr>
              <p:spPr>
                <a:xfrm rot="2855495">
                  <a:off x="2183060" y="3655500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9" name="任意多边形 218"/>
                <p:cNvSpPr/>
                <p:nvPr/>
              </p:nvSpPr>
              <p:spPr>
                <a:xfrm>
                  <a:off x="1912427" y="2763669"/>
                  <a:ext cx="1335917" cy="11336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3679" h="860211">
                      <a:moveTo>
                        <a:pt x="196760" y="166791"/>
                      </a:moveTo>
                      <a:cubicBezTo>
                        <a:pt x="135165" y="108371"/>
                        <a:pt x="-38779" y="-47839"/>
                        <a:pt x="7839" y="14391"/>
                      </a:cubicBezTo>
                      <a:cubicBezTo>
                        <a:pt x="54457" y="76621"/>
                        <a:pt x="308829" y="399201"/>
                        <a:pt x="476469" y="540171"/>
                      </a:cubicBezTo>
                      <a:cubicBezTo>
                        <a:pt x="644109" y="681141"/>
                        <a:pt x="962244" y="833541"/>
                        <a:pt x="1013679" y="860211"/>
                      </a:cubicBezTo>
                      <a:cubicBezTo>
                        <a:pt x="962017" y="820818"/>
                        <a:pt x="866116" y="760546"/>
                        <a:pt x="785079" y="700191"/>
                      </a:cubicBezTo>
                      <a:cubicBezTo>
                        <a:pt x="704042" y="639837"/>
                        <a:pt x="592993" y="553964"/>
                        <a:pt x="527457" y="498084"/>
                      </a:cubicBezTo>
                      <a:cubicBezTo>
                        <a:pt x="461921" y="442204"/>
                        <a:pt x="439806" y="413335"/>
                        <a:pt x="391864" y="364911"/>
                      </a:cubicBezTo>
                      <a:cubicBezTo>
                        <a:pt x="343922" y="316487"/>
                        <a:pt x="270153" y="240559"/>
                        <a:pt x="239804" y="207539"/>
                      </a:cubicBezTo>
                      <a:cubicBezTo>
                        <a:pt x="209455" y="174519"/>
                        <a:pt x="236625" y="197778"/>
                        <a:pt x="196760" y="166791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0" name="任意多边形 219"/>
                <p:cNvSpPr/>
                <p:nvPr/>
              </p:nvSpPr>
              <p:spPr>
                <a:xfrm rot="786511">
                  <a:off x="1697475" y="2350231"/>
                  <a:ext cx="993575" cy="962162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6351" y="630414"/>
                        <a:pt x="525314" y="570059"/>
                      </a:cubicBezTo>
                      <a:cubicBezTo>
                        <a:pt x="444277" y="509705"/>
                        <a:pt x="333228" y="423832"/>
                        <a:pt x="267692" y="367952"/>
                      </a:cubicBezTo>
                      <a:cubicBezTo>
                        <a:pt x="202156" y="312072"/>
                        <a:pt x="169863" y="286233"/>
                        <a:pt x="132099" y="234779"/>
                      </a:cubicBezTo>
                      <a:cubicBezTo>
                        <a:pt x="94335" y="183325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1" name="任意多边形 220"/>
                <p:cNvSpPr/>
                <p:nvPr/>
              </p:nvSpPr>
              <p:spPr>
                <a:xfrm rot="957666">
                  <a:off x="1758547" y="2467503"/>
                  <a:ext cx="715218" cy="6981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46733 w 753914"/>
                    <a:gd name="connsiteY5" fmla="*/ 382186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9844" y="628041"/>
                        <a:pt x="525314" y="570059"/>
                      </a:cubicBezTo>
                      <a:cubicBezTo>
                        <a:pt x="440784" y="512077"/>
                        <a:pt x="312269" y="438066"/>
                        <a:pt x="246733" y="382186"/>
                      </a:cubicBezTo>
                      <a:cubicBezTo>
                        <a:pt x="181197" y="326306"/>
                        <a:pt x="166369" y="288605"/>
                        <a:pt x="132099" y="234779"/>
                      </a:cubicBezTo>
                      <a:cubicBezTo>
                        <a:pt x="97829" y="180953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B4B360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椭圆 32"/>
                <p:cNvSpPr/>
                <p:nvPr/>
              </p:nvSpPr>
              <p:spPr>
                <a:xfrm rot="2855495" flipV="1">
                  <a:off x="1528491" y="2898938"/>
                  <a:ext cx="1864603" cy="395113"/>
                </a:xfrm>
                <a:custGeom>
                  <a:avLst/>
                  <a:gdLst>
                    <a:gd name="connsiteX0" fmla="*/ 0 w 1643093"/>
                    <a:gd name="connsiteY0" fmla="*/ 55852 h 111704"/>
                    <a:gd name="connsiteX1" fmla="*/ 821547 w 1643093"/>
                    <a:gd name="connsiteY1" fmla="*/ 0 h 111704"/>
                    <a:gd name="connsiteX2" fmla="*/ 1643094 w 1643093"/>
                    <a:gd name="connsiteY2" fmla="*/ 55852 h 111704"/>
                    <a:gd name="connsiteX3" fmla="*/ 821547 w 1643093"/>
                    <a:gd name="connsiteY3" fmla="*/ 111704 h 111704"/>
                    <a:gd name="connsiteX4" fmla="*/ 0 w 1643093"/>
                    <a:gd name="connsiteY4" fmla="*/ 55852 h 111704"/>
                    <a:gd name="connsiteX0" fmla="*/ 0 w 1747024"/>
                    <a:gd name="connsiteY0" fmla="*/ 340925 h 344137"/>
                    <a:gd name="connsiteX1" fmla="*/ 925477 w 1747024"/>
                    <a:gd name="connsiteY1" fmla="*/ 14700 h 344137"/>
                    <a:gd name="connsiteX2" fmla="*/ 1747024 w 1747024"/>
                    <a:gd name="connsiteY2" fmla="*/ 70552 h 344137"/>
                    <a:gd name="connsiteX3" fmla="*/ 925477 w 1747024"/>
                    <a:gd name="connsiteY3" fmla="*/ 126404 h 344137"/>
                    <a:gd name="connsiteX4" fmla="*/ 0 w 1747024"/>
                    <a:gd name="connsiteY4" fmla="*/ 340925 h 344137"/>
                    <a:gd name="connsiteX0" fmla="*/ 0 w 1767610"/>
                    <a:gd name="connsiteY0" fmla="*/ 326950 h 329788"/>
                    <a:gd name="connsiteX1" fmla="*/ 925477 w 1767610"/>
                    <a:gd name="connsiteY1" fmla="*/ 725 h 329788"/>
                    <a:gd name="connsiteX2" fmla="*/ 1767610 w 1767610"/>
                    <a:gd name="connsiteY2" fmla="*/ 237298 h 329788"/>
                    <a:gd name="connsiteX3" fmla="*/ 925477 w 1767610"/>
                    <a:gd name="connsiteY3" fmla="*/ 112429 h 329788"/>
                    <a:gd name="connsiteX4" fmla="*/ 0 w 1767610"/>
                    <a:gd name="connsiteY4" fmla="*/ 326950 h 329788"/>
                    <a:gd name="connsiteX0" fmla="*/ 26352 w 1793962"/>
                    <a:gd name="connsiteY0" fmla="*/ 331467 h 331502"/>
                    <a:gd name="connsiteX1" fmla="*/ 313909 w 1793962"/>
                    <a:gd name="connsiteY1" fmla="*/ 98306 h 331502"/>
                    <a:gd name="connsiteX2" fmla="*/ 951829 w 1793962"/>
                    <a:gd name="connsiteY2" fmla="*/ 5242 h 331502"/>
                    <a:gd name="connsiteX3" fmla="*/ 1793962 w 1793962"/>
                    <a:gd name="connsiteY3" fmla="*/ 241815 h 331502"/>
                    <a:gd name="connsiteX4" fmla="*/ 951829 w 1793962"/>
                    <a:gd name="connsiteY4" fmla="*/ 116946 h 331502"/>
                    <a:gd name="connsiteX5" fmla="*/ 26352 w 1793962"/>
                    <a:gd name="connsiteY5" fmla="*/ 331467 h 331502"/>
                    <a:gd name="connsiteX0" fmla="*/ 26352 w 1793962"/>
                    <a:gd name="connsiteY0" fmla="*/ 293616 h 293651"/>
                    <a:gd name="connsiteX1" fmla="*/ 313909 w 1793962"/>
                    <a:gd name="connsiteY1" fmla="*/ 60455 h 293651"/>
                    <a:gd name="connsiteX2" fmla="*/ 939116 w 1793962"/>
                    <a:gd name="connsiteY2" fmla="*/ 9965 h 293651"/>
                    <a:gd name="connsiteX3" fmla="*/ 1793962 w 1793962"/>
                    <a:gd name="connsiteY3" fmla="*/ 203964 h 293651"/>
                    <a:gd name="connsiteX4" fmla="*/ 951829 w 1793962"/>
                    <a:gd name="connsiteY4" fmla="*/ 79095 h 293651"/>
                    <a:gd name="connsiteX5" fmla="*/ 26352 w 1793962"/>
                    <a:gd name="connsiteY5" fmla="*/ 293616 h 293651"/>
                    <a:gd name="connsiteX0" fmla="*/ 26352 w 1793962"/>
                    <a:gd name="connsiteY0" fmla="*/ 289204 h 289239"/>
                    <a:gd name="connsiteX1" fmla="*/ 313909 w 1793962"/>
                    <a:gd name="connsiteY1" fmla="*/ 56043 h 289239"/>
                    <a:gd name="connsiteX2" fmla="*/ 939116 w 1793962"/>
                    <a:gd name="connsiteY2" fmla="*/ 5553 h 289239"/>
                    <a:gd name="connsiteX3" fmla="*/ 1793962 w 1793962"/>
                    <a:gd name="connsiteY3" fmla="*/ 199552 h 289239"/>
                    <a:gd name="connsiteX4" fmla="*/ 951829 w 1793962"/>
                    <a:gd name="connsiteY4" fmla="*/ 74683 h 289239"/>
                    <a:gd name="connsiteX5" fmla="*/ 26352 w 1793962"/>
                    <a:gd name="connsiteY5" fmla="*/ 289204 h 289239"/>
                    <a:gd name="connsiteX0" fmla="*/ 27531 w 1795141"/>
                    <a:gd name="connsiteY0" fmla="*/ 289204 h 289563"/>
                    <a:gd name="connsiteX1" fmla="*/ 315088 w 1795141"/>
                    <a:gd name="connsiteY1" fmla="*/ 56043 h 289563"/>
                    <a:gd name="connsiteX2" fmla="*/ 940295 w 1795141"/>
                    <a:gd name="connsiteY2" fmla="*/ 5553 h 289563"/>
                    <a:gd name="connsiteX3" fmla="*/ 1795141 w 1795141"/>
                    <a:gd name="connsiteY3" fmla="*/ 199552 h 289563"/>
                    <a:gd name="connsiteX4" fmla="*/ 972914 w 1795141"/>
                    <a:gd name="connsiteY4" fmla="*/ 111542 h 289563"/>
                    <a:gd name="connsiteX5" fmla="*/ 27531 w 1795141"/>
                    <a:gd name="connsiteY5" fmla="*/ 289204 h 289563"/>
                    <a:gd name="connsiteX0" fmla="*/ 3876 w 1771486"/>
                    <a:gd name="connsiteY0" fmla="*/ 289204 h 289224"/>
                    <a:gd name="connsiteX1" fmla="*/ 291433 w 1771486"/>
                    <a:gd name="connsiteY1" fmla="*/ 56043 h 289224"/>
                    <a:gd name="connsiteX2" fmla="*/ 916640 w 1771486"/>
                    <a:gd name="connsiteY2" fmla="*/ 5553 h 289224"/>
                    <a:gd name="connsiteX3" fmla="*/ 1771486 w 1771486"/>
                    <a:gd name="connsiteY3" fmla="*/ 199552 h 289224"/>
                    <a:gd name="connsiteX4" fmla="*/ 949259 w 1771486"/>
                    <a:gd name="connsiteY4" fmla="*/ 111542 h 289224"/>
                    <a:gd name="connsiteX5" fmla="*/ 479583 w 1771486"/>
                    <a:gd name="connsiteY5" fmla="*/ 69953 h 289224"/>
                    <a:gd name="connsiteX6" fmla="*/ 3876 w 1771486"/>
                    <a:gd name="connsiteY6" fmla="*/ 289204 h 289224"/>
                    <a:gd name="connsiteX0" fmla="*/ 3318 w 1770928"/>
                    <a:gd name="connsiteY0" fmla="*/ 289204 h 289608"/>
                    <a:gd name="connsiteX1" fmla="*/ 290875 w 1770928"/>
                    <a:gd name="connsiteY1" fmla="*/ 56043 h 289608"/>
                    <a:gd name="connsiteX2" fmla="*/ 916082 w 1770928"/>
                    <a:gd name="connsiteY2" fmla="*/ 5553 h 289608"/>
                    <a:gd name="connsiteX3" fmla="*/ 1770928 w 1770928"/>
                    <a:gd name="connsiteY3" fmla="*/ 199552 h 289608"/>
                    <a:gd name="connsiteX4" fmla="*/ 948701 w 1770928"/>
                    <a:gd name="connsiteY4" fmla="*/ 111542 h 289608"/>
                    <a:gd name="connsiteX5" fmla="*/ 462723 w 1770928"/>
                    <a:gd name="connsiteY5" fmla="*/ 112365 h 289608"/>
                    <a:gd name="connsiteX6" fmla="*/ 3318 w 1770928"/>
                    <a:gd name="connsiteY6" fmla="*/ 289204 h 289608"/>
                    <a:gd name="connsiteX0" fmla="*/ 5240 w 1772850"/>
                    <a:gd name="connsiteY0" fmla="*/ 300109 h 300817"/>
                    <a:gd name="connsiteX1" fmla="*/ 261313 w 1772850"/>
                    <a:gd name="connsiteY1" fmla="*/ 47544 h 300817"/>
                    <a:gd name="connsiteX2" fmla="*/ 918004 w 1772850"/>
                    <a:gd name="connsiteY2" fmla="*/ 16458 h 300817"/>
                    <a:gd name="connsiteX3" fmla="*/ 1772850 w 1772850"/>
                    <a:gd name="connsiteY3" fmla="*/ 210457 h 300817"/>
                    <a:gd name="connsiteX4" fmla="*/ 950623 w 1772850"/>
                    <a:gd name="connsiteY4" fmla="*/ 122447 h 300817"/>
                    <a:gd name="connsiteX5" fmla="*/ 464645 w 1772850"/>
                    <a:gd name="connsiteY5" fmla="*/ 123270 h 300817"/>
                    <a:gd name="connsiteX6" fmla="*/ 5240 w 1772850"/>
                    <a:gd name="connsiteY6" fmla="*/ 300109 h 300817"/>
                    <a:gd name="connsiteX0" fmla="*/ 5211 w 1772821"/>
                    <a:gd name="connsiteY0" fmla="*/ 291033 h 291298"/>
                    <a:gd name="connsiteX1" fmla="*/ 261697 w 1772821"/>
                    <a:gd name="connsiteY1" fmla="*/ 69052 h 291298"/>
                    <a:gd name="connsiteX2" fmla="*/ 917975 w 1772821"/>
                    <a:gd name="connsiteY2" fmla="*/ 7382 h 291298"/>
                    <a:gd name="connsiteX3" fmla="*/ 1772821 w 1772821"/>
                    <a:gd name="connsiteY3" fmla="*/ 201381 h 291298"/>
                    <a:gd name="connsiteX4" fmla="*/ 950594 w 1772821"/>
                    <a:gd name="connsiteY4" fmla="*/ 113371 h 291298"/>
                    <a:gd name="connsiteX5" fmla="*/ 464616 w 1772821"/>
                    <a:gd name="connsiteY5" fmla="*/ 114194 h 291298"/>
                    <a:gd name="connsiteX6" fmla="*/ 5211 w 1772821"/>
                    <a:gd name="connsiteY6" fmla="*/ 291033 h 291298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51108 w 1773335"/>
                    <a:gd name="connsiteY4" fmla="*/ 115022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8385"/>
                    <a:gd name="connsiteY0" fmla="*/ 290406 h 290762"/>
                    <a:gd name="connsiteX1" fmla="*/ 255359 w 1778385"/>
                    <a:gd name="connsiteY1" fmla="*/ 60923 h 290762"/>
                    <a:gd name="connsiteX2" fmla="*/ 918489 w 1778385"/>
                    <a:gd name="connsiteY2" fmla="*/ 6755 h 290762"/>
                    <a:gd name="connsiteX3" fmla="*/ 1778385 w 1778385"/>
                    <a:gd name="connsiteY3" fmla="*/ 168620 h 290762"/>
                    <a:gd name="connsiteX4" fmla="*/ 948170 w 1778385"/>
                    <a:gd name="connsiteY4" fmla="*/ 98228 h 290762"/>
                    <a:gd name="connsiteX5" fmla="*/ 465130 w 1778385"/>
                    <a:gd name="connsiteY5" fmla="*/ 113567 h 290762"/>
                    <a:gd name="connsiteX6" fmla="*/ 5725 w 1778385"/>
                    <a:gd name="connsiteY6" fmla="*/ 290406 h 290762"/>
                    <a:gd name="connsiteX0" fmla="*/ 5725 w 1779401"/>
                    <a:gd name="connsiteY0" fmla="*/ 299479 h 299835"/>
                    <a:gd name="connsiteX1" fmla="*/ 255359 w 1779401"/>
                    <a:gd name="connsiteY1" fmla="*/ 69996 h 299835"/>
                    <a:gd name="connsiteX2" fmla="*/ 918489 w 1779401"/>
                    <a:gd name="connsiteY2" fmla="*/ 15828 h 299835"/>
                    <a:gd name="connsiteX3" fmla="*/ 1115506 w 1779401"/>
                    <a:gd name="connsiteY3" fmla="*/ 13639 h 299835"/>
                    <a:gd name="connsiteX4" fmla="*/ 1778385 w 1779401"/>
                    <a:gd name="connsiteY4" fmla="*/ 177693 h 299835"/>
                    <a:gd name="connsiteX5" fmla="*/ 948170 w 1779401"/>
                    <a:gd name="connsiteY5" fmla="*/ 107301 h 299835"/>
                    <a:gd name="connsiteX6" fmla="*/ 465130 w 1779401"/>
                    <a:gd name="connsiteY6" fmla="*/ 122640 h 299835"/>
                    <a:gd name="connsiteX7" fmla="*/ 5725 w 1779401"/>
                    <a:gd name="connsiteY7" fmla="*/ 299479 h 299835"/>
                    <a:gd name="connsiteX0" fmla="*/ 5725 w 1779433"/>
                    <a:gd name="connsiteY0" fmla="*/ 299479 h 299835"/>
                    <a:gd name="connsiteX1" fmla="*/ 255359 w 1779433"/>
                    <a:gd name="connsiteY1" fmla="*/ 69996 h 299835"/>
                    <a:gd name="connsiteX2" fmla="*/ 918489 w 1779433"/>
                    <a:gd name="connsiteY2" fmla="*/ 15828 h 299835"/>
                    <a:gd name="connsiteX3" fmla="*/ 1115506 w 1779433"/>
                    <a:gd name="connsiteY3" fmla="*/ 13639 h 299835"/>
                    <a:gd name="connsiteX4" fmla="*/ 1778385 w 1779433"/>
                    <a:gd name="connsiteY4" fmla="*/ 177693 h 299835"/>
                    <a:gd name="connsiteX5" fmla="*/ 948170 w 1779433"/>
                    <a:gd name="connsiteY5" fmla="*/ 107301 h 299835"/>
                    <a:gd name="connsiteX6" fmla="*/ 465130 w 1779433"/>
                    <a:gd name="connsiteY6" fmla="*/ 122640 h 299835"/>
                    <a:gd name="connsiteX7" fmla="*/ 5725 w 1779433"/>
                    <a:gd name="connsiteY7" fmla="*/ 299479 h 299835"/>
                    <a:gd name="connsiteX0" fmla="*/ 5725 w 1779448"/>
                    <a:gd name="connsiteY0" fmla="*/ 287737 h 288093"/>
                    <a:gd name="connsiteX1" fmla="*/ 255359 w 1779448"/>
                    <a:gd name="connsiteY1" fmla="*/ 58254 h 288093"/>
                    <a:gd name="connsiteX2" fmla="*/ 918489 w 1779448"/>
                    <a:gd name="connsiteY2" fmla="*/ 4086 h 288093"/>
                    <a:gd name="connsiteX3" fmla="*/ 1123583 w 1779448"/>
                    <a:gd name="connsiteY3" fmla="*/ 22040 h 288093"/>
                    <a:gd name="connsiteX4" fmla="*/ 1778385 w 1779448"/>
                    <a:gd name="connsiteY4" fmla="*/ 165951 h 288093"/>
                    <a:gd name="connsiteX5" fmla="*/ 948170 w 1779448"/>
                    <a:gd name="connsiteY5" fmla="*/ 95559 h 288093"/>
                    <a:gd name="connsiteX6" fmla="*/ 465130 w 1779448"/>
                    <a:gd name="connsiteY6" fmla="*/ 110898 h 288093"/>
                    <a:gd name="connsiteX7" fmla="*/ 5725 w 1779448"/>
                    <a:gd name="connsiteY7" fmla="*/ 287737 h 288093"/>
                    <a:gd name="connsiteX0" fmla="*/ 5725 w 1779448"/>
                    <a:gd name="connsiteY0" fmla="*/ 297955 h 298311"/>
                    <a:gd name="connsiteX1" fmla="*/ 255359 w 1779448"/>
                    <a:gd name="connsiteY1" fmla="*/ 68472 h 298311"/>
                    <a:gd name="connsiteX2" fmla="*/ 958612 w 1779448"/>
                    <a:gd name="connsiteY2" fmla="*/ 1737 h 298311"/>
                    <a:gd name="connsiteX3" fmla="*/ 1123583 w 1779448"/>
                    <a:gd name="connsiteY3" fmla="*/ 32258 h 298311"/>
                    <a:gd name="connsiteX4" fmla="*/ 1778385 w 1779448"/>
                    <a:gd name="connsiteY4" fmla="*/ 176169 h 298311"/>
                    <a:gd name="connsiteX5" fmla="*/ 948170 w 1779448"/>
                    <a:gd name="connsiteY5" fmla="*/ 105777 h 298311"/>
                    <a:gd name="connsiteX6" fmla="*/ 465130 w 1779448"/>
                    <a:gd name="connsiteY6" fmla="*/ 121116 h 298311"/>
                    <a:gd name="connsiteX7" fmla="*/ 5725 w 1779448"/>
                    <a:gd name="connsiteY7" fmla="*/ 297955 h 298311"/>
                    <a:gd name="connsiteX0" fmla="*/ 5725 w 1779779"/>
                    <a:gd name="connsiteY0" fmla="*/ 296914 h 297270"/>
                    <a:gd name="connsiteX1" fmla="*/ 255359 w 1779779"/>
                    <a:gd name="connsiteY1" fmla="*/ 67431 h 297270"/>
                    <a:gd name="connsiteX2" fmla="*/ 958612 w 1779779"/>
                    <a:gd name="connsiteY2" fmla="*/ 696 h 297270"/>
                    <a:gd name="connsiteX3" fmla="*/ 1252603 w 1779779"/>
                    <a:gd name="connsiteY3" fmla="*/ 40653 h 297270"/>
                    <a:gd name="connsiteX4" fmla="*/ 1778385 w 1779779"/>
                    <a:gd name="connsiteY4" fmla="*/ 175128 h 297270"/>
                    <a:gd name="connsiteX5" fmla="*/ 948170 w 1779779"/>
                    <a:gd name="connsiteY5" fmla="*/ 104736 h 297270"/>
                    <a:gd name="connsiteX6" fmla="*/ 465130 w 1779779"/>
                    <a:gd name="connsiteY6" fmla="*/ 120075 h 297270"/>
                    <a:gd name="connsiteX7" fmla="*/ 5725 w 1779779"/>
                    <a:gd name="connsiteY7" fmla="*/ 296914 h 297270"/>
                    <a:gd name="connsiteX0" fmla="*/ 5725 w 1779927"/>
                    <a:gd name="connsiteY0" fmla="*/ 296914 h 297270"/>
                    <a:gd name="connsiteX1" fmla="*/ 255359 w 1779927"/>
                    <a:gd name="connsiteY1" fmla="*/ 67431 h 297270"/>
                    <a:gd name="connsiteX2" fmla="*/ 958612 w 1779927"/>
                    <a:gd name="connsiteY2" fmla="*/ 696 h 297270"/>
                    <a:gd name="connsiteX3" fmla="*/ 1252603 w 1779927"/>
                    <a:gd name="connsiteY3" fmla="*/ 40653 h 297270"/>
                    <a:gd name="connsiteX4" fmla="*/ 1778385 w 1779927"/>
                    <a:gd name="connsiteY4" fmla="*/ 175128 h 297270"/>
                    <a:gd name="connsiteX5" fmla="*/ 948170 w 1779927"/>
                    <a:gd name="connsiteY5" fmla="*/ 104736 h 297270"/>
                    <a:gd name="connsiteX6" fmla="*/ 465130 w 1779927"/>
                    <a:gd name="connsiteY6" fmla="*/ 120075 h 297270"/>
                    <a:gd name="connsiteX7" fmla="*/ 5725 w 1779927"/>
                    <a:gd name="connsiteY7" fmla="*/ 296914 h 297270"/>
                    <a:gd name="connsiteX0" fmla="*/ 5725 w 1780006"/>
                    <a:gd name="connsiteY0" fmla="*/ 298038 h 298394"/>
                    <a:gd name="connsiteX1" fmla="*/ 255359 w 1780006"/>
                    <a:gd name="connsiteY1" fmla="*/ 68555 h 298394"/>
                    <a:gd name="connsiteX2" fmla="*/ 958612 w 1780006"/>
                    <a:gd name="connsiteY2" fmla="*/ 1820 h 298394"/>
                    <a:gd name="connsiteX3" fmla="*/ 1271033 w 1780006"/>
                    <a:gd name="connsiteY3" fmla="*/ 31824 h 298394"/>
                    <a:gd name="connsiteX4" fmla="*/ 1778385 w 1780006"/>
                    <a:gd name="connsiteY4" fmla="*/ 176252 h 298394"/>
                    <a:gd name="connsiteX5" fmla="*/ 948170 w 1780006"/>
                    <a:gd name="connsiteY5" fmla="*/ 105860 h 298394"/>
                    <a:gd name="connsiteX6" fmla="*/ 465130 w 1780006"/>
                    <a:gd name="connsiteY6" fmla="*/ 121199 h 298394"/>
                    <a:gd name="connsiteX7" fmla="*/ 5725 w 1780006"/>
                    <a:gd name="connsiteY7" fmla="*/ 298038 h 298394"/>
                    <a:gd name="connsiteX0" fmla="*/ 5725 w 1780065"/>
                    <a:gd name="connsiteY0" fmla="*/ 298250 h 298606"/>
                    <a:gd name="connsiteX1" fmla="*/ 255359 w 1780065"/>
                    <a:gd name="connsiteY1" fmla="*/ 68767 h 298606"/>
                    <a:gd name="connsiteX2" fmla="*/ 958612 w 1780065"/>
                    <a:gd name="connsiteY2" fmla="*/ 2032 h 298606"/>
                    <a:gd name="connsiteX3" fmla="*/ 1283674 w 1780065"/>
                    <a:gd name="connsiteY3" fmla="*/ 30810 h 298606"/>
                    <a:gd name="connsiteX4" fmla="*/ 1778385 w 1780065"/>
                    <a:gd name="connsiteY4" fmla="*/ 176464 h 298606"/>
                    <a:gd name="connsiteX5" fmla="*/ 948170 w 1780065"/>
                    <a:gd name="connsiteY5" fmla="*/ 106072 h 298606"/>
                    <a:gd name="connsiteX6" fmla="*/ 465130 w 1780065"/>
                    <a:gd name="connsiteY6" fmla="*/ 121411 h 298606"/>
                    <a:gd name="connsiteX7" fmla="*/ 5725 w 1780065"/>
                    <a:gd name="connsiteY7" fmla="*/ 298250 h 298606"/>
                    <a:gd name="connsiteX0" fmla="*/ 5725 w 1827737"/>
                    <a:gd name="connsiteY0" fmla="*/ 298250 h 298606"/>
                    <a:gd name="connsiteX1" fmla="*/ 255359 w 1827737"/>
                    <a:gd name="connsiteY1" fmla="*/ 68767 h 298606"/>
                    <a:gd name="connsiteX2" fmla="*/ 958612 w 1827737"/>
                    <a:gd name="connsiteY2" fmla="*/ 2032 h 298606"/>
                    <a:gd name="connsiteX3" fmla="*/ 1283674 w 1827737"/>
                    <a:gd name="connsiteY3" fmla="*/ 30810 h 298606"/>
                    <a:gd name="connsiteX4" fmla="*/ 1826261 w 1827737"/>
                    <a:gd name="connsiteY4" fmla="*/ 191216 h 298606"/>
                    <a:gd name="connsiteX5" fmla="*/ 948170 w 1827737"/>
                    <a:gd name="connsiteY5" fmla="*/ 106072 h 298606"/>
                    <a:gd name="connsiteX6" fmla="*/ 465130 w 1827737"/>
                    <a:gd name="connsiteY6" fmla="*/ 121411 h 298606"/>
                    <a:gd name="connsiteX7" fmla="*/ 5725 w 1827737"/>
                    <a:gd name="connsiteY7" fmla="*/ 298250 h 298606"/>
                    <a:gd name="connsiteX0" fmla="*/ 5725 w 1838869"/>
                    <a:gd name="connsiteY0" fmla="*/ 297274 h 297630"/>
                    <a:gd name="connsiteX1" fmla="*/ 255359 w 1838869"/>
                    <a:gd name="connsiteY1" fmla="*/ 67791 h 297630"/>
                    <a:gd name="connsiteX2" fmla="*/ 958612 w 1838869"/>
                    <a:gd name="connsiteY2" fmla="*/ 1056 h 297630"/>
                    <a:gd name="connsiteX3" fmla="*/ 1283674 w 1838869"/>
                    <a:gd name="connsiteY3" fmla="*/ 29834 h 297630"/>
                    <a:gd name="connsiteX4" fmla="*/ 1471660 w 1838869"/>
                    <a:gd name="connsiteY4" fmla="*/ 47331 h 297630"/>
                    <a:gd name="connsiteX5" fmla="*/ 1826261 w 1838869"/>
                    <a:gd name="connsiteY5" fmla="*/ 190240 h 297630"/>
                    <a:gd name="connsiteX6" fmla="*/ 948170 w 1838869"/>
                    <a:gd name="connsiteY6" fmla="*/ 105096 h 297630"/>
                    <a:gd name="connsiteX7" fmla="*/ 465130 w 1838869"/>
                    <a:gd name="connsiteY7" fmla="*/ 120435 h 297630"/>
                    <a:gd name="connsiteX8" fmla="*/ 5725 w 1838869"/>
                    <a:gd name="connsiteY8" fmla="*/ 297274 h 297630"/>
                    <a:gd name="connsiteX0" fmla="*/ 5725 w 1838869"/>
                    <a:gd name="connsiteY0" fmla="*/ 302096 h 302452"/>
                    <a:gd name="connsiteX1" fmla="*/ 255359 w 1838869"/>
                    <a:gd name="connsiteY1" fmla="*/ 72613 h 302452"/>
                    <a:gd name="connsiteX2" fmla="*/ 958612 w 1838869"/>
                    <a:gd name="connsiteY2" fmla="*/ 5878 h 302452"/>
                    <a:gd name="connsiteX3" fmla="*/ 1279347 w 1838869"/>
                    <a:gd name="connsiteY3" fmla="*/ 11088 h 302452"/>
                    <a:gd name="connsiteX4" fmla="*/ 1471660 w 1838869"/>
                    <a:gd name="connsiteY4" fmla="*/ 52153 h 302452"/>
                    <a:gd name="connsiteX5" fmla="*/ 1826261 w 1838869"/>
                    <a:gd name="connsiteY5" fmla="*/ 195062 h 302452"/>
                    <a:gd name="connsiteX6" fmla="*/ 948170 w 1838869"/>
                    <a:gd name="connsiteY6" fmla="*/ 109918 h 302452"/>
                    <a:gd name="connsiteX7" fmla="*/ 465130 w 1838869"/>
                    <a:gd name="connsiteY7" fmla="*/ 125257 h 302452"/>
                    <a:gd name="connsiteX8" fmla="*/ 5725 w 1838869"/>
                    <a:gd name="connsiteY8" fmla="*/ 302096 h 302452"/>
                    <a:gd name="connsiteX0" fmla="*/ 5725 w 1838869"/>
                    <a:gd name="connsiteY0" fmla="*/ 298530 h 298886"/>
                    <a:gd name="connsiteX1" fmla="*/ 255359 w 1838869"/>
                    <a:gd name="connsiteY1" fmla="*/ 69047 h 298886"/>
                    <a:gd name="connsiteX2" fmla="*/ 958612 w 1838869"/>
                    <a:gd name="connsiteY2" fmla="*/ 2312 h 298886"/>
                    <a:gd name="connsiteX3" fmla="*/ 1287750 w 1838869"/>
                    <a:gd name="connsiteY3" fmla="*/ 20487 h 298886"/>
                    <a:gd name="connsiteX4" fmla="*/ 1471660 w 1838869"/>
                    <a:gd name="connsiteY4" fmla="*/ 48587 h 298886"/>
                    <a:gd name="connsiteX5" fmla="*/ 1826261 w 1838869"/>
                    <a:gd name="connsiteY5" fmla="*/ 191496 h 298886"/>
                    <a:gd name="connsiteX6" fmla="*/ 948170 w 1838869"/>
                    <a:gd name="connsiteY6" fmla="*/ 106352 h 298886"/>
                    <a:gd name="connsiteX7" fmla="*/ 465130 w 1838869"/>
                    <a:gd name="connsiteY7" fmla="*/ 121691 h 298886"/>
                    <a:gd name="connsiteX8" fmla="*/ 5725 w 1838869"/>
                    <a:gd name="connsiteY8" fmla="*/ 298530 h 298886"/>
                    <a:gd name="connsiteX0" fmla="*/ 5402 w 1848502"/>
                    <a:gd name="connsiteY0" fmla="*/ 369545 h 369792"/>
                    <a:gd name="connsiteX1" fmla="*/ 264992 w 1848502"/>
                    <a:gd name="connsiteY1" fmla="*/ 69047 h 369792"/>
                    <a:gd name="connsiteX2" fmla="*/ 968245 w 1848502"/>
                    <a:gd name="connsiteY2" fmla="*/ 2312 h 369792"/>
                    <a:gd name="connsiteX3" fmla="*/ 1297383 w 1848502"/>
                    <a:gd name="connsiteY3" fmla="*/ 20487 h 369792"/>
                    <a:gd name="connsiteX4" fmla="*/ 1481293 w 1848502"/>
                    <a:gd name="connsiteY4" fmla="*/ 48587 h 369792"/>
                    <a:gd name="connsiteX5" fmla="*/ 1835894 w 1848502"/>
                    <a:gd name="connsiteY5" fmla="*/ 191496 h 369792"/>
                    <a:gd name="connsiteX6" fmla="*/ 957803 w 1848502"/>
                    <a:gd name="connsiteY6" fmla="*/ 106352 h 369792"/>
                    <a:gd name="connsiteX7" fmla="*/ 474763 w 1848502"/>
                    <a:gd name="connsiteY7" fmla="*/ 121691 h 369792"/>
                    <a:gd name="connsiteX8" fmla="*/ 5402 w 1848502"/>
                    <a:gd name="connsiteY8" fmla="*/ 369545 h 369792"/>
                    <a:gd name="connsiteX0" fmla="*/ 5074 w 1859548"/>
                    <a:gd name="connsiteY0" fmla="*/ 382514 h 382748"/>
                    <a:gd name="connsiteX1" fmla="*/ 276038 w 1859548"/>
                    <a:gd name="connsiteY1" fmla="*/ 69047 h 382748"/>
                    <a:gd name="connsiteX2" fmla="*/ 979291 w 1859548"/>
                    <a:gd name="connsiteY2" fmla="*/ 2312 h 382748"/>
                    <a:gd name="connsiteX3" fmla="*/ 1308429 w 1859548"/>
                    <a:gd name="connsiteY3" fmla="*/ 20487 h 382748"/>
                    <a:gd name="connsiteX4" fmla="*/ 1492339 w 1859548"/>
                    <a:gd name="connsiteY4" fmla="*/ 48587 h 382748"/>
                    <a:gd name="connsiteX5" fmla="*/ 1846940 w 1859548"/>
                    <a:gd name="connsiteY5" fmla="*/ 191496 h 382748"/>
                    <a:gd name="connsiteX6" fmla="*/ 968849 w 1859548"/>
                    <a:gd name="connsiteY6" fmla="*/ 106352 h 382748"/>
                    <a:gd name="connsiteX7" fmla="*/ 485809 w 1859548"/>
                    <a:gd name="connsiteY7" fmla="*/ 121691 h 382748"/>
                    <a:gd name="connsiteX8" fmla="*/ 5074 w 1859548"/>
                    <a:gd name="connsiteY8" fmla="*/ 382514 h 382748"/>
                    <a:gd name="connsiteX0" fmla="*/ 4956 w 1863893"/>
                    <a:gd name="connsiteY0" fmla="*/ 391751 h 391977"/>
                    <a:gd name="connsiteX1" fmla="*/ 280383 w 1863893"/>
                    <a:gd name="connsiteY1" fmla="*/ 69047 h 391977"/>
                    <a:gd name="connsiteX2" fmla="*/ 983636 w 1863893"/>
                    <a:gd name="connsiteY2" fmla="*/ 2312 h 391977"/>
                    <a:gd name="connsiteX3" fmla="*/ 1312774 w 1863893"/>
                    <a:gd name="connsiteY3" fmla="*/ 20487 h 391977"/>
                    <a:gd name="connsiteX4" fmla="*/ 1496684 w 1863893"/>
                    <a:gd name="connsiteY4" fmla="*/ 48587 h 391977"/>
                    <a:gd name="connsiteX5" fmla="*/ 1851285 w 1863893"/>
                    <a:gd name="connsiteY5" fmla="*/ 191496 h 391977"/>
                    <a:gd name="connsiteX6" fmla="*/ 973194 w 1863893"/>
                    <a:gd name="connsiteY6" fmla="*/ 106352 h 391977"/>
                    <a:gd name="connsiteX7" fmla="*/ 490154 w 1863893"/>
                    <a:gd name="connsiteY7" fmla="*/ 121691 h 391977"/>
                    <a:gd name="connsiteX8" fmla="*/ 4956 w 1863893"/>
                    <a:gd name="connsiteY8" fmla="*/ 391751 h 391977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816 w 1864753"/>
                    <a:gd name="connsiteY0" fmla="*/ 391751 h 392440"/>
                    <a:gd name="connsiteX1" fmla="*/ 281243 w 1864753"/>
                    <a:gd name="connsiteY1" fmla="*/ 69047 h 392440"/>
                    <a:gd name="connsiteX2" fmla="*/ 984496 w 1864753"/>
                    <a:gd name="connsiteY2" fmla="*/ 2312 h 392440"/>
                    <a:gd name="connsiteX3" fmla="*/ 1313634 w 1864753"/>
                    <a:gd name="connsiteY3" fmla="*/ 20487 h 392440"/>
                    <a:gd name="connsiteX4" fmla="*/ 1497544 w 1864753"/>
                    <a:gd name="connsiteY4" fmla="*/ 48587 h 392440"/>
                    <a:gd name="connsiteX5" fmla="*/ 1852145 w 1864753"/>
                    <a:gd name="connsiteY5" fmla="*/ 191496 h 392440"/>
                    <a:gd name="connsiteX6" fmla="*/ 974054 w 1864753"/>
                    <a:gd name="connsiteY6" fmla="*/ 106352 h 392440"/>
                    <a:gd name="connsiteX7" fmla="*/ 512368 w 1864753"/>
                    <a:gd name="connsiteY7" fmla="*/ 156369 h 392440"/>
                    <a:gd name="connsiteX8" fmla="*/ 5816 w 1864753"/>
                    <a:gd name="connsiteY8" fmla="*/ 391751 h 392440"/>
                    <a:gd name="connsiteX0" fmla="*/ 5666 w 1864603"/>
                    <a:gd name="connsiteY0" fmla="*/ 394962 h 395113"/>
                    <a:gd name="connsiteX1" fmla="*/ 283256 w 1864603"/>
                    <a:gd name="connsiteY1" fmla="*/ 119820 h 395113"/>
                    <a:gd name="connsiteX2" fmla="*/ 984346 w 1864603"/>
                    <a:gd name="connsiteY2" fmla="*/ 5523 h 395113"/>
                    <a:gd name="connsiteX3" fmla="*/ 1313484 w 1864603"/>
                    <a:gd name="connsiteY3" fmla="*/ 23698 h 395113"/>
                    <a:gd name="connsiteX4" fmla="*/ 1497394 w 1864603"/>
                    <a:gd name="connsiteY4" fmla="*/ 51798 h 395113"/>
                    <a:gd name="connsiteX5" fmla="*/ 1851995 w 1864603"/>
                    <a:gd name="connsiteY5" fmla="*/ 194707 h 395113"/>
                    <a:gd name="connsiteX6" fmla="*/ 973904 w 1864603"/>
                    <a:gd name="connsiteY6" fmla="*/ 109563 h 395113"/>
                    <a:gd name="connsiteX7" fmla="*/ 512218 w 1864603"/>
                    <a:gd name="connsiteY7" fmla="*/ 159580 h 395113"/>
                    <a:gd name="connsiteX8" fmla="*/ 5666 w 1864603"/>
                    <a:gd name="connsiteY8" fmla="*/ 394962 h 395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4603" h="395113">
                      <a:moveTo>
                        <a:pt x="5666" y="394962"/>
                      </a:moveTo>
                      <a:cubicBezTo>
                        <a:pt x="-32494" y="388335"/>
                        <a:pt x="129010" y="174191"/>
                        <a:pt x="283256" y="119820"/>
                      </a:cubicBezTo>
                      <a:cubicBezTo>
                        <a:pt x="437502" y="65449"/>
                        <a:pt x="812641" y="21543"/>
                        <a:pt x="984346" y="5523"/>
                      </a:cubicBezTo>
                      <a:cubicBezTo>
                        <a:pt x="1156051" y="-10497"/>
                        <a:pt x="1232638" y="12301"/>
                        <a:pt x="1313484" y="23698"/>
                      </a:cubicBezTo>
                      <a:cubicBezTo>
                        <a:pt x="1394330" y="35095"/>
                        <a:pt x="1406963" y="25064"/>
                        <a:pt x="1497394" y="51798"/>
                      </a:cubicBezTo>
                      <a:cubicBezTo>
                        <a:pt x="1587825" y="78532"/>
                        <a:pt x="1934582" y="188764"/>
                        <a:pt x="1851995" y="194707"/>
                      </a:cubicBezTo>
                      <a:cubicBezTo>
                        <a:pt x="1769408" y="200650"/>
                        <a:pt x="1197200" y="115417"/>
                        <a:pt x="973904" y="109563"/>
                      </a:cubicBezTo>
                      <a:cubicBezTo>
                        <a:pt x="750608" y="103709"/>
                        <a:pt x="669782" y="129970"/>
                        <a:pt x="512218" y="159580"/>
                      </a:cubicBezTo>
                      <a:cubicBezTo>
                        <a:pt x="354654" y="189190"/>
                        <a:pt x="43826" y="401589"/>
                        <a:pt x="5666" y="394962"/>
                      </a:cubicBezTo>
                      <a:close/>
                    </a:path>
                  </a:pathLst>
                </a:custGeom>
                <a:solidFill>
                  <a:srgbClr val="6F8F3F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任意多边形 222"/>
                <p:cNvSpPr/>
                <p:nvPr/>
              </p:nvSpPr>
              <p:spPr>
                <a:xfrm>
                  <a:off x="1956900" y="2261877"/>
                  <a:ext cx="1524715" cy="1490601"/>
                </a:xfrm>
                <a:custGeom>
                  <a:avLst/>
                  <a:gdLst>
                    <a:gd name="connsiteX0" fmla="*/ 34501 w 976362"/>
                    <a:gd name="connsiteY0" fmla="*/ 192 h 1303311"/>
                    <a:gd name="connsiteX1" fmla="*/ 4021 w 976362"/>
                    <a:gd name="connsiteY1" fmla="*/ 167832 h 1303311"/>
                    <a:gd name="connsiteX2" fmla="*/ 106891 w 976362"/>
                    <a:gd name="connsiteY2" fmla="*/ 457392 h 1303311"/>
                    <a:gd name="connsiteX3" fmla="*/ 484081 w 976362"/>
                    <a:gd name="connsiteY3" fmla="*/ 891732 h 1303311"/>
                    <a:gd name="connsiteX4" fmla="*/ 975571 w 976362"/>
                    <a:gd name="connsiteY4" fmla="*/ 1303212 h 1303311"/>
                    <a:gd name="connsiteX5" fmla="*/ 586951 w 976362"/>
                    <a:gd name="connsiteY5" fmla="*/ 926022 h 1303311"/>
                    <a:gd name="connsiteX6" fmla="*/ 133561 w 976362"/>
                    <a:gd name="connsiteY6" fmla="*/ 457392 h 1303311"/>
                    <a:gd name="connsiteX7" fmla="*/ 160231 w 976362"/>
                    <a:gd name="connsiteY7" fmla="*/ 198312 h 1303311"/>
                    <a:gd name="connsiteX8" fmla="*/ 34501 w 976362"/>
                    <a:gd name="connsiteY8" fmla="*/ 192 h 1303311"/>
                    <a:gd name="connsiteX0" fmla="*/ 34501 w 976352"/>
                    <a:gd name="connsiteY0" fmla="*/ 192 h 1303315"/>
                    <a:gd name="connsiteX1" fmla="*/ 4021 w 976352"/>
                    <a:gd name="connsiteY1" fmla="*/ 167832 h 1303315"/>
                    <a:gd name="connsiteX2" fmla="*/ 106891 w 976352"/>
                    <a:gd name="connsiteY2" fmla="*/ 457392 h 1303315"/>
                    <a:gd name="connsiteX3" fmla="*/ 484081 w 976352"/>
                    <a:gd name="connsiteY3" fmla="*/ 891732 h 1303315"/>
                    <a:gd name="connsiteX4" fmla="*/ 975571 w 976352"/>
                    <a:gd name="connsiteY4" fmla="*/ 1303212 h 1303315"/>
                    <a:gd name="connsiteX5" fmla="*/ 586951 w 976352"/>
                    <a:gd name="connsiteY5" fmla="*/ 926022 h 1303315"/>
                    <a:gd name="connsiteX6" fmla="*/ 156421 w 976352"/>
                    <a:gd name="connsiteY6" fmla="*/ 400242 h 1303315"/>
                    <a:gd name="connsiteX7" fmla="*/ 160231 w 976352"/>
                    <a:gd name="connsiteY7" fmla="*/ 198312 h 1303315"/>
                    <a:gd name="connsiteX8" fmla="*/ 34501 w 976352"/>
                    <a:gd name="connsiteY8" fmla="*/ 192 h 1303315"/>
                    <a:gd name="connsiteX0" fmla="*/ 34501 w 1014373"/>
                    <a:gd name="connsiteY0" fmla="*/ 192 h 1265231"/>
                    <a:gd name="connsiteX1" fmla="*/ 4021 w 1014373"/>
                    <a:gd name="connsiteY1" fmla="*/ 167832 h 1265231"/>
                    <a:gd name="connsiteX2" fmla="*/ 106891 w 1014373"/>
                    <a:gd name="connsiteY2" fmla="*/ 457392 h 1265231"/>
                    <a:gd name="connsiteX3" fmla="*/ 484081 w 1014373"/>
                    <a:gd name="connsiteY3" fmla="*/ 891732 h 1265231"/>
                    <a:gd name="connsiteX4" fmla="*/ 1013671 w 1014373"/>
                    <a:gd name="connsiteY4" fmla="*/ 1265112 h 1265231"/>
                    <a:gd name="connsiteX5" fmla="*/ 586951 w 1014373"/>
                    <a:gd name="connsiteY5" fmla="*/ 926022 h 1265231"/>
                    <a:gd name="connsiteX6" fmla="*/ 156421 w 1014373"/>
                    <a:gd name="connsiteY6" fmla="*/ 400242 h 1265231"/>
                    <a:gd name="connsiteX7" fmla="*/ 160231 w 1014373"/>
                    <a:gd name="connsiteY7" fmla="*/ 198312 h 1265231"/>
                    <a:gd name="connsiteX8" fmla="*/ 34501 w 1014373"/>
                    <a:gd name="connsiteY8" fmla="*/ 192 h 1265231"/>
                    <a:gd name="connsiteX0" fmla="*/ 34501 w 1014365"/>
                    <a:gd name="connsiteY0" fmla="*/ 192 h 1265231"/>
                    <a:gd name="connsiteX1" fmla="*/ 4021 w 1014365"/>
                    <a:gd name="connsiteY1" fmla="*/ 167832 h 1265231"/>
                    <a:gd name="connsiteX2" fmla="*/ 106891 w 1014365"/>
                    <a:gd name="connsiteY2" fmla="*/ 457392 h 1265231"/>
                    <a:gd name="connsiteX3" fmla="*/ 484081 w 1014365"/>
                    <a:gd name="connsiteY3" fmla="*/ 891732 h 1265231"/>
                    <a:gd name="connsiteX4" fmla="*/ 1013671 w 1014365"/>
                    <a:gd name="connsiteY4" fmla="*/ 1265112 h 1265231"/>
                    <a:gd name="connsiteX5" fmla="*/ 586951 w 1014365"/>
                    <a:gd name="connsiteY5" fmla="*/ 926022 h 1265231"/>
                    <a:gd name="connsiteX6" fmla="*/ 178368 w 1014365"/>
                    <a:gd name="connsiteY6" fmla="*/ 400242 h 1265231"/>
                    <a:gd name="connsiteX7" fmla="*/ 160231 w 1014365"/>
                    <a:gd name="connsiteY7" fmla="*/ 198312 h 1265231"/>
                    <a:gd name="connsiteX8" fmla="*/ 34501 w 1014365"/>
                    <a:gd name="connsiteY8" fmla="*/ 192 h 1265231"/>
                    <a:gd name="connsiteX0" fmla="*/ 34501 w 1014375"/>
                    <a:gd name="connsiteY0" fmla="*/ 192 h 1265230"/>
                    <a:gd name="connsiteX1" fmla="*/ 4021 w 1014375"/>
                    <a:gd name="connsiteY1" fmla="*/ 167832 h 1265230"/>
                    <a:gd name="connsiteX2" fmla="*/ 106891 w 1014375"/>
                    <a:gd name="connsiteY2" fmla="*/ 457392 h 1265230"/>
                    <a:gd name="connsiteX3" fmla="*/ 484081 w 1014375"/>
                    <a:gd name="connsiteY3" fmla="*/ 891732 h 1265230"/>
                    <a:gd name="connsiteX4" fmla="*/ 1013671 w 1014375"/>
                    <a:gd name="connsiteY4" fmla="*/ 1265112 h 1265230"/>
                    <a:gd name="connsiteX5" fmla="*/ 586951 w 1014375"/>
                    <a:gd name="connsiteY5" fmla="*/ 926022 h 1265230"/>
                    <a:gd name="connsiteX6" fmla="*/ 150150 w 1014375"/>
                    <a:gd name="connsiteY6" fmla="*/ 410169 h 1265230"/>
                    <a:gd name="connsiteX7" fmla="*/ 160231 w 1014375"/>
                    <a:gd name="connsiteY7" fmla="*/ 198312 h 1265230"/>
                    <a:gd name="connsiteX8" fmla="*/ 34501 w 1014375"/>
                    <a:gd name="connsiteY8" fmla="*/ 192 h 1265230"/>
                    <a:gd name="connsiteX0" fmla="*/ 34501 w 1014372"/>
                    <a:gd name="connsiteY0" fmla="*/ 192 h 1265230"/>
                    <a:gd name="connsiteX1" fmla="*/ 4021 w 1014372"/>
                    <a:gd name="connsiteY1" fmla="*/ 167832 h 1265230"/>
                    <a:gd name="connsiteX2" fmla="*/ 106891 w 1014372"/>
                    <a:gd name="connsiteY2" fmla="*/ 457392 h 1265230"/>
                    <a:gd name="connsiteX3" fmla="*/ 484081 w 1014372"/>
                    <a:gd name="connsiteY3" fmla="*/ 891732 h 1265230"/>
                    <a:gd name="connsiteX4" fmla="*/ 1013671 w 1014372"/>
                    <a:gd name="connsiteY4" fmla="*/ 1265112 h 1265230"/>
                    <a:gd name="connsiteX5" fmla="*/ 586951 w 1014372"/>
                    <a:gd name="connsiteY5" fmla="*/ 926022 h 1265230"/>
                    <a:gd name="connsiteX6" fmla="*/ 159556 w 1014372"/>
                    <a:gd name="connsiteY6" fmla="*/ 410169 h 1265230"/>
                    <a:gd name="connsiteX7" fmla="*/ 160231 w 1014372"/>
                    <a:gd name="connsiteY7" fmla="*/ 198312 h 1265230"/>
                    <a:gd name="connsiteX8" fmla="*/ 34501 w 1014372"/>
                    <a:gd name="connsiteY8" fmla="*/ 192 h 1265230"/>
                    <a:gd name="connsiteX0" fmla="*/ 34501 w 1014367"/>
                    <a:gd name="connsiteY0" fmla="*/ 192 h 1265230"/>
                    <a:gd name="connsiteX1" fmla="*/ 4021 w 1014367"/>
                    <a:gd name="connsiteY1" fmla="*/ 167832 h 1265230"/>
                    <a:gd name="connsiteX2" fmla="*/ 106891 w 1014367"/>
                    <a:gd name="connsiteY2" fmla="*/ 457392 h 1265230"/>
                    <a:gd name="connsiteX3" fmla="*/ 484081 w 1014367"/>
                    <a:gd name="connsiteY3" fmla="*/ 891732 h 1265230"/>
                    <a:gd name="connsiteX4" fmla="*/ 1013671 w 1014367"/>
                    <a:gd name="connsiteY4" fmla="*/ 1265112 h 1265230"/>
                    <a:gd name="connsiteX5" fmla="*/ 586951 w 1014367"/>
                    <a:gd name="connsiteY5" fmla="*/ 926022 h 1265230"/>
                    <a:gd name="connsiteX6" fmla="*/ 172098 w 1014367"/>
                    <a:gd name="connsiteY6" fmla="*/ 410169 h 1265230"/>
                    <a:gd name="connsiteX7" fmla="*/ 160231 w 1014367"/>
                    <a:gd name="connsiteY7" fmla="*/ 198312 h 1265230"/>
                    <a:gd name="connsiteX8" fmla="*/ 34501 w 1014367"/>
                    <a:gd name="connsiteY8" fmla="*/ 192 h 1265230"/>
                    <a:gd name="connsiteX0" fmla="*/ 34501 w 1014538"/>
                    <a:gd name="connsiteY0" fmla="*/ 192 h 1265112"/>
                    <a:gd name="connsiteX1" fmla="*/ 4021 w 1014538"/>
                    <a:gd name="connsiteY1" fmla="*/ 167832 h 1265112"/>
                    <a:gd name="connsiteX2" fmla="*/ 106891 w 1014538"/>
                    <a:gd name="connsiteY2" fmla="*/ 457392 h 1265112"/>
                    <a:gd name="connsiteX3" fmla="*/ 471540 w 1014538"/>
                    <a:gd name="connsiteY3" fmla="*/ 924823 h 1265112"/>
                    <a:gd name="connsiteX4" fmla="*/ 1013671 w 1014538"/>
                    <a:gd name="connsiteY4" fmla="*/ 1265112 h 1265112"/>
                    <a:gd name="connsiteX5" fmla="*/ 586951 w 1014538"/>
                    <a:gd name="connsiteY5" fmla="*/ 926022 h 1265112"/>
                    <a:gd name="connsiteX6" fmla="*/ 172098 w 1014538"/>
                    <a:gd name="connsiteY6" fmla="*/ 410169 h 1265112"/>
                    <a:gd name="connsiteX7" fmla="*/ 160231 w 1014538"/>
                    <a:gd name="connsiteY7" fmla="*/ 198312 h 1265112"/>
                    <a:gd name="connsiteX8" fmla="*/ 34501 w 1014538"/>
                    <a:gd name="connsiteY8" fmla="*/ 192 h 1265112"/>
                    <a:gd name="connsiteX0" fmla="*/ 34501 w 1014538"/>
                    <a:gd name="connsiteY0" fmla="*/ 192 h 1265228"/>
                    <a:gd name="connsiteX1" fmla="*/ 4021 w 1014538"/>
                    <a:gd name="connsiteY1" fmla="*/ 167832 h 1265228"/>
                    <a:gd name="connsiteX2" fmla="*/ 106891 w 1014538"/>
                    <a:gd name="connsiteY2" fmla="*/ 457392 h 1265228"/>
                    <a:gd name="connsiteX3" fmla="*/ 471540 w 1014538"/>
                    <a:gd name="connsiteY3" fmla="*/ 957913 h 1265228"/>
                    <a:gd name="connsiteX4" fmla="*/ 1013671 w 1014538"/>
                    <a:gd name="connsiteY4" fmla="*/ 1265112 h 1265228"/>
                    <a:gd name="connsiteX5" fmla="*/ 586951 w 1014538"/>
                    <a:gd name="connsiteY5" fmla="*/ 926022 h 1265228"/>
                    <a:gd name="connsiteX6" fmla="*/ 172098 w 1014538"/>
                    <a:gd name="connsiteY6" fmla="*/ 410169 h 1265228"/>
                    <a:gd name="connsiteX7" fmla="*/ 160231 w 1014538"/>
                    <a:gd name="connsiteY7" fmla="*/ 198312 h 1265228"/>
                    <a:gd name="connsiteX8" fmla="*/ 34501 w 1014538"/>
                    <a:gd name="connsiteY8" fmla="*/ 192 h 1265228"/>
                    <a:gd name="connsiteX0" fmla="*/ 34501 w 1014629"/>
                    <a:gd name="connsiteY0" fmla="*/ 192 h 1265319"/>
                    <a:gd name="connsiteX1" fmla="*/ 4021 w 1014629"/>
                    <a:gd name="connsiteY1" fmla="*/ 167832 h 1265319"/>
                    <a:gd name="connsiteX2" fmla="*/ 106891 w 1014629"/>
                    <a:gd name="connsiteY2" fmla="*/ 457392 h 1265319"/>
                    <a:gd name="connsiteX3" fmla="*/ 465270 w 1014629"/>
                    <a:gd name="connsiteY3" fmla="*/ 967840 h 1265319"/>
                    <a:gd name="connsiteX4" fmla="*/ 1013671 w 1014629"/>
                    <a:gd name="connsiteY4" fmla="*/ 1265112 h 1265319"/>
                    <a:gd name="connsiteX5" fmla="*/ 586951 w 1014629"/>
                    <a:gd name="connsiteY5" fmla="*/ 926022 h 1265319"/>
                    <a:gd name="connsiteX6" fmla="*/ 172098 w 1014629"/>
                    <a:gd name="connsiteY6" fmla="*/ 410169 h 1265319"/>
                    <a:gd name="connsiteX7" fmla="*/ 160231 w 1014629"/>
                    <a:gd name="connsiteY7" fmla="*/ 198312 h 1265319"/>
                    <a:gd name="connsiteX8" fmla="*/ 34501 w 1014629"/>
                    <a:gd name="connsiteY8" fmla="*/ 192 h 1265319"/>
                    <a:gd name="connsiteX0" fmla="*/ 34501 w 1042793"/>
                    <a:gd name="connsiteY0" fmla="*/ 192 h 1276678"/>
                    <a:gd name="connsiteX1" fmla="*/ 4021 w 1042793"/>
                    <a:gd name="connsiteY1" fmla="*/ 167832 h 1276678"/>
                    <a:gd name="connsiteX2" fmla="*/ 106891 w 1042793"/>
                    <a:gd name="connsiteY2" fmla="*/ 457392 h 1276678"/>
                    <a:gd name="connsiteX3" fmla="*/ 465270 w 1042793"/>
                    <a:gd name="connsiteY3" fmla="*/ 967840 h 1276678"/>
                    <a:gd name="connsiteX4" fmla="*/ 1013671 w 1042793"/>
                    <a:gd name="connsiteY4" fmla="*/ 1265112 h 1276678"/>
                    <a:gd name="connsiteX5" fmla="*/ 927366 w 1042793"/>
                    <a:gd name="connsiteY5" fmla="*/ 1187929 h 1276678"/>
                    <a:gd name="connsiteX6" fmla="*/ 586951 w 1042793"/>
                    <a:gd name="connsiteY6" fmla="*/ 926022 h 1276678"/>
                    <a:gd name="connsiteX7" fmla="*/ 172098 w 1042793"/>
                    <a:gd name="connsiteY7" fmla="*/ 410169 h 1276678"/>
                    <a:gd name="connsiteX8" fmla="*/ 160231 w 1042793"/>
                    <a:gd name="connsiteY8" fmla="*/ 198312 h 1276678"/>
                    <a:gd name="connsiteX9" fmla="*/ 34501 w 1042793"/>
                    <a:gd name="connsiteY9" fmla="*/ 192 h 1276678"/>
                    <a:gd name="connsiteX0" fmla="*/ 34501 w 1084340"/>
                    <a:gd name="connsiteY0" fmla="*/ 192 h 1268036"/>
                    <a:gd name="connsiteX1" fmla="*/ 4021 w 1084340"/>
                    <a:gd name="connsiteY1" fmla="*/ 167832 h 1268036"/>
                    <a:gd name="connsiteX2" fmla="*/ 106891 w 1084340"/>
                    <a:gd name="connsiteY2" fmla="*/ 457392 h 1268036"/>
                    <a:gd name="connsiteX3" fmla="*/ 465270 w 1084340"/>
                    <a:gd name="connsiteY3" fmla="*/ 967840 h 1268036"/>
                    <a:gd name="connsiteX4" fmla="*/ 1013671 w 1084340"/>
                    <a:gd name="connsiteY4" fmla="*/ 1265112 h 1268036"/>
                    <a:gd name="connsiteX5" fmla="*/ 1030833 w 1084340"/>
                    <a:gd name="connsiteY5" fmla="*/ 1108512 h 1268036"/>
                    <a:gd name="connsiteX6" fmla="*/ 586951 w 1084340"/>
                    <a:gd name="connsiteY6" fmla="*/ 926022 h 1268036"/>
                    <a:gd name="connsiteX7" fmla="*/ 172098 w 1084340"/>
                    <a:gd name="connsiteY7" fmla="*/ 410169 h 1268036"/>
                    <a:gd name="connsiteX8" fmla="*/ 160231 w 1084340"/>
                    <a:gd name="connsiteY8" fmla="*/ 198312 h 1268036"/>
                    <a:gd name="connsiteX9" fmla="*/ 34501 w 1084340"/>
                    <a:gd name="connsiteY9" fmla="*/ 192 h 1268036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3140 w 1072326"/>
                    <a:gd name="connsiteY6" fmla="*/ 1022475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0004 w 1072326"/>
                    <a:gd name="connsiteY6" fmla="*/ 1062184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76869 w 1072326"/>
                    <a:gd name="connsiteY6" fmla="*/ 1072111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58057 w 1072326"/>
                    <a:gd name="connsiteY6" fmla="*/ 1078729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88519"/>
                    <a:gd name="connsiteY0" fmla="*/ 192 h 1266262"/>
                    <a:gd name="connsiteX1" fmla="*/ 4021 w 1088519"/>
                    <a:gd name="connsiteY1" fmla="*/ 167832 h 1266262"/>
                    <a:gd name="connsiteX2" fmla="*/ 106891 w 1088519"/>
                    <a:gd name="connsiteY2" fmla="*/ 457392 h 1266262"/>
                    <a:gd name="connsiteX3" fmla="*/ 465270 w 1088519"/>
                    <a:gd name="connsiteY3" fmla="*/ 967840 h 1266262"/>
                    <a:gd name="connsiteX4" fmla="*/ 1013671 w 1088519"/>
                    <a:gd name="connsiteY4" fmla="*/ 1265112 h 1266262"/>
                    <a:gd name="connsiteX5" fmla="*/ 1059051 w 1088519"/>
                    <a:gd name="connsiteY5" fmla="*/ 1068804 h 1266262"/>
                    <a:gd name="connsiteX6" fmla="*/ 758057 w 1088519"/>
                    <a:gd name="connsiteY6" fmla="*/ 1078729 h 1266262"/>
                    <a:gd name="connsiteX7" fmla="*/ 586951 w 1088519"/>
                    <a:gd name="connsiteY7" fmla="*/ 926022 h 1266262"/>
                    <a:gd name="connsiteX8" fmla="*/ 172098 w 1088519"/>
                    <a:gd name="connsiteY8" fmla="*/ 410169 h 1266262"/>
                    <a:gd name="connsiteX9" fmla="*/ 160231 w 1088519"/>
                    <a:gd name="connsiteY9" fmla="*/ 198312 h 1266262"/>
                    <a:gd name="connsiteX10" fmla="*/ 34501 w 1088519"/>
                    <a:gd name="connsiteY10" fmla="*/ 192 h 1266262"/>
                    <a:gd name="connsiteX0" fmla="*/ 34501 w 1079884"/>
                    <a:gd name="connsiteY0" fmla="*/ 192 h 1312359"/>
                    <a:gd name="connsiteX1" fmla="*/ 4021 w 1079884"/>
                    <a:gd name="connsiteY1" fmla="*/ 167832 h 1312359"/>
                    <a:gd name="connsiteX2" fmla="*/ 106891 w 1079884"/>
                    <a:gd name="connsiteY2" fmla="*/ 457392 h 1312359"/>
                    <a:gd name="connsiteX3" fmla="*/ 465270 w 1079884"/>
                    <a:gd name="connsiteY3" fmla="*/ 967840 h 1312359"/>
                    <a:gd name="connsiteX4" fmla="*/ 988588 w 1079884"/>
                    <a:gd name="connsiteY4" fmla="*/ 1311439 h 1312359"/>
                    <a:gd name="connsiteX5" fmla="*/ 1059051 w 1079884"/>
                    <a:gd name="connsiteY5" fmla="*/ 1068804 h 1312359"/>
                    <a:gd name="connsiteX6" fmla="*/ 758057 w 1079884"/>
                    <a:gd name="connsiteY6" fmla="*/ 1078729 h 1312359"/>
                    <a:gd name="connsiteX7" fmla="*/ 586951 w 1079884"/>
                    <a:gd name="connsiteY7" fmla="*/ 926022 h 1312359"/>
                    <a:gd name="connsiteX8" fmla="*/ 172098 w 1079884"/>
                    <a:gd name="connsiteY8" fmla="*/ 410169 h 1312359"/>
                    <a:gd name="connsiteX9" fmla="*/ 160231 w 1079884"/>
                    <a:gd name="connsiteY9" fmla="*/ 198312 h 1312359"/>
                    <a:gd name="connsiteX10" fmla="*/ 34501 w 1079884"/>
                    <a:gd name="connsiteY10" fmla="*/ 192 h 131235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58057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3734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6869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0005 w 1080764"/>
                    <a:gd name="connsiteY6" fmla="*/ 1075420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9411 w 1080764"/>
                    <a:gd name="connsiteY6" fmla="*/ 1065493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1899"/>
                    <a:gd name="connsiteY0" fmla="*/ 192 h 1312250"/>
                    <a:gd name="connsiteX1" fmla="*/ 4021 w 1081899"/>
                    <a:gd name="connsiteY1" fmla="*/ 167832 h 1312250"/>
                    <a:gd name="connsiteX2" fmla="*/ 106891 w 1081899"/>
                    <a:gd name="connsiteY2" fmla="*/ 457392 h 1312250"/>
                    <a:gd name="connsiteX3" fmla="*/ 443323 w 1081899"/>
                    <a:gd name="connsiteY3" fmla="*/ 974458 h 1312250"/>
                    <a:gd name="connsiteX4" fmla="*/ 988588 w 1081899"/>
                    <a:gd name="connsiteY4" fmla="*/ 1311439 h 1312250"/>
                    <a:gd name="connsiteX5" fmla="*/ 1059051 w 1081899"/>
                    <a:gd name="connsiteY5" fmla="*/ 1068804 h 1312250"/>
                    <a:gd name="connsiteX6" fmla="*/ 1059052 w 1081899"/>
                    <a:gd name="connsiteY6" fmla="*/ 1065493 h 1312250"/>
                    <a:gd name="connsiteX7" fmla="*/ 789411 w 1081899"/>
                    <a:gd name="connsiteY7" fmla="*/ 1065493 h 1312250"/>
                    <a:gd name="connsiteX8" fmla="*/ 586951 w 1081899"/>
                    <a:gd name="connsiteY8" fmla="*/ 926022 h 1312250"/>
                    <a:gd name="connsiteX9" fmla="*/ 172098 w 1081899"/>
                    <a:gd name="connsiteY9" fmla="*/ 410169 h 1312250"/>
                    <a:gd name="connsiteX10" fmla="*/ 160231 w 1081899"/>
                    <a:gd name="connsiteY10" fmla="*/ 198312 h 1312250"/>
                    <a:gd name="connsiteX11" fmla="*/ 34501 w 1081899"/>
                    <a:gd name="connsiteY11" fmla="*/ 192 h 1312250"/>
                    <a:gd name="connsiteX0" fmla="*/ 34501 w 1123799"/>
                    <a:gd name="connsiteY0" fmla="*/ 192 h 1312250"/>
                    <a:gd name="connsiteX1" fmla="*/ 4021 w 1123799"/>
                    <a:gd name="connsiteY1" fmla="*/ 167832 h 1312250"/>
                    <a:gd name="connsiteX2" fmla="*/ 106891 w 1123799"/>
                    <a:gd name="connsiteY2" fmla="*/ 457392 h 1312250"/>
                    <a:gd name="connsiteX3" fmla="*/ 443323 w 1123799"/>
                    <a:gd name="connsiteY3" fmla="*/ 974458 h 1312250"/>
                    <a:gd name="connsiteX4" fmla="*/ 988588 w 1123799"/>
                    <a:gd name="connsiteY4" fmla="*/ 1311439 h 1312250"/>
                    <a:gd name="connsiteX5" fmla="*/ 1059051 w 1123799"/>
                    <a:gd name="connsiteY5" fmla="*/ 1068804 h 1312250"/>
                    <a:gd name="connsiteX6" fmla="*/ 1110785 w 1123799"/>
                    <a:gd name="connsiteY6" fmla="*/ 1017511 h 1312250"/>
                    <a:gd name="connsiteX7" fmla="*/ 789411 w 1123799"/>
                    <a:gd name="connsiteY7" fmla="*/ 1065493 h 1312250"/>
                    <a:gd name="connsiteX8" fmla="*/ 586951 w 1123799"/>
                    <a:gd name="connsiteY8" fmla="*/ 926022 h 1312250"/>
                    <a:gd name="connsiteX9" fmla="*/ 172098 w 1123799"/>
                    <a:gd name="connsiteY9" fmla="*/ 410169 h 1312250"/>
                    <a:gd name="connsiteX10" fmla="*/ 160231 w 1123799"/>
                    <a:gd name="connsiteY10" fmla="*/ 198312 h 1312250"/>
                    <a:gd name="connsiteX11" fmla="*/ 34501 w 1123799"/>
                    <a:gd name="connsiteY11" fmla="*/ 192 h 1312250"/>
                    <a:gd name="connsiteX0" fmla="*/ 34501 w 1141480"/>
                    <a:gd name="connsiteY0" fmla="*/ 192 h 1312042"/>
                    <a:gd name="connsiteX1" fmla="*/ 4021 w 1141480"/>
                    <a:gd name="connsiteY1" fmla="*/ 167832 h 1312042"/>
                    <a:gd name="connsiteX2" fmla="*/ 106891 w 1141480"/>
                    <a:gd name="connsiteY2" fmla="*/ 457392 h 1312042"/>
                    <a:gd name="connsiteX3" fmla="*/ 443323 w 1141480"/>
                    <a:gd name="connsiteY3" fmla="*/ 974458 h 1312042"/>
                    <a:gd name="connsiteX4" fmla="*/ 988588 w 1141480"/>
                    <a:gd name="connsiteY4" fmla="*/ 1311439 h 1312042"/>
                    <a:gd name="connsiteX5" fmla="*/ 1129597 w 1141480"/>
                    <a:gd name="connsiteY5" fmla="*/ 1057223 h 1312042"/>
                    <a:gd name="connsiteX6" fmla="*/ 1110785 w 1141480"/>
                    <a:gd name="connsiteY6" fmla="*/ 1017511 h 1312042"/>
                    <a:gd name="connsiteX7" fmla="*/ 789411 w 1141480"/>
                    <a:gd name="connsiteY7" fmla="*/ 1065493 h 1312042"/>
                    <a:gd name="connsiteX8" fmla="*/ 586951 w 1141480"/>
                    <a:gd name="connsiteY8" fmla="*/ 926022 h 1312042"/>
                    <a:gd name="connsiteX9" fmla="*/ 172098 w 1141480"/>
                    <a:gd name="connsiteY9" fmla="*/ 410169 h 1312042"/>
                    <a:gd name="connsiteX10" fmla="*/ 160231 w 1141480"/>
                    <a:gd name="connsiteY10" fmla="*/ 198312 h 1312042"/>
                    <a:gd name="connsiteX11" fmla="*/ 34501 w 1141480"/>
                    <a:gd name="connsiteY11" fmla="*/ 192 h 1312042"/>
                    <a:gd name="connsiteX0" fmla="*/ 34501 w 1183344"/>
                    <a:gd name="connsiteY0" fmla="*/ 192 h 1312042"/>
                    <a:gd name="connsiteX1" fmla="*/ 4021 w 1183344"/>
                    <a:gd name="connsiteY1" fmla="*/ 167832 h 1312042"/>
                    <a:gd name="connsiteX2" fmla="*/ 106891 w 1183344"/>
                    <a:gd name="connsiteY2" fmla="*/ 457392 h 1312042"/>
                    <a:gd name="connsiteX3" fmla="*/ 443323 w 1183344"/>
                    <a:gd name="connsiteY3" fmla="*/ 974458 h 1312042"/>
                    <a:gd name="connsiteX4" fmla="*/ 988588 w 1183344"/>
                    <a:gd name="connsiteY4" fmla="*/ 1311439 h 1312042"/>
                    <a:gd name="connsiteX5" fmla="*/ 1129597 w 1183344"/>
                    <a:gd name="connsiteY5" fmla="*/ 1057223 h 1312042"/>
                    <a:gd name="connsiteX6" fmla="*/ 1168789 w 1183344"/>
                    <a:gd name="connsiteY6" fmla="*/ 946366 h 1312042"/>
                    <a:gd name="connsiteX7" fmla="*/ 789411 w 1183344"/>
                    <a:gd name="connsiteY7" fmla="*/ 1065493 h 1312042"/>
                    <a:gd name="connsiteX8" fmla="*/ 586951 w 1183344"/>
                    <a:gd name="connsiteY8" fmla="*/ 926022 h 1312042"/>
                    <a:gd name="connsiteX9" fmla="*/ 172098 w 1183344"/>
                    <a:gd name="connsiteY9" fmla="*/ 410169 h 1312042"/>
                    <a:gd name="connsiteX10" fmla="*/ 160231 w 1183344"/>
                    <a:gd name="connsiteY10" fmla="*/ 198312 h 1312042"/>
                    <a:gd name="connsiteX11" fmla="*/ 34501 w 1183344"/>
                    <a:gd name="connsiteY11" fmla="*/ 192 h 1312042"/>
                    <a:gd name="connsiteX0" fmla="*/ 34501 w 1198549"/>
                    <a:gd name="connsiteY0" fmla="*/ 192 h 1312042"/>
                    <a:gd name="connsiteX1" fmla="*/ 4021 w 1198549"/>
                    <a:gd name="connsiteY1" fmla="*/ 167832 h 1312042"/>
                    <a:gd name="connsiteX2" fmla="*/ 106891 w 1198549"/>
                    <a:gd name="connsiteY2" fmla="*/ 457392 h 1312042"/>
                    <a:gd name="connsiteX3" fmla="*/ 443323 w 1198549"/>
                    <a:gd name="connsiteY3" fmla="*/ 974458 h 1312042"/>
                    <a:gd name="connsiteX4" fmla="*/ 988588 w 1198549"/>
                    <a:gd name="connsiteY4" fmla="*/ 1311439 h 1312042"/>
                    <a:gd name="connsiteX5" fmla="*/ 1129597 w 1198549"/>
                    <a:gd name="connsiteY5" fmla="*/ 1057223 h 1312042"/>
                    <a:gd name="connsiteX6" fmla="*/ 1186033 w 1198549"/>
                    <a:gd name="connsiteY6" fmla="*/ 929821 h 1312042"/>
                    <a:gd name="connsiteX7" fmla="*/ 789411 w 1198549"/>
                    <a:gd name="connsiteY7" fmla="*/ 1065493 h 1312042"/>
                    <a:gd name="connsiteX8" fmla="*/ 586951 w 1198549"/>
                    <a:gd name="connsiteY8" fmla="*/ 926022 h 1312042"/>
                    <a:gd name="connsiteX9" fmla="*/ 172098 w 1198549"/>
                    <a:gd name="connsiteY9" fmla="*/ 410169 h 1312042"/>
                    <a:gd name="connsiteX10" fmla="*/ 160231 w 1198549"/>
                    <a:gd name="connsiteY10" fmla="*/ 198312 h 1312042"/>
                    <a:gd name="connsiteX11" fmla="*/ 34501 w 1198549"/>
                    <a:gd name="connsiteY11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897579 w 1188971"/>
                    <a:gd name="connsiteY8" fmla="*/ 1075420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87002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78729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381"/>
                    <a:gd name="connsiteX1" fmla="*/ 4021 w 1188971"/>
                    <a:gd name="connsiteY1" fmla="*/ 167832 h 1312381"/>
                    <a:gd name="connsiteX2" fmla="*/ 106891 w 1188971"/>
                    <a:gd name="connsiteY2" fmla="*/ 457392 h 1312381"/>
                    <a:gd name="connsiteX3" fmla="*/ 468406 w 1188971"/>
                    <a:gd name="connsiteY3" fmla="*/ 952398 h 1312381"/>
                    <a:gd name="connsiteX4" fmla="*/ 988588 w 1188971"/>
                    <a:gd name="connsiteY4" fmla="*/ 1311439 h 1312381"/>
                    <a:gd name="connsiteX5" fmla="*/ 1129597 w 1188971"/>
                    <a:gd name="connsiteY5" fmla="*/ 1057223 h 1312381"/>
                    <a:gd name="connsiteX6" fmla="*/ 1186033 w 1188971"/>
                    <a:gd name="connsiteY6" fmla="*/ 929821 h 1312381"/>
                    <a:gd name="connsiteX7" fmla="*/ 1026129 w 1188971"/>
                    <a:gd name="connsiteY7" fmla="*/ 1012548 h 1312381"/>
                    <a:gd name="connsiteX8" fmla="*/ 914824 w 1188971"/>
                    <a:gd name="connsiteY8" fmla="*/ 1078729 h 1312381"/>
                    <a:gd name="connsiteX9" fmla="*/ 789411 w 1188971"/>
                    <a:gd name="connsiteY9" fmla="*/ 1065493 h 1312381"/>
                    <a:gd name="connsiteX10" fmla="*/ 586951 w 1188971"/>
                    <a:gd name="connsiteY10" fmla="*/ 926022 h 1312381"/>
                    <a:gd name="connsiteX11" fmla="*/ 172098 w 1188971"/>
                    <a:gd name="connsiteY11" fmla="*/ 410169 h 1312381"/>
                    <a:gd name="connsiteX12" fmla="*/ 160231 w 1188971"/>
                    <a:gd name="connsiteY12" fmla="*/ 198312 h 1312381"/>
                    <a:gd name="connsiteX13" fmla="*/ 34501 w 1188971"/>
                    <a:gd name="connsiteY13" fmla="*/ 192 h 1312381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4824 w 1188971"/>
                    <a:gd name="connsiteY8" fmla="*/ 1078729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9004 w 1188971"/>
                    <a:gd name="connsiteY8" fmla="*/ 1074317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9342"/>
                    <a:gd name="connsiteY0" fmla="*/ 192 h 1294909"/>
                    <a:gd name="connsiteX1" fmla="*/ 4021 w 1189342"/>
                    <a:gd name="connsiteY1" fmla="*/ 167832 h 1294909"/>
                    <a:gd name="connsiteX2" fmla="*/ 106891 w 1189342"/>
                    <a:gd name="connsiteY2" fmla="*/ 457392 h 1294909"/>
                    <a:gd name="connsiteX3" fmla="*/ 468406 w 1189342"/>
                    <a:gd name="connsiteY3" fmla="*/ 952398 h 1294909"/>
                    <a:gd name="connsiteX4" fmla="*/ 992768 w 1189342"/>
                    <a:gd name="connsiteY4" fmla="*/ 1293790 h 1294909"/>
                    <a:gd name="connsiteX5" fmla="*/ 1137958 w 1189342"/>
                    <a:gd name="connsiteY5" fmla="*/ 1061635 h 1294909"/>
                    <a:gd name="connsiteX6" fmla="*/ 1186033 w 1189342"/>
                    <a:gd name="connsiteY6" fmla="*/ 929821 h 1294909"/>
                    <a:gd name="connsiteX7" fmla="*/ 1026129 w 1189342"/>
                    <a:gd name="connsiteY7" fmla="*/ 1012548 h 1294909"/>
                    <a:gd name="connsiteX8" fmla="*/ 919004 w 1189342"/>
                    <a:gd name="connsiteY8" fmla="*/ 1074317 h 1294909"/>
                    <a:gd name="connsiteX9" fmla="*/ 789411 w 1189342"/>
                    <a:gd name="connsiteY9" fmla="*/ 1065493 h 1294909"/>
                    <a:gd name="connsiteX10" fmla="*/ 586951 w 1189342"/>
                    <a:gd name="connsiteY10" fmla="*/ 926022 h 1294909"/>
                    <a:gd name="connsiteX11" fmla="*/ 172098 w 1189342"/>
                    <a:gd name="connsiteY11" fmla="*/ 410169 h 1294909"/>
                    <a:gd name="connsiteX12" fmla="*/ 160231 w 1189342"/>
                    <a:gd name="connsiteY12" fmla="*/ 198312 h 1294909"/>
                    <a:gd name="connsiteX13" fmla="*/ 34501 w 1189342"/>
                    <a:gd name="connsiteY13" fmla="*/ 192 h 1294909"/>
                    <a:gd name="connsiteX0" fmla="*/ 34501 w 1217588"/>
                    <a:gd name="connsiteY0" fmla="*/ 192 h 1294909"/>
                    <a:gd name="connsiteX1" fmla="*/ 4021 w 1217588"/>
                    <a:gd name="connsiteY1" fmla="*/ 167832 h 1294909"/>
                    <a:gd name="connsiteX2" fmla="*/ 106891 w 1217588"/>
                    <a:gd name="connsiteY2" fmla="*/ 457392 h 1294909"/>
                    <a:gd name="connsiteX3" fmla="*/ 468406 w 1217588"/>
                    <a:gd name="connsiteY3" fmla="*/ 952398 h 1294909"/>
                    <a:gd name="connsiteX4" fmla="*/ 992768 w 1217588"/>
                    <a:gd name="connsiteY4" fmla="*/ 1293790 h 1294909"/>
                    <a:gd name="connsiteX5" fmla="*/ 1137958 w 1217588"/>
                    <a:gd name="connsiteY5" fmla="*/ 1061635 h 1294909"/>
                    <a:gd name="connsiteX6" fmla="*/ 1215296 w 1217588"/>
                    <a:gd name="connsiteY6" fmla="*/ 916585 h 1294909"/>
                    <a:gd name="connsiteX7" fmla="*/ 1026129 w 1217588"/>
                    <a:gd name="connsiteY7" fmla="*/ 1012548 h 1294909"/>
                    <a:gd name="connsiteX8" fmla="*/ 919004 w 1217588"/>
                    <a:gd name="connsiteY8" fmla="*/ 1074317 h 1294909"/>
                    <a:gd name="connsiteX9" fmla="*/ 789411 w 1217588"/>
                    <a:gd name="connsiteY9" fmla="*/ 1065493 h 1294909"/>
                    <a:gd name="connsiteX10" fmla="*/ 586951 w 1217588"/>
                    <a:gd name="connsiteY10" fmla="*/ 926022 h 1294909"/>
                    <a:gd name="connsiteX11" fmla="*/ 172098 w 1217588"/>
                    <a:gd name="connsiteY11" fmla="*/ 410169 h 1294909"/>
                    <a:gd name="connsiteX12" fmla="*/ 160231 w 1217588"/>
                    <a:gd name="connsiteY12" fmla="*/ 198312 h 1294909"/>
                    <a:gd name="connsiteX13" fmla="*/ 34501 w 1217588"/>
                    <a:gd name="connsiteY13" fmla="*/ 192 h 1294909"/>
                    <a:gd name="connsiteX0" fmla="*/ 34501 w 1262823"/>
                    <a:gd name="connsiteY0" fmla="*/ 192 h 1294909"/>
                    <a:gd name="connsiteX1" fmla="*/ 4021 w 1262823"/>
                    <a:gd name="connsiteY1" fmla="*/ 167832 h 1294909"/>
                    <a:gd name="connsiteX2" fmla="*/ 106891 w 1262823"/>
                    <a:gd name="connsiteY2" fmla="*/ 457392 h 1294909"/>
                    <a:gd name="connsiteX3" fmla="*/ 468406 w 1262823"/>
                    <a:gd name="connsiteY3" fmla="*/ 952398 h 1294909"/>
                    <a:gd name="connsiteX4" fmla="*/ 992768 w 1262823"/>
                    <a:gd name="connsiteY4" fmla="*/ 1293790 h 1294909"/>
                    <a:gd name="connsiteX5" fmla="*/ 1137958 w 1262823"/>
                    <a:gd name="connsiteY5" fmla="*/ 1061635 h 1294909"/>
                    <a:gd name="connsiteX6" fmla="*/ 1261281 w 1262823"/>
                    <a:gd name="connsiteY6" fmla="*/ 903349 h 1294909"/>
                    <a:gd name="connsiteX7" fmla="*/ 1026129 w 1262823"/>
                    <a:gd name="connsiteY7" fmla="*/ 1012548 h 1294909"/>
                    <a:gd name="connsiteX8" fmla="*/ 919004 w 1262823"/>
                    <a:gd name="connsiteY8" fmla="*/ 1074317 h 1294909"/>
                    <a:gd name="connsiteX9" fmla="*/ 789411 w 1262823"/>
                    <a:gd name="connsiteY9" fmla="*/ 1065493 h 1294909"/>
                    <a:gd name="connsiteX10" fmla="*/ 586951 w 1262823"/>
                    <a:gd name="connsiteY10" fmla="*/ 926022 h 1294909"/>
                    <a:gd name="connsiteX11" fmla="*/ 172098 w 1262823"/>
                    <a:gd name="connsiteY11" fmla="*/ 410169 h 1294909"/>
                    <a:gd name="connsiteX12" fmla="*/ 160231 w 1262823"/>
                    <a:gd name="connsiteY12" fmla="*/ 198312 h 1294909"/>
                    <a:gd name="connsiteX13" fmla="*/ 34501 w 1262823"/>
                    <a:gd name="connsiteY13" fmla="*/ 192 h 1294909"/>
                    <a:gd name="connsiteX0" fmla="*/ 34501 w 1246310"/>
                    <a:gd name="connsiteY0" fmla="*/ 192 h 1294909"/>
                    <a:gd name="connsiteX1" fmla="*/ 4021 w 1246310"/>
                    <a:gd name="connsiteY1" fmla="*/ 167832 h 1294909"/>
                    <a:gd name="connsiteX2" fmla="*/ 106891 w 1246310"/>
                    <a:gd name="connsiteY2" fmla="*/ 457392 h 1294909"/>
                    <a:gd name="connsiteX3" fmla="*/ 468406 w 1246310"/>
                    <a:gd name="connsiteY3" fmla="*/ 952398 h 1294909"/>
                    <a:gd name="connsiteX4" fmla="*/ 992768 w 1246310"/>
                    <a:gd name="connsiteY4" fmla="*/ 1293790 h 1294909"/>
                    <a:gd name="connsiteX5" fmla="*/ 1137958 w 1246310"/>
                    <a:gd name="connsiteY5" fmla="*/ 1061635 h 1294909"/>
                    <a:gd name="connsiteX6" fmla="*/ 1244559 w 1246310"/>
                    <a:gd name="connsiteY6" fmla="*/ 850404 h 1294909"/>
                    <a:gd name="connsiteX7" fmla="*/ 1026129 w 1246310"/>
                    <a:gd name="connsiteY7" fmla="*/ 1012548 h 1294909"/>
                    <a:gd name="connsiteX8" fmla="*/ 919004 w 1246310"/>
                    <a:gd name="connsiteY8" fmla="*/ 1074317 h 1294909"/>
                    <a:gd name="connsiteX9" fmla="*/ 789411 w 1246310"/>
                    <a:gd name="connsiteY9" fmla="*/ 1065493 h 1294909"/>
                    <a:gd name="connsiteX10" fmla="*/ 586951 w 1246310"/>
                    <a:gd name="connsiteY10" fmla="*/ 926022 h 1294909"/>
                    <a:gd name="connsiteX11" fmla="*/ 172098 w 1246310"/>
                    <a:gd name="connsiteY11" fmla="*/ 410169 h 1294909"/>
                    <a:gd name="connsiteX12" fmla="*/ 160231 w 1246310"/>
                    <a:gd name="connsiteY12" fmla="*/ 198312 h 1294909"/>
                    <a:gd name="connsiteX13" fmla="*/ 34501 w 1246310"/>
                    <a:gd name="connsiteY13" fmla="*/ 192 h 1294909"/>
                    <a:gd name="connsiteX0" fmla="*/ 34501 w 1247199"/>
                    <a:gd name="connsiteY0" fmla="*/ 192 h 1295135"/>
                    <a:gd name="connsiteX1" fmla="*/ 4021 w 1247199"/>
                    <a:gd name="connsiteY1" fmla="*/ 167832 h 1295135"/>
                    <a:gd name="connsiteX2" fmla="*/ 106891 w 1247199"/>
                    <a:gd name="connsiteY2" fmla="*/ 457392 h 1295135"/>
                    <a:gd name="connsiteX3" fmla="*/ 468406 w 1247199"/>
                    <a:gd name="connsiteY3" fmla="*/ 952398 h 1295135"/>
                    <a:gd name="connsiteX4" fmla="*/ 992768 w 1247199"/>
                    <a:gd name="connsiteY4" fmla="*/ 1293790 h 1295135"/>
                    <a:gd name="connsiteX5" fmla="*/ 1179763 w 1247199"/>
                    <a:gd name="connsiteY5" fmla="*/ 1070460 h 1295135"/>
                    <a:gd name="connsiteX6" fmla="*/ 1244559 w 1247199"/>
                    <a:gd name="connsiteY6" fmla="*/ 850404 h 1295135"/>
                    <a:gd name="connsiteX7" fmla="*/ 1026129 w 1247199"/>
                    <a:gd name="connsiteY7" fmla="*/ 1012548 h 1295135"/>
                    <a:gd name="connsiteX8" fmla="*/ 919004 w 1247199"/>
                    <a:gd name="connsiteY8" fmla="*/ 1074317 h 1295135"/>
                    <a:gd name="connsiteX9" fmla="*/ 789411 w 1247199"/>
                    <a:gd name="connsiteY9" fmla="*/ 1065493 h 1295135"/>
                    <a:gd name="connsiteX10" fmla="*/ 586951 w 1247199"/>
                    <a:gd name="connsiteY10" fmla="*/ 926022 h 1295135"/>
                    <a:gd name="connsiteX11" fmla="*/ 172098 w 1247199"/>
                    <a:gd name="connsiteY11" fmla="*/ 410169 h 1295135"/>
                    <a:gd name="connsiteX12" fmla="*/ 160231 w 1247199"/>
                    <a:gd name="connsiteY12" fmla="*/ 198312 h 1295135"/>
                    <a:gd name="connsiteX13" fmla="*/ 34501 w 1247199"/>
                    <a:gd name="connsiteY13" fmla="*/ 192 h 1295135"/>
                    <a:gd name="connsiteX0" fmla="*/ 34501 w 1246101"/>
                    <a:gd name="connsiteY0" fmla="*/ 192 h 1294619"/>
                    <a:gd name="connsiteX1" fmla="*/ 4021 w 1246101"/>
                    <a:gd name="connsiteY1" fmla="*/ 167832 h 1294619"/>
                    <a:gd name="connsiteX2" fmla="*/ 106891 w 1246101"/>
                    <a:gd name="connsiteY2" fmla="*/ 457392 h 1294619"/>
                    <a:gd name="connsiteX3" fmla="*/ 468406 w 1246101"/>
                    <a:gd name="connsiteY3" fmla="*/ 952398 h 1294619"/>
                    <a:gd name="connsiteX4" fmla="*/ 992768 w 1246101"/>
                    <a:gd name="connsiteY4" fmla="*/ 1293790 h 1294619"/>
                    <a:gd name="connsiteX5" fmla="*/ 1121237 w 1246101"/>
                    <a:gd name="connsiteY5" fmla="*/ 1048399 h 1294619"/>
                    <a:gd name="connsiteX6" fmla="*/ 1244559 w 1246101"/>
                    <a:gd name="connsiteY6" fmla="*/ 850404 h 1294619"/>
                    <a:gd name="connsiteX7" fmla="*/ 1026129 w 1246101"/>
                    <a:gd name="connsiteY7" fmla="*/ 1012548 h 1294619"/>
                    <a:gd name="connsiteX8" fmla="*/ 919004 w 1246101"/>
                    <a:gd name="connsiteY8" fmla="*/ 1074317 h 1294619"/>
                    <a:gd name="connsiteX9" fmla="*/ 789411 w 1246101"/>
                    <a:gd name="connsiteY9" fmla="*/ 1065493 h 1294619"/>
                    <a:gd name="connsiteX10" fmla="*/ 586951 w 1246101"/>
                    <a:gd name="connsiteY10" fmla="*/ 926022 h 1294619"/>
                    <a:gd name="connsiteX11" fmla="*/ 172098 w 1246101"/>
                    <a:gd name="connsiteY11" fmla="*/ 410169 h 1294619"/>
                    <a:gd name="connsiteX12" fmla="*/ 160231 w 1246101"/>
                    <a:gd name="connsiteY12" fmla="*/ 198312 h 1294619"/>
                    <a:gd name="connsiteX13" fmla="*/ 34501 w 1246101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19004 w 1246507"/>
                    <a:gd name="connsiteY8" fmla="*/ 1074317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8590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55392 w 1254732"/>
                    <a:gd name="connsiteY7" fmla="*/ 1012548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30309 w 1254732"/>
                    <a:gd name="connsiteY7" fmla="*/ 950779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72114 w 1254732"/>
                    <a:gd name="connsiteY7" fmla="*/ 972840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54732" h="1294619">
                      <a:moveTo>
                        <a:pt x="34501" y="192"/>
                      </a:moveTo>
                      <a:cubicBezTo>
                        <a:pt x="8466" y="-4888"/>
                        <a:pt x="-8044" y="91632"/>
                        <a:pt x="4021" y="167832"/>
                      </a:cubicBezTo>
                      <a:cubicBezTo>
                        <a:pt x="16086" y="244032"/>
                        <a:pt x="29494" y="326631"/>
                        <a:pt x="106891" y="457392"/>
                      </a:cubicBezTo>
                      <a:cubicBezTo>
                        <a:pt x="184288" y="588153"/>
                        <a:pt x="320760" y="812998"/>
                        <a:pt x="468406" y="952398"/>
                      </a:cubicBezTo>
                      <a:cubicBezTo>
                        <a:pt x="616052" y="1091798"/>
                        <a:pt x="879086" y="1277790"/>
                        <a:pt x="992768" y="1293790"/>
                      </a:cubicBezTo>
                      <a:cubicBezTo>
                        <a:pt x="1106450" y="1309790"/>
                        <a:pt x="1138757" y="1089390"/>
                        <a:pt x="1150501" y="1048399"/>
                      </a:cubicBezTo>
                      <a:cubicBezTo>
                        <a:pt x="1162245" y="1007408"/>
                        <a:pt x="1269903" y="830551"/>
                        <a:pt x="1252920" y="823932"/>
                      </a:cubicBezTo>
                      <a:cubicBezTo>
                        <a:pt x="1235937" y="817314"/>
                        <a:pt x="1116009" y="939750"/>
                        <a:pt x="1072114" y="972840"/>
                      </a:cubicBezTo>
                      <a:cubicBezTo>
                        <a:pt x="1024038" y="997107"/>
                        <a:pt x="996343" y="1035435"/>
                        <a:pt x="956629" y="1043432"/>
                      </a:cubicBezTo>
                      <a:cubicBezTo>
                        <a:pt x="890525" y="1066044"/>
                        <a:pt x="858426" y="1091772"/>
                        <a:pt x="810313" y="1069906"/>
                      </a:cubicBezTo>
                      <a:cubicBezTo>
                        <a:pt x="774741" y="1021568"/>
                        <a:pt x="680778" y="1027154"/>
                        <a:pt x="574409" y="917198"/>
                      </a:cubicBezTo>
                      <a:cubicBezTo>
                        <a:pt x="468040" y="807242"/>
                        <a:pt x="243218" y="531454"/>
                        <a:pt x="172098" y="410169"/>
                      </a:cubicBezTo>
                      <a:cubicBezTo>
                        <a:pt x="100978" y="288884"/>
                        <a:pt x="183164" y="266641"/>
                        <a:pt x="160231" y="198312"/>
                      </a:cubicBezTo>
                      <a:cubicBezTo>
                        <a:pt x="137298" y="129983"/>
                        <a:pt x="60536" y="5272"/>
                        <a:pt x="34501" y="192"/>
                      </a:cubicBezTo>
                      <a:close/>
                    </a:path>
                  </a:pathLst>
                </a:custGeom>
                <a:solidFill>
                  <a:srgbClr val="C7DC83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4" name="椭圆 223"/>
                <p:cNvSpPr/>
                <p:nvPr/>
              </p:nvSpPr>
              <p:spPr>
                <a:xfrm rot="21172904">
                  <a:off x="1810847" y="2403903"/>
                  <a:ext cx="287242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5" name="椭圆 224"/>
                <p:cNvSpPr/>
                <p:nvPr/>
              </p:nvSpPr>
              <p:spPr>
                <a:xfrm rot="20701164">
                  <a:off x="2552240" y="3579377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6" name="椭圆 225"/>
                <p:cNvSpPr/>
                <p:nvPr/>
              </p:nvSpPr>
              <p:spPr>
                <a:xfrm rot="19798673">
                  <a:off x="2679852" y="3481199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椭圆 226"/>
                <p:cNvSpPr/>
                <p:nvPr/>
              </p:nvSpPr>
              <p:spPr>
                <a:xfrm rot="18270662">
                  <a:off x="2916619" y="3351964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8" name="椭圆 227"/>
                <p:cNvSpPr/>
                <p:nvPr/>
              </p:nvSpPr>
              <p:spPr>
                <a:xfrm rot="17803639">
                  <a:off x="2885775" y="3366115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9" name="椭圆 228"/>
                <p:cNvSpPr/>
                <p:nvPr/>
              </p:nvSpPr>
              <p:spPr>
                <a:xfrm rot="21172904">
                  <a:off x="1843072" y="2282648"/>
                  <a:ext cx="207495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0" name="椭圆 229"/>
                <p:cNvSpPr/>
                <p:nvPr/>
              </p:nvSpPr>
              <p:spPr>
                <a:xfrm rot="2503115">
                  <a:off x="2749585" y="3845944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1" name="任意多边形 230"/>
                <p:cNvSpPr/>
                <p:nvPr/>
              </p:nvSpPr>
              <p:spPr>
                <a:xfrm rot="20846767">
                  <a:off x="3132155" y="3158467"/>
                  <a:ext cx="435586" cy="35214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486D2C"/>
                </a:solidFill>
                <a:ln>
                  <a:noFill/>
                </a:ln>
                <a:effectLst>
                  <a:innerShdw blurRad="63500" dist="50800" dir="16200000">
                    <a:srgbClr val="486D2C">
                      <a:alpha val="50000"/>
                    </a:srgbClr>
                  </a:innerShdw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2" name="任意多边形 231"/>
                <p:cNvSpPr/>
                <p:nvPr/>
              </p:nvSpPr>
              <p:spPr>
                <a:xfrm rot="2260229">
                  <a:off x="3139473" y="3469355"/>
                  <a:ext cx="257685" cy="20832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6C8D3D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3" name="椭圆 232"/>
                <p:cNvSpPr/>
                <p:nvPr/>
              </p:nvSpPr>
              <p:spPr>
                <a:xfrm rot="3260918">
                  <a:off x="2815202" y="3730545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4" name="椭圆 233"/>
                <p:cNvSpPr/>
                <p:nvPr/>
              </p:nvSpPr>
              <p:spPr>
                <a:xfrm rot="7095940">
                  <a:off x="2927194" y="358846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 rot="8262946">
                  <a:off x="3016219" y="3511920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6" name="椭圆 235"/>
                <p:cNvSpPr/>
                <p:nvPr/>
              </p:nvSpPr>
              <p:spPr>
                <a:xfrm rot="6387305">
                  <a:off x="3046630" y="3470977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7" name="椭圆 236"/>
                <p:cNvSpPr/>
                <p:nvPr/>
              </p:nvSpPr>
              <p:spPr>
                <a:xfrm rot="6387305">
                  <a:off x="3074128" y="340229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8" name="椭圆 237"/>
                <p:cNvSpPr/>
                <p:nvPr/>
              </p:nvSpPr>
              <p:spPr>
                <a:xfrm rot="4723945">
                  <a:off x="3107636" y="3253935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椭圆 238"/>
                <p:cNvSpPr/>
                <p:nvPr/>
              </p:nvSpPr>
              <p:spPr>
                <a:xfrm rot="6838728">
                  <a:off x="3033322" y="3483077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0" name="椭圆 239"/>
                <p:cNvSpPr/>
                <p:nvPr/>
              </p:nvSpPr>
              <p:spPr>
                <a:xfrm rot="6838728">
                  <a:off x="3180533" y="3427986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椭圆 240"/>
                <p:cNvSpPr/>
                <p:nvPr/>
              </p:nvSpPr>
              <p:spPr>
                <a:xfrm rot="6838728">
                  <a:off x="3142155" y="3575064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椭圆 241"/>
                <p:cNvSpPr/>
                <p:nvPr/>
              </p:nvSpPr>
              <p:spPr>
                <a:xfrm rot="6838728">
                  <a:off x="3175450" y="3452937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3" name="椭圆 242"/>
                <p:cNvSpPr/>
                <p:nvPr/>
              </p:nvSpPr>
              <p:spPr>
                <a:xfrm rot="6838728">
                  <a:off x="3065012" y="3574725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4" name="椭圆 243"/>
                <p:cNvSpPr/>
                <p:nvPr/>
              </p:nvSpPr>
              <p:spPr>
                <a:xfrm rot="6838728">
                  <a:off x="3203958" y="3449376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5" name="椭圆 244"/>
                <p:cNvSpPr/>
                <p:nvPr/>
              </p:nvSpPr>
              <p:spPr>
                <a:xfrm rot="6838728">
                  <a:off x="3088968" y="3414301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任意多边形 245"/>
                <p:cNvSpPr/>
                <p:nvPr/>
              </p:nvSpPr>
              <p:spPr>
                <a:xfrm>
                  <a:off x="2678622" y="3343338"/>
                  <a:ext cx="720092" cy="1027057"/>
                </a:xfrm>
                <a:custGeom>
                  <a:avLst/>
                  <a:gdLst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23875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4782 w 720092"/>
                    <a:gd name="connsiteY10" fmla="*/ 99822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20092" h="1027057">
                      <a:moveTo>
                        <a:pt x="720092" y="0"/>
                      </a:moveTo>
                      <a:cubicBezTo>
                        <a:pt x="696755" y="27146"/>
                        <a:pt x="673419" y="54293"/>
                        <a:pt x="655322" y="95250"/>
                      </a:cubicBezTo>
                      <a:cubicBezTo>
                        <a:pt x="637225" y="136207"/>
                        <a:pt x="632462" y="188595"/>
                        <a:pt x="611507" y="245745"/>
                      </a:cubicBezTo>
                      <a:cubicBezTo>
                        <a:pt x="590552" y="302895"/>
                        <a:pt x="542609" y="394018"/>
                        <a:pt x="529592" y="438150"/>
                      </a:cubicBezTo>
                      <a:cubicBezTo>
                        <a:pt x="516575" y="482282"/>
                        <a:pt x="542609" y="494348"/>
                        <a:pt x="533402" y="510540"/>
                      </a:cubicBezTo>
                      <a:cubicBezTo>
                        <a:pt x="524195" y="526732"/>
                        <a:pt x="501969" y="508635"/>
                        <a:pt x="474347" y="535305"/>
                      </a:cubicBezTo>
                      <a:cubicBezTo>
                        <a:pt x="446725" y="561975"/>
                        <a:pt x="396877" y="631825"/>
                        <a:pt x="367667" y="670560"/>
                      </a:cubicBezTo>
                      <a:cubicBezTo>
                        <a:pt x="338457" y="709295"/>
                        <a:pt x="318454" y="739775"/>
                        <a:pt x="299087" y="767715"/>
                      </a:cubicBezTo>
                      <a:cubicBezTo>
                        <a:pt x="279719" y="795655"/>
                        <a:pt x="267972" y="814705"/>
                        <a:pt x="251462" y="838200"/>
                      </a:cubicBezTo>
                      <a:cubicBezTo>
                        <a:pt x="234952" y="861695"/>
                        <a:pt x="217807" y="882015"/>
                        <a:pt x="200027" y="908685"/>
                      </a:cubicBezTo>
                      <a:cubicBezTo>
                        <a:pt x="182247" y="935355"/>
                        <a:pt x="164149" y="984568"/>
                        <a:pt x="144782" y="998220"/>
                      </a:cubicBezTo>
                      <a:cubicBezTo>
                        <a:pt x="125415" y="1011872"/>
                        <a:pt x="101285" y="988060"/>
                        <a:pt x="83822" y="990600"/>
                      </a:cubicBezTo>
                      <a:cubicBezTo>
                        <a:pt x="66359" y="993140"/>
                        <a:pt x="53977" y="1007745"/>
                        <a:pt x="40007" y="1013460"/>
                      </a:cubicBezTo>
                      <a:cubicBezTo>
                        <a:pt x="26037" y="1019175"/>
                        <a:pt x="-315" y="1032192"/>
                        <a:pt x="2" y="1024890"/>
                      </a:cubicBezTo>
                    </a:path>
                  </a:pathLst>
                </a:custGeom>
                <a:noFill/>
                <a:ln>
                  <a:solidFill>
                    <a:srgbClr val="871D25"/>
                  </a:solidFill>
                </a:ln>
                <a:effectLst>
                  <a:softEdge rad="63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250" name="组合 249"/>
          <p:cNvGrpSpPr/>
          <p:nvPr/>
        </p:nvGrpSpPr>
        <p:grpSpPr>
          <a:xfrm>
            <a:off x="8263694" y="4510925"/>
            <a:ext cx="3144346" cy="1179863"/>
            <a:chOff x="5085517" y="1329252"/>
            <a:chExt cx="7204115" cy="2703223"/>
          </a:xfrm>
        </p:grpSpPr>
        <p:sp>
          <p:nvSpPr>
            <p:cNvPr id="251" name="任意多边形 250"/>
            <p:cNvSpPr/>
            <p:nvPr/>
          </p:nvSpPr>
          <p:spPr>
            <a:xfrm rot="20393632">
              <a:off x="6282594" y="1645732"/>
              <a:ext cx="5743856" cy="1430472"/>
            </a:xfrm>
            <a:custGeom>
              <a:avLst/>
              <a:gdLst>
                <a:gd name="connsiteX0" fmla="*/ 0 w 6085840"/>
                <a:gd name="connsiteY0" fmla="*/ 447040 h 1414908"/>
                <a:gd name="connsiteX1" fmla="*/ 375920 w 6085840"/>
                <a:gd name="connsiteY1" fmla="*/ 436880 h 1414908"/>
                <a:gd name="connsiteX2" fmla="*/ 812800 w 6085840"/>
                <a:gd name="connsiteY2" fmla="*/ 873760 h 1414908"/>
                <a:gd name="connsiteX3" fmla="*/ 1229360 w 6085840"/>
                <a:gd name="connsiteY3" fmla="*/ 1066800 h 1414908"/>
                <a:gd name="connsiteX4" fmla="*/ 1554480 w 6085840"/>
                <a:gd name="connsiteY4" fmla="*/ 1290320 h 1414908"/>
                <a:gd name="connsiteX5" fmla="*/ 2265680 w 6085840"/>
                <a:gd name="connsiteY5" fmla="*/ 1412240 h 1414908"/>
                <a:gd name="connsiteX6" fmla="*/ 4023360 w 6085840"/>
                <a:gd name="connsiteY6" fmla="*/ 1178560 h 1414908"/>
                <a:gd name="connsiteX7" fmla="*/ 5120640 w 6085840"/>
                <a:gd name="connsiteY7" fmla="*/ 721360 h 1414908"/>
                <a:gd name="connsiteX8" fmla="*/ 6085840 w 6085840"/>
                <a:gd name="connsiteY8" fmla="*/ 0 h 1414908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737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483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299208"/>
                <a:gd name="connsiteX1" fmla="*/ 375920 w 6085840"/>
                <a:gd name="connsiteY1" fmla="*/ 436880 h 1299208"/>
                <a:gd name="connsiteX2" fmla="*/ 812800 w 6085840"/>
                <a:gd name="connsiteY2" fmla="*/ 848360 h 1299208"/>
                <a:gd name="connsiteX3" fmla="*/ 1137920 w 6085840"/>
                <a:gd name="connsiteY3" fmla="*/ 1092200 h 1299208"/>
                <a:gd name="connsiteX4" fmla="*/ 1554480 w 6085840"/>
                <a:gd name="connsiteY4" fmla="*/ 1290320 h 1299208"/>
                <a:gd name="connsiteX5" fmla="*/ 3129310 w 6085840"/>
                <a:gd name="connsiteY5" fmla="*/ 1256270 h 1299208"/>
                <a:gd name="connsiteX6" fmla="*/ 4023360 w 6085840"/>
                <a:gd name="connsiteY6" fmla="*/ 1178560 h 1299208"/>
                <a:gd name="connsiteX7" fmla="*/ 5120640 w 6085840"/>
                <a:gd name="connsiteY7" fmla="*/ 721360 h 1299208"/>
                <a:gd name="connsiteX8" fmla="*/ 6085840 w 6085840"/>
                <a:gd name="connsiteY8" fmla="*/ 0 h 1299208"/>
                <a:gd name="connsiteX0" fmla="*/ 0 w 6085840"/>
                <a:gd name="connsiteY0" fmla="*/ 447040 h 1322978"/>
                <a:gd name="connsiteX1" fmla="*/ 375920 w 6085840"/>
                <a:gd name="connsiteY1" fmla="*/ 436880 h 1322978"/>
                <a:gd name="connsiteX2" fmla="*/ 812800 w 6085840"/>
                <a:gd name="connsiteY2" fmla="*/ 848360 h 1322978"/>
                <a:gd name="connsiteX3" fmla="*/ 1137920 w 6085840"/>
                <a:gd name="connsiteY3" fmla="*/ 1092200 h 1322978"/>
                <a:gd name="connsiteX4" fmla="*/ 1554480 w 6085840"/>
                <a:gd name="connsiteY4" fmla="*/ 1290320 h 1322978"/>
                <a:gd name="connsiteX5" fmla="*/ 3129310 w 6085840"/>
                <a:gd name="connsiteY5" fmla="*/ 1256270 h 1322978"/>
                <a:gd name="connsiteX6" fmla="*/ 4023360 w 6085840"/>
                <a:gd name="connsiteY6" fmla="*/ 1178560 h 1322978"/>
                <a:gd name="connsiteX7" fmla="*/ 5120640 w 6085840"/>
                <a:gd name="connsiteY7" fmla="*/ 721360 h 1322978"/>
                <a:gd name="connsiteX8" fmla="*/ 6085840 w 6085840"/>
                <a:gd name="connsiteY8" fmla="*/ 0 h 1322978"/>
                <a:gd name="connsiteX0" fmla="*/ 0 w 6085840"/>
                <a:gd name="connsiteY0" fmla="*/ 447040 h 1394599"/>
                <a:gd name="connsiteX1" fmla="*/ 375920 w 6085840"/>
                <a:gd name="connsiteY1" fmla="*/ 436880 h 1394599"/>
                <a:gd name="connsiteX2" fmla="*/ 812800 w 6085840"/>
                <a:gd name="connsiteY2" fmla="*/ 848360 h 1394599"/>
                <a:gd name="connsiteX3" fmla="*/ 1137920 w 6085840"/>
                <a:gd name="connsiteY3" fmla="*/ 1092200 h 1394599"/>
                <a:gd name="connsiteX4" fmla="*/ 1554480 w 6085840"/>
                <a:gd name="connsiteY4" fmla="*/ 1290320 h 1394599"/>
                <a:gd name="connsiteX5" fmla="*/ 3260883 w 6085840"/>
                <a:gd name="connsiteY5" fmla="*/ 1353614 h 1394599"/>
                <a:gd name="connsiteX6" fmla="*/ 4023360 w 6085840"/>
                <a:gd name="connsiteY6" fmla="*/ 1178560 h 1394599"/>
                <a:gd name="connsiteX7" fmla="*/ 5120640 w 6085840"/>
                <a:gd name="connsiteY7" fmla="*/ 721360 h 1394599"/>
                <a:gd name="connsiteX8" fmla="*/ 6085840 w 6085840"/>
                <a:gd name="connsiteY8" fmla="*/ 0 h 1394599"/>
                <a:gd name="connsiteX0" fmla="*/ 0 w 6085840"/>
                <a:gd name="connsiteY0" fmla="*/ 447040 h 1443123"/>
                <a:gd name="connsiteX1" fmla="*/ 375920 w 6085840"/>
                <a:gd name="connsiteY1" fmla="*/ 436880 h 1443123"/>
                <a:gd name="connsiteX2" fmla="*/ 812800 w 6085840"/>
                <a:gd name="connsiteY2" fmla="*/ 848360 h 1443123"/>
                <a:gd name="connsiteX3" fmla="*/ 1137920 w 6085840"/>
                <a:gd name="connsiteY3" fmla="*/ 1092200 h 1443123"/>
                <a:gd name="connsiteX4" fmla="*/ 2447461 w 6085840"/>
                <a:gd name="connsiteY4" fmla="*/ 1430333 h 1443123"/>
                <a:gd name="connsiteX5" fmla="*/ 3260883 w 6085840"/>
                <a:gd name="connsiteY5" fmla="*/ 1353614 h 1443123"/>
                <a:gd name="connsiteX6" fmla="*/ 4023360 w 6085840"/>
                <a:gd name="connsiteY6" fmla="*/ 1178560 h 1443123"/>
                <a:gd name="connsiteX7" fmla="*/ 5120640 w 6085840"/>
                <a:gd name="connsiteY7" fmla="*/ 721360 h 1443123"/>
                <a:gd name="connsiteX8" fmla="*/ 6085840 w 6085840"/>
                <a:gd name="connsiteY8" fmla="*/ 0 h 1443123"/>
                <a:gd name="connsiteX0" fmla="*/ 0 w 6085840"/>
                <a:gd name="connsiteY0" fmla="*/ 447040 h 1438232"/>
                <a:gd name="connsiteX1" fmla="*/ 375920 w 6085840"/>
                <a:gd name="connsiteY1" fmla="*/ 436880 h 1438232"/>
                <a:gd name="connsiteX2" fmla="*/ 812800 w 6085840"/>
                <a:gd name="connsiteY2" fmla="*/ 848360 h 1438232"/>
                <a:gd name="connsiteX3" fmla="*/ 1842794 w 6085840"/>
                <a:gd name="connsiteY3" fmla="*/ 1369905 h 1438232"/>
                <a:gd name="connsiteX4" fmla="*/ 2447461 w 6085840"/>
                <a:gd name="connsiteY4" fmla="*/ 1430333 h 1438232"/>
                <a:gd name="connsiteX5" fmla="*/ 3260883 w 6085840"/>
                <a:gd name="connsiteY5" fmla="*/ 1353614 h 1438232"/>
                <a:gd name="connsiteX6" fmla="*/ 4023360 w 6085840"/>
                <a:gd name="connsiteY6" fmla="*/ 1178560 h 1438232"/>
                <a:gd name="connsiteX7" fmla="*/ 5120640 w 6085840"/>
                <a:gd name="connsiteY7" fmla="*/ 721360 h 1438232"/>
                <a:gd name="connsiteX8" fmla="*/ 6085840 w 6085840"/>
                <a:gd name="connsiteY8" fmla="*/ 0 h 1438232"/>
                <a:gd name="connsiteX0" fmla="*/ 0 w 6085840"/>
                <a:gd name="connsiteY0" fmla="*/ 447040 h 1430472"/>
                <a:gd name="connsiteX1" fmla="*/ 375920 w 6085840"/>
                <a:gd name="connsiteY1" fmla="*/ 436880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6085840"/>
                <a:gd name="connsiteY0" fmla="*/ 447040 h 1430472"/>
                <a:gd name="connsiteX1" fmla="*/ 807582 w 6085840"/>
                <a:gd name="connsiteY1" fmla="*/ 1165373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5743856"/>
                <a:gd name="connsiteY0" fmla="*/ 1044346 h 1430472"/>
                <a:gd name="connsiteX1" fmla="*/ 465598 w 5743856"/>
                <a:gd name="connsiteY1" fmla="*/ 1165373 h 1430472"/>
                <a:gd name="connsiteX2" fmla="*/ 943366 w 5743856"/>
                <a:gd name="connsiteY2" fmla="*/ 1277076 h 1430472"/>
                <a:gd name="connsiteX3" fmla="*/ 1500810 w 5743856"/>
                <a:gd name="connsiteY3" fmla="*/ 1369905 h 1430472"/>
                <a:gd name="connsiteX4" fmla="*/ 2105477 w 5743856"/>
                <a:gd name="connsiteY4" fmla="*/ 1430333 h 1430472"/>
                <a:gd name="connsiteX5" fmla="*/ 2918899 w 5743856"/>
                <a:gd name="connsiteY5" fmla="*/ 1353614 h 1430472"/>
                <a:gd name="connsiteX6" fmla="*/ 3681376 w 5743856"/>
                <a:gd name="connsiteY6" fmla="*/ 1178560 h 1430472"/>
                <a:gd name="connsiteX7" fmla="*/ 4778656 w 5743856"/>
                <a:gd name="connsiteY7" fmla="*/ 721360 h 1430472"/>
                <a:gd name="connsiteX8" fmla="*/ 5743856 w 5743856"/>
                <a:gd name="connsiteY8" fmla="*/ 0 h 143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3856" h="1430472">
                  <a:moveTo>
                    <a:pt x="0" y="1044346"/>
                  </a:moveTo>
                  <a:cubicBezTo>
                    <a:pt x="120226" y="1003706"/>
                    <a:pt x="308370" y="1126585"/>
                    <a:pt x="465598" y="1165373"/>
                  </a:cubicBezTo>
                  <a:cubicBezTo>
                    <a:pt x="622826" y="1204161"/>
                    <a:pt x="770831" y="1242987"/>
                    <a:pt x="943366" y="1277076"/>
                  </a:cubicBezTo>
                  <a:cubicBezTo>
                    <a:pt x="1115901" y="1311165"/>
                    <a:pt x="1307125" y="1344362"/>
                    <a:pt x="1500810" y="1369905"/>
                  </a:cubicBezTo>
                  <a:cubicBezTo>
                    <a:pt x="1694495" y="1395448"/>
                    <a:pt x="1869129" y="1433048"/>
                    <a:pt x="2105477" y="1430333"/>
                  </a:cubicBezTo>
                  <a:cubicBezTo>
                    <a:pt x="2341825" y="1427618"/>
                    <a:pt x="2656249" y="1395576"/>
                    <a:pt x="2918899" y="1353614"/>
                  </a:cubicBezTo>
                  <a:cubicBezTo>
                    <a:pt x="3181549" y="1311652"/>
                    <a:pt x="3371417" y="1283936"/>
                    <a:pt x="3681376" y="1178560"/>
                  </a:cubicBezTo>
                  <a:cubicBezTo>
                    <a:pt x="3991335" y="1073184"/>
                    <a:pt x="4434909" y="917787"/>
                    <a:pt x="4778656" y="721360"/>
                  </a:cubicBezTo>
                  <a:cubicBezTo>
                    <a:pt x="5122403" y="524933"/>
                    <a:pt x="5433129" y="262466"/>
                    <a:pt x="5743856" y="0"/>
                  </a:cubicBezTo>
                </a:path>
              </a:pathLst>
            </a:custGeom>
            <a:noFill/>
            <a:ln w="117475">
              <a:gradFill>
                <a:gsLst>
                  <a:gs pos="0">
                    <a:srgbClr val="EB6961">
                      <a:alpha val="0"/>
                    </a:srgbClr>
                  </a:gs>
                  <a:gs pos="51000">
                    <a:srgbClr val="EB9893">
                      <a:alpha val="0"/>
                    </a:srgbClr>
                  </a:gs>
                  <a:gs pos="83000">
                    <a:srgbClr val="EB9893">
                      <a:alpha val="15000"/>
                    </a:srgbClr>
                  </a:gs>
                  <a:gs pos="100000">
                    <a:srgbClr val="EB9893">
                      <a:alpha val="0"/>
                    </a:srgbClr>
                  </a:gs>
                </a:gsLst>
                <a:lin ang="6000000" scaled="0"/>
              </a:gradFill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2" name="组合 251"/>
            <p:cNvGrpSpPr/>
            <p:nvPr/>
          </p:nvGrpSpPr>
          <p:grpSpPr>
            <a:xfrm>
              <a:off x="5085517" y="1329252"/>
              <a:ext cx="7204115" cy="2703223"/>
              <a:chOff x="962097" y="2164193"/>
              <a:chExt cx="10443628" cy="3918796"/>
            </a:xfrm>
          </p:grpSpPr>
          <p:sp>
            <p:nvSpPr>
              <p:cNvPr id="253" name="任意多边形 252"/>
              <p:cNvSpPr/>
              <p:nvPr/>
            </p:nvSpPr>
            <p:spPr>
              <a:xfrm rot="21078304">
                <a:off x="3103053" y="2540941"/>
                <a:ext cx="8302672" cy="2539595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solidFill>
                <a:srgbClr val="900B17"/>
              </a:solidFill>
              <a:ln>
                <a:noFill/>
              </a:ln>
              <a:effectLst>
                <a:softEdge rad="393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962097" y="2164193"/>
                <a:ext cx="9984764" cy="3918796"/>
                <a:chOff x="962097" y="2164193"/>
                <a:chExt cx="9984764" cy="3918796"/>
              </a:xfrm>
            </p:grpSpPr>
            <p:sp>
              <p:nvSpPr>
                <p:cNvPr id="255" name="椭圆 254"/>
                <p:cNvSpPr/>
                <p:nvPr/>
              </p:nvSpPr>
              <p:spPr>
                <a:xfrm>
                  <a:off x="962097" y="4925758"/>
                  <a:ext cx="7686995" cy="1157231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DFD5CE"/>
                    </a:gs>
                    <a:gs pos="55000">
                      <a:srgbClr val="816051"/>
                    </a:gs>
                    <a:gs pos="14000">
                      <a:srgbClr val="532C2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6" name="任意多边形 255"/>
                <p:cNvSpPr/>
                <p:nvPr/>
              </p:nvSpPr>
              <p:spPr>
                <a:xfrm>
                  <a:off x="2610272" y="2436513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100000">
                      <a:srgbClr val="8F0A15">
                        <a:lumMod val="96000"/>
                        <a:lumOff val="4000"/>
                      </a:srgbClr>
                    </a:gs>
                    <a:gs pos="27000">
                      <a:srgbClr val="E75040"/>
                    </a:gs>
                    <a:gs pos="11000">
                      <a:srgbClr val="E75040"/>
                    </a:gs>
                    <a:gs pos="0">
                      <a:srgbClr val="E75040"/>
                    </a:gs>
                    <a:gs pos="43000">
                      <a:srgbClr val="E8352D"/>
                    </a:gs>
                    <a:gs pos="100000">
                      <a:srgbClr val="530A0B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 rot="19127706">
                  <a:off x="8523488" y="2920046"/>
                  <a:ext cx="2010719" cy="8545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840815">
                        <a:alpha val="39000"/>
                      </a:srgbClr>
                    </a:gs>
                    <a:gs pos="61000">
                      <a:srgbClr val="B02020">
                        <a:alpha val="58000"/>
                      </a:srgbClr>
                    </a:gs>
                  </a:gsLst>
                  <a:lin ang="2700000" scaled="1"/>
                  <a:tileRect/>
                </a:gra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8" name="任意多边形 257"/>
                <p:cNvSpPr/>
                <p:nvPr/>
              </p:nvSpPr>
              <p:spPr>
                <a:xfrm>
                  <a:off x="3024340" y="2338032"/>
                  <a:ext cx="7542370" cy="2438892"/>
                </a:xfrm>
                <a:custGeom>
                  <a:avLst/>
                  <a:gdLst>
                    <a:gd name="connsiteX0" fmla="*/ 317697 w 7381932"/>
                    <a:gd name="connsiteY0" fmla="*/ 1164946 h 2387013"/>
                    <a:gd name="connsiteX1" fmla="*/ 96717 w 7381932"/>
                    <a:gd name="connsiteY1" fmla="*/ 1637386 h 2387013"/>
                    <a:gd name="connsiteX2" fmla="*/ 5277 w 7381932"/>
                    <a:gd name="connsiteY2" fmla="*/ 1896466 h 2387013"/>
                    <a:gd name="connsiteX3" fmla="*/ 241497 w 7381932"/>
                    <a:gd name="connsiteY3" fmla="*/ 2048866 h 2387013"/>
                    <a:gd name="connsiteX4" fmla="*/ 317697 w 7381932"/>
                    <a:gd name="connsiteY4" fmla="*/ 2071726 h 2387013"/>
                    <a:gd name="connsiteX5" fmla="*/ 797757 w 7381932"/>
                    <a:gd name="connsiteY5" fmla="*/ 2079346 h 2387013"/>
                    <a:gd name="connsiteX6" fmla="*/ 1064457 w 7381932"/>
                    <a:gd name="connsiteY6" fmla="*/ 2102206 h 2387013"/>
                    <a:gd name="connsiteX7" fmla="*/ 1247337 w 7381932"/>
                    <a:gd name="connsiteY7" fmla="*/ 2193646 h 2387013"/>
                    <a:gd name="connsiteX8" fmla="*/ 1422597 w 7381932"/>
                    <a:gd name="connsiteY8" fmla="*/ 2346046 h 2387013"/>
                    <a:gd name="connsiteX9" fmla="*/ 1681677 w 7381932"/>
                    <a:gd name="connsiteY9" fmla="*/ 2239366 h 2387013"/>
                    <a:gd name="connsiteX10" fmla="*/ 2489397 w 7381932"/>
                    <a:gd name="connsiteY10" fmla="*/ 2384146 h 2387013"/>
                    <a:gd name="connsiteX11" fmla="*/ 4264857 w 7381932"/>
                    <a:gd name="connsiteY11" fmla="*/ 2269846 h 2387013"/>
                    <a:gd name="connsiteX12" fmla="*/ 5819337 w 7381932"/>
                    <a:gd name="connsiteY12" fmla="*/ 1591666 h 2387013"/>
                    <a:gd name="connsiteX13" fmla="*/ 6695637 w 7381932"/>
                    <a:gd name="connsiteY13" fmla="*/ 768706 h 2387013"/>
                    <a:gd name="connsiteX14" fmla="*/ 7244277 w 7381932"/>
                    <a:gd name="connsiteY14" fmla="*/ 242926 h 2387013"/>
                    <a:gd name="connsiteX15" fmla="*/ 7373817 w 7381932"/>
                    <a:gd name="connsiteY15" fmla="*/ 52426 h 2387013"/>
                    <a:gd name="connsiteX16" fmla="*/ 7076637 w 7381932"/>
                    <a:gd name="connsiteY16" fmla="*/ 44806 h 2387013"/>
                    <a:gd name="connsiteX17" fmla="*/ 6314637 w 7381932"/>
                    <a:gd name="connsiteY17" fmla="*/ 578206 h 2387013"/>
                    <a:gd name="connsiteX18" fmla="*/ 5293557 w 7381932"/>
                    <a:gd name="connsiteY18" fmla="*/ 1393546 h 2387013"/>
                    <a:gd name="connsiteX19" fmla="*/ 3540957 w 7381932"/>
                    <a:gd name="connsiteY19" fmla="*/ 2041246 h 2387013"/>
                    <a:gd name="connsiteX20" fmla="*/ 2154117 w 7381932"/>
                    <a:gd name="connsiteY20" fmla="*/ 1957426 h 2387013"/>
                    <a:gd name="connsiteX21" fmla="*/ 812997 w 7381932"/>
                    <a:gd name="connsiteY21" fmla="*/ 1203046 h 2387013"/>
                    <a:gd name="connsiteX22" fmla="*/ 569157 w 7381932"/>
                    <a:gd name="connsiteY22" fmla="*/ 997306 h 2387013"/>
                    <a:gd name="connsiteX23" fmla="*/ 264357 w 7381932"/>
                    <a:gd name="connsiteY23" fmla="*/ 1241146 h 238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381932" h="2387013">
                      <a:moveTo>
                        <a:pt x="317697" y="1164946"/>
                      </a:moveTo>
                      <a:cubicBezTo>
                        <a:pt x="233242" y="1340206"/>
                        <a:pt x="148787" y="1515466"/>
                        <a:pt x="96717" y="1637386"/>
                      </a:cubicBezTo>
                      <a:cubicBezTo>
                        <a:pt x="44647" y="1759306"/>
                        <a:pt x="-18853" y="1827886"/>
                        <a:pt x="5277" y="1896466"/>
                      </a:cubicBezTo>
                      <a:cubicBezTo>
                        <a:pt x="29407" y="1965046"/>
                        <a:pt x="189427" y="2019656"/>
                        <a:pt x="241497" y="2048866"/>
                      </a:cubicBezTo>
                      <a:cubicBezTo>
                        <a:pt x="293567" y="2078076"/>
                        <a:pt x="224987" y="2066646"/>
                        <a:pt x="317697" y="2071726"/>
                      </a:cubicBezTo>
                      <a:cubicBezTo>
                        <a:pt x="410407" y="2076806"/>
                        <a:pt x="673297" y="2074266"/>
                        <a:pt x="797757" y="2079346"/>
                      </a:cubicBezTo>
                      <a:cubicBezTo>
                        <a:pt x="922217" y="2084426"/>
                        <a:pt x="989527" y="2083156"/>
                        <a:pt x="1064457" y="2102206"/>
                      </a:cubicBezTo>
                      <a:cubicBezTo>
                        <a:pt x="1139387" y="2121256"/>
                        <a:pt x="1187647" y="2153006"/>
                        <a:pt x="1247337" y="2193646"/>
                      </a:cubicBezTo>
                      <a:cubicBezTo>
                        <a:pt x="1307027" y="2234286"/>
                        <a:pt x="1350207" y="2338426"/>
                        <a:pt x="1422597" y="2346046"/>
                      </a:cubicBezTo>
                      <a:cubicBezTo>
                        <a:pt x="1494987" y="2353666"/>
                        <a:pt x="1503877" y="2233016"/>
                        <a:pt x="1681677" y="2239366"/>
                      </a:cubicBezTo>
                      <a:cubicBezTo>
                        <a:pt x="1859477" y="2245716"/>
                        <a:pt x="2058867" y="2379066"/>
                        <a:pt x="2489397" y="2384146"/>
                      </a:cubicBezTo>
                      <a:cubicBezTo>
                        <a:pt x="2919927" y="2389226"/>
                        <a:pt x="3709867" y="2401926"/>
                        <a:pt x="4264857" y="2269846"/>
                      </a:cubicBezTo>
                      <a:cubicBezTo>
                        <a:pt x="4819847" y="2137766"/>
                        <a:pt x="5414207" y="1841856"/>
                        <a:pt x="5819337" y="1591666"/>
                      </a:cubicBezTo>
                      <a:cubicBezTo>
                        <a:pt x="6224467" y="1341476"/>
                        <a:pt x="6458147" y="993496"/>
                        <a:pt x="6695637" y="768706"/>
                      </a:cubicBezTo>
                      <a:cubicBezTo>
                        <a:pt x="6933127" y="543916"/>
                        <a:pt x="7131247" y="362306"/>
                        <a:pt x="7244277" y="242926"/>
                      </a:cubicBezTo>
                      <a:cubicBezTo>
                        <a:pt x="7357307" y="123546"/>
                        <a:pt x="7401757" y="85446"/>
                        <a:pt x="7373817" y="52426"/>
                      </a:cubicBezTo>
                      <a:cubicBezTo>
                        <a:pt x="7345877" y="19406"/>
                        <a:pt x="7253167" y="-42824"/>
                        <a:pt x="7076637" y="44806"/>
                      </a:cubicBezTo>
                      <a:cubicBezTo>
                        <a:pt x="6900107" y="132436"/>
                        <a:pt x="6611817" y="353416"/>
                        <a:pt x="6314637" y="578206"/>
                      </a:cubicBezTo>
                      <a:cubicBezTo>
                        <a:pt x="6017457" y="802996"/>
                        <a:pt x="5755837" y="1149706"/>
                        <a:pt x="5293557" y="1393546"/>
                      </a:cubicBezTo>
                      <a:cubicBezTo>
                        <a:pt x="4831277" y="1637386"/>
                        <a:pt x="4064197" y="1947266"/>
                        <a:pt x="3540957" y="2041246"/>
                      </a:cubicBezTo>
                      <a:cubicBezTo>
                        <a:pt x="3017717" y="2135226"/>
                        <a:pt x="2608777" y="2097126"/>
                        <a:pt x="2154117" y="1957426"/>
                      </a:cubicBezTo>
                      <a:cubicBezTo>
                        <a:pt x="1699457" y="1817726"/>
                        <a:pt x="1077157" y="1363066"/>
                        <a:pt x="812997" y="1203046"/>
                      </a:cubicBezTo>
                      <a:cubicBezTo>
                        <a:pt x="548837" y="1043026"/>
                        <a:pt x="660597" y="990956"/>
                        <a:pt x="569157" y="997306"/>
                      </a:cubicBezTo>
                      <a:cubicBezTo>
                        <a:pt x="477717" y="1003656"/>
                        <a:pt x="371037" y="1122401"/>
                        <a:pt x="264357" y="1241146"/>
                      </a:cubicBezTo>
                    </a:path>
                  </a:pathLst>
                </a:custGeom>
                <a:solidFill>
                  <a:srgbClr val="940A17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9" name="任意多边形 258"/>
                <p:cNvSpPr/>
                <p:nvPr/>
              </p:nvSpPr>
              <p:spPr>
                <a:xfrm>
                  <a:off x="2644189" y="2766436"/>
                  <a:ext cx="8302672" cy="2539595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solidFill>
                  <a:srgbClr val="900B17"/>
                </a:solidFill>
                <a:ln>
                  <a:noFill/>
                </a:ln>
                <a:effectLst>
                  <a:softEdge rad="393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0" name="任意多边形 259"/>
                <p:cNvSpPr/>
                <p:nvPr/>
              </p:nvSpPr>
              <p:spPr>
                <a:xfrm rot="21362844">
                  <a:off x="3446770" y="3255122"/>
                  <a:ext cx="3997419" cy="1609274"/>
                </a:xfrm>
                <a:custGeom>
                  <a:avLst/>
                  <a:gdLst>
                    <a:gd name="connsiteX0" fmla="*/ 125771 w 3656682"/>
                    <a:gd name="connsiteY0" fmla="*/ 18075 h 1358536"/>
                    <a:gd name="connsiteX1" fmla="*/ 3851 w 3656682"/>
                    <a:gd name="connsiteY1" fmla="*/ 376215 h 1358536"/>
                    <a:gd name="connsiteX2" fmla="*/ 262931 w 3656682"/>
                    <a:gd name="connsiteY2" fmla="*/ 360975 h 1358536"/>
                    <a:gd name="connsiteX3" fmla="*/ 422951 w 3656682"/>
                    <a:gd name="connsiteY3" fmla="*/ 627675 h 1358536"/>
                    <a:gd name="connsiteX4" fmla="*/ 1878371 w 3656682"/>
                    <a:gd name="connsiteY4" fmla="*/ 1328715 h 1358536"/>
                    <a:gd name="connsiteX5" fmla="*/ 3371891 w 3656682"/>
                    <a:gd name="connsiteY5" fmla="*/ 1199175 h 1358536"/>
                    <a:gd name="connsiteX6" fmla="*/ 3577631 w 3656682"/>
                    <a:gd name="connsiteY6" fmla="*/ 924855 h 1358536"/>
                    <a:gd name="connsiteX7" fmla="*/ 2434631 w 3656682"/>
                    <a:gd name="connsiteY7" fmla="*/ 1031535 h 1358536"/>
                    <a:gd name="connsiteX8" fmla="*/ 1527851 w 3656682"/>
                    <a:gd name="connsiteY8" fmla="*/ 871515 h 1358536"/>
                    <a:gd name="connsiteX9" fmla="*/ 659171 w 3656682"/>
                    <a:gd name="connsiteY9" fmla="*/ 360975 h 1358536"/>
                    <a:gd name="connsiteX10" fmla="*/ 369611 w 3656682"/>
                    <a:gd name="connsiteY10" fmla="*/ 86655 h 1358536"/>
                    <a:gd name="connsiteX11" fmla="*/ 125771 w 3656682"/>
                    <a:gd name="connsiteY11" fmla="*/ 18075 h 1358536"/>
                    <a:gd name="connsiteX0" fmla="*/ 123650 w 3654561"/>
                    <a:gd name="connsiteY0" fmla="*/ 18075 h 1358536"/>
                    <a:gd name="connsiteX1" fmla="*/ 1730 w 3654561"/>
                    <a:gd name="connsiteY1" fmla="*/ 376215 h 1358536"/>
                    <a:gd name="connsiteX2" fmla="*/ 208319 w 3654561"/>
                    <a:gd name="connsiteY2" fmla="*/ 409209 h 1358536"/>
                    <a:gd name="connsiteX3" fmla="*/ 420830 w 3654561"/>
                    <a:gd name="connsiteY3" fmla="*/ 627675 h 1358536"/>
                    <a:gd name="connsiteX4" fmla="*/ 1876250 w 3654561"/>
                    <a:gd name="connsiteY4" fmla="*/ 1328715 h 1358536"/>
                    <a:gd name="connsiteX5" fmla="*/ 3369770 w 3654561"/>
                    <a:gd name="connsiteY5" fmla="*/ 1199175 h 1358536"/>
                    <a:gd name="connsiteX6" fmla="*/ 3575510 w 3654561"/>
                    <a:gd name="connsiteY6" fmla="*/ 924855 h 1358536"/>
                    <a:gd name="connsiteX7" fmla="*/ 2432510 w 3654561"/>
                    <a:gd name="connsiteY7" fmla="*/ 1031535 h 1358536"/>
                    <a:gd name="connsiteX8" fmla="*/ 1525730 w 3654561"/>
                    <a:gd name="connsiteY8" fmla="*/ 871515 h 1358536"/>
                    <a:gd name="connsiteX9" fmla="*/ 657050 w 3654561"/>
                    <a:gd name="connsiteY9" fmla="*/ 360975 h 1358536"/>
                    <a:gd name="connsiteX10" fmla="*/ 367490 w 3654561"/>
                    <a:gd name="connsiteY10" fmla="*/ 86655 h 1358536"/>
                    <a:gd name="connsiteX11" fmla="*/ 123650 w 3654561"/>
                    <a:gd name="connsiteY11" fmla="*/ 18075 h 135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54561" h="1358536">
                      <a:moveTo>
                        <a:pt x="123650" y="18075"/>
                      </a:moveTo>
                      <a:cubicBezTo>
                        <a:pt x="62690" y="66335"/>
                        <a:pt x="-12381" y="311026"/>
                        <a:pt x="1730" y="376215"/>
                      </a:cubicBezTo>
                      <a:cubicBezTo>
                        <a:pt x="15841" y="441404"/>
                        <a:pt x="138469" y="367299"/>
                        <a:pt x="208319" y="409209"/>
                      </a:cubicBezTo>
                      <a:cubicBezTo>
                        <a:pt x="278169" y="451119"/>
                        <a:pt x="142842" y="474424"/>
                        <a:pt x="420830" y="627675"/>
                      </a:cubicBezTo>
                      <a:cubicBezTo>
                        <a:pt x="698818" y="780926"/>
                        <a:pt x="1384760" y="1233465"/>
                        <a:pt x="1876250" y="1328715"/>
                      </a:cubicBezTo>
                      <a:cubicBezTo>
                        <a:pt x="2367740" y="1423965"/>
                        <a:pt x="3086560" y="1266485"/>
                        <a:pt x="3369770" y="1199175"/>
                      </a:cubicBezTo>
                      <a:cubicBezTo>
                        <a:pt x="3652980" y="1131865"/>
                        <a:pt x="3731720" y="952795"/>
                        <a:pt x="3575510" y="924855"/>
                      </a:cubicBezTo>
                      <a:cubicBezTo>
                        <a:pt x="3419300" y="896915"/>
                        <a:pt x="2774140" y="1040425"/>
                        <a:pt x="2432510" y="1031535"/>
                      </a:cubicBezTo>
                      <a:cubicBezTo>
                        <a:pt x="2090880" y="1022645"/>
                        <a:pt x="1821640" y="983275"/>
                        <a:pt x="1525730" y="871515"/>
                      </a:cubicBezTo>
                      <a:cubicBezTo>
                        <a:pt x="1229820" y="759755"/>
                        <a:pt x="850090" y="491785"/>
                        <a:pt x="657050" y="360975"/>
                      </a:cubicBezTo>
                      <a:cubicBezTo>
                        <a:pt x="464010" y="230165"/>
                        <a:pt x="461470" y="146345"/>
                        <a:pt x="367490" y="86655"/>
                      </a:cubicBezTo>
                      <a:cubicBezTo>
                        <a:pt x="273510" y="26965"/>
                        <a:pt x="184610" y="-30185"/>
                        <a:pt x="123650" y="18075"/>
                      </a:cubicBezTo>
                      <a:close/>
                    </a:path>
                  </a:pathLst>
                </a:custGeom>
                <a:gradFill>
                  <a:gsLst>
                    <a:gs pos="87000">
                      <a:srgbClr val="E98276"/>
                    </a:gs>
                    <a:gs pos="39000">
                      <a:srgbClr val="ED6F64">
                        <a:alpha val="13000"/>
                      </a:srgbClr>
                    </a:gs>
                    <a:gs pos="4000">
                      <a:srgbClr val="BE2E27">
                        <a:alpha val="0"/>
                      </a:srgbClr>
                    </a:gs>
                  </a:gsLst>
                  <a:lin ang="15000000" scaled="0"/>
                </a:gra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椭圆 260"/>
                <p:cNvSpPr/>
                <p:nvPr/>
              </p:nvSpPr>
              <p:spPr>
                <a:xfrm rot="19127706">
                  <a:off x="8609702" y="2845459"/>
                  <a:ext cx="2010719" cy="854556"/>
                </a:xfrm>
                <a:prstGeom prst="ellipse">
                  <a:avLst/>
                </a:prstGeom>
                <a:solidFill>
                  <a:srgbClr val="7C0713">
                    <a:alpha val="63000"/>
                  </a:srgbClr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2" name="椭圆 261"/>
                <p:cNvSpPr/>
                <p:nvPr/>
              </p:nvSpPr>
              <p:spPr>
                <a:xfrm rot="19127706">
                  <a:off x="8831381" y="2625205"/>
                  <a:ext cx="2010719" cy="854556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3" name="椭圆 262"/>
                <p:cNvSpPr/>
                <p:nvPr/>
              </p:nvSpPr>
              <p:spPr>
                <a:xfrm rot="19127706">
                  <a:off x="9282813" y="2857330"/>
                  <a:ext cx="965235" cy="410225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139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4" name="任意多边形 263"/>
                <p:cNvSpPr/>
                <p:nvPr/>
              </p:nvSpPr>
              <p:spPr>
                <a:xfrm>
                  <a:off x="2583629" y="2454166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66000">
                      <a:srgbClr val="780B11">
                        <a:alpha val="13000"/>
                      </a:srgbClr>
                    </a:gs>
                    <a:gs pos="47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/>
                    </a:gs>
                    <a:gs pos="86500">
                      <a:srgbClr val="580A0C"/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48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5" name="任意多边形 264"/>
                <p:cNvSpPr/>
                <p:nvPr/>
              </p:nvSpPr>
              <p:spPr>
                <a:xfrm>
                  <a:off x="2630843" y="2453521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54000">
                      <a:srgbClr val="780B11">
                        <a:alpha val="0"/>
                      </a:srgbClr>
                    </a:gs>
                    <a:gs pos="69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>
                        <a:alpha val="34000"/>
                      </a:srgbClr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60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6" name="任意多边形 265"/>
                <p:cNvSpPr/>
                <p:nvPr/>
              </p:nvSpPr>
              <p:spPr>
                <a:xfrm rot="21293908">
                  <a:off x="3406482" y="3234342"/>
                  <a:ext cx="5249476" cy="1650834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1000">
                      <a:srgbClr val="E5594A">
                        <a:alpha val="0"/>
                      </a:srgbClr>
                    </a:gs>
                    <a:gs pos="100000">
                      <a:srgbClr val="F1948E">
                        <a:alpha val="72000"/>
                      </a:srgbClr>
                    </a:gs>
                    <a:gs pos="77000">
                      <a:srgbClr val="F4A7A3">
                        <a:alpha val="59000"/>
                      </a:srgbClr>
                    </a:gs>
                    <a:gs pos="18000">
                      <a:srgbClr val="E9968F">
                        <a:alpha val="9000"/>
                      </a:srgbClr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7" name="椭圆 266"/>
                <p:cNvSpPr/>
                <p:nvPr/>
              </p:nvSpPr>
              <p:spPr>
                <a:xfrm rot="6583012">
                  <a:off x="2543393" y="3996082"/>
                  <a:ext cx="1284520" cy="831906"/>
                </a:xfrm>
                <a:prstGeom prst="ellipse">
                  <a:avLst/>
                </a:prstGeom>
                <a:solidFill>
                  <a:srgbClr val="970B17"/>
                </a:solidFill>
                <a:ln>
                  <a:noFill/>
                </a:ln>
                <a:effectLst>
                  <a:softEdge rad="342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任意多边形 267"/>
                <p:cNvSpPr/>
                <p:nvPr/>
              </p:nvSpPr>
              <p:spPr>
                <a:xfrm rot="21043913">
                  <a:off x="3212648" y="3105375"/>
                  <a:ext cx="5338740" cy="1822720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890712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9" name="任意多边形 268"/>
                <p:cNvSpPr/>
                <p:nvPr/>
              </p:nvSpPr>
              <p:spPr>
                <a:xfrm>
                  <a:off x="3343482" y="2910372"/>
                  <a:ext cx="6085840" cy="1414803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17475">
                  <a:gradFill>
                    <a:gsLst>
                      <a:gs pos="0">
                        <a:srgbClr val="EB6961">
                          <a:alpha val="0"/>
                        </a:srgbClr>
                      </a:gs>
                      <a:gs pos="51000">
                        <a:srgbClr val="EB9893">
                          <a:alpha val="0"/>
                        </a:srgbClr>
                      </a:gs>
                      <a:gs pos="83000">
                        <a:srgbClr val="EB9893">
                          <a:alpha val="7200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5400000" scaled="1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0" name="任意多边形 269"/>
                <p:cNvSpPr/>
                <p:nvPr/>
              </p:nvSpPr>
              <p:spPr>
                <a:xfrm rot="21043913">
                  <a:off x="3417852" y="3032663"/>
                  <a:ext cx="5338740" cy="1817208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147942 w 4082140"/>
                    <a:gd name="connsiteY9" fmla="*/ 729144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0179 h 1279853"/>
                    <a:gd name="connsiteX1" fmla="*/ 23530 w 4082140"/>
                    <a:gd name="connsiteY1" fmla="*/ 279561 h 1279853"/>
                    <a:gd name="connsiteX2" fmla="*/ 473621 w 4082140"/>
                    <a:gd name="connsiteY2" fmla="*/ 725028 h 1279853"/>
                    <a:gd name="connsiteX3" fmla="*/ 1695311 w 4082140"/>
                    <a:gd name="connsiteY3" fmla="*/ 1240143 h 1279853"/>
                    <a:gd name="connsiteX4" fmla="*/ 3139210 w 4082140"/>
                    <a:gd name="connsiteY4" fmla="*/ 1214463 h 1279853"/>
                    <a:gd name="connsiteX5" fmla="*/ 3902046 w 4082140"/>
                    <a:gd name="connsiteY5" fmla="*/ 969999 h 1279853"/>
                    <a:gd name="connsiteX6" fmla="*/ 4041392 w 4082140"/>
                    <a:gd name="connsiteY6" fmla="*/ 683599 h 1279853"/>
                    <a:gd name="connsiteX7" fmla="*/ 3469982 w 4082140"/>
                    <a:gd name="connsiteY7" fmla="*/ 836923 h 1279853"/>
                    <a:gd name="connsiteX8" fmla="*/ 2446086 w 4082140"/>
                    <a:gd name="connsiteY8" fmla="*/ 1002335 h 1279853"/>
                    <a:gd name="connsiteX9" fmla="*/ 1147942 w 4082140"/>
                    <a:gd name="connsiteY9" fmla="*/ 725262 h 1279853"/>
                    <a:gd name="connsiteX10" fmla="*/ 660717 w 4082140"/>
                    <a:gd name="connsiteY10" fmla="*/ 428733 h 1279853"/>
                    <a:gd name="connsiteX11" fmla="*/ 300620 w 4082140"/>
                    <a:gd name="connsiteY11" fmla="*/ 48652 h 1279853"/>
                    <a:gd name="connsiteX12" fmla="*/ 88184 w 4082140"/>
                    <a:gd name="connsiteY12" fmla="*/ 30179 h 1279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79853">
                      <a:moveTo>
                        <a:pt x="88184" y="30179"/>
                      </a:moveTo>
                      <a:cubicBezTo>
                        <a:pt x="42002" y="68664"/>
                        <a:pt x="-40710" y="163753"/>
                        <a:pt x="23530" y="279561"/>
                      </a:cubicBezTo>
                      <a:cubicBezTo>
                        <a:pt x="87770" y="395369"/>
                        <a:pt x="194991" y="564931"/>
                        <a:pt x="473621" y="725028"/>
                      </a:cubicBezTo>
                      <a:cubicBezTo>
                        <a:pt x="752251" y="885125"/>
                        <a:pt x="1251046" y="1158571"/>
                        <a:pt x="1695311" y="1240143"/>
                      </a:cubicBezTo>
                      <a:cubicBezTo>
                        <a:pt x="2139576" y="1321715"/>
                        <a:pt x="2771421" y="1259487"/>
                        <a:pt x="3139210" y="1214463"/>
                      </a:cubicBezTo>
                      <a:cubicBezTo>
                        <a:pt x="3506999" y="1169439"/>
                        <a:pt x="3751682" y="1058476"/>
                        <a:pt x="3902046" y="969999"/>
                      </a:cubicBezTo>
                      <a:cubicBezTo>
                        <a:pt x="4052410" y="881522"/>
                        <a:pt x="4137547" y="691108"/>
                        <a:pt x="4041392" y="683599"/>
                      </a:cubicBezTo>
                      <a:cubicBezTo>
                        <a:pt x="3945237" y="676090"/>
                        <a:pt x="3735866" y="783800"/>
                        <a:pt x="3469982" y="836923"/>
                      </a:cubicBezTo>
                      <a:cubicBezTo>
                        <a:pt x="3204098" y="890046"/>
                        <a:pt x="2833093" y="1020945"/>
                        <a:pt x="2446086" y="1002335"/>
                      </a:cubicBezTo>
                      <a:cubicBezTo>
                        <a:pt x="2059079" y="983725"/>
                        <a:pt x="1445503" y="820862"/>
                        <a:pt x="1147942" y="725262"/>
                      </a:cubicBezTo>
                      <a:cubicBezTo>
                        <a:pt x="850381" y="629662"/>
                        <a:pt x="830050" y="545727"/>
                        <a:pt x="660717" y="428733"/>
                      </a:cubicBezTo>
                      <a:cubicBezTo>
                        <a:pt x="491384" y="311739"/>
                        <a:pt x="396042" y="115078"/>
                        <a:pt x="300620" y="48652"/>
                      </a:cubicBezTo>
                      <a:cubicBezTo>
                        <a:pt x="205198" y="-17774"/>
                        <a:pt x="134366" y="-8306"/>
                        <a:pt x="88184" y="30179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970B17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254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1" name="任意多边形 270"/>
                <p:cNvSpPr/>
                <p:nvPr/>
              </p:nvSpPr>
              <p:spPr>
                <a:xfrm rot="20336731">
                  <a:off x="6644291" y="4266525"/>
                  <a:ext cx="3185582" cy="380584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33350">
                  <a:gradFill>
                    <a:gsLst>
                      <a:gs pos="0">
                        <a:srgbClr val="EB6961">
                          <a:alpha val="8000"/>
                        </a:srgbClr>
                      </a:gs>
                      <a:gs pos="51000">
                        <a:srgbClr val="B44A44">
                          <a:alpha val="81000"/>
                        </a:srgbClr>
                      </a:gs>
                      <a:gs pos="26000">
                        <a:srgbClr val="E3645D">
                          <a:alpha val="0"/>
                        </a:srgbClr>
                      </a:gs>
                      <a:gs pos="88000">
                        <a:srgbClr val="EB9893">
                          <a:alpha val="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3000000" scaled="0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圆角矩形 271"/>
                <p:cNvSpPr/>
                <p:nvPr/>
              </p:nvSpPr>
              <p:spPr>
                <a:xfrm rot="20597436">
                  <a:off x="6157205" y="4507746"/>
                  <a:ext cx="89247" cy="307728"/>
                </a:xfrm>
                <a:prstGeom prst="roundRect">
                  <a:avLst/>
                </a:prstGeom>
                <a:solidFill>
                  <a:srgbClr val="DA5543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3" name="椭圆 272"/>
                <p:cNvSpPr/>
                <p:nvPr/>
              </p:nvSpPr>
              <p:spPr>
                <a:xfrm rot="13576430" flipV="1">
                  <a:off x="6574566" y="4646412"/>
                  <a:ext cx="316693" cy="176946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4" name="椭圆 273"/>
                <p:cNvSpPr/>
                <p:nvPr/>
              </p:nvSpPr>
              <p:spPr>
                <a:xfrm rot="13576430" flipV="1">
                  <a:off x="6486854" y="4649635"/>
                  <a:ext cx="236894" cy="132360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5" name="椭圆 274"/>
                <p:cNvSpPr/>
                <p:nvPr/>
              </p:nvSpPr>
              <p:spPr>
                <a:xfrm rot="13576430" flipV="1">
                  <a:off x="6683486" y="4583491"/>
                  <a:ext cx="403350" cy="225364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6" name="椭圆 60"/>
                <p:cNvSpPr/>
                <p:nvPr/>
              </p:nvSpPr>
              <p:spPr>
                <a:xfrm rot="20449866" flipV="1">
                  <a:off x="5760278" y="3873571"/>
                  <a:ext cx="4177909" cy="353907"/>
                </a:xfrm>
                <a:custGeom>
                  <a:avLst/>
                  <a:gdLst>
                    <a:gd name="connsiteX0" fmla="*/ 0 w 4502507"/>
                    <a:gd name="connsiteY0" fmla="*/ 235633 h 471265"/>
                    <a:gd name="connsiteX1" fmla="*/ 2251254 w 4502507"/>
                    <a:gd name="connsiteY1" fmla="*/ 0 h 471265"/>
                    <a:gd name="connsiteX2" fmla="*/ 4502508 w 4502507"/>
                    <a:gd name="connsiteY2" fmla="*/ 235633 h 471265"/>
                    <a:gd name="connsiteX3" fmla="*/ 2251254 w 4502507"/>
                    <a:gd name="connsiteY3" fmla="*/ 471266 h 471265"/>
                    <a:gd name="connsiteX4" fmla="*/ 0 w 4502507"/>
                    <a:gd name="connsiteY4" fmla="*/ 235633 h 471265"/>
                    <a:gd name="connsiteX0" fmla="*/ 0 w 3939727"/>
                    <a:gd name="connsiteY0" fmla="*/ 533051 h 588166"/>
                    <a:gd name="connsiteX1" fmla="*/ 1688473 w 3939727"/>
                    <a:gd name="connsiteY1" fmla="*/ 9019 h 588166"/>
                    <a:gd name="connsiteX2" fmla="*/ 3939727 w 3939727"/>
                    <a:gd name="connsiteY2" fmla="*/ 244652 h 588166"/>
                    <a:gd name="connsiteX3" fmla="*/ 1688473 w 3939727"/>
                    <a:gd name="connsiteY3" fmla="*/ 480285 h 588166"/>
                    <a:gd name="connsiteX4" fmla="*/ 0 w 3939727"/>
                    <a:gd name="connsiteY4" fmla="*/ 533051 h 588166"/>
                    <a:gd name="connsiteX0" fmla="*/ 851 w 3940578"/>
                    <a:gd name="connsiteY0" fmla="*/ 370245 h 387536"/>
                    <a:gd name="connsiteX1" fmla="*/ 1900819 w 3940578"/>
                    <a:gd name="connsiteY1" fmla="*/ 52358 h 387536"/>
                    <a:gd name="connsiteX2" fmla="*/ 3940578 w 3940578"/>
                    <a:gd name="connsiteY2" fmla="*/ 81846 h 387536"/>
                    <a:gd name="connsiteX3" fmla="*/ 1689324 w 3940578"/>
                    <a:gd name="connsiteY3" fmla="*/ 317479 h 387536"/>
                    <a:gd name="connsiteX4" fmla="*/ 851 w 3940578"/>
                    <a:gd name="connsiteY4" fmla="*/ 370245 h 387536"/>
                    <a:gd name="connsiteX0" fmla="*/ 827 w 3735233"/>
                    <a:gd name="connsiteY0" fmla="*/ 317906 h 353907"/>
                    <a:gd name="connsiteX1" fmla="*/ 1900795 w 3735233"/>
                    <a:gd name="connsiteY1" fmla="*/ 19 h 353907"/>
                    <a:gd name="connsiteX2" fmla="*/ 3735233 w 3735233"/>
                    <a:gd name="connsiteY2" fmla="*/ 305254 h 353907"/>
                    <a:gd name="connsiteX3" fmla="*/ 1689300 w 3735233"/>
                    <a:gd name="connsiteY3" fmla="*/ 265140 h 353907"/>
                    <a:gd name="connsiteX4" fmla="*/ 827 w 3735233"/>
                    <a:gd name="connsiteY4" fmla="*/ 317906 h 3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5233" h="353907">
                      <a:moveTo>
                        <a:pt x="827" y="317906"/>
                      </a:moveTo>
                      <a:cubicBezTo>
                        <a:pt x="36076" y="273719"/>
                        <a:pt x="1278394" y="2128"/>
                        <a:pt x="1900795" y="19"/>
                      </a:cubicBezTo>
                      <a:cubicBezTo>
                        <a:pt x="2523196" y="-2090"/>
                        <a:pt x="3735233" y="175117"/>
                        <a:pt x="3735233" y="305254"/>
                      </a:cubicBezTo>
                      <a:cubicBezTo>
                        <a:pt x="3735233" y="435391"/>
                        <a:pt x="2311701" y="263031"/>
                        <a:pt x="1689300" y="265140"/>
                      </a:cubicBezTo>
                      <a:cubicBezTo>
                        <a:pt x="1066899" y="267249"/>
                        <a:pt x="-34422" y="362093"/>
                        <a:pt x="827" y="317906"/>
                      </a:cubicBezTo>
                      <a:close/>
                    </a:path>
                  </a:pathLst>
                </a:custGeom>
                <a:solidFill>
                  <a:srgbClr val="DA5543">
                    <a:alpha val="60000"/>
                  </a:srgbClr>
                </a:soli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7" name="任意多边形 276"/>
                <p:cNvSpPr/>
                <p:nvPr/>
              </p:nvSpPr>
              <p:spPr>
                <a:xfrm>
                  <a:off x="10099338" y="2317338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8" name="任意多边形 277"/>
                <p:cNvSpPr/>
                <p:nvPr/>
              </p:nvSpPr>
              <p:spPr>
                <a:xfrm rot="1414237">
                  <a:off x="9947900" y="2450554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 rot="1101331" flipV="1">
                  <a:off x="10483051" y="2466852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0" name="椭圆 279"/>
                <p:cNvSpPr/>
                <p:nvPr/>
              </p:nvSpPr>
              <p:spPr>
                <a:xfrm rot="2112404" flipV="1">
                  <a:off x="3348158" y="3695265"/>
                  <a:ext cx="893887" cy="345047"/>
                </a:xfrm>
                <a:prstGeom prst="ellipse">
                  <a:avLst/>
                </a:prstGeom>
                <a:solidFill>
                  <a:srgbClr val="F1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9275665" y="2734135"/>
                  <a:ext cx="737165" cy="512324"/>
                  <a:chOff x="8326197" y="2889645"/>
                  <a:chExt cx="737165" cy="512324"/>
                </a:xfrm>
              </p:grpSpPr>
              <p:sp>
                <p:nvSpPr>
                  <p:cNvPr id="339" name="椭圆 338"/>
                  <p:cNvSpPr/>
                  <p:nvPr/>
                </p:nvSpPr>
                <p:spPr>
                  <a:xfrm rot="19288579" flipV="1">
                    <a:off x="8616985" y="2889645"/>
                    <a:ext cx="446377" cy="169841"/>
                  </a:xfrm>
                  <a:prstGeom prst="ellipse">
                    <a:avLst/>
                  </a:prstGeom>
                  <a:solidFill>
                    <a:srgbClr val="E0594B">
                      <a:alpha val="61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" name="椭圆 339"/>
                  <p:cNvSpPr/>
                  <p:nvPr/>
                </p:nvSpPr>
                <p:spPr>
                  <a:xfrm rot="19288579" flipV="1">
                    <a:off x="8475231" y="3062123"/>
                    <a:ext cx="338758" cy="164836"/>
                  </a:xfrm>
                  <a:prstGeom prst="ellipse">
                    <a:avLst/>
                  </a:prstGeom>
                  <a:solidFill>
                    <a:srgbClr val="DA5543"/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" name="椭圆 340"/>
                  <p:cNvSpPr/>
                  <p:nvPr/>
                </p:nvSpPr>
                <p:spPr>
                  <a:xfrm rot="19288579" flipV="1">
                    <a:off x="8326197" y="3225023"/>
                    <a:ext cx="316693" cy="176946"/>
                  </a:xfrm>
                  <a:prstGeom prst="ellipse">
                    <a:avLst/>
                  </a:prstGeom>
                  <a:solidFill>
                    <a:srgbClr val="DA5543">
                      <a:alpha val="63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82" name="椭圆 281"/>
                <p:cNvSpPr/>
                <p:nvPr/>
              </p:nvSpPr>
              <p:spPr>
                <a:xfrm rot="256410" flipV="1">
                  <a:off x="10373736" y="2458581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椭圆 282"/>
                <p:cNvSpPr/>
                <p:nvPr/>
              </p:nvSpPr>
              <p:spPr>
                <a:xfrm rot="20315767" flipV="1">
                  <a:off x="10240041" y="2461548"/>
                  <a:ext cx="446377" cy="214212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4" name="任意多边形 283"/>
                <p:cNvSpPr/>
                <p:nvPr/>
              </p:nvSpPr>
              <p:spPr>
                <a:xfrm rot="21202002">
                  <a:off x="10455064" y="2641763"/>
                  <a:ext cx="305486" cy="81385"/>
                </a:xfrm>
                <a:custGeom>
                  <a:avLst/>
                  <a:gdLst>
                    <a:gd name="connsiteX0" fmla="*/ 0 w 281940"/>
                    <a:gd name="connsiteY0" fmla="*/ 46672 h 158432"/>
                    <a:gd name="connsiteX1" fmla="*/ 0 w 281940"/>
                    <a:gd name="connsiteY1" fmla="*/ 46672 h 158432"/>
                    <a:gd name="connsiteX2" fmla="*/ 12700 w 281940"/>
                    <a:gd name="connsiteY2" fmla="*/ 87312 h 158432"/>
                    <a:gd name="connsiteX3" fmla="*/ 20320 w 281940"/>
                    <a:gd name="connsiteY3" fmla="*/ 115252 h 158432"/>
                    <a:gd name="connsiteX4" fmla="*/ 35560 w 281940"/>
                    <a:gd name="connsiteY4" fmla="*/ 138112 h 158432"/>
                    <a:gd name="connsiteX5" fmla="*/ 45720 w 281940"/>
                    <a:gd name="connsiteY5" fmla="*/ 153352 h 158432"/>
                    <a:gd name="connsiteX6" fmla="*/ 60960 w 281940"/>
                    <a:gd name="connsiteY6" fmla="*/ 158432 h 158432"/>
                    <a:gd name="connsiteX7" fmla="*/ 93980 w 281940"/>
                    <a:gd name="connsiteY7" fmla="*/ 155892 h 158432"/>
                    <a:gd name="connsiteX8" fmla="*/ 111760 w 281940"/>
                    <a:gd name="connsiteY8" fmla="*/ 138112 h 158432"/>
                    <a:gd name="connsiteX9" fmla="*/ 114300 w 281940"/>
                    <a:gd name="connsiteY9" fmla="*/ 127952 h 158432"/>
                    <a:gd name="connsiteX10" fmla="*/ 124460 w 281940"/>
                    <a:gd name="connsiteY10" fmla="*/ 112712 h 158432"/>
                    <a:gd name="connsiteX11" fmla="*/ 129540 w 281940"/>
                    <a:gd name="connsiteY11" fmla="*/ 97472 h 158432"/>
                    <a:gd name="connsiteX12" fmla="*/ 124460 w 281940"/>
                    <a:gd name="connsiteY12" fmla="*/ 77152 h 158432"/>
                    <a:gd name="connsiteX13" fmla="*/ 226060 w 281940"/>
                    <a:gd name="connsiteY13" fmla="*/ 74612 h 158432"/>
                    <a:gd name="connsiteX14" fmla="*/ 233680 w 281940"/>
                    <a:gd name="connsiteY14" fmla="*/ 72072 h 158432"/>
                    <a:gd name="connsiteX15" fmla="*/ 243840 w 281940"/>
                    <a:gd name="connsiteY15" fmla="*/ 69532 h 158432"/>
                    <a:gd name="connsiteX16" fmla="*/ 259080 w 281940"/>
                    <a:gd name="connsiteY16" fmla="*/ 66992 h 158432"/>
                    <a:gd name="connsiteX17" fmla="*/ 281940 w 281940"/>
                    <a:gd name="connsiteY17" fmla="*/ 61912 h 158432"/>
                    <a:gd name="connsiteX18" fmla="*/ 276860 w 281940"/>
                    <a:gd name="connsiteY18" fmla="*/ 54292 h 158432"/>
                    <a:gd name="connsiteX19" fmla="*/ 256540 w 281940"/>
                    <a:gd name="connsiteY19" fmla="*/ 44132 h 158432"/>
                    <a:gd name="connsiteX20" fmla="*/ 246380 w 281940"/>
                    <a:gd name="connsiteY20" fmla="*/ 39052 h 158432"/>
                    <a:gd name="connsiteX21" fmla="*/ 154940 w 281940"/>
                    <a:gd name="connsiteY21" fmla="*/ 36512 h 158432"/>
                    <a:gd name="connsiteX22" fmla="*/ 157480 w 281940"/>
                    <a:gd name="connsiteY22" fmla="*/ 13652 h 158432"/>
                    <a:gd name="connsiteX23" fmla="*/ 154940 w 281940"/>
                    <a:gd name="connsiteY23" fmla="*/ 952 h 158432"/>
                    <a:gd name="connsiteX24" fmla="*/ 129540 w 281940"/>
                    <a:gd name="connsiteY24" fmla="*/ 3492 h 158432"/>
                    <a:gd name="connsiteX25" fmla="*/ 109220 w 281940"/>
                    <a:gd name="connsiteY25" fmla="*/ 13652 h 158432"/>
                    <a:gd name="connsiteX26" fmla="*/ 101600 w 281940"/>
                    <a:gd name="connsiteY26" fmla="*/ 21272 h 158432"/>
                    <a:gd name="connsiteX27" fmla="*/ 88900 w 281940"/>
                    <a:gd name="connsiteY27" fmla="*/ 23812 h 158432"/>
                    <a:gd name="connsiteX28" fmla="*/ 81280 w 281940"/>
                    <a:gd name="connsiteY28" fmla="*/ 26352 h 158432"/>
                    <a:gd name="connsiteX29" fmla="*/ 53340 w 281940"/>
                    <a:gd name="connsiteY29" fmla="*/ 28892 h 158432"/>
                    <a:gd name="connsiteX30" fmla="*/ 35560 w 281940"/>
                    <a:gd name="connsiteY30" fmla="*/ 31432 h 158432"/>
                    <a:gd name="connsiteX31" fmla="*/ 20320 w 281940"/>
                    <a:gd name="connsiteY31" fmla="*/ 36512 h 158432"/>
                    <a:gd name="connsiteX32" fmla="*/ 10160 w 281940"/>
                    <a:gd name="connsiteY32" fmla="*/ 51752 h 158432"/>
                    <a:gd name="connsiteX33" fmla="*/ 0 w 281940"/>
                    <a:gd name="connsiteY33" fmla="*/ 46672 h 15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81940" h="158432">
                      <a:moveTo>
                        <a:pt x="0" y="46672"/>
                      </a:moveTo>
                      <a:lnTo>
                        <a:pt x="0" y="46672"/>
                      </a:lnTo>
                      <a:cubicBezTo>
                        <a:pt x="4444" y="91108"/>
                        <a:pt x="-3110" y="55692"/>
                        <a:pt x="12700" y="87312"/>
                      </a:cubicBezTo>
                      <a:cubicBezTo>
                        <a:pt x="28520" y="118952"/>
                        <a:pt x="9172" y="87381"/>
                        <a:pt x="20320" y="115252"/>
                      </a:cubicBezTo>
                      <a:cubicBezTo>
                        <a:pt x="23119" y="122251"/>
                        <a:pt x="30979" y="132004"/>
                        <a:pt x="35560" y="138112"/>
                      </a:cubicBezTo>
                      <a:cubicBezTo>
                        <a:pt x="37947" y="145272"/>
                        <a:pt x="37936" y="149028"/>
                        <a:pt x="45720" y="153352"/>
                      </a:cubicBezTo>
                      <a:cubicBezTo>
                        <a:pt x="50401" y="155953"/>
                        <a:pt x="60960" y="158432"/>
                        <a:pt x="60960" y="158432"/>
                      </a:cubicBezTo>
                      <a:lnTo>
                        <a:pt x="93980" y="155892"/>
                      </a:lnTo>
                      <a:cubicBezTo>
                        <a:pt x="101762" y="152779"/>
                        <a:pt x="111760" y="138112"/>
                        <a:pt x="111760" y="138112"/>
                      </a:cubicBezTo>
                      <a:cubicBezTo>
                        <a:pt x="112607" y="134725"/>
                        <a:pt x="112739" y="131074"/>
                        <a:pt x="114300" y="127952"/>
                      </a:cubicBezTo>
                      <a:cubicBezTo>
                        <a:pt x="117030" y="122491"/>
                        <a:pt x="122529" y="118504"/>
                        <a:pt x="124460" y="112712"/>
                      </a:cubicBezTo>
                      <a:lnTo>
                        <a:pt x="129540" y="97472"/>
                      </a:lnTo>
                      <a:cubicBezTo>
                        <a:pt x="127847" y="90699"/>
                        <a:pt x="117666" y="78761"/>
                        <a:pt x="124460" y="77152"/>
                      </a:cubicBezTo>
                      <a:cubicBezTo>
                        <a:pt x="157425" y="69344"/>
                        <a:pt x="192219" y="76186"/>
                        <a:pt x="226060" y="74612"/>
                      </a:cubicBezTo>
                      <a:cubicBezTo>
                        <a:pt x="228735" y="74488"/>
                        <a:pt x="231106" y="72808"/>
                        <a:pt x="233680" y="72072"/>
                      </a:cubicBezTo>
                      <a:cubicBezTo>
                        <a:pt x="237037" y="71113"/>
                        <a:pt x="240417" y="70217"/>
                        <a:pt x="243840" y="69532"/>
                      </a:cubicBezTo>
                      <a:cubicBezTo>
                        <a:pt x="248890" y="68522"/>
                        <a:pt x="254013" y="67913"/>
                        <a:pt x="259080" y="66992"/>
                      </a:cubicBezTo>
                      <a:cubicBezTo>
                        <a:pt x="270904" y="64842"/>
                        <a:pt x="271068" y="64630"/>
                        <a:pt x="281940" y="61912"/>
                      </a:cubicBezTo>
                      <a:cubicBezTo>
                        <a:pt x="280247" y="59372"/>
                        <a:pt x="279178" y="56279"/>
                        <a:pt x="276860" y="54292"/>
                      </a:cubicBezTo>
                      <a:cubicBezTo>
                        <a:pt x="265820" y="44829"/>
                        <a:pt x="266698" y="48485"/>
                        <a:pt x="256540" y="44132"/>
                      </a:cubicBezTo>
                      <a:cubicBezTo>
                        <a:pt x="253060" y="42640"/>
                        <a:pt x="250156" y="39335"/>
                        <a:pt x="246380" y="39052"/>
                      </a:cubicBezTo>
                      <a:cubicBezTo>
                        <a:pt x="215974" y="36772"/>
                        <a:pt x="185420" y="37359"/>
                        <a:pt x="154940" y="36512"/>
                      </a:cubicBezTo>
                      <a:cubicBezTo>
                        <a:pt x="155787" y="28892"/>
                        <a:pt x="157480" y="21319"/>
                        <a:pt x="157480" y="13652"/>
                      </a:cubicBezTo>
                      <a:cubicBezTo>
                        <a:pt x="157480" y="9335"/>
                        <a:pt x="158997" y="2427"/>
                        <a:pt x="154940" y="952"/>
                      </a:cubicBezTo>
                      <a:cubicBezTo>
                        <a:pt x="146943" y="-1956"/>
                        <a:pt x="138007" y="2645"/>
                        <a:pt x="129540" y="3492"/>
                      </a:cubicBezTo>
                      <a:cubicBezTo>
                        <a:pt x="120164" y="6617"/>
                        <a:pt x="118817" y="6454"/>
                        <a:pt x="109220" y="13652"/>
                      </a:cubicBezTo>
                      <a:cubicBezTo>
                        <a:pt x="106346" y="15807"/>
                        <a:pt x="104813" y="19666"/>
                        <a:pt x="101600" y="21272"/>
                      </a:cubicBezTo>
                      <a:cubicBezTo>
                        <a:pt x="97739" y="23203"/>
                        <a:pt x="93088" y="22765"/>
                        <a:pt x="88900" y="23812"/>
                      </a:cubicBezTo>
                      <a:cubicBezTo>
                        <a:pt x="86303" y="24461"/>
                        <a:pt x="83930" y="25973"/>
                        <a:pt x="81280" y="26352"/>
                      </a:cubicBezTo>
                      <a:cubicBezTo>
                        <a:pt x="72022" y="27675"/>
                        <a:pt x="62635" y="27859"/>
                        <a:pt x="53340" y="28892"/>
                      </a:cubicBezTo>
                      <a:cubicBezTo>
                        <a:pt x="47390" y="29553"/>
                        <a:pt x="41487" y="30585"/>
                        <a:pt x="35560" y="31432"/>
                      </a:cubicBezTo>
                      <a:cubicBezTo>
                        <a:pt x="30480" y="33125"/>
                        <a:pt x="23290" y="32057"/>
                        <a:pt x="20320" y="36512"/>
                      </a:cubicBezTo>
                      <a:lnTo>
                        <a:pt x="10160" y="51752"/>
                      </a:lnTo>
                      <a:lnTo>
                        <a:pt x="0" y="46672"/>
                      </a:lnTo>
                      <a:close/>
                    </a:path>
                  </a:pathLst>
                </a:custGeom>
                <a:solidFill>
                  <a:srgbClr val="CD4D35">
                    <a:alpha val="51000"/>
                  </a:srgbClr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5" name="任意多边形 284"/>
                <p:cNvSpPr/>
                <p:nvPr/>
              </p:nvSpPr>
              <p:spPr>
                <a:xfrm rot="150162">
                  <a:off x="10079618" y="2430392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122 w 790216"/>
                    <a:gd name="connsiteY6" fmla="*/ 485214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3412 w 790216"/>
                    <a:gd name="connsiteY6" fmla="*/ 485463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8915" y="493718"/>
                        <a:pt x="533412" y="485463"/>
                      </a:cubicBezTo>
                      <a:cubicBezTo>
                        <a:pt x="527909" y="477208"/>
                        <a:pt x="579869" y="426946"/>
                        <a:pt x="603353" y="389275"/>
                      </a:cubicBezTo>
                      <a:cubicBezTo>
                        <a:pt x="626837" y="351604"/>
                        <a:pt x="704688" y="268009"/>
                        <a:pt x="674314" y="259436"/>
                      </a:cubicBezTo>
                      <a:cubicBezTo>
                        <a:pt x="643940" y="250864"/>
                        <a:pt x="513948" y="273990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51119">
                        <a:alpha val="0"/>
                      </a:srgbClr>
                    </a:gs>
                    <a:gs pos="82000">
                      <a:srgbClr val="CF8122"/>
                    </a:gs>
                    <a:gs pos="51000">
                      <a:srgbClr val="E36140">
                        <a:alpha val="5000"/>
                      </a:srgbClr>
                    </a:gs>
                  </a:gsLst>
                  <a:lin ang="2880000" scaled="0"/>
                </a:gradFill>
                <a:ln>
                  <a:noFill/>
                </a:ln>
                <a:effectLst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86" name="椭圆 285"/>
                <p:cNvSpPr/>
                <p:nvPr/>
              </p:nvSpPr>
              <p:spPr>
                <a:xfrm rot="815672" flipV="1">
                  <a:off x="4815709" y="4354080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7" name="椭圆 286"/>
                <p:cNvSpPr/>
                <p:nvPr/>
              </p:nvSpPr>
              <p:spPr>
                <a:xfrm rot="815672" flipV="1">
                  <a:off x="4592706" y="427189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8" name="椭圆 287"/>
                <p:cNvSpPr/>
                <p:nvPr/>
              </p:nvSpPr>
              <p:spPr>
                <a:xfrm rot="815672" flipV="1">
                  <a:off x="5473339" y="448196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9" name="椭圆 288"/>
                <p:cNvSpPr/>
                <p:nvPr/>
              </p:nvSpPr>
              <p:spPr>
                <a:xfrm rot="14902865" flipV="1">
                  <a:off x="5710992" y="4542998"/>
                  <a:ext cx="531140" cy="160342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 rot="14902865" flipV="1">
                  <a:off x="5603521" y="4597862"/>
                  <a:ext cx="534577" cy="128676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1" name="矩形 81"/>
                <p:cNvSpPr/>
                <p:nvPr/>
              </p:nvSpPr>
              <p:spPr>
                <a:xfrm>
                  <a:off x="10603564" y="2888586"/>
                  <a:ext cx="145689" cy="150542"/>
                </a:xfrm>
                <a:custGeom>
                  <a:avLst/>
                  <a:gdLst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9055 h 59055"/>
                    <a:gd name="connsiteX4" fmla="*/ 0 w 74542"/>
                    <a:gd name="connsiteY4" fmla="*/ 0 h 59055"/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0 w 74542"/>
                    <a:gd name="connsiteY4" fmla="*/ 0 h 59055"/>
                    <a:gd name="connsiteX0" fmla="*/ 5715 w 74542"/>
                    <a:gd name="connsiteY0" fmla="*/ 762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5715 w 74542"/>
                    <a:gd name="connsiteY4" fmla="*/ 7620 h 59055"/>
                    <a:gd name="connsiteX0" fmla="*/ 5715 w 74542"/>
                    <a:gd name="connsiteY0" fmla="*/ 5715 h 57150"/>
                    <a:gd name="connsiteX1" fmla="*/ 23107 w 74542"/>
                    <a:gd name="connsiteY1" fmla="*/ 0 h 57150"/>
                    <a:gd name="connsiteX2" fmla="*/ 74542 w 74542"/>
                    <a:gd name="connsiteY2" fmla="*/ 57150 h 57150"/>
                    <a:gd name="connsiteX3" fmla="*/ 0 w 74542"/>
                    <a:gd name="connsiteY3" fmla="*/ 53340 h 57150"/>
                    <a:gd name="connsiteX4" fmla="*/ 5715 w 74542"/>
                    <a:gd name="connsiteY4" fmla="*/ 5715 h 57150"/>
                    <a:gd name="connsiteX0" fmla="*/ 5715 w 76447"/>
                    <a:gd name="connsiteY0" fmla="*/ 5715 h 53340"/>
                    <a:gd name="connsiteX1" fmla="*/ 23107 w 76447"/>
                    <a:gd name="connsiteY1" fmla="*/ 0 h 53340"/>
                    <a:gd name="connsiteX2" fmla="*/ 76447 w 76447"/>
                    <a:gd name="connsiteY2" fmla="*/ 32385 h 53340"/>
                    <a:gd name="connsiteX3" fmla="*/ 0 w 76447"/>
                    <a:gd name="connsiteY3" fmla="*/ 53340 h 53340"/>
                    <a:gd name="connsiteX4" fmla="*/ 5715 w 76447"/>
                    <a:gd name="connsiteY4" fmla="*/ 5715 h 53340"/>
                    <a:gd name="connsiteX0" fmla="*/ 0 w 70732"/>
                    <a:gd name="connsiteY0" fmla="*/ 5715 h 51435"/>
                    <a:gd name="connsiteX1" fmla="*/ 17392 w 70732"/>
                    <a:gd name="connsiteY1" fmla="*/ 0 h 51435"/>
                    <a:gd name="connsiteX2" fmla="*/ 70732 w 70732"/>
                    <a:gd name="connsiteY2" fmla="*/ 32385 h 51435"/>
                    <a:gd name="connsiteX3" fmla="*/ 5715 w 70732"/>
                    <a:gd name="connsiteY3" fmla="*/ 51435 h 51435"/>
                    <a:gd name="connsiteX4" fmla="*/ 0 w 70732"/>
                    <a:gd name="connsiteY4" fmla="*/ 5715 h 51435"/>
                    <a:gd name="connsiteX0" fmla="*/ 0 w 65017"/>
                    <a:gd name="connsiteY0" fmla="*/ 5715 h 51435"/>
                    <a:gd name="connsiteX1" fmla="*/ 17392 w 65017"/>
                    <a:gd name="connsiteY1" fmla="*/ 0 h 51435"/>
                    <a:gd name="connsiteX2" fmla="*/ 65017 w 65017"/>
                    <a:gd name="connsiteY2" fmla="*/ 30480 h 51435"/>
                    <a:gd name="connsiteX3" fmla="*/ 5715 w 65017"/>
                    <a:gd name="connsiteY3" fmla="*/ 51435 h 51435"/>
                    <a:gd name="connsiteX4" fmla="*/ 0 w 65017"/>
                    <a:gd name="connsiteY4" fmla="*/ 5715 h 51435"/>
                    <a:gd name="connsiteX0" fmla="*/ 0 w 55492"/>
                    <a:gd name="connsiteY0" fmla="*/ 5715 h 51435"/>
                    <a:gd name="connsiteX1" fmla="*/ 17392 w 55492"/>
                    <a:gd name="connsiteY1" fmla="*/ 0 h 51435"/>
                    <a:gd name="connsiteX2" fmla="*/ 55492 w 55492"/>
                    <a:gd name="connsiteY2" fmla="*/ 32385 h 51435"/>
                    <a:gd name="connsiteX3" fmla="*/ 5715 w 55492"/>
                    <a:gd name="connsiteY3" fmla="*/ 51435 h 51435"/>
                    <a:gd name="connsiteX4" fmla="*/ 0 w 55492"/>
                    <a:gd name="connsiteY4" fmla="*/ 5715 h 51435"/>
                    <a:gd name="connsiteX0" fmla="*/ 0 w 49777"/>
                    <a:gd name="connsiteY0" fmla="*/ 5715 h 51435"/>
                    <a:gd name="connsiteX1" fmla="*/ 17392 w 49777"/>
                    <a:gd name="connsiteY1" fmla="*/ 0 h 51435"/>
                    <a:gd name="connsiteX2" fmla="*/ 49777 w 49777"/>
                    <a:gd name="connsiteY2" fmla="*/ 28575 h 51435"/>
                    <a:gd name="connsiteX3" fmla="*/ 5715 w 49777"/>
                    <a:gd name="connsiteY3" fmla="*/ 51435 h 51435"/>
                    <a:gd name="connsiteX4" fmla="*/ 0 w 49777"/>
                    <a:gd name="connsiteY4" fmla="*/ 571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77" h="51435">
                      <a:moveTo>
                        <a:pt x="0" y="5715"/>
                      </a:moveTo>
                      <a:lnTo>
                        <a:pt x="17392" y="0"/>
                      </a:lnTo>
                      <a:lnTo>
                        <a:pt x="49777" y="28575"/>
                      </a:lnTo>
                      <a:lnTo>
                        <a:pt x="5715" y="51435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97820"/>
                    </a:gs>
                  </a:gsLst>
                  <a:lin ang="8400000" scaled="0"/>
                </a:gra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2" name="任意多边形 291"/>
                <p:cNvSpPr/>
                <p:nvPr/>
              </p:nvSpPr>
              <p:spPr>
                <a:xfrm>
                  <a:off x="2650899" y="3325679"/>
                  <a:ext cx="681943" cy="1002747"/>
                </a:xfrm>
                <a:custGeom>
                  <a:avLst/>
                  <a:gdLst>
                    <a:gd name="connsiteX0" fmla="*/ 16527 w 728817"/>
                    <a:gd name="connsiteY0" fmla="*/ 985623 h 1037838"/>
                    <a:gd name="connsiteX1" fmla="*/ 331487 w 728817"/>
                    <a:gd name="connsiteY1" fmla="*/ 690983 h 1037838"/>
                    <a:gd name="connsiteX2" fmla="*/ 473727 w 728817"/>
                    <a:gd name="connsiteY2" fmla="*/ 436983 h 1037838"/>
                    <a:gd name="connsiteX3" fmla="*/ 727727 w 728817"/>
                    <a:gd name="connsiteY3" fmla="*/ 103 h 1037838"/>
                    <a:gd name="connsiteX4" fmla="*/ 565167 w 728817"/>
                    <a:gd name="connsiteY4" fmla="*/ 477623 h 1037838"/>
                    <a:gd name="connsiteX5" fmla="*/ 555007 w 728817"/>
                    <a:gd name="connsiteY5" fmla="*/ 538583 h 1037838"/>
                    <a:gd name="connsiteX6" fmla="*/ 331487 w 728817"/>
                    <a:gd name="connsiteY6" fmla="*/ 762103 h 1037838"/>
                    <a:gd name="connsiteX7" fmla="*/ 179087 w 728817"/>
                    <a:gd name="connsiteY7" fmla="*/ 1016103 h 1037838"/>
                    <a:gd name="connsiteX8" fmla="*/ 57167 w 728817"/>
                    <a:gd name="connsiteY8" fmla="*/ 1016103 h 1037838"/>
                    <a:gd name="connsiteX9" fmla="*/ 16527 w 728817"/>
                    <a:gd name="connsiteY9" fmla="*/ 985623 h 1037838"/>
                    <a:gd name="connsiteX0" fmla="*/ 16527 w 653337"/>
                    <a:gd name="connsiteY0" fmla="*/ 950074 h 1002289"/>
                    <a:gd name="connsiteX1" fmla="*/ 331487 w 653337"/>
                    <a:gd name="connsiteY1" fmla="*/ 655434 h 1002289"/>
                    <a:gd name="connsiteX2" fmla="*/ 473727 w 653337"/>
                    <a:gd name="connsiteY2" fmla="*/ 401434 h 1002289"/>
                    <a:gd name="connsiteX3" fmla="*/ 651527 w 653337"/>
                    <a:gd name="connsiteY3" fmla="*/ 114 h 1002289"/>
                    <a:gd name="connsiteX4" fmla="*/ 565167 w 653337"/>
                    <a:gd name="connsiteY4" fmla="*/ 442074 h 1002289"/>
                    <a:gd name="connsiteX5" fmla="*/ 555007 w 653337"/>
                    <a:gd name="connsiteY5" fmla="*/ 503034 h 1002289"/>
                    <a:gd name="connsiteX6" fmla="*/ 331487 w 653337"/>
                    <a:gd name="connsiteY6" fmla="*/ 726554 h 1002289"/>
                    <a:gd name="connsiteX7" fmla="*/ 179087 w 653337"/>
                    <a:gd name="connsiteY7" fmla="*/ 980554 h 1002289"/>
                    <a:gd name="connsiteX8" fmla="*/ 57167 w 653337"/>
                    <a:gd name="connsiteY8" fmla="*/ 980554 h 1002289"/>
                    <a:gd name="connsiteX9" fmla="*/ 16527 w 653337"/>
                    <a:gd name="connsiteY9" fmla="*/ 950074 h 1002289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2282"/>
                    <a:gd name="connsiteY0" fmla="*/ 950070 h 1002285"/>
                    <a:gd name="connsiteX1" fmla="*/ 331487 w 652282"/>
                    <a:gd name="connsiteY1" fmla="*/ 594470 h 1002285"/>
                    <a:gd name="connsiteX2" fmla="*/ 509287 w 652282"/>
                    <a:gd name="connsiteY2" fmla="*/ 401430 h 1002285"/>
                    <a:gd name="connsiteX3" fmla="*/ 651527 w 652282"/>
                    <a:gd name="connsiteY3" fmla="*/ 110 h 1002285"/>
                    <a:gd name="connsiteX4" fmla="*/ 565167 w 652282"/>
                    <a:gd name="connsiteY4" fmla="*/ 442070 h 1002285"/>
                    <a:gd name="connsiteX5" fmla="*/ 555007 w 652282"/>
                    <a:gd name="connsiteY5" fmla="*/ 503030 h 1002285"/>
                    <a:gd name="connsiteX6" fmla="*/ 331487 w 652282"/>
                    <a:gd name="connsiteY6" fmla="*/ 726550 h 1002285"/>
                    <a:gd name="connsiteX7" fmla="*/ 179087 w 652282"/>
                    <a:gd name="connsiteY7" fmla="*/ 980550 h 1002285"/>
                    <a:gd name="connsiteX8" fmla="*/ 57167 w 652282"/>
                    <a:gd name="connsiteY8" fmla="*/ 980550 h 1002285"/>
                    <a:gd name="connsiteX9" fmla="*/ 16527 w 652282"/>
                    <a:gd name="connsiteY9" fmla="*/ 950070 h 1002285"/>
                    <a:gd name="connsiteX0" fmla="*/ 13738 w 674893"/>
                    <a:gd name="connsiteY0" fmla="*/ 950070 h 1000545"/>
                    <a:gd name="connsiteX1" fmla="*/ 354098 w 674893"/>
                    <a:gd name="connsiteY1" fmla="*/ 594470 h 1000545"/>
                    <a:gd name="connsiteX2" fmla="*/ 531898 w 674893"/>
                    <a:gd name="connsiteY2" fmla="*/ 401430 h 1000545"/>
                    <a:gd name="connsiteX3" fmla="*/ 674138 w 674893"/>
                    <a:gd name="connsiteY3" fmla="*/ 110 h 1000545"/>
                    <a:gd name="connsiteX4" fmla="*/ 587778 w 674893"/>
                    <a:gd name="connsiteY4" fmla="*/ 442070 h 1000545"/>
                    <a:gd name="connsiteX5" fmla="*/ 577618 w 674893"/>
                    <a:gd name="connsiteY5" fmla="*/ 503030 h 1000545"/>
                    <a:gd name="connsiteX6" fmla="*/ 354098 w 674893"/>
                    <a:gd name="connsiteY6" fmla="*/ 726550 h 1000545"/>
                    <a:gd name="connsiteX7" fmla="*/ 201698 w 674893"/>
                    <a:gd name="connsiteY7" fmla="*/ 980550 h 1000545"/>
                    <a:gd name="connsiteX8" fmla="*/ 79778 w 674893"/>
                    <a:gd name="connsiteY8" fmla="*/ 980550 h 1000545"/>
                    <a:gd name="connsiteX9" fmla="*/ 13738 w 674893"/>
                    <a:gd name="connsiteY9" fmla="*/ 950070 h 1000545"/>
                    <a:gd name="connsiteX0" fmla="*/ 13738 w 675777"/>
                    <a:gd name="connsiteY0" fmla="*/ 950100 h 1000575"/>
                    <a:gd name="connsiteX1" fmla="*/ 354098 w 675777"/>
                    <a:gd name="connsiteY1" fmla="*/ 594500 h 1000575"/>
                    <a:gd name="connsiteX2" fmla="*/ 501418 w 675777"/>
                    <a:gd name="connsiteY2" fmla="*/ 396380 h 1000575"/>
                    <a:gd name="connsiteX3" fmla="*/ 674138 w 675777"/>
                    <a:gd name="connsiteY3" fmla="*/ 140 h 1000575"/>
                    <a:gd name="connsiteX4" fmla="*/ 587778 w 675777"/>
                    <a:gd name="connsiteY4" fmla="*/ 442100 h 1000575"/>
                    <a:gd name="connsiteX5" fmla="*/ 577618 w 675777"/>
                    <a:gd name="connsiteY5" fmla="*/ 503060 h 1000575"/>
                    <a:gd name="connsiteX6" fmla="*/ 354098 w 675777"/>
                    <a:gd name="connsiteY6" fmla="*/ 726580 h 1000575"/>
                    <a:gd name="connsiteX7" fmla="*/ 201698 w 675777"/>
                    <a:gd name="connsiteY7" fmla="*/ 980580 h 1000575"/>
                    <a:gd name="connsiteX8" fmla="*/ 79778 w 675777"/>
                    <a:gd name="connsiteY8" fmla="*/ 980580 h 1000575"/>
                    <a:gd name="connsiteX9" fmla="*/ 13738 w 675777"/>
                    <a:gd name="connsiteY9" fmla="*/ 950100 h 1000575"/>
                    <a:gd name="connsiteX0" fmla="*/ 13738 w 675777"/>
                    <a:gd name="connsiteY0" fmla="*/ 950094 h 1000569"/>
                    <a:gd name="connsiteX1" fmla="*/ 354098 w 675777"/>
                    <a:gd name="connsiteY1" fmla="*/ 594494 h 1000569"/>
                    <a:gd name="connsiteX2" fmla="*/ 501418 w 675777"/>
                    <a:gd name="connsiteY2" fmla="*/ 396374 h 1000569"/>
                    <a:gd name="connsiteX3" fmla="*/ 674138 w 675777"/>
                    <a:gd name="connsiteY3" fmla="*/ 134 h 1000569"/>
                    <a:gd name="connsiteX4" fmla="*/ 587778 w 675777"/>
                    <a:gd name="connsiteY4" fmla="*/ 442094 h 1000569"/>
                    <a:gd name="connsiteX5" fmla="*/ 577618 w 675777"/>
                    <a:gd name="connsiteY5" fmla="*/ 503054 h 1000569"/>
                    <a:gd name="connsiteX6" fmla="*/ 354098 w 675777"/>
                    <a:gd name="connsiteY6" fmla="*/ 726574 h 1000569"/>
                    <a:gd name="connsiteX7" fmla="*/ 201698 w 675777"/>
                    <a:gd name="connsiteY7" fmla="*/ 980574 h 1000569"/>
                    <a:gd name="connsiteX8" fmla="*/ 79778 w 675777"/>
                    <a:gd name="connsiteY8" fmla="*/ 980574 h 1000569"/>
                    <a:gd name="connsiteX9" fmla="*/ 13738 w 675777"/>
                    <a:gd name="connsiteY9" fmla="*/ 950094 h 1000569"/>
                    <a:gd name="connsiteX0" fmla="*/ 13989 w 676028"/>
                    <a:gd name="connsiteY0" fmla="*/ 950098 h 1000573"/>
                    <a:gd name="connsiteX1" fmla="*/ 358159 w 676028"/>
                    <a:gd name="connsiteY1" fmla="*/ 573543 h 1000573"/>
                    <a:gd name="connsiteX2" fmla="*/ 501669 w 676028"/>
                    <a:gd name="connsiteY2" fmla="*/ 396378 h 1000573"/>
                    <a:gd name="connsiteX3" fmla="*/ 674389 w 676028"/>
                    <a:gd name="connsiteY3" fmla="*/ 138 h 1000573"/>
                    <a:gd name="connsiteX4" fmla="*/ 588029 w 676028"/>
                    <a:gd name="connsiteY4" fmla="*/ 442098 h 1000573"/>
                    <a:gd name="connsiteX5" fmla="*/ 577869 w 676028"/>
                    <a:gd name="connsiteY5" fmla="*/ 503058 h 1000573"/>
                    <a:gd name="connsiteX6" fmla="*/ 354349 w 676028"/>
                    <a:gd name="connsiteY6" fmla="*/ 726578 h 1000573"/>
                    <a:gd name="connsiteX7" fmla="*/ 201949 w 676028"/>
                    <a:gd name="connsiteY7" fmla="*/ 980578 h 1000573"/>
                    <a:gd name="connsiteX8" fmla="*/ 80029 w 676028"/>
                    <a:gd name="connsiteY8" fmla="*/ 980578 h 1000573"/>
                    <a:gd name="connsiteX9" fmla="*/ 13989 w 676028"/>
                    <a:gd name="connsiteY9" fmla="*/ 950098 h 1000573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4726 w 666765"/>
                    <a:gd name="connsiteY0" fmla="*/ 950092 h 1000567"/>
                    <a:gd name="connsiteX1" fmla="*/ 198802 w 666765"/>
                    <a:gd name="connsiteY1" fmla="*/ 773401 h 1000567"/>
                    <a:gd name="connsiteX2" fmla="*/ 348896 w 666765"/>
                    <a:gd name="connsiteY2" fmla="*/ 573537 h 1000567"/>
                    <a:gd name="connsiteX3" fmla="*/ 410257 w 666765"/>
                    <a:gd name="connsiteY3" fmla="*/ 470506 h 1000567"/>
                    <a:gd name="connsiteX4" fmla="*/ 492406 w 666765"/>
                    <a:gd name="connsiteY4" fmla="*/ 396372 h 1000567"/>
                    <a:gd name="connsiteX5" fmla="*/ 665126 w 666765"/>
                    <a:gd name="connsiteY5" fmla="*/ 132 h 1000567"/>
                    <a:gd name="connsiteX6" fmla="*/ 578766 w 666765"/>
                    <a:gd name="connsiteY6" fmla="*/ 442092 h 1000567"/>
                    <a:gd name="connsiteX7" fmla="*/ 568606 w 666765"/>
                    <a:gd name="connsiteY7" fmla="*/ 503052 h 1000567"/>
                    <a:gd name="connsiteX8" fmla="*/ 345086 w 666765"/>
                    <a:gd name="connsiteY8" fmla="*/ 726572 h 1000567"/>
                    <a:gd name="connsiteX9" fmla="*/ 192686 w 666765"/>
                    <a:gd name="connsiteY9" fmla="*/ 980572 h 1000567"/>
                    <a:gd name="connsiteX10" fmla="*/ 70766 w 666765"/>
                    <a:gd name="connsiteY10" fmla="*/ 980572 h 1000567"/>
                    <a:gd name="connsiteX11" fmla="*/ 4726 w 666765"/>
                    <a:gd name="connsiteY11" fmla="*/ 950092 h 1000567"/>
                    <a:gd name="connsiteX0" fmla="*/ 4104 w 679478"/>
                    <a:gd name="connsiteY0" fmla="*/ 959617 h 1000187"/>
                    <a:gd name="connsiteX1" fmla="*/ 211515 w 679478"/>
                    <a:gd name="connsiteY1" fmla="*/ 773401 h 1000187"/>
                    <a:gd name="connsiteX2" fmla="*/ 361609 w 679478"/>
                    <a:gd name="connsiteY2" fmla="*/ 573537 h 1000187"/>
                    <a:gd name="connsiteX3" fmla="*/ 422970 w 679478"/>
                    <a:gd name="connsiteY3" fmla="*/ 470506 h 1000187"/>
                    <a:gd name="connsiteX4" fmla="*/ 505119 w 679478"/>
                    <a:gd name="connsiteY4" fmla="*/ 396372 h 1000187"/>
                    <a:gd name="connsiteX5" fmla="*/ 677839 w 679478"/>
                    <a:gd name="connsiteY5" fmla="*/ 132 h 1000187"/>
                    <a:gd name="connsiteX6" fmla="*/ 591479 w 679478"/>
                    <a:gd name="connsiteY6" fmla="*/ 442092 h 1000187"/>
                    <a:gd name="connsiteX7" fmla="*/ 581319 w 679478"/>
                    <a:gd name="connsiteY7" fmla="*/ 503052 h 1000187"/>
                    <a:gd name="connsiteX8" fmla="*/ 357799 w 679478"/>
                    <a:gd name="connsiteY8" fmla="*/ 726572 h 1000187"/>
                    <a:gd name="connsiteX9" fmla="*/ 205399 w 679478"/>
                    <a:gd name="connsiteY9" fmla="*/ 980572 h 1000187"/>
                    <a:gd name="connsiteX10" fmla="*/ 83479 w 679478"/>
                    <a:gd name="connsiteY10" fmla="*/ 980572 h 1000187"/>
                    <a:gd name="connsiteX11" fmla="*/ 4104 w 679478"/>
                    <a:gd name="connsiteY11" fmla="*/ 959617 h 1000187"/>
                    <a:gd name="connsiteX0" fmla="*/ 4104 w 681722"/>
                    <a:gd name="connsiteY0" fmla="*/ 962276 h 1002846"/>
                    <a:gd name="connsiteX1" fmla="*/ 211515 w 681722"/>
                    <a:gd name="connsiteY1" fmla="*/ 776060 h 1002846"/>
                    <a:gd name="connsiteX2" fmla="*/ 361609 w 681722"/>
                    <a:gd name="connsiteY2" fmla="*/ 576196 h 1002846"/>
                    <a:gd name="connsiteX3" fmla="*/ 422970 w 681722"/>
                    <a:gd name="connsiteY3" fmla="*/ 473165 h 1002846"/>
                    <a:gd name="connsiteX4" fmla="*/ 505119 w 681722"/>
                    <a:gd name="connsiteY4" fmla="*/ 399031 h 1002846"/>
                    <a:gd name="connsiteX5" fmla="*/ 677839 w 681722"/>
                    <a:gd name="connsiteY5" fmla="*/ 2791 h 1002846"/>
                    <a:gd name="connsiteX6" fmla="*/ 621959 w 681722"/>
                    <a:gd name="connsiteY6" fmla="*/ 236471 h 1002846"/>
                    <a:gd name="connsiteX7" fmla="*/ 581319 w 681722"/>
                    <a:gd name="connsiteY7" fmla="*/ 505711 h 1002846"/>
                    <a:gd name="connsiteX8" fmla="*/ 357799 w 681722"/>
                    <a:gd name="connsiteY8" fmla="*/ 729231 h 1002846"/>
                    <a:gd name="connsiteX9" fmla="*/ 205399 w 681722"/>
                    <a:gd name="connsiteY9" fmla="*/ 983231 h 1002846"/>
                    <a:gd name="connsiteX10" fmla="*/ 83479 w 681722"/>
                    <a:gd name="connsiteY10" fmla="*/ 983231 h 1002846"/>
                    <a:gd name="connsiteX11" fmla="*/ 4104 w 681722"/>
                    <a:gd name="connsiteY11" fmla="*/ 962276 h 1002846"/>
                    <a:gd name="connsiteX0" fmla="*/ 4104 w 681943"/>
                    <a:gd name="connsiteY0" fmla="*/ 962177 h 1002747"/>
                    <a:gd name="connsiteX1" fmla="*/ 211515 w 681943"/>
                    <a:gd name="connsiteY1" fmla="*/ 775961 h 1002747"/>
                    <a:gd name="connsiteX2" fmla="*/ 361609 w 681943"/>
                    <a:gd name="connsiteY2" fmla="*/ 576097 h 1002747"/>
                    <a:gd name="connsiteX3" fmla="*/ 422970 w 681943"/>
                    <a:gd name="connsiteY3" fmla="*/ 473066 h 1002747"/>
                    <a:gd name="connsiteX4" fmla="*/ 505119 w 681943"/>
                    <a:gd name="connsiteY4" fmla="*/ 398932 h 1002747"/>
                    <a:gd name="connsiteX5" fmla="*/ 677839 w 681943"/>
                    <a:gd name="connsiteY5" fmla="*/ 2692 h 1002747"/>
                    <a:gd name="connsiteX6" fmla="*/ 621959 w 681943"/>
                    <a:gd name="connsiteY6" fmla="*/ 236372 h 1002747"/>
                    <a:gd name="connsiteX7" fmla="*/ 555919 w 681943"/>
                    <a:gd name="connsiteY7" fmla="*/ 459892 h 1002747"/>
                    <a:gd name="connsiteX8" fmla="*/ 357799 w 681943"/>
                    <a:gd name="connsiteY8" fmla="*/ 729132 h 1002747"/>
                    <a:gd name="connsiteX9" fmla="*/ 205399 w 681943"/>
                    <a:gd name="connsiteY9" fmla="*/ 983132 h 1002747"/>
                    <a:gd name="connsiteX10" fmla="*/ 83479 w 681943"/>
                    <a:gd name="connsiteY10" fmla="*/ 983132 h 1002747"/>
                    <a:gd name="connsiteX11" fmla="*/ 4104 w 681943"/>
                    <a:gd name="connsiteY11" fmla="*/ 962177 h 100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1943" h="1002747">
                      <a:moveTo>
                        <a:pt x="4104" y="962177"/>
                      </a:moveTo>
                      <a:cubicBezTo>
                        <a:pt x="25443" y="927648"/>
                        <a:pt x="154154" y="838720"/>
                        <a:pt x="211515" y="775961"/>
                      </a:cubicBezTo>
                      <a:cubicBezTo>
                        <a:pt x="268876" y="713202"/>
                        <a:pt x="326366" y="626580"/>
                        <a:pt x="361609" y="576097"/>
                      </a:cubicBezTo>
                      <a:cubicBezTo>
                        <a:pt x="396852" y="525614"/>
                        <a:pt x="399052" y="502594"/>
                        <a:pt x="422970" y="473066"/>
                      </a:cubicBezTo>
                      <a:cubicBezTo>
                        <a:pt x="446888" y="443538"/>
                        <a:pt x="462641" y="477328"/>
                        <a:pt x="505119" y="398932"/>
                      </a:cubicBezTo>
                      <a:cubicBezTo>
                        <a:pt x="547597" y="320536"/>
                        <a:pt x="658366" y="29785"/>
                        <a:pt x="677839" y="2692"/>
                      </a:cubicBezTo>
                      <a:cubicBezTo>
                        <a:pt x="697312" y="-24401"/>
                        <a:pt x="642279" y="160172"/>
                        <a:pt x="621959" y="236372"/>
                      </a:cubicBezTo>
                      <a:cubicBezTo>
                        <a:pt x="601639" y="312572"/>
                        <a:pt x="599946" y="377765"/>
                        <a:pt x="555919" y="459892"/>
                      </a:cubicBezTo>
                      <a:cubicBezTo>
                        <a:pt x="511892" y="542019"/>
                        <a:pt x="416219" y="641925"/>
                        <a:pt x="357799" y="729132"/>
                      </a:cubicBezTo>
                      <a:cubicBezTo>
                        <a:pt x="299379" y="816339"/>
                        <a:pt x="251119" y="940799"/>
                        <a:pt x="205399" y="983132"/>
                      </a:cubicBezTo>
                      <a:cubicBezTo>
                        <a:pt x="159679" y="1025465"/>
                        <a:pt x="117028" y="986625"/>
                        <a:pt x="83479" y="983132"/>
                      </a:cubicBezTo>
                      <a:cubicBezTo>
                        <a:pt x="49930" y="979639"/>
                        <a:pt x="-17235" y="996706"/>
                        <a:pt x="4104" y="962177"/>
                      </a:cubicBezTo>
                      <a:close/>
                    </a:path>
                  </a:pathLst>
                </a:custGeom>
                <a:solidFill>
                  <a:srgbClr val="67171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93" name="椭圆 292"/>
                <p:cNvSpPr/>
                <p:nvPr/>
              </p:nvSpPr>
              <p:spPr>
                <a:xfrm rot="18286930" flipV="1">
                  <a:off x="2758275" y="3744178"/>
                  <a:ext cx="945558" cy="203733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椭圆 93"/>
                <p:cNvSpPr/>
                <p:nvPr/>
              </p:nvSpPr>
              <p:spPr>
                <a:xfrm rot="4972327" flipV="1">
                  <a:off x="2362952" y="4439097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5" name="椭圆 93"/>
                <p:cNvSpPr/>
                <p:nvPr/>
              </p:nvSpPr>
              <p:spPr>
                <a:xfrm rot="3865857" flipV="1">
                  <a:off x="2422049" y="4615986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6" name="椭圆 93"/>
                <p:cNvSpPr/>
                <p:nvPr/>
              </p:nvSpPr>
              <p:spPr>
                <a:xfrm rot="2852553" flipV="1">
                  <a:off x="2522578" y="4754049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7" name="椭圆 93"/>
                <p:cNvSpPr/>
                <p:nvPr/>
              </p:nvSpPr>
              <p:spPr>
                <a:xfrm rot="2852553" flipV="1">
                  <a:off x="2373778" y="4233336"/>
                  <a:ext cx="1033021" cy="760512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B01418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8" name="椭圆 297"/>
                <p:cNvSpPr/>
                <p:nvPr/>
              </p:nvSpPr>
              <p:spPr>
                <a:xfrm rot="21183554" flipV="1">
                  <a:off x="3067627" y="3300951"/>
                  <a:ext cx="783599" cy="187547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椭圆 298"/>
                <p:cNvSpPr/>
                <p:nvPr/>
              </p:nvSpPr>
              <p:spPr>
                <a:xfrm rot="18871804" flipV="1">
                  <a:off x="2777906" y="418986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0" name="椭圆 299"/>
                <p:cNvSpPr/>
                <p:nvPr/>
              </p:nvSpPr>
              <p:spPr>
                <a:xfrm rot="18871804" flipV="1">
                  <a:off x="2839096" y="4131972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1" name="椭圆 300"/>
                <p:cNvSpPr/>
                <p:nvPr/>
              </p:nvSpPr>
              <p:spPr>
                <a:xfrm rot="18871804" flipV="1">
                  <a:off x="2803837" y="422224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2" name="矩形 301"/>
                <p:cNvSpPr/>
                <p:nvPr/>
              </p:nvSpPr>
              <p:spPr>
                <a:xfrm rot="6235363">
                  <a:off x="2571303" y="4199103"/>
                  <a:ext cx="280636" cy="147708"/>
                </a:xfrm>
                <a:prstGeom prst="rect">
                  <a:avLst/>
                </a:prstGeom>
                <a:solidFill>
                  <a:srgbClr val="5B6C33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任意多边形 302"/>
                <p:cNvSpPr/>
                <p:nvPr/>
              </p:nvSpPr>
              <p:spPr>
                <a:xfrm>
                  <a:off x="1829788" y="2287776"/>
                  <a:ext cx="1581754" cy="2096146"/>
                </a:xfrm>
                <a:custGeom>
                  <a:avLst/>
                  <a:gdLst>
                    <a:gd name="connsiteX0" fmla="*/ 122094 w 1593453"/>
                    <a:gd name="connsiteY0" fmla="*/ 5806 h 2158349"/>
                    <a:gd name="connsiteX1" fmla="*/ 328922 w 1593453"/>
                    <a:gd name="connsiteY1" fmla="*/ 223521 h 2158349"/>
                    <a:gd name="connsiteX2" fmla="*/ 274494 w 1593453"/>
                    <a:gd name="connsiteY2" fmla="*/ 332378 h 2158349"/>
                    <a:gd name="connsiteX3" fmla="*/ 448665 w 1593453"/>
                    <a:gd name="connsiteY3" fmla="*/ 756921 h 2158349"/>
                    <a:gd name="connsiteX4" fmla="*/ 1080037 w 1593453"/>
                    <a:gd name="connsiteY4" fmla="*/ 1268549 h 2158349"/>
                    <a:gd name="connsiteX5" fmla="*/ 1373951 w 1593453"/>
                    <a:gd name="connsiteY5" fmla="*/ 1268549 h 2158349"/>
                    <a:gd name="connsiteX6" fmla="*/ 1580780 w 1593453"/>
                    <a:gd name="connsiteY6" fmla="*/ 1105263 h 2158349"/>
                    <a:gd name="connsiteX7" fmla="*/ 1559008 w 1593453"/>
                    <a:gd name="connsiteY7" fmla="*/ 1257663 h 2158349"/>
                    <a:gd name="connsiteX8" fmla="*/ 1461037 w 1593453"/>
                    <a:gd name="connsiteY8" fmla="*/ 1540692 h 2158349"/>
                    <a:gd name="connsiteX9" fmla="*/ 1471922 w 1593453"/>
                    <a:gd name="connsiteY9" fmla="*/ 1649549 h 2158349"/>
                    <a:gd name="connsiteX10" fmla="*/ 1319522 w 1593453"/>
                    <a:gd name="connsiteY10" fmla="*/ 1703978 h 2158349"/>
                    <a:gd name="connsiteX11" fmla="*/ 1080037 w 1593453"/>
                    <a:gd name="connsiteY11" fmla="*/ 2030549 h 2158349"/>
                    <a:gd name="connsiteX12" fmla="*/ 1003837 w 1593453"/>
                    <a:gd name="connsiteY12" fmla="*/ 2128521 h 2158349"/>
                    <a:gd name="connsiteX13" fmla="*/ 916751 w 1593453"/>
                    <a:gd name="connsiteY13" fmla="*/ 2128521 h 2158349"/>
                    <a:gd name="connsiteX14" fmla="*/ 927637 w 1593453"/>
                    <a:gd name="connsiteY14" fmla="*/ 1780178 h 2158349"/>
                    <a:gd name="connsiteX15" fmla="*/ 720808 w 1593453"/>
                    <a:gd name="connsiteY15" fmla="*/ 1420949 h 2158349"/>
                    <a:gd name="connsiteX16" fmla="*/ 187408 w 1593453"/>
                    <a:gd name="connsiteY16" fmla="*/ 800463 h 2158349"/>
                    <a:gd name="connsiteX17" fmla="*/ 24122 w 1593453"/>
                    <a:gd name="connsiteY17" fmla="*/ 408578 h 2158349"/>
                    <a:gd name="connsiteX18" fmla="*/ 13237 w 1593453"/>
                    <a:gd name="connsiteY18" fmla="*/ 92892 h 2158349"/>
                    <a:gd name="connsiteX19" fmla="*/ 122094 w 1593453"/>
                    <a:gd name="connsiteY19" fmla="*/ 5806 h 2158349"/>
                    <a:gd name="connsiteX0" fmla="*/ 122094 w 1593174"/>
                    <a:gd name="connsiteY0" fmla="*/ 5806 h 2158349"/>
                    <a:gd name="connsiteX1" fmla="*/ 328922 w 1593174"/>
                    <a:gd name="connsiteY1" fmla="*/ 223521 h 2158349"/>
                    <a:gd name="connsiteX2" fmla="*/ 274494 w 1593174"/>
                    <a:gd name="connsiteY2" fmla="*/ 332378 h 2158349"/>
                    <a:gd name="connsiteX3" fmla="*/ 448665 w 1593174"/>
                    <a:gd name="connsiteY3" fmla="*/ 756921 h 2158349"/>
                    <a:gd name="connsiteX4" fmla="*/ 1080037 w 1593174"/>
                    <a:gd name="connsiteY4" fmla="*/ 1268549 h 2158349"/>
                    <a:gd name="connsiteX5" fmla="*/ 1377761 w 1593174"/>
                    <a:gd name="connsiteY5" fmla="*/ 1253309 h 2158349"/>
                    <a:gd name="connsiteX6" fmla="*/ 1580780 w 1593174"/>
                    <a:gd name="connsiteY6" fmla="*/ 1105263 h 2158349"/>
                    <a:gd name="connsiteX7" fmla="*/ 1559008 w 1593174"/>
                    <a:gd name="connsiteY7" fmla="*/ 1257663 h 2158349"/>
                    <a:gd name="connsiteX8" fmla="*/ 1461037 w 1593174"/>
                    <a:gd name="connsiteY8" fmla="*/ 1540692 h 2158349"/>
                    <a:gd name="connsiteX9" fmla="*/ 1471922 w 1593174"/>
                    <a:gd name="connsiteY9" fmla="*/ 1649549 h 2158349"/>
                    <a:gd name="connsiteX10" fmla="*/ 1319522 w 1593174"/>
                    <a:gd name="connsiteY10" fmla="*/ 1703978 h 2158349"/>
                    <a:gd name="connsiteX11" fmla="*/ 1080037 w 1593174"/>
                    <a:gd name="connsiteY11" fmla="*/ 2030549 h 2158349"/>
                    <a:gd name="connsiteX12" fmla="*/ 1003837 w 1593174"/>
                    <a:gd name="connsiteY12" fmla="*/ 2128521 h 2158349"/>
                    <a:gd name="connsiteX13" fmla="*/ 916751 w 1593174"/>
                    <a:gd name="connsiteY13" fmla="*/ 2128521 h 2158349"/>
                    <a:gd name="connsiteX14" fmla="*/ 927637 w 1593174"/>
                    <a:gd name="connsiteY14" fmla="*/ 1780178 h 2158349"/>
                    <a:gd name="connsiteX15" fmla="*/ 720808 w 1593174"/>
                    <a:gd name="connsiteY15" fmla="*/ 1420949 h 2158349"/>
                    <a:gd name="connsiteX16" fmla="*/ 187408 w 1593174"/>
                    <a:gd name="connsiteY16" fmla="*/ 800463 h 2158349"/>
                    <a:gd name="connsiteX17" fmla="*/ 24122 w 1593174"/>
                    <a:gd name="connsiteY17" fmla="*/ 408578 h 2158349"/>
                    <a:gd name="connsiteX18" fmla="*/ 13237 w 1593174"/>
                    <a:gd name="connsiteY18" fmla="*/ 92892 h 2158349"/>
                    <a:gd name="connsiteX19" fmla="*/ 122094 w 1593174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080037 w 1651883"/>
                    <a:gd name="connsiteY4" fmla="*/ 126854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100992 w 1651883"/>
                    <a:gd name="connsiteY4" fmla="*/ 124949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100992 w 1653978"/>
                    <a:gd name="connsiteY4" fmla="*/ 124949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064797 w 1653978"/>
                    <a:gd name="connsiteY4" fmla="*/ 123044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48136"/>
                    <a:gd name="connsiteY0" fmla="*/ 5806 h 2158349"/>
                    <a:gd name="connsiteX1" fmla="*/ 328922 w 1648136"/>
                    <a:gd name="connsiteY1" fmla="*/ 223521 h 2158349"/>
                    <a:gd name="connsiteX2" fmla="*/ 274494 w 1648136"/>
                    <a:gd name="connsiteY2" fmla="*/ 332378 h 2158349"/>
                    <a:gd name="connsiteX3" fmla="*/ 448665 w 1648136"/>
                    <a:gd name="connsiteY3" fmla="*/ 756921 h 2158349"/>
                    <a:gd name="connsiteX4" fmla="*/ 1064797 w 1648136"/>
                    <a:gd name="connsiteY4" fmla="*/ 1230449 h 2158349"/>
                    <a:gd name="connsiteX5" fmla="*/ 1339661 w 1648136"/>
                    <a:gd name="connsiteY5" fmla="*/ 1276169 h 2158349"/>
                    <a:gd name="connsiteX6" fmla="*/ 1455865 w 1648136"/>
                    <a:gd name="connsiteY6" fmla="*/ 1214937 h 2158349"/>
                    <a:gd name="connsiteX7" fmla="*/ 1645550 w 1648136"/>
                    <a:gd name="connsiteY7" fmla="*/ 1093833 h 2158349"/>
                    <a:gd name="connsiteX8" fmla="*/ 1559008 w 1648136"/>
                    <a:gd name="connsiteY8" fmla="*/ 1257663 h 2158349"/>
                    <a:gd name="connsiteX9" fmla="*/ 1461037 w 1648136"/>
                    <a:gd name="connsiteY9" fmla="*/ 1540692 h 2158349"/>
                    <a:gd name="connsiteX10" fmla="*/ 1471922 w 1648136"/>
                    <a:gd name="connsiteY10" fmla="*/ 1649549 h 2158349"/>
                    <a:gd name="connsiteX11" fmla="*/ 1319522 w 1648136"/>
                    <a:gd name="connsiteY11" fmla="*/ 1703978 h 2158349"/>
                    <a:gd name="connsiteX12" fmla="*/ 1080037 w 1648136"/>
                    <a:gd name="connsiteY12" fmla="*/ 2030549 h 2158349"/>
                    <a:gd name="connsiteX13" fmla="*/ 1003837 w 1648136"/>
                    <a:gd name="connsiteY13" fmla="*/ 2128521 h 2158349"/>
                    <a:gd name="connsiteX14" fmla="*/ 916751 w 1648136"/>
                    <a:gd name="connsiteY14" fmla="*/ 2128521 h 2158349"/>
                    <a:gd name="connsiteX15" fmla="*/ 927637 w 1648136"/>
                    <a:gd name="connsiteY15" fmla="*/ 1780178 h 2158349"/>
                    <a:gd name="connsiteX16" fmla="*/ 720808 w 1648136"/>
                    <a:gd name="connsiteY16" fmla="*/ 1420949 h 2158349"/>
                    <a:gd name="connsiteX17" fmla="*/ 187408 w 1648136"/>
                    <a:gd name="connsiteY17" fmla="*/ 800463 h 2158349"/>
                    <a:gd name="connsiteX18" fmla="*/ 24122 w 1648136"/>
                    <a:gd name="connsiteY18" fmla="*/ 408578 h 2158349"/>
                    <a:gd name="connsiteX19" fmla="*/ 13237 w 1648136"/>
                    <a:gd name="connsiteY19" fmla="*/ 92892 h 2158349"/>
                    <a:gd name="connsiteX20" fmla="*/ 122094 w 1648136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70873"/>
                    <a:gd name="connsiteY0" fmla="*/ 5806 h 2158349"/>
                    <a:gd name="connsiteX1" fmla="*/ 328922 w 1670873"/>
                    <a:gd name="connsiteY1" fmla="*/ 223521 h 2158349"/>
                    <a:gd name="connsiteX2" fmla="*/ 274494 w 1670873"/>
                    <a:gd name="connsiteY2" fmla="*/ 332378 h 2158349"/>
                    <a:gd name="connsiteX3" fmla="*/ 448665 w 1670873"/>
                    <a:gd name="connsiteY3" fmla="*/ 756921 h 2158349"/>
                    <a:gd name="connsiteX4" fmla="*/ 1064797 w 1670873"/>
                    <a:gd name="connsiteY4" fmla="*/ 1230449 h 2158349"/>
                    <a:gd name="connsiteX5" fmla="*/ 1339661 w 1670873"/>
                    <a:gd name="connsiteY5" fmla="*/ 1276169 h 2158349"/>
                    <a:gd name="connsiteX6" fmla="*/ 1446340 w 1670873"/>
                    <a:gd name="connsiteY6" fmla="*/ 1201602 h 2158349"/>
                    <a:gd name="connsiteX7" fmla="*/ 1668410 w 1670873"/>
                    <a:gd name="connsiteY7" fmla="*/ 1107168 h 2158349"/>
                    <a:gd name="connsiteX8" fmla="*/ 1559008 w 1670873"/>
                    <a:gd name="connsiteY8" fmla="*/ 1257663 h 2158349"/>
                    <a:gd name="connsiteX9" fmla="*/ 1461037 w 1670873"/>
                    <a:gd name="connsiteY9" fmla="*/ 1540692 h 2158349"/>
                    <a:gd name="connsiteX10" fmla="*/ 1471922 w 1670873"/>
                    <a:gd name="connsiteY10" fmla="*/ 1649549 h 2158349"/>
                    <a:gd name="connsiteX11" fmla="*/ 1319522 w 1670873"/>
                    <a:gd name="connsiteY11" fmla="*/ 1703978 h 2158349"/>
                    <a:gd name="connsiteX12" fmla="*/ 1080037 w 1670873"/>
                    <a:gd name="connsiteY12" fmla="*/ 2030549 h 2158349"/>
                    <a:gd name="connsiteX13" fmla="*/ 1003837 w 1670873"/>
                    <a:gd name="connsiteY13" fmla="*/ 2128521 h 2158349"/>
                    <a:gd name="connsiteX14" fmla="*/ 916751 w 1670873"/>
                    <a:gd name="connsiteY14" fmla="*/ 2128521 h 2158349"/>
                    <a:gd name="connsiteX15" fmla="*/ 927637 w 1670873"/>
                    <a:gd name="connsiteY15" fmla="*/ 1780178 h 2158349"/>
                    <a:gd name="connsiteX16" fmla="*/ 720808 w 1670873"/>
                    <a:gd name="connsiteY16" fmla="*/ 1420949 h 2158349"/>
                    <a:gd name="connsiteX17" fmla="*/ 187408 w 1670873"/>
                    <a:gd name="connsiteY17" fmla="*/ 800463 h 2158349"/>
                    <a:gd name="connsiteX18" fmla="*/ 24122 w 1670873"/>
                    <a:gd name="connsiteY18" fmla="*/ 408578 h 2158349"/>
                    <a:gd name="connsiteX19" fmla="*/ 13237 w 1670873"/>
                    <a:gd name="connsiteY19" fmla="*/ 92892 h 2158349"/>
                    <a:gd name="connsiteX20" fmla="*/ 122094 w 1670873"/>
                    <a:gd name="connsiteY20" fmla="*/ 5806 h 2158349"/>
                    <a:gd name="connsiteX0" fmla="*/ 122094 w 1669589"/>
                    <a:gd name="connsiteY0" fmla="*/ 5806 h 2158349"/>
                    <a:gd name="connsiteX1" fmla="*/ 328922 w 1669589"/>
                    <a:gd name="connsiteY1" fmla="*/ 223521 h 2158349"/>
                    <a:gd name="connsiteX2" fmla="*/ 274494 w 1669589"/>
                    <a:gd name="connsiteY2" fmla="*/ 332378 h 2158349"/>
                    <a:gd name="connsiteX3" fmla="*/ 448665 w 1669589"/>
                    <a:gd name="connsiteY3" fmla="*/ 756921 h 2158349"/>
                    <a:gd name="connsiteX4" fmla="*/ 1064797 w 1669589"/>
                    <a:gd name="connsiteY4" fmla="*/ 1230449 h 2158349"/>
                    <a:gd name="connsiteX5" fmla="*/ 1339661 w 1669589"/>
                    <a:gd name="connsiteY5" fmla="*/ 1276169 h 2158349"/>
                    <a:gd name="connsiteX6" fmla="*/ 1446340 w 1669589"/>
                    <a:gd name="connsiteY6" fmla="*/ 1201602 h 2158349"/>
                    <a:gd name="connsiteX7" fmla="*/ 1606360 w 1669589"/>
                    <a:gd name="connsiteY7" fmla="*/ 1131117 h 2158349"/>
                    <a:gd name="connsiteX8" fmla="*/ 1668410 w 1669589"/>
                    <a:gd name="connsiteY8" fmla="*/ 1107168 h 2158349"/>
                    <a:gd name="connsiteX9" fmla="*/ 1559008 w 1669589"/>
                    <a:gd name="connsiteY9" fmla="*/ 1257663 h 2158349"/>
                    <a:gd name="connsiteX10" fmla="*/ 1461037 w 1669589"/>
                    <a:gd name="connsiteY10" fmla="*/ 1540692 h 2158349"/>
                    <a:gd name="connsiteX11" fmla="*/ 1471922 w 1669589"/>
                    <a:gd name="connsiteY11" fmla="*/ 1649549 h 2158349"/>
                    <a:gd name="connsiteX12" fmla="*/ 1319522 w 1669589"/>
                    <a:gd name="connsiteY12" fmla="*/ 1703978 h 2158349"/>
                    <a:gd name="connsiteX13" fmla="*/ 1080037 w 1669589"/>
                    <a:gd name="connsiteY13" fmla="*/ 2030549 h 2158349"/>
                    <a:gd name="connsiteX14" fmla="*/ 1003837 w 1669589"/>
                    <a:gd name="connsiteY14" fmla="*/ 2128521 h 2158349"/>
                    <a:gd name="connsiteX15" fmla="*/ 916751 w 1669589"/>
                    <a:gd name="connsiteY15" fmla="*/ 2128521 h 2158349"/>
                    <a:gd name="connsiteX16" fmla="*/ 927637 w 1669589"/>
                    <a:gd name="connsiteY16" fmla="*/ 1780178 h 2158349"/>
                    <a:gd name="connsiteX17" fmla="*/ 720808 w 1669589"/>
                    <a:gd name="connsiteY17" fmla="*/ 1420949 h 2158349"/>
                    <a:gd name="connsiteX18" fmla="*/ 187408 w 1669589"/>
                    <a:gd name="connsiteY18" fmla="*/ 800463 h 2158349"/>
                    <a:gd name="connsiteX19" fmla="*/ 24122 w 1669589"/>
                    <a:gd name="connsiteY19" fmla="*/ 408578 h 2158349"/>
                    <a:gd name="connsiteX20" fmla="*/ 13237 w 1669589"/>
                    <a:gd name="connsiteY20" fmla="*/ 92892 h 2158349"/>
                    <a:gd name="connsiteX21" fmla="*/ 122094 w 1669589"/>
                    <a:gd name="connsiteY21" fmla="*/ 5806 h 2158349"/>
                    <a:gd name="connsiteX0" fmla="*/ 122094 w 1670228"/>
                    <a:gd name="connsiteY0" fmla="*/ 5806 h 2158349"/>
                    <a:gd name="connsiteX1" fmla="*/ 328922 w 1670228"/>
                    <a:gd name="connsiteY1" fmla="*/ 223521 h 2158349"/>
                    <a:gd name="connsiteX2" fmla="*/ 274494 w 1670228"/>
                    <a:gd name="connsiteY2" fmla="*/ 332378 h 2158349"/>
                    <a:gd name="connsiteX3" fmla="*/ 448665 w 1670228"/>
                    <a:gd name="connsiteY3" fmla="*/ 756921 h 2158349"/>
                    <a:gd name="connsiteX4" fmla="*/ 1064797 w 1670228"/>
                    <a:gd name="connsiteY4" fmla="*/ 1230449 h 2158349"/>
                    <a:gd name="connsiteX5" fmla="*/ 1339661 w 1670228"/>
                    <a:gd name="connsiteY5" fmla="*/ 1276169 h 2158349"/>
                    <a:gd name="connsiteX6" fmla="*/ 1446340 w 1670228"/>
                    <a:gd name="connsiteY6" fmla="*/ 1201602 h 2158349"/>
                    <a:gd name="connsiteX7" fmla="*/ 1613980 w 1670228"/>
                    <a:gd name="connsiteY7" fmla="*/ 1104447 h 2158349"/>
                    <a:gd name="connsiteX8" fmla="*/ 1668410 w 1670228"/>
                    <a:gd name="connsiteY8" fmla="*/ 1107168 h 2158349"/>
                    <a:gd name="connsiteX9" fmla="*/ 1559008 w 1670228"/>
                    <a:gd name="connsiteY9" fmla="*/ 1257663 h 2158349"/>
                    <a:gd name="connsiteX10" fmla="*/ 1461037 w 1670228"/>
                    <a:gd name="connsiteY10" fmla="*/ 1540692 h 2158349"/>
                    <a:gd name="connsiteX11" fmla="*/ 1471922 w 1670228"/>
                    <a:gd name="connsiteY11" fmla="*/ 1649549 h 2158349"/>
                    <a:gd name="connsiteX12" fmla="*/ 1319522 w 1670228"/>
                    <a:gd name="connsiteY12" fmla="*/ 1703978 h 2158349"/>
                    <a:gd name="connsiteX13" fmla="*/ 1080037 w 1670228"/>
                    <a:gd name="connsiteY13" fmla="*/ 2030549 h 2158349"/>
                    <a:gd name="connsiteX14" fmla="*/ 1003837 w 1670228"/>
                    <a:gd name="connsiteY14" fmla="*/ 2128521 h 2158349"/>
                    <a:gd name="connsiteX15" fmla="*/ 916751 w 1670228"/>
                    <a:gd name="connsiteY15" fmla="*/ 2128521 h 2158349"/>
                    <a:gd name="connsiteX16" fmla="*/ 927637 w 1670228"/>
                    <a:gd name="connsiteY16" fmla="*/ 1780178 h 2158349"/>
                    <a:gd name="connsiteX17" fmla="*/ 720808 w 1670228"/>
                    <a:gd name="connsiteY17" fmla="*/ 1420949 h 2158349"/>
                    <a:gd name="connsiteX18" fmla="*/ 187408 w 1670228"/>
                    <a:gd name="connsiteY18" fmla="*/ 800463 h 2158349"/>
                    <a:gd name="connsiteX19" fmla="*/ 24122 w 1670228"/>
                    <a:gd name="connsiteY19" fmla="*/ 408578 h 2158349"/>
                    <a:gd name="connsiteX20" fmla="*/ 13237 w 1670228"/>
                    <a:gd name="connsiteY20" fmla="*/ 92892 h 2158349"/>
                    <a:gd name="connsiteX21" fmla="*/ 122094 w 1670228"/>
                    <a:gd name="connsiteY21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26349 w 1669786"/>
                    <a:gd name="connsiteY7" fmla="*/ 117112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142"/>
                    <a:gd name="connsiteY0" fmla="*/ 5806 h 2158349"/>
                    <a:gd name="connsiteX1" fmla="*/ 328922 w 1669142"/>
                    <a:gd name="connsiteY1" fmla="*/ 223521 h 2158349"/>
                    <a:gd name="connsiteX2" fmla="*/ 274494 w 1669142"/>
                    <a:gd name="connsiteY2" fmla="*/ 332378 h 2158349"/>
                    <a:gd name="connsiteX3" fmla="*/ 448665 w 1669142"/>
                    <a:gd name="connsiteY3" fmla="*/ 756921 h 2158349"/>
                    <a:gd name="connsiteX4" fmla="*/ 1064797 w 1669142"/>
                    <a:gd name="connsiteY4" fmla="*/ 1230449 h 2158349"/>
                    <a:gd name="connsiteX5" fmla="*/ 1339661 w 1669142"/>
                    <a:gd name="connsiteY5" fmla="*/ 1276169 h 2158349"/>
                    <a:gd name="connsiteX6" fmla="*/ 1446340 w 1669142"/>
                    <a:gd name="connsiteY6" fmla="*/ 1201602 h 2158349"/>
                    <a:gd name="connsiteX7" fmla="*/ 1526349 w 1669142"/>
                    <a:gd name="connsiteY7" fmla="*/ 1171122 h 2158349"/>
                    <a:gd name="connsiteX8" fmla="*/ 1613980 w 1669142"/>
                    <a:gd name="connsiteY8" fmla="*/ 1104447 h 2158349"/>
                    <a:gd name="connsiteX9" fmla="*/ 1668410 w 1669142"/>
                    <a:gd name="connsiteY9" fmla="*/ 1107168 h 2158349"/>
                    <a:gd name="connsiteX10" fmla="*/ 1576153 w 1669142"/>
                    <a:gd name="connsiteY10" fmla="*/ 1305288 h 2158349"/>
                    <a:gd name="connsiteX11" fmla="*/ 1461037 w 1669142"/>
                    <a:gd name="connsiteY11" fmla="*/ 1540692 h 2158349"/>
                    <a:gd name="connsiteX12" fmla="*/ 1471922 w 1669142"/>
                    <a:gd name="connsiteY12" fmla="*/ 1649549 h 2158349"/>
                    <a:gd name="connsiteX13" fmla="*/ 1319522 w 1669142"/>
                    <a:gd name="connsiteY13" fmla="*/ 1703978 h 2158349"/>
                    <a:gd name="connsiteX14" fmla="*/ 1080037 w 1669142"/>
                    <a:gd name="connsiteY14" fmla="*/ 2030549 h 2158349"/>
                    <a:gd name="connsiteX15" fmla="*/ 1003837 w 1669142"/>
                    <a:gd name="connsiteY15" fmla="*/ 2128521 h 2158349"/>
                    <a:gd name="connsiteX16" fmla="*/ 916751 w 1669142"/>
                    <a:gd name="connsiteY16" fmla="*/ 2128521 h 2158349"/>
                    <a:gd name="connsiteX17" fmla="*/ 927637 w 1669142"/>
                    <a:gd name="connsiteY17" fmla="*/ 1780178 h 2158349"/>
                    <a:gd name="connsiteX18" fmla="*/ 720808 w 1669142"/>
                    <a:gd name="connsiteY18" fmla="*/ 1420949 h 2158349"/>
                    <a:gd name="connsiteX19" fmla="*/ 187408 w 1669142"/>
                    <a:gd name="connsiteY19" fmla="*/ 800463 h 2158349"/>
                    <a:gd name="connsiteX20" fmla="*/ 24122 w 1669142"/>
                    <a:gd name="connsiteY20" fmla="*/ 408578 h 2158349"/>
                    <a:gd name="connsiteX21" fmla="*/ 13237 w 1669142"/>
                    <a:gd name="connsiteY21" fmla="*/ 92892 h 2158349"/>
                    <a:gd name="connsiteX22" fmla="*/ 122094 w 1669142"/>
                    <a:gd name="connsiteY22" fmla="*/ 5806 h 2158349"/>
                    <a:gd name="connsiteX0" fmla="*/ 122094 w 1668534"/>
                    <a:gd name="connsiteY0" fmla="*/ 5806 h 2158349"/>
                    <a:gd name="connsiteX1" fmla="*/ 328922 w 1668534"/>
                    <a:gd name="connsiteY1" fmla="*/ 223521 h 2158349"/>
                    <a:gd name="connsiteX2" fmla="*/ 274494 w 1668534"/>
                    <a:gd name="connsiteY2" fmla="*/ 332378 h 2158349"/>
                    <a:gd name="connsiteX3" fmla="*/ 448665 w 1668534"/>
                    <a:gd name="connsiteY3" fmla="*/ 756921 h 2158349"/>
                    <a:gd name="connsiteX4" fmla="*/ 1064797 w 1668534"/>
                    <a:gd name="connsiteY4" fmla="*/ 1230449 h 2158349"/>
                    <a:gd name="connsiteX5" fmla="*/ 1339661 w 1668534"/>
                    <a:gd name="connsiteY5" fmla="*/ 1276169 h 2158349"/>
                    <a:gd name="connsiteX6" fmla="*/ 1446340 w 1668534"/>
                    <a:gd name="connsiteY6" fmla="*/ 1201602 h 2158349"/>
                    <a:gd name="connsiteX7" fmla="*/ 1526349 w 1668534"/>
                    <a:gd name="connsiteY7" fmla="*/ 1171122 h 2158349"/>
                    <a:gd name="connsiteX8" fmla="*/ 1613980 w 1668534"/>
                    <a:gd name="connsiteY8" fmla="*/ 1104447 h 2158349"/>
                    <a:gd name="connsiteX9" fmla="*/ 1668410 w 1668534"/>
                    <a:gd name="connsiteY9" fmla="*/ 1107168 h 2158349"/>
                    <a:gd name="connsiteX10" fmla="*/ 1627314 w 1668534"/>
                    <a:gd name="connsiteY10" fmla="*/ 1199697 h 2158349"/>
                    <a:gd name="connsiteX11" fmla="*/ 1576153 w 1668534"/>
                    <a:gd name="connsiteY11" fmla="*/ 1305288 h 2158349"/>
                    <a:gd name="connsiteX12" fmla="*/ 1461037 w 1668534"/>
                    <a:gd name="connsiteY12" fmla="*/ 1540692 h 2158349"/>
                    <a:gd name="connsiteX13" fmla="*/ 1471922 w 1668534"/>
                    <a:gd name="connsiteY13" fmla="*/ 1649549 h 2158349"/>
                    <a:gd name="connsiteX14" fmla="*/ 1319522 w 1668534"/>
                    <a:gd name="connsiteY14" fmla="*/ 1703978 h 2158349"/>
                    <a:gd name="connsiteX15" fmla="*/ 1080037 w 1668534"/>
                    <a:gd name="connsiteY15" fmla="*/ 2030549 h 2158349"/>
                    <a:gd name="connsiteX16" fmla="*/ 1003837 w 1668534"/>
                    <a:gd name="connsiteY16" fmla="*/ 2128521 h 2158349"/>
                    <a:gd name="connsiteX17" fmla="*/ 916751 w 1668534"/>
                    <a:gd name="connsiteY17" fmla="*/ 2128521 h 2158349"/>
                    <a:gd name="connsiteX18" fmla="*/ 927637 w 1668534"/>
                    <a:gd name="connsiteY18" fmla="*/ 1780178 h 2158349"/>
                    <a:gd name="connsiteX19" fmla="*/ 720808 w 1668534"/>
                    <a:gd name="connsiteY19" fmla="*/ 1420949 h 2158349"/>
                    <a:gd name="connsiteX20" fmla="*/ 187408 w 1668534"/>
                    <a:gd name="connsiteY20" fmla="*/ 800463 h 2158349"/>
                    <a:gd name="connsiteX21" fmla="*/ 24122 w 1668534"/>
                    <a:gd name="connsiteY21" fmla="*/ 408578 h 2158349"/>
                    <a:gd name="connsiteX22" fmla="*/ 13237 w 1668534"/>
                    <a:gd name="connsiteY22" fmla="*/ 92892 h 2158349"/>
                    <a:gd name="connsiteX23" fmla="*/ 122094 w 1668534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1922 w 1668431"/>
                    <a:gd name="connsiteY13" fmla="*/ 1649549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40477 w 1668431"/>
                    <a:gd name="connsiteY15" fmla="*/ 173826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8003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9146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45107"/>
                    <a:gd name="connsiteX1" fmla="*/ 328922 w 1668431"/>
                    <a:gd name="connsiteY1" fmla="*/ 223521 h 2145107"/>
                    <a:gd name="connsiteX2" fmla="*/ 274494 w 1668431"/>
                    <a:gd name="connsiteY2" fmla="*/ 332378 h 2145107"/>
                    <a:gd name="connsiteX3" fmla="*/ 448665 w 1668431"/>
                    <a:gd name="connsiteY3" fmla="*/ 756921 h 2145107"/>
                    <a:gd name="connsiteX4" fmla="*/ 1064797 w 1668431"/>
                    <a:gd name="connsiteY4" fmla="*/ 1230449 h 2145107"/>
                    <a:gd name="connsiteX5" fmla="*/ 1339661 w 1668431"/>
                    <a:gd name="connsiteY5" fmla="*/ 1276169 h 2145107"/>
                    <a:gd name="connsiteX6" fmla="*/ 1446340 w 1668431"/>
                    <a:gd name="connsiteY6" fmla="*/ 1201602 h 2145107"/>
                    <a:gd name="connsiteX7" fmla="*/ 1526349 w 1668431"/>
                    <a:gd name="connsiteY7" fmla="*/ 1171122 h 2145107"/>
                    <a:gd name="connsiteX8" fmla="*/ 1613980 w 1668431"/>
                    <a:gd name="connsiteY8" fmla="*/ 1104447 h 2145107"/>
                    <a:gd name="connsiteX9" fmla="*/ 1668410 w 1668431"/>
                    <a:gd name="connsiteY9" fmla="*/ 1107168 h 2145107"/>
                    <a:gd name="connsiteX10" fmla="*/ 1608264 w 1668431"/>
                    <a:gd name="connsiteY10" fmla="*/ 1195887 h 2145107"/>
                    <a:gd name="connsiteX11" fmla="*/ 1576153 w 1668431"/>
                    <a:gd name="connsiteY11" fmla="*/ 1305288 h 2145107"/>
                    <a:gd name="connsiteX12" fmla="*/ 1476277 w 1668431"/>
                    <a:gd name="connsiteY12" fmla="*/ 1533072 h 2145107"/>
                    <a:gd name="connsiteX13" fmla="*/ 1470017 w 1668431"/>
                    <a:gd name="connsiteY13" fmla="*/ 1617164 h 2145107"/>
                    <a:gd name="connsiteX14" fmla="*/ 1417765 w 1668431"/>
                    <a:gd name="connsiteY14" fmla="*/ 1653087 h 2145107"/>
                    <a:gd name="connsiteX15" fmla="*/ 1340477 w 1668431"/>
                    <a:gd name="connsiteY15" fmla="*/ 1738268 h 2145107"/>
                    <a:gd name="connsiteX16" fmla="*/ 1091467 w 1668431"/>
                    <a:gd name="connsiteY16" fmla="*/ 2030549 h 2145107"/>
                    <a:gd name="connsiteX17" fmla="*/ 1069150 w 1668431"/>
                    <a:gd name="connsiteY17" fmla="*/ 2112192 h 2145107"/>
                    <a:gd name="connsiteX18" fmla="*/ 1003837 w 1668431"/>
                    <a:gd name="connsiteY18" fmla="*/ 2128521 h 2145107"/>
                    <a:gd name="connsiteX19" fmla="*/ 891986 w 1668431"/>
                    <a:gd name="connsiteY19" fmla="*/ 2115186 h 2145107"/>
                    <a:gd name="connsiteX20" fmla="*/ 927637 w 1668431"/>
                    <a:gd name="connsiteY20" fmla="*/ 1780178 h 2145107"/>
                    <a:gd name="connsiteX21" fmla="*/ 720808 w 1668431"/>
                    <a:gd name="connsiteY21" fmla="*/ 1420949 h 2145107"/>
                    <a:gd name="connsiteX22" fmla="*/ 187408 w 1668431"/>
                    <a:gd name="connsiteY22" fmla="*/ 800463 h 2145107"/>
                    <a:gd name="connsiteX23" fmla="*/ 24122 w 1668431"/>
                    <a:gd name="connsiteY23" fmla="*/ 408578 h 2145107"/>
                    <a:gd name="connsiteX24" fmla="*/ 13237 w 1668431"/>
                    <a:gd name="connsiteY24" fmla="*/ 92892 h 2145107"/>
                    <a:gd name="connsiteX25" fmla="*/ 122094 w 1668431"/>
                    <a:gd name="connsiteY25" fmla="*/ 5806 h 2145107"/>
                    <a:gd name="connsiteX0" fmla="*/ 122094 w 1668431"/>
                    <a:gd name="connsiteY0" fmla="*/ 5806 h 2143565"/>
                    <a:gd name="connsiteX1" fmla="*/ 328922 w 1668431"/>
                    <a:gd name="connsiteY1" fmla="*/ 223521 h 2143565"/>
                    <a:gd name="connsiteX2" fmla="*/ 274494 w 1668431"/>
                    <a:gd name="connsiteY2" fmla="*/ 332378 h 2143565"/>
                    <a:gd name="connsiteX3" fmla="*/ 448665 w 1668431"/>
                    <a:gd name="connsiteY3" fmla="*/ 756921 h 2143565"/>
                    <a:gd name="connsiteX4" fmla="*/ 1064797 w 1668431"/>
                    <a:gd name="connsiteY4" fmla="*/ 1230449 h 2143565"/>
                    <a:gd name="connsiteX5" fmla="*/ 1339661 w 1668431"/>
                    <a:gd name="connsiteY5" fmla="*/ 1276169 h 2143565"/>
                    <a:gd name="connsiteX6" fmla="*/ 1446340 w 1668431"/>
                    <a:gd name="connsiteY6" fmla="*/ 1201602 h 2143565"/>
                    <a:gd name="connsiteX7" fmla="*/ 1526349 w 1668431"/>
                    <a:gd name="connsiteY7" fmla="*/ 1171122 h 2143565"/>
                    <a:gd name="connsiteX8" fmla="*/ 1613980 w 1668431"/>
                    <a:gd name="connsiteY8" fmla="*/ 1104447 h 2143565"/>
                    <a:gd name="connsiteX9" fmla="*/ 1668410 w 1668431"/>
                    <a:gd name="connsiteY9" fmla="*/ 1107168 h 2143565"/>
                    <a:gd name="connsiteX10" fmla="*/ 1608264 w 1668431"/>
                    <a:gd name="connsiteY10" fmla="*/ 1195887 h 2143565"/>
                    <a:gd name="connsiteX11" fmla="*/ 1576153 w 1668431"/>
                    <a:gd name="connsiteY11" fmla="*/ 1305288 h 2143565"/>
                    <a:gd name="connsiteX12" fmla="*/ 1476277 w 1668431"/>
                    <a:gd name="connsiteY12" fmla="*/ 1533072 h 2143565"/>
                    <a:gd name="connsiteX13" fmla="*/ 1470017 w 1668431"/>
                    <a:gd name="connsiteY13" fmla="*/ 1617164 h 2143565"/>
                    <a:gd name="connsiteX14" fmla="*/ 1417765 w 1668431"/>
                    <a:gd name="connsiteY14" fmla="*/ 1653087 h 2143565"/>
                    <a:gd name="connsiteX15" fmla="*/ 1340477 w 1668431"/>
                    <a:gd name="connsiteY15" fmla="*/ 1738268 h 2143565"/>
                    <a:gd name="connsiteX16" fmla="*/ 1091467 w 1668431"/>
                    <a:gd name="connsiteY16" fmla="*/ 2030549 h 2143565"/>
                    <a:gd name="connsiteX17" fmla="*/ 1069150 w 1668431"/>
                    <a:gd name="connsiteY17" fmla="*/ 2112192 h 2143565"/>
                    <a:gd name="connsiteX18" fmla="*/ 990502 w 1668431"/>
                    <a:gd name="connsiteY18" fmla="*/ 2124711 h 2143565"/>
                    <a:gd name="connsiteX19" fmla="*/ 891986 w 1668431"/>
                    <a:gd name="connsiteY19" fmla="*/ 2115186 h 2143565"/>
                    <a:gd name="connsiteX20" fmla="*/ 927637 w 1668431"/>
                    <a:gd name="connsiteY20" fmla="*/ 1780178 h 2143565"/>
                    <a:gd name="connsiteX21" fmla="*/ 720808 w 1668431"/>
                    <a:gd name="connsiteY21" fmla="*/ 1420949 h 2143565"/>
                    <a:gd name="connsiteX22" fmla="*/ 187408 w 1668431"/>
                    <a:gd name="connsiteY22" fmla="*/ 800463 h 2143565"/>
                    <a:gd name="connsiteX23" fmla="*/ 24122 w 1668431"/>
                    <a:gd name="connsiteY23" fmla="*/ 408578 h 2143565"/>
                    <a:gd name="connsiteX24" fmla="*/ 13237 w 1668431"/>
                    <a:gd name="connsiteY24" fmla="*/ 92892 h 2143565"/>
                    <a:gd name="connsiteX25" fmla="*/ 122094 w 1668431"/>
                    <a:gd name="connsiteY25" fmla="*/ 5806 h 2143565"/>
                    <a:gd name="connsiteX0" fmla="*/ 122094 w 1668431"/>
                    <a:gd name="connsiteY0" fmla="*/ 5806 h 2125401"/>
                    <a:gd name="connsiteX1" fmla="*/ 328922 w 1668431"/>
                    <a:gd name="connsiteY1" fmla="*/ 223521 h 2125401"/>
                    <a:gd name="connsiteX2" fmla="*/ 274494 w 1668431"/>
                    <a:gd name="connsiteY2" fmla="*/ 332378 h 2125401"/>
                    <a:gd name="connsiteX3" fmla="*/ 448665 w 1668431"/>
                    <a:gd name="connsiteY3" fmla="*/ 756921 h 2125401"/>
                    <a:gd name="connsiteX4" fmla="*/ 1064797 w 1668431"/>
                    <a:gd name="connsiteY4" fmla="*/ 1230449 h 2125401"/>
                    <a:gd name="connsiteX5" fmla="*/ 1339661 w 1668431"/>
                    <a:gd name="connsiteY5" fmla="*/ 1276169 h 2125401"/>
                    <a:gd name="connsiteX6" fmla="*/ 1446340 w 1668431"/>
                    <a:gd name="connsiteY6" fmla="*/ 1201602 h 2125401"/>
                    <a:gd name="connsiteX7" fmla="*/ 1526349 w 1668431"/>
                    <a:gd name="connsiteY7" fmla="*/ 1171122 h 2125401"/>
                    <a:gd name="connsiteX8" fmla="*/ 1613980 w 1668431"/>
                    <a:gd name="connsiteY8" fmla="*/ 1104447 h 2125401"/>
                    <a:gd name="connsiteX9" fmla="*/ 1668410 w 1668431"/>
                    <a:gd name="connsiteY9" fmla="*/ 1107168 h 2125401"/>
                    <a:gd name="connsiteX10" fmla="*/ 1608264 w 1668431"/>
                    <a:gd name="connsiteY10" fmla="*/ 1195887 h 2125401"/>
                    <a:gd name="connsiteX11" fmla="*/ 1576153 w 1668431"/>
                    <a:gd name="connsiteY11" fmla="*/ 1305288 h 2125401"/>
                    <a:gd name="connsiteX12" fmla="*/ 1476277 w 1668431"/>
                    <a:gd name="connsiteY12" fmla="*/ 1533072 h 2125401"/>
                    <a:gd name="connsiteX13" fmla="*/ 1470017 w 1668431"/>
                    <a:gd name="connsiteY13" fmla="*/ 1617164 h 2125401"/>
                    <a:gd name="connsiteX14" fmla="*/ 1417765 w 1668431"/>
                    <a:gd name="connsiteY14" fmla="*/ 1653087 h 2125401"/>
                    <a:gd name="connsiteX15" fmla="*/ 1340477 w 1668431"/>
                    <a:gd name="connsiteY15" fmla="*/ 1738268 h 2125401"/>
                    <a:gd name="connsiteX16" fmla="*/ 1091467 w 1668431"/>
                    <a:gd name="connsiteY16" fmla="*/ 2030549 h 2125401"/>
                    <a:gd name="connsiteX17" fmla="*/ 1069150 w 1668431"/>
                    <a:gd name="connsiteY17" fmla="*/ 2112192 h 2125401"/>
                    <a:gd name="connsiteX18" fmla="*/ 990502 w 1668431"/>
                    <a:gd name="connsiteY18" fmla="*/ 2124711 h 2125401"/>
                    <a:gd name="connsiteX19" fmla="*/ 891986 w 1668431"/>
                    <a:gd name="connsiteY19" fmla="*/ 2115186 h 2125401"/>
                    <a:gd name="connsiteX20" fmla="*/ 912940 w 1668431"/>
                    <a:gd name="connsiteY20" fmla="*/ 2045517 h 2125401"/>
                    <a:gd name="connsiteX21" fmla="*/ 927637 w 1668431"/>
                    <a:gd name="connsiteY21" fmla="*/ 1780178 h 2125401"/>
                    <a:gd name="connsiteX22" fmla="*/ 720808 w 1668431"/>
                    <a:gd name="connsiteY22" fmla="*/ 1420949 h 2125401"/>
                    <a:gd name="connsiteX23" fmla="*/ 187408 w 1668431"/>
                    <a:gd name="connsiteY23" fmla="*/ 800463 h 2125401"/>
                    <a:gd name="connsiteX24" fmla="*/ 24122 w 1668431"/>
                    <a:gd name="connsiteY24" fmla="*/ 408578 h 2125401"/>
                    <a:gd name="connsiteX25" fmla="*/ 13237 w 1668431"/>
                    <a:gd name="connsiteY25" fmla="*/ 92892 h 2125401"/>
                    <a:gd name="connsiteX26" fmla="*/ 122094 w 1668431"/>
                    <a:gd name="connsiteY26" fmla="*/ 5806 h 2125401"/>
                    <a:gd name="connsiteX0" fmla="*/ 122094 w 1668431"/>
                    <a:gd name="connsiteY0" fmla="*/ 5806 h 2137197"/>
                    <a:gd name="connsiteX1" fmla="*/ 328922 w 1668431"/>
                    <a:gd name="connsiteY1" fmla="*/ 223521 h 2137197"/>
                    <a:gd name="connsiteX2" fmla="*/ 274494 w 1668431"/>
                    <a:gd name="connsiteY2" fmla="*/ 332378 h 2137197"/>
                    <a:gd name="connsiteX3" fmla="*/ 448665 w 1668431"/>
                    <a:gd name="connsiteY3" fmla="*/ 756921 h 2137197"/>
                    <a:gd name="connsiteX4" fmla="*/ 1064797 w 1668431"/>
                    <a:gd name="connsiteY4" fmla="*/ 1230449 h 2137197"/>
                    <a:gd name="connsiteX5" fmla="*/ 1339661 w 1668431"/>
                    <a:gd name="connsiteY5" fmla="*/ 1276169 h 2137197"/>
                    <a:gd name="connsiteX6" fmla="*/ 1446340 w 1668431"/>
                    <a:gd name="connsiteY6" fmla="*/ 1201602 h 2137197"/>
                    <a:gd name="connsiteX7" fmla="*/ 1526349 w 1668431"/>
                    <a:gd name="connsiteY7" fmla="*/ 1171122 h 2137197"/>
                    <a:gd name="connsiteX8" fmla="*/ 1613980 w 1668431"/>
                    <a:gd name="connsiteY8" fmla="*/ 1104447 h 2137197"/>
                    <a:gd name="connsiteX9" fmla="*/ 1668410 w 1668431"/>
                    <a:gd name="connsiteY9" fmla="*/ 1107168 h 2137197"/>
                    <a:gd name="connsiteX10" fmla="*/ 1608264 w 1668431"/>
                    <a:gd name="connsiteY10" fmla="*/ 1195887 h 2137197"/>
                    <a:gd name="connsiteX11" fmla="*/ 1576153 w 1668431"/>
                    <a:gd name="connsiteY11" fmla="*/ 1305288 h 2137197"/>
                    <a:gd name="connsiteX12" fmla="*/ 1476277 w 1668431"/>
                    <a:gd name="connsiteY12" fmla="*/ 1533072 h 2137197"/>
                    <a:gd name="connsiteX13" fmla="*/ 1470017 w 1668431"/>
                    <a:gd name="connsiteY13" fmla="*/ 1617164 h 2137197"/>
                    <a:gd name="connsiteX14" fmla="*/ 1417765 w 1668431"/>
                    <a:gd name="connsiteY14" fmla="*/ 1653087 h 2137197"/>
                    <a:gd name="connsiteX15" fmla="*/ 1340477 w 1668431"/>
                    <a:gd name="connsiteY15" fmla="*/ 1738268 h 2137197"/>
                    <a:gd name="connsiteX16" fmla="*/ 1091467 w 1668431"/>
                    <a:gd name="connsiteY16" fmla="*/ 2030549 h 2137197"/>
                    <a:gd name="connsiteX17" fmla="*/ 1069150 w 1668431"/>
                    <a:gd name="connsiteY17" fmla="*/ 2112192 h 2137197"/>
                    <a:gd name="connsiteX18" fmla="*/ 990502 w 1668431"/>
                    <a:gd name="connsiteY18" fmla="*/ 2124711 h 2137197"/>
                    <a:gd name="connsiteX19" fmla="*/ 884366 w 1668431"/>
                    <a:gd name="connsiteY19" fmla="*/ 2132331 h 2137197"/>
                    <a:gd name="connsiteX20" fmla="*/ 912940 w 1668431"/>
                    <a:gd name="connsiteY20" fmla="*/ 2045517 h 2137197"/>
                    <a:gd name="connsiteX21" fmla="*/ 927637 w 1668431"/>
                    <a:gd name="connsiteY21" fmla="*/ 1780178 h 2137197"/>
                    <a:gd name="connsiteX22" fmla="*/ 720808 w 1668431"/>
                    <a:gd name="connsiteY22" fmla="*/ 1420949 h 2137197"/>
                    <a:gd name="connsiteX23" fmla="*/ 187408 w 1668431"/>
                    <a:gd name="connsiteY23" fmla="*/ 800463 h 2137197"/>
                    <a:gd name="connsiteX24" fmla="*/ 24122 w 1668431"/>
                    <a:gd name="connsiteY24" fmla="*/ 408578 h 2137197"/>
                    <a:gd name="connsiteX25" fmla="*/ 13237 w 1668431"/>
                    <a:gd name="connsiteY25" fmla="*/ 92892 h 2137197"/>
                    <a:gd name="connsiteX26" fmla="*/ 122094 w 1668431"/>
                    <a:gd name="connsiteY26" fmla="*/ 5806 h 2137197"/>
                    <a:gd name="connsiteX0" fmla="*/ 122094 w 1668431"/>
                    <a:gd name="connsiteY0" fmla="*/ 5806 h 2135076"/>
                    <a:gd name="connsiteX1" fmla="*/ 328922 w 1668431"/>
                    <a:gd name="connsiteY1" fmla="*/ 223521 h 2135076"/>
                    <a:gd name="connsiteX2" fmla="*/ 274494 w 1668431"/>
                    <a:gd name="connsiteY2" fmla="*/ 332378 h 2135076"/>
                    <a:gd name="connsiteX3" fmla="*/ 448665 w 1668431"/>
                    <a:gd name="connsiteY3" fmla="*/ 756921 h 2135076"/>
                    <a:gd name="connsiteX4" fmla="*/ 1064797 w 1668431"/>
                    <a:gd name="connsiteY4" fmla="*/ 1230449 h 2135076"/>
                    <a:gd name="connsiteX5" fmla="*/ 1339661 w 1668431"/>
                    <a:gd name="connsiteY5" fmla="*/ 1276169 h 2135076"/>
                    <a:gd name="connsiteX6" fmla="*/ 1446340 w 1668431"/>
                    <a:gd name="connsiteY6" fmla="*/ 1201602 h 2135076"/>
                    <a:gd name="connsiteX7" fmla="*/ 1526349 w 1668431"/>
                    <a:gd name="connsiteY7" fmla="*/ 1171122 h 2135076"/>
                    <a:gd name="connsiteX8" fmla="*/ 1613980 w 1668431"/>
                    <a:gd name="connsiteY8" fmla="*/ 1104447 h 2135076"/>
                    <a:gd name="connsiteX9" fmla="*/ 1668410 w 1668431"/>
                    <a:gd name="connsiteY9" fmla="*/ 1107168 h 2135076"/>
                    <a:gd name="connsiteX10" fmla="*/ 1608264 w 1668431"/>
                    <a:gd name="connsiteY10" fmla="*/ 1195887 h 2135076"/>
                    <a:gd name="connsiteX11" fmla="*/ 1576153 w 1668431"/>
                    <a:gd name="connsiteY11" fmla="*/ 1305288 h 2135076"/>
                    <a:gd name="connsiteX12" fmla="*/ 1476277 w 1668431"/>
                    <a:gd name="connsiteY12" fmla="*/ 1533072 h 2135076"/>
                    <a:gd name="connsiteX13" fmla="*/ 1470017 w 1668431"/>
                    <a:gd name="connsiteY13" fmla="*/ 1617164 h 2135076"/>
                    <a:gd name="connsiteX14" fmla="*/ 1417765 w 1668431"/>
                    <a:gd name="connsiteY14" fmla="*/ 1653087 h 2135076"/>
                    <a:gd name="connsiteX15" fmla="*/ 1340477 w 1668431"/>
                    <a:gd name="connsiteY15" fmla="*/ 1738268 h 2135076"/>
                    <a:gd name="connsiteX16" fmla="*/ 1091467 w 1668431"/>
                    <a:gd name="connsiteY16" fmla="*/ 2030549 h 2135076"/>
                    <a:gd name="connsiteX17" fmla="*/ 1069150 w 1668431"/>
                    <a:gd name="connsiteY17" fmla="*/ 2112192 h 2135076"/>
                    <a:gd name="connsiteX18" fmla="*/ 990502 w 1668431"/>
                    <a:gd name="connsiteY18" fmla="*/ 2113281 h 2135076"/>
                    <a:gd name="connsiteX19" fmla="*/ 884366 w 1668431"/>
                    <a:gd name="connsiteY19" fmla="*/ 2132331 h 2135076"/>
                    <a:gd name="connsiteX20" fmla="*/ 912940 w 1668431"/>
                    <a:gd name="connsiteY20" fmla="*/ 2045517 h 2135076"/>
                    <a:gd name="connsiteX21" fmla="*/ 927637 w 1668431"/>
                    <a:gd name="connsiteY21" fmla="*/ 1780178 h 2135076"/>
                    <a:gd name="connsiteX22" fmla="*/ 720808 w 1668431"/>
                    <a:gd name="connsiteY22" fmla="*/ 1420949 h 2135076"/>
                    <a:gd name="connsiteX23" fmla="*/ 187408 w 1668431"/>
                    <a:gd name="connsiteY23" fmla="*/ 800463 h 2135076"/>
                    <a:gd name="connsiteX24" fmla="*/ 24122 w 1668431"/>
                    <a:gd name="connsiteY24" fmla="*/ 408578 h 2135076"/>
                    <a:gd name="connsiteX25" fmla="*/ 13237 w 1668431"/>
                    <a:gd name="connsiteY25" fmla="*/ 92892 h 2135076"/>
                    <a:gd name="connsiteX26" fmla="*/ 122094 w 1668431"/>
                    <a:gd name="connsiteY26" fmla="*/ 5806 h 2135076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7637 w 1668431"/>
                    <a:gd name="connsiteY22" fmla="*/ 1780178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07473 w 1668431"/>
                    <a:gd name="connsiteY23" fmla="*/ 142475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859600 w 1668431"/>
                    <a:gd name="connsiteY23" fmla="*/ 1626417 h 2143782"/>
                    <a:gd name="connsiteX24" fmla="*/ 707473 w 1668431"/>
                    <a:gd name="connsiteY24" fmla="*/ 1424759 h 2143782"/>
                    <a:gd name="connsiteX25" fmla="*/ 187408 w 1668431"/>
                    <a:gd name="connsiteY25" fmla="*/ 800463 h 2143782"/>
                    <a:gd name="connsiteX26" fmla="*/ 24122 w 1668431"/>
                    <a:gd name="connsiteY26" fmla="*/ 408578 h 2143782"/>
                    <a:gd name="connsiteX27" fmla="*/ 13237 w 1668431"/>
                    <a:gd name="connsiteY27" fmla="*/ 92892 h 2143782"/>
                    <a:gd name="connsiteX28" fmla="*/ 122094 w 1668431"/>
                    <a:gd name="connsiteY28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4370 w 1668431"/>
                    <a:gd name="connsiteY22" fmla="*/ 190835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89734 w 1668431"/>
                    <a:gd name="connsiteY2" fmla="*/ 40476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9734 w 1668431"/>
                    <a:gd name="connsiteY2" fmla="*/ 405824 h 2144838"/>
                    <a:gd name="connsiteX3" fmla="*/ 454380 w 1668431"/>
                    <a:gd name="connsiteY3" fmla="*/ 702732 h 2144838"/>
                    <a:gd name="connsiteX4" fmla="*/ 634810 w 1668431"/>
                    <a:gd name="connsiteY4" fmla="*/ 890238 h 2144838"/>
                    <a:gd name="connsiteX5" fmla="*/ 1064797 w 1668431"/>
                    <a:gd name="connsiteY5" fmla="*/ 1231505 h 2144838"/>
                    <a:gd name="connsiteX6" fmla="*/ 1339661 w 1668431"/>
                    <a:gd name="connsiteY6" fmla="*/ 1277225 h 2144838"/>
                    <a:gd name="connsiteX7" fmla="*/ 1446340 w 1668431"/>
                    <a:gd name="connsiteY7" fmla="*/ 1202658 h 2144838"/>
                    <a:gd name="connsiteX8" fmla="*/ 1526349 w 1668431"/>
                    <a:gd name="connsiteY8" fmla="*/ 1172178 h 2144838"/>
                    <a:gd name="connsiteX9" fmla="*/ 1613980 w 1668431"/>
                    <a:gd name="connsiteY9" fmla="*/ 1105503 h 2144838"/>
                    <a:gd name="connsiteX10" fmla="*/ 1668410 w 1668431"/>
                    <a:gd name="connsiteY10" fmla="*/ 1108224 h 2144838"/>
                    <a:gd name="connsiteX11" fmla="*/ 1608264 w 1668431"/>
                    <a:gd name="connsiteY11" fmla="*/ 1196943 h 2144838"/>
                    <a:gd name="connsiteX12" fmla="*/ 1576153 w 1668431"/>
                    <a:gd name="connsiteY12" fmla="*/ 1306344 h 2144838"/>
                    <a:gd name="connsiteX13" fmla="*/ 1476277 w 1668431"/>
                    <a:gd name="connsiteY13" fmla="*/ 1534128 h 2144838"/>
                    <a:gd name="connsiteX14" fmla="*/ 1470017 w 1668431"/>
                    <a:gd name="connsiteY14" fmla="*/ 1618220 h 2144838"/>
                    <a:gd name="connsiteX15" fmla="*/ 1417765 w 1668431"/>
                    <a:gd name="connsiteY15" fmla="*/ 1654143 h 2144838"/>
                    <a:gd name="connsiteX16" fmla="*/ 1340477 w 1668431"/>
                    <a:gd name="connsiteY16" fmla="*/ 1739324 h 2144838"/>
                    <a:gd name="connsiteX17" fmla="*/ 1091467 w 1668431"/>
                    <a:gd name="connsiteY17" fmla="*/ 2031605 h 2144838"/>
                    <a:gd name="connsiteX18" fmla="*/ 1069150 w 1668431"/>
                    <a:gd name="connsiteY18" fmla="*/ 2113248 h 2144838"/>
                    <a:gd name="connsiteX19" fmla="*/ 990502 w 1668431"/>
                    <a:gd name="connsiteY19" fmla="*/ 2114337 h 2144838"/>
                    <a:gd name="connsiteX20" fmla="*/ 945325 w 1668431"/>
                    <a:gd name="connsiteY20" fmla="*/ 2141823 h 2144838"/>
                    <a:gd name="connsiteX21" fmla="*/ 884366 w 1668431"/>
                    <a:gd name="connsiteY21" fmla="*/ 2133387 h 2144838"/>
                    <a:gd name="connsiteX22" fmla="*/ 912940 w 1668431"/>
                    <a:gd name="connsiteY22" fmla="*/ 2046573 h 2144838"/>
                    <a:gd name="connsiteX23" fmla="*/ 945325 w 1668431"/>
                    <a:gd name="connsiteY23" fmla="*/ 1913223 h 2144838"/>
                    <a:gd name="connsiteX24" fmla="*/ 923827 w 1668431"/>
                    <a:gd name="connsiteY24" fmla="*/ 1794569 h 2144838"/>
                    <a:gd name="connsiteX25" fmla="*/ 859600 w 1668431"/>
                    <a:gd name="connsiteY25" fmla="*/ 1627473 h 2144838"/>
                    <a:gd name="connsiteX26" fmla="*/ 707473 w 1668431"/>
                    <a:gd name="connsiteY26" fmla="*/ 1425815 h 2144838"/>
                    <a:gd name="connsiteX27" fmla="*/ 187408 w 1668431"/>
                    <a:gd name="connsiteY27" fmla="*/ 801519 h 2144838"/>
                    <a:gd name="connsiteX28" fmla="*/ 24122 w 1668431"/>
                    <a:gd name="connsiteY28" fmla="*/ 409634 h 2144838"/>
                    <a:gd name="connsiteX29" fmla="*/ 13237 w 1668431"/>
                    <a:gd name="connsiteY29" fmla="*/ 93948 h 2144838"/>
                    <a:gd name="connsiteX30" fmla="*/ 122094 w 1668431"/>
                    <a:gd name="connsiteY30" fmla="*/ 6862 h 2144838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2385 w 1668431"/>
                    <a:gd name="connsiteY2" fmla="*/ 314928 h 2144838"/>
                    <a:gd name="connsiteX3" fmla="*/ 289734 w 1668431"/>
                    <a:gd name="connsiteY3" fmla="*/ 405824 h 2144838"/>
                    <a:gd name="connsiteX4" fmla="*/ 454380 w 1668431"/>
                    <a:gd name="connsiteY4" fmla="*/ 702732 h 2144838"/>
                    <a:gd name="connsiteX5" fmla="*/ 634810 w 1668431"/>
                    <a:gd name="connsiteY5" fmla="*/ 890238 h 2144838"/>
                    <a:gd name="connsiteX6" fmla="*/ 1064797 w 1668431"/>
                    <a:gd name="connsiteY6" fmla="*/ 1231505 h 2144838"/>
                    <a:gd name="connsiteX7" fmla="*/ 1339661 w 1668431"/>
                    <a:gd name="connsiteY7" fmla="*/ 1277225 h 2144838"/>
                    <a:gd name="connsiteX8" fmla="*/ 1446340 w 1668431"/>
                    <a:gd name="connsiteY8" fmla="*/ 1202658 h 2144838"/>
                    <a:gd name="connsiteX9" fmla="*/ 1526349 w 1668431"/>
                    <a:gd name="connsiteY9" fmla="*/ 1172178 h 2144838"/>
                    <a:gd name="connsiteX10" fmla="*/ 1613980 w 1668431"/>
                    <a:gd name="connsiteY10" fmla="*/ 1105503 h 2144838"/>
                    <a:gd name="connsiteX11" fmla="*/ 1668410 w 1668431"/>
                    <a:gd name="connsiteY11" fmla="*/ 1108224 h 2144838"/>
                    <a:gd name="connsiteX12" fmla="*/ 1608264 w 1668431"/>
                    <a:gd name="connsiteY12" fmla="*/ 1196943 h 2144838"/>
                    <a:gd name="connsiteX13" fmla="*/ 1576153 w 1668431"/>
                    <a:gd name="connsiteY13" fmla="*/ 1306344 h 2144838"/>
                    <a:gd name="connsiteX14" fmla="*/ 1476277 w 1668431"/>
                    <a:gd name="connsiteY14" fmla="*/ 1534128 h 2144838"/>
                    <a:gd name="connsiteX15" fmla="*/ 1470017 w 1668431"/>
                    <a:gd name="connsiteY15" fmla="*/ 1618220 h 2144838"/>
                    <a:gd name="connsiteX16" fmla="*/ 1417765 w 1668431"/>
                    <a:gd name="connsiteY16" fmla="*/ 1654143 h 2144838"/>
                    <a:gd name="connsiteX17" fmla="*/ 1340477 w 1668431"/>
                    <a:gd name="connsiteY17" fmla="*/ 1739324 h 2144838"/>
                    <a:gd name="connsiteX18" fmla="*/ 1091467 w 1668431"/>
                    <a:gd name="connsiteY18" fmla="*/ 2031605 h 2144838"/>
                    <a:gd name="connsiteX19" fmla="*/ 1069150 w 1668431"/>
                    <a:gd name="connsiteY19" fmla="*/ 2113248 h 2144838"/>
                    <a:gd name="connsiteX20" fmla="*/ 990502 w 1668431"/>
                    <a:gd name="connsiteY20" fmla="*/ 2114337 h 2144838"/>
                    <a:gd name="connsiteX21" fmla="*/ 945325 w 1668431"/>
                    <a:gd name="connsiteY21" fmla="*/ 2141823 h 2144838"/>
                    <a:gd name="connsiteX22" fmla="*/ 884366 w 1668431"/>
                    <a:gd name="connsiteY22" fmla="*/ 2133387 h 2144838"/>
                    <a:gd name="connsiteX23" fmla="*/ 912940 w 1668431"/>
                    <a:gd name="connsiteY23" fmla="*/ 2046573 h 2144838"/>
                    <a:gd name="connsiteX24" fmla="*/ 945325 w 1668431"/>
                    <a:gd name="connsiteY24" fmla="*/ 1913223 h 2144838"/>
                    <a:gd name="connsiteX25" fmla="*/ 923827 w 1668431"/>
                    <a:gd name="connsiteY25" fmla="*/ 1794569 h 2144838"/>
                    <a:gd name="connsiteX26" fmla="*/ 859600 w 1668431"/>
                    <a:gd name="connsiteY26" fmla="*/ 1627473 h 2144838"/>
                    <a:gd name="connsiteX27" fmla="*/ 707473 w 1668431"/>
                    <a:gd name="connsiteY27" fmla="*/ 1425815 h 2144838"/>
                    <a:gd name="connsiteX28" fmla="*/ 187408 w 1668431"/>
                    <a:gd name="connsiteY28" fmla="*/ 801519 h 2144838"/>
                    <a:gd name="connsiteX29" fmla="*/ 24122 w 1668431"/>
                    <a:gd name="connsiteY29" fmla="*/ 409634 h 2144838"/>
                    <a:gd name="connsiteX30" fmla="*/ 13237 w 1668431"/>
                    <a:gd name="connsiteY30" fmla="*/ 93948 h 2144838"/>
                    <a:gd name="connsiteX31" fmla="*/ 122094 w 1668431"/>
                    <a:gd name="connsiteY31" fmla="*/ 6862 h 2144838"/>
                    <a:gd name="connsiteX0" fmla="*/ 196011 w 1671863"/>
                    <a:gd name="connsiteY0" fmla="*/ 18003 h 2095019"/>
                    <a:gd name="connsiteX1" fmla="*/ 317114 w 1671863"/>
                    <a:gd name="connsiteY1" fmla="*/ 191903 h 2095019"/>
                    <a:gd name="connsiteX2" fmla="*/ 285817 w 1671863"/>
                    <a:gd name="connsiteY2" fmla="*/ 265109 h 2095019"/>
                    <a:gd name="connsiteX3" fmla="*/ 293166 w 1671863"/>
                    <a:gd name="connsiteY3" fmla="*/ 356005 h 2095019"/>
                    <a:gd name="connsiteX4" fmla="*/ 457812 w 1671863"/>
                    <a:gd name="connsiteY4" fmla="*/ 652913 h 2095019"/>
                    <a:gd name="connsiteX5" fmla="*/ 638242 w 1671863"/>
                    <a:gd name="connsiteY5" fmla="*/ 840419 h 2095019"/>
                    <a:gd name="connsiteX6" fmla="*/ 1068229 w 1671863"/>
                    <a:gd name="connsiteY6" fmla="*/ 1181686 h 2095019"/>
                    <a:gd name="connsiteX7" fmla="*/ 1343093 w 1671863"/>
                    <a:gd name="connsiteY7" fmla="*/ 1227406 h 2095019"/>
                    <a:gd name="connsiteX8" fmla="*/ 1449772 w 1671863"/>
                    <a:gd name="connsiteY8" fmla="*/ 1152839 h 2095019"/>
                    <a:gd name="connsiteX9" fmla="*/ 1529781 w 1671863"/>
                    <a:gd name="connsiteY9" fmla="*/ 1122359 h 2095019"/>
                    <a:gd name="connsiteX10" fmla="*/ 1617412 w 1671863"/>
                    <a:gd name="connsiteY10" fmla="*/ 1055684 h 2095019"/>
                    <a:gd name="connsiteX11" fmla="*/ 1671842 w 1671863"/>
                    <a:gd name="connsiteY11" fmla="*/ 1058405 h 2095019"/>
                    <a:gd name="connsiteX12" fmla="*/ 1611696 w 1671863"/>
                    <a:gd name="connsiteY12" fmla="*/ 1147124 h 2095019"/>
                    <a:gd name="connsiteX13" fmla="*/ 1579585 w 1671863"/>
                    <a:gd name="connsiteY13" fmla="*/ 1256525 h 2095019"/>
                    <a:gd name="connsiteX14" fmla="*/ 1479709 w 1671863"/>
                    <a:gd name="connsiteY14" fmla="*/ 1484309 h 2095019"/>
                    <a:gd name="connsiteX15" fmla="*/ 1473449 w 1671863"/>
                    <a:gd name="connsiteY15" fmla="*/ 1568401 h 2095019"/>
                    <a:gd name="connsiteX16" fmla="*/ 1421197 w 1671863"/>
                    <a:gd name="connsiteY16" fmla="*/ 1604324 h 2095019"/>
                    <a:gd name="connsiteX17" fmla="*/ 1343909 w 1671863"/>
                    <a:gd name="connsiteY17" fmla="*/ 1689505 h 2095019"/>
                    <a:gd name="connsiteX18" fmla="*/ 1094899 w 1671863"/>
                    <a:gd name="connsiteY18" fmla="*/ 1981786 h 2095019"/>
                    <a:gd name="connsiteX19" fmla="*/ 1072582 w 1671863"/>
                    <a:gd name="connsiteY19" fmla="*/ 2063429 h 2095019"/>
                    <a:gd name="connsiteX20" fmla="*/ 993934 w 1671863"/>
                    <a:gd name="connsiteY20" fmla="*/ 2064518 h 2095019"/>
                    <a:gd name="connsiteX21" fmla="*/ 948757 w 1671863"/>
                    <a:gd name="connsiteY21" fmla="*/ 2092004 h 2095019"/>
                    <a:gd name="connsiteX22" fmla="*/ 887798 w 1671863"/>
                    <a:gd name="connsiteY22" fmla="*/ 2083568 h 2095019"/>
                    <a:gd name="connsiteX23" fmla="*/ 916372 w 1671863"/>
                    <a:gd name="connsiteY23" fmla="*/ 1996754 h 2095019"/>
                    <a:gd name="connsiteX24" fmla="*/ 948757 w 1671863"/>
                    <a:gd name="connsiteY24" fmla="*/ 1863404 h 2095019"/>
                    <a:gd name="connsiteX25" fmla="*/ 927259 w 1671863"/>
                    <a:gd name="connsiteY25" fmla="*/ 1744750 h 2095019"/>
                    <a:gd name="connsiteX26" fmla="*/ 863032 w 1671863"/>
                    <a:gd name="connsiteY26" fmla="*/ 1577654 h 2095019"/>
                    <a:gd name="connsiteX27" fmla="*/ 710905 w 1671863"/>
                    <a:gd name="connsiteY27" fmla="*/ 1375996 h 2095019"/>
                    <a:gd name="connsiteX28" fmla="*/ 190840 w 1671863"/>
                    <a:gd name="connsiteY28" fmla="*/ 751700 h 2095019"/>
                    <a:gd name="connsiteX29" fmla="*/ 27554 w 1671863"/>
                    <a:gd name="connsiteY29" fmla="*/ 359815 h 2095019"/>
                    <a:gd name="connsiteX30" fmla="*/ 16669 w 1671863"/>
                    <a:gd name="connsiteY30" fmla="*/ 44129 h 2095019"/>
                    <a:gd name="connsiteX31" fmla="*/ 196011 w 1671863"/>
                    <a:gd name="connsiteY31" fmla="*/ 18003 h 2095019"/>
                    <a:gd name="connsiteX0" fmla="*/ 178061 w 1653913"/>
                    <a:gd name="connsiteY0" fmla="*/ 13135 h 2090151"/>
                    <a:gd name="connsiteX1" fmla="*/ 299164 w 1653913"/>
                    <a:gd name="connsiteY1" fmla="*/ 187035 h 2090151"/>
                    <a:gd name="connsiteX2" fmla="*/ 267867 w 1653913"/>
                    <a:gd name="connsiteY2" fmla="*/ 260241 h 2090151"/>
                    <a:gd name="connsiteX3" fmla="*/ 275216 w 1653913"/>
                    <a:gd name="connsiteY3" fmla="*/ 351137 h 2090151"/>
                    <a:gd name="connsiteX4" fmla="*/ 439862 w 1653913"/>
                    <a:gd name="connsiteY4" fmla="*/ 648045 h 2090151"/>
                    <a:gd name="connsiteX5" fmla="*/ 620292 w 1653913"/>
                    <a:gd name="connsiteY5" fmla="*/ 835551 h 2090151"/>
                    <a:gd name="connsiteX6" fmla="*/ 1050279 w 1653913"/>
                    <a:gd name="connsiteY6" fmla="*/ 1176818 h 2090151"/>
                    <a:gd name="connsiteX7" fmla="*/ 1325143 w 1653913"/>
                    <a:gd name="connsiteY7" fmla="*/ 1222538 h 2090151"/>
                    <a:gd name="connsiteX8" fmla="*/ 1431822 w 1653913"/>
                    <a:gd name="connsiteY8" fmla="*/ 1147971 h 2090151"/>
                    <a:gd name="connsiteX9" fmla="*/ 1511831 w 1653913"/>
                    <a:gd name="connsiteY9" fmla="*/ 1117491 h 2090151"/>
                    <a:gd name="connsiteX10" fmla="*/ 1599462 w 1653913"/>
                    <a:gd name="connsiteY10" fmla="*/ 1050816 h 2090151"/>
                    <a:gd name="connsiteX11" fmla="*/ 1653892 w 1653913"/>
                    <a:gd name="connsiteY11" fmla="*/ 1053537 h 2090151"/>
                    <a:gd name="connsiteX12" fmla="*/ 1593746 w 1653913"/>
                    <a:gd name="connsiteY12" fmla="*/ 1142256 h 2090151"/>
                    <a:gd name="connsiteX13" fmla="*/ 1561635 w 1653913"/>
                    <a:gd name="connsiteY13" fmla="*/ 1251657 h 2090151"/>
                    <a:gd name="connsiteX14" fmla="*/ 1461759 w 1653913"/>
                    <a:gd name="connsiteY14" fmla="*/ 1479441 h 2090151"/>
                    <a:gd name="connsiteX15" fmla="*/ 1455499 w 1653913"/>
                    <a:gd name="connsiteY15" fmla="*/ 1563533 h 2090151"/>
                    <a:gd name="connsiteX16" fmla="*/ 1403247 w 1653913"/>
                    <a:gd name="connsiteY16" fmla="*/ 1599456 h 2090151"/>
                    <a:gd name="connsiteX17" fmla="*/ 1325959 w 1653913"/>
                    <a:gd name="connsiteY17" fmla="*/ 1684637 h 2090151"/>
                    <a:gd name="connsiteX18" fmla="*/ 1076949 w 1653913"/>
                    <a:gd name="connsiteY18" fmla="*/ 1976918 h 2090151"/>
                    <a:gd name="connsiteX19" fmla="*/ 1054632 w 1653913"/>
                    <a:gd name="connsiteY19" fmla="*/ 2058561 h 2090151"/>
                    <a:gd name="connsiteX20" fmla="*/ 975984 w 1653913"/>
                    <a:gd name="connsiteY20" fmla="*/ 2059650 h 2090151"/>
                    <a:gd name="connsiteX21" fmla="*/ 930807 w 1653913"/>
                    <a:gd name="connsiteY21" fmla="*/ 2087136 h 2090151"/>
                    <a:gd name="connsiteX22" fmla="*/ 869848 w 1653913"/>
                    <a:gd name="connsiteY22" fmla="*/ 2078700 h 2090151"/>
                    <a:gd name="connsiteX23" fmla="*/ 898422 w 1653913"/>
                    <a:gd name="connsiteY23" fmla="*/ 1991886 h 2090151"/>
                    <a:gd name="connsiteX24" fmla="*/ 930807 w 1653913"/>
                    <a:gd name="connsiteY24" fmla="*/ 1858536 h 2090151"/>
                    <a:gd name="connsiteX25" fmla="*/ 909309 w 1653913"/>
                    <a:gd name="connsiteY25" fmla="*/ 1739882 h 2090151"/>
                    <a:gd name="connsiteX26" fmla="*/ 845082 w 1653913"/>
                    <a:gd name="connsiteY26" fmla="*/ 1572786 h 2090151"/>
                    <a:gd name="connsiteX27" fmla="*/ 692955 w 1653913"/>
                    <a:gd name="connsiteY27" fmla="*/ 1371128 h 2090151"/>
                    <a:gd name="connsiteX28" fmla="*/ 172890 w 1653913"/>
                    <a:gd name="connsiteY28" fmla="*/ 746832 h 2090151"/>
                    <a:gd name="connsiteX29" fmla="*/ 9604 w 1653913"/>
                    <a:gd name="connsiteY29" fmla="*/ 354947 h 2090151"/>
                    <a:gd name="connsiteX30" fmla="*/ 52059 w 1653913"/>
                    <a:gd name="connsiteY30" fmla="*/ 50691 h 2090151"/>
                    <a:gd name="connsiteX31" fmla="*/ 178061 w 1653913"/>
                    <a:gd name="connsiteY31" fmla="*/ 13135 h 2090151"/>
                    <a:gd name="connsiteX0" fmla="*/ 190731 w 1666583"/>
                    <a:gd name="connsiteY0" fmla="*/ 7618 h 2084634"/>
                    <a:gd name="connsiteX1" fmla="*/ 311834 w 1666583"/>
                    <a:gd name="connsiteY1" fmla="*/ 181518 h 2084634"/>
                    <a:gd name="connsiteX2" fmla="*/ 280537 w 1666583"/>
                    <a:gd name="connsiteY2" fmla="*/ 254724 h 2084634"/>
                    <a:gd name="connsiteX3" fmla="*/ 287886 w 1666583"/>
                    <a:gd name="connsiteY3" fmla="*/ 345620 h 2084634"/>
                    <a:gd name="connsiteX4" fmla="*/ 452532 w 1666583"/>
                    <a:gd name="connsiteY4" fmla="*/ 642528 h 2084634"/>
                    <a:gd name="connsiteX5" fmla="*/ 632962 w 1666583"/>
                    <a:gd name="connsiteY5" fmla="*/ 830034 h 2084634"/>
                    <a:gd name="connsiteX6" fmla="*/ 1062949 w 1666583"/>
                    <a:gd name="connsiteY6" fmla="*/ 1171301 h 2084634"/>
                    <a:gd name="connsiteX7" fmla="*/ 1337813 w 1666583"/>
                    <a:gd name="connsiteY7" fmla="*/ 1217021 h 2084634"/>
                    <a:gd name="connsiteX8" fmla="*/ 1444492 w 1666583"/>
                    <a:gd name="connsiteY8" fmla="*/ 1142454 h 2084634"/>
                    <a:gd name="connsiteX9" fmla="*/ 1524501 w 1666583"/>
                    <a:gd name="connsiteY9" fmla="*/ 1111974 h 2084634"/>
                    <a:gd name="connsiteX10" fmla="*/ 1612132 w 1666583"/>
                    <a:gd name="connsiteY10" fmla="*/ 1045299 h 2084634"/>
                    <a:gd name="connsiteX11" fmla="*/ 1666562 w 1666583"/>
                    <a:gd name="connsiteY11" fmla="*/ 1048020 h 2084634"/>
                    <a:gd name="connsiteX12" fmla="*/ 1606416 w 1666583"/>
                    <a:gd name="connsiteY12" fmla="*/ 1136739 h 2084634"/>
                    <a:gd name="connsiteX13" fmla="*/ 1574305 w 1666583"/>
                    <a:gd name="connsiteY13" fmla="*/ 1246140 h 2084634"/>
                    <a:gd name="connsiteX14" fmla="*/ 1474429 w 1666583"/>
                    <a:gd name="connsiteY14" fmla="*/ 1473924 h 2084634"/>
                    <a:gd name="connsiteX15" fmla="*/ 1468169 w 1666583"/>
                    <a:gd name="connsiteY15" fmla="*/ 1558016 h 2084634"/>
                    <a:gd name="connsiteX16" fmla="*/ 1415917 w 1666583"/>
                    <a:gd name="connsiteY16" fmla="*/ 1593939 h 2084634"/>
                    <a:gd name="connsiteX17" fmla="*/ 1338629 w 1666583"/>
                    <a:gd name="connsiteY17" fmla="*/ 1679120 h 2084634"/>
                    <a:gd name="connsiteX18" fmla="*/ 1089619 w 1666583"/>
                    <a:gd name="connsiteY18" fmla="*/ 1971401 h 2084634"/>
                    <a:gd name="connsiteX19" fmla="*/ 1067302 w 1666583"/>
                    <a:gd name="connsiteY19" fmla="*/ 2053044 h 2084634"/>
                    <a:gd name="connsiteX20" fmla="*/ 988654 w 1666583"/>
                    <a:gd name="connsiteY20" fmla="*/ 2054133 h 2084634"/>
                    <a:gd name="connsiteX21" fmla="*/ 943477 w 1666583"/>
                    <a:gd name="connsiteY21" fmla="*/ 2081619 h 2084634"/>
                    <a:gd name="connsiteX22" fmla="*/ 882518 w 1666583"/>
                    <a:gd name="connsiteY22" fmla="*/ 2073183 h 2084634"/>
                    <a:gd name="connsiteX23" fmla="*/ 911092 w 1666583"/>
                    <a:gd name="connsiteY23" fmla="*/ 1986369 h 2084634"/>
                    <a:gd name="connsiteX24" fmla="*/ 943477 w 1666583"/>
                    <a:gd name="connsiteY24" fmla="*/ 1853019 h 2084634"/>
                    <a:gd name="connsiteX25" fmla="*/ 921979 w 1666583"/>
                    <a:gd name="connsiteY25" fmla="*/ 1734365 h 2084634"/>
                    <a:gd name="connsiteX26" fmla="*/ 857752 w 1666583"/>
                    <a:gd name="connsiteY26" fmla="*/ 1567269 h 2084634"/>
                    <a:gd name="connsiteX27" fmla="*/ 705625 w 1666583"/>
                    <a:gd name="connsiteY27" fmla="*/ 1365611 h 2084634"/>
                    <a:gd name="connsiteX28" fmla="*/ 185560 w 1666583"/>
                    <a:gd name="connsiteY28" fmla="*/ 741315 h 2084634"/>
                    <a:gd name="connsiteX29" fmla="*/ 22274 w 1666583"/>
                    <a:gd name="connsiteY29" fmla="*/ 349430 h 2084634"/>
                    <a:gd name="connsiteX30" fmla="*/ 4312 w 1666583"/>
                    <a:gd name="connsiteY30" fmla="*/ 172809 h 2084634"/>
                    <a:gd name="connsiteX31" fmla="*/ 64729 w 1666583"/>
                    <a:gd name="connsiteY31" fmla="*/ 45174 h 2084634"/>
                    <a:gd name="connsiteX32" fmla="*/ 190731 w 1666583"/>
                    <a:gd name="connsiteY32" fmla="*/ 7618 h 2084634"/>
                    <a:gd name="connsiteX0" fmla="*/ 194646 w 1670498"/>
                    <a:gd name="connsiteY0" fmla="*/ 7618 h 2084634"/>
                    <a:gd name="connsiteX1" fmla="*/ 315749 w 1670498"/>
                    <a:gd name="connsiteY1" fmla="*/ 181518 h 2084634"/>
                    <a:gd name="connsiteX2" fmla="*/ 284452 w 1670498"/>
                    <a:gd name="connsiteY2" fmla="*/ 254724 h 2084634"/>
                    <a:gd name="connsiteX3" fmla="*/ 291801 w 1670498"/>
                    <a:gd name="connsiteY3" fmla="*/ 345620 h 2084634"/>
                    <a:gd name="connsiteX4" fmla="*/ 456447 w 1670498"/>
                    <a:gd name="connsiteY4" fmla="*/ 642528 h 2084634"/>
                    <a:gd name="connsiteX5" fmla="*/ 636877 w 1670498"/>
                    <a:gd name="connsiteY5" fmla="*/ 830034 h 2084634"/>
                    <a:gd name="connsiteX6" fmla="*/ 1066864 w 1670498"/>
                    <a:gd name="connsiteY6" fmla="*/ 1171301 h 2084634"/>
                    <a:gd name="connsiteX7" fmla="*/ 1341728 w 1670498"/>
                    <a:gd name="connsiteY7" fmla="*/ 1217021 h 2084634"/>
                    <a:gd name="connsiteX8" fmla="*/ 1448407 w 1670498"/>
                    <a:gd name="connsiteY8" fmla="*/ 1142454 h 2084634"/>
                    <a:gd name="connsiteX9" fmla="*/ 1528416 w 1670498"/>
                    <a:gd name="connsiteY9" fmla="*/ 1111974 h 2084634"/>
                    <a:gd name="connsiteX10" fmla="*/ 1616047 w 1670498"/>
                    <a:gd name="connsiteY10" fmla="*/ 1045299 h 2084634"/>
                    <a:gd name="connsiteX11" fmla="*/ 1670477 w 1670498"/>
                    <a:gd name="connsiteY11" fmla="*/ 1048020 h 2084634"/>
                    <a:gd name="connsiteX12" fmla="*/ 1610331 w 1670498"/>
                    <a:gd name="connsiteY12" fmla="*/ 1136739 h 2084634"/>
                    <a:gd name="connsiteX13" fmla="*/ 1578220 w 1670498"/>
                    <a:gd name="connsiteY13" fmla="*/ 1246140 h 2084634"/>
                    <a:gd name="connsiteX14" fmla="*/ 1478344 w 1670498"/>
                    <a:gd name="connsiteY14" fmla="*/ 1473924 h 2084634"/>
                    <a:gd name="connsiteX15" fmla="*/ 1472084 w 1670498"/>
                    <a:gd name="connsiteY15" fmla="*/ 1558016 h 2084634"/>
                    <a:gd name="connsiteX16" fmla="*/ 1419832 w 1670498"/>
                    <a:gd name="connsiteY16" fmla="*/ 1593939 h 2084634"/>
                    <a:gd name="connsiteX17" fmla="*/ 1342544 w 1670498"/>
                    <a:gd name="connsiteY17" fmla="*/ 1679120 h 2084634"/>
                    <a:gd name="connsiteX18" fmla="*/ 1093534 w 1670498"/>
                    <a:gd name="connsiteY18" fmla="*/ 1971401 h 2084634"/>
                    <a:gd name="connsiteX19" fmla="*/ 1071217 w 1670498"/>
                    <a:gd name="connsiteY19" fmla="*/ 2053044 h 2084634"/>
                    <a:gd name="connsiteX20" fmla="*/ 992569 w 1670498"/>
                    <a:gd name="connsiteY20" fmla="*/ 2054133 h 2084634"/>
                    <a:gd name="connsiteX21" fmla="*/ 947392 w 1670498"/>
                    <a:gd name="connsiteY21" fmla="*/ 2081619 h 2084634"/>
                    <a:gd name="connsiteX22" fmla="*/ 886433 w 1670498"/>
                    <a:gd name="connsiteY22" fmla="*/ 2073183 h 2084634"/>
                    <a:gd name="connsiteX23" fmla="*/ 915007 w 1670498"/>
                    <a:gd name="connsiteY23" fmla="*/ 1986369 h 2084634"/>
                    <a:gd name="connsiteX24" fmla="*/ 947392 w 1670498"/>
                    <a:gd name="connsiteY24" fmla="*/ 1853019 h 2084634"/>
                    <a:gd name="connsiteX25" fmla="*/ 925894 w 1670498"/>
                    <a:gd name="connsiteY25" fmla="*/ 1734365 h 2084634"/>
                    <a:gd name="connsiteX26" fmla="*/ 861667 w 1670498"/>
                    <a:gd name="connsiteY26" fmla="*/ 1567269 h 2084634"/>
                    <a:gd name="connsiteX27" fmla="*/ 709540 w 1670498"/>
                    <a:gd name="connsiteY27" fmla="*/ 1365611 h 2084634"/>
                    <a:gd name="connsiteX28" fmla="*/ 189475 w 1670498"/>
                    <a:gd name="connsiteY28" fmla="*/ 741315 h 2084634"/>
                    <a:gd name="connsiteX29" fmla="*/ 16664 w 1670498"/>
                    <a:gd name="connsiteY29" fmla="*/ 358955 h 2084634"/>
                    <a:gd name="connsiteX30" fmla="*/ 8227 w 1670498"/>
                    <a:gd name="connsiteY30" fmla="*/ 172809 h 2084634"/>
                    <a:gd name="connsiteX31" fmla="*/ 68644 w 1670498"/>
                    <a:gd name="connsiteY31" fmla="*/ 45174 h 2084634"/>
                    <a:gd name="connsiteX32" fmla="*/ 194646 w 1670498"/>
                    <a:gd name="connsiteY32" fmla="*/ 7618 h 2084634"/>
                    <a:gd name="connsiteX0" fmla="*/ 194646 w 1670498"/>
                    <a:gd name="connsiteY0" fmla="*/ 15366 h 2092382"/>
                    <a:gd name="connsiteX1" fmla="*/ 315749 w 1670498"/>
                    <a:gd name="connsiteY1" fmla="*/ 189266 h 2092382"/>
                    <a:gd name="connsiteX2" fmla="*/ 284452 w 1670498"/>
                    <a:gd name="connsiteY2" fmla="*/ 262472 h 2092382"/>
                    <a:gd name="connsiteX3" fmla="*/ 291801 w 1670498"/>
                    <a:gd name="connsiteY3" fmla="*/ 353368 h 2092382"/>
                    <a:gd name="connsiteX4" fmla="*/ 456447 w 1670498"/>
                    <a:gd name="connsiteY4" fmla="*/ 650276 h 2092382"/>
                    <a:gd name="connsiteX5" fmla="*/ 636877 w 1670498"/>
                    <a:gd name="connsiteY5" fmla="*/ 837782 h 2092382"/>
                    <a:gd name="connsiteX6" fmla="*/ 1066864 w 1670498"/>
                    <a:gd name="connsiteY6" fmla="*/ 1179049 h 2092382"/>
                    <a:gd name="connsiteX7" fmla="*/ 1341728 w 1670498"/>
                    <a:gd name="connsiteY7" fmla="*/ 1224769 h 2092382"/>
                    <a:gd name="connsiteX8" fmla="*/ 1448407 w 1670498"/>
                    <a:gd name="connsiteY8" fmla="*/ 1150202 h 2092382"/>
                    <a:gd name="connsiteX9" fmla="*/ 1528416 w 1670498"/>
                    <a:gd name="connsiteY9" fmla="*/ 1119722 h 2092382"/>
                    <a:gd name="connsiteX10" fmla="*/ 1616047 w 1670498"/>
                    <a:gd name="connsiteY10" fmla="*/ 1053047 h 2092382"/>
                    <a:gd name="connsiteX11" fmla="*/ 1670477 w 1670498"/>
                    <a:gd name="connsiteY11" fmla="*/ 1055768 h 2092382"/>
                    <a:gd name="connsiteX12" fmla="*/ 1610331 w 1670498"/>
                    <a:gd name="connsiteY12" fmla="*/ 1144487 h 2092382"/>
                    <a:gd name="connsiteX13" fmla="*/ 1578220 w 1670498"/>
                    <a:gd name="connsiteY13" fmla="*/ 1253888 h 2092382"/>
                    <a:gd name="connsiteX14" fmla="*/ 1478344 w 1670498"/>
                    <a:gd name="connsiteY14" fmla="*/ 1481672 h 2092382"/>
                    <a:gd name="connsiteX15" fmla="*/ 1472084 w 1670498"/>
                    <a:gd name="connsiteY15" fmla="*/ 1565764 h 2092382"/>
                    <a:gd name="connsiteX16" fmla="*/ 1419832 w 1670498"/>
                    <a:gd name="connsiteY16" fmla="*/ 1601687 h 2092382"/>
                    <a:gd name="connsiteX17" fmla="*/ 1342544 w 1670498"/>
                    <a:gd name="connsiteY17" fmla="*/ 1686868 h 2092382"/>
                    <a:gd name="connsiteX18" fmla="*/ 1093534 w 1670498"/>
                    <a:gd name="connsiteY18" fmla="*/ 1979149 h 2092382"/>
                    <a:gd name="connsiteX19" fmla="*/ 1071217 w 1670498"/>
                    <a:gd name="connsiteY19" fmla="*/ 2060792 h 2092382"/>
                    <a:gd name="connsiteX20" fmla="*/ 992569 w 1670498"/>
                    <a:gd name="connsiteY20" fmla="*/ 2061881 h 2092382"/>
                    <a:gd name="connsiteX21" fmla="*/ 947392 w 1670498"/>
                    <a:gd name="connsiteY21" fmla="*/ 2089367 h 2092382"/>
                    <a:gd name="connsiteX22" fmla="*/ 886433 w 1670498"/>
                    <a:gd name="connsiteY22" fmla="*/ 2080931 h 2092382"/>
                    <a:gd name="connsiteX23" fmla="*/ 915007 w 1670498"/>
                    <a:gd name="connsiteY23" fmla="*/ 1994117 h 2092382"/>
                    <a:gd name="connsiteX24" fmla="*/ 947392 w 1670498"/>
                    <a:gd name="connsiteY24" fmla="*/ 1860767 h 2092382"/>
                    <a:gd name="connsiteX25" fmla="*/ 925894 w 1670498"/>
                    <a:gd name="connsiteY25" fmla="*/ 1742113 h 2092382"/>
                    <a:gd name="connsiteX26" fmla="*/ 861667 w 1670498"/>
                    <a:gd name="connsiteY26" fmla="*/ 1575017 h 2092382"/>
                    <a:gd name="connsiteX27" fmla="*/ 709540 w 1670498"/>
                    <a:gd name="connsiteY27" fmla="*/ 1373359 h 2092382"/>
                    <a:gd name="connsiteX28" fmla="*/ 189475 w 1670498"/>
                    <a:gd name="connsiteY28" fmla="*/ 749063 h 2092382"/>
                    <a:gd name="connsiteX29" fmla="*/ 16664 w 1670498"/>
                    <a:gd name="connsiteY29" fmla="*/ 366703 h 2092382"/>
                    <a:gd name="connsiteX30" fmla="*/ 8227 w 1670498"/>
                    <a:gd name="connsiteY30" fmla="*/ 180557 h 2092382"/>
                    <a:gd name="connsiteX31" fmla="*/ 68644 w 1670498"/>
                    <a:gd name="connsiteY31" fmla="*/ 52922 h 2092382"/>
                    <a:gd name="connsiteX32" fmla="*/ 111097 w 1670498"/>
                    <a:gd name="connsiteY32" fmla="*/ 12916 h 2092382"/>
                    <a:gd name="connsiteX33" fmla="*/ 194646 w 1670498"/>
                    <a:gd name="connsiteY33" fmla="*/ 15366 h 20923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445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826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448407 w 1670498"/>
                    <a:gd name="connsiteY9" fmla="*/ 1149102 h 2091282"/>
                    <a:gd name="connsiteX10" fmla="*/ 1528416 w 1670498"/>
                    <a:gd name="connsiteY10" fmla="*/ 1118622 h 2091282"/>
                    <a:gd name="connsiteX11" fmla="*/ 1616047 w 1670498"/>
                    <a:gd name="connsiteY11" fmla="*/ 1051947 h 2091282"/>
                    <a:gd name="connsiteX12" fmla="*/ 1670477 w 1670498"/>
                    <a:gd name="connsiteY12" fmla="*/ 1054668 h 2091282"/>
                    <a:gd name="connsiteX13" fmla="*/ 1610331 w 1670498"/>
                    <a:gd name="connsiteY13" fmla="*/ 1143387 h 2091282"/>
                    <a:gd name="connsiteX14" fmla="*/ 1578220 w 1670498"/>
                    <a:gd name="connsiteY14" fmla="*/ 1252788 h 2091282"/>
                    <a:gd name="connsiteX15" fmla="*/ 1478344 w 1670498"/>
                    <a:gd name="connsiteY15" fmla="*/ 1480572 h 2091282"/>
                    <a:gd name="connsiteX16" fmla="*/ 1472084 w 1670498"/>
                    <a:gd name="connsiteY16" fmla="*/ 1564664 h 2091282"/>
                    <a:gd name="connsiteX17" fmla="*/ 1419832 w 1670498"/>
                    <a:gd name="connsiteY17" fmla="*/ 1600587 h 2091282"/>
                    <a:gd name="connsiteX18" fmla="*/ 1342544 w 1670498"/>
                    <a:gd name="connsiteY18" fmla="*/ 1685768 h 2091282"/>
                    <a:gd name="connsiteX19" fmla="*/ 1093534 w 1670498"/>
                    <a:gd name="connsiteY19" fmla="*/ 1978049 h 2091282"/>
                    <a:gd name="connsiteX20" fmla="*/ 1071217 w 1670498"/>
                    <a:gd name="connsiteY20" fmla="*/ 2059692 h 2091282"/>
                    <a:gd name="connsiteX21" fmla="*/ 992569 w 1670498"/>
                    <a:gd name="connsiteY21" fmla="*/ 2060781 h 2091282"/>
                    <a:gd name="connsiteX22" fmla="*/ 947392 w 1670498"/>
                    <a:gd name="connsiteY22" fmla="*/ 2088267 h 2091282"/>
                    <a:gd name="connsiteX23" fmla="*/ 886433 w 1670498"/>
                    <a:gd name="connsiteY23" fmla="*/ 2079831 h 2091282"/>
                    <a:gd name="connsiteX24" fmla="*/ 915007 w 1670498"/>
                    <a:gd name="connsiteY24" fmla="*/ 1993017 h 2091282"/>
                    <a:gd name="connsiteX25" fmla="*/ 947392 w 1670498"/>
                    <a:gd name="connsiteY25" fmla="*/ 1859667 h 2091282"/>
                    <a:gd name="connsiteX26" fmla="*/ 925894 w 1670498"/>
                    <a:gd name="connsiteY26" fmla="*/ 1741013 h 2091282"/>
                    <a:gd name="connsiteX27" fmla="*/ 861667 w 1670498"/>
                    <a:gd name="connsiteY27" fmla="*/ 1573917 h 2091282"/>
                    <a:gd name="connsiteX28" fmla="*/ 709540 w 1670498"/>
                    <a:gd name="connsiteY28" fmla="*/ 1372259 h 2091282"/>
                    <a:gd name="connsiteX29" fmla="*/ 189475 w 1670498"/>
                    <a:gd name="connsiteY29" fmla="*/ 747963 h 2091282"/>
                    <a:gd name="connsiteX30" fmla="*/ 16664 w 1670498"/>
                    <a:gd name="connsiteY30" fmla="*/ 365603 h 2091282"/>
                    <a:gd name="connsiteX31" fmla="*/ 8227 w 1670498"/>
                    <a:gd name="connsiteY31" fmla="*/ 179457 h 2091282"/>
                    <a:gd name="connsiteX32" fmla="*/ 68644 w 1670498"/>
                    <a:gd name="connsiteY32" fmla="*/ 51822 h 2091282"/>
                    <a:gd name="connsiteX33" fmla="*/ 111097 w 1670498"/>
                    <a:gd name="connsiteY33" fmla="*/ 11816 h 2091282"/>
                    <a:gd name="connsiteX34" fmla="*/ 194646 w 1670498"/>
                    <a:gd name="connsiteY34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381732 w 1670498"/>
                    <a:gd name="connsiteY9" fmla="*/ 1202441 h 2091282"/>
                    <a:gd name="connsiteX10" fmla="*/ 1448407 w 1670498"/>
                    <a:gd name="connsiteY10" fmla="*/ 1149102 h 2091282"/>
                    <a:gd name="connsiteX11" fmla="*/ 1528416 w 1670498"/>
                    <a:gd name="connsiteY11" fmla="*/ 1118622 h 2091282"/>
                    <a:gd name="connsiteX12" fmla="*/ 1616047 w 1670498"/>
                    <a:gd name="connsiteY12" fmla="*/ 1051947 h 2091282"/>
                    <a:gd name="connsiteX13" fmla="*/ 1670477 w 1670498"/>
                    <a:gd name="connsiteY13" fmla="*/ 1054668 h 2091282"/>
                    <a:gd name="connsiteX14" fmla="*/ 1610331 w 1670498"/>
                    <a:gd name="connsiteY14" fmla="*/ 1143387 h 2091282"/>
                    <a:gd name="connsiteX15" fmla="*/ 1578220 w 1670498"/>
                    <a:gd name="connsiteY15" fmla="*/ 1252788 h 2091282"/>
                    <a:gd name="connsiteX16" fmla="*/ 1478344 w 1670498"/>
                    <a:gd name="connsiteY16" fmla="*/ 1480572 h 2091282"/>
                    <a:gd name="connsiteX17" fmla="*/ 1472084 w 1670498"/>
                    <a:gd name="connsiteY17" fmla="*/ 1564664 h 2091282"/>
                    <a:gd name="connsiteX18" fmla="*/ 1419832 w 1670498"/>
                    <a:gd name="connsiteY18" fmla="*/ 1600587 h 2091282"/>
                    <a:gd name="connsiteX19" fmla="*/ 1342544 w 1670498"/>
                    <a:gd name="connsiteY19" fmla="*/ 1685768 h 2091282"/>
                    <a:gd name="connsiteX20" fmla="*/ 1093534 w 1670498"/>
                    <a:gd name="connsiteY20" fmla="*/ 1978049 h 2091282"/>
                    <a:gd name="connsiteX21" fmla="*/ 1071217 w 1670498"/>
                    <a:gd name="connsiteY21" fmla="*/ 2059692 h 2091282"/>
                    <a:gd name="connsiteX22" fmla="*/ 992569 w 1670498"/>
                    <a:gd name="connsiteY22" fmla="*/ 2060781 h 2091282"/>
                    <a:gd name="connsiteX23" fmla="*/ 947392 w 1670498"/>
                    <a:gd name="connsiteY23" fmla="*/ 2088267 h 2091282"/>
                    <a:gd name="connsiteX24" fmla="*/ 886433 w 1670498"/>
                    <a:gd name="connsiteY24" fmla="*/ 2079831 h 2091282"/>
                    <a:gd name="connsiteX25" fmla="*/ 915007 w 1670498"/>
                    <a:gd name="connsiteY25" fmla="*/ 1993017 h 2091282"/>
                    <a:gd name="connsiteX26" fmla="*/ 947392 w 1670498"/>
                    <a:gd name="connsiteY26" fmla="*/ 1859667 h 2091282"/>
                    <a:gd name="connsiteX27" fmla="*/ 925894 w 1670498"/>
                    <a:gd name="connsiteY27" fmla="*/ 1741013 h 2091282"/>
                    <a:gd name="connsiteX28" fmla="*/ 861667 w 1670498"/>
                    <a:gd name="connsiteY28" fmla="*/ 1573917 h 2091282"/>
                    <a:gd name="connsiteX29" fmla="*/ 709540 w 1670498"/>
                    <a:gd name="connsiteY29" fmla="*/ 1372259 h 2091282"/>
                    <a:gd name="connsiteX30" fmla="*/ 189475 w 1670498"/>
                    <a:gd name="connsiteY30" fmla="*/ 747963 h 2091282"/>
                    <a:gd name="connsiteX31" fmla="*/ 16664 w 1670498"/>
                    <a:gd name="connsiteY31" fmla="*/ 365603 h 2091282"/>
                    <a:gd name="connsiteX32" fmla="*/ 8227 w 1670498"/>
                    <a:gd name="connsiteY32" fmla="*/ 179457 h 2091282"/>
                    <a:gd name="connsiteX33" fmla="*/ 68644 w 1670498"/>
                    <a:gd name="connsiteY33" fmla="*/ 51822 h 2091282"/>
                    <a:gd name="connsiteX34" fmla="*/ 111097 w 1670498"/>
                    <a:gd name="connsiteY34" fmla="*/ 11816 h 2091282"/>
                    <a:gd name="connsiteX35" fmla="*/ 194646 w 1670498"/>
                    <a:gd name="connsiteY35" fmla="*/ 14266 h 209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70498" h="2091282">
                      <a:moveTo>
                        <a:pt x="194646" y="14266"/>
                      </a:moveTo>
                      <a:cubicBezTo>
                        <a:pt x="228755" y="41118"/>
                        <a:pt x="295701" y="135869"/>
                        <a:pt x="315749" y="172926"/>
                      </a:cubicBezTo>
                      <a:cubicBezTo>
                        <a:pt x="335797" y="209983"/>
                        <a:pt x="319513" y="221865"/>
                        <a:pt x="314932" y="236606"/>
                      </a:cubicBezTo>
                      <a:cubicBezTo>
                        <a:pt x="310351" y="251347"/>
                        <a:pt x="290212" y="240508"/>
                        <a:pt x="288262" y="261372"/>
                      </a:cubicBezTo>
                      <a:cubicBezTo>
                        <a:pt x="286312" y="282236"/>
                        <a:pt x="263770" y="287634"/>
                        <a:pt x="291801" y="352268"/>
                      </a:cubicBezTo>
                      <a:cubicBezTo>
                        <a:pt x="319832" y="416902"/>
                        <a:pt x="398934" y="568440"/>
                        <a:pt x="456447" y="649176"/>
                      </a:cubicBezTo>
                      <a:cubicBezTo>
                        <a:pt x="513960" y="729912"/>
                        <a:pt x="564668" y="748236"/>
                        <a:pt x="636877" y="836682"/>
                      </a:cubicBezTo>
                      <a:cubicBezTo>
                        <a:pt x="770046" y="959418"/>
                        <a:pt x="949389" y="1113451"/>
                        <a:pt x="1066864" y="1177949"/>
                      </a:cubicBezTo>
                      <a:cubicBezTo>
                        <a:pt x="1184339" y="1242447"/>
                        <a:pt x="1289250" y="1219587"/>
                        <a:pt x="1341728" y="1223669"/>
                      </a:cubicBezTo>
                      <a:cubicBezTo>
                        <a:pt x="1394206" y="1227751"/>
                        <a:pt x="1363952" y="1214869"/>
                        <a:pt x="1381732" y="1202441"/>
                      </a:cubicBezTo>
                      <a:cubicBezTo>
                        <a:pt x="1399512" y="1190013"/>
                        <a:pt x="1425865" y="1163072"/>
                        <a:pt x="1448407" y="1149102"/>
                      </a:cubicBezTo>
                      <a:cubicBezTo>
                        <a:pt x="1470949" y="1135132"/>
                        <a:pt x="1500476" y="1134815"/>
                        <a:pt x="1528416" y="1118622"/>
                      </a:cubicBezTo>
                      <a:cubicBezTo>
                        <a:pt x="1569691" y="1110050"/>
                        <a:pt x="1591100" y="1060701"/>
                        <a:pt x="1616047" y="1051947"/>
                      </a:cubicBezTo>
                      <a:cubicBezTo>
                        <a:pt x="1640994" y="1043193"/>
                        <a:pt x="1671430" y="1039428"/>
                        <a:pt x="1670477" y="1054668"/>
                      </a:cubicBezTo>
                      <a:cubicBezTo>
                        <a:pt x="1669524" y="1069908"/>
                        <a:pt x="1625707" y="1110367"/>
                        <a:pt x="1610331" y="1143387"/>
                      </a:cubicBezTo>
                      <a:cubicBezTo>
                        <a:pt x="1594955" y="1176407"/>
                        <a:pt x="1600218" y="1196591"/>
                        <a:pt x="1578220" y="1252788"/>
                      </a:cubicBezTo>
                      <a:cubicBezTo>
                        <a:pt x="1556222" y="1308986"/>
                        <a:pt x="1496033" y="1428593"/>
                        <a:pt x="1478344" y="1480572"/>
                      </a:cubicBezTo>
                      <a:cubicBezTo>
                        <a:pt x="1460655" y="1532551"/>
                        <a:pt x="1481836" y="1544662"/>
                        <a:pt x="1472084" y="1564664"/>
                      </a:cubicBezTo>
                      <a:cubicBezTo>
                        <a:pt x="1462332" y="1584667"/>
                        <a:pt x="1446184" y="1588658"/>
                        <a:pt x="1419832" y="1600587"/>
                      </a:cubicBezTo>
                      <a:cubicBezTo>
                        <a:pt x="1393480" y="1612516"/>
                        <a:pt x="1396927" y="1622858"/>
                        <a:pt x="1342544" y="1685768"/>
                      </a:cubicBezTo>
                      <a:cubicBezTo>
                        <a:pt x="1288161" y="1748678"/>
                        <a:pt x="1138755" y="1915728"/>
                        <a:pt x="1093534" y="1978049"/>
                      </a:cubicBezTo>
                      <a:cubicBezTo>
                        <a:pt x="1048313" y="2040370"/>
                        <a:pt x="1083917" y="2043363"/>
                        <a:pt x="1071217" y="2059692"/>
                      </a:cubicBezTo>
                      <a:cubicBezTo>
                        <a:pt x="1058517" y="2076021"/>
                        <a:pt x="1013206" y="2056019"/>
                        <a:pt x="992569" y="2060781"/>
                      </a:cubicBezTo>
                      <a:cubicBezTo>
                        <a:pt x="971932" y="2065543"/>
                        <a:pt x="965081" y="2085092"/>
                        <a:pt x="947392" y="2088267"/>
                      </a:cubicBezTo>
                      <a:cubicBezTo>
                        <a:pt x="929703" y="2091442"/>
                        <a:pt x="891830" y="2095706"/>
                        <a:pt x="886433" y="2079831"/>
                      </a:cubicBezTo>
                      <a:cubicBezTo>
                        <a:pt x="881036" y="2063956"/>
                        <a:pt x="908340" y="2030346"/>
                        <a:pt x="915007" y="1993017"/>
                      </a:cubicBezTo>
                      <a:cubicBezTo>
                        <a:pt x="921674" y="1955688"/>
                        <a:pt x="926528" y="1901668"/>
                        <a:pt x="947392" y="1859667"/>
                      </a:cubicBezTo>
                      <a:cubicBezTo>
                        <a:pt x="949206" y="1817666"/>
                        <a:pt x="940181" y="1788638"/>
                        <a:pt x="925894" y="1741013"/>
                      </a:cubicBezTo>
                      <a:cubicBezTo>
                        <a:pt x="911607" y="1693388"/>
                        <a:pt x="897726" y="1635376"/>
                        <a:pt x="861667" y="1573917"/>
                      </a:cubicBezTo>
                      <a:cubicBezTo>
                        <a:pt x="825608" y="1512458"/>
                        <a:pt x="821572" y="1509918"/>
                        <a:pt x="709540" y="1372259"/>
                      </a:cubicBezTo>
                      <a:cubicBezTo>
                        <a:pt x="597508" y="1234600"/>
                        <a:pt x="304954" y="915739"/>
                        <a:pt x="189475" y="747963"/>
                      </a:cubicBezTo>
                      <a:cubicBezTo>
                        <a:pt x="73996" y="580187"/>
                        <a:pt x="42744" y="465116"/>
                        <a:pt x="16664" y="365603"/>
                      </a:cubicBezTo>
                      <a:cubicBezTo>
                        <a:pt x="-9416" y="266090"/>
                        <a:pt x="1151" y="230166"/>
                        <a:pt x="8227" y="179457"/>
                      </a:cubicBezTo>
                      <a:cubicBezTo>
                        <a:pt x="15303" y="128748"/>
                        <a:pt x="51499" y="79762"/>
                        <a:pt x="68644" y="51822"/>
                      </a:cubicBezTo>
                      <a:cubicBezTo>
                        <a:pt x="85789" y="23882"/>
                        <a:pt x="90097" y="18075"/>
                        <a:pt x="111097" y="11816"/>
                      </a:cubicBezTo>
                      <a:cubicBezTo>
                        <a:pt x="132097" y="5557"/>
                        <a:pt x="160537" y="-12586"/>
                        <a:pt x="194646" y="14266"/>
                      </a:cubicBezTo>
                      <a:close/>
                    </a:path>
                  </a:pathLst>
                </a:custGeom>
                <a:solidFill>
                  <a:srgbClr val="839022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4" name="任意多边形 303"/>
                <p:cNvSpPr/>
                <p:nvPr/>
              </p:nvSpPr>
              <p:spPr>
                <a:xfrm>
                  <a:off x="1857323" y="2335605"/>
                  <a:ext cx="1328097" cy="2021823"/>
                </a:xfrm>
                <a:custGeom>
                  <a:avLst/>
                  <a:gdLst>
                    <a:gd name="connsiteX0" fmla="*/ 588 w 1417883"/>
                    <a:gd name="connsiteY0" fmla="*/ 87119 h 1954396"/>
                    <a:gd name="connsiteX1" fmla="*/ 114888 w 1417883"/>
                    <a:gd name="connsiteY1" fmla="*/ 480819 h 1954396"/>
                    <a:gd name="connsiteX2" fmla="*/ 478108 w 1417883"/>
                    <a:gd name="connsiteY2" fmla="*/ 973579 h 1954396"/>
                    <a:gd name="connsiteX3" fmla="*/ 854028 w 1417883"/>
                    <a:gd name="connsiteY3" fmla="*/ 1405379 h 1954396"/>
                    <a:gd name="connsiteX4" fmla="*/ 1008968 w 1417883"/>
                    <a:gd name="connsiteY4" fmla="*/ 1674619 h 1954396"/>
                    <a:gd name="connsiteX5" fmla="*/ 998808 w 1417883"/>
                    <a:gd name="connsiteY5" fmla="*/ 1951479 h 1954396"/>
                    <a:gd name="connsiteX6" fmla="*/ 1402668 w 1417883"/>
                    <a:gd name="connsiteY6" fmla="*/ 1491739 h 1954396"/>
                    <a:gd name="connsiteX7" fmla="*/ 1217248 w 1417883"/>
                    <a:gd name="connsiteY7" fmla="*/ 1362199 h 1954396"/>
                    <a:gd name="connsiteX8" fmla="*/ 173308 w 1417883"/>
                    <a:gd name="connsiteY8" fmla="*/ 450339 h 1954396"/>
                    <a:gd name="connsiteX9" fmla="*/ 74248 w 1417883"/>
                    <a:gd name="connsiteY9" fmla="*/ 28699 h 1954396"/>
                    <a:gd name="connsiteX10" fmla="*/ 588 w 1417883"/>
                    <a:gd name="connsiteY10" fmla="*/ 87119 h 1954396"/>
                    <a:gd name="connsiteX0" fmla="*/ 588 w 1402670"/>
                    <a:gd name="connsiteY0" fmla="*/ 87119 h 1954396"/>
                    <a:gd name="connsiteX1" fmla="*/ 114888 w 1402670"/>
                    <a:gd name="connsiteY1" fmla="*/ 480819 h 1954396"/>
                    <a:gd name="connsiteX2" fmla="*/ 478108 w 1402670"/>
                    <a:gd name="connsiteY2" fmla="*/ 973579 h 1954396"/>
                    <a:gd name="connsiteX3" fmla="*/ 854028 w 1402670"/>
                    <a:gd name="connsiteY3" fmla="*/ 1405379 h 1954396"/>
                    <a:gd name="connsiteX4" fmla="*/ 1008968 w 1402670"/>
                    <a:gd name="connsiteY4" fmla="*/ 1674619 h 1954396"/>
                    <a:gd name="connsiteX5" fmla="*/ 998808 w 1402670"/>
                    <a:gd name="connsiteY5" fmla="*/ 1951479 h 1954396"/>
                    <a:gd name="connsiteX6" fmla="*/ 1402668 w 1402670"/>
                    <a:gd name="connsiteY6" fmla="*/ 1491739 h 1954396"/>
                    <a:gd name="connsiteX7" fmla="*/ 1003888 w 1402670"/>
                    <a:gd name="connsiteY7" fmla="*/ 1263139 h 1954396"/>
                    <a:gd name="connsiteX8" fmla="*/ 173308 w 1402670"/>
                    <a:gd name="connsiteY8" fmla="*/ 450339 h 1954396"/>
                    <a:gd name="connsiteX9" fmla="*/ 74248 w 1402670"/>
                    <a:gd name="connsiteY9" fmla="*/ 28699 h 1954396"/>
                    <a:gd name="connsiteX10" fmla="*/ 588 w 1402670"/>
                    <a:gd name="connsiteY10" fmla="*/ 87119 h 1954396"/>
                    <a:gd name="connsiteX0" fmla="*/ 588 w 1415494"/>
                    <a:gd name="connsiteY0" fmla="*/ 87119 h 1951548"/>
                    <a:gd name="connsiteX1" fmla="*/ 114888 w 1415494"/>
                    <a:gd name="connsiteY1" fmla="*/ 480819 h 1951548"/>
                    <a:gd name="connsiteX2" fmla="*/ 478108 w 1415494"/>
                    <a:gd name="connsiteY2" fmla="*/ 973579 h 1951548"/>
                    <a:gd name="connsiteX3" fmla="*/ 854028 w 1415494"/>
                    <a:gd name="connsiteY3" fmla="*/ 1405379 h 1951548"/>
                    <a:gd name="connsiteX4" fmla="*/ 1008968 w 1415494"/>
                    <a:gd name="connsiteY4" fmla="*/ 1674619 h 1951548"/>
                    <a:gd name="connsiteX5" fmla="*/ 998808 w 1415494"/>
                    <a:gd name="connsiteY5" fmla="*/ 1951479 h 1951548"/>
                    <a:gd name="connsiteX6" fmla="*/ 1288368 w 1415494"/>
                    <a:gd name="connsiteY6" fmla="*/ 1649219 h 1951548"/>
                    <a:gd name="connsiteX7" fmla="*/ 1402668 w 1415494"/>
                    <a:gd name="connsiteY7" fmla="*/ 1491739 h 1951548"/>
                    <a:gd name="connsiteX8" fmla="*/ 1003888 w 1415494"/>
                    <a:gd name="connsiteY8" fmla="*/ 1263139 h 1951548"/>
                    <a:gd name="connsiteX9" fmla="*/ 173308 w 1415494"/>
                    <a:gd name="connsiteY9" fmla="*/ 450339 h 1951548"/>
                    <a:gd name="connsiteX10" fmla="*/ 74248 w 1415494"/>
                    <a:gd name="connsiteY10" fmla="*/ 28699 h 1951548"/>
                    <a:gd name="connsiteX11" fmla="*/ 588 w 1415494"/>
                    <a:gd name="connsiteY11" fmla="*/ 87119 h 1951548"/>
                    <a:gd name="connsiteX0" fmla="*/ 588 w 1441257"/>
                    <a:gd name="connsiteY0" fmla="*/ 87119 h 1951548"/>
                    <a:gd name="connsiteX1" fmla="*/ 114888 w 1441257"/>
                    <a:gd name="connsiteY1" fmla="*/ 480819 h 1951548"/>
                    <a:gd name="connsiteX2" fmla="*/ 478108 w 1441257"/>
                    <a:gd name="connsiteY2" fmla="*/ 973579 h 1951548"/>
                    <a:gd name="connsiteX3" fmla="*/ 854028 w 1441257"/>
                    <a:gd name="connsiteY3" fmla="*/ 1405379 h 1951548"/>
                    <a:gd name="connsiteX4" fmla="*/ 1008968 w 1441257"/>
                    <a:gd name="connsiteY4" fmla="*/ 1674619 h 1951548"/>
                    <a:gd name="connsiteX5" fmla="*/ 998808 w 1441257"/>
                    <a:gd name="connsiteY5" fmla="*/ 1951479 h 1951548"/>
                    <a:gd name="connsiteX6" fmla="*/ 1288368 w 1441257"/>
                    <a:gd name="connsiteY6" fmla="*/ 1649219 h 1951548"/>
                    <a:gd name="connsiteX7" fmla="*/ 1430608 w 1441257"/>
                    <a:gd name="connsiteY7" fmla="*/ 1481579 h 1951548"/>
                    <a:gd name="connsiteX8" fmla="*/ 1003888 w 1441257"/>
                    <a:gd name="connsiteY8" fmla="*/ 1263139 h 1951548"/>
                    <a:gd name="connsiteX9" fmla="*/ 173308 w 1441257"/>
                    <a:gd name="connsiteY9" fmla="*/ 450339 h 1951548"/>
                    <a:gd name="connsiteX10" fmla="*/ 74248 w 1441257"/>
                    <a:gd name="connsiteY10" fmla="*/ 28699 h 1951548"/>
                    <a:gd name="connsiteX11" fmla="*/ 588 w 1441257"/>
                    <a:gd name="connsiteY11" fmla="*/ 87119 h 1951548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01899"/>
                    <a:gd name="connsiteY0" fmla="*/ 87871 h 1952300"/>
                    <a:gd name="connsiteX1" fmla="*/ 114952 w 1401899"/>
                    <a:gd name="connsiteY1" fmla="*/ 481571 h 1952300"/>
                    <a:gd name="connsiteX2" fmla="*/ 478172 w 1401899"/>
                    <a:gd name="connsiteY2" fmla="*/ 974331 h 1952300"/>
                    <a:gd name="connsiteX3" fmla="*/ 854092 w 1401899"/>
                    <a:gd name="connsiteY3" fmla="*/ 1406131 h 1952300"/>
                    <a:gd name="connsiteX4" fmla="*/ 1009032 w 1401899"/>
                    <a:gd name="connsiteY4" fmla="*/ 1675371 h 1952300"/>
                    <a:gd name="connsiteX5" fmla="*/ 998872 w 1401899"/>
                    <a:gd name="connsiteY5" fmla="*/ 1952231 h 1952300"/>
                    <a:gd name="connsiteX6" fmla="*/ 1288432 w 1401899"/>
                    <a:gd name="connsiteY6" fmla="*/ 1649971 h 1952300"/>
                    <a:gd name="connsiteX7" fmla="*/ 1387492 w 1401899"/>
                    <a:gd name="connsiteY7" fmla="*/ 1454391 h 1952300"/>
                    <a:gd name="connsiteX8" fmla="*/ 1003952 w 1401899"/>
                    <a:gd name="connsiteY8" fmla="*/ 1263891 h 1952300"/>
                    <a:gd name="connsiteX9" fmla="*/ 198772 w 1401899"/>
                    <a:gd name="connsiteY9" fmla="*/ 463791 h 1952300"/>
                    <a:gd name="connsiteX10" fmla="*/ 74312 w 1401899"/>
                    <a:gd name="connsiteY10" fmla="*/ 29451 h 1952300"/>
                    <a:gd name="connsiteX11" fmla="*/ 652 w 1401899"/>
                    <a:gd name="connsiteY11" fmla="*/ 87871 h 1952300"/>
                    <a:gd name="connsiteX0" fmla="*/ 652 w 1387626"/>
                    <a:gd name="connsiteY0" fmla="*/ 87871 h 1952300"/>
                    <a:gd name="connsiteX1" fmla="*/ 114952 w 1387626"/>
                    <a:gd name="connsiteY1" fmla="*/ 481571 h 1952300"/>
                    <a:gd name="connsiteX2" fmla="*/ 478172 w 1387626"/>
                    <a:gd name="connsiteY2" fmla="*/ 974331 h 1952300"/>
                    <a:gd name="connsiteX3" fmla="*/ 854092 w 1387626"/>
                    <a:gd name="connsiteY3" fmla="*/ 1406131 h 1952300"/>
                    <a:gd name="connsiteX4" fmla="*/ 1009032 w 1387626"/>
                    <a:gd name="connsiteY4" fmla="*/ 1675371 h 1952300"/>
                    <a:gd name="connsiteX5" fmla="*/ 998872 w 1387626"/>
                    <a:gd name="connsiteY5" fmla="*/ 1952231 h 1952300"/>
                    <a:gd name="connsiteX6" fmla="*/ 1288432 w 1387626"/>
                    <a:gd name="connsiteY6" fmla="*/ 1649971 h 1952300"/>
                    <a:gd name="connsiteX7" fmla="*/ 1387492 w 1387626"/>
                    <a:gd name="connsiteY7" fmla="*/ 1454391 h 1952300"/>
                    <a:gd name="connsiteX8" fmla="*/ 1003952 w 1387626"/>
                    <a:gd name="connsiteY8" fmla="*/ 1263891 h 1952300"/>
                    <a:gd name="connsiteX9" fmla="*/ 198772 w 1387626"/>
                    <a:gd name="connsiteY9" fmla="*/ 463791 h 1952300"/>
                    <a:gd name="connsiteX10" fmla="*/ 74312 w 1387626"/>
                    <a:gd name="connsiteY10" fmla="*/ 29451 h 1952300"/>
                    <a:gd name="connsiteX11" fmla="*/ 652 w 1387626"/>
                    <a:gd name="connsiteY11" fmla="*/ 87871 h 1952300"/>
                    <a:gd name="connsiteX0" fmla="*/ 652 w 1392498"/>
                    <a:gd name="connsiteY0" fmla="*/ 87871 h 1952300"/>
                    <a:gd name="connsiteX1" fmla="*/ 114952 w 1392498"/>
                    <a:gd name="connsiteY1" fmla="*/ 481571 h 1952300"/>
                    <a:gd name="connsiteX2" fmla="*/ 478172 w 1392498"/>
                    <a:gd name="connsiteY2" fmla="*/ 974331 h 1952300"/>
                    <a:gd name="connsiteX3" fmla="*/ 854092 w 1392498"/>
                    <a:gd name="connsiteY3" fmla="*/ 1406131 h 1952300"/>
                    <a:gd name="connsiteX4" fmla="*/ 1009032 w 1392498"/>
                    <a:gd name="connsiteY4" fmla="*/ 1675371 h 1952300"/>
                    <a:gd name="connsiteX5" fmla="*/ 998872 w 1392498"/>
                    <a:gd name="connsiteY5" fmla="*/ 1952231 h 1952300"/>
                    <a:gd name="connsiteX6" fmla="*/ 1288432 w 1392498"/>
                    <a:gd name="connsiteY6" fmla="*/ 1649971 h 1952300"/>
                    <a:gd name="connsiteX7" fmla="*/ 1387492 w 1392498"/>
                    <a:gd name="connsiteY7" fmla="*/ 1454391 h 1952300"/>
                    <a:gd name="connsiteX8" fmla="*/ 1003952 w 1392498"/>
                    <a:gd name="connsiteY8" fmla="*/ 1263891 h 1952300"/>
                    <a:gd name="connsiteX9" fmla="*/ 198772 w 1392498"/>
                    <a:gd name="connsiteY9" fmla="*/ 463791 h 1952300"/>
                    <a:gd name="connsiteX10" fmla="*/ 74312 w 1392498"/>
                    <a:gd name="connsiteY10" fmla="*/ 29451 h 1952300"/>
                    <a:gd name="connsiteX11" fmla="*/ 652 w 1392498"/>
                    <a:gd name="connsiteY11" fmla="*/ 87871 h 1952300"/>
                    <a:gd name="connsiteX0" fmla="*/ 652 w 1392498"/>
                    <a:gd name="connsiteY0" fmla="*/ 87871 h 1953060"/>
                    <a:gd name="connsiteX1" fmla="*/ 114952 w 1392498"/>
                    <a:gd name="connsiteY1" fmla="*/ 481571 h 1953060"/>
                    <a:gd name="connsiteX2" fmla="*/ 478172 w 1392498"/>
                    <a:gd name="connsiteY2" fmla="*/ 974331 h 1953060"/>
                    <a:gd name="connsiteX3" fmla="*/ 854092 w 1392498"/>
                    <a:gd name="connsiteY3" fmla="*/ 1406131 h 1953060"/>
                    <a:gd name="connsiteX4" fmla="*/ 1006492 w 1392498"/>
                    <a:gd name="connsiteY4" fmla="*/ 1728711 h 1953060"/>
                    <a:gd name="connsiteX5" fmla="*/ 998872 w 1392498"/>
                    <a:gd name="connsiteY5" fmla="*/ 1952231 h 1953060"/>
                    <a:gd name="connsiteX6" fmla="*/ 1288432 w 1392498"/>
                    <a:gd name="connsiteY6" fmla="*/ 1649971 h 1953060"/>
                    <a:gd name="connsiteX7" fmla="*/ 1387492 w 1392498"/>
                    <a:gd name="connsiteY7" fmla="*/ 1454391 h 1953060"/>
                    <a:gd name="connsiteX8" fmla="*/ 1003952 w 1392498"/>
                    <a:gd name="connsiteY8" fmla="*/ 1263891 h 1953060"/>
                    <a:gd name="connsiteX9" fmla="*/ 198772 w 1392498"/>
                    <a:gd name="connsiteY9" fmla="*/ 463791 h 1953060"/>
                    <a:gd name="connsiteX10" fmla="*/ 74312 w 1392498"/>
                    <a:gd name="connsiteY10" fmla="*/ 29451 h 1953060"/>
                    <a:gd name="connsiteX11" fmla="*/ 652 w 1392498"/>
                    <a:gd name="connsiteY11" fmla="*/ 87871 h 1953060"/>
                    <a:gd name="connsiteX0" fmla="*/ 547 w 1392393"/>
                    <a:gd name="connsiteY0" fmla="*/ 126251 h 1991440"/>
                    <a:gd name="connsiteX1" fmla="*/ 114847 w 1392393"/>
                    <a:gd name="connsiteY1" fmla="*/ 519951 h 1991440"/>
                    <a:gd name="connsiteX2" fmla="*/ 478067 w 1392393"/>
                    <a:gd name="connsiteY2" fmla="*/ 1012711 h 1991440"/>
                    <a:gd name="connsiteX3" fmla="*/ 853987 w 1392393"/>
                    <a:gd name="connsiteY3" fmla="*/ 1444511 h 1991440"/>
                    <a:gd name="connsiteX4" fmla="*/ 1006387 w 1392393"/>
                    <a:gd name="connsiteY4" fmla="*/ 1767091 h 1991440"/>
                    <a:gd name="connsiteX5" fmla="*/ 998767 w 1392393"/>
                    <a:gd name="connsiteY5" fmla="*/ 1990611 h 1991440"/>
                    <a:gd name="connsiteX6" fmla="*/ 1288327 w 1392393"/>
                    <a:gd name="connsiteY6" fmla="*/ 1688351 h 1991440"/>
                    <a:gd name="connsiteX7" fmla="*/ 1387387 w 1392393"/>
                    <a:gd name="connsiteY7" fmla="*/ 1492771 h 1991440"/>
                    <a:gd name="connsiteX8" fmla="*/ 1003847 w 1392393"/>
                    <a:gd name="connsiteY8" fmla="*/ 1302271 h 1991440"/>
                    <a:gd name="connsiteX9" fmla="*/ 198667 w 1392393"/>
                    <a:gd name="connsiteY9" fmla="*/ 502171 h 1991440"/>
                    <a:gd name="connsiteX10" fmla="*/ 74207 w 1392393"/>
                    <a:gd name="connsiteY10" fmla="*/ 67831 h 1991440"/>
                    <a:gd name="connsiteX11" fmla="*/ 71667 w 1392393"/>
                    <a:gd name="connsiteY11" fmla="*/ 6871 h 1991440"/>
                    <a:gd name="connsiteX12" fmla="*/ 547 w 1392393"/>
                    <a:gd name="connsiteY12" fmla="*/ 126251 h 1991440"/>
                    <a:gd name="connsiteX0" fmla="*/ 848 w 1367294"/>
                    <a:gd name="connsiteY0" fmla="*/ 128791 h 1991440"/>
                    <a:gd name="connsiteX1" fmla="*/ 89748 w 1367294"/>
                    <a:gd name="connsiteY1" fmla="*/ 519951 h 1991440"/>
                    <a:gd name="connsiteX2" fmla="*/ 452968 w 1367294"/>
                    <a:gd name="connsiteY2" fmla="*/ 1012711 h 1991440"/>
                    <a:gd name="connsiteX3" fmla="*/ 828888 w 1367294"/>
                    <a:gd name="connsiteY3" fmla="*/ 1444511 h 1991440"/>
                    <a:gd name="connsiteX4" fmla="*/ 981288 w 1367294"/>
                    <a:gd name="connsiteY4" fmla="*/ 1767091 h 1991440"/>
                    <a:gd name="connsiteX5" fmla="*/ 973668 w 1367294"/>
                    <a:gd name="connsiteY5" fmla="*/ 1990611 h 1991440"/>
                    <a:gd name="connsiteX6" fmla="*/ 1263228 w 1367294"/>
                    <a:gd name="connsiteY6" fmla="*/ 1688351 h 1991440"/>
                    <a:gd name="connsiteX7" fmla="*/ 1362288 w 1367294"/>
                    <a:gd name="connsiteY7" fmla="*/ 1492771 h 1991440"/>
                    <a:gd name="connsiteX8" fmla="*/ 978748 w 1367294"/>
                    <a:gd name="connsiteY8" fmla="*/ 1302271 h 1991440"/>
                    <a:gd name="connsiteX9" fmla="*/ 173568 w 1367294"/>
                    <a:gd name="connsiteY9" fmla="*/ 502171 h 1991440"/>
                    <a:gd name="connsiteX10" fmla="*/ 49108 w 1367294"/>
                    <a:gd name="connsiteY10" fmla="*/ 67831 h 1991440"/>
                    <a:gd name="connsiteX11" fmla="*/ 46568 w 1367294"/>
                    <a:gd name="connsiteY11" fmla="*/ 6871 h 1991440"/>
                    <a:gd name="connsiteX12" fmla="*/ 848 w 1367294"/>
                    <a:gd name="connsiteY12" fmla="*/ 128791 h 1991440"/>
                    <a:gd name="connsiteX0" fmla="*/ 848 w 1367294"/>
                    <a:gd name="connsiteY0" fmla="*/ 128142 h 1990791"/>
                    <a:gd name="connsiteX1" fmla="*/ 89748 w 1367294"/>
                    <a:gd name="connsiteY1" fmla="*/ 519302 h 1990791"/>
                    <a:gd name="connsiteX2" fmla="*/ 452968 w 1367294"/>
                    <a:gd name="connsiteY2" fmla="*/ 1012062 h 1990791"/>
                    <a:gd name="connsiteX3" fmla="*/ 828888 w 1367294"/>
                    <a:gd name="connsiteY3" fmla="*/ 1443862 h 1990791"/>
                    <a:gd name="connsiteX4" fmla="*/ 981288 w 1367294"/>
                    <a:gd name="connsiteY4" fmla="*/ 1766442 h 1990791"/>
                    <a:gd name="connsiteX5" fmla="*/ 973668 w 1367294"/>
                    <a:gd name="connsiteY5" fmla="*/ 1989962 h 1990791"/>
                    <a:gd name="connsiteX6" fmla="*/ 1263228 w 1367294"/>
                    <a:gd name="connsiteY6" fmla="*/ 1687702 h 1990791"/>
                    <a:gd name="connsiteX7" fmla="*/ 1362288 w 1367294"/>
                    <a:gd name="connsiteY7" fmla="*/ 1492122 h 1990791"/>
                    <a:gd name="connsiteX8" fmla="*/ 978748 w 1367294"/>
                    <a:gd name="connsiteY8" fmla="*/ 1301622 h 1990791"/>
                    <a:gd name="connsiteX9" fmla="*/ 173568 w 1367294"/>
                    <a:gd name="connsiteY9" fmla="*/ 501522 h 1990791"/>
                    <a:gd name="connsiteX10" fmla="*/ 23708 w 1367294"/>
                    <a:gd name="connsiteY10" fmla="*/ 69722 h 1990791"/>
                    <a:gd name="connsiteX11" fmla="*/ 46568 w 1367294"/>
                    <a:gd name="connsiteY11" fmla="*/ 6222 h 1990791"/>
                    <a:gd name="connsiteX12" fmla="*/ 848 w 1367294"/>
                    <a:gd name="connsiteY12" fmla="*/ 128142 h 1990791"/>
                    <a:gd name="connsiteX0" fmla="*/ 3465 w 1369911"/>
                    <a:gd name="connsiteY0" fmla="*/ 90886 h 1953535"/>
                    <a:gd name="connsiteX1" fmla="*/ 92365 w 1369911"/>
                    <a:gd name="connsiteY1" fmla="*/ 482046 h 1953535"/>
                    <a:gd name="connsiteX2" fmla="*/ 455585 w 1369911"/>
                    <a:gd name="connsiteY2" fmla="*/ 974806 h 1953535"/>
                    <a:gd name="connsiteX3" fmla="*/ 831505 w 1369911"/>
                    <a:gd name="connsiteY3" fmla="*/ 1406606 h 1953535"/>
                    <a:gd name="connsiteX4" fmla="*/ 983905 w 1369911"/>
                    <a:gd name="connsiteY4" fmla="*/ 1729186 h 1953535"/>
                    <a:gd name="connsiteX5" fmla="*/ 976285 w 1369911"/>
                    <a:gd name="connsiteY5" fmla="*/ 1952706 h 1953535"/>
                    <a:gd name="connsiteX6" fmla="*/ 1265845 w 1369911"/>
                    <a:gd name="connsiteY6" fmla="*/ 1650446 h 1953535"/>
                    <a:gd name="connsiteX7" fmla="*/ 1364905 w 1369911"/>
                    <a:gd name="connsiteY7" fmla="*/ 1454866 h 1953535"/>
                    <a:gd name="connsiteX8" fmla="*/ 981365 w 1369911"/>
                    <a:gd name="connsiteY8" fmla="*/ 1264366 h 1953535"/>
                    <a:gd name="connsiteX9" fmla="*/ 176185 w 1369911"/>
                    <a:gd name="connsiteY9" fmla="*/ 464266 h 1953535"/>
                    <a:gd name="connsiteX10" fmla="*/ 26325 w 1369911"/>
                    <a:gd name="connsiteY10" fmla="*/ 32466 h 1953535"/>
                    <a:gd name="connsiteX11" fmla="*/ 23785 w 1369911"/>
                    <a:gd name="connsiteY11" fmla="*/ 37546 h 1953535"/>
                    <a:gd name="connsiteX12" fmla="*/ 3465 w 1369911"/>
                    <a:gd name="connsiteY12" fmla="*/ 90886 h 1953535"/>
                    <a:gd name="connsiteX0" fmla="*/ 50 w 1366496"/>
                    <a:gd name="connsiteY0" fmla="*/ 136532 h 1999181"/>
                    <a:gd name="connsiteX1" fmla="*/ 88950 w 1366496"/>
                    <a:gd name="connsiteY1" fmla="*/ 527692 h 1999181"/>
                    <a:gd name="connsiteX2" fmla="*/ 452170 w 1366496"/>
                    <a:gd name="connsiteY2" fmla="*/ 1020452 h 1999181"/>
                    <a:gd name="connsiteX3" fmla="*/ 828090 w 1366496"/>
                    <a:gd name="connsiteY3" fmla="*/ 1452252 h 1999181"/>
                    <a:gd name="connsiteX4" fmla="*/ 980490 w 1366496"/>
                    <a:gd name="connsiteY4" fmla="*/ 1774832 h 1999181"/>
                    <a:gd name="connsiteX5" fmla="*/ 972870 w 1366496"/>
                    <a:gd name="connsiteY5" fmla="*/ 1998352 h 1999181"/>
                    <a:gd name="connsiteX6" fmla="*/ 1262430 w 1366496"/>
                    <a:gd name="connsiteY6" fmla="*/ 1696092 h 1999181"/>
                    <a:gd name="connsiteX7" fmla="*/ 1361490 w 1366496"/>
                    <a:gd name="connsiteY7" fmla="*/ 1500512 h 1999181"/>
                    <a:gd name="connsiteX8" fmla="*/ 977950 w 1366496"/>
                    <a:gd name="connsiteY8" fmla="*/ 1310012 h 1999181"/>
                    <a:gd name="connsiteX9" fmla="*/ 172770 w 1366496"/>
                    <a:gd name="connsiteY9" fmla="*/ 509912 h 1999181"/>
                    <a:gd name="connsiteX10" fmla="*/ 22910 w 1366496"/>
                    <a:gd name="connsiteY10" fmla="*/ 78112 h 1999181"/>
                    <a:gd name="connsiteX11" fmla="*/ 76250 w 1366496"/>
                    <a:gd name="connsiteY11" fmla="*/ 4452 h 1999181"/>
                    <a:gd name="connsiteX12" fmla="*/ 50 w 1366496"/>
                    <a:gd name="connsiteY12" fmla="*/ 136532 h 1999181"/>
                    <a:gd name="connsiteX0" fmla="*/ 50 w 1366496"/>
                    <a:gd name="connsiteY0" fmla="*/ 138665 h 2001314"/>
                    <a:gd name="connsiteX1" fmla="*/ 88950 w 1366496"/>
                    <a:gd name="connsiteY1" fmla="*/ 529825 h 2001314"/>
                    <a:gd name="connsiteX2" fmla="*/ 452170 w 1366496"/>
                    <a:gd name="connsiteY2" fmla="*/ 1022585 h 2001314"/>
                    <a:gd name="connsiteX3" fmla="*/ 828090 w 1366496"/>
                    <a:gd name="connsiteY3" fmla="*/ 1454385 h 2001314"/>
                    <a:gd name="connsiteX4" fmla="*/ 980490 w 1366496"/>
                    <a:gd name="connsiteY4" fmla="*/ 1776965 h 2001314"/>
                    <a:gd name="connsiteX5" fmla="*/ 972870 w 1366496"/>
                    <a:gd name="connsiteY5" fmla="*/ 2000485 h 2001314"/>
                    <a:gd name="connsiteX6" fmla="*/ 1262430 w 1366496"/>
                    <a:gd name="connsiteY6" fmla="*/ 1698225 h 2001314"/>
                    <a:gd name="connsiteX7" fmla="*/ 1361490 w 1366496"/>
                    <a:gd name="connsiteY7" fmla="*/ 1502645 h 2001314"/>
                    <a:gd name="connsiteX8" fmla="*/ 977950 w 1366496"/>
                    <a:gd name="connsiteY8" fmla="*/ 1312145 h 2001314"/>
                    <a:gd name="connsiteX9" fmla="*/ 172770 w 1366496"/>
                    <a:gd name="connsiteY9" fmla="*/ 512045 h 2001314"/>
                    <a:gd name="connsiteX10" fmla="*/ 106730 w 1366496"/>
                    <a:gd name="connsiteY10" fmla="*/ 70085 h 2001314"/>
                    <a:gd name="connsiteX11" fmla="*/ 76250 w 1366496"/>
                    <a:gd name="connsiteY11" fmla="*/ 6585 h 2001314"/>
                    <a:gd name="connsiteX12" fmla="*/ 50 w 1366496"/>
                    <a:gd name="connsiteY12" fmla="*/ 138665 h 2001314"/>
                    <a:gd name="connsiteX0" fmla="*/ 353 w 1366799"/>
                    <a:gd name="connsiteY0" fmla="*/ 146953 h 2009602"/>
                    <a:gd name="connsiteX1" fmla="*/ 89253 w 1366799"/>
                    <a:gd name="connsiteY1" fmla="*/ 538113 h 2009602"/>
                    <a:gd name="connsiteX2" fmla="*/ 452473 w 1366799"/>
                    <a:gd name="connsiteY2" fmla="*/ 1030873 h 2009602"/>
                    <a:gd name="connsiteX3" fmla="*/ 828393 w 1366799"/>
                    <a:gd name="connsiteY3" fmla="*/ 1462673 h 2009602"/>
                    <a:gd name="connsiteX4" fmla="*/ 980793 w 1366799"/>
                    <a:gd name="connsiteY4" fmla="*/ 1785253 h 2009602"/>
                    <a:gd name="connsiteX5" fmla="*/ 973173 w 1366799"/>
                    <a:gd name="connsiteY5" fmla="*/ 2008773 h 2009602"/>
                    <a:gd name="connsiteX6" fmla="*/ 1262733 w 1366799"/>
                    <a:gd name="connsiteY6" fmla="*/ 1706513 h 2009602"/>
                    <a:gd name="connsiteX7" fmla="*/ 1361793 w 1366799"/>
                    <a:gd name="connsiteY7" fmla="*/ 1510933 h 2009602"/>
                    <a:gd name="connsiteX8" fmla="*/ 978253 w 1366799"/>
                    <a:gd name="connsiteY8" fmla="*/ 1320433 h 2009602"/>
                    <a:gd name="connsiteX9" fmla="*/ 173073 w 1366799"/>
                    <a:gd name="connsiteY9" fmla="*/ 520333 h 2009602"/>
                    <a:gd name="connsiteX10" fmla="*/ 107033 w 1366799"/>
                    <a:gd name="connsiteY10" fmla="*/ 78373 h 2009602"/>
                    <a:gd name="connsiteX11" fmla="*/ 58773 w 1366799"/>
                    <a:gd name="connsiteY11" fmla="*/ 4713 h 2009602"/>
                    <a:gd name="connsiteX12" fmla="*/ 353 w 1366799"/>
                    <a:gd name="connsiteY12" fmla="*/ 146953 h 2009602"/>
                    <a:gd name="connsiteX0" fmla="*/ 353 w 1366799"/>
                    <a:gd name="connsiteY0" fmla="*/ 145812 h 2008461"/>
                    <a:gd name="connsiteX1" fmla="*/ 89253 w 1366799"/>
                    <a:gd name="connsiteY1" fmla="*/ 536972 h 2008461"/>
                    <a:gd name="connsiteX2" fmla="*/ 452473 w 1366799"/>
                    <a:gd name="connsiteY2" fmla="*/ 1029732 h 2008461"/>
                    <a:gd name="connsiteX3" fmla="*/ 828393 w 1366799"/>
                    <a:gd name="connsiteY3" fmla="*/ 1461532 h 2008461"/>
                    <a:gd name="connsiteX4" fmla="*/ 980793 w 1366799"/>
                    <a:gd name="connsiteY4" fmla="*/ 1784112 h 2008461"/>
                    <a:gd name="connsiteX5" fmla="*/ 973173 w 1366799"/>
                    <a:gd name="connsiteY5" fmla="*/ 2007632 h 2008461"/>
                    <a:gd name="connsiteX6" fmla="*/ 1262733 w 1366799"/>
                    <a:gd name="connsiteY6" fmla="*/ 1705372 h 2008461"/>
                    <a:gd name="connsiteX7" fmla="*/ 1361793 w 1366799"/>
                    <a:gd name="connsiteY7" fmla="*/ 1509792 h 2008461"/>
                    <a:gd name="connsiteX8" fmla="*/ 978253 w 1366799"/>
                    <a:gd name="connsiteY8" fmla="*/ 1319292 h 2008461"/>
                    <a:gd name="connsiteX9" fmla="*/ 173073 w 1366799"/>
                    <a:gd name="connsiteY9" fmla="*/ 519192 h 2008461"/>
                    <a:gd name="connsiteX10" fmla="*/ 28293 w 1366799"/>
                    <a:gd name="connsiteY10" fmla="*/ 84852 h 2008461"/>
                    <a:gd name="connsiteX11" fmla="*/ 58773 w 1366799"/>
                    <a:gd name="connsiteY11" fmla="*/ 3572 h 2008461"/>
                    <a:gd name="connsiteX12" fmla="*/ 353 w 1366799"/>
                    <a:gd name="connsiteY12" fmla="*/ 145812 h 2008461"/>
                    <a:gd name="connsiteX0" fmla="*/ 353 w 1366799"/>
                    <a:gd name="connsiteY0" fmla="*/ 145253 h 2007902"/>
                    <a:gd name="connsiteX1" fmla="*/ 89253 w 1366799"/>
                    <a:gd name="connsiteY1" fmla="*/ 536413 h 2007902"/>
                    <a:gd name="connsiteX2" fmla="*/ 452473 w 1366799"/>
                    <a:gd name="connsiteY2" fmla="*/ 1029173 h 2007902"/>
                    <a:gd name="connsiteX3" fmla="*/ 828393 w 1366799"/>
                    <a:gd name="connsiteY3" fmla="*/ 1460973 h 2007902"/>
                    <a:gd name="connsiteX4" fmla="*/ 980793 w 1366799"/>
                    <a:gd name="connsiteY4" fmla="*/ 1783553 h 2007902"/>
                    <a:gd name="connsiteX5" fmla="*/ 973173 w 1366799"/>
                    <a:gd name="connsiteY5" fmla="*/ 2007073 h 2007902"/>
                    <a:gd name="connsiteX6" fmla="*/ 1262733 w 1366799"/>
                    <a:gd name="connsiteY6" fmla="*/ 1704813 h 2007902"/>
                    <a:gd name="connsiteX7" fmla="*/ 1361793 w 1366799"/>
                    <a:gd name="connsiteY7" fmla="*/ 1509233 h 2007902"/>
                    <a:gd name="connsiteX8" fmla="*/ 978253 w 1366799"/>
                    <a:gd name="connsiteY8" fmla="*/ 1318733 h 2007902"/>
                    <a:gd name="connsiteX9" fmla="*/ 173073 w 1366799"/>
                    <a:gd name="connsiteY9" fmla="*/ 518633 h 2007902"/>
                    <a:gd name="connsiteX10" fmla="*/ 40993 w 1366799"/>
                    <a:gd name="connsiteY10" fmla="*/ 89373 h 2007902"/>
                    <a:gd name="connsiteX11" fmla="*/ 58773 w 1366799"/>
                    <a:gd name="connsiteY11" fmla="*/ 3013 h 2007902"/>
                    <a:gd name="connsiteX12" fmla="*/ 353 w 1366799"/>
                    <a:gd name="connsiteY12" fmla="*/ 145253 h 2007902"/>
                    <a:gd name="connsiteX0" fmla="*/ 353 w 1366799"/>
                    <a:gd name="connsiteY0" fmla="*/ 145253 h 2059387"/>
                    <a:gd name="connsiteX1" fmla="*/ 89253 w 1366799"/>
                    <a:gd name="connsiteY1" fmla="*/ 536413 h 2059387"/>
                    <a:gd name="connsiteX2" fmla="*/ 452473 w 1366799"/>
                    <a:gd name="connsiteY2" fmla="*/ 1029173 h 2059387"/>
                    <a:gd name="connsiteX3" fmla="*/ 828393 w 1366799"/>
                    <a:gd name="connsiteY3" fmla="*/ 1460973 h 2059387"/>
                    <a:gd name="connsiteX4" fmla="*/ 980793 w 1366799"/>
                    <a:gd name="connsiteY4" fmla="*/ 1783553 h 2059387"/>
                    <a:gd name="connsiteX5" fmla="*/ 990818 w 1366799"/>
                    <a:gd name="connsiteY5" fmla="*/ 2058737 h 2059387"/>
                    <a:gd name="connsiteX6" fmla="*/ 1262733 w 1366799"/>
                    <a:gd name="connsiteY6" fmla="*/ 1704813 h 2059387"/>
                    <a:gd name="connsiteX7" fmla="*/ 1361793 w 1366799"/>
                    <a:gd name="connsiteY7" fmla="*/ 1509233 h 2059387"/>
                    <a:gd name="connsiteX8" fmla="*/ 978253 w 1366799"/>
                    <a:gd name="connsiteY8" fmla="*/ 1318733 h 2059387"/>
                    <a:gd name="connsiteX9" fmla="*/ 173073 w 1366799"/>
                    <a:gd name="connsiteY9" fmla="*/ 518633 h 2059387"/>
                    <a:gd name="connsiteX10" fmla="*/ 40993 w 1366799"/>
                    <a:gd name="connsiteY10" fmla="*/ 89373 h 2059387"/>
                    <a:gd name="connsiteX11" fmla="*/ 58773 w 1366799"/>
                    <a:gd name="connsiteY11" fmla="*/ 3013 h 2059387"/>
                    <a:gd name="connsiteX12" fmla="*/ 353 w 1366799"/>
                    <a:gd name="connsiteY12" fmla="*/ 145253 h 2059387"/>
                    <a:gd name="connsiteX0" fmla="*/ 353 w 1366799"/>
                    <a:gd name="connsiteY0" fmla="*/ 145253 h 2108953"/>
                    <a:gd name="connsiteX1" fmla="*/ 89253 w 1366799"/>
                    <a:gd name="connsiteY1" fmla="*/ 536413 h 2108953"/>
                    <a:gd name="connsiteX2" fmla="*/ 452473 w 1366799"/>
                    <a:gd name="connsiteY2" fmla="*/ 1029173 h 2108953"/>
                    <a:gd name="connsiteX3" fmla="*/ 828393 w 1366799"/>
                    <a:gd name="connsiteY3" fmla="*/ 1460973 h 2108953"/>
                    <a:gd name="connsiteX4" fmla="*/ 980793 w 1366799"/>
                    <a:gd name="connsiteY4" fmla="*/ 1783553 h 2108953"/>
                    <a:gd name="connsiteX5" fmla="*/ 988857 w 1366799"/>
                    <a:gd name="connsiteY5" fmla="*/ 2108415 h 2108953"/>
                    <a:gd name="connsiteX6" fmla="*/ 1262733 w 1366799"/>
                    <a:gd name="connsiteY6" fmla="*/ 1704813 h 2108953"/>
                    <a:gd name="connsiteX7" fmla="*/ 1361793 w 1366799"/>
                    <a:gd name="connsiteY7" fmla="*/ 1509233 h 2108953"/>
                    <a:gd name="connsiteX8" fmla="*/ 978253 w 1366799"/>
                    <a:gd name="connsiteY8" fmla="*/ 1318733 h 2108953"/>
                    <a:gd name="connsiteX9" fmla="*/ 173073 w 1366799"/>
                    <a:gd name="connsiteY9" fmla="*/ 518633 h 2108953"/>
                    <a:gd name="connsiteX10" fmla="*/ 40993 w 1366799"/>
                    <a:gd name="connsiteY10" fmla="*/ 89373 h 2108953"/>
                    <a:gd name="connsiteX11" fmla="*/ 58773 w 1366799"/>
                    <a:gd name="connsiteY11" fmla="*/ 3013 h 2108953"/>
                    <a:gd name="connsiteX12" fmla="*/ 353 w 1366799"/>
                    <a:gd name="connsiteY12" fmla="*/ 145253 h 210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66799" h="2108953">
                      <a:moveTo>
                        <a:pt x="353" y="145253"/>
                      </a:moveTo>
                      <a:cubicBezTo>
                        <a:pt x="5433" y="234153"/>
                        <a:pt x="13900" y="389093"/>
                        <a:pt x="89253" y="536413"/>
                      </a:cubicBezTo>
                      <a:cubicBezTo>
                        <a:pt x="164606" y="683733"/>
                        <a:pt x="329283" y="875080"/>
                        <a:pt x="452473" y="1029173"/>
                      </a:cubicBezTo>
                      <a:cubicBezTo>
                        <a:pt x="575663" y="1183266"/>
                        <a:pt x="740340" y="1335243"/>
                        <a:pt x="828393" y="1460973"/>
                      </a:cubicBezTo>
                      <a:cubicBezTo>
                        <a:pt x="916446" y="1586703"/>
                        <a:pt x="954049" y="1675646"/>
                        <a:pt x="980793" y="1783553"/>
                      </a:cubicBezTo>
                      <a:cubicBezTo>
                        <a:pt x="1007537" y="1891460"/>
                        <a:pt x="941867" y="2121538"/>
                        <a:pt x="988857" y="2108415"/>
                      </a:cubicBezTo>
                      <a:cubicBezTo>
                        <a:pt x="1035847" y="2095292"/>
                        <a:pt x="1195423" y="1781436"/>
                        <a:pt x="1262733" y="1704813"/>
                      </a:cubicBezTo>
                      <a:cubicBezTo>
                        <a:pt x="1330043" y="1628190"/>
                        <a:pt x="1383806" y="1568500"/>
                        <a:pt x="1361793" y="1509233"/>
                      </a:cubicBezTo>
                      <a:cubicBezTo>
                        <a:pt x="1339780" y="1449966"/>
                        <a:pt x="1176373" y="1483833"/>
                        <a:pt x="978253" y="1318733"/>
                      </a:cubicBezTo>
                      <a:cubicBezTo>
                        <a:pt x="780133" y="1153633"/>
                        <a:pt x="322933" y="786603"/>
                        <a:pt x="173073" y="518633"/>
                      </a:cubicBezTo>
                      <a:cubicBezTo>
                        <a:pt x="-17427" y="296383"/>
                        <a:pt x="60043" y="175310"/>
                        <a:pt x="40993" y="89373"/>
                      </a:cubicBezTo>
                      <a:cubicBezTo>
                        <a:pt x="21943" y="3436"/>
                        <a:pt x="71050" y="-6724"/>
                        <a:pt x="58773" y="3013"/>
                      </a:cubicBezTo>
                      <a:cubicBezTo>
                        <a:pt x="46496" y="12750"/>
                        <a:pt x="-4727" y="56353"/>
                        <a:pt x="353" y="14525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839022"/>
                    </a:gs>
                    <a:gs pos="95000">
                      <a:srgbClr val="839022"/>
                    </a:gs>
                    <a:gs pos="74000">
                      <a:srgbClr val="5C7522"/>
                    </a:gs>
                    <a:gs pos="49000">
                      <a:srgbClr val="355A22"/>
                    </a:gs>
                    <a:gs pos="24000">
                      <a:srgbClr val="355A22"/>
                    </a:gs>
                  </a:gsLst>
                  <a:lin ang="21594000" scaled="0"/>
                </a:gra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5" name="椭圆 304"/>
                <p:cNvSpPr/>
                <p:nvPr/>
              </p:nvSpPr>
              <p:spPr>
                <a:xfrm rot="2855495">
                  <a:off x="1839464" y="3314495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6" name="椭圆 305"/>
                <p:cNvSpPr/>
                <p:nvPr/>
              </p:nvSpPr>
              <p:spPr>
                <a:xfrm rot="2855495">
                  <a:off x="1890372" y="33664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7" name="椭圆 306"/>
                <p:cNvSpPr/>
                <p:nvPr/>
              </p:nvSpPr>
              <p:spPr>
                <a:xfrm rot="2855495">
                  <a:off x="1765444" y="3206802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8" name="椭圆 307"/>
                <p:cNvSpPr/>
                <p:nvPr/>
              </p:nvSpPr>
              <p:spPr>
                <a:xfrm rot="2855495">
                  <a:off x="1735305" y="316181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椭圆 308"/>
                <p:cNvSpPr/>
                <p:nvPr/>
              </p:nvSpPr>
              <p:spPr>
                <a:xfrm rot="2855495">
                  <a:off x="2182777" y="36760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0" name="椭圆 309"/>
                <p:cNvSpPr/>
                <p:nvPr/>
              </p:nvSpPr>
              <p:spPr>
                <a:xfrm rot="2855495">
                  <a:off x="2183060" y="3655500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1" name="任意多边形 310"/>
                <p:cNvSpPr/>
                <p:nvPr/>
              </p:nvSpPr>
              <p:spPr>
                <a:xfrm>
                  <a:off x="1912427" y="2763669"/>
                  <a:ext cx="1335917" cy="11336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3679" h="860211">
                      <a:moveTo>
                        <a:pt x="196760" y="166791"/>
                      </a:moveTo>
                      <a:cubicBezTo>
                        <a:pt x="135165" y="108371"/>
                        <a:pt x="-38779" y="-47839"/>
                        <a:pt x="7839" y="14391"/>
                      </a:cubicBezTo>
                      <a:cubicBezTo>
                        <a:pt x="54457" y="76621"/>
                        <a:pt x="308829" y="399201"/>
                        <a:pt x="476469" y="540171"/>
                      </a:cubicBezTo>
                      <a:cubicBezTo>
                        <a:pt x="644109" y="681141"/>
                        <a:pt x="962244" y="833541"/>
                        <a:pt x="1013679" y="860211"/>
                      </a:cubicBezTo>
                      <a:cubicBezTo>
                        <a:pt x="962017" y="820818"/>
                        <a:pt x="866116" y="760546"/>
                        <a:pt x="785079" y="700191"/>
                      </a:cubicBezTo>
                      <a:cubicBezTo>
                        <a:pt x="704042" y="639837"/>
                        <a:pt x="592993" y="553964"/>
                        <a:pt x="527457" y="498084"/>
                      </a:cubicBezTo>
                      <a:cubicBezTo>
                        <a:pt x="461921" y="442204"/>
                        <a:pt x="439806" y="413335"/>
                        <a:pt x="391864" y="364911"/>
                      </a:cubicBezTo>
                      <a:cubicBezTo>
                        <a:pt x="343922" y="316487"/>
                        <a:pt x="270153" y="240559"/>
                        <a:pt x="239804" y="207539"/>
                      </a:cubicBezTo>
                      <a:cubicBezTo>
                        <a:pt x="209455" y="174519"/>
                        <a:pt x="236625" y="197778"/>
                        <a:pt x="196760" y="166791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2" name="任意多边形 311"/>
                <p:cNvSpPr/>
                <p:nvPr/>
              </p:nvSpPr>
              <p:spPr>
                <a:xfrm rot="786511">
                  <a:off x="1697475" y="2350231"/>
                  <a:ext cx="993575" cy="962162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6351" y="630414"/>
                        <a:pt x="525314" y="570059"/>
                      </a:cubicBezTo>
                      <a:cubicBezTo>
                        <a:pt x="444277" y="509705"/>
                        <a:pt x="333228" y="423832"/>
                        <a:pt x="267692" y="367952"/>
                      </a:cubicBezTo>
                      <a:cubicBezTo>
                        <a:pt x="202156" y="312072"/>
                        <a:pt x="169863" y="286233"/>
                        <a:pt x="132099" y="234779"/>
                      </a:cubicBezTo>
                      <a:cubicBezTo>
                        <a:pt x="94335" y="183325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任意多边形 312"/>
                <p:cNvSpPr/>
                <p:nvPr/>
              </p:nvSpPr>
              <p:spPr>
                <a:xfrm rot="957666">
                  <a:off x="1758547" y="2467503"/>
                  <a:ext cx="715218" cy="6981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46733 w 753914"/>
                    <a:gd name="connsiteY5" fmla="*/ 382186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9844" y="628041"/>
                        <a:pt x="525314" y="570059"/>
                      </a:cubicBezTo>
                      <a:cubicBezTo>
                        <a:pt x="440784" y="512077"/>
                        <a:pt x="312269" y="438066"/>
                        <a:pt x="246733" y="382186"/>
                      </a:cubicBezTo>
                      <a:cubicBezTo>
                        <a:pt x="181197" y="326306"/>
                        <a:pt x="166369" y="288605"/>
                        <a:pt x="132099" y="234779"/>
                      </a:cubicBezTo>
                      <a:cubicBezTo>
                        <a:pt x="97829" y="180953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B4B360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4" name="椭圆 32"/>
                <p:cNvSpPr/>
                <p:nvPr/>
              </p:nvSpPr>
              <p:spPr>
                <a:xfrm rot="2855495" flipV="1">
                  <a:off x="1528491" y="2898938"/>
                  <a:ext cx="1864603" cy="395113"/>
                </a:xfrm>
                <a:custGeom>
                  <a:avLst/>
                  <a:gdLst>
                    <a:gd name="connsiteX0" fmla="*/ 0 w 1643093"/>
                    <a:gd name="connsiteY0" fmla="*/ 55852 h 111704"/>
                    <a:gd name="connsiteX1" fmla="*/ 821547 w 1643093"/>
                    <a:gd name="connsiteY1" fmla="*/ 0 h 111704"/>
                    <a:gd name="connsiteX2" fmla="*/ 1643094 w 1643093"/>
                    <a:gd name="connsiteY2" fmla="*/ 55852 h 111704"/>
                    <a:gd name="connsiteX3" fmla="*/ 821547 w 1643093"/>
                    <a:gd name="connsiteY3" fmla="*/ 111704 h 111704"/>
                    <a:gd name="connsiteX4" fmla="*/ 0 w 1643093"/>
                    <a:gd name="connsiteY4" fmla="*/ 55852 h 111704"/>
                    <a:gd name="connsiteX0" fmla="*/ 0 w 1747024"/>
                    <a:gd name="connsiteY0" fmla="*/ 340925 h 344137"/>
                    <a:gd name="connsiteX1" fmla="*/ 925477 w 1747024"/>
                    <a:gd name="connsiteY1" fmla="*/ 14700 h 344137"/>
                    <a:gd name="connsiteX2" fmla="*/ 1747024 w 1747024"/>
                    <a:gd name="connsiteY2" fmla="*/ 70552 h 344137"/>
                    <a:gd name="connsiteX3" fmla="*/ 925477 w 1747024"/>
                    <a:gd name="connsiteY3" fmla="*/ 126404 h 344137"/>
                    <a:gd name="connsiteX4" fmla="*/ 0 w 1747024"/>
                    <a:gd name="connsiteY4" fmla="*/ 340925 h 344137"/>
                    <a:gd name="connsiteX0" fmla="*/ 0 w 1767610"/>
                    <a:gd name="connsiteY0" fmla="*/ 326950 h 329788"/>
                    <a:gd name="connsiteX1" fmla="*/ 925477 w 1767610"/>
                    <a:gd name="connsiteY1" fmla="*/ 725 h 329788"/>
                    <a:gd name="connsiteX2" fmla="*/ 1767610 w 1767610"/>
                    <a:gd name="connsiteY2" fmla="*/ 237298 h 329788"/>
                    <a:gd name="connsiteX3" fmla="*/ 925477 w 1767610"/>
                    <a:gd name="connsiteY3" fmla="*/ 112429 h 329788"/>
                    <a:gd name="connsiteX4" fmla="*/ 0 w 1767610"/>
                    <a:gd name="connsiteY4" fmla="*/ 326950 h 329788"/>
                    <a:gd name="connsiteX0" fmla="*/ 26352 w 1793962"/>
                    <a:gd name="connsiteY0" fmla="*/ 331467 h 331502"/>
                    <a:gd name="connsiteX1" fmla="*/ 313909 w 1793962"/>
                    <a:gd name="connsiteY1" fmla="*/ 98306 h 331502"/>
                    <a:gd name="connsiteX2" fmla="*/ 951829 w 1793962"/>
                    <a:gd name="connsiteY2" fmla="*/ 5242 h 331502"/>
                    <a:gd name="connsiteX3" fmla="*/ 1793962 w 1793962"/>
                    <a:gd name="connsiteY3" fmla="*/ 241815 h 331502"/>
                    <a:gd name="connsiteX4" fmla="*/ 951829 w 1793962"/>
                    <a:gd name="connsiteY4" fmla="*/ 116946 h 331502"/>
                    <a:gd name="connsiteX5" fmla="*/ 26352 w 1793962"/>
                    <a:gd name="connsiteY5" fmla="*/ 331467 h 331502"/>
                    <a:gd name="connsiteX0" fmla="*/ 26352 w 1793962"/>
                    <a:gd name="connsiteY0" fmla="*/ 293616 h 293651"/>
                    <a:gd name="connsiteX1" fmla="*/ 313909 w 1793962"/>
                    <a:gd name="connsiteY1" fmla="*/ 60455 h 293651"/>
                    <a:gd name="connsiteX2" fmla="*/ 939116 w 1793962"/>
                    <a:gd name="connsiteY2" fmla="*/ 9965 h 293651"/>
                    <a:gd name="connsiteX3" fmla="*/ 1793962 w 1793962"/>
                    <a:gd name="connsiteY3" fmla="*/ 203964 h 293651"/>
                    <a:gd name="connsiteX4" fmla="*/ 951829 w 1793962"/>
                    <a:gd name="connsiteY4" fmla="*/ 79095 h 293651"/>
                    <a:gd name="connsiteX5" fmla="*/ 26352 w 1793962"/>
                    <a:gd name="connsiteY5" fmla="*/ 293616 h 293651"/>
                    <a:gd name="connsiteX0" fmla="*/ 26352 w 1793962"/>
                    <a:gd name="connsiteY0" fmla="*/ 289204 h 289239"/>
                    <a:gd name="connsiteX1" fmla="*/ 313909 w 1793962"/>
                    <a:gd name="connsiteY1" fmla="*/ 56043 h 289239"/>
                    <a:gd name="connsiteX2" fmla="*/ 939116 w 1793962"/>
                    <a:gd name="connsiteY2" fmla="*/ 5553 h 289239"/>
                    <a:gd name="connsiteX3" fmla="*/ 1793962 w 1793962"/>
                    <a:gd name="connsiteY3" fmla="*/ 199552 h 289239"/>
                    <a:gd name="connsiteX4" fmla="*/ 951829 w 1793962"/>
                    <a:gd name="connsiteY4" fmla="*/ 74683 h 289239"/>
                    <a:gd name="connsiteX5" fmla="*/ 26352 w 1793962"/>
                    <a:gd name="connsiteY5" fmla="*/ 289204 h 289239"/>
                    <a:gd name="connsiteX0" fmla="*/ 27531 w 1795141"/>
                    <a:gd name="connsiteY0" fmla="*/ 289204 h 289563"/>
                    <a:gd name="connsiteX1" fmla="*/ 315088 w 1795141"/>
                    <a:gd name="connsiteY1" fmla="*/ 56043 h 289563"/>
                    <a:gd name="connsiteX2" fmla="*/ 940295 w 1795141"/>
                    <a:gd name="connsiteY2" fmla="*/ 5553 h 289563"/>
                    <a:gd name="connsiteX3" fmla="*/ 1795141 w 1795141"/>
                    <a:gd name="connsiteY3" fmla="*/ 199552 h 289563"/>
                    <a:gd name="connsiteX4" fmla="*/ 972914 w 1795141"/>
                    <a:gd name="connsiteY4" fmla="*/ 111542 h 289563"/>
                    <a:gd name="connsiteX5" fmla="*/ 27531 w 1795141"/>
                    <a:gd name="connsiteY5" fmla="*/ 289204 h 289563"/>
                    <a:gd name="connsiteX0" fmla="*/ 3876 w 1771486"/>
                    <a:gd name="connsiteY0" fmla="*/ 289204 h 289224"/>
                    <a:gd name="connsiteX1" fmla="*/ 291433 w 1771486"/>
                    <a:gd name="connsiteY1" fmla="*/ 56043 h 289224"/>
                    <a:gd name="connsiteX2" fmla="*/ 916640 w 1771486"/>
                    <a:gd name="connsiteY2" fmla="*/ 5553 h 289224"/>
                    <a:gd name="connsiteX3" fmla="*/ 1771486 w 1771486"/>
                    <a:gd name="connsiteY3" fmla="*/ 199552 h 289224"/>
                    <a:gd name="connsiteX4" fmla="*/ 949259 w 1771486"/>
                    <a:gd name="connsiteY4" fmla="*/ 111542 h 289224"/>
                    <a:gd name="connsiteX5" fmla="*/ 479583 w 1771486"/>
                    <a:gd name="connsiteY5" fmla="*/ 69953 h 289224"/>
                    <a:gd name="connsiteX6" fmla="*/ 3876 w 1771486"/>
                    <a:gd name="connsiteY6" fmla="*/ 289204 h 289224"/>
                    <a:gd name="connsiteX0" fmla="*/ 3318 w 1770928"/>
                    <a:gd name="connsiteY0" fmla="*/ 289204 h 289608"/>
                    <a:gd name="connsiteX1" fmla="*/ 290875 w 1770928"/>
                    <a:gd name="connsiteY1" fmla="*/ 56043 h 289608"/>
                    <a:gd name="connsiteX2" fmla="*/ 916082 w 1770928"/>
                    <a:gd name="connsiteY2" fmla="*/ 5553 h 289608"/>
                    <a:gd name="connsiteX3" fmla="*/ 1770928 w 1770928"/>
                    <a:gd name="connsiteY3" fmla="*/ 199552 h 289608"/>
                    <a:gd name="connsiteX4" fmla="*/ 948701 w 1770928"/>
                    <a:gd name="connsiteY4" fmla="*/ 111542 h 289608"/>
                    <a:gd name="connsiteX5" fmla="*/ 462723 w 1770928"/>
                    <a:gd name="connsiteY5" fmla="*/ 112365 h 289608"/>
                    <a:gd name="connsiteX6" fmla="*/ 3318 w 1770928"/>
                    <a:gd name="connsiteY6" fmla="*/ 289204 h 289608"/>
                    <a:gd name="connsiteX0" fmla="*/ 5240 w 1772850"/>
                    <a:gd name="connsiteY0" fmla="*/ 300109 h 300817"/>
                    <a:gd name="connsiteX1" fmla="*/ 261313 w 1772850"/>
                    <a:gd name="connsiteY1" fmla="*/ 47544 h 300817"/>
                    <a:gd name="connsiteX2" fmla="*/ 918004 w 1772850"/>
                    <a:gd name="connsiteY2" fmla="*/ 16458 h 300817"/>
                    <a:gd name="connsiteX3" fmla="*/ 1772850 w 1772850"/>
                    <a:gd name="connsiteY3" fmla="*/ 210457 h 300817"/>
                    <a:gd name="connsiteX4" fmla="*/ 950623 w 1772850"/>
                    <a:gd name="connsiteY4" fmla="*/ 122447 h 300817"/>
                    <a:gd name="connsiteX5" fmla="*/ 464645 w 1772850"/>
                    <a:gd name="connsiteY5" fmla="*/ 123270 h 300817"/>
                    <a:gd name="connsiteX6" fmla="*/ 5240 w 1772850"/>
                    <a:gd name="connsiteY6" fmla="*/ 300109 h 300817"/>
                    <a:gd name="connsiteX0" fmla="*/ 5211 w 1772821"/>
                    <a:gd name="connsiteY0" fmla="*/ 291033 h 291298"/>
                    <a:gd name="connsiteX1" fmla="*/ 261697 w 1772821"/>
                    <a:gd name="connsiteY1" fmla="*/ 69052 h 291298"/>
                    <a:gd name="connsiteX2" fmla="*/ 917975 w 1772821"/>
                    <a:gd name="connsiteY2" fmla="*/ 7382 h 291298"/>
                    <a:gd name="connsiteX3" fmla="*/ 1772821 w 1772821"/>
                    <a:gd name="connsiteY3" fmla="*/ 201381 h 291298"/>
                    <a:gd name="connsiteX4" fmla="*/ 950594 w 1772821"/>
                    <a:gd name="connsiteY4" fmla="*/ 113371 h 291298"/>
                    <a:gd name="connsiteX5" fmla="*/ 464616 w 1772821"/>
                    <a:gd name="connsiteY5" fmla="*/ 114194 h 291298"/>
                    <a:gd name="connsiteX6" fmla="*/ 5211 w 1772821"/>
                    <a:gd name="connsiteY6" fmla="*/ 291033 h 291298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51108 w 1773335"/>
                    <a:gd name="connsiteY4" fmla="*/ 115022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8385"/>
                    <a:gd name="connsiteY0" fmla="*/ 290406 h 290762"/>
                    <a:gd name="connsiteX1" fmla="*/ 255359 w 1778385"/>
                    <a:gd name="connsiteY1" fmla="*/ 60923 h 290762"/>
                    <a:gd name="connsiteX2" fmla="*/ 918489 w 1778385"/>
                    <a:gd name="connsiteY2" fmla="*/ 6755 h 290762"/>
                    <a:gd name="connsiteX3" fmla="*/ 1778385 w 1778385"/>
                    <a:gd name="connsiteY3" fmla="*/ 168620 h 290762"/>
                    <a:gd name="connsiteX4" fmla="*/ 948170 w 1778385"/>
                    <a:gd name="connsiteY4" fmla="*/ 98228 h 290762"/>
                    <a:gd name="connsiteX5" fmla="*/ 465130 w 1778385"/>
                    <a:gd name="connsiteY5" fmla="*/ 113567 h 290762"/>
                    <a:gd name="connsiteX6" fmla="*/ 5725 w 1778385"/>
                    <a:gd name="connsiteY6" fmla="*/ 290406 h 290762"/>
                    <a:gd name="connsiteX0" fmla="*/ 5725 w 1779401"/>
                    <a:gd name="connsiteY0" fmla="*/ 299479 h 299835"/>
                    <a:gd name="connsiteX1" fmla="*/ 255359 w 1779401"/>
                    <a:gd name="connsiteY1" fmla="*/ 69996 h 299835"/>
                    <a:gd name="connsiteX2" fmla="*/ 918489 w 1779401"/>
                    <a:gd name="connsiteY2" fmla="*/ 15828 h 299835"/>
                    <a:gd name="connsiteX3" fmla="*/ 1115506 w 1779401"/>
                    <a:gd name="connsiteY3" fmla="*/ 13639 h 299835"/>
                    <a:gd name="connsiteX4" fmla="*/ 1778385 w 1779401"/>
                    <a:gd name="connsiteY4" fmla="*/ 177693 h 299835"/>
                    <a:gd name="connsiteX5" fmla="*/ 948170 w 1779401"/>
                    <a:gd name="connsiteY5" fmla="*/ 107301 h 299835"/>
                    <a:gd name="connsiteX6" fmla="*/ 465130 w 1779401"/>
                    <a:gd name="connsiteY6" fmla="*/ 122640 h 299835"/>
                    <a:gd name="connsiteX7" fmla="*/ 5725 w 1779401"/>
                    <a:gd name="connsiteY7" fmla="*/ 299479 h 299835"/>
                    <a:gd name="connsiteX0" fmla="*/ 5725 w 1779433"/>
                    <a:gd name="connsiteY0" fmla="*/ 299479 h 299835"/>
                    <a:gd name="connsiteX1" fmla="*/ 255359 w 1779433"/>
                    <a:gd name="connsiteY1" fmla="*/ 69996 h 299835"/>
                    <a:gd name="connsiteX2" fmla="*/ 918489 w 1779433"/>
                    <a:gd name="connsiteY2" fmla="*/ 15828 h 299835"/>
                    <a:gd name="connsiteX3" fmla="*/ 1115506 w 1779433"/>
                    <a:gd name="connsiteY3" fmla="*/ 13639 h 299835"/>
                    <a:gd name="connsiteX4" fmla="*/ 1778385 w 1779433"/>
                    <a:gd name="connsiteY4" fmla="*/ 177693 h 299835"/>
                    <a:gd name="connsiteX5" fmla="*/ 948170 w 1779433"/>
                    <a:gd name="connsiteY5" fmla="*/ 107301 h 299835"/>
                    <a:gd name="connsiteX6" fmla="*/ 465130 w 1779433"/>
                    <a:gd name="connsiteY6" fmla="*/ 122640 h 299835"/>
                    <a:gd name="connsiteX7" fmla="*/ 5725 w 1779433"/>
                    <a:gd name="connsiteY7" fmla="*/ 299479 h 299835"/>
                    <a:gd name="connsiteX0" fmla="*/ 5725 w 1779448"/>
                    <a:gd name="connsiteY0" fmla="*/ 287737 h 288093"/>
                    <a:gd name="connsiteX1" fmla="*/ 255359 w 1779448"/>
                    <a:gd name="connsiteY1" fmla="*/ 58254 h 288093"/>
                    <a:gd name="connsiteX2" fmla="*/ 918489 w 1779448"/>
                    <a:gd name="connsiteY2" fmla="*/ 4086 h 288093"/>
                    <a:gd name="connsiteX3" fmla="*/ 1123583 w 1779448"/>
                    <a:gd name="connsiteY3" fmla="*/ 22040 h 288093"/>
                    <a:gd name="connsiteX4" fmla="*/ 1778385 w 1779448"/>
                    <a:gd name="connsiteY4" fmla="*/ 165951 h 288093"/>
                    <a:gd name="connsiteX5" fmla="*/ 948170 w 1779448"/>
                    <a:gd name="connsiteY5" fmla="*/ 95559 h 288093"/>
                    <a:gd name="connsiteX6" fmla="*/ 465130 w 1779448"/>
                    <a:gd name="connsiteY6" fmla="*/ 110898 h 288093"/>
                    <a:gd name="connsiteX7" fmla="*/ 5725 w 1779448"/>
                    <a:gd name="connsiteY7" fmla="*/ 287737 h 288093"/>
                    <a:gd name="connsiteX0" fmla="*/ 5725 w 1779448"/>
                    <a:gd name="connsiteY0" fmla="*/ 297955 h 298311"/>
                    <a:gd name="connsiteX1" fmla="*/ 255359 w 1779448"/>
                    <a:gd name="connsiteY1" fmla="*/ 68472 h 298311"/>
                    <a:gd name="connsiteX2" fmla="*/ 958612 w 1779448"/>
                    <a:gd name="connsiteY2" fmla="*/ 1737 h 298311"/>
                    <a:gd name="connsiteX3" fmla="*/ 1123583 w 1779448"/>
                    <a:gd name="connsiteY3" fmla="*/ 32258 h 298311"/>
                    <a:gd name="connsiteX4" fmla="*/ 1778385 w 1779448"/>
                    <a:gd name="connsiteY4" fmla="*/ 176169 h 298311"/>
                    <a:gd name="connsiteX5" fmla="*/ 948170 w 1779448"/>
                    <a:gd name="connsiteY5" fmla="*/ 105777 h 298311"/>
                    <a:gd name="connsiteX6" fmla="*/ 465130 w 1779448"/>
                    <a:gd name="connsiteY6" fmla="*/ 121116 h 298311"/>
                    <a:gd name="connsiteX7" fmla="*/ 5725 w 1779448"/>
                    <a:gd name="connsiteY7" fmla="*/ 297955 h 298311"/>
                    <a:gd name="connsiteX0" fmla="*/ 5725 w 1779779"/>
                    <a:gd name="connsiteY0" fmla="*/ 296914 h 297270"/>
                    <a:gd name="connsiteX1" fmla="*/ 255359 w 1779779"/>
                    <a:gd name="connsiteY1" fmla="*/ 67431 h 297270"/>
                    <a:gd name="connsiteX2" fmla="*/ 958612 w 1779779"/>
                    <a:gd name="connsiteY2" fmla="*/ 696 h 297270"/>
                    <a:gd name="connsiteX3" fmla="*/ 1252603 w 1779779"/>
                    <a:gd name="connsiteY3" fmla="*/ 40653 h 297270"/>
                    <a:gd name="connsiteX4" fmla="*/ 1778385 w 1779779"/>
                    <a:gd name="connsiteY4" fmla="*/ 175128 h 297270"/>
                    <a:gd name="connsiteX5" fmla="*/ 948170 w 1779779"/>
                    <a:gd name="connsiteY5" fmla="*/ 104736 h 297270"/>
                    <a:gd name="connsiteX6" fmla="*/ 465130 w 1779779"/>
                    <a:gd name="connsiteY6" fmla="*/ 120075 h 297270"/>
                    <a:gd name="connsiteX7" fmla="*/ 5725 w 1779779"/>
                    <a:gd name="connsiteY7" fmla="*/ 296914 h 297270"/>
                    <a:gd name="connsiteX0" fmla="*/ 5725 w 1779927"/>
                    <a:gd name="connsiteY0" fmla="*/ 296914 h 297270"/>
                    <a:gd name="connsiteX1" fmla="*/ 255359 w 1779927"/>
                    <a:gd name="connsiteY1" fmla="*/ 67431 h 297270"/>
                    <a:gd name="connsiteX2" fmla="*/ 958612 w 1779927"/>
                    <a:gd name="connsiteY2" fmla="*/ 696 h 297270"/>
                    <a:gd name="connsiteX3" fmla="*/ 1252603 w 1779927"/>
                    <a:gd name="connsiteY3" fmla="*/ 40653 h 297270"/>
                    <a:gd name="connsiteX4" fmla="*/ 1778385 w 1779927"/>
                    <a:gd name="connsiteY4" fmla="*/ 175128 h 297270"/>
                    <a:gd name="connsiteX5" fmla="*/ 948170 w 1779927"/>
                    <a:gd name="connsiteY5" fmla="*/ 104736 h 297270"/>
                    <a:gd name="connsiteX6" fmla="*/ 465130 w 1779927"/>
                    <a:gd name="connsiteY6" fmla="*/ 120075 h 297270"/>
                    <a:gd name="connsiteX7" fmla="*/ 5725 w 1779927"/>
                    <a:gd name="connsiteY7" fmla="*/ 296914 h 297270"/>
                    <a:gd name="connsiteX0" fmla="*/ 5725 w 1780006"/>
                    <a:gd name="connsiteY0" fmla="*/ 298038 h 298394"/>
                    <a:gd name="connsiteX1" fmla="*/ 255359 w 1780006"/>
                    <a:gd name="connsiteY1" fmla="*/ 68555 h 298394"/>
                    <a:gd name="connsiteX2" fmla="*/ 958612 w 1780006"/>
                    <a:gd name="connsiteY2" fmla="*/ 1820 h 298394"/>
                    <a:gd name="connsiteX3" fmla="*/ 1271033 w 1780006"/>
                    <a:gd name="connsiteY3" fmla="*/ 31824 h 298394"/>
                    <a:gd name="connsiteX4" fmla="*/ 1778385 w 1780006"/>
                    <a:gd name="connsiteY4" fmla="*/ 176252 h 298394"/>
                    <a:gd name="connsiteX5" fmla="*/ 948170 w 1780006"/>
                    <a:gd name="connsiteY5" fmla="*/ 105860 h 298394"/>
                    <a:gd name="connsiteX6" fmla="*/ 465130 w 1780006"/>
                    <a:gd name="connsiteY6" fmla="*/ 121199 h 298394"/>
                    <a:gd name="connsiteX7" fmla="*/ 5725 w 1780006"/>
                    <a:gd name="connsiteY7" fmla="*/ 298038 h 298394"/>
                    <a:gd name="connsiteX0" fmla="*/ 5725 w 1780065"/>
                    <a:gd name="connsiteY0" fmla="*/ 298250 h 298606"/>
                    <a:gd name="connsiteX1" fmla="*/ 255359 w 1780065"/>
                    <a:gd name="connsiteY1" fmla="*/ 68767 h 298606"/>
                    <a:gd name="connsiteX2" fmla="*/ 958612 w 1780065"/>
                    <a:gd name="connsiteY2" fmla="*/ 2032 h 298606"/>
                    <a:gd name="connsiteX3" fmla="*/ 1283674 w 1780065"/>
                    <a:gd name="connsiteY3" fmla="*/ 30810 h 298606"/>
                    <a:gd name="connsiteX4" fmla="*/ 1778385 w 1780065"/>
                    <a:gd name="connsiteY4" fmla="*/ 176464 h 298606"/>
                    <a:gd name="connsiteX5" fmla="*/ 948170 w 1780065"/>
                    <a:gd name="connsiteY5" fmla="*/ 106072 h 298606"/>
                    <a:gd name="connsiteX6" fmla="*/ 465130 w 1780065"/>
                    <a:gd name="connsiteY6" fmla="*/ 121411 h 298606"/>
                    <a:gd name="connsiteX7" fmla="*/ 5725 w 1780065"/>
                    <a:gd name="connsiteY7" fmla="*/ 298250 h 298606"/>
                    <a:gd name="connsiteX0" fmla="*/ 5725 w 1827737"/>
                    <a:gd name="connsiteY0" fmla="*/ 298250 h 298606"/>
                    <a:gd name="connsiteX1" fmla="*/ 255359 w 1827737"/>
                    <a:gd name="connsiteY1" fmla="*/ 68767 h 298606"/>
                    <a:gd name="connsiteX2" fmla="*/ 958612 w 1827737"/>
                    <a:gd name="connsiteY2" fmla="*/ 2032 h 298606"/>
                    <a:gd name="connsiteX3" fmla="*/ 1283674 w 1827737"/>
                    <a:gd name="connsiteY3" fmla="*/ 30810 h 298606"/>
                    <a:gd name="connsiteX4" fmla="*/ 1826261 w 1827737"/>
                    <a:gd name="connsiteY4" fmla="*/ 191216 h 298606"/>
                    <a:gd name="connsiteX5" fmla="*/ 948170 w 1827737"/>
                    <a:gd name="connsiteY5" fmla="*/ 106072 h 298606"/>
                    <a:gd name="connsiteX6" fmla="*/ 465130 w 1827737"/>
                    <a:gd name="connsiteY6" fmla="*/ 121411 h 298606"/>
                    <a:gd name="connsiteX7" fmla="*/ 5725 w 1827737"/>
                    <a:gd name="connsiteY7" fmla="*/ 298250 h 298606"/>
                    <a:gd name="connsiteX0" fmla="*/ 5725 w 1838869"/>
                    <a:gd name="connsiteY0" fmla="*/ 297274 h 297630"/>
                    <a:gd name="connsiteX1" fmla="*/ 255359 w 1838869"/>
                    <a:gd name="connsiteY1" fmla="*/ 67791 h 297630"/>
                    <a:gd name="connsiteX2" fmla="*/ 958612 w 1838869"/>
                    <a:gd name="connsiteY2" fmla="*/ 1056 h 297630"/>
                    <a:gd name="connsiteX3" fmla="*/ 1283674 w 1838869"/>
                    <a:gd name="connsiteY3" fmla="*/ 29834 h 297630"/>
                    <a:gd name="connsiteX4" fmla="*/ 1471660 w 1838869"/>
                    <a:gd name="connsiteY4" fmla="*/ 47331 h 297630"/>
                    <a:gd name="connsiteX5" fmla="*/ 1826261 w 1838869"/>
                    <a:gd name="connsiteY5" fmla="*/ 190240 h 297630"/>
                    <a:gd name="connsiteX6" fmla="*/ 948170 w 1838869"/>
                    <a:gd name="connsiteY6" fmla="*/ 105096 h 297630"/>
                    <a:gd name="connsiteX7" fmla="*/ 465130 w 1838869"/>
                    <a:gd name="connsiteY7" fmla="*/ 120435 h 297630"/>
                    <a:gd name="connsiteX8" fmla="*/ 5725 w 1838869"/>
                    <a:gd name="connsiteY8" fmla="*/ 297274 h 297630"/>
                    <a:gd name="connsiteX0" fmla="*/ 5725 w 1838869"/>
                    <a:gd name="connsiteY0" fmla="*/ 302096 h 302452"/>
                    <a:gd name="connsiteX1" fmla="*/ 255359 w 1838869"/>
                    <a:gd name="connsiteY1" fmla="*/ 72613 h 302452"/>
                    <a:gd name="connsiteX2" fmla="*/ 958612 w 1838869"/>
                    <a:gd name="connsiteY2" fmla="*/ 5878 h 302452"/>
                    <a:gd name="connsiteX3" fmla="*/ 1279347 w 1838869"/>
                    <a:gd name="connsiteY3" fmla="*/ 11088 h 302452"/>
                    <a:gd name="connsiteX4" fmla="*/ 1471660 w 1838869"/>
                    <a:gd name="connsiteY4" fmla="*/ 52153 h 302452"/>
                    <a:gd name="connsiteX5" fmla="*/ 1826261 w 1838869"/>
                    <a:gd name="connsiteY5" fmla="*/ 195062 h 302452"/>
                    <a:gd name="connsiteX6" fmla="*/ 948170 w 1838869"/>
                    <a:gd name="connsiteY6" fmla="*/ 109918 h 302452"/>
                    <a:gd name="connsiteX7" fmla="*/ 465130 w 1838869"/>
                    <a:gd name="connsiteY7" fmla="*/ 125257 h 302452"/>
                    <a:gd name="connsiteX8" fmla="*/ 5725 w 1838869"/>
                    <a:gd name="connsiteY8" fmla="*/ 302096 h 302452"/>
                    <a:gd name="connsiteX0" fmla="*/ 5725 w 1838869"/>
                    <a:gd name="connsiteY0" fmla="*/ 298530 h 298886"/>
                    <a:gd name="connsiteX1" fmla="*/ 255359 w 1838869"/>
                    <a:gd name="connsiteY1" fmla="*/ 69047 h 298886"/>
                    <a:gd name="connsiteX2" fmla="*/ 958612 w 1838869"/>
                    <a:gd name="connsiteY2" fmla="*/ 2312 h 298886"/>
                    <a:gd name="connsiteX3" fmla="*/ 1287750 w 1838869"/>
                    <a:gd name="connsiteY3" fmla="*/ 20487 h 298886"/>
                    <a:gd name="connsiteX4" fmla="*/ 1471660 w 1838869"/>
                    <a:gd name="connsiteY4" fmla="*/ 48587 h 298886"/>
                    <a:gd name="connsiteX5" fmla="*/ 1826261 w 1838869"/>
                    <a:gd name="connsiteY5" fmla="*/ 191496 h 298886"/>
                    <a:gd name="connsiteX6" fmla="*/ 948170 w 1838869"/>
                    <a:gd name="connsiteY6" fmla="*/ 106352 h 298886"/>
                    <a:gd name="connsiteX7" fmla="*/ 465130 w 1838869"/>
                    <a:gd name="connsiteY7" fmla="*/ 121691 h 298886"/>
                    <a:gd name="connsiteX8" fmla="*/ 5725 w 1838869"/>
                    <a:gd name="connsiteY8" fmla="*/ 298530 h 298886"/>
                    <a:gd name="connsiteX0" fmla="*/ 5402 w 1848502"/>
                    <a:gd name="connsiteY0" fmla="*/ 369545 h 369792"/>
                    <a:gd name="connsiteX1" fmla="*/ 264992 w 1848502"/>
                    <a:gd name="connsiteY1" fmla="*/ 69047 h 369792"/>
                    <a:gd name="connsiteX2" fmla="*/ 968245 w 1848502"/>
                    <a:gd name="connsiteY2" fmla="*/ 2312 h 369792"/>
                    <a:gd name="connsiteX3" fmla="*/ 1297383 w 1848502"/>
                    <a:gd name="connsiteY3" fmla="*/ 20487 h 369792"/>
                    <a:gd name="connsiteX4" fmla="*/ 1481293 w 1848502"/>
                    <a:gd name="connsiteY4" fmla="*/ 48587 h 369792"/>
                    <a:gd name="connsiteX5" fmla="*/ 1835894 w 1848502"/>
                    <a:gd name="connsiteY5" fmla="*/ 191496 h 369792"/>
                    <a:gd name="connsiteX6" fmla="*/ 957803 w 1848502"/>
                    <a:gd name="connsiteY6" fmla="*/ 106352 h 369792"/>
                    <a:gd name="connsiteX7" fmla="*/ 474763 w 1848502"/>
                    <a:gd name="connsiteY7" fmla="*/ 121691 h 369792"/>
                    <a:gd name="connsiteX8" fmla="*/ 5402 w 1848502"/>
                    <a:gd name="connsiteY8" fmla="*/ 369545 h 369792"/>
                    <a:gd name="connsiteX0" fmla="*/ 5074 w 1859548"/>
                    <a:gd name="connsiteY0" fmla="*/ 382514 h 382748"/>
                    <a:gd name="connsiteX1" fmla="*/ 276038 w 1859548"/>
                    <a:gd name="connsiteY1" fmla="*/ 69047 h 382748"/>
                    <a:gd name="connsiteX2" fmla="*/ 979291 w 1859548"/>
                    <a:gd name="connsiteY2" fmla="*/ 2312 h 382748"/>
                    <a:gd name="connsiteX3" fmla="*/ 1308429 w 1859548"/>
                    <a:gd name="connsiteY3" fmla="*/ 20487 h 382748"/>
                    <a:gd name="connsiteX4" fmla="*/ 1492339 w 1859548"/>
                    <a:gd name="connsiteY4" fmla="*/ 48587 h 382748"/>
                    <a:gd name="connsiteX5" fmla="*/ 1846940 w 1859548"/>
                    <a:gd name="connsiteY5" fmla="*/ 191496 h 382748"/>
                    <a:gd name="connsiteX6" fmla="*/ 968849 w 1859548"/>
                    <a:gd name="connsiteY6" fmla="*/ 106352 h 382748"/>
                    <a:gd name="connsiteX7" fmla="*/ 485809 w 1859548"/>
                    <a:gd name="connsiteY7" fmla="*/ 121691 h 382748"/>
                    <a:gd name="connsiteX8" fmla="*/ 5074 w 1859548"/>
                    <a:gd name="connsiteY8" fmla="*/ 382514 h 382748"/>
                    <a:gd name="connsiteX0" fmla="*/ 4956 w 1863893"/>
                    <a:gd name="connsiteY0" fmla="*/ 391751 h 391977"/>
                    <a:gd name="connsiteX1" fmla="*/ 280383 w 1863893"/>
                    <a:gd name="connsiteY1" fmla="*/ 69047 h 391977"/>
                    <a:gd name="connsiteX2" fmla="*/ 983636 w 1863893"/>
                    <a:gd name="connsiteY2" fmla="*/ 2312 h 391977"/>
                    <a:gd name="connsiteX3" fmla="*/ 1312774 w 1863893"/>
                    <a:gd name="connsiteY3" fmla="*/ 20487 h 391977"/>
                    <a:gd name="connsiteX4" fmla="*/ 1496684 w 1863893"/>
                    <a:gd name="connsiteY4" fmla="*/ 48587 h 391977"/>
                    <a:gd name="connsiteX5" fmla="*/ 1851285 w 1863893"/>
                    <a:gd name="connsiteY5" fmla="*/ 191496 h 391977"/>
                    <a:gd name="connsiteX6" fmla="*/ 973194 w 1863893"/>
                    <a:gd name="connsiteY6" fmla="*/ 106352 h 391977"/>
                    <a:gd name="connsiteX7" fmla="*/ 490154 w 1863893"/>
                    <a:gd name="connsiteY7" fmla="*/ 121691 h 391977"/>
                    <a:gd name="connsiteX8" fmla="*/ 4956 w 1863893"/>
                    <a:gd name="connsiteY8" fmla="*/ 391751 h 391977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816 w 1864753"/>
                    <a:gd name="connsiteY0" fmla="*/ 391751 h 392440"/>
                    <a:gd name="connsiteX1" fmla="*/ 281243 w 1864753"/>
                    <a:gd name="connsiteY1" fmla="*/ 69047 h 392440"/>
                    <a:gd name="connsiteX2" fmla="*/ 984496 w 1864753"/>
                    <a:gd name="connsiteY2" fmla="*/ 2312 h 392440"/>
                    <a:gd name="connsiteX3" fmla="*/ 1313634 w 1864753"/>
                    <a:gd name="connsiteY3" fmla="*/ 20487 h 392440"/>
                    <a:gd name="connsiteX4" fmla="*/ 1497544 w 1864753"/>
                    <a:gd name="connsiteY4" fmla="*/ 48587 h 392440"/>
                    <a:gd name="connsiteX5" fmla="*/ 1852145 w 1864753"/>
                    <a:gd name="connsiteY5" fmla="*/ 191496 h 392440"/>
                    <a:gd name="connsiteX6" fmla="*/ 974054 w 1864753"/>
                    <a:gd name="connsiteY6" fmla="*/ 106352 h 392440"/>
                    <a:gd name="connsiteX7" fmla="*/ 512368 w 1864753"/>
                    <a:gd name="connsiteY7" fmla="*/ 156369 h 392440"/>
                    <a:gd name="connsiteX8" fmla="*/ 5816 w 1864753"/>
                    <a:gd name="connsiteY8" fmla="*/ 391751 h 392440"/>
                    <a:gd name="connsiteX0" fmla="*/ 5666 w 1864603"/>
                    <a:gd name="connsiteY0" fmla="*/ 394962 h 395113"/>
                    <a:gd name="connsiteX1" fmla="*/ 283256 w 1864603"/>
                    <a:gd name="connsiteY1" fmla="*/ 119820 h 395113"/>
                    <a:gd name="connsiteX2" fmla="*/ 984346 w 1864603"/>
                    <a:gd name="connsiteY2" fmla="*/ 5523 h 395113"/>
                    <a:gd name="connsiteX3" fmla="*/ 1313484 w 1864603"/>
                    <a:gd name="connsiteY3" fmla="*/ 23698 h 395113"/>
                    <a:gd name="connsiteX4" fmla="*/ 1497394 w 1864603"/>
                    <a:gd name="connsiteY4" fmla="*/ 51798 h 395113"/>
                    <a:gd name="connsiteX5" fmla="*/ 1851995 w 1864603"/>
                    <a:gd name="connsiteY5" fmla="*/ 194707 h 395113"/>
                    <a:gd name="connsiteX6" fmla="*/ 973904 w 1864603"/>
                    <a:gd name="connsiteY6" fmla="*/ 109563 h 395113"/>
                    <a:gd name="connsiteX7" fmla="*/ 512218 w 1864603"/>
                    <a:gd name="connsiteY7" fmla="*/ 159580 h 395113"/>
                    <a:gd name="connsiteX8" fmla="*/ 5666 w 1864603"/>
                    <a:gd name="connsiteY8" fmla="*/ 394962 h 395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4603" h="395113">
                      <a:moveTo>
                        <a:pt x="5666" y="394962"/>
                      </a:moveTo>
                      <a:cubicBezTo>
                        <a:pt x="-32494" y="388335"/>
                        <a:pt x="129010" y="174191"/>
                        <a:pt x="283256" y="119820"/>
                      </a:cubicBezTo>
                      <a:cubicBezTo>
                        <a:pt x="437502" y="65449"/>
                        <a:pt x="812641" y="21543"/>
                        <a:pt x="984346" y="5523"/>
                      </a:cubicBezTo>
                      <a:cubicBezTo>
                        <a:pt x="1156051" y="-10497"/>
                        <a:pt x="1232638" y="12301"/>
                        <a:pt x="1313484" y="23698"/>
                      </a:cubicBezTo>
                      <a:cubicBezTo>
                        <a:pt x="1394330" y="35095"/>
                        <a:pt x="1406963" y="25064"/>
                        <a:pt x="1497394" y="51798"/>
                      </a:cubicBezTo>
                      <a:cubicBezTo>
                        <a:pt x="1587825" y="78532"/>
                        <a:pt x="1934582" y="188764"/>
                        <a:pt x="1851995" y="194707"/>
                      </a:cubicBezTo>
                      <a:cubicBezTo>
                        <a:pt x="1769408" y="200650"/>
                        <a:pt x="1197200" y="115417"/>
                        <a:pt x="973904" y="109563"/>
                      </a:cubicBezTo>
                      <a:cubicBezTo>
                        <a:pt x="750608" y="103709"/>
                        <a:pt x="669782" y="129970"/>
                        <a:pt x="512218" y="159580"/>
                      </a:cubicBezTo>
                      <a:cubicBezTo>
                        <a:pt x="354654" y="189190"/>
                        <a:pt x="43826" y="401589"/>
                        <a:pt x="5666" y="394962"/>
                      </a:cubicBezTo>
                      <a:close/>
                    </a:path>
                  </a:pathLst>
                </a:custGeom>
                <a:solidFill>
                  <a:srgbClr val="6F8F3F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5" name="任意多边形 314"/>
                <p:cNvSpPr/>
                <p:nvPr/>
              </p:nvSpPr>
              <p:spPr>
                <a:xfrm>
                  <a:off x="1956900" y="2261877"/>
                  <a:ext cx="1524715" cy="1490601"/>
                </a:xfrm>
                <a:custGeom>
                  <a:avLst/>
                  <a:gdLst>
                    <a:gd name="connsiteX0" fmla="*/ 34501 w 976362"/>
                    <a:gd name="connsiteY0" fmla="*/ 192 h 1303311"/>
                    <a:gd name="connsiteX1" fmla="*/ 4021 w 976362"/>
                    <a:gd name="connsiteY1" fmla="*/ 167832 h 1303311"/>
                    <a:gd name="connsiteX2" fmla="*/ 106891 w 976362"/>
                    <a:gd name="connsiteY2" fmla="*/ 457392 h 1303311"/>
                    <a:gd name="connsiteX3" fmla="*/ 484081 w 976362"/>
                    <a:gd name="connsiteY3" fmla="*/ 891732 h 1303311"/>
                    <a:gd name="connsiteX4" fmla="*/ 975571 w 976362"/>
                    <a:gd name="connsiteY4" fmla="*/ 1303212 h 1303311"/>
                    <a:gd name="connsiteX5" fmla="*/ 586951 w 976362"/>
                    <a:gd name="connsiteY5" fmla="*/ 926022 h 1303311"/>
                    <a:gd name="connsiteX6" fmla="*/ 133561 w 976362"/>
                    <a:gd name="connsiteY6" fmla="*/ 457392 h 1303311"/>
                    <a:gd name="connsiteX7" fmla="*/ 160231 w 976362"/>
                    <a:gd name="connsiteY7" fmla="*/ 198312 h 1303311"/>
                    <a:gd name="connsiteX8" fmla="*/ 34501 w 976362"/>
                    <a:gd name="connsiteY8" fmla="*/ 192 h 1303311"/>
                    <a:gd name="connsiteX0" fmla="*/ 34501 w 976352"/>
                    <a:gd name="connsiteY0" fmla="*/ 192 h 1303315"/>
                    <a:gd name="connsiteX1" fmla="*/ 4021 w 976352"/>
                    <a:gd name="connsiteY1" fmla="*/ 167832 h 1303315"/>
                    <a:gd name="connsiteX2" fmla="*/ 106891 w 976352"/>
                    <a:gd name="connsiteY2" fmla="*/ 457392 h 1303315"/>
                    <a:gd name="connsiteX3" fmla="*/ 484081 w 976352"/>
                    <a:gd name="connsiteY3" fmla="*/ 891732 h 1303315"/>
                    <a:gd name="connsiteX4" fmla="*/ 975571 w 976352"/>
                    <a:gd name="connsiteY4" fmla="*/ 1303212 h 1303315"/>
                    <a:gd name="connsiteX5" fmla="*/ 586951 w 976352"/>
                    <a:gd name="connsiteY5" fmla="*/ 926022 h 1303315"/>
                    <a:gd name="connsiteX6" fmla="*/ 156421 w 976352"/>
                    <a:gd name="connsiteY6" fmla="*/ 400242 h 1303315"/>
                    <a:gd name="connsiteX7" fmla="*/ 160231 w 976352"/>
                    <a:gd name="connsiteY7" fmla="*/ 198312 h 1303315"/>
                    <a:gd name="connsiteX8" fmla="*/ 34501 w 976352"/>
                    <a:gd name="connsiteY8" fmla="*/ 192 h 1303315"/>
                    <a:gd name="connsiteX0" fmla="*/ 34501 w 1014373"/>
                    <a:gd name="connsiteY0" fmla="*/ 192 h 1265231"/>
                    <a:gd name="connsiteX1" fmla="*/ 4021 w 1014373"/>
                    <a:gd name="connsiteY1" fmla="*/ 167832 h 1265231"/>
                    <a:gd name="connsiteX2" fmla="*/ 106891 w 1014373"/>
                    <a:gd name="connsiteY2" fmla="*/ 457392 h 1265231"/>
                    <a:gd name="connsiteX3" fmla="*/ 484081 w 1014373"/>
                    <a:gd name="connsiteY3" fmla="*/ 891732 h 1265231"/>
                    <a:gd name="connsiteX4" fmla="*/ 1013671 w 1014373"/>
                    <a:gd name="connsiteY4" fmla="*/ 1265112 h 1265231"/>
                    <a:gd name="connsiteX5" fmla="*/ 586951 w 1014373"/>
                    <a:gd name="connsiteY5" fmla="*/ 926022 h 1265231"/>
                    <a:gd name="connsiteX6" fmla="*/ 156421 w 1014373"/>
                    <a:gd name="connsiteY6" fmla="*/ 400242 h 1265231"/>
                    <a:gd name="connsiteX7" fmla="*/ 160231 w 1014373"/>
                    <a:gd name="connsiteY7" fmla="*/ 198312 h 1265231"/>
                    <a:gd name="connsiteX8" fmla="*/ 34501 w 1014373"/>
                    <a:gd name="connsiteY8" fmla="*/ 192 h 1265231"/>
                    <a:gd name="connsiteX0" fmla="*/ 34501 w 1014365"/>
                    <a:gd name="connsiteY0" fmla="*/ 192 h 1265231"/>
                    <a:gd name="connsiteX1" fmla="*/ 4021 w 1014365"/>
                    <a:gd name="connsiteY1" fmla="*/ 167832 h 1265231"/>
                    <a:gd name="connsiteX2" fmla="*/ 106891 w 1014365"/>
                    <a:gd name="connsiteY2" fmla="*/ 457392 h 1265231"/>
                    <a:gd name="connsiteX3" fmla="*/ 484081 w 1014365"/>
                    <a:gd name="connsiteY3" fmla="*/ 891732 h 1265231"/>
                    <a:gd name="connsiteX4" fmla="*/ 1013671 w 1014365"/>
                    <a:gd name="connsiteY4" fmla="*/ 1265112 h 1265231"/>
                    <a:gd name="connsiteX5" fmla="*/ 586951 w 1014365"/>
                    <a:gd name="connsiteY5" fmla="*/ 926022 h 1265231"/>
                    <a:gd name="connsiteX6" fmla="*/ 178368 w 1014365"/>
                    <a:gd name="connsiteY6" fmla="*/ 400242 h 1265231"/>
                    <a:gd name="connsiteX7" fmla="*/ 160231 w 1014365"/>
                    <a:gd name="connsiteY7" fmla="*/ 198312 h 1265231"/>
                    <a:gd name="connsiteX8" fmla="*/ 34501 w 1014365"/>
                    <a:gd name="connsiteY8" fmla="*/ 192 h 1265231"/>
                    <a:gd name="connsiteX0" fmla="*/ 34501 w 1014375"/>
                    <a:gd name="connsiteY0" fmla="*/ 192 h 1265230"/>
                    <a:gd name="connsiteX1" fmla="*/ 4021 w 1014375"/>
                    <a:gd name="connsiteY1" fmla="*/ 167832 h 1265230"/>
                    <a:gd name="connsiteX2" fmla="*/ 106891 w 1014375"/>
                    <a:gd name="connsiteY2" fmla="*/ 457392 h 1265230"/>
                    <a:gd name="connsiteX3" fmla="*/ 484081 w 1014375"/>
                    <a:gd name="connsiteY3" fmla="*/ 891732 h 1265230"/>
                    <a:gd name="connsiteX4" fmla="*/ 1013671 w 1014375"/>
                    <a:gd name="connsiteY4" fmla="*/ 1265112 h 1265230"/>
                    <a:gd name="connsiteX5" fmla="*/ 586951 w 1014375"/>
                    <a:gd name="connsiteY5" fmla="*/ 926022 h 1265230"/>
                    <a:gd name="connsiteX6" fmla="*/ 150150 w 1014375"/>
                    <a:gd name="connsiteY6" fmla="*/ 410169 h 1265230"/>
                    <a:gd name="connsiteX7" fmla="*/ 160231 w 1014375"/>
                    <a:gd name="connsiteY7" fmla="*/ 198312 h 1265230"/>
                    <a:gd name="connsiteX8" fmla="*/ 34501 w 1014375"/>
                    <a:gd name="connsiteY8" fmla="*/ 192 h 1265230"/>
                    <a:gd name="connsiteX0" fmla="*/ 34501 w 1014372"/>
                    <a:gd name="connsiteY0" fmla="*/ 192 h 1265230"/>
                    <a:gd name="connsiteX1" fmla="*/ 4021 w 1014372"/>
                    <a:gd name="connsiteY1" fmla="*/ 167832 h 1265230"/>
                    <a:gd name="connsiteX2" fmla="*/ 106891 w 1014372"/>
                    <a:gd name="connsiteY2" fmla="*/ 457392 h 1265230"/>
                    <a:gd name="connsiteX3" fmla="*/ 484081 w 1014372"/>
                    <a:gd name="connsiteY3" fmla="*/ 891732 h 1265230"/>
                    <a:gd name="connsiteX4" fmla="*/ 1013671 w 1014372"/>
                    <a:gd name="connsiteY4" fmla="*/ 1265112 h 1265230"/>
                    <a:gd name="connsiteX5" fmla="*/ 586951 w 1014372"/>
                    <a:gd name="connsiteY5" fmla="*/ 926022 h 1265230"/>
                    <a:gd name="connsiteX6" fmla="*/ 159556 w 1014372"/>
                    <a:gd name="connsiteY6" fmla="*/ 410169 h 1265230"/>
                    <a:gd name="connsiteX7" fmla="*/ 160231 w 1014372"/>
                    <a:gd name="connsiteY7" fmla="*/ 198312 h 1265230"/>
                    <a:gd name="connsiteX8" fmla="*/ 34501 w 1014372"/>
                    <a:gd name="connsiteY8" fmla="*/ 192 h 1265230"/>
                    <a:gd name="connsiteX0" fmla="*/ 34501 w 1014367"/>
                    <a:gd name="connsiteY0" fmla="*/ 192 h 1265230"/>
                    <a:gd name="connsiteX1" fmla="*/ 4021 w 1014367"/>
                    <a:gd name="connsiteY1" fmla="*/ 167832 h 1265230"/>
                    <a:gd name="connsiteX2" fmla="*/ 106891 w 1014367"/>
                    <a:gd name="connsiteY2" fmla="*/ 457392 h 1265230"/>
                    <a:gd name="connsiteX3" fmla="*/ 484081 w 1014367"/>
                    <a:gd name="connsiteY3" fmla="*/ 891732 h 1265230"/>
                    <a:gd name="connsiteX4" fmla="*/ 1013671 w 1014367"/>
                    <a:gd name="connsiteY4" fmla="*/ 1265112 h 1265230"/>
                    <a:gd name="connsiteX5" fmla="*/ 586951 w 1014367"/>
                    <a:gd name="connsiteY5" fmla="*/ 926022 h 1265230"/>
                    <a:gd name="connsiteX6" fmla="*/ 172098 w 1014367"/>
                    <a:gd name="connsiteY6" fmla="*/ 410169 h 1265230"/>
                    <a:gd name="connsiteX7" fmla="*/ 160231 w 1014367"/>
                    <a:gd name="connsiteY7" fmla="*/ 198312 h 1265230"/>
                    <a:gd name="connsiteX8" fmla="*/ 34501 w 1014367"/>
                    <a:gd name="connsiteY8" fmla="*/ 192 h 1265230"/>
                    <a:gd name="connsiteX0" fmla="*/ 34501 w 1014538"/>
                    <a:gd name="connsiteY0" fmla="*/ 192 h 1265112"/>
                    <a:gd name="connsiteX1" fmla="*/ 4021 w 1014538"/>
                    <a:gd name="connsiteY1" fmla="*/ 167832 h 1265112"/>
                    <a:gd name="connsiteX2" fmla="*/ 106891 w 1014538"/>
                    <a:gd name="connsiteY2" fmla="*/ 457392 h 1265112"/>
                    <a:gd name="connsiteX3" fmla="*/ 471540 w 1014538"/>
                    <a:gd name="connsiteY3" fmla="*/ 924823 h 1265112"/>
                    <a:gd name="connsiteX4" fmla="*/ 1013671 w 1014538"/>
                    <a:gd name="connsiteY4" fmla="*/ 1265112 h 1265112"/>
                    <a:gd name="connsiteX5" fmla="*/ 586951 w 1014538"/>
                    <a:gd name="connsiteY5" fmla="*/ 926022 h 1265112"/>
                    <a:gd name="connsiteX6" fmla="*/ 172098 w 1014538"/>
                    <a:gd name="connsiteY6" fmla="*/ 410169 h 1265112"/>
                    <a:gd name="connsiteX7" fmla="*/ 160231 w 1014538"/>
                    <a:gd name="connsiteY7" fmla="*/ 198312 h 1265112"/>
                    <a:gd name="connsiteX8" fmla="*/ 34501 w 1014538"/>
                    <a:gd name="connsiteY8" fmla="*/ 192 h 1265112"/>
                    <a:gd name="connsiteX0" fmla="*/ 34501 w 1014538"/>
                    <a:gd name="connsiteY0" fmla="*/ 192 h 1265228"/>
                    <a:gd name="connsiteX1" fmla="*/ 4021 w 1014538"/>
                    <a:gd name="connsiteY1" fmla="*/ 167832 h 1265228"/>
                    <a:gd name="connsiteX2" fmla="*/ 106891 w 1014538"/>
                    <a:gd name="connsiteY2" fmla="*/ 457392 h 1265228"/>
                    <a:gd name="connsiteX3" fmla="*/ 471540 w 1014538"/>
                    <a:gd name="connsiteY3" fmla="*/ 957913 h 1265228"/>
                    <a:gd name="connsiteX4" fmla="*/ 1013671 w 1014538"/>
                    <a:gd name="connsiteY4" fmla="*/ 1265112 h 1265228"/>
                    <a:gd name="connsiteX5" fmla="*/ 586951 w 1014538"/>
                    <a:gd name="connsiteY5" fmla="*/ 926022 h 1265228"/>
                    <a:gd name="connsiteX6" fmla="*/ 172098 w 1014538"/>
                    <a:gd name="connsiteY6" fmla="*/ 410169 h 1265228"/>
                    <a:gd name="connsiteX7" fmla="*/ 160231 w 1014538"/>
                    <a:gd name="connsiteY7" fmla="*/ 198312 h 1265228"/>
                    <a:gd name="connsiteX8" fmla="*/ 34501 w 1014538"/>
                    <a:gd name="connsiteY8" fmla="*/ 192 h 1265228"/>
                    <a:gd name="connsiteX0" fmla="*/ 34501 w 1014629"/>
                    <a:gd name="connsiteY0" fmla="*/ 192 h 1265319"/>
                    <a:gd name="connsiteX1" fmla="*/ 4021 w 1014629"/>
                    <a:gd name="connsiteY1" fmla="*/ 167832 h 1265319"/>
                    <a:gd name="connsiteX2" fmla="*/ 106891 w 1014629"/>
                    <a:gd name="connsiteY2" fmla="*/ 457392 h 1265319"/>
                    <a:gd name="connsiteX3" fmla="*/ 465270 w 1014629"/>
                    <a:gd name="connsiteY3" fmla="*/ 967840 h 1265319"/>
                    <a:gd name="connsiteX4" fmla="*/ 1013671 w 1014629"/>
                    <a:gd name="connsiteY4" fmla="*/ 1265112 h 1265319"/>
                    <a:gd name="connsiteX5" fmla="*/ 586951 w 1014629"/>
                    <a:gd name="connsiteY5" fmla="*/ 926022 h 1265319"/>
                    <a:gd name="connsiteX6" fmla="*/ 172098 w 1014629"/>
                    <a:gd name="connsiteY6" fmla="*/ 410169 h 1265319"/>
                    <a:gd name="connsiteX7" fmla="*/ 160231 w 1014629"/>
                    <a:gd name="connsiteY7" fmla="*/ 198312 h 1265319"/>
                    <a:gd name="connsiteX8" fmla="*/ 34501 w 1014629"/>
                    <a:gd name="connsiteY8" fmla="*/ 192 h 1265319"/>
                    <a:gd name="connsiteX0" fmla="*/ 34501 w 1042793"/>
                    <a:gd name="connsiteY0" fmla="*/ 192 h 1276678"/>
                    <a:gd name="connsiteX1" fmla="*/ 4021 w 1042793"/>
                    <a:gd name="connsiteY1" fmla="*/ 167832 h 1276678"/>
                    <a:gd name="connsiteX2" fmla="*/ 106891 w 1042793"/>
                    <a:gd name="connsiteY2" fmla="*/ 457392 h 1276678"/>
                    <a:gd name="connsiteX3" fmla="*/ 465270 w 1042793"/>
                    <a:gd name="connsiteY3" fmla="*/ 967840 h 1276678"/>
                    <a:gd name="connsiteX4" fmla="*/ 1013671 w 1042793"/>
                    <a:gd name="connsiteY4" fmla="*/ 1265112 h 1276678"/>
                    <a:gd name="connsiteX5" fmla="*/ 927366 w 1042793"/>
                    <a:gd name="connsiteY5" fmla="*/ 1187929 h 1276678"/>
                    <a:gd name="connsiteX6" fmla="*/ 586951 w 1042793"/>
                    <a:gd name="connsiteY6" fmla="*/ 926022 h 1276678"/>
                    <a:gd name="connsiteX7" fmla="*/ 172098 w 1042793"/>
                    <a:gd name="connsiteY7" fmla="*/ 410169 h 1276678"/>
                    <a:gd name="connsiteX8" fmla="*/ 160231 w 1042793"/>
                    <a:gd name="connsiteY8" fmla="*/ 198312 h 1276678"/>
                    <a:gd name="connsiteX9" fmla="*/ 34501 w 1042793"/>
                    <a:gd name="connsiteY9" fmla="*/ 192 h 1276678"/>
                    <a:gd name="connsiteX0" fmla="*/ 34501 w 1084340"/>
                    <a:gd name="connsiteY0" fmla="*/ 192 h 1268036"/>
                    <a:gd name="connsiteX1" fmla="*/ 4021 w 1084340"/>
                    <a:gd name="connsiteY1" fmla="*/ 167832 h 1268036"/>
                    <a:gd name="connsiteX2" fmla="*/ 106891 w 1084340"/>
                    <a:gd name="connsiteY2" fmla="*/ 457392 h 1268036"/>
                    <a:gd name="connsiteX3" fmla="*/ 465270 w 1084340"/>
                    <a:gd name="connsiteY3" fmla="*/ 967840 h 1268036"/>
                    <a:gd name="connsiteX4" fmla="*/ 1013671 w 1084340"/>
                    <a:gd name="connsiteY4" fmla="*/ 1265112 h 1268036"/>
                    <a:gd name="connsiteX5" fmla="*/ 1030833 w 1084340"/>
                    <a:gd name="connsiteY5" fmla="*/ 1108512 h 1268036"/>
                    <a:gd name="connsiteX6" fmla="*/ 586951 w 1084340"/>
                    <a:gd name="connsiteY6" fmla="*/ 926022 h 1268036"/>
                    <a:gd name="connsiteX7" fmla="*/ 172098 w 1084340"/>
                    <a:gd name="connsiteY7" fmla="*/ 410169 h 1268036"/>
                    <a:gd name="connsiteX8" fmla="*/ 160231 w 1084340"/>
                    <a:gd name="connsiteY8" fmla="*/ 198312 h 1268036"/>
                    <a:gd name="connsiteX9" fmla="*/ 34501 w 1084340"/>
                    <a:gd name="connsiteY9" fmla="*/ 192 h 1268036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3140 w 1072326"/>
                    <a:gd name="connsiteY6" fmla="*/ 1022475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0004 w 1072326"/>
                    <a:gd name="connsiteY6" fmla="*/ 1062184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76869 w 1072326"/>
                    <a:gd name="connsiteY6" fmla="*/ 1072111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58057 w 1072326"/>
                    <a:gd name="connsiteY6" fmla="*/ 1078729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88519"/>
                    <a:gd name="connsiteY0" fmla="*/ 192 h 1266262"/>
                    <a:gd name="connsiteX1" fmla="*/ 4021 w 1088519"/>
                    <a:gd name="connsiteY1" fmla="*/ 167832 h 1266262"/>
                    <a:gd name="connsiteX2" fmla="*/ 106891 w 1088519"/>
                    <a:gd name="connsiteY2" fmla="*/ 457392 h 1266262"/>
                    <a:gd name="connsiteX3" fmla="*/ 465270 w 1088519"/>
                    <a:gd name="connsiteY3" fmla="*/ 967840 h 1266262"/>
                    <a:gd name="connsiteX4" fmla="*/ 1013671 w 1088519"/>
                    <a:gd name="connsiteY4" fmla="*/ 1265112 h 1266262"/>
                    <a:gd name="connsiteX5" fmla="*/ 1059051 w 1088519"/>
                    <a:gd name="connsiteY5" fmla="*/ 1068804 h 1266262"/>
                    <a:gd name="connsiteX6" fmla="*/ 758057 w 1088519"/>
                    <a:gd name="connsiteY6" fmla="*/ 1078729 h 1266262"/>
                    <a:gd name="connsiteX7" fmla="*/ 586951 w 1088519"/>
                    <a:gd name="connsiteY7" fmla="*/ 926022 h 1266262"/>
                    <a:gd name="connsiteX8" fmla="*/ 172098 w 1088519"/>
                    <a:gd name="connsiteY8" fmla="*/ 410169 h 1266262"/>
                    <a:gd name="connsiteX9" fmla="*/ 160231 w 1088519"/>
                    <a:gd name="connsiteY9" fmla="*/ 198312 h 1266262"/>
                    <a:gd name="connsiteX10" fmla="*/ 34501 w 1088519"/>
                    <a:gd name="connsiteY10" fmla="*/ 192 h 1266262"/>
                    <a:gd name="connsiteX0" fmla="*/ 34501 w 1079884"/>
                    <a:gd name="connsiteY0" fmla="*/ 192 h 1312359"/>
                    <a:gd name="connsiteX1" fmla="*/ 4021 w 1079884"/>
                    <a:gd name="connsiteY1" fmla="*/ 167832 h 1312359"/>
                    <a:gd name="connsiteX2" fmla="*/ 106891 w 1079884"/>
                    <a:gd name="connsiteY2" fmla="*/ 457392 h 1312359"/>
                    <a:gd name="connsiteX3" fmla="*/ 465270 w 1079884"/>
                    <a:gd name="connsiteY3" fmla="*/ 967840 h 1312359"/>
                    <a:gd name="connsiteX4" fmla="*/ 988588 w 1079884"/>
                    <a:gd name="connsiteY4" fmla="*/ 1311439 h 1312359"/>
                    <a:gd name="connsiteX5" fmla="*/ 1059051 w 1079884"/>
                    <a:gd name="connsiteY5" fmla="*/ 1068804 h 1312359"/>
                    <a:gd name="connsiteX6" fmla="*/ 758057 w 1079884"/>
                    <a:gd name="connsiteY6" fmla="*/ 1078729 h 1312359"/>
                    <a:gd name="connsiteX7" fmla="*/ 586951 w 1079884"/>
                    <a:gd name="connsiteY7" fmla="*/ 926022 h 1312359"/>
                    <a:gd name="connsiteX8" fmla="*/ 172098 w 1079884"/>
                    <a:gd name="connsiteY8" fmla="*/ 410169 h 1312359"/>
                    <a:gd name="connsiteX9" fmla="*/ 160231 w 1079884"/>
                    <a:gd name="connsiteY9" fmla="*/ 198312 h 1312359"/>
                    <a:gd name="connsiteX10" fmla="*/ 34501 w 1079884"/>
                    <a:gd name="connsiteY10" fmla="*/ 192 h 131235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58057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3734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6869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0005 w 1080764"/>
                    <a:gd name="connsiteY6" fmla="*/ 1075420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9411 w 1080764"/>
                    <a:gd name="connsiteY6" fmla="*/ 1065493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1899"/>
                    <a:gd name="connsiteY0" fmla="*/ 192 h 1312250"/>
                    <a:gd name="connsiteX1" fmla="*/ 4021 w 1081899"/>
                    <a:gd name="connsiteY1" fmla="*/ 167832 h 1312250"/>
                    <a:gd name="connsiteX2" fmla="*/ 106891 w 1081899"/>
                    <a:gd name="connsiteY2" fmla="*/ 457392 h 1312250"/>
                    <a:gd name="connsiteX3" fmla="*/ 443323 w 1081899"/>
                    <a:gd name="connsiteY3" fmla="*/ 974458 h 1312250"/>
                    <a:gd name="connsiteX4" fmla="*/ 988588 w 1081899"/>
                    <a:gd name="connsiteY4" fmla="*/ 1311439 h 1312250"/>
                    <a:gd name="connsiteX5" fmla="*/ 1059051 w 1081899"/>
                    <a:gd name="connsiteY5" fmla="*/ 1068804 h 1312250"/>
                    <a:gd name="connsiteX6" fmla="*/ 1059052 w 1081899"/>
                    <a:gd name="connsiteY6" fmla="*/ 1065493 h 1312250"/>
                    <a:gd name="connsiteX7" fmla="*/ 789411 w 1081899"/>
                    <a:gd name="connsiteY7" fmla="*/ 1065493 h 1312250"/>
                    <a:gd name="connsiteX8" fmla="*/ 586951 w 1081899"/>
                    <a:gd name="connsiteY8" fmla="*/ 926022 h 1312250"/>
                    <a:gd name="connsiteX9" fmla="*/ 172098 w 1081899"/>
                    <a:gd name="connsiteY9" fmla="*/ 410169 h 1312250"/>
                    <a:gd name="connsiteX10" fmla="*/ 160231 w 1081899"/>
                    <a:gd name="connsiteY10" fmla="*/ 198312 h 1312250"/>
                    <a:gd name="connsiteX11" fmla="*/ 34501 w 1081899"/>
                    <a:gd name="connsiteY11" fmla="*/ 192 h 1312250"/>
                    <a:gd name="connsiteX0" fmla="*/ 34501 w 1123799"/>
                    <a:gd name="connsiteY0" fmla="*/ 192 h 1312250"/>
                    <a:gd name="connsiteX1" fmla="*/ 4021 w 1123799"/>
                    <a:gd name="connsiteY1" fmla="*/ 167832 h 1312250"/>
                    <a:gd name="connsiteX2" fmla="*/ 106891 w 1123799"/>
                    <a:gd name="connsiteY2" fmla="*/ 457392 h 1312250"/>
                    <a:gd name="connsiteX3" fmla="*/ 443323 w 1123799"/>
                    <a:gd name="connsiteY3" fmla="*/ 974458 h 1312250"/>
                    <a:gd name="connsiteX4" fmla="*/ 988588 w 1123799"/>
                    <a:gd name="connsiteY4" fmla="*/ 1311439 h 1312250"/>
                    <a:gd name="connsiteX5" fmla="*/ 1059051 w 1123799"/>
                    <a:gd name="connsiteY5" fmla="*/ 1068804 h 1312250"/>
                    <a:gd name="connsiteX6" fmla="*/ 1110785 w 1123799"/>
                    <a:gd name="connsiteY6" fmla="*/ 1017511 h 1312250"/>
                    <a:gd name="connsiteX7" fmla="*/ 789411 w 1123799"/>
                    <a:gd name="connsiteY7" fmla="*/ 1065493 h 1312250"/>
                    <a:gd name="connsiteX8" fmla="*/ 586951 w 1123799"/>
                    <a:gd name="connsiteY8" fmla="*/ 926022 h 1312250"/>
                    <a:gd name="connsiteX9" fmla="*/ 172098 w 1123799"/>
                    <a:gd name="connsiteY9" fmla="*/ 410169 h 1312250"/>
                    <a:gd name="connsiteX10" fmla="*/ 160231 w 1123799"/>
                    <a:gd name="connsiteY10" fmla="*/ 198312 h 1312250"/>
                    <a:gd name="connsiteX11" fmla="*/ 34501 w 1123799"/>
                    <a:gd name="connsiteY11" fmla="*/ 192 h 1312250"/>
                    <a:gd name="connsiteX0" fmla="*/ 34501 w 1141480"/>
                    <a:gd name="connsiteY0" fmla="*/ 192 h 1312042"/>
                    <a:gd name="connsiteX1" fmla="*/ 4021 w 1141480"/>
                    <a:gd name="connsiteY1" fmla="*/ 167832 h 1312042"/>
                    <a:gd name="connsiteX2" fmla="*/ 106891 w 1141480"/>
                    <a:gd name="connsiteY2" fmla="*/ 457392 h 1312042"/>
                    <a:gd name="connsiteX3" fmla="*/ 443323 w 1141480"/>
                    <a:gd name="connsiteY3" fmla="*/ 974458 h 1312042"/>
                    <a:gd name="connsiteX4" fmla="*/ 988588 w 1141480"/>
                    <a:gd name="connsiteY4" fmla="*/ 1311439 h 1312042"/>
                    <a:gd name="connsiteX5" fmla="*/ 1129597 w 1141480"/>
                    <a:gd name="connsiteY5" fmla="*/ 1057223 h 1312042"/>
                    <a:gd name="connsiteX6" fmla="*/ 1110785 w 1141480"/>
                    <a:gd name="connsiteY6" fmla="*/ 1017511 h 1312042"/>
                    <a:gd name="connsiteX7" fmla="*/ 789411 w 1141480"/>
                    <a:gd name="connsiteY7" fmla="*/ 1065493 h 1312042"/>
                    <a:gd name="connsiteX8" fmla="*/ 586951 w 1141480"/>
                    <a:gd name="connsiteY8" fmla="*/ 926022 h 1312042"/>
                    <a:gd name="connsiteX9" fmla="*/ 172098 w 1141480"/>
                    <a:gd name="connsiteY9" fmla="*/ 410169 h 1312042"/>
                    <a:gd name="connsiteX10" fmla="*/ 160231 w 1141480"/>
                    <a:gd name="connsiteY10" fmla="*/ 198312 h 1312042"/>
                    <a:gd name="connsiteX11" fmla="*/ 34501 w 1141480"/>
                    <a:gd name="connsiteY11" fmla="*/ 192 h 1312042"/>
                    <a:gd name="connsiteX0" fmla="*/ 34501 w 1183344"/>
                    <a:gd name="connsiteY0" fmla="*/ 192 h 1312042"/>
                    <a:gd name="connsiteX1" fmla="*/ 4021 w 1183344"/>
                    <a:gd name="connsiteY1" fmla="*/ 167832 h 1312042"/>
                    <a:gd name="connsiteX2" fmla="*/ 106891 w 1183344"/>
                    <a:gd name="connsiteY2" fmla="*/ 457392 h 1312042"/>
                    <a:gd name="connsiteX3" fmla="*/ 443323 w 1183344"/>
                    <a:gd name="connsiteY3" fmla="*/ 974458 h 1312042"/>
                    <a:gd name="connsiteX4" fmla="*/ 988588 w 1183344"/>
                    <a:gd name="connsiteY4" fmla="*/ 1311439 h 1312042"/>
                    <a:gd name="connsiteX5" fmla="*/ 1129597 w 1183344"/>
                    <a:gd name="connsiteY5" fmla="*/ 1057223 h 1312042"/>
                    <a:gd name="connsiteX6" fmla="*/ 1168789 w 1183344"/>
                    <a:gd name="connsiteY6" fmla="*/ 946366 h 1312042"/>
                    <a:gd name="connsiteX7" fmla="*/ 789411 w 1183344"/>
                    <a:gd name="connsiteY7" fmla="*/ 1065493 h 1312042"/>
                    <a:gd name="connsiteX8" fmla="*/ 586951 w 1183344"/>
                    <a:gd name="connsiteY8" fmla="*/ 926022 h 1312042"/>
                    <a:gd name="connsiteX9" fmla="*/ 172098 w 1183344"/>
                    <a:gd name="connsiteY9" fmla="*/ 410169 h 1312042"/>
                    <a:gd name="connsiteX10" fmla="*/ 160231 w 1183344"/>
                    <a:gd name="connsiteY10" fmla="*/ 198312 h 1312042"/>
                    <a:gd name="connsiteX11" fmla="*/ 34501 w 1183344"/>
                    <a:gd name="connsiteY11" fmla="*/ 192 h 1312042"/>
                    <a:gd name="connsiteX0" fmla="*/ 34501 w 1198549"/>
                    <a:gd name="connsiteY0" fmla="*/ 192 h 1312042"/>
                    <a:gd name="connsiteX1" fmla="*/ 4021 w 1198549"/>
                    <a:gd name="connsiteY1" fmla="*/ 167832 h 1312042"/>
                    <a:gd name="connsiteX2" fmla="*/ 106891 w 1198549"/>
                    <a:gd name="connsiteY2" fmla="*/ 457392 h 1312042"/>
                    <a:gd name="connsiteX3" fmla="*/ 443323 w 1198549"/>
                    <a:gd name="connsiteY3" fmla="*/ 974458 h 1312042"/>
                    <a:gd name="connsiteX4" fmla="*/ 988588 w 1198549"/>
                    <a:gd name="connsiteY4" fmla="*/ 1311439 h 1312042"/>
                    <a:gd name="connsiteX5" fmla="*/ 1129597 w 1198549"/>
                    <a:gd name="connsiteY5" fmla="*/ 1057223 h 1312042"/>
                    <a:gd name="connsiteX6" fmla="*/ 1186033 w 1198549"/>
                    <a:gd name="connsiteY6" fmla="*/ 929821 h 1312042"/>
                    <a:gd name="connsiteX7" fmla="*/ 789411 w 1198549"/>
                    <a:gd name="connsiteY7" fmla="*/ 1065493 h 1312042"/>
                    <a:gd name="connsiteX8" fmla="*/ 586951 w 1198549"/>
                    <a:gd name="connsiteY8" fmla="*/ 926022 h 1312042"/>
                    <a:gd name="connsiteX9" fmla="*/ 172098 w 1198549"/>
                    <a:gd name="connsiteY9" fmla="*/ 410169 h 1312042"/>
                    <a:gd name="connsiteX10" fmla="*/ 160231 w 1198549"/>
                    <a:gd name="connsiteY10" fmla="*/ 198312 h 1312042"/>
                    <a:gd name="connsiteX11" fmla="*/ 34501 w 1198549"/>
                    <a:gd name="connsiteY11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897579 w 1188971"/>
                    <a:gd name="connsiteY8" fmla="*/ 1075420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87002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78729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381"/>
                    <a:gd name="connsiteX1" fmla="*/ 4021 w 1188971"/>
                    <a:gd name="connsiteY1" fmla="*/ 167832 h 1312381"/>
                    <a:gd name="connsiteX2" fmla="*/ 106891 w 1188971"/>
                    <a:gd name="connsiteY2" fmla="*/ 457392 h 1312381"/>
                    <a:gd name="connsiteX3" fmla="*/ 468406 w 1188971"/>
                    <a:gd name="connsiteY3" fmla="*/ 952398 h 1312381"/>
                    <a:gd name="connsiteX4" fmla="*/ 988588 w 1188971"/>
                    <a:gd name="connsiteY4" fmla="*/ 1311439 h 1312381"/>
                    <a:gd name="connsiteX5" fmla="*/ 1129597 w 1188971"/>
                    <a:gd name="connsiteY5" fmla="*/ 1057223 h 1312381"/>
                    <a:gd name="connsiteX6" fmla="*/ 1186033 w 1188971"/>
                    <a:gd name="connsiteY6" fmla="*/ 929821 h 1312381"/>
                    <a:gd name="connsiteX7" fmla="*/ 1026129 w 1188971"/>
                    <a:gd name="connsiteY7" fmla="*/ 1012548 h 1312381"/>
                    <a:gd name="connsiteX8" fmla="*/ 914824 w 1188971"/>
                    <a:gd name="connsiteY8" fmla="*/ 1078729 h 1312381"/>
                    <a:gd name="connsiteX9" fmla="*/ 789411 w 1188971"/>
                    <a:gd name="connsiteY9" fmla="*/ 1065493 h 1312381"/>
                    <a:gd name="connsiteX10" fmla="*/ 586951 w 1188971"/>
                    <a:gd name="connsiteY10" fmla="*/ 926022 h 1312381"/>
                    <a:gd name="connsiteX11" fmla="*/ 172098 w 1188971"/>
                    <a:gd name="connsiteY11" fmla="*/ 410169 h 1312381"/>
                    <a:gd name="connsiteX12" fmla="*/ 160231 w 1188971"/>
                    <a:gd name="connsiteY12" fmla="*/ 198312 h 1312381"/>
                    <a:gd name="connsiteX13" fmla="*/ 34501 w 1188971"/>
                    <a:gd name="connsiteY13" fmla="*/ 192 h 1312381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4824 w 1188971"/>
                    <a:gd name="connsiteY8" fmla="*/ 1078729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9004 w 1188971"/>
                    <a:gd name="connsiteY8" fmla="*/ 1074317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9342"/>
                    <a:gd name="connsiteY0" fmla="*/ 192 h 1294909"/>
                    <a:gd name="connsiteX1" fmla="*/ 4021 w 1189342"/>
                    <a:gd name="connsiteY1" fmla="*/ 167832 h 1294909"/>
                    <a:gd name="connsiteX2" fmla="*/ 106891 w 1189342"/>
                    <a:gd name="connsiteY2" fmla="*/ 457392 h 1294909"/>
                    <a:gd name="connsiteX3" fmla="*/ 468406 w 1189342"/>
                    <a:gd name="connsiteY3" fmla="*/ 952398 h 1294909"/>
                    <a:gd name="connsiteX4" fmla="*/ 992768 w 1189342"/>
                    <a:gd name="connsiteY4" fmla="*/ 1293790 h 1294909"/>
                    <a:gd name="connsiteX5" fmla="*/ 1137958 w 1189342"/>
                    <a:gd name="connsiteY5" fmla="*/ 1061635 h 1294909"/>
                    <a:gd name="connsiteX6" fmla="*/ 1186033 w 1189342"/>
                    <a:gd name="connsiteY6" fmla="*/ 929821 h 1294909"/>
                    <a:gd name="connsiteX7" fmla="*/ 1026129 w 1189342"/>
                    <a:gd name="connsiteY7" fmla="*/ 1012548 h 1294909"/>
                    <a:gd name="connsiteX8" fmla="*/ 919004 w 1189342"/>
                    <a:gd name="connsiteY8" fmla="*/ 1074317 h 1294909"/>
                    <a:gd name="connsiteX9" fmla="*/ 789411 w 1189342"/>
                    <a:gd name="connsiteY9" fmla="*/ 1065493 h 1294909"/>
                    <a:gd name="connsiteX10" fmla="*/ 586951 w 1189342"/>
                    <a:gd name="connsiteY10" fmla="*/ 926022 h 1294909"/>
                    <a:gd name="connsiteX11" fmla="*/ 172098 w 1189342"/>
                    <a:gd name="connsiteY11" fmla="*/ 410169 h 1294909"/>
                    <a:gd name="connsiteX12" fmla="*/ 160231 w 1189342"/>
                    <a:gd name="connsiteY12" fmla="*/ 198312 h 1294909"/>
                    <a:gd name="connsiteX13" fmla="*/ 34501 w 1189342"/>
                    <a:gd name="connsiteY13" fmla="*/ 192 h 1294909"/>
                    <a:gd name="connsiteX0" fmla="*/ 34501 w 1217588"/>
                    <a:gd name="connsiteY0" fmla="*/ 192 h 1294909"/>
                    <a:gd name="connsiteX1" fmla="*/ 4021 w 1217588"/>
                    <a:gd name="connsiteY1" fmla="*/ 167832 h 1294909"/>
                    <a:gd name="connsiteX2" fmla="*/ 106891 w 1217588"/>
                    <a:gd name="connsiteY2" fmla="*/ 457392 h 1294909"/>
                    <a:gd name="connsiteX3" fmla="*/ 468406 w 1217588"/>
                    <a:gd name="connsiteY3" fmla="*/ 952398 h 1294909"/>
                    <a:gd name="connsiteX4" fmla="*/ 992768 w 1217588"/>
                    <a:gd name="connsiteY4" fmla="*/ 1293790 h 1294909"/>
                    <a:gd name="connsiteX5" fmla="*/ 1137958 w 1217588"/>
                    <a:gd name="connsiteY5" fmla="*/ 1061635 h 1294909"/>
                    <a:gd name="connsiteX6" fmla="*/ 1215296 w 1217588"/>
                    <a:gd name="connsiteY6" fmla="*/ 916585 h 1294909"/>
                    <a:gd name="connsiteX7" fmla="*/ 1026129 w 1217588"/>
                    <a:gd name="connsiteY7" fmla="*/ 1012548 h 1294909"/>
                    <a:gd name="connsiteX8" fmla="*/ 919004 w 1217588"/>
                    <a:gd name="connsiteY8" fmla="*/ 1074317 h 1294909"/>
                    <a:gd name="connsiteX9" fmla="*/ 789411 w 1217588"/>
                    <a:gd name="connsiteY9" fmla="*/ 1065493 h 1294909"/>
                    <a:gd name="connsiteX10" fmla="*/ 586951 w 1217588"/>
                    <a:gd name="connsiteY10" fmla="*/ 926022 h 1294909"/>
                    <a:gd name="connsiteX11" fmla="*/ 172098 w 1217588"/>
                    <a:gd name="connsiteY11" fmla="*/ 410169 h 1294909"/>
                    <a:gd name="connsiteX12" fmla="*/ 160231 w 1217588"/>
                    <a:gd name="connsiteY12" fmla="*/ 198312 h 1294909"/>
                    <a:gd name="connsiteX13" fmla="*/ 34501 w 1217588"/>
                    <a:gd name="connsiteY13" fmla="*/ 192 h 1294909"/>
                    <a:gd name="connsiteX0" fmla="*/ 34501 w 1262823"/>
                    <a:gd name="connsiteY0" fmla="*/ 192 h 1294909"/>
                    <a:gd name="connsiteX1" fmla="*/ 4021 w 1262823"/>
                    <a:gd name="connsiteY1" fmla="*/ 167832 h 1294909"/>
                    <a:gd name="connsiteX2" fmla="*/ 106891 w 1262823"/>
                    <a:gd name="connsiteY2" fmla="*/ 457392 h 1294909"/>
                    <a:gd name="connsiteX3" fmla="*/ 468406 w 1262823"/>
                    <a:gd name="connsiteY3" fmla="*/ 952398 h 1294909"/>
                    <a:gd name="connsiteX4" fmla="*/ 992768 w 1262823"/>
                    <a:gd name="connsiteY4" fmla="*/ 1293790 h 1294909"/>
                    <a:gd name="connsiteX5" fmla="*/ 1137958 w 1262823"/>
                    <a:gd name="connsiteY5" fmla="*/ 1061635 h 1294909"/>
                    <a:gd name="connsiteX6" fmla="*/ 1261281 w 1262823"/>
                    <a:gd name="connsiteY6" fmla="*/ 903349 h 1294909"/>
                    <a:gd name="connsiteX7" fmla="*/ 1026129 w 1262823"/>
                    <a:gd name="connsiteY7" fmla="*/ 1012548 h 1294909"/>
                    <a:gd name="connsiteX8" fmla="*/ 919004 w 1262823"/>
                    <a:gd name="connsiteY8" fmla="*/ 1074317 h 1294909"/>
                    <a:gd name="connsiteX9" fmla="*/ 789411 w 1262823"/>
                    <a:gd name="connsiteY9" fmla="*/ 1065493 h 1294909"/>
                    <a:gd name="connsiteX10" fmla="*/ 586951 w 1262823"/>
                    <a:gd name="connsiteY10" fmla="*/ 926022 h 1294909"/>
                    <a:gd name="connsiteX11" fmla="*/ 172098 w 1262823"/>
                    <a:gd name="connsiteY11" fmla="*/ 410169 h 1294909"/>
                    <a:gd name="connsiteX12" fmla="*/ 160231 w 1262823"/>
                    <a:gd name="connsiteY12" fmla="*/ 198312 h 1294909"/>
                    <a:gd name="connsiteX13" fmla="*/ 34501 w 1262823"/>
                    <a:gd name="connsiteY13" fmla="*/ 192 h 1294909"/>
                    <a:gd name="connsiteX0" fmla="*/ 34501 w 1246310"/>
                    <a:gd name="connsiteY0" fmla="*/ 192 h 1294909"/>
                    <a:gd name="connsiteX1" fmla="*/ 4021 w 1246310"/>
                    <a:gd name="connsiteY1" fmla="*/ 167832 h 1294909"/>
                    <a:gd name="connsiteX2" fmla="*/ 106891 w 1246310"/>
                    <a:gd name="connsiteY2" fmla="*/ 457392 h 1294909"/>
                    <a:gd name="connsiteX3" fmla="*/ 468406 w 1246310"/>
                    <a:gd name="connsiteY3" fmla="*/ 952398 h 1294909"/>
                    <a:gd name="connsiteX4" fmla="*/ 992768 w 1246310"/>
                    <a:gd name="connsiteY4" fmla="*/ 1293790 h 1294909"/>
                    <a:gd name="connsiteX5" fmla="*/ 1137958 w 1246310"/>
                    <a:gd name="connsiteY5" fmla="*/ 1061635 h 1294909"/>
                    <a:gd name="connsiteX6" fmla="*/ 1244559 w 1246310"/>
                    <a:gd name="connsiteY6" fmla="*/ 850404 h 1294909"/>
                    <a:gd name="connsiteX7" fmla="*/ 1026129 w 1246310"/>
                    <a:gd name="connsiteY7" fmla="*/ 1012548 h 1294909"/>
                    <a:gd name="connsiteX8" fmla="*/ 919004 w 1246310"/>
                    <a:gd name="connsiteY8" fmla="*/ 1074317 h 1294909"/>
                    <a:gd name="connsiteX9" fmla="*/ 789411 w 1246310"/>
                    <a:gd name="connsiteY9" fmla="*/ 1065493 h 1294909"/>
                    <a:gd name="connsiteX10" fmla="*/ 586951 w 1246310"/>
                    <a:gd name="connsiteY10" fmla="*/ 926022 h 1294909"/>
                    <a:gd name="connsiteX11" fmla="*/ 172098 w 1246310"/>
                    <a:gd name="connsiteY11" fmla="*/ 410169 h 1294909"/>
                    <a:gd name="connsiteX12" fmla="*/ 160231 w 1246310"/>
                    <a:gd name="connsiteY12" fmla="*/ 198312 h 1294909"/>
                    <a:gd name="connsiteX13" fmla="*/ 34501 w 1246310"/>
                    <a:gd name="connsiteY13" fmla="*/ 192 h 1294909"/>
                    <a:gd name="connsiteX0" fmla="*/ 34501 w 1247199"/>
                    <a:gd name="connsiteY0" fmla="*/ 192 h 1295135"/>
                    <a:gd name="connsiteX1" fmla="*/ 4021 w 1247199"/>
                    <a:gd name="connsiteY1" fmla="*/ 167832 h 1295135"/>
                    <a:gd name="connsiteX2" fmla="*/ 106891 w 1247199"/>
                    <a:gd name="connsiteY2" fmla="*/ 457392 h 1295135"/>
                    <a:gd name="connsiteX3" fmla="*/ 468406 w 1247199"/>
                    <a:gd name="connsiteY3" fmla="*/ 952398 h 1295135"/>
                    <a:gd name="connsiteX4" fmla="*/ 992768 w 1247199"/>
                    <a:gd name="connsiteY4" fmla="*/ 1293790 h 1295135"/>
                    <a:gd name="connsiteX5" fmla="*/ 1179763 w 1247199"/>
                    <a:gd name="connsiteY5" fmla="*/ 1070460 h 1295135"/>
                    <a:gd name="connsiteX6" fmla="*/ 1244559 w 1247199"/>
                    <a:gd name="connsiteY6" fmla="*/ 850404 h 1295135"/>
                    <a:gd name="connsiteX7" fmla="*/ 1026129 w 1247199"/>
                    <a:gd name="connsiteY7" fmla="*/ 1012548 h 1295135"/>
                    <a:gd name="connsiteX8" fmla="*/ 919004 w 1247199"/>
                    <a:gd name="connsiteY8" fmla="*/ 1074317 h 1295135"/>
                    <a:gd name="connsiteX9" fmla="*/ 789411 w 1247199"/>
                    <a:gd name="connsiteY9" fmla="*/ 1065493 h 1295135"/>
                    <a:gd name="connsiteX10" fmla="*/ 586951 w 1247199"/>
                    <a:gd name="connsiteY10" fmla="*/ 926022 h 1295135"/>
                    <a:gd name="connsiteX11" fmla="*/ 172098 w 1247199"/>
                    <a:gd name="connsiteY11" fmla="*/ 410169 h 1295135"/>
                    <a:gd name="connsiteX12" fmla="*/ 160231 w 1247199"/>
                    <a:gd name="connsiteY12" fmla="*/ 198312 h 1295135"/>
                    <a:gd name="connsiteX13" fmla="*/ 34501 w 1247199"/>
                    <a:gd name="connsiteY13" fmla="*/ 192 h 1295135"/>
                    <a:gd name="connsiteX0" fmla="*/ 34501 w 1246101"/>
                    <a:gd name="connsiteY0" fmla="*/ 192 h 1294619"/>
                    <a:gd name="connsiteX1" fmla="*/ 4021 w 1246101"/>
                    <a:gd name="connsiteY1" fmla="*/ 167832 h 1294619"/>
                    <a:gd name="connsiteX2" fmla="*/ 106891 w 1246101"/>
                    <a:gd name="connsiteY2" fmla="*/ 457392 h 1294619"/>
                    <a:gd name="connsiteX3" fmla="*/ 468406 w 1246101"/>
                    <a:gd name="connsiteY3" fmla="*/ 952398 h 1294619"/>
                    <a:gd name="connsiteX4" fmla="*/ 992768 w 1246101"/>
                    <a:gd name="connsiteY4" fmla="*/ 1293790 h 1294619"/>
                    <a:gd name="connsiteX5" fmla="*/ 1121237 w 1246101"/>
                    <a:gd name="connsiteY5" fmla="*/ 1048399 h 1294619"/>
                    <a:gd name="connsiteX6" fmla="*/ 1244559 w 1246101"/>
                    <a:gd name="connsiteY6" fmla="*/ 850404 h 1294619"/>
                    <a:gd name="connsiteX7" fmla="*/ 1026129 w 1246101"/>
                    <a:gd name="connsiteY7" fmla="*/ 1012548 h 1294619"/>
                    <a:gd name="connsiteX8" fmla="*/ 919004 w 1246101"/>
                    <a:gd name="connsiteY8" fmla="*/ 1074317 h 1294619"/>
                    <a:gd name="connsiteX9" fmla="*/ 789411 w 1246101"/>
                    <a:gd name="connsiteY9" fmla="*/ 1065493 h 1294619"/>
                    <a:gd name="connsiteX10" fmla="*/ 586951 w 1246101"/>
                    <a:gd name="connsiteY10" fmla="*/ 926022 h 1294619"/>
                    <a:gd name="connsiteX11" fmla="*/ 172098 w 1246101"/>
                    <a:gd name="connsiteY11" fmla="*/ 410169 h 1294619"/>
                    <a:gd name="connsiteX12" fmla="*/ 160231 w 1246101"/>
                    <a:gd name="connsiteY12" fmla="*/ 198312 h 1294619"/>
                    <a:gd name="connsiteX13" fmla="*/ 34501 w 1246101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19004 w 1246507"/>
                    <a:gd name="connsiteY8" fmla="*/ 1074317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8590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55392 w 1254732"/>
                    <a:gd name="connsiteY7" fmla="*/ 1012548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30309 w 1254732"/>
                    <a:gd name="connsiteY7" fmla="*/ 950779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72114 w 1254732"/>
                    <a:gd name="connsiteY7" fmla="*/ 972840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54732" h="1294619">
                      <a:moveTo>
                        <a:pt x="34501" y="192"/>
                      </a:moveTo>
                      <a:cubicBezTo>
                        <a:pt x="8466" y="-4888"/>
                        <a:pt x="-8044" y="91632"/>
                        <a:pt x="4021" y="167832"/>
                      </a:cubicBezTo>
                      <a:cubicBezTo>
                        <a:pt x="16086" y="244032"/>
                        <a:pt x="29494" y="326631"/>
                        <a:pt x="106891" y="457392"/>
                      </a:cubicBezTo>
                      <a:cubicBezTo>
                        <a:pt x="184288" y="588153"/>
                        <a:pt x="320760" y="812998"/>
                        <a:pt x="468406" y="952398"/>
                      </a:cubicBezTo>
                      <a:cubicBezTo>
                        <a:pt x="616052" y="1091798"/>
                        <a:pt x="879086" y="1277790"/>
                        <a:pt x="992768" y="1293790"/>
                      </a:cubicBezTo>
                      <a:cubicBezTo>
                        <a:pt x="1106450" y="1309790"/>
                        <a:pt x="1138757" y="1089390"/>
                        <a:pt x="1150501" y="1048399"/>
                      </a:cubicBezTo>
                      <a:cubicBezTo>
                        <a:pt x="1162245" y="1007408"/>
                        <a:pt x="1269903" y="830551"/>
                        <a:pt x="1252920" y="823932"/>
                      </a:cubicBezTo>
                      <a:cubicBezTo>
                        <a:pt x="1235937" y="817314"/>
                        <a:pt x="1116009" y="939750"/>
                        <a:pt x="1072114" y="972840"/>
                      </a:cubicBezTo>
                      <a:cubicBezTo>
                        <a:pt x="1024038" y="997107"/>
                        <a:pt x="996343" y="1035435"/>
                        <a:pt x="956629" y="1043432"/>
                      </a:cubicBezTo>
                      <a:cubicBezTo>
                        <a:pt x="890525" y="1066044"/>
                        <a:pt x="858426" y="1091772"/>
                        <a:pt x="810313" y="1069906"/>
                      </a:cubicBezTo>
                      <a:cubicBezTo>
                        <a:pt x="774741" y="1021568"/>
                        <a:pt x="680778" y="1027154"/>
                        <a:pt x="574409" y="917198"/>
                      </a:cubicBezTo>
                      <a:cubicBezTo>
                        <a:pt x="468040" y="807242"/>
                        <a:pt x="243218" y="531454"/>
                        <a:pt x="172098" y="410169"/>
                      </a:cubicBezTo>
                      <a:cubicBezTo>
                        <a:pt x="100978" y="288884"/>
                        <a:pt x="183164" y="266641"/>
                        <a:pt x="160231" y="198312"/>
                      </a:cubicBezTo>
                      <a:cubicBezTo>
                        <a:pt x="137298" y="129983"/>
                        <a:pt x="60536" y="5272"/>
                        <a:pt x="34501" y="192"/>
                      </a:cubicBezTo>
                      <a:close/>
                    </a:path>
                  </a:pathLst>
                </a:custGeom>
                <a:solidFill>
                  <a:srgbClr val="C7DC83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6" name="椭圆 315"/>
                <p:cNvSpPr/>
                <p:nvPr/>
              </p:nvSpPr>
              <p:spPr>
                <a:xfrm rot="21172904">
                  <a:off x="1810847" y="2403903"/>
                  <a:ext cx="287242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7" name="椭圆 316"/>
                <p:cNvSpPr/>
                <p:nvPr/>
              </p:nvSpPr>
              <p:spPr>
                <a:xfrm rot="20701164">
                  <a:off x="2552240" y="3579377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8" name="椭圆 317"/>
                <p:cNvSpPr/>
                <p:nvPr/>
              </p:nvSpPr>
              <p:spPr>
                <a:xfrm rot="19798673">
                  <a:off x="2679852" y="3481199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椭圆 318"/>
                <p:cNvSpPr/>
                <p:nvPr/>
              </p:nvSpPr>
              <p:spPr>
                <a:xfrm rot="18270662">
                  <a:off x="2916619" y="3351964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0" name="椭圆 319"/>
                <p:cNvSpPr/>
                <p:nvPr/>
              </p:nvSpPr>
              <p:spPr>
                <a:xfrm rot="17803639">
                  <a:off x="2885775" y="3366115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1" name="椭圆 320"/>
                <p:cNvSpPr/>
                <p:nvPr/>
              </p:nvSpPr>
              <p:spPr>
                <a:xfrm rot="21172904">
                  <a:off x="1843072" y="2282648"/>
                  <a:ext cx="207495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2" name="椭圆 321"/>
                <p:cNvSpPr/>
                <p:nvPr/>
              </p:nvSpPr>
              <p:spPr>
                <a:xfrm rot="2503115">
                  <a:off x="2749585" y="3845944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任意多边形 322"/>
                <p:cNvSpPr/>
                <p:nvPr/>
              </p:nvSpPr>
              <p:spPr>
                <a:xfrm rot="20846767">
                  <a:off x="3132155" y="3158467"/>
                  <a:ext cx="435586" cy="35214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486D2C"/>
                </a:solidFill>
                <a:ln>
                  <a:noFill/>
                </a:ln>
                <a:effectLst>
                  <a:innerShdw blurRad="63500" dist="50800" dir="16200000">
                    <a:srgbClr val="486D2C">
                      <a:alpha val="50000"/>
                    </a:srgbClr>
                  </a:innerShdw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4" name="任意多边形 323"/>
                <p:cNvSpPr/>
                <p:nvPr/>
              </p:nvSpPr>
              <p:spPr>
                <a:xfrm rot="2260229">
                  <a:off x="3139473" y="3469355"/>
                  <a:ext cx="257685" cy="20832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6C8D3D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5" name="椭圆 324"/>
                <p:cNvSpPr/>
                <p:nvPr/>
              </p:nvSpPr>
              <p:spPr>
                <a:xfrm rot="3260918">
                  <a:off x="2815202" y="3730545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6" name="椭圆 325"/>
                <p:cNvSpPr/>
                <p:nvPr/>
              </p:nvSpPr>
              <p:spPr>
                <a:xfrm rot="7095940">
                  <a:off x="2927194" y="358846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7" name="椭圆 326"/>
                <p:cNvSpPr/>
                <p:nvPr/>
              </p:nvSpPr>
              <p:spPr>
                <a:xfrm rot="8262946">
                  <a:off x="3016219" y="3511920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8" name="椭圆 327"/>
                <p:cNvSpPr/>
                <p:nvPr/>
              </p:nvSpPr>
              <p:spPr>
                <a:xfrm rot="6387305">
                  <a:off x="3046630" y="3470977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椭圆 328"/>
                <p:cNvSpPr/>
                <p:nvPr/>
              </p:nvSpPr>
              <p:spPr>
                <a:xfrm rot="6387305">
                  <a:off x="3074128" y="340229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0" name="椭圆 329"/>
                <p:cNvSpPr/>
                <p:nvPr/>
              </p:nvSpPr>
              <p:spPr>
                <a:xfrm rot="4723945">
                  <a:off x="3107636" y="3253935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1" name="椭圆 330"/>
                <p:cNvSpPr/>
                <p:nvPr/>
              </p:nvSpPr>
              <p:spPr>
                <a:xfrm rot="6838728">
                  <a:off x="3033322" y="3483077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2" name="椭圆 331"/>
                <p:cNvSpPr/>
                <p:nvPr/>
              </p:nvSpPr>
              <p:spPr>
                <a:xfrm rot="6838728">
                  <a:off x="3180533" y="3427986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 rot="6838728">
                  <a:off x="3142155" y="3575064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4" name="椭圆 333"/>
                <p:cNvSpPr/>
                <p:nvPr/>
              </p:nvSpPr>
              <p:spPr>
                <a:xfrm rot="6838728">
                  <a:off x="3175450" y="3452937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5" name="椭圆 334"/>
                <p:cNvSpPr/>
                <p:nvPr/>
              </p:nvSpPr>
              <p:spPr>
                <a:xfrm rot="6838728">
                  <a:off x="3065012" y="3574725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6" name="椭圆 335"/>
                <p:cNvSpPr/>
                <p:nvPr/>
              </p:nvSpPr>
              <p:spPr>
                <a:xfrm rot="6838728">
                  <a:off x="3203958" y="3449376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7" name="椭圆 336"/>
                <p:cNvSpPr/>
                <p:nvPr/>
              </p:nvSpPr>
              <p:spPr>
                <a:xfrm rot="6838728">
                  <a:off x="3088968" y="3414301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2678622" y="3343338"/>
                  <a:ext cx="720092" cy="1027057"/>
                </a:xfrm>
                <a:custGeom>
                  <a:avLst/>
                  <a:gdLst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23875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4782 w 720092"/>
                    <a:gd name="connsiteY10" fmla="*/ 99822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20092" h="1027057">
                      <a:moveTo>
                        <a:pt x="720092" y="0"/>
                      </a:moveTo>
                      <a:cubicBezTo>
                        <a:pt x="696755" y="27146"/>
                        <a:pt x="673419" y="54293"/>
                        <a:pt x="655322" y="95250"/>
                      </a:cubicBezTo>
                      <a:cubicBezTo>
                        <a:pt x="637225" y="136207"/>
                        <a:pt x="632462" y="188595"/>
                        <a:pt x="611507" y="245745"/>
                      </a:cubicBezTo>
                      <a:cubicBezTo>
                        <a:pt x="590552" y="302895"/>
                        <a:pt x="542609" y="394018"/>
                        <a:pt x="529592" y="438150"/>
                      </a:cubicBezTo>
                      <a:cubicBezTo>
                        <a:pt x="516575" y="482282"/>
                        <a:pt x="542609" y="494348"/>
                        <a:pt x="533402" y="510540"/>
                      </a:cubicBezTo>
                      <a:cubicBezTo>
                        <a:pt x="524195" y="526732"/>
                        <a:pt x="501969" y="508635"/>
                        <a:pt x="474347" y="535305"/>
                      </a:cubicBezTo>
                      <a:cubicBezTo>
                        <a:pt x="446725" y="561975"/>
                        <a:pt x="396877" y="631825"/>
                        <a:pt x="367667" y="670560"/>
                      </a:cubicBezTo>
                      <a:cubicBezTo>
                        <a:pt x="338457" y="709295"/>
                        <a:pt x="318454" y="739775"/>
                        <a:pt x="299087" y="767715"/>
                      </a:cubicBezTo>
                      <a:cubicBezTo>
                        <a:pt x="279719" y="795655"/>
                        <a:pt x="267972" y="814705"/>
                        <a:pt x="251462" y="838200"/>
                      </a:cubicBezTo>
                      <a:cubicBezTo>
                        <a:pt x="234952" y="861695"/>
                        <a:pt x="217807" y="882015"/>
                        <a:pt x="200027" y="908685"/>
                      </a:cubicBezTo>
                      <a:cubicBezTo>
                        <a:pt x="182247" y="935355"/>
                        <a:pt x="164149" y="984568"/>
                        <a:pt x="144782" y="998220"/>
                      </a:cubicBezTo>
                      <a:cubicBezTo>
                        <a:pt x="125415" y="1011872"/>
                        <a:pt x="101285" y="988060"/>
                        <a:pt x="83822" y="990600"/>
                      </a:cubicBezTo>
                      <a:cubicBezTo>
                        <a:pt x="66359" y="993140"/>
                        <a:pt x="53977" y="1007745"/>
                        <a:pt x="40007" y="1013460"/>
                      </a:cubicBezTo>
                      <a:cubicBezTo>
                        <a:pt x="26037" y="1019175"/>
                        <a:pt x="-315" y="1032192"/>
                        <a:pt x="2" y="1024890"/>
                      </a:cubicBezTo>
                    </a:path>
                  </a:pathLst>
                </a:custGeom>
                <a:noFill/>
                <a:ln>
                  <a:solidFill>
                    <a:srgbClr val="871D25"/>
                  </a:solidFill>
                </a:ln>
                <a:effectLst>
                  <a:softEdge rad="63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342" name="文本框 341"/>
          <p:cNvSpPr txBox="1"/>
          <p:nvPr/>
        </p:nvSpPr>
        <p:spPr>
          <a:xfrm>
            <a:off x="266344" y="3848647"/>
            <a:ext cx="51700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3.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难点：辣椒梗的制作是难点，在设计时需要反复调试</a:t>
            </a:r>
            <a:endParaRPr lang="en-US" altLang="zh-CN" sz="1600" dirty="0" smtClean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  <a:p>
            <a:r>
              <a:rPr lang="en-US" altLang="zh-CN" sz="16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 </a:t>
            </a:r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  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有耐心的童鞋可以制作出比</a:t>
            </a:r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MOMO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更写实的小辣椒；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cxnSp>
        <p:nvCxnSpPr>
          <p:cNvPr id="343" name="直接连接符 342"/>
          <p:cNvCxnSpPr/>
          <p:nvPr/>
        </p:nvCxnSpPr>
        <p:spPr>
          <a:xfrm>
            <a:off x="0" y="5928754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4" name="文本框 343"/>
          <p:cNvSpPr txBox="1"/>
          <p:nvPr/>
        </p:nvSpPr>
        <p:spPr>
          <a:xfrm>
            <a:off x="243391" y="3302695"/>
            <a:ext cx="46650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2.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主要是使用渐变功能，仔细调整</a:t>
            </a:r>
            <a:r>
              <a:rPr lang="zh-CN" altLang="en-US" sz="16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就会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过度自然；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48548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矩形 155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8" name="图片 1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cxnSp>
        <p:nvCxnSpPr>
          <p:cNvPr id="343" name="直接连接符 342"/>
          <p:cNvCxnSpPr/>
          <p:nvPr/>
        </p:nvCxnSpPr>
        <p:spPr>
          <a:xfrm>
            <a:off x="0" y="5928754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5156462" y="1581247"/>
            <a:ext cx="2031325" cy="974440"/>
            <a:chOff x="4807670" y="1967749"/>
            <a:chExt cx="2031325" cy="974440"/>
          </a:xfrm>
        </p:grpSpPr>
        <p:sp>
          <p:nvSpPr>
            <p:cNvPr id="104" name="文本框 103"/>
            <p:cNvSpPr txBox="1"/>
            <p:nvPr/>
          </p:nvSpPr>
          <p:spPr>
            <a:xfrm>
              <a:off x="5239562" y="1967749"/>
              <a:ext cx="75373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>
                      <a:lumMod val="25000"/>
                    </a:schemeClr>
                  </a:solidFill>
                  <a:latin typeface="方正细圆简体" panose="02010601030101010101" pitchFamily="2" charset="-122"/>
                  <a:ea typeface="方正细圆简体" panose="02010601030101010101" pitchFamily="2" charset="-122"/>
                </a:rPr>
                <a:t>SO</a:t>
              </a:r>
              <a:endParaRPr lang="zh-CN" altLang="en-US" sz="32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5835194" y="201617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2">
                      <a:lumMod val="25000"/>
                    </a:schemeClr>
                  </a:solidFill>
                  <a:latin typeface="方正细圆简体" panose="02010601030101010101" pitchFamily="2" charset="-122"/>
                  <a:ea typeface="方正细圆简体" panose="02010601030101010101" pitchFamily="2" charset="-122"/>
                </a:rPr>
                <a:t>，</a:t>
              </a:r>
              <a:endParaRPr lang="zh-CN" altLang="en-US" sz="24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endParaRPr>
            </a:p>
          </p:txBody>
        </p:sp>
        <p:sp>
          <p:nvSpPr>
            <p:cNvPr id="345" name="文本框 344"/>
            <p:cNvSpPr txBox="1"/>
            <p:nvPr/>
          </p:nvSpPr>
          <p:spPr>
            <a:xfrm>
              <a:off x="4807670" y="2480524"/>
              <a:ext cx="20313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2">
                      <a:lumMod val="25000"/>
                    </a:schemeClr>
                  </a:solidFill>
                  <a:latin typeface="方正细圆简体" panose="02010601030101010101" pitchFamily="2" charset="-122"/>
                  <a:ea typeface="方正细圆简体" panose="02010601030101010101" pitchFamily="2" charset="-122"/>
                </a:rPr>
                <a:t>下次画什么？</a:t>
              </a:r>
              <a:endParaRPr lang="zh-CN" altLang="en-US" sz="24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endParaRPr>
            </a:p>
          </p:txBody>
        </p:sp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29240" y="2791360"/>
            <a:ext cx="2827222" cy="2062796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4"/>
          <a:srcRect l="2163" r="5102"/>
          <a:stretch/>
        </p:blipFill>
        <p:spPr>
          <a:xfrm>
            <a:off x="6928701" y="2810421"/>
            <a:ext cx="2912883" cy="203125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66358" y="4468838"/>
            <a:ext cx="1053953" cy="1070251"/>
          </a:xfrm>
          <a:prstGeom prst="rect">
            <a:avLst/>
          </a:prstGeom>
        </p:spPr>
      </p:pic>
      <p:sp>
        <p:nvSpPr>
          <p:cNvPr id="346" name="文本框 345"/>
          <p:cNvSpPr txBox="1"/>
          <p:nvPr/>
        </p:nvSpPr>
        <p:spPr>
          <a:xfrm>
            <a:off x="2812031" y="4923547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2">
                    <a:lumMod val="25000"/>
                  </a:schemeClr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</a:rPr>
              <a:t>辣椒炒肉？</a:t>
            </a:r>
            <a:endParaRPr lang="zh-CN" altLang="en-US" dirty="0">
              <a:solidFill>
                <a:schemeClr val="bg2">
                  <a:lumMod val="25000"/>
                </a:schemeClr>
              </a:solidFill>
              <a:latin typeface="方正兰亭黑_GBK" panose="02000000000000000000" pitchFamily="2" charset="-122"/>
              <a:ea typeface="方正兰亭黑_GBK" panose="02000000000000000000" pitchFamily="2" charset="-122"/>
            </a:endParaRPr>
          </a:p>
        </p:txBody>
      </p:sp>
      <p:sp>
        <p:nvSpPr>
          <p:cNvPr id="349" name="文本框 348"/>
          <p:cNvSpPr txBox="1"/>
          <p:nvPr/>
        </p:nvSpPr>
        <p:spPr>
          <a:xfrm>
            <a:off x="7820775" y="4923547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2">
                    <a:lumMod val="25000"/>
                  </a:schemeClr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</a:rPr>
              <a:t>剁椒鱼头？</a:t>
            </a:r>
            <a:endParaRPr lang="zh-CN" altLang="en-US" dirty="0">
              <a:solidFill>
                <a:schemeClr val="bg2">
                  <a:lumMod val="25000"/>
                </a:schemeClr>
              </a:solidFill>
              <a:latin typeface="方正兰亭黑_GBK" panose="02000000000000000000" pitchFamily="2" charset="-122"/>
              <a:ea typeface="方正兰亭黑_GBK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01354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138756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4454953" y="578493"/>
            <a:ext cx="32367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MOMO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手绘课程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1393052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矩形 155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8" name="图片 1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>
            <a:off x="3042534" y="4211064"/>
            <a:ext cx="4347579" cy="1631356"/>
            <a:chOff x="5085517" y="1329252"/>
            <a:chExt cx="7204115" cy="2703223"/>
          </a:xfrm>
        </p:grpSpPr>
        <p:sp>
          <p:nvSpPr>
            <p:cNvPr id="159" name="任意多边形 158"/>
            <p:cNvSpPr/>
            <p:nvPr/>
          </p:nvSpPr>
          <p:spPr>
            <a:xfrm rot="20393632">
              <a:off x="6282594" y="1645732"/>
              <a:ext cx="5743856" cy="1430472"/>
            </a:xfrm>
            <a:custGeom>
              <a:avLst/>
              <a:gdLst>
                <a:gd name="connsiteX0" fmla="*/ 0 w 6085840"/>
                <a:gd name="connsiteY0" fmla="*/ 447040 h 1414908"/>
                <a:gd name="connsiteX1" fmla="*/ 375920 w 6085840"/>
                <a:gd name="connsiteY1" fmla="*/ 436880 h 1414908"/>
                <a:gd name="connsiteX2" fmla="*/ 812800 w 6085840"/>
                <a:gd name="connsiteY2" fmla="*/ 873760 h 1414908"/>
                <a:gd name="connsiteX3" fmla="*/ 1229360 w 6085840"/>
                <a:gd name="connsiteY3" fmla="*/ 1066800 h 1414908"/>
                <a:gd name="connsiteX4" fmla="*/ 1554480 w 6085840"/>
                <a:gd name="connsiteY4" fmla="*/ 1290320 h 1414908"/>
                <a:gd name="connsiteX5" fmla="*/ 2265680 w 6085840"/>
                <a:gd name="connsiteY5" fmla="*/ 1412240 h 1414908"/>
                <a:gd name="connsiteX6" fmla="*/ 4023360 w 6085840"/>
                <a:gd name="connsiteY6" fmla="*/ 1178560 h 1414908"/>
                <a:gd name="connsiteX7" fmla="*/ 5120640 w 6085840"/>
                <a:gd name="connsiteY7" fmla="*/ 721360 h 1414908"/>
                <a:gd name="connsiteX8" fmla="*/ 6085840 w 6085840"/>
                <a:gd name="connsiteY8" fmla="*/ 0 h 1414908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737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483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299208"/>
                <a:gd name="connsiteX1" fmla="*/ 375920 w 6085840"/>
                <a:gd name="connsiteY1" fmla="*/ 436880 h 1299208"/>
                <a:gd name="connsiteX2" fmla="*/ 812800 w 6085840"/>
                <a:gd name="connsiteY2" fmla="*/ 848360 h 1299208"/>
                <a:gd name="connsiteX3" fmla="*/ 1137920 w 6085840"/>
                <a:gd name="connsiteY3" fmla="*/ 1092200 h 1299208"/>
                <a:gd name="connsiteX4" fmla="*/ 1554480 w 6085840"/>
                <a:gd name="connsiteY4" fmla="*/ 1290320 h 1299208"/>
                <a:gd name="connsiteX5" fmla="*/ 3129310 w 6085840"/>
                <a:gd name="connsiteY5" fmla="*/ 1256270 h 1299208"/>
                <a:gd name="connsiteX6" fmla="*/ 4023360 w 6085840"/>
                <a:gd name="connsiteY6" fmla="*/ 1178560 h 1299208"/>
                <a:gd name="connsiteX7" fmla="*/ 5120640 w 6085840"/>
                <a:gd name="connsiteY7" fmla="*/ 721360 h 1299208"/>
                <a:gd name="connsiteX8" fmla="*/ 6085840 w 6085840"/>
                <a:gd name="connsiteY8" fmla="*/ 0 h 1299208"/>
                <a:gd name="connsiteX0" fmla="*/ 0 w 6085840"/>
                <a:gd name="connsiteY0" fmla="*/ 447040 h 1322978"/>
                <a:gd name="connsiteX1" fmla="*/ 375920 w 6085840"/>
                <a:gd name="connsiteY1" fmla="*/ 436880 h 1322978"/>
                <a:gd name="connsiteX2" fmla="*/ 812800 w 6085840"/>
                <a:gd name="connsiteY2" fmla="*/ 848360 h 1322978"/>
                <a:gd name="connsiteX3" fmla="*/ 1137920 w 6085840"/>
                <a:gd name="connsiteY3" fmla="*/ 1092200 h 1322978"/>
                <a:gd name="connsiteX4" fmla="*/ 1554480 w 6085840"/>
                <a:gd name="connsiteY4" fmla="*/ 1290320 h 1322978"/>
                <a:gd name="connsiteX5" fmla="*/ 3129310 w 6085840"/>
                <a:gd name="connsiteY5" fmla="*/ 1256270 h 1322978"/>
                <a:gd name="connsiteX6" fmla="*/ 4023360 w 6085840"/>
                <a:gd name="connsiteY6" fmla="*/ 1178560 h 1322978"/>
                <a:gd name="connsiteX7" fmla="*/ 5120640 w 6085840"/>
                <a:gd name="connsiteY7" fmla="*/ 721360 h 1322978"/>
                <a:gd name="connsiteX8" fmla="*/ 6085840 w 6085840"/>
                <a:gd name="connsiteY8" fmla="*/ 0 h 1322978"/>
                <a:gd name="connsiteX0" fmla="*/ 0 w 6085840"/>
                <a:gd name="connsiteY0" fmla="*/ 447040 h 1394599"/>
                <a:gd name="connsiteX1" fmla="*/ 375920 w 6085840"/>
                <a:gd name="connsiteY1" fmla="*/ 436880 h 1394599"/>
                <a:gd name="connsiteX2" fmla="*/ 812800 w 6085840"/>
                <a:gd name="connsiteY2" fmla="*/ 848360 h 1394599"/>
                <a:gd name="connsiteX3" fmla="*/ 1137920 w 6085840"/>
                <a:gd name="connsiteY3" fmla="*/ 1092200 h 1394599"/>
                <a:gd name="connsiteX4" fmla="*/ 1554480 w 6085840"/>
                <a:gd name="connsiteY4" fmla="*/ 1290320 h 1394599"/>
                <a:gd name="connsiteX5" fmla="*/ 3260883 w 6085840"/>
                <a:gd name="connsiteY5" fmla="*/ 1353614 h 1394599"/>
                <a:gd name="connsiteX6" fmla="*/ 4023360 w 6085840"/>
                <a:gd name="connsiteY6" fmla="*/ 1178560 h 1394599"/>
                <a:gd name="connsiteX7" fmla="*/ 5120640 w 6085840"/>
                <a:gd name="connsiteY7" fmla="*/ 721360 h 1394599"/>
                <a:gd name="connsiteX8" fmla="*/ 6085840 w 6085840"/>
                <a:gd name="connsiteY8" fmla="*/ 0 h 1394599"/>
                <a:gd name="connsiteX0" fmla="*/ 0 w 6085840"/>
                <a:gd name="connsiteY0" fmla="*/ 447040 h 1443123"/>
                <a:gd name="connsiteX1" fmla="*/ 375920 w 6085840"/>
                <a:gd name="connsiteY1" fmla="*/ 436880 h 1443123"/>
                <a:gd name="connsiteX2" fmla="*/ 812800 w 6085840"/>
                <a:gd name="connsiteY2" fmla="*/ 848360 h 1443123"/>
                <a:gd name="connsiteX3" fmla="*/ 1137920 w 6085840"/>
                <a:gd name="connsiteY3" fmla="*/ 1092200 h 1443123"/>
                <a:gd name="connsiteX4" fmla="*/ 2447461 w 6085840"/>
                <a:gd name="connsiteY4" fmla="*/ 1430333 h 1443123"/>
                <a:gd name="connsiteX5" fmla="*/ 3260883 w 6085840"/>
                <a:gd name="connsiteY5" fmla="*/ 1353614 h 1443123"/>
                <a:gd name="connsiteX6" fmla="*/ 4023360 w 6085840"/>
                <a:gd name="connsiteY6" fmla="*/ 1178560 h 1443123"/>
                <a:gd name="connsiteX7" fmla="*/ 5120640 w 6085840"/>
                <a:gd name="connsiteY7" fmla="*/ 721360 h 1443123"/>
                <a:gd name="connsiteX8" fmla="*/ 6085840 w 6085840"/>
                <a:gd name="connsiteY8" fmla="*/ 0 h 1443123"/>
                <a:gd name="connsiteX0" fmla="*/ 0 w 6085840"/>
                <a:gd name="connsiteY0" fmla="*/ 447040 h 1438232"/>
                <a:gd name="connsiteX1" fmla="*/ 375920 w 6085840"/>
                <a:gd name="connsiteY1" fmla="*/ 436880 h 1438232"/>
                <a:gd name="connsiteX2" fmla="*/ 812800 w 6085840"/>
                <a:gd name="connsiteY2" fmla="*/ 848360 h 1438232"/>
                <a:gd name="connsiteX3" fmla="*/ 1842794 w 6085840"/>
                <a:gd name="connsiteY3" fmla="*/ 1369905 h 1438232"/>
                <a:gd name="connsiteX4" fmla="*/ 2447461 w 6085840"/>
                <a:gd name="connsiteY4" fmla="*/ 1430333 h 1438232"/>
                <a:gd name="connsiteX5" fmla="*/ 3260883 w 6085840"/>
                <a:gd name="connsiteY5" fmla="*/ 1353614 h 1438232"/>
                <a:gd name="connsiteX6" fmla="*/ 4023360 w 6085840"/>
                <a:gd name="connsiteY6" fmla="*/ 1178560 h 1438232"/>
                <a:gd name="connsiteX7" fmla="*/ 5120640 w 6085840"/>
                <a:gd name="connsiteY7" fmla="*/ 721360 h 1438232"/>
                <a:gd name="connsiteX8" fmla="*/ 6085840 w 6085840"/>
                <a:gd name="connsiteY8" fmla="*/ 0 h 1438232"/>
                <a:gd name="connsiteX0" fmla="*/ 0 w 6085840"/>
                <a:gd name="connsiteY0" fmla="*/ 447040 h 1430472"/>
                <a:gd name="connsiteX1" fmla="*/ 375920 w 6085840"/>
                <a:gd name="connsiteY1" fmla="*/ 436880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6085840"/>
                <a:gd name="connsiteY0" fmla="*/ 447040 h 1430472"/>
                <a:gd name="connsiteX1" fmla="*/ 807582 w 6085840"/>
                <a:gd name="connsiteY1" fmla="*/ 1165373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5743856"/>
                <a:gd name="connsiteY0" fmla="*/ 1044346 h 1430472"/>
                <a:gd name="connsiteX1" fmla="*/ 465598 w 5743856"/>
                <a:gd name="connsiteY1" fmla="*/ 1165373 h 1430472"/>
                <a:gd name="connsiteX2" fmla="*/ 943366 w 5743856"/>
                <a:gd name="connsiteY2" fmla="*/ 1277076 h 1430472"/>
                <a:gd name="connsiteX3" fmla="*/ 1500810 w 5743856"/>
                <a:gd name="connsiteY3" fmla="*/ 1369905 h 1430472"/>
                <a:gd name="connsiteX4" fmla="*/ 2105477 w 5743856"/>
                <a:gd name="connsiteY4" fmla="*/ 1430333 h 1430472"/>
                <a:gd name="connsiteX5" fmla="*/ 2918899 w 5743856"/>
                <a:gd name="connsiteY5" fmla="*/ 1353614 h 1430472"/>
                <a:gd name="connsiteX6" fmla="*/ 3681376 w 5743856"/>
                <a:gd name="connsiteY6" fmla="*/ 1178560 h 1430472"/>
                <a:gd name="connsiteX7" fmla="*/ 4778656 w 5743856"/>
                <a:gd name="connsiteY7" fmla="*/ 721360 h 1430472"/>
                <a:gd name="connsiteX8" fmla="*/ 5743856 w 5743856"/>
                <a:gd name="connsiteY8" fmla="*/ 0 h 143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3856" h="1430472">
                  <a:moveTo>
                    <a:pt x="0" y="1044346"/>
                  </a:moveTo>
                  <a:cubicBezTo>
                    <a:pt x="120226" y="1003706"/>
                    <a:pt x="308370" y="1126585"/>
                    <a:pt x="465598" y="1165373"/>
                  </a:cubicBezTo>
                  <a:cubicBezTo>
                    <a:pt x="622826" y="1204161"/>
                    <a:pt x="770831" y="1242987"/>
                    <a:pt x="943366" y="1277076"/>
                  </a:cubicBezTo>
                  <a:cubicBezTo>
                    <a:pt x="1115901" y="1311165"/>
                    <a:pt x="1307125" y="1344362"/>
                    <a:pt x="1500810" y="1369905"/>
                  </a:cubicBezTo>
                  <a:cubicBezTo>
                    <a:pt x="1694495" y="1395448"/>
                    <a:pt x="1869129" y="1433048"/>
                    <a:pt x="2105477" y="1430333"/>
                  </a:cubicBezTo>
                  <a:cubicBezTo>
                    <a:pt x="2341825" y="1427618"/>
                    <a:pt x="2656249" y="1395576"/>
                    <a:pt x="2918899" y="1353614"/>
                  </a:cubicBezTo>
                  <a:cubicBezTo>
                    <a:pt x="3181549" y="1311652"/>
                    <a:pt x="3371417" y="1283936"/>
                    <a:pt x="3681376" y="1178560"/>
                  </a:cubicBezTo>
                  <a:cubicBezTo>
                    <a:pt x="3991335" y="1073184"/>
                    <a:pt x="4434909" y="917787"/>
                    <a:pt x="4778656" y="721360"/>
                  </a:cubicBezTo>
                  <a:cubicBezTo>
                    <a:pt x="5122403" y="524933"/>
                    <a:pt x="5433129" y="262466"/>
                    <a:pt x="5743856" y="0"/>
                  </a:cubicBezTo>
                </a:path>
              </a:pathLst>
            </a:custGeom>
            <a:noFill/>
            <a:ln w="117475">
              <a:gradFill>
                <a:gsLst>
                  <a:gs pos="0">
                    <a:srgbClr val="EB6961">
                      <a:alpha val="0"/>
                    </a:srgbClr>
                  </a:gs>
                  <a:gs pos="51000">
                    <a:srgbClr val="EB9893">
                      <a:alpha val="0"/>
                    </a:srgbClr>
                  </a:gs>
                  <a:gs pos="83000">
                    <a:srgbClr val="EB9893">
                      <a:alpha val="15000"/>
                    </a:srgbClr>
                  </a:gs>
                  <a:gs pos="100000">
                    <a:srgbClr val="EB9893">
                      <a:alpha val="0"/>
                    </a:srgbClr>
                  </a:gs>
                </a:gsLst>
                <a:lin ang="6000000" scaled="0"/>
              </a:gradFill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0" name="组合 159"/>
            <p:cNvGrpSpPr/>
            <p:nvPr/>
          </p:nvGrpSpPr>
          <p:grpSpPr>
            <a:xfrm>
              <a:off x="5085517" y="1329252"/>
              <a:ext cx="7204115" cy="2703223"/>
              <a:chOff x="962097" y="2164193"/>
              <a:chExt cx="10443628" cy="3918796"/>
            </a:xfrm>
          </p:grpSpPr>
          <p:sp>
            <p:nvSpPr>
              <p:cNvPr id="161" name="任意多边形 160"/>
              <p:cNvSpPr/>
              <p:nvPr/>
            </p:nvSpPr>
            <p:spPr>
              <a:xfrm rot="21078304">
                <a:off x="3103053" y="2540941"/>
                <a:ext cx="8302672" cy="2539595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solidFill>
                <a:srgbClr val="900B17"/>
              </a:solidFill>
              <a:ln>
                <a:noFill/>
              </a:ln>
              <a:effectLst>
                <a:softEdge rad="393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2" name="组合 161"/>
              <p:cNvGrpSpPr/>
              <p:nvPr/>
            </p:nvGrpSpPr>
            <p:grpSpPr>
              <a:xfrm>
                <a:off x="962097" y="2164193"/>
                <a:ext cx="9984764" cy="3918796"/>
                <a:chOff x="962097" y="2164193"/>
                <a:chExt cx="9984764" cy="3918796"/>
              </a:xfrm>
            </p:grpSpPr>
            <p:sp>
              <p:nvSpPr>
                <p:cNvPr id="163" name="椭圆 162"/>
                <p:cNvSpPr/>
                <p:nvPr/>
              </p:nvSpPr>
              <p:spPr>
                <a:xfrm>
                  <a:off x="962097" y="4925758"/>
                  <a:ext cx="7686995" cy="1157231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DFD5CE"/>
                    </a:gs>
                    <a:gs pos="55000">
                      <a:srgbClr val="816051"/>
                    </a:gs>
                    <a:gs pos="14000">
                      <a:srgbClr val="532C2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任意多边形 163"/>
                <p:cNvSpPr/>
                <p:nvPr/>
              </p:nvSpPr>
              <p:spPr>
                <a:xfrm>
                  <a:off x="2610272" y="2436513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100000">
                      <a:srgbClr val="8F0A15">
                        <a:lumMod val="96000"/>
                        <a:lumOff val="4000"/>
                      </a:srgbClr>
                    </a:gs>
                    <a:gs pos="27000">
                      <a:srgbClr val="E75040"/>
                    </a:gs>
                    <a:gs pos="11000">
                      <a:srgbClr val="E75040"/>
                    </a:gs>
                    <a:gs pos="0">
                      <a:srgbClr val="E75040"/>
                    </a:gs>
                    <a:gs pos="43000">
                      <a:srgbClr val="E8352D"/>
                    </a:gs>
                    <a:gs pos="100000">
                      <a:srgbClr val="530A0B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椭圆 164"/>
                <p:cNvSpPr/>
                <p:nvPr/>
              </p:nvSpPr>
              <p:spPr>
                <a:xfrm rot="19127706">
                  <a:off x="8523488" y="2920046"/>
                  <a:ext cx="2010719" cy="8545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840815">
                        <a:alpha val="39000"/>
                      </a:srgbClr>
                    </a:gs>
                    <a:gs pos="61000">
                      <a:srgbClr val="B02020">
                        <a:alpha val="58000"/>
                      </a:srgbClr>
                    </a:gs>
                  </a:gsLst>
                  <a:lin ang="2700000" scaled="1"/>
                  <a:tileRect/>
                </a:gra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" name="任意多边形 165"/>
                <p:cNvSpPr/>
                <p:nvPr/>
              </p:nvSpPr>
              <p:spPr>
                <a:xfrm>
                  <a:off x="3024340" y="2338032"/>
                  <a:ext cx="7542370" cy="2438892"/>
                </a:xfrm>
                <a:custGeom>
                  <a:avLst/>
                  <a:gdLst>
                    <a:gd name="connsiteX0" fmla="*/ 317697 w 7381932"/>
                    <a:gd name="connsiteY0" fmla="*/ 1164946 h 2387013"/>
                    <a:gd name="connsiteX1" fmla="*/ 96717 w 7381932"/>
                    <a:gd name="connsiteY1" fmla="*/ 1637386 h 2387013"/>
                    <a:gd name="connsiteX2" fmla="*/ 5277 w 7381932"/>
                    <a:gd name="connsiteY2" fmla="*/ 1896466 h 2387013"/>
                    <a:gd name="connsiteX3" fmla="*/ 241497 w 7381932"/>
                    <a:gd name="connsiteY3" fmla="*/ 2048866 h 2387013"/>
                    <a:gd name="connsiteX4" fmla="*/ 317697 w 7381932"/>
                    <a:gd name="connsiteY4" fmla="*/ 2071726 h 2387013"/>
                    <a:gd name="connsiteX5" fmla="*/ 797757 w 7381932"/>
                    <a:gd name="connsiteY5" fmla="*/ 2079346 h 2387013"/>
                    <a:gd name="connsiteX6" fmla="*/ 1064457 w 7381932"/>
                    <a:gd name="connsiteY6" fmla="*/ 2102206 h 2387013"/>
                    <a:gd name="connsiteX7" fmla="*/ 1247337 w 7381932"/>
                    <a:gd name="connsiteY7" fmla="*/ 2193646 h 2387013"/>
                    <a:gd name="connsiteX8" fmla="*/ 1422597 w 7381932"/>
                    <a:gd name="connsiteY8" fmla="*/ 2346046 h 2387013"/>
                    <a:gd name="connsiteX9" fmla="*/ 1681677 w 7381932"/>
                    <a:gd name="connsiteY9" fmla="*/ 2239366 h 2387013"/>
                    <a:gd name="connsiteX10" fmla="*/ 2489397 w 7381932"/>
                    <a:gd name="connsiteY10" fmla="*/ 2384146 h 2387013"/>
                    <a:gd name="connsiteX11" fmla="*/ 4264857 w 7381932"/>
                    <a:gd name="connsiteY11" fmla="*/ 2269846 h 2387013"/>
                    <a:gd name="connsiteX12" fmla="*/ 5819337 w 7381932"/>
                    <a:gd name="connsiteY12" fmla="*/ 1591666 h 2387013"/>
                    <a:gd name="connsiteX13" fmla="*/ 6695637 w 7381932"/>
                    <a:gd name="connsiteY13" fmla="*/ 768706 h 2387013"/>
                    <a:gd name="connsiteX14" fmla="*/ 7244277 w 7381932"/>
                    <a:gd name="connsiteY14" fmla="*/ 242926 h 2387013"/>
                    <a:gd name="connsiteX15" fmla="*/ 7373817 w 7381932"/>
                    <a:gd name="connsiteY15" fmla="*/ 52426 h 2387013"/>
                    <a:gd name="connsiteX16" fmla="*/ 7076637 w 7381932"/>
                    <a:gd name="connsiteY16" fmla="*/ 44806 h 2387013"/>
                    <a:gd name="connsiteX17" fmla="*/ 6314637 w 7381932"/>
                    <a:gd name="connsiteY17" fmla="*/ 578206 h 2387013"/>
                    <a:gd name="connsiteX18" fmla="*/ 5293557 w 7381932"/>
                    <a:gd name="connsiteY18" fmla="*/ 1393546 h 2387013"/>
                    <a:gd name="connsiteX19" fmla="*/ 3540957 w 7381932"/>
                    <a:gd name="connsiteY19" fmla="*/ 2041246 h 2387013"/>
                    <a:gd name="connsiteX20" fmla="*/ 2154117 w 7381932"/>
                    <a:gd name="connsiteY20" fmla="*/ 1957426 h 2387013"/>
                    <a:gd name="connsiteX21" fmla="*/ 812997 w 7381932"/>
                    <a:gd name="connsiteY21" fmla="*/ 1203046 h 2387013"/>
                    <a:gd name="connsiteX22" fmla="*/ 569157 w 7381932"/>
                    <a:gd name="connsiteY22" fmla="*/ 997306 h 2387013"/>
                    <a:gd name="connsiteX23" fmla="*/ 264357 w 7381932"/>
                    <a:gd name="connsiteY23" fmla="*/ 1241146 h 238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381932" h="2387013">
                      <a:moveTo>
                        <a:pt x="317697" y="1164946"/>
                      </a:moveTo>
                      <a:cubicBezTo>
                        <a:pt x="233242" y="1340206"/>
                        <a:pt x="148787" y="1515466"/>
                        <a:pt x="96717" y="1637386"/>
                      </a:cubicBezTo>
                      <a:cubicBezTo>
                        <a:pt x="44647" y="1759306"/>
                        <a:pt x="-18853" y="1827886"/>
                        <a:pt x="5277" y="1896466"/>
                      </a:cubicBezTo>
                      <a:cubicBezTo>
                        <a:pt x="29407" y="1965046"/>
                        <a:pt x="189427" y="2019656"/>
                        <a:pt x="241497" y="2048866"/>
                      </a:cubicBezTo>
                      <a:cubicBezTo>
                        <a:pt x="293567" y="2078076"/>
                        <a:pt x="224987" y="2066646"/>
                        <a:pt x="317697" y="2071726"/>
                      </a:cubicBezTo>
                      <a:cubicBezTo>
                        <a:pt x="410407" y="2076806"/>
                        <a:pt x="673297" y="2074266"/>
                        <a:pt x="797757" y="2079346"/>
                      </a:cubicBezTo>
                      <a:cubicBezTo>
                        <a:pt x="922217" y="2084426"/>
                        <a:pt x="989527" y="2083156"/>
                        <a:pt x="1064457" y="2102206"/>
                      </a:cubicBezTo>
                      <a:cubicBezTo>
                        <a:pt x="1139387" y="2121256"/>
                        <a:pt x="1187647" y="2153006"/>
                        <a:pt x="1247337" y="2193646"/>
                      </a:cubicBezTo>
                      <a:cubicBezTo>
                        <a:pt x="1307027" y="2234286"/>
                        <a:pt x="1350207" y="2338426"/>
                        <a:pt x="1422597" y="2346046"/>
                      </a:cubicBezTo>
                      <a:cubicBezTo>
                        <a:pt x="1494987" y="2353666"/>
                        <a:pt x="1503877" y="2233016"/>
                        <a:pt x="1681677" y="2239366"/>
                      </a:cubicBezTo>
                      <a:cubicBezTo>
                        <a:pt x="1859477" y="2245716"/>
                        <a:pt x="2058867" y="2379066"/>
                        <a:pt x="2489397" y="2384146"/>
                      </a:cubicBezTo>
                      <a:cubicBezTo>
                        <a:pt x="2919927" y="2389226"/>
                        <a:pt x="3709867" y="2401926"/>
                        <a:pt x="4264857" y="2269846"/>
                      </a:cubicBezTo>
                      <a:cubicBezTo>
                        <a:pt x="4819847" y="2137766"/>
                        <a:pt x="5414207" y="1841856"/>
                        <a:pt x="5819337" y="1591666"/>
                      </a:cubicBezTo>
                      <a:cubicBezTo>
                        <a:pt x="6224467" y="1341476"/>
                        <a:pt x="6458147" y="993496"/>
                        <a:pt x="6695637" y="768706"/>
                      </a:cubicBezTo>
                      <a:cubicBezTo>
                        <a:pt x="6933127" y="543916"/>
                        <a:pt x="7131247" y="362306"/>
                        <a:pt x="7244277" y="242926"/>
                      </a:cubicBezTo>
                      <a:cubicBezTo>
                        <a:pt x="7357307" y="123546"/>
                        <a:pt x="7401757" y="85446"/>
                        <a:pt x="7373817" y="52426"/>
                      </a:cubicBezTo>
                      <a:cubicBezTo>
                        <a:pt x="7345877" y="19406"/>
                        <a:pt x="7253167" y="-42824"/>
                        <a:pt x="7076637" y="44806"/>
                      </a:cubicBezTo>
                      <a:cubicBezTo>
                        <a:pt x="6900107" y="132436"/>
                        <a:pt x="6611817" y="353416"/>
                        <a:pt x="6314637" y="578206"/>
                      </a:cubicBezTo>
                      <a:cubicBezTo>
                        <a:pt x="6017457" y="802996"/>
                        <a:pt x="5755837" y="1149706"/>
                        <a:pt x="5293557" y="1393546"/>
                      </a:cubicBezTo>
                      <a:cubicBezTo>
                        <a:pt x="4831277" y="1637386"/>
                        <a:pt x="4064197" y="1947266"/>
                        <a:pt x="3540957" y="2041246"/>
                      </a:cubicBezTo>
                      <a:cubicBezTo>
                        <a:pt x="3017717" y="2135226"/>
                        <a:pt x="2608777" y="2097126"/>
                        <a:pt x="2154117" y="1957426"/>
                      </a:cubicBezTo>
                      <a:cubicBezTo>
                        <a:pt x="1699457" y="1817726"/>
                        <a:pt x="1077157" y="1363066"/>
                        <a:pt x="812997" y="1203046"/>
                      </a:cubicBezTo>
                      <a:cubicBezTo>
                        <a:pt x="548837" y="1043026"/>
                        <a:pt x="660597" y="990956"/>
                        <a:pt x="569157" y="997306"/>
                      </a:cubicBezTo>
                      <a:cubicBezTo>
                        <a:pt x="477717" y="1003656"/>
                        <a:pt x="371037" y="1122401"/>
                        <a:pt x="264357" y="1241146"/>
                      </a:cubicBezTo>
                    </a:path>
                  </a:pathLst>
                </a:custGeom>
                <a:solidFill>
                  <a:srgbClr val="940A17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" name="任意多边形 166"/>
                <p:cNvSpPr/>
                <p:nvPr/>
              </p:nvSpPr>
              <p:spPr>
                <a:xfrm>
                  <a:off x="2644189" y="2766436"/>
                  <a:ext cx="8302672" cy="2539595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solidFill>
                  <a:srgbClr val="900B17"/>
                </a:solidFill>
                <a:ln>
                  <a:noFill/>
                </a:ln>
                <a:effectLst>
                  <a:softEdge rad="393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" name="任意多边形 167"/>
                <p:cNvSpPr/>
                <p:nvPr/>
              </p:nvSpPr>
              <p:spPr>
                <a:xfrm rot="21362844">
                  <a:off x="3446770" y="3255122"/>
                  <a:ext cx="3997419" cy="1609274"/>
                </a:xfrm>
                <a:custGeom>
                  <a:avLst/>
                  <a:gdLst>
                    <a:gd name="connsiteX0" fmla="*/ 125771 w 3656682"/>
                    <a:gd name="connsiteY0" fmla="*/ 18075 h 1358536"/>
                    <a:gd name="connsiteX1" fmla="*/ 3851 w 3656682"/>
                    <a:gd name="connsiteY1" fmla="*/ 376215 h 1358536"/>
                    <a:gd name="connsiteX2" fmla="*/ 262931 w 3656682"/>
                    <a:gd name="connsiteY2" fmla="*/ 360975 h 1358536"/>
                    <a:gd name="connsiteX3" fmla="*/ 422951 w 3656682"/>
                    <a:gd name="connsiteY3" fmla="*/ 627675 h 1358536"/>
                    <a:gd name="connsiteX4" fmla="*/ 1878371 w 3656682"/>
                    <a:gd name="connsiteY4" fmla="*/ 1328715 h 1358536"/>
                    <a:gd name="connsiteX5" fmla="*/ 3371891 w 3656682"/>
                    <a:gd name="connsiteY5" fmla="*/ 1199175 h 1358536"/>
                    <a:gd name="connsiteX6" fmla="*/ 3577631 w 3656682"/>
                    <a:gd name="connsiteY6" fmla="*/ 924855 h 1358536"/>
                    <a:gd name="connsiteX7" fmla="*/ 2434631 w 3656682"/>
                    <a:gd name="connsiteY7" fmla="*/ 1031535 h 1358536"/>
                    <a:gd name="connsiteX8" fmla="*/ 1527851 w 3656682"/>
                    <a:gd name="connsiteY8" fmla="*/ 871515 h 1358536"/>
                    <a:gd name="connsiteX9" fmla="*/ 659171 w 3656682"/>
                    <a:gd name="connsiteY9" fmla="*/ 360975 h 1358536"/>
                    <a:gd name="connsiteX10" fmla="*/ 369611 w 3656682"/>
                    <a:gd name="connsiteY10" fmla="*/ 86655 h 1358536"/>
                    <a:gd name="connsiteX11" fmla="*/ 125771 w 3656682"/>
                    <a:gd name="connsiteY11" fmla="*/ 18075 h 1358536"/>
                    <a:gd name="connsiteX0" fmla="*/ 123650 w 3654561"/>
                    <a:gd name="connsiteY0" fmla="*/ 18075 h 1358536"/>
                    <a:gd name="connsiteX1" fmla="*/ 1730 w 3654561"/>
                    <a:gd name="connsiteY1" fmla="*/ 376215 h 1358536"/>
                    <a:gd name="connsiteX2" fmla="*/ 208319 w 3654561"/>
                    <a:gd name="connsiteY2" fmla="*/ 409209 h 1358536"/>
                    <a:gd name="connsiteX3" fmla="*/ 420830 w 3654561"/>
                    <a:gd name="connsiteY3" fmla="*/ 627675 h 1358536"/>
                    <a:gd name="connsiteX4" fmla="*/ 1876250 w 3654561"/>
                    <a:gd name="connsiteY4" fmla="*/ 1328715 h 1358536"/>
                    <a:gd name="connsiteX5" fmla="*/ 3369770 w 3654561"/>
                    <a:gd name="connsiteY5" fmla="*/ 1199175 h 1358536"/>
                    <a:gd name="connsiteX6" fmla="*/ 3575510 w 3654561"/>
                    <a:gd name="connsiteY6" fmla="*/ 924855 h 1358536"/>
                    <a:gd name="connsiteX7" fmla="*/ 2432510 w 3654561"/>
                    <a:gd name="connsiteY7" fmla="*/ 1031535 h 1358536"/>
                    <a:gd name="connsiteX8" fmla="*/ 1525730 w 3654561"/>
                    <a:gd name="connsiteY8" fmla="*/ 871515 h 1358536"/>
                    <a:gd name="connsiteX9" fmla="*/ 657050 w 3654561"/>
                    <a:gd name="connsiteY9" fmla="*/ 360975 h 1358536"/>
                    <a:gd name="connsiteX10" fmla="*/ 367490 w 3654561"/>
                    <a:gd name="connsiteY10" fmla="*/ 86655 h 1358536"/>
                    <a:gd name="connsiteX11" fmla="*/ 123650 w 3654561"/>
                    <a:gd name="connsiteY11" fmla="*/ 18075 h 135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54561" h="1358536">
                      <a:moveTo>
                        <a:pt x="123650" y="18075"/>
                      </a:moveTo>
                      <a:cubicBezTo>
                        <a:pt x="62690" y="66335"/>
                        <a:pt x="-12381" y="311026"/>
                        <a:pt x="1730" y="376215"/>
                      </a:cubicBezTo>
                      <a:cubicBezTo>
                        <a:pt x="15841" y="441404"/>
                        <a:pt x="138469" y="367299"/>
                        <a:pt x="208319" y="409209"/>
                      </a:cubicBezTo>
                      <a:cubicBezTo>
                        <a:pt x="278169" y="451119"/>
                        <a:pt x="142842" y="474424"/>
                        <a:pt x="420830" y="627675"/>
                      </a:cubicBezTo>
                      <a:cubicBezTo>
                        <a:pt x="698818" y="780926"/>
                        <a:pt x="1384760" y="1233465"/>
                        <a:pt x="1876250" y="1328715"/>
                      </a:cubicBezTo>
                      <a:cubicBezTo>
                        <a:pt x="2367740" y="1423965"/>
                        <a:pt x="3086560" y="1266485"/>
                        <a:pt x="3369770" y="1199175"/>
                      </a:cubicBezTo>
                      <a:cubicBezTo>
                        <a:pt x="3652980" y="1131865"/>
                        <a:pt x="3731720" y="952795"/>
                        <a:pt x="3575510" y="924855"/>
                      </a:cubicBezTo>
                      <a:cubicBezTo>
                        <a:pt x="3419300" y="896915"/>
                        <a:pt x="2774140" y="1040425"/>
                        <a:pt x="2432510" y="1031535"/>
                      </a:cubicBezTo>
                      <a:cubicBezTo>
                        <a:pt x="2090880" y="1022645"/>
                        <a:pt x="1821640" y="983275"/>
                        <a:pt x="1525730" y="871515"/>
                      </a:cubicBezTo>
                      <a:cubicBezTo>
                        <a:pt x="1229820" y="759755"/>
                        <a:pt x="850090" y="491785"/>
                        <a:pt x="657050" y="360975"/>
                      </a:cubicBezTo>
                      <a:cubicBezTo>
                        <a:pt x="464010" y="230165"/>
                        <a:pt x="461470" y="146345"/>
                        <a:pt x="367490" y="86655"/>
                      </a:cubicBezTo>
                      <a:cubicBezTo>
                        <a:pt x="273510" y="26965"/>
                        <a:pt x="184610" y="-30185"/>
                        <a:pt x="123650" y="18075"/>
                      </a:cubicBezTo>
                      <a:close/>
                    </a:path>
                  </a:pathLst>
                </a:custGeom>
                <a:gradFill>
                  <a:gsLst>
                    <a:gs pos="87000">
                      <a:srgbClr val="E98276"/>
                    </a:gs>
                    <a:gs pos="39000">
                      <a:srgbClr val="ED6F64">
                        <a:alpha val="13000"/>
                      </a:srgbClr>
                    </a:gs>
                    <a:gs pos="4000">
                      <a:srgbClr val="BE2E27">
                        <a:alpha val="0"/>
                      </a:srgbClr>
                    </a:gs>
                  </a:gsLst>
                  <a:lin ang="15000000" scaled="0"/>
                </a:gra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" name="椭圆 168"/>
                <p:cNvSpPr/>
                <p:nvPr/>
              </p:nvSpPr>
              <p:spPr>
                <a:xfrm rot="19127706">
                  <a:off x="8609702" y="2845459"/>
                  <a:ext cx="2010719" cy="854556"/>
                </a:xfrm>
                <a:prstGeom prst="ellipse">
                  <a:avLst/>
                </a:prstGeom>
                <a:solidFill>
                  <a:srgbClr val="7C0713">
                    <a:alpha val="63000"/>
                  </a:srgbClr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" name="椭圆 169"/>
                <p:cNvSpPr/>
                <p:nvPr/>
              </p:nvSpPr>
              <p:spPr>
                <a:xfrm rot="19127706">
                  <a:off x="8831381" y="2625205"/>
                  <a:ext cx="2010719" cy="854556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" name="椭圆 170"/>
                <p:cNvSpPr/>
                <p:nvPr/>
              </p:nvSpPr>
              <p:spPr>
                <a:xfrm rot="19127706">
                  <a:off x="9282813" y="2857330"/>
                  <a:ext cx="965235" cy="410225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139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" name="任意多边形 171"/>
                <p:cNvSpPr/>
                <p:nvPr/>
              </p:nvSpPr>
              <p:spPr>
                <a:xfrm>
                  <a:off x="2583629" y="2454166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66000">
                      <a:srgbClr val="780B11">
                        <a:alpha val="13000"/>
                      </a:srgbClr>
                    </a:gs>
                    <a:gs pos="47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/>
                    </a:gs>
                    <a:gs pos="86500">
                      <a:srgbClr val="580A0C"/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48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任意多边形 172"/>
                <p:cNvSpPr/>
                <p:nvPr/>
              </p:nvSpPr>
              <p:spPr>
                <a:xfrm>
                  <a:off x="2630843" y="2453521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54000">
                      <a:srgbClr val="780B11">
                        <a:alpha val="0"/>
                      </a:srgbClr>
                    </a:gs>
                    <a:gs pos="69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>
                        <a:alpha val="34000"/>
                      </a:srgbClr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60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任意多边形 173"/>
                <p:cNvSpPr/>
                <p:nvPr/>
              </p:nvSpPr>
              <p:spPr>
                <a:xfrm rot="21293908">
                  <a:off x="3406482" y="3234342"/>
                  <a:ext cx="5249476" cy="1650834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1000">
                      <a:srgbClr val="E5594A">
                        <a:alpha val="0"/>
                      </a:srgbClr>
                    </a:gs>
                    <a:gs pos="100000">
                      <a:srgbClr val="F1948E">
                        <a:alpha val="72000"/>
                      </a:srgbClr>
                    </a:gs>
                    <a:gs pos="77000">
                      <a:srgbClr val="F4A7A3">
                        <a:alpha val="59000"/>
                      </a:srgbClr>
                    </a:gs>
                    <a:gs pos="18000">
                      <a:srgbClr val="E9968F">
                        <a:alpha val="9000"/>
                      </a:srgbClr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" name="椭圆 174"/>
                <p:cNvSpPr/>
                <p:nvPr/>
              </p:nvSpPr>
              <p:spPr>
                <a:xfrm rot="6583012">
                  <a:off x="2543393" y="3996082"/>
                  <a:ext cx="1284520" cy="831906"/>
                </a:xfrm>
                <a:prstGeom prst="ellipse">
                  <a:avLst/>
                </a:prstGeom>
                <a:solidFill>
                  <a:srgbClr val="970B17"/>
                </a:solidFill>
                <a:ln>
                  <a:noFill/>
                </a:ln>
                <a:effectLst>
                  <a:softEdge rad="342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任意多边形 175"/>
                <p:cNvSpPr/>
                <p:nvPr/>
              </p:nvSpPr>
              <p:spPr>
                <a:xfrm rot="21043913">
                  <a:off x="3212648" y="3105375"/>
                  <a:ext cx="5338740" cy="1822720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890712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" name="任意多边形 176"/>
                <p:cNvSpPr/>
                <p:nvPr/>
              </p:nvSpPr>
              <p:spPr>
                <a:xfrm>
                  <a:off x="3343482" y="2910372"/>
                  <a:ext cx="6085840" cy="1414803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17475">
                  <a:gradFill>
                    <a:gsLst>
                      <a:gs pos="0">
                        <a:srgbClr val="EB6961">
                          <a:alpha val="0"/>
                        </a:srgbClr>
                      </a:gs>
                      <a:gs pos="51000">
                        <a:srgbClr val="EB9893">
                          <a:alpha val="0"/>
                        </a:srgbClr>
                      </a:gs>
                      <a:gs pos="83000">
                        <a:srgbClr val="EB9893">
                          <a:alpha val="7200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5400000" scaled="1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8" name="任意多边形 177"/>
                <p:cNvSpPr/>
                <p:nvPr/>
              </p:nvSpPr>
              <p:spPr>
                <a:xfrm rot="21043913">
                  <a:off x="3417852" y="3032663"/>
                  <a:ext cx="5338740" cy="1817208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147942 w 4082140"/>
                    <a:gd name="connsiteY9" fmla="*/ 729144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0179 h 1279853"/>
                    <a:gd name="connsiteX1" fmla="*/ 23530 w 4082140"/>
                    <a:gd name="connsiteY1" fmla="*/ 279561 h 1279853"/>
                    <a:gd name="connsiteX2" fmla="*/ 473621 w 4082140"/>
                    <a:gd name="connsiteY2" fmla="*/ 725028 h 1279853"/>
                    <a:gd name="connsiteX3" fmla="*/ 1695311 w 4082140"/>
                    <a:gd name="connsiteY3" fmla="*/ 1240143 h 1279853"/>
                    <a:gd name="connsiteX4" fmla="*/ 3139210 w 4082140"/>
                    <a:gd name="connsiteY4" fmla="*/ 1214463 h 1279853"/>
                    <a:gd name="connsiteX5" fmla="*/ 3902046 w 4082140"/>
                    <a:gd name="connsiteY5" fmla="*/ 969999 h 1279853"/>
                    <a:gd name="connsiteX6" fmla="*/ 4041392 w 4082140"/>
                    <a:gd name="connsiteY6" fmla="*/ 683599 h 1279853"/>
                    <a:gd name="connsiteX7" fmla="*/ 3469982 w 4082140"/>
                    <a:gd name="connsiteY7" fmla="*/ 836923 h 1279853"/>
                    <a:gd name="connsiteX8" fmla="*/ 2446086 w 4082140"/>
                    <a:gd name="connsiteY8" fmla="*/ 1002335 h 1279853"/>
                    <a:gd name="connsiteX9" fmla="*/ 1147942 w 4082140"/>
                    <a:gd name="connsiteY9" fmla="*/ 725262 h 1279853"/>
                    <a:gd name="connsiteX10" fmla="*/ 660717 w 4082140"/>
                    <a:gd name="connsiteY10" fmla="*/ 428733 h 1279853"/>
                    <a:gd name="connsiteX11" fmla="*/ 300620 w 4082140"/>
                    <a:gd name="connsiteY11" fmla="*/ 48652 h 1279853"/>
                    <a:gd name="connsiteX12" fmla="*/ 88184 w 4082140"/>
                    <a:gd name="connsiteY12" fmla="*/ 30179 h 1279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79853">
                      <a:moveTo>
                        <a:pt x="88184" y="30179"/>
                      </a:moveTo>
                      <a:cubicBezTo>
                        <a:pt x="42002" y="68664"/>
                        <a:pt x="-40710" y="163753"/>
                        <a:pt x="23530" y="279561"/>
                      </a:cubicBezTo>
                      <a:cubicBezTo>
                        <a:pt x="87770" y="395369"/>
                        <a:pt x="194991" y="564931"/>
                        <a:pt x="473621" y="725028"/>
                      </a:cubicBezTo>
                      <a:cubicBezTo>
                        <a:pt x="752251" y="885125"/>
                        <a:pt x="1251046" y="1158571"/>
                        <a:pt x="1695311" y="1240143"/>
                      </a:cubicBezTo>
                      <a:cubicBezTo>
                        <a:pt x="2139576" y="1321715"/>
                        <a:pt x="2771421" y="1259487"/>
                        <a:pt x="3139210" y="1214463"/>
                      </a:cubicBezTo>
                      <a:cubicBezTo>
                        <a:pt x="3506999" y="1169439"/>
                        <a:pt x="3751682" y="1058476"/>
                        <a:pt x="3902046" y="969999"/>
                      </a:cubicBezTo>
                      <a:cubicBezTo>
                        <a:pt x="4052410" y="881522"/>
                        <a:pt x="4137547" y="691108"/>
                        <a:pt x="4041392" y="683599"/>
                      </a:cubicBezTo>
                      <a:cubicBezTo>
                        <a:pt x="3945237" y="676090"/>
                        <a:pt x="3735866" y="783800"/>
                        <a:pt x="3469982" y="836923"/>
                      </a:cubicBezTo>
                      <a:cubicBezTo>
                        <a:pt x="3204098" y="890046"/>
                        <a:pt x="2833093" y="1020945"/>
                        <a:pt x="2446086" y="1002335"/>
                      </a:cubicBezTo>
                      <a:cubicBezTo>
                        <a:pt x="2059079" y="983725"/>
                        <a:pt x="1445503" y="820862"/>
                        <a:pt x="1147942" y="725262"/>
                      </a:cubicBezTo>
                      <a:cubicBezTo>
                        <a:pt x="850381" y="629662"/>
                        <a:pt x="830050" y="545727"/>
                        <a:pt x="660717" y="428733"/>
                      </a:cubicBezTo>
                      <a:cubicBezTo>
                        <a:pt x="491384" y="311739"/>
                        <a:pt x="396042" y="115078"/>
                        <a:pt x="300620" y="48652"/>
                      </a:cubicBezTo>
                      <a:cubicBezTo>
                        <a:pt x="205198" y="-17774"/>
                        <a:pt x="134366" y="-8306"/>
                        <a:pt x="88184" y="30179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970B17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254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9" name="任意多边形 178"/>
                <p:cNvSpPr/>
                <p:nvPr/>
              </p:nvSpPr>
              <p:spPr>
                <a:xfrm rot="20336731">
                  <a:off x="6644291" y="4266525"/>
                  <a:ext cx="3185582" cy="380584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33350">
                  <a:gradFill>
                    <a:gsLst>
                      <a:gs pos="0">
                        <a:srgbClr val="EB6961">
                          <a:alpha val="8000"/>
                        </a:srgbClr>
                      </a:gs>
                      <a:gs pos="51000">
                        <a:srgbClr val="B44A44">
                          <a:alpha val="81000"/>
                        </a:srgbClr>
                      </a:gs>
                      <a:gs pos="26000">
                        <a:srgbClr val="E3645D">
                          <a:alpha val="0"/>
                        </a:srgbClr>
                      </a:gs>
                      <a:gs pos="88000">
                        <a:srgbClr val="EB9893">
                          <a:alpha val="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3000000" scaled="0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0" name="圆角矩形 179"/>
                <p:cNvSpPr/>
                <p:nvPr/>
              </p:nvSpPr>
              <p:spPr>
                <a:xfrm rot="20597436">
                  <a:off x="6157205" y="4507746"/>
                  <a:ext cx="89247" cy="307728"/>
                </a:xfrm>
                <a:prstGeom prst="roundRect">
                  <a:avLst/>
                </a:prstGeom>
                <a:solidFill>
                  <a:srgbClr val="DA5543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 rot="13576430" flipV="1">
                  <a:off x="6574566" y="4646412"/>
                  <a:ext cx="316693" cy="176946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椭圆 181"/>
                <p:cNvSpPr/>
                <p:nvPr/>
              </p:nvSpPr>
              <p:spPr>
                <a:xfrm rot="13576430" flipV="1">
                  <a:off x="6486854" y="4649635"/>
                  <a:ext cx="236894" cy="132360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椭圆 182"/>
                <p:cNvSpPr/>
                <p:nvPr/>
              </p:nvSpPr>
              <p:spPr>
                <a:xfrm rot="13576430" flipV="1">
                  <a:off x="6683486" y="4583491"/>
                  <a:ext cx="403350" cy="225364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椭圆 60"/>
                <p:cNvSpPr/>
                <p:nvPr/>
              </p:nvSpPr>
              <p:spPr>
                <a:xfrm rot="20449866" flipV="1">
                  <a:off x="5760278" y="3873571"/>
                  <a:ext cx="4177909" cy="353907"/>
                </a:xfrm>
                <a:custGeom>
                  <a:avLst/>
                  <a:gdLst>
                    <a:gd name="connsiteX0" fmla="*/ 0 w 4502507"/>
                    <a:gd name="connsiteY0" fmla="*/ 235633 h 471265"/>
                    <a:gd name="connsiteX1" fmla="*/ 2251254 w 4502507"/>
                    <a:gd name="connsiteY1" fmla="*/ 0 h 471265"/>
                    <a:gd name="connsiteX2" fmla="*/ 4502508 w 4502507"/>
                    <a:gd name="connsiteY2" fmla="*/ 235633 h 471265"/>
                    <a:gd name="connsiteX3" fmla="*/ 2251254 w 4502507"/>
                    <a:gd name="connsiteY3" fmla="*/ 471266 h 471265"/>
                    <a:gd name="connsiteX4" fmla="*/ 0 w 4502507"/>
                    <a:gd name="connsiteY4" fmla="*/ 235633 h 471265"/>
                    <a:gd name="connsiteX0" fmla="*/ 0 w 3939727"/>
                    <a:gd name="connsiteY0" fmla="*/ 533051 h 588166"/>
                    <a:gd name="connsiteX1" fmla="*/ 1688473 w 3939727"/>
                    <a:gd name="connsiteY1" fmla="*/ 9019 h 588166"/>
                    <a:gd name="connsiteX2" fmla="*/ 3939727 w 3939727"/>
                    <a:gd name="connsiteY2" fmla="*/ 244652 h 588166"/>
                    <a:gd name="connsiteX3" fmla="*/ 1688473 w 3939727"/>
                    <a:gd name="connsiteY3" fmla="*/ 480285 h 588166"/>
                    <a:gd name="connsiteX4" fmla="*/ 0 w 3939727"/>
                    <a:gd name="connsiteY4" fmla="*/ 533051 h 588166"/>
                    <a:gd name="connsiteX0" fmla="*/ 851 w 3940578"/>
                    <a:gd name="connsiteY0" fmla="*/ 370245 h 387536"/>
                    <a:gd name="connsiteX1" fmla="*/ 1900819 w 3940578"/>
                    <a:gd name="connsiteY1" fmla="*/ 52358 h 387536"/>
                    <a:gd name="connsiteX2" fmla="*/ 3940578 w 3940578"/>
                    <a:gd name="connsiteY2" fmla="*/ 81846 h 387536"/>
                    <a:gd name="connsiteX3" fmla="*/ 1689324 w 3940578"/>
                    <a:gd name="connsiteY3" fmla="*/ 317479 h 387536"/>
                    <a:gd name="connsiteX4" fmla="*/ 851 w 3940578"/>
                    <a:gd name="connsiteY4" fmla="*/ 370245 h 387536"/>
                    <a:gd name="connsiteX0" fmla="*/ 827 w 3735233"/>
                    <a:gd name="connsiteY0" fmla="*/ 317906 h 353907"/>
                    <a:gd name="connsiteX1" fmla="*/ 1900795 w 3735233"/>
                    <a:gd name="connsiteY1" fmla="*/ 19 h 353907"/>
                    <a:gd name="connsiteX2" fmla="*/ 3735233 w 3735233"/>
                    <a:gd name="connsiteY2" fmla="*/ 305254 h 353907"/>
                    <a:gd name="connsiteX3" fmla="*/ 1689300 w 3735233"/>
                    <a:gd name="connsiteY3" fmla="*/ 265140 h 353907"/>
                    <a:gd name="connsiteX4" fmla="*/ 827 w 3735233"/>
                    <a:gd name="connsiteY4" fmla="*/ 317906 h 3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5233" h="353907">
                      <a:moveTo>
                        <a:pt x="827" y="317906"/>
                      </a:moveTo>
                      <a:cubicBezTo>
                        <a:pt x="36076" y="273719"/>
                        <a:pt x="1278394" y="2128"/>
                        <a:pt x="1900795" y="19"/>
                      </a:cubicBezTo>
                      <a:cubicBezTo>
                        <a:pt x="2523196" y="-2090"/>
                        <a:pt x="3735233" y="175117"/>
                        <a:pt x="3735233" y="305254"/>
                      </a:cubicBezTo>
                      <a:cubicBezTo>
                        <a:pt x="3735233" y="435391"/>
                        <a:pt x="2311701" y="263031"/>
                        <a:pt x="1689300" y="265140"/>
                      </a:cubicBezTo>
                      <a:cubicBezTo>
                        <a:pt x="1066899" y="267249"/>
                        <a:pt x="-34422" y="362093"/>
                        <a:pt x="827" y="317906"/>
                      </a:cubicBezTo>
                      <a:close/>
                    </a:path>
                  </a:pathLst>
                </a:custGeom>
                <a:solidFill>
                  <a:srgbClr val="DA5543">
                    <a:alpha val="60000"/>
                  </a:srgbClr>
                </a:soli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5" name="任意多边形 184"/>
                <p:cNvSpPr/>
                <p:nvPr/>
              </p:nvSpPr>
              <p:spPr>
                <a:xfrm>
                  <a:off x="10099338" y="2317338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任意多边形 185"/>
                <p:cNvSpPr/>
                <p:nvPr/>
              </p:nvSpPr>
              <p:spPr>
                <a:xfrm rot="1414237">
                  <a:off x="9947900" y="2450554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7" name="椭圆 186"/>
                <p:cNvSpPr/>
                <p:nvPr/>
              </p:nvSpPr>
              <p:spPr>
                <a:xfrm rot="1101331" flipV="1">
                  <a:off x="10483051" y="2466852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椭圆 187"/>
                <p:cNvSpPr/>
                <p:nvPr/>
              </p:nvSpPr>
              <p:spPr>
                <a:xfrm rot="2112404" flipV="1">
                  <a:off x="3348158" y="3695265"/>
                  <a:ext cx="893887" cy="345047"/>
                </a:xfrm>
                <a:prstGeom prst="ellipse">
                  <a:avLst/>
                </a:prstGeom>
                <a:solidFill>
                  <a:srgbClr val="F1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9" name="组合 188"/>
                <p:cNvGrpSpPr/>
                <p:nvPr/>
              </p:nvGrpSpPr>
              <p:grpSpPr>
                <a:xfrm>
                  <a:off x="9275665" y="2734135"/>
                  <a:ext cx="737165" cy="512324"/>
                  <a:chOff x="8326197" y="2889645"/>
                  <a:chExt cx="737165" cy="512324"/>
                </a:xfrm>
              </p:grpSpPr>
              <p:sp>
                <p:nvSpPr>
                  <p:cNvPr id="247" name="椭圆 246"/>
                  <p:cNvSpPr/>
                  <p:nvPr/>
                </p:nvSpPr>
                <p:spPr>
                  <a:xfrm rot="19288579" flipV="1">
                    <a:off x="8616985" y="2889645"/>
                    <a:ext cx="446377" cy="169841"/>
                  </a:xfrm>
                  <a:prstGeom prst="ellipse">
                    <a:avLst/>
                  </a:prstGeom>
                  <a:solidFill>
                    <a:srgbClr val="E0594B">
                      <a:alpha val="61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" name="椭圆 247"/>
                  <p:cNvSpPr/>
                  <p:nvPr/>
                </p:nvSpPr>
                <p:spPr>
                  <a:xfrm rot="19288579" flipV="1">
                    <a:off x="8475231" y="3062123"/>
                    <a:ext cx="338758" cy="164836"/>
                  </a:xfrm>
                  <a:prstGeom prst="ellipse">
                    <a:avLst/>
                  </a:prstGeom>
                  <a:solidFill>
                    <a:srgbClr val="DA5543"/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" name="椭圆 248"/>
                  <p:cNvSpPr/>
                  <p:nvPr/>
                </p:nvSpPr>
                <p:spPr>
                  <a:xfrm rot="19288579" flipV="1">
                    <a:off x="8326197" y="3225023"/>
                    <a:ext cx="316693" cy="176946"/>
                  </a:xfrm>
                  <a:prstGeom prst="ellipse">
                    <a:avLst/>
                  </a:prstGeom>
                  <a:solidFill>
                    <a:srgbClr val="DA5543">
                      <a:alpha val="63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90" name="椭圆 189"/>
                <p:cNvSpPr/>
                <p:nvPr/>
              </p:nvSpPr>
              <p:spPr>
                <a:xfrm rot="256410" flipV="1">
                  <a:off x="10373736" y="2458581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椭圆 190"/>
                <p:cNvSpPr/>
                <p:nvPr/>
              </p:nvSpPr>
              <p:spPr>
                <a:xfrm rot="20315767" flipV="1">
                  <a:off x="10240041" y="2461548"/>
                  <a:ext cx="446377" cy="214212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任意多边形 191"/>
                <p:cNvSpPr/>
                <p:nvPr/>
              </p:nvSpPr>
              <p:spPr>
                <a:xfrm rot="21202002">
                  <a:off x="10455064" y="2641763"/>
                  <a:ext cx="305486" cy="81385"/>
                </a:xfrm>
                <a:custGeom>
                  <a:avLst/>
                  <a:gdLst>
                    <a:gd name="connsiteX0" fmla="*/ 0 w 281940"/>
                    <a:gd name="connsiteY0" fmla="*/ 46672 h 158432"/>
                    <a:gd name="connsiteX1" fmla="*/ 0 w 281940"/>
                    <a:gd name="connsiteY1" fmla="*/ 46672 h 158432"/>
                    <a:gd name="connsiteX2" fmla="*/ 12700 w 281940"/>
                    <a:gd name="connsiteY2" fmla="*/ 87312 h 158432"/>
                    <a:gd name="connsiteX3" fmla="*/ 20320 w 281940"/>
                    <a:gd name="connsiteY3" fmla="*/ 115252 h 158432"/>
                    <a:gd name="connsiteX4" fmla="*/ 35560 w 281940"/>
                    <a:gd name="connsiteY4" fmla="*/ 138112 h 158432"/>
                    <a:gd name="connsiteX5" fmla="*/ 45720 w 281940"/>
                    <a:gd name="connsiteY5" fmla="*/ 153352 h 158432"/>
                    <a:gd name="connsiteX6" fmla="*/ 60960 w 281940"/>
                    <a:gd name="connsiteY6" fmla="*/ 158432 h 158432"/>
                    <a:gd name="connsiteX7" fmla="*/ 93980 w 281940"/>
                    <a:gd name="connsiteY7" fmla="*/ 155892 h 158432"/>
                    <a:gd name="connsiteX8" fmla="*/ 111760 w 281940"/>
                    <a:gd name="connsiteY8" fmla="*/ 138112 h 158432"/>
                    <a:gd name="connsiteX9" fmla="*/ 114300 w 281940"/>
                    <a:gd name="connsiteY9" fmla="*/ 127952 h 158432"/>
                    <a:gd name="connsiteX10" fmla="*/ 124460 w 281940"/>
                    <a:gd name="connsiteY10" fmla="*/ 112712 h 158432"/>
                    <a:gd name="connsiteX11" fmla="*/ 129540 w 281940"/>
                    <a:gd name="connsiteY11" fmla="*/ 97472 h 158432"/>
                    <a:gd name="connsiteX12" fmla="*/ 124460 w 281940"/>
                    <a:gd name="connsiteY12" fmla="*/ 77152 h 158432"/>
                    <a:gd name="connsiteX13" fmla="*/ 226060 w 281940"/>
                    <a:gd name="connsiteY13" fmla="*/ 74612 h 158432"/>
                    <a:gd name="connsiteX14" fmla="*/ 233680 w 281940"/>
                    <a:gd name="connsiteY14" fmla="*/ 72072 h 158432"/>
                    <a:gd name="connsiteX15" fmla="*/ 243840 w 281940"/>
                    <a:gd name="connsiteY15" fmla="*/ 69532 h 158432"/>
                    <a:gd name="connsiteX16" fmla="*/ 259080 w 281940"/>
                    <a:gd name="connsiteY16" fmla="*/ 66992 h 158432"/>
                    <a:gd name="connsiteX17" fmla="*/ 281940 w 281940"/>
                    <a:gd name="connsiteY17" fmla="*/ 61912 h 158432"/>
                    <a:gd name="connsiteX18" fmla="*/ 276860 w 281940"/>
                    <a:gd name="connsiteY18" fmla="*/ 54292 h 158432"/>
                    <a:gd name="connsiteX19" fmla="*/ 256540 w 281940"/>
                    <a:gd name="connsiteY19" fmla="*/ 44132 h 158432"/>
                    <a:gd name="connsiteX20" fmla="*/ 246380 w 281940"/>
                    <a:gd name="connsiteY20" fmla="*/ 39052 h 158432"/>
                    <a:gd name="connsiteX21" fmla="*/ 154940 w 281940"/>
                    <a:gd name="connsiteY21" fmla="*/ 36512 h 158432"/>
                    <a:gd name="connsiteX22" fmla="*/ 157480 w 281940"/>
                    <a:gd name="connsiteY22" fmla="*/ 13652 h 158432"/>
                    <a:gd name="connsiteX23" fmla="*/ 154940 w 281940"/>
                    <a:gd name="connsiteY23" fmla="*/ 952 h 158432"/>
                    <a:gd name="connsiteX24" fmla="*/ 129540 w 281940"/>
                    <a:gd name="connsiteY24" fmla="*/ 3492 h 158432"/>
                    <a:gd name="connsiteX25" fmla="*/ 109220 w 281940"/>
                    <a:gd name="connsiteY25" fmla="*/ 13652 h 158432"/>
                    <a:gd name="connsiteX26" fmla="*/ 101600 w 281940"/>
                    <a:gd name="connsiteY26" fmla="*/ 21272 h 158432"/>
                    <a:gd name="connsiteX27" fmla="*/ 88900 w 281940"/>
                    <a:gd name="connsiteY27" fmla="*/ 23812 h 158432"/>
                    <a:gd name="connsiteX28" fmla="*/ 81280 w 281940"/>
                    <a:gd name="connsiteY28" fmla="*/ 26352 h 158432"/>
                    <a:gd name="connsiteX29" fmla="*/ 53340 w 281940"/>
                    <a:gd name="connsiteY29" fmla="*/ 28892 h 158432"/>
                    <a:gd name="connsiteX30" fmla="*/ 35560 w 281940"/>
                    <a:gd name="connsiteY30" fmla="*/ 31432 h 158432"/>
                    <a:gd name="connsiteX31" fmla="*/ 20320 w 281940"/>
                    <a:gd name="connsiteY31" fmla="*/ 36512 h 158432"/>
                    <a:gd name="connsiteX32" fmla="*/ 10160 w 281940"/>
                    <a:gd name="connsiteY32" fmla="*/ 51752 h 158432"/>
                    <a:gd name="connsiteX33" fmla="*/ 0 w 281940"/>
                    <a:gd name="connsiteY33" fmla="*/ 46672 h 15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81940" h="158432">
                      <a:moveTo>
                        <a:pt x="0" y="46672"/>
                      </a:moveTo>
                      <a:lnTo>
                        <a:pt x="0" y="46672"/>
                      </a:lnTo>
                      <a:cubicBezTo>
                        <a:pt x="4444" y="91108"/>
                        <a:pt x="-3110" y="55692"/>
                        <a:pt x="12700" y="87312"/>
                      </a:cubicBezTo>
                      <a:cubicBezTo>
                        <a:pt x="28520" y="118952"/>
                        <a:pt x="9172" y="87381"/>
                        <a:pt x="20320" y="115252"/>
                      </a:cubicBezTo>
                      <a:cubicBezTo>
                        <a:pt x="23119" y="122251"/>
                        <a:pt x="30979" y="132004"/>
                        <a:pt x="35560" y="138112"/>
                      </a:cubicBezTo>
                      <a:cubicBezTo>
                        <a:pt x="37947" y="145272"/>
                        <a:pt x="37936" y="149028"/>
                        <a:pt x="45720" y="153352"/>
                      </a:cubicBezTo>
                      <a:cubicBezTo>
                        <a:pt x="50401" y="155953"/>
                        <a:pt x="60960" y="158432"/>
                        <a:pt x="60960" y="158432"/>
                      </a:cubicBezTo>
                      <a:lnTo>
                        <a:pt x="93980" y="155892"/>
                      </a:lnTo>
                      <a:cubicBezTo>
                        <a:pt x="101762" y="152779"/>
                        <a:pt x="111760" y="138112"/>
                        <a:pt x="111760" y="138112"/>
                      </a:cubicBezTo>
                      <a:cubicBezTo>
                        <a:pt x="112607" y="134725"/>
                        <a:pt x="112739" y="131074"/>
                        <a:pt x="114300" y="127952"/>
                      </a:cubicBezTo>
                      <a:cubicBezTo>
                        <a:pt x="117030" y="122491"/>
                        <a:pt x="122529" y="118504"/>
                        <a:pt x="124460" y="112712"/>
                      </a:cubicBezTo>
                      <a:lnTo>
                        <a:pt x="129540" y="97472"/>
                      </a:lnTo>
                      <a:cubicBezTo>
                        <a:pt x="127847" y="90699"/>
                        <a:pt x="117666" y="78761"/>
                        <a:pt x="124460" y="77152"/>
                      </a:cubicBezTo>
                      <a:cubicBezTo>
                        <a:pt x="157425" y="69344"/>
                        <a:pt x="192219" y="76186"/>
                        <a:pt x="226060" y="74612"/>
                      </a:cubicBezTo>
                      <a:cubicBezTo>
                        <a:pt x="228735" y="74488"/>
                        <a:pt x="231106" y="72808"/>
                        <a:pt x="233680" y="72072"/>
                      </a:cubicBezTo>
                      <a:cubicBezTo>
                        <a:pt x="237037" y="71113"/>
                        <a:pt x="240417" y="70217"/>
                        <a:pt x="243840" y="69532"/>
                      </a:cubicBezTo>
                      <a:cubicBezTo>
                        <a:pt x="248890" y="68522"/>
                        <a:pt x="254013" y="67913"/>
                        <a:pt x="259080" y="66992"/>
                      </a:cubicBezTo>
                      <a:cubicBezTo>
                        <a:pt x="270904" y="64842"/>
                        <a:pt x="271068" y="64630"/>
                        <a:pt x="281940" y="61912"/>
                      </a:cubicBezTo>
                      <a:cubicBezTo>
                        <a:pt x="280247" y="59372"/>
                        <a:pt x="279178" y="56279"/>
                        <a:pt x="276860" y="54292"/>
                      </a:cubicBezTo>
                      <a:cubicBezTo>
                        <a:pt x="265820" y="44829"/>
                        <a:pt x="266698" y="48485"/>
                        <a:pt x="256540" y="44132"/>
                      </a:cubicBezTo>
                      <a:cubicBezTo>
                        <a:pt x="253060" y="42640"/>
                        <a:pt x="250156" y="39335"/>
                        <a:pt x="246380" y="39052"/>
                      </a:cubicBezTo>
                      <a:cubicBezTo>
                        <a:pt x="215974" y="36772"/>
                        <a:pt x="185420" y="37359"/>
                        <a:pt x="154940" y="36512"/>
                      </a:cubicBezTo>
                      <a:cubicBezTo>
                        <a:pt x="155787" y="28892"/>
                        <a:pt x="157480" y="21319"/>
                        <a:pt x="157480" y="13652"/>
                      </a:cubicBezTo>
                      <a:cubicBezTo>
                        <a:pt x="157480" y="9335"/>
                        <a:pt x="158997" y="2427"/>
                        <a:pt x="154940" y="952"/>
                      </a:cubicBezTo>
                      <a:cubicBezTo>
                        <a:pt x="146943" y="-1956"/>
                        <a:pt x="138007" y="2645"/>
                        <a:pt x="129540" y="3492"/>
                      </a:cubicBezTo>
                      <a:cubicBezTo>
                        <a:pt x="120164" y="6617"/>
                        <a:pt x="118817" y="6454"/>
                        <a:pt x="109220" y="13652"/>
                      </a:cubicBezTo>
                      <a:cubicBezTo>
                        <a:pt x="106346" y="15807"/>
                        <a:pt x="104813" y="19666"/>
                        <a:pt x="101600" y="21272"/>
                      </a:cubicBezTo>
                      <a:cubicBezTo>
                        <a:pt x="97739" y="23203"/>
                        <a:pt x="93088" y="22765"/>
                        <a:pt x="88900" y="23812"/>
                      </a:cubicBezTo>
                      <a:cubicBezTo>
                        <a:pt x="86303" y="24461"/>
                        <a:pt x="83930" y="25973"/>
                        <a:pt x="81280" y="26352"/>
                      </a:cubicBezTo>
                      <a:cubicBezTo>
                        <a:pt x="72022" y="27675"/>
                        <a:pt x="62635" y="27859"/>
                        <a:pt x="53340" y="28892"/>
                      </a:cubicBezTo>
                      <a:cubicBezTo>
                        <a:pt x="47390" y="29553"/>
                        <a:pt x="41487" y="30585"/>
                        <a:pt x="35560" y="31432"/>
                      </a:cubicBezTo>
                      <a:cubicBezTo>
                        <a:pt x="30480" y="33125"/>
                        <a:pt x="23290" y="32057"/>
                        <a:pt x="20320" y="36512"/>
                      </a:cubicBezTo>
                      <a:lnTo>
                        <a:pt x="10160" y="51752"/>
                      </a:lnTo>
                      <a:lnTo>
                        <a:pt x="0" y="46672"/>
                      </a:lnTo>
                      <a:close/>
                    </a:path>
                  </a:pathLst>
                </a:custGeom>
                <a:solidFill>
                  <a:srgbClr val="CD4D35">
                    <a:alpha val="51000"/>
                  </a:srgbClr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任意多边形 192"/>
                <p:cNvSpPr/>
                <p:nvPr/>
              </p:nvSpPr>
              <p:spPr>
                <a:xfrm rot="150162">
                  <a:off x="10079618" y="2430392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122 w 790216"/>
                    <a:gd name="connsiteY6" fmla="*/ 485214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3412 w 790216"/>
                    <a:gd name="connsiteY6" fmla="*/ 485463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8915" y="493718"/>
                        <a:pt x="533412" y="485463"/>
                      </a:cubicBezTo>
                      <a:cubicBezTo>
                        <a:pt x="527909" y="477208"/>
                        <a:pt x="579869" y="426946"/>
                        <a:pt x="603353" y="389275"/>
                      </a:cubicBezTo>
                      <a:cubicBezTo>
                        <a:pt x="626837" y="351604"/>
                        <a:pt x="704688" y="268009"/>
                        <a:pt x="674314" y="259436"/>
                      </a:cubicBezTo>
                      <a:cubicBezTo>
                        <a:pt x="643940" y="250864"/>
                        <a:pt x="513948" y="273990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51119">
                        <a:alpha val="0"/>
                      </a:srgbClr>
                    </a:gs>
                    <a:gs pos="82000">
                      <a:srgbClr val="CF8122"/>
                    </a:gs>
                    <a:gs pos="51000">
                      <a:srgbClr val="E36140">
                        <a:alpha val="5000"/>
                      </a:srgbClr>
                    </a:gs>
                  </a:gsLst>
                  <a:lin ang="2880000" scaled="0"/>
                </a:gradFill>
                <a:ln>
                  <a:noFill/>
                </a:ln>
                <a:effectLst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194" name="椭圆 193"/>
                <p:cNvSpPr/>
                <p:nvPr/>
              </p:nvSpPr>
              <p:spPr>
                <a:xfrm rot="815672" flipV="1">
                  <a:off x="4815709" y="4354080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5" name="椭圆 194"/>
                <p:cNvSpPr/>
                <p:nvPr/>
              </p:nvSpPr>
              <p:spPr>
                <a:xfrm rot="815672" flipV="1">
                  <a:off x="4592706" y="427189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" name="椭圆 195"/>
                <p:cNvSpPr/>
                <p:nvPr/>
              </p:nvSpPr>
              <p:spPr>
                <a:xfrm rot="815672" flipV="1">
                  <a:off x="5473339" y="448196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7" name="椭圆 196"/>
                <p:cNvSpPr/>
                <p:nvPr/>
              </p:nvSpPr>
              <p:spPr>
                <a:xfrm rot="14902865" flipV="1">
                  <a:off x="5710992" y="4542998"/>
                  <a:ext cx="531140" cy="160342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8" name="椭圆 197"/>
                <p:cNvSpPr/>
                <p:nvPr/>
              </p:nvSpPr>
              <p:spPr>
                <a:xfrm rot="14902865" flipV="1">
                  <a:off x="5603521" y="4597862"/>
                  <a:ext cx="534577" cy="128676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9" name="矩形 81"/>
                <p:cNvSpPr/>
                <p:nvPr/>
              </p:nvSpPr>
              <p:spPr>
                <a:xfrm>
                  <a:off x="10603564" y="2888586"/>
                  <a:ext cx="145689" cy="150542"/>
                </a:xfrm>
                <a:custGeom>
                  <a:avLst/>
                  <a:gdLst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9055 h 59055"/>
                    <a:gd name="connsiteX4" fmla="*/ 0 w 74542"/>
                    <a:gd name="connsiteY4" fmla="*/ 0 h 59055"/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0 w 74542"/>
                    <a:gd name="connsiteY4" fmla="*/ 0 h 59055"/>
                    <a:gd name="connsiteX0" fmla="*/ 5715 w 74542"/>
                    <a:gd name="connsiteY0" fmla="*/ 762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5715 w 74542"/>
                    <a:gd name="connsiteY4" fmla="*/ 7620 h 59055"/>
                    <a:gd name="connsiteX0" fmla="*/ 5715 w 74542"/>
                    <a:gd name="connsiteY0" fmla="*/ 5715 h 57150"/>
                    <a:gd name="connsiteX1" fmla="*/ 23107 w 74542"/>
                    <a:gd name="connsiteY1" fmla="*/ 0 h 57150"/>
                    <a:gd name="connsiteX2" fmla="*/ 74542 w 74542"/>
                    <a:gd name="connsiteY2" fmla="*/ 57150 h 57150"/>
                    <a:gd name="connsiteX3" fmla="*/ 0 w 74542"/>
                    <a:gd name="connsiteY3" fmla="*/ 53340 h 57150"/>
                    <a:gd name="connsiteX4" fmla="*/ 5715 w 74542"/>
                    <a:gd name="connsiteY4" fmla="*/ 5715 h 57150"/>
                    <a:gd name="connsiteX0" fmla="*/ 5715 w 76447"/>
                    <a:gd name="connsiteY0" fmla="*/ 5715 h 53340"/>
                    <a:gd name="connsiteX1" fmla="*/ 23107 w 76447"/>
                    <a:gd name="connsiteY1" fmla="*/ 0 h 53340"/>
                    <a:gd name="connsiteX2" fmla="*/ 76447 w 76447"/>
                    <a:gd name="connsiteY2" fmla="*/ 32385 h 53340"/>
                    <a:gd name="connsiteX3" fmla="*/ 0 w 76447"/>
                    <a:gd name="connsiteY3" fmla="*/ 53340 h 53340"/>
                    <a:gd name="connsiteX4" fmla="*/ 5715 w 76447"/>
                    <a:gd name="connsiteY4" fmla="*/ 5715 h 53340"/>
                    <a:gd name="connsiteX0" fmla="*/ 0 w 70732"/>
                    <a:gd name="connsiteY0" fmla="*/ 5715 h 51435"/>
                    <a:gd name="connsiteX1" fmla="*/ 17392 w 70732"/>
                    <a:gd name="connsiteY1" fmla="*/ 0 h 51435"/>
                    <a:gd name="connsiteX2" fmla="*/ 70732 w 70732"/>
                    <a:gd name="connsiteY2" fmla="*/ 32385 h 51435"/>
                    <a:gd name="connsiteX3" fmla="*/ 5715 w 70732"/>
                    <a:gd name="connsiteY3" fmla="*/ 51435 h 51435"/>
                    <a:gd name="connsiteX4" fmla="*/ 0 w 70732"/>
                    <a:gd name="connsiteY4" fmla="*/ 5715 h 51435"/>
                    <a:gd name="connsiteX0" fmla="*/ 0 w 65017"/>
                    <a:gd name="connsiteY0" fmla="*/ 5715 h 51435"/>
                    <a:gd name="connsiteX1" fmla="*/ 17392 w 65017"/>
                    <a:gd name="connsiteY1" fmla="*/ 0 h 51435"/>
                    <a:gd name="connsiteX2" fmla="*/ 65017 w 65017"/>
                    <a:gd name="connsiteY2" fmla="*/ 30480 h 51435"/>
                    <a:gd name="connsiteX3" fmla="*/ 5715 w 65017"/>
                    <a:gd name="connsiteY3" fmla="*/ 51435 h 51435"/>
                    <a:gd name="connsiteX4" fmla="*/ 0 w 65017"/>
                    <a:gd name="connsiteY4" fmla="*/ 5715 h 51435"/>
                    <a:gd name="connsiteX0" fmla="*/ 0 w 55492"/>
                    <a:gd name="connsiteY0" fmla="*/ 5715 h 51435"/>
                    <a:gd name="connsiteX1" fmla="*/ 17392 w 55492"/>
                    <a:gd name="connsiteY1" fmla="*/ 0 h 51435"/>
                    <a:gd name="connsiteX2" fmla="*/ 55492 w 55492"/>
                    <a:gd name="connsiteY2" fmla="*/ 32385 h 51435"/>
                    <a:gd name="connsiteX3" fmla="*/ 5715 w 55492"/>
                    <a:gd name="connsiteY3" fmla="*/ 51435 h 51435"/>
                    <a:gd name="connsiteX4" fmla="*/ 0 w 55492"/>
                    <a:gd name="connsiteY4" fmla="*/ 5715 h 51435"/>
                    <a:gd name="connsiteX0" fmla="*/ 0 w 49777"/>
                    <a:gd name="connsiteY0" fmla="*/ 5715 h 51435"/>
                    <a:gd name="connsiteX1" fmla="*/ 17392 w 49777"/>
                    <a:gd name="connsiteY1" fmla="*/ 0 h 51435"/>
                    <a:gd name="connsiteX2" fmla="*/ 49777 w 49777"/>
                    <a:gd name="connsiteY2" fmla="*/ 28575 h 51435"/>
                    <a:gd name="connsiteX3" fmla="*/ 5715 w 49777"/>
                    <a:gd name="connsiteY3" fmla="*/ 51435 h 51435"/>
                    <a:gd name="connsiteX4" fmla="*/ 0 w 49777"/>
                    <a:gd name="connsiteY4" fmla="*/ 571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77" h="51435">
                      <a:moveTo>
                        <a:pt x="0" y="5715"/>
                      </a:moveTo>
                      <a:lnTo>
                        <a:pt x="17392" y="0"/>
                      </a:lnTo>
                      <a:lnTo>
                        <a:pt x="49777" y="28575"/>
                      </a:lnTo>
                      <a:lnTo>
                        <a:pt x="5715" y="51435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97820"/>
                    </a:gs>
                  </a:gsLst>
                  <a:lin ang="8400000" scaled="0"/>
                </a:gra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0" name="任意多边形 199"/>
                <p:cNvSpPr/>
                <p:nvPr/>
              </p:nvSpPr>
              <p:spPr>
                <a:xfrm>
                  <a:off x="2650899" y="3325679"/>
                  <a:ext cx="681943" cy="1002747"/>
                </a:xfrm>
                <a:custGeom>
                  <a:avLst/>
                  <a:gdLst>
                    <a:gd name="connsiteX0" fmla="*/ 16527 w 728817"/>
                    <a:gd name="connsiteY0" fmla="*/ 985623 h 1037838"/>
                    <a:gd name="connsiteX1" fmla="*/ 331487 w 728817"/>
                    <a:gd name="connsiteY1" fmla="*/ 690983 h 1037838"/>
                    <a:gd name="connsiteX2" fmla="*/ 473727 w 728817"/>
                    <a:gd name="connsiteY2" fmla="*/ 436983 h 1037838"/>
                    <a:gd name="connsiteX3" fmla="*/ 727727 w 728817"/>
                    <a:gd name="connsiteY3" fmla="*/ 103 h 1037838"/>
                    <a:gd name="connsiteX4" fmla="*/ 565167 w 728817"/>
                    <a:gd name="connsiteY4" fmla="*/ 477623 h 1037838"/>
                    <a:gd name="connsiteX5" fmla="*/ 555007 w 728817"/>
                    <a:gd name="connsiteY5" fmla="*/ 538583 h 1037838"/>
                    <a:gd name="connsiteX6" fmla="*/ 331487 w 728817"/>
                    <a:gd name="connsiteY6" fmla="*/ 762103 h 1037838"/>
                    <a:gd name="connsiteX7" fmla="*/ 179087 w 728817"/>
                    <a:gd name="connsiteY7" fmla="*/ 1016103 h 1037838"/>
                    <a:gd name="connsiteX8" fmla="*/ 57167 w 728817"/>
                    <a:gd name="connsiteY8" fmla="*/ 1016103 h 1037838"/>
                    <a:gd name="connsiteX9" fmla="*/ 16527 w 728817"/>
                    <a:gd name="connsiteY9" fmla="*/ 985623 h 1037838"/>
                    <a:gd name="connsiteX0" fmla="*/ 16527 w 653337"/>
                    <a:gd name="connsiteY0" fmla="*/ 950074 h 1002289"/>
                    <a:gd name="connsiteX1" fmla="*/ 331487 w 653337"/>
                    <a:gd name="connsiteY1" fmla="*/ 655434 h 1002289"/>
                    <a:gd name="connsiteX2" fmla="*/ 473727 w 653337"/>
                    <a:gd name="connsiteY2" fmla="*/ 401434 h 1002289"/>
                    <a:gd name="connsiteX3" fmla="*/ 651527 w 653337"/>
                    <a:gd name="connsiteY3" fmla="*/ 114 h 1002289"/>
                    <a:gd name="connsiteX4" fmla="*/ 565167 w 653337"/>
                    <a:gd name="connsiteY4" fmla="*/ 442074 h 1002289"/>
                    <a:gd name="connsiteX5" fmla="*/ 555007 w 653337"/>
                    <a:gd name="connsiteY5" fmla="*/ 503034 h 1002289"/>
                    <a:gd name="connsiteX6" fmla="*/ 331487 w 653337"/>
                    <a:gd name="connsiteY6" fmla="*/ 726554 h 1002289"/>
                    <a:gd name="connsiteX7" fmla="*/ 179087 w 653337"/>
                    <a:gd name="connsiteY7" fmla="*/ 980554 h 1002289"/>
                    <a:gd name="connsiteX8" fmla="*/ 57167 w 653337"/>
                    <a:gd name="connsiteY8" fmla="*/ 980554 h 1002289"/>
                    <a:gd name="connsiteX9" fmla="*/ 16527 w 653337"/>
                    <a:gd name="connsiteY9" fmla="*/ 950074 h 1002289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2282"/>
                    <a:gd name="connsiteY0" fmla="*/ 950070 h 1002285"/>
                    <a:gd name="connsiteX1" fmla="*/ 331487 w 652282"/>
                    <a:gd name="connsiteY1" fmla="*/ 594470 h 1002285"/>
                    <a:gd name="connsiteX2" fmla="*/ 509287 w 652282"/>
                    <a:gd name="connsiteY2" fmla="*/ 401430 h 1002285"/>
                    <a:gd name="connsiteX3" fmla="*/ 651527 w 652282"/>
                    <a:gd name="connsiteY3" fmla="*/ 110 h 1002285"/>
                    <a:gd name="connsiteX4" fmla="*/ 565167 w 652282"/>
                    <a:gd name="connsiteY4" fmla="*/ 442070 h 1002285"/>
                    <a:gd name="connsiteX5" fmla="*/ 555007 w 652282"/>
                    <a:gd name="connsiteY5" fmla="*/ 503030 h 1002285"/>
                    <a:gd name="connsiteX6" fmla="*/ 331487 w 652282"/>
                    <a:gd name="connsiteY6" fmla="*/ 726550 h 1002285"/>
                    <a:gd name="connsiteX7" fmla="*/ 179087 w 652282"/>
                    <a:gd name="connsiteY7" fmla="*/ 980550 h 1002285"/>
                    <a:gd name="connsiteX8" fmla="*/ 57167 w 652282"/>
                    <a:gd name="connsiteY8" fmla="*/ 980550 h 1002285"/>
                    <a:gd name="connsiteX9" fmla="*/ 16527 w 652282"/>
                    <a:gd name="connsiteY9" fmla="*/ 950070 h 1002285"/>
                    <a:gd name="connsiteX0" fmla="*/ 13738 w 674893"/>
                    <a:gd name="connsiteY0" fmla="*/ 950070 h 1000545"/>
                    <a:gd name="connsiteX1" fmla="*/ 354098 w 674893"/>
                    <a:gd name="connsiteY1" fmla="*/ 594470 h 1000545"/>
                    <a:gd name="connsiteX2" fmla="*/ 531898 w 674893"/>
                    <a:gd name="connsiteY2" fmla="*/ 401430 h 1000545"/>
                    <a:gd name="connsiteX3" fmla="*/ 674138 w 674893"/>
                    <a:gd name="connsiteY3" fmla="*/ 110 h 1000545"/>
                    <a:gd name="connsiteX4" fmla="*/ 587778 w 674893"/>
                    <a:gd name="connsiteY4" fmla="*/ 442070 h 1000545"/>
                    <a:gd name="connsiteX5" fmla="*/ 577618 w 674893"/>
                    <a:gd name="connsiteY5" fmla="*/ 503030 h 1000545"/>
                    <a:gd name="connsiteX6" fmla="*/ 354098 w 674893"/>
                    <a:gd name="connsiteY6" fmla="*/ 726550 h 1000545"/>
                    <a:gd name="connsiteX7" fmla="*/ 201698 w 674893"/>
                    <a:gd name="connsiteY7" fmla="*/ 980550 h 1000545"/>
                    <a:gd name="connsiteX8" fmla="*/ 79778 w 674893"/>
                    <a:gd name="connsiteY8" fmla="*/ 980550 h 1000545"/>
                    <a:gd name="connsiteX9" fmla="*/ 13738 w 674893"/>
                    <a:gd name="connsiteY9" fmla="*/ 950070 h 1000545"/>
                    <a:gd name="connsiteX0" fmla="*/ 13738 w 675777"/>
                    <a:gd name="connsiteY0" fmla="*/ 950100 h 1000575"/>
                    <a:gd name="connsiteX1" fmla="*/ 354098 w 675777"/>
                    <a:gd name="connsiteY1" fmla="*/ 594500 h 1000575"/>
                    <a:gd name="connsiteX2" fmla="*/ 501418 w 675777"/>
                    <a:gd name="connsiteY2" fmla="*/ 396380 h 1000575"/>
                    <a:gd name="connsiteX3" fmla="*/ 674138 w 675777"/>
                    <a:gd name="connsiteY3" fmla="*/ 140 h 1000575"/>
                    <a:gd name="connsiteX4" fmla="*/ 587778 w 675777"/>
                    <a:gd name="connsiteY4" fmla="*/ 442100 h 1000575"/>
                    <a:gd name="connsiteX5" fmla="*/ 577618 w 675777"/>
                    <a:gd name="connsiteY5" fmla="*/ 503060 h 1000575"/>
                    <a:gd name="connsiteX6" fmla="*/ 354098 w 675777"/>
                    <a:gd name="connsiteY6" fmla="*/ 726580 h 1000575"/>
                    <a:gd name="connsiteX7" fmla="*/ 201698 w 675777"/>
                    <a:gd name="connsiteY7" fmla="*/ 980580 h 1000575"/>
                    <a:gd name="connsiteX8" fmla="*/ 79778 w 675777"/>
                    <a:gd name="connsiteY8" fmla="*/ 980580 h 1000575"/>
                    <a:gd name="connsiteX9" fmla="*/ 13738 w 675777"/>
                    <a:gd name="connsiteY9" fmla="*/ 950100 h 1000575"/>
                    <a:gd name="connsiteX0" fmla="*/ 13738 w 675777"/>
                    <a:gd name="connsiteY0" fmla="*/ 950094 h 1000569"/>
                    <a:gd name="connsiteX1" fmla="*/ 354098 w 675777"/>
                    <a:gd name="connsiteY1" fmla="*/ 594494 h 1000569"/>
                    <a:gd name="connsiteX2" fmla="*/ 501418 w 675777"/>
                    <a:gd name="connsiteY2" fmla="*/ 396374 h 1000569"/>
                    <a:gd name="connsiteX3" fmla="*/ 674138 w 675777"/>
                    <a:gd name="connsiteY3" fmla="*/ 134 h 1000569"/>
                    <a:gd name="connsiteX4" fmla="*/ 587778 w 675777"/>
                    <a:gd name="connsiteY4" fmla="*/ 442094 h 1000569"/>
                    <a:gd name="connsiteX5" fmla="*/ 577618 w 675777"/>
                    <a:gd name="connsiteY5" fmla="*/ 503054 h 1000569"/>
                    <a:gd name="connsiteX6" fmla="*/ 354098 w 675777"/>
                    <a:gd name="connsiteY6" fmla="*/ 726574 h 1000569"/>
                    <a:gd name="connsiteX7" fmla="*/ 201698 w 675777"/>
                    <a:gd name="connsiteY7" fmla="*/ 980574 h 1000569"/>
                    <a:gd name="connsiteX8" fmla="*/ 79778 w 675777"/>
                    <a:gd name="connsiteY8" fmla="*/ 980574 h 1000569"/>
                    <a:gd name="connsiteX9" fmla="*/ 13738 w 675777"/>
                    <a:gd name="connsiteY9" fmla="*/ 950094 h 1000569"/>
                    <a:gd name="connsiteX0" fmla="*/ 13989 w 676028"/>
                    <a:gd name="connsiteY0" fmla="*/ 950098 h 1000573"/>
                    <a:gd name="connsiteX1" fmla="*/ 358159 w 676028"/>
                    <a:gd name="connsiteY1" fmla="*/ 573543 h 1000573"/>
                    <a:gd name="connsiteX2" fmla="*/ 501669 w 676028"/>
                    <a:gd name="connsiteY2" fmla="*/ 396378 h 1000573"/>
                    <a:gd name="connsiteX3" fmla="*/ 674389 w 676028"/>
                    <a:gd name="connsiteY3" fmla="*/ 138 h 1000573"/>
                    <a:gd name="connsiteX4" fmla="*/ 588029 w 676028"/>
                    <a:gd name="connsiteY4" fmla="*/ 442098 h 1000573"/>
                    <a:gd name="connsiteX5" fmla="*/ 577869 w 676028"/>
                    <a:gd name="connsiteY5" fmla="*/ 503058 h 1000573"/>
                    <a:gd name="connsiteX6" fmla="*/ 354349 w 676028"/>
                    <a:gd name="connsiteY6" fmla="*/ 726578 h 1000573"/>
                    <a:gd name="connsiteX7" fmla="*/ 201949 w 676028"/>
                    <a:gd name="connsiteY7" fmla="*/ 980578 h 1000573"/>
                    <a:gd name="connsiteX8" fmla="*/ 80029 w 676028"/>
                    <a:gd name="connsiteY8" fmla="*/ 980578 h 1000573"/>
                    <a:gd name="connsiteX9" fmla="*/ 13989 w 676028"/>
                    <a:gd name="connsiteY9" fmla="*/ 950098 h 1000573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4726 w 666765"/>
                    <a:gd name="connsiteY0" fmla="*/ 950092 h 1000567"/>
                    <a:gd name="connsiteX1" fmla="*/ 198802 w 666765"/>
                    <a:gd name="connsiteY1" fmla="*/ 773401 h 1000567"/>
                    <a:gd name="connsiteX2" fmla="*/ 348896 w 666765"/>
                    <a:gd name="connsiteY2" fmla="*/ 573537 h 1000567"/>
                    <a:gd name="connsiteX3" fmla="*/ 410257 w 666765"/>
                    <a:gd name="connsiteY3" fmla="*/ 470506 h 1000567"/>
                    <a:gd name="connsiteX4" fmla="*/ 492406 w 666765"/>
                    <a:gd name="connsiteY4" fmla="*/ 396372 h 1000567"/>
                    <a:gd name="connsiteX5" fmla="*/ 665126 w 666765"/>
                    <a:gd name="connsiteY5" fmla="*/ 132 h 1000567"/>
                    <a:gd name="connsiteX6" fmla="*/ 578766 w 666765"/>
                    <a:gd name="connsiteY6" fmla="*/ 442092 h 1000567"/>
                    <a:gd name="connsiteX7" fmla="*/ 568606 w 666765"/>
                    <a:gd name="connsiteY7" fmla="*/ 503052 h 1000567"/>
                    <a:gd name="connsiteX8" fmla="*/ 345086 w 666765"/>
                    <a:gd name="connsiteY8" fmla="*/ 726572 h 1000567"/>
                    <a:gd name="connsiteX9" fmla="*/ 192686 w 666765"/>
                    <a:gd name="connsiteY9" fmla="*/ 980572 h 1000567"/>
                    <a:gd name="connsiteX10" fmla="*/ 70766 w 666765"/>
                    <a:gd name="connsiteY10" fmla="*/ 980572 h 1000567"/>
                    <a:gd name="connsiteX11" fmla="*/ 4726 w 666765"/>
                    <a:gd name="connsiteY11" fmla="*/ 950092 h 1000567"/>
                    <a:gd name="connsiteX0" fmla="*/ 4104 w 679478"/>
                    <a:gd name="connsiteY0" fmla="*/ 959617 h 1000187"/>
                    <a:gd name="connsiteX1" fmla="*/ 211515 w 679478"/>
                    <a:gd name="connsiteY1" fmla="*/ 773401 h 1000187"/>
                    <a:gd name="connsiteX2" fmla="*/ 361609 w 679478"/>
                    <a:gd name="connsiteY2" fmla="*/ 573537 h 1000187"/>
                    <a:gd name="connsiteX3" fmla="*/ 422970 w 679478"/>
                    <a:gd name="connsiteY3" fmla="*/ 470506 h 1000187"/>
                    <a:gd name="connsiteX4" fmla="*/ 505119 w 679478"/>
                    <a:gd name="connsiteY4" fmla="*/ 396372 h 1000187"/>
                    <a:gd name="connsiteX5" fmla="*/ 677839 w 679478"/>
                    <a:gd name="connsiteY5" fmla="*/ 132 h 1000187"/>
                    <a:gd name="connsiteX6" fmla="*/ 591479 w 679478"/>
                    <a:gd name="connsiteY6" fmla="*/ 442092 h 1000187"/>
                    <a:gd name="connsiteX7" fmla="*/ 581319 w 679478"/>
                    <a:gd name="connsiteY7" fmla="*/ 503052 h 1000187"/>
                    <a:gd name="connsiteX8" fmla="*/ 357799 w 679478"/>
                    <a:gd name="connsiteY8" fmla="*/ 726572 h 1000187"/>
                    <a:gd name="connsiteX9" fmla="*/ 205399 w 679478"/>
                    <a:gd name="connsiteY9" fmla="*/ 980572 h 1000187"/>
                    <a:gd name="connsiteX10" fmla="*/ 83479 w 679478"/>
                    <a:gd name="connsiteY10" fmla="*/ 980572 h 1000187"/>
                    <a:gd name="connsiteX11" fmla="*/ 4104 w 679478"/>
                    <a:gd name="connsiteY11" fmla="*/ 959617 h 1000187"/>
                    <a:gd name="connsiteX0" fmla="*/ 4104 w 681722"/>
                    <a:gd name="connsiteY0" fmla="*/ 962276 h 1002846"/>
                    <a:gd name="connsiteX1" fmla="*/ 211515 w 681722"/>
                    <a:gd name="connsiteY1" fmla="*/ 776060 h 1002846"/>
                    <a:gd name="connsiteX2" fmla="*/ 361609 w 681722"/>
                    <a:gd name="connsiteY2" fmla="*/ 576196 h 1002846"/>
                    <a:gd name="connsiteX3" fmla="*/ 422970 w 681722"/>
                    <a:gd name="connsiteY3" fmla="*/ 473165 h 1002846"/>
                    <a:gd name="connsiteX4" fmla="*/ 505119 w 681722"/>
                    <a:gd name="connsiteY4" fmla="*/ 399031 h 1002846"/>
                    <a:gd name="connsiteX5" fmla="*/ 677839 w 681722"/>
                    <a:gd name="connsiteY5" fmla="*/ 2791 h 1002846"/>
                    <a:gd name="connsiteX6" fmla="*/ 621959 w 681722"/>
                    <a:gd name="connsiteY6" fmla="*/ 236471 h 1002846"/>
                    <a:gd name="connsiteX7" fmla="*/ 581319 w 681722"/>
                    <a:gd name="connsiteY7" fmla="*/ 505711 h 1002846"/>
                    <a:gd name="connsiteX8" fmla="*/ 357799 w 681722"/>
                    <a:gd name="connsiteY8" fmla="*/ 729231 h 1002846"/>
                    <a:gd name="connsiteX9" fmla="*/ 205399 w 681722"/>
                    <a:gd name="connsiteY9" fmla="*/ 983231 h 1002846"/>
                    <a:gd name="connsiteX10" fmla="*/ 83479 w 681722"/>
                    <a:gd name="connsiteY10" fmla="*/ 983231 h 1002846"/>
                    <a:gd name="connsiteX11" fmla="*/ 4104 w 681722"/>
                    <a:gd name="connsiteY11" fmla="*/ 962276 h 1002846"/>
                    <a:gd name="connsiteX0" fmla="*/ 4104 w 681943"/>
                    <a:gd name="connsiteY0" fmla="*/ 962177 h 1002747"/>
                    <a:gd name="connsiteX1" fmla="*/ 211515 w 681943"/>
                    <a:gd name="connsiteY1" fmla="*/ 775961 h 1002747"/>
                    <a:gd name="connsiteX2" fmla="*/ 361609 w 681943"/>
                    <a:gd name="connsiteY2" fmla="*/ 576097 h 1002747"/>
                    <a:gd name="connsiteX3" fmla="*/ 422970 w 681943"/>
                    <a:gd name="connsiteY3" fmla="*/ 473066 h 1002747"/>
                    <a:gd name="connsiteX4" fmla="*/ 505119 w 681943"/>
                    <a:gd name="connsiteY4" fmla="*/ 398932 h 1002747"/>
                    <a:gd name="connsiteX5" fmla="*/ 677839 w 681943"/>
                    <a:gd name="connsiteY5" fmla="*/ 2692 h 1002747"/>
                    <a:gd name="connsiteX6" fmla="*/ 621959 w 681943"/>
                    <a:gd name="connsiteY6" fmla="*/ 236372 h 1002747"/>
                    <a:gd name="connsiteX7" fmla="*/ 555919 w 681943"/>
                    <a:gd name="connsiteY7" fmla="*/ 459892 h 1002747"/>
                    <a:gd name="connsiteX8" fmla="*/ 357799 w 681943"/>
                    <a:gd name="connsiteY8" fmla="*/ 729132 h 1002747"/>
                    <a:gd name="connsiteX9" fmla="*/ 205399 w 681943"/>
                    <a:gd name="connsiteY9" fmla="*/ 983132 h 1002747"/>
                    <a:gd name="connsiteX10" fmla="*/ 83479 w 681943"/>
                    <a:gd name="connsiteY10" fmla="*/ 983132 h 1002747"/>
                    <a:gd name="connsiteX11" fmla="*/ 4104 w 681943"/>
                    <a:gd name="connsiteY11" fmla="*/ 962177 h 100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1943" h="1002747">
                      <a:moveTo>
                        <a:pt x="4104" y="962177"/>
                      </a:moveTo>
                      <a:cubicBezTo>
                        <a:pt x="25443" y="927648"/>
                        <a:pt x="154154" y="838720"/>
                        <a:pt x="211515" y="775961"/>
                      </a:cubicBezTo>
                      <a:cubicBezTo>
                        <a:pt x="268876" y="713202"/>
                        <a:pt x="326366" y="626580"/>
                        <a:pt x="361609" y="576097"/>
                      </a:cubicBezTo>
                      <a:cubicBezTo>
                        <a:pt x="396852" y="525614"/>
                        <a:pt x="399052" y="502594"/>
                        <a:pt x="422970" y="473066"/>
                      </a:cubicBezTo>
                      <a:cubicBezTo>
                        <a:pt x="446888" y="443538"/>
                        <a:pt x="462641" y="477328"/>
                        <a:pt x="505119" y="398932"/>
                      </a:cubicBezTo>
                      <a:cubicBezTo>
                        <a:pt x="547597" y="320536"/>
                        <a:pt x="658366" y="29785"/>
                        <a:pt x="677839" y="2692"/>
                      </a:cubicBezTo>
                      <a:cubicBezTo>
                        <a:pt x="697312" y="-24401"/>
                        <a:pt x="642279" y="160172"/>
                        <a:pt x="621959" y="236372"/>
                      </a:cubicBezTo>
                      <a:cubicBezTo>
                        <a:pt x="601639" y="312572"/>
                        <a:pt x="599946" y="377765"/>
                        <a:pt x="555919" y="459892"/>
                      </a:cubicBezTo>
                      <a:cubicBezTo>
                        <a:pt x="511892" y="542019"/>
                        <a:pt x="416219" y="641925"/>
                        <a:pt x="357799" y="729132"/>
                      </a:cubicBezTo>
                      <a:cubicBezTo>
                        <a:pt x="299379" y="816339"/>
                        <a:pt x="251119" y="940799"/>
                        <a:pt x="205399" y="983132"/>
                      </a:cubicBezTo>
                      <a:cubicBezTo>
                        <a:pt x="159679" y="1025465"/>
                        <a:pt x="117028" y="986625"/>
                        <a:pt x="83479" y="983132"/>
                      </a:cubicBezTo>
                      <a:cubicBezTo>
                        <a:pt x="49930" y="979639"/>
                        <a:pt x="-17235" y="996706"/>
                        <a:pt x="4104" y="962177"/>
                      </a:cubicBezTo>
                      <a:close/>
                    </a:path>
                  </a:pathLst>
                </a:custGeom>
                <a:solidFill>
                  <a:srgbClr val="67171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01" name="椭圆 200"/>
                <p:cNvSpPr/>
                <p:nvPr/>
              </p:nvSpPr>
              <p:spPr>
                <a:xfrm rot="18286930" flipV="1">
                  <a:off x="2758275" y="3744178"/>
                  <a:ext cx="945558" cy="203733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2" name="椭圆 93"/>
                <p:cNvSpPr/>
                <p:nvPr/>
              </p:nvSpPr>
              <p:spPr>
                <a:xfrm rot="4972327" flipV="1">
                  <a:off x="2362952" y="4439097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3" name="椭圆 93"/>
                <p:cNvSpPr/>
                <p:nvPr/>
              </p:nvSpPr>
              <p:spPr>
                <a:xfrm rot="3865857" flipV="1">
                  <a:off x="2422049" y="4615986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4" name="椭圆 93"/>
                <p:cNvSpPr/>
                <p:nvPr/>
              </p:nvSpPr>
              <p:spPr>
                <a:xfrm rot="2852553" flipV="1">
                  <a:off x="2522578" y="4754049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5" name="椭圆 93"/>
                <p:cNvSpPr/>
                <p:nvPr/>
              </p:nvSpPr>
              <p:spPr>
                <a:xfrm rot="2852553" flipV="1">
                  <a:off x="2373778" y="4233336"/>
                  <a:ext cx="1033021" cy="760512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B01418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6" name="椭圆 205"/>
                <p:cNvSpPr/>
                <p:nvPr/>
              </p:nvSpPr>
              <p:spPr>
                <a:xfrm rot="21183554" flipV="1">
                  <a:off x="3067627" y="3300951"/>
                  <a:ext cx="783599" cy="187547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7" name="椭圆 206"/>
                <p:cNvSpPr/>
                <p:nvPr/>
              </p:nvSpPr>
              <p:spPr>
                <a:xfrm rot="18871804" flipV="1">
                  <a:off x="2777906" y="418986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8" name="椭圆 207"/>
                <p:cNvSpPr/>
                <p:nvPr/>
              </p:nvSpPr>
              <p:spPr>
                <a:xfrm rot="18871804" flipV="1">
                  <a:off x="2839096" y="4131972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9" name="椭圆 208"/>
                <p:cNvSpPr/>
                <p:nvPr/>
              </p:nvSpPr>
              <p:spPr>
                <a:xfrm rot="18871804" flipV="1">
                  <a:off x="2803837" y="422224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0" name="矩形 209"/>
                <p:cNvSpPr/>
                <p:nvPr/>
              </p:nvSpPr>
              <p:spPr>
                <a:xfrm rot="6235363">
                  <a:off x="2571303" y="4199103"/>
                  <a:ext cx="280636" cy="147708"/>
                </a:xfrm>
                <a:prstGeom prst="rect">
                  <a:avLst/>
                </a:prstGeom>
                <a:solidFill>
                  <a:srgbClr val="5B6C33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1" name="任意多边形 210"/>
                <p:cNvSpPr/>
                <p:nvPr/>
              </p:nvSpPr>
              <p:spPr>
                <a:xfrm>
                  <a:off x="1829788" y="2287776"/>
                  <a:ext cx="1581754" cy="2096146"/>
                </a:xfrm>
                <a:custGeom>
                  <a:avLst/>
                  <a:gdLst>
                    <a:gd name="connsiteX0" fmla="*/ 122094 w 1593453"/>
                    <a:gd name="connsiteY0" fmla="*/ 5806 h 2158349"/>
                    <a:gd name="connsiteX1" fmla="*/ 328922 w 1593453"/>
                    <a:gd name="connsiteY1" fmla="*/ 223521 h 2158349"/>
                    <a:gd name="connsiteX2" fmla="*/ 274494 w 1593453"/>
                    <a:gd name="connsiteY2" fmla="*/ 332378 h 2158349"/>
                    <a:gd name="connsiteX3" fmla="*/ 448665 w 1593453"/>
                    <a:gd name="connsiteY3" fmla="*/ 756921 h 2158349"/>
                    <a:gd name="connsiteX4" fmla="*/ 1080037 w 1593453"/>
                    <a:gd name="connsiteY4" fmla="*/ 1268549 h 2158349"/>
                    <a:gd name="connsiteX5" fmla="*/ 1373951 w 1593453"/>
                    <a:gd name="connsiteY5" fmla="*/ 1268549 h 2158349"/>
                    <a:gd name="connsiteX6" fmla="*/ 1580780 w 1593453"/>
                    <a:gd name="connsiteY6" fmla="*/ 1105263 h 2158349"/>
                    <a:gd name="connsiteX7" fmla="*/ 1559008 w 1593453"/>
                    <a:gd name="connsiteY7" fmla="*/ 1257663 h 2158349"/>
                    <a:gd name="connsiteX8" fmla="*/ 1461037 w 1593453"/>
                    <a:gd name="connsiteY8" fmla="*/ 1540692 h 2158349"/>
                    <a:gd name="connsiteX9" fmla="*/ 1471922 w 1593453"/>
                    <a:gd name="connsiteY9" fmla="*/ 1649549 h 2158349"/>
                    <a:gd name="connsiteX10" fmla="*/ 1319522 w 1593453"/>
                    <a:gd name="connsiteY10" fmla="*/ 1703978 h 2158349"/>
                    <a:gd name="connsiteX11" fmla="*/ 1080037 w 1593453"/>
                    <a:gd name="connsiteY11" fmla="*/ 2030549 h 2158349"/>
                    <a:gd name="connsiteX12" fmla="*/ 1003837 w 1593453"/>
                    <a:gd name="connsiteY12" fmla="*/ 2128521 h 2158349"/>
                    <a:gd name="connsiteX13" fmla="*/ 916751 w 1593453"/>
                    <a:gd name="connsiteY13" fmla="*/ 2128521 h 2158349"/>
                    <a:gd name="connsiteX14" fmla="*/ 927637 w 1593453"/>
                    <a:gd name="connsiteY14" fmla="*/ 1780178 h 2158349"/>
                    <a:gd name="connsiteX15" fmla="*/ 720808 w 1593453"/>
                    <a:gd name="connsiteY15" fmla="*/ 1420949 h 2158349"/>
                    <a:gd name="connsiteX16" fmla="*/ 187408 w 1593453"/>
                    <a:gd name="connsiteY16" fmla="*/ 800463 h 2158349"/>
                    <a:gd name="connsiteX17" fmla="*/ 24122 w 1593453"/>
                    <a:gd name="connsiteY17" fmla="*/ 408578 h 2158349"/>
                    <a:gd name="connsiteX18" fmla="*/ 13237 w 1593453"/>
                    <a:gd name="connsiteY18" fmla="*/ 92892 h 2158349"/>
                    <a:gd name="connsiteX19" fmla="*/ 122094 w 1593453"/>
                    <a:gd name="connsiteY19" fmla="*/ 5806 h 2158349"/>
                    <a:gd name="connsiteX0" fmla="*/ 122094 w 1593174"/>
                    <a:gd name="connsiteY0" fmla="*/ 5806 h 2158349"/>
                    <a:gd name="connsiteX1" fmla="*/ 328922 w 1593174"/>
                    <a:gd name="connsiteY1" fmla="*/ 223521 h 2158349"/>
                    <a:gd name="connsiteX2" fmla="*/ 274494 w 1593174"/>
                    <a:gd name="connsiteY2" fmla="*/ 332378 h 2158349"/>
                    <a:gd name="connsiteX3" fmla="*/ 448665 w 1593174"/>
                    <a:gd name="connsiteY3" fmla="*/ 756921 h 2158349"/>
                    <a:gd name="connsiteX4" fmla="*/ 1080037 w 1593174"/>
                    <a:gd name="connsiteY4" fmla="*/ 1268549 h 2158349"/>
                    <a:gd name="connsiteX5" fmla="*/ 1377761 w 1593174"/>
                    <a:gd name="connsiteY5" fmla="*/ 1253309 h 2158349"/>
                    <a:gd name="connsiteX6" fmla="*/ 1580780 w 1593174"/>
                    <a:gd name="connsiteY6" fmla="*/ 1105263 h 2158349"/>
                    <a:gd name="connsiteX7" fmla="*/ 1559008 w 1593174"/>
                    <a:gd name="connsiteY7" fmla="*/ 1257663 h 2158349"/>
                    <a:gd name="connsiteX8" fmla="*/ 1461037 w 1593174"/>
                    <a:gd name="connsiteY8" fmla="*/ 1540692 h 2158349"/>
                    <a:gd name="connsiteX9" fmla="*/ 1471922 w 1593174"/>
                    <a:gd name="connsiteY9" fmla="*/ 1649549 h 2158349"/>
                    <a:gd name="connsiteX10" fmla="*/ 1319522 w 1593174"/>
                    <a:gd name="connsiteY10" fmla="*/ 1703978 h 2158349"/>
                    <a:gd name="connsiteX11" fmla="*/ 1080037 w 1593174"/>
                    <a:gd name="connsiteY11" fmla="*/ 2030549 h 2158349"/>
                    <a:gd name="connsiteX12" fmla="*/ 1003837 w 1593174"/>
                    <a:gd name="connsiteY12" fmla="*/ 2128521 h 2158349"/>
                    <a:gd name="connsiteX13" fmla="*/ 916751 w 1593174"/>
                    <a:gd name="connsiteY13" fmla="*/ 2128521 h 2158349"/>
                    <a:gd name="connsiteX14" fmla="*/ 927637 w 1593174"/>
                    <a:gd name="connsiteY14" fmla="*/ 1780178 h 2158349"/>
                    <a:gd name="connsiteX15" fmla="*/ 720808 w 1593174"/>
                    <a:gd name="connsiteY15" fmla="*/ 1420949 h 2158349"/>
                    <a:gd name="connsiteX16" fmla="*/ 187408 w 1593174"/>
                    <a:gd name="connsiteY16" fmla="*/ 800463 h 2158349"/>
                    <a:gd name="connsiteX17" fmla="*/ 24122 w 1593174"/>
                    <a:gd name="connsiteY17" fmla="*/ 408578 h 2158349"/>
                    <a:gd name="connsiteX18" fmla="*/ 13237 w 1593174"/>
                    <a:gd name="connsiteY18" fmla="*/ 92892 h 2158349"/>
                    <a:gd name="connsiteX19" fmla="*/ 122094 w 1593174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080037 w 1651883"/>
                    <a:gd name="connsiteY4" fmla="*/ 126854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100992 w 1651883"/>
                    <a:gd name="connsiteY4" fmla="*/ 124949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100992 w 1653978"/>
                    <a:gd name="connsiteY4" fmla="*/ 124949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064797 w 1653978"/>
                    <a:gd name="connsiteY4" fmla="*/ 123044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48136"/>
                    <a:gd name="connsiteY0" fmla="*/ 5806 h 2158349"/>
                    <a:gd name="connsiteX1" fmla="*/ 328922 w 1648136"/>
                    <a:gd name="connsiteY1" fmla="*/ 223521 h 2158349"/>
                    <a:gd name="connsiteX2" fmla="*/ 274494 w 1648136"/>
                    <a:gd name="connsiteY2" fmla="*/ 332378 h 2158349"/>
                    <a:gd name="connsiteX3" fmla="*/ 448665 w 1648136"/>
                    <a:gd name="connsiteY3" fmla="*/ 756921 h 2158349"/>
                    <a:gd name="connsiteX4" fmla="*/ 1064797 w 1648136"/>
                    <a:gd name="connsiteY4" fmla="*/ 1230449 h 2158349"/>
                    <a:gd name="connsiteX5" fmla="*/ 1339661 w 1648136"/>
                    <a:gd name="connsiteY5" fmla="*/ 1276169 h 2158349"/>
                    <a:gd name="connsiteX6" fmla="*/ 1455865 w 1648136"/>
                    <a:gd name="connsiteY6" fmla="*/ 1214937 h 2158349"/>
                    <a:gd name="connsiteX7" fmla="*/ 1645550 w 1648136"/>
                    <a:gd name="connsiteY7" fmla="*/ 1093833 h 2158349"/>
                    <a:gd name="connsiteX8" fmla="*/ 1559008 w 1648136"/>
                    <a:gd name="connsiteY8" fmla="*/ 1257663 h 2158349"/>
                    <a:gd name="connsiteX9" fmla="*/ 1461037 w 1648136"/>
                    <a:gd name="connsiteY9" fmla="*/ 1540692 h 2158349"/>
                    <a:gd name="connsiteX10" fmla="*/ 1471922 w 1648136"/>
                    <a:gd name="connsiteY10" fmla="*/ 1649549 h 2158349"/>
                    <a:gd name="connsiteX11" fmla="*/ 1319522 w 1648136"/>
                    <a:gd name="connsiteY11" fmla="*/ 1703978 h 2158349"/>
                    <a:gd name="connsiteX12" fmla="*/ 1080037 w 1648136"/>
                    <a:gd name="connsiteY12" fmla="*/ 2030549 h 2158349"/>
                    <a:gd name="connsiteX13" fmla="*/ 1003837 w 1648136"/>
                    <a:gd name="connsiteY13" fmla="*/ 2128521 h 2158349"/>
                    <a:gd name="connsiteX14" fmla="*/ 916751 w 1648136"/>
                    <a:gd name="connsiteY14" fmla="*/ 2128521 h 2158349"/>
                    <a:gd name="connsiteX15" fmla="*/ 927637 w 1648136"/>
                    <a:gd name="connsiteY15" fmla="*/ 1780178 h 2158349"/>
                    <a:gd name="connsiteX16" fmla="*/ 720808 w 1648136"/>
                    <a:gd name="connsiteY16" fmla="*/ 1420949 h 2158349"/>
                    <a:gd name="connsiteX17" fmla="*/ 187408 w 1648136"/>
                    <a:gd name="connsiteY17" fmla="*/ 800463 h 2158349"/>
                    <a:gd name="connsiteX18" fmla="*/ 24122 w 1648136"/>
                    <a:gd name="connsiteY18" fmla="*/ 408578 h 2158349"/>
                    <a:gd name="connsiteX19" fmla="*/ 13237 w 1648136"/>
                    <a:gd name="connsiteY19" fmla="*/ 92892 h 2158349"/>
                    <a:gd name="connsiteX20" fmla="*/ 122094 w 1648136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70873"/>
                    <a:gd name="connsiteY0" fmla="*/ 5806 h 2158349"/>
                    <a:gd name="connsiteX1" fmla="*/ 328922 w 1670873"/>
                    <a:gd name="connsiteY1" fmla="*/ 223521 h 2158349"/>
                    <a:gd name="connsiteX2" fmla="*/ 274494 w 1670873"/>
                    <a:gd name="connsiteY2" fmla="*/ 332378 h 2158349"/>
                    <a:gd name="connsiteX3" fmla="*/ 448665 w 1670873"/>
                    <a:gd name="connsiteY3" fmla="*/ 756921 h 2158349"/>
                    <a:gd name="connsiteX4" fmla="*/ 1064797 w 1670873"/>
                    <a:gd name="connsiteY4" fmla="*/ 1230449 h 2158349"/>
                    <a:gd name="connsiteX5" fmla="*/ 1339661 w 1670873"/>
                    <a:gd name="connsiteY5" fmla="*/ 1276169 h 2158349"/>
                    <a:gd name="connsiteX6" fmla="*/ 1446340 w 1670873"/>
                    <a:gd name="connsiteY6" fmla="*/ 1201602 h 2158349"/>
                    <a:gd name="connsiteX7" fmla="*/ 1668410 w 1670873"/>
                    <a:gd name="connsiteY7" fmla="*/ 1107168 h 2158349"/>
                    <a:gd name="connsiteX8" fmla="*/ 1559008 w 1670873"/>
                    <a:gd name="connsiteY8" fmla="*/ 1257663 h 2158349"/>
                    <a:gd name="connsiteX9" fmla="*/ 1461037 w 1670873"/>
                    <a:gd name="connsiteY9" fmla="*/ 1540692 h 2158349"/>
                    <a:gd name="connsiteX10" fmla="*/ 1471922 w 1670873"/>
                    <a:gd name="connsiteY10" fmla="*/ 1649549 h 2158349"/>
                    <a:gd name="connsiteX11" fmla="*/ 1319522 w 1670873"/>
                    <a:gd name="connsiteY11" fmla="*/ 1703978 h 2158349"/>
                    <a:gd name="connsiteX12" fmla="*/ 1080037 w 1670873"/>
                    <a:gd name="connsiteY12" fmla="*/ 2030549 h 2158349"/>
                    <a:gd name="connsiteX13" fmla="*/ 1003837 w 1670873"/>
                    <a:gd name="connsiteY13" fmla="*/ 2128521 h 2158349"/>
                    <a:gd name="connsiteX14" fmla="*/ 916751 w 1670873"/>
                    <a:gd name="connsiteY14" fmla="*/ 2128521 h 2158349"/>
                    <a:gd name="connsiteX15" fmla="*/ 927637 w 1670873"/>
                    <a:gd name="connsiteY15" fmla="*/ 1780178 h 2158349"/>
                    <a:gd name="connsiteX16" fmla="*/ 720808 w 1670873"/>
                    <a:gd name="connsiteY16" fmla="*/ 1420949 h 2158349"/>
                    <a:gd name="connsiteX17" fmla="*/ 187408 w 1670873"/>
                    <a:gd name="connsiteY17" fmla="*/ 800463 h 2158349"/>
                    <a:gd name="connsiteX18" fmla="*/ 24122 w 1670873"/>
                    <a:gd name="connsiteY18" fmla="*/ 408578 h 2158349"/>
                    <a:gd name="connsiteX19" fmla="*/ 13237 w 1670873"/>
                    <a:gd name="connsiteY19" fmla="*/ 92892 h 2158349"/>
                    <a:gd name="connsiteX20" fmla="*/ 122094 w 1670873"/>
                    <a:gd name="connsiteY20" fmla="*/ 5806 h 2158349"/>
                    <a:gd name="connsiteX0" fmla="*/ 122094 w 1669589"/>
                    <a:gd name="connsiteY0" fmla="*/ 5806 h 2158349"/>
                    <a:gd name="connsiteX1" fmla="*/ 328922 w 1669589"/>
                    <a:gd name="connsiteY1" fmla="*/ 223521 h 2158349"/>
                    <a:gd name="connsiteX2" fmla="*/ 274494 w 1669589"/>
                    <a:gd name="connsiteY2" fmla="*/ 332378 h 2158349"/>
                    <a:gd name="connsiteX3" fmla="*/ 448665 w 1669589"/>
                    <a:gd name="connsiteY3" fmla="*/ 756921 h 2158349"/>
                    <a:gd name="connsiteX4" fmla="*/ 1064797 w 1669589"/>
                    <a:gd name="connsiteY4" fmla="*/ 1230449 h 2158349"/>
                    <a:gd name="connsiteX5" fmla="*/ 1339661 w 1669589"/>
                    <a:gd name="connsiteY5" fmla="*/ 1276169 h 2158349"/>
                    <a:gd name="connsiteX6" fmla="*/ 1446340 w 1669589"/>
                    <a:gd name="connsiteY6" fmla="*/ 1201602 h 2158349"/>
                    <a:gd name="connsiteX7" fmla="*/ 1606360 w 1669589"/>
                    <a:gd name="connsiteY7" fmla="*/ 1131117 h 2158349"/>
                    <a:gd name="connsiteX8" fmla="*/ 1668410 w 1669589"/>
                    <a:gd name="connsiteY8" fmla="*/ 1107168 h 2158349"/>
                    <a:gd name="connsiteX9" fmla="*/ 1559008 w 1669589"/>
                    <a:gd name="connsiteY9" fmla="*/ 1257663 h 2158349"/>
                    <a:gd name="connsiteX10" fmla="*/ 1461037 w 1669589"/>
                    <a:gd name="connsiteY10" fmla="*/ 1540692 h 2158349"/>
                    <a:gd name="connsiteX11" fmla="*/ 1471922 w 1669589"/>
                    <a:gd name="connsiteY11" fmla="*/ 1649549 h 2158349"/>
                    <a:gd name="connsiteX12" fmla="*/ 1319522 w 1669589"/>
                    <a:gd name="connsiteY12" fmla="*/ 1703978 h 2158349"/>
                    <a:gd name="connsiteX13" fmla="*/ 1080037 w 1669589"/>
                    <a:gd name="connsiteY13" fmla="*/ 2030549 h 2158349"/>
                    <a:gd name="connsiteX14" fmla="*/ 1003837 w 1669589"/>
                    <a:gd name="connsiteY14" fmla="*/ 2128521 h 2158349"/>
                    <a:gd name="connsiteX15" fmla="*/ 916751 w 1669589"/>
                    <a:gd name="connsiteY15" fmla="*/ 2128521 h 2158349"/>
                    <a:gd name="connsiteX16" fmla="*/ 927637 w 1669589"/>
                    <a:gd name="connsiteY16" fmla="*/ 1780178 h 2158349"/>
                    <a:gd name="connsiteX17" fmla="*/ 720808 w 1669589"/>
                    <a:gd name="connsiteY17" fmla="*/ 1420949 h 2158349"/>
                    <a:gd name="connsiteX18" fmla="*/ 187408 w 1669589"/>
                    <a:gd name="connsiteY18" fmla="*/ 800463 h 2158349"/>
                    <a:gd name="connsiteX19" fmla="*/ 24122 w 1669589"/>
                    <a:gd name="connsiteY19" fmla="*/ 408578 h 2158349"/>
                    <a:gd name="connsiteX20" fmla="*/ 13237 w 1669589"/>
                    <a:gd name="connsiteY20" fmla="*/ 92892 h 2158349"/>
                    <a:gd name="connsiteX21" fmla="*/ 122094 w 1669589"/>
                    <a:gd name="connsiteY21" fmla="*/ 5806 h 2158349"/>
                    <a:gd name="connsiteX0" fmla="*/ 122094 w 1670228"/>
                    <a:gd name="connsiteY0" fmla="*/ 5806 h 2158349"/>
                    <a:gd name="connsiteX1" fmla="*/ 328922 w 1670228"/>
                    <a:gd name="connsiteY1" fmla="*/ 223521 h 2158349"/>
                    <a:gd name="connsiteX2" fmla="*/ 274494 w 1670228"/>
                    <a:gd name="connsiteY2" fmla="*/ 332378 h 2158349"/>
                    <a:gd name="connsiteX3" fmla="*/ 448665 w 1670228"/>
                    <a:gd name="connsiteY3" fmla="*/ 756921 h 2158349"/>
                    <a:gd name="connsiteX4" fmla="*/ 1064797 w 1670228"/>
                    <a:gd name="connsiteY4" fmla="*/ 1230449 h 2158349"/>
                    <a:gd name="connsiteX5" fmla="*/ 1339661 w 1670228"/>
                    <a:gd name="connsiteY5" fmla="*/ 1276169 h 2158349"/>
                    <a:gd name="connsiteX6" fmla="*/ 1446340 w 1670228"/>
                    <a:gd name="connsiteY6" fmla="*/ 1201602 h 2158349"/>
                    <a:gd name="connsiteX7" fmla="*/ 1613980 w 1670228"/>
                    <a:gd name="connsiteY7" fmla="*/ 1104447 h 2158349"/>
                    <a:gd name="connsiteX8" fmla="*/ 1668410 w 1670228"/>
                    <a:gd name="connsiteY8" fmla="*/ 1107168 h 2158349"/>
                    <a:gd name="connsiteX9" fmla="*/ 1559008 w 1670228"/>
                    <a:gd name="connsiteY9" fmla="*/ 1257663 h 2158349"/>
                    <a:gd name="connsiteX10" fmla="*/ 1461037 w 1670228"/>
                    <a:gd name="connsiteY10" fmla="*/ 1540692 h 2158349"/>
                    <a:gd name="connsiteX11" fmla="*/ 1471922 w 1670228"/>
                    <a:gd name="connsiteY11" fmla="*/ 1649549 h 2158349"/>
                    <a:gd name="connsiteX12" fmla="*/ 1319522 w 1670228"/>
                    <a:gd name="connsiteY12" fmla="*/ 1703978 h 2158349"/>
                    <a:gd name="connsiteX13" fmla="*/ 1080037 w 1670228"/>
                    <a:gd name="connsiteY13" fmla="*/ 2030549 h 2158349"/>
                    <a:gd name="connsiteX14" fmla="*/ 1003837 w 1670228"/>
                    <a:gd name="connsiteY14" fmla="*/ 2128521 h 2158349"/>
                    <a:gd name="connsiteX15" fmla="*/ 916751 w 1670228"/>
                    <a:gd name="connsiteY15" fmla="*/ 2128521 h 2158349"/>
                    <a:gd name="connsiteX16" fmla="*/ 927637 w 1670228"/>
                    <a:gd name="connsiteY16" fmla="*/ 1780178 h 2158349"/>
                    <a:gd name="connsiteX17" fmla="*/ 720808 w 1670228"/>
                    <a:gd name="connsiteY17" fmla="*/ 1420949 h 2158349"/>
                    <a:gd name="connsiteX18" fmla="*/ 187408 w 1670228"/>
                    <a:gd name="connsiteY18" fmla="*/ 800463 h 2158349"/>
                    <a:gd name="connsiteX19" fmla="*/ 24122 w 1670228"/>
                    <a:gd name="connsiteY19" fmla="*/ 408578 h 2158349"/>
                    <a:gd name="connsiteX20" fmla="*/ 13237 w 1670228"/>
                    <a:gd name="connsiteY20" fmla="*/ 92892 h 2158349"/>
                    <a:gd name="connsiteX21" fmla="*/ 122094 w 1670228"/>
                    <a:gd name="connsiteY21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26349 w 1669786"/>
                    <a:gd name="connsiteY7" fmla="*/ 117112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142"/>
                    <a:gd name="connsiteY0" fmla="*/ 5806 h 2158349"/>
                    <a:gd name="connsiteX1" fmla="*/ 328922 w 1669142"/>
                    <a:gd name="connsiteY1" fmla="*/ 223521 h 2158349"/>
                    <a:gd name="connsiteX2" fmla="*/ 274494 w 1669142"/>
                    <a:gd name="connsiteY2" fmla="*/ 332378 h 2158349"/>
                    <a:gd name="connsiteX3" fmla="*/ 448665 w 1669142"/>
                    <a:gd name="connsiteY3" fmla="*/ 756921 h 2158349"/>
                    <a:gd name="connsiteX4" fmla="*/ 1064797 w 1669142"/>
                    <a:gd name="connsiteY4" fmla="*/ 1230449 h 2158349"/>
                    <a:gd name="connsiteX5" fmla="*/ 1339661 w 1669142"/>
                    <a:gd name="connsiteY5" fmla="*/ 1276169 h 2158349"/>
                    <a:gd name="connsiteX6" fmla="*/ 1446340 w 1669142"/>
                    <a:gd name="connsiteY6" fmla="*/ 1201602 h 2158349"/>
                    <a:gd name="connsiteX7" fmla="*/ 1526349 w 1669142"/>
                    <a:gd name="connsiteY7" fmla="*/ 1171122 h 2158349"/>
                    <a:gd name="connsiteX8" fmla="*/ 1613980 w 1669142"/>
                    <a:gd name="connsiteY8" fmla="*/ 1104447 h 2158349"/>
                    <a:gd name="connsiteX9" fmla="*/ 1668410 w 1669142"/>
                    <a:gd name="connsiteY9" fmla="*/ 1107168 h 2158349"/>
                    <a:gd name="connsiteX10" fmla="*/ 1576153 w 1669142"/>
                    <a:gd name="connsiteY10" fmla="*/ 1305288 h 2158349"/>
                    <a:gd name="connsiteX11" fmla="*/ 1461037 w 1669142"/>
                    <a:gd name="connsiteY11" fmla="*/ 1540692 h 2158349"/>
                    <a:gd name="connsiteX12" fmla="*/ 1471922 w 1669142"/>
                    <a:gd name="connsiteY12" fmla="*/ 1649549 h 2158349"/>
                    <a:gd name="connsiteX13" fmla="*/ 1319522 w 1669142"/>
                    <a:gd name="connsiteY13" fmla="*/ 1703978 h 2158349"/>
                    <a:gd name="connsiteX14" fmla="*/ 1080037 w 1669142"/>
                    <a:gd name="connsiteY14" fmla="*/ 2030549 h 2158349"/>
                    <a:gd name="connsiteX15" fmla="*/ 1003837 w 1669142"/>
                    <a:gd name="connsiteY15" fmla="*/ 2128521 h 2158349"/>
                    <a:gd name="connsiteX16" fmla="*/ 916751 w 1669142"/>
                    <a:gd name="connsiteY16" fmla="*/ 2128521 h 2158349"/>
                    <a:gd name="connsiteX17" fmla="*/ 927637 w 1669142"/>
                    <a:gd name="connsiteY17" fmla="*/ 1780178 h 2158349"/>
                    <a:gd name="connsiteX18" fmla="*/ 720808 w 1669142"/>
                    <a:gd name="connsiteY18" fmla="*/ 1420949 h 2158349"/>
                    <a:gd name="connsiteX19" fmla="*/ 187408 w 1669142"/>
                    <a:gd name="connsiteY19" fmla="*/ 800463 h 2158349"/>
                    <a:gd name="connsiteX20" fmla="*/ 24122 w 1669142"/>
                    <a:gd name="connsiteY20" fmla="*/ 408578 h 2158349"/>
                    <a:gd name="connsiteX21" fmla="*/ 13237 w 1669142"/>
                    <a:gd name="connsiteY21" fmla="*/ 92892 h 2158349"/>
                    <a:gd name="connsiteX22" fmla="*/ 122094 w 1669142"/>
                    <a:gd name="connsiteY22" fmla="*/ 5806 h 2158349"/>
                    <a:gd name="connsiteX0" fmla="*/ 122094 w 1668534"/>
                    <a:gd name="connsiteY0" fmla="*/ 5806 h 2158349"/>
                    <a:gd name="connsiteX1" fmla="*/ 328922 w 1668534"/>
                    <a:gd name="connsiteY1" fmla="*/ 223521 h 2158349"/>
                    <a:gd name="connsiteX2" fmla="*/ 274494 w 1668534"/>
                    <a:gd name="connsiteY2" fmla="*/ 332378 h 2158349"/>
                    <a:gd name="connsiteX3" fmla="*/ 448665 w 1668534"/>
                    <a:gd name="connsiteY3" fmla="*/ 756921 h 2158349"/>
                    <a:gd name="connsiteX4" fmla="*/ 1064797 w 1668534"/>
                    <a:gd name="connsiteY4" fmla="*/ 1230449 h 2158349"/>
                    <a:gd name="connsiteX5" fmla="*/ 1339661 w 1668534"/>
                    <a:gd name="connsiteY5" fmla="*/ 1276169 h 2158349"/>
                    <a:gd name="connsiteX6" fmla="*/ 1446340 w 1668534"/>
                    <a:gd name="connsiteY6" fmla="*/ 1201602 h 2158349"/>
                    <a:gd name="connsiteX7" fmla="*/ 1526349 w 1668534"/>
                    <a:gd name="connsiteY7" fmla="*/ 1171122 h 2158349"/>
                    <a:gd name="connsiteX8" fmla="*/ 1613980 w 1668534"/>
                    <a:gd name="connsiteY8" fmla="*/ 1104447 h 2158349"/>
                    <a:gd name="connsiteX9" fmla="*/ 1668410 w 1668534"/>
                    <a:gd name="connsiteY9" fmla="*/ 1107168 h 2158349"/>
                    <a:gd name="connsiteX10" fmla="*/ 1627314 w 1668534"/>
                    <a:gd name="connsiteY10" fmla="*/ 1199697 h 2158349"/>
                    <a:gd name="connsiteX11" fmla="*/ 1576153 w 1668534"/>
                    <a:gd name="connsiteY11" fmla="*/ 1305288 h 2158349"/>
                    <a:gd name="connsiteX12" fmla="*/ 1461037 w 1668534"/>
                    <a:gd name="connsiteY12" fmla="*/ 1540692 h 2158349"/>
                    <a:gd name="connsiteX13" fmla="*/ 1471922 w 1668534"/>
                    <a:gd name="connsiteY13" fmla="*/ 1649549 h 2158349"/>
                    <a:gd name="connsiteX14" fmla="*/ 1319522 w 1668534"/>
                    <a:gd name="connsiteY14" fmla="*/ 1703978 h 2158349"/>
                    <a:gd name="connsiteX15" fmla="*/ 1080037 w 1668534"/>
                    <a:gd name="connsiteY15" fmla="*/ 2030549 h 2158349"/>
                    <a:gd name="connsiteX16" fmla="*/ 1003837 w 1668534"/>
                    <a:gd name="connsiteY16" fmla="*/ 2128521 h 2158349"/>
                    <a:gd name="connsiteX17" fmla="*/ 916751 w 1668534"/>
                    <a:gd name="connsiteY17" fmla="*/ 2128521 h 2158349"/>
                    <a:gd name="connsiteX18" fmla="*/ 927637 w 1668534"/>
                    <a:gd name="connsiteY18" fmla="*/ 1780178 h 2158349"/>
                    <a:gd name="connsiteX19" fmla="*/ 720808 w 1668534"/>
                    <a:gd name="connsiteY19" fmla="*/ 1420949 h 2158349"/>
                    <a:gd name="connsiteX20" fmla="*/ 187408 w 1668534"/>
                    <a:gd name="connsiteY20" fmla="*/ 800463 h 2158349"/>
                    <a:gd name="connsiteX21" fmla="*/ 24122 w 1668534"/>
                    <a:gd name="connsiteY21" fmla="*/ 408578 h 2158349"/>
                    <a:gd name="connsiteX22" fmla="*/ 13237 w 1668534"/>
                    <a:gd name="connsiteY22" fmla="*/ 92892 h 2158349"/>
                    <a:gd name="connsiteX23" fmla="*/ 122094 w 1668534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1922 w 1668431"/>
                    <a:gd name="connsiteY13" fmla="*/ 1649549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40477 w 1668431"/>
                    <a:gd name="connsiteY15" fmla="*/ 173826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8003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9146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45107"/>
                    <a:gd name="connsiteX1" fmla="*/ 328922 w 1668431"/>
                    <a:gd name="connsiteY1" fmla="*/ 223521 h 2145107"/>
                    <a:gd name="connsiteX2" fmla="*/ 274494 w 1668431"/>
                    <a:gd name="connsiteY2" fmla="*/ 332378 h 2145107"/>
                    <a:gd name="connsiteX3" fmla="*/ 448665 w 1668431"/>
                    <a:gd name="connsiteY3" fmla="*/ 756921 h 2145107"/>
                    <a:gd name="connsiteX4" fmla="*/ 1064797 w 1668431"/>
                    <a:gd name="connsiteY4" fmla="*/ 1230449 h 2145107"/>
                    <a:gd name="connsiteX5" fmla="*/ 1339661 w 1668431"/>
                    <a:gd name="connsiteY5" fmla="*/ 1276169 h 2145107"/>
                    <a:gd name="connsiteX6" fmla="*/ 1446340 w 1668431"/>
                    <a:gd name="connsiteY6" fmla="*/ 1201602 h 2145107"/>
                    <a:gd name="connsiteX7" fmla="*/ 1526349 w 1668431"/>
                    <a:gd name="connsiteY7" fmla="*/ 1171122 h 2145107"/>
                    <a:gd name="connsiteX8" fmla="*/ 1613980 w 1668431"/>
                    <a:gd name="connsiteY8" fmla="*/ 1104447 h 2145107"/>
                    <a:gd name="connsiteX9" fmla="*/ 1668410 w 1668431"/>
                    <a:gd name="connsiteY9" fmla="*/ 1107168 h 2145107"/>
                    <a:gd name="connsiteX10" fmla="*/ 1608264 w 1668431"/>
                    <a:gd name="connsiteY10" fmla="*/ 1195887 h 2145107"/>
                    <a:gd name="connsiteX11" fmla="*/ 1576153 w 1668431"/>
                    <a:gd name="connsiteY11" fmla="*/ 1305288 h 2145107"/>
                    <a:gd name="connsiteX12" fmla="*/ 1476277 w 1668431"/>
                    <a:gd name="connsiteY12" fmla="*/ 1533072 h 2145107"/>
                    <a:gd name="connsiteX13" fmla="*/ 1470017 w 1668431"/>
                    <a:gd name="connsiteY13" fmla="*/ 1617164 h 2145107"/>
                    <a:gd name="connsiteX14" fmla="*/ 1417765 w 1668431"/>
                    <a:gd name="connsiteY14" fmla="*/ 1653087 h 2145107"/>
                    <a:gd name="connsiteX15" fmla="*/ 1340477 w 1668431"/>
                    <a:gd name="connsiteY15" fmla="*/ 1738268 h 2145107"/>
                    <a:gd name="connsiteX16" fmla="*/ 1091467 w 1668431"/>
                    <a:gd name="connsiteY16" fmla="*/ 2030549 h 2145107"/>
                    <a:gd name="connsiteX17" fmla="*/ 1069150 w 1668431"/>
                    <a:gd name="connsiteY17" fmla="*/ 2112192 h 2145107"/>
                    <a:gd name="connsiteX18" fmla="*/ 1003837 w 1668431"/>
                    <a:gd name="connsiteY18" fmla="*/ 2128521 h 2145107"/>
                    <a:gd name="connsiteX19" fmla="*/ 891986 w 1668431"/>
                    <a:gd name="connsiteY19" fmla="*/ 2115186 h 2145107"/>
                    <a:gd name="connsiteX20" fmla="*/ 927637 w 1668431"/>
                    <a:gd name="connsiteY20" fmla="*/ 1780178 h 2145107"/>
                    <a:gd name="connsiteX21" fmla="*/ 720808 w 1668431"/>
                    <a:gd name="connsiteY21" fmla="*/ 1420949 h 2145107"/>
                    <a:gd name="connsiteX22" fmla="*/ 187408 w 1668431"/>
                    <a:gd name="connsiteY22" fmla="*/ 800463 h 2145107"/>
                    <a:gd name="connsiteX23" fmla="*/ 24122 w 1668431"/>
                    <a:gd name="connsiteY23" fmla="*/ 408578 h 2145107"/>
                    <a:gd name="connsiteX24" fmla="*/ 13237 w 1668431"/>
                    <a:gd name="connsiteY24" fmla="*/ 92892 h 2145107"/>
                    <a:gd name="connsiteX25" fmla="*/ 122094 w 1668431"/>
                    <a:gd name="connsiteY25" fmla="*/ 5806 h 2145107"/>
                    <a:gd name="connsiteX0" fmla="*/ 122094 w 1668431"/>
                    <a:gd name="connsiteY0" fmla="*/ 5806 h 2143565"/>
                    <a:gd name="connsiteX1" fmla="*/ 328922 w 1668431"/>
                    <a:gd name="connsiteY1" fmla="*/ 223521 h 2143565"/>
                    <a:gd name="connsiteX2" fmla="*/ 274494 w 1668431"/>
                    <a:gd name="connsiteY2" fmla="*/ 332378 h 2143565"/>
                    <a:gd name="connsiteX3" fmla="*/ 448665 w 1668431"/>
                    <a:gd name="connsiteY3" fmla="*/ 756921 h 2143565"/>
                    <a:gd name="connsiteX4" fmla="*/ 1064797 w 1668431"/>
                    <a:gd name="connsiteY4" fmla="*/ 1230449 h 2143565"/>
                    <a:gd name="connsiteX5" fmla="*/ 1339661 w 1668431"/>
                    <a:gd name="connsiteY5" fmla="*/ 1276169 h 2143565"/>
                    <a:gd name="connsiteX6" fmla="*/ 1446340 w 1668431"/>
                    <a:gd name="connsiteY6" fmla="*/ 1201602 h 2143565"/>
                    <a:gd name="connsiteX7" fmla="*/ 1526349 w 1668431"/>
                    <a:gd name="connsiteY7" fmla="*/ 1171122 h 2143565"/>
                    <a:gd name="connsiteX8" fmla="*/ 1613980 w 1668431"/>
                    <a:gd name="connsiteY8" fmla="*/ 1104447 h 2143565"/>
                    <a:gd name="connsiteX9" fmla="*/ 1668410 w 1668431"/>
                    <a:gd name="connsiteY9" fmla="*/ 1107168 h 2143565"/>
                    <a:gd name="connsiteX10" fmla="*/ 1608264 w 1668431"/>
                    <a:gd name="connsiteY10" fmla="*/ 1195887 h 2143565"/>
                    <a:gd name="connsiteX11" fmla="*/ 1576153 w 1668431"/>
                    <a:gd name="connsiteY11" fmla="*/ 1305288 h 2143565"/>
                    <a:gd name="connsiteX12" fmla="*/ 1476277 w 1668431"/>
                    <a:gd name="connsiteY12" fmla="*/ 1533072 h 2143565"/>
                    <a:gd name="connsiteX13" fmla="*/ 1470017 w 1668431"/>
                    <a:gd name="connsiteY13" fmla="*/ 1617164 h 2143565"/>
                    <a:gd name="connsiteX14" fmla="*/ 1417765 w 1668431"/>
                    <a:gd name="connsiteY14" fmla="*/ 1653087 h 2143565"/>
                    <a:gd name="connsiteX15" fmla="*/ 1340477 w 1668431"/>
                    <a:gd name="connsiteY15" fmla="*/ 1738268 h 2143565"/>
                    <a:gd name="connsiteX16" fmla="*/ 1091467 w 1668431"/>
                    <a:gd name="connsiteY16" fmla="*/ 2030549 h 2143565"/>
                    <a:gd name="connsiteX17" fmla="*/ 1069150 w 1668431"/>
                    <a:gd name="connsiteY17" fmla="*/ 2112192 h 2143565"/>
                    <a:gd name="connsiteX18" fmla="*/ 990502 w 1668431"/>
                    <a:gd name="connsiteY18" fmla="*/ 2124711 h 2143565"/>
                    <a:gd name="connsiteX19" fmla="*/ 891986 w 1668431"/>
                    <a:gd name="connsiteY19" fmla="*/ 2115186 h 2143565"/>
                    <a:gd name="connsiteX20" fmla="*/ 927637 w 1668431"/>
                    <a:gd name="connsiteY20" fmla="*/ 1780178 h 2143565"/>
                    <a:gd name="connsiteX21" fmla="*/ 720808 w 1668431"/>
                    <a:gd name="connsiteY21" fmla="*/ 1420949 h 2143565"/>
                    <a:gd name="connsiteX22" fmla="*/ 187408 w 1668431"/>
                    <a:gd name="connsiteY22" fmla="*/ 800463 h 2143565"/>
                    <a:gd name="connsiteX23" fmla="*/ 24122 w 1668431"/>
                    <a:gd name="connsiteY23" fmla="*/ 408578 h 2143565"/>
                    <a:gd name="connsiteX24" fmla="*/ 13237 w 1668431"/>
                    <a:gd name="connsiteY24" fmla="*/ 92892 h 2143565"/>
                    <a:gd name="connsiteX25" fmla="*/ 122094 w 1668431"/>
                    <a:gd name="connsiteY25" fmla="*/ 5806 h 2143565"/>
                    <a:gd name="connsiteX0" fmla="*/ 122094 w 1668431"/>
                    <a:gd name="connsiteY0" fmla="*/ 5806 h 2125401"/>
                    <a:gd name="connsiteX1" fmla="*/ 328922 w 1668431"/>
                    <a:gd name="connsiteY1" fmla="*/ 223521 h 2125401"/>
                    <a:gd name="connsiteX2" fmla="*/ 274494 w 1668431"/>
                    <a:gd name="connsiteY2" fmla="*/ 332378 h 2125401"/>
                    <a:gd name="connsiteX3" fmla="*/ 448665 w 1668431"/>
                    <a:gd name="connsiteY3" fmla="*/ 756921 h 2125401"/>
                    <a:gd name="connsiteX4" fmla="*/ 1064797 w 1668431"/>
                    <a:gd name="connsiteY4" fmla="*/ 1230449 h 2125401"/>
                    <a:gd name="connsiteX5" fmla="*/ 1339661 w 1668431"/>
                    <a:gd name="connsiteY5" fmla="*/ 1276169 h 2125401"/>
                    <a:gd name="connsiteX6" fmla="*/ 1446340 w 1668431"/>
                    <a:gd name="connsiteY6" fmla="*/ 1201602 h 2125401"/>
                    <a:gd name="connsiteX7" fmla="*/ 1526349 w 1668431"/>
                    <a:gd name="connsiteY7" fmla="*/ 1171122 h 2125401"/>
                    <a:gd name="connsiteX8" fmla="*/ 1613980 w 1668431"/>
                    <a:gd name="connsiteY8" fmla="*/ 1104447 h 2125401"/>
                    <a:gd name="connsiteX9" fmla="*/ 1668410 w 1668431"/>
                    <a:gd name="connsiteY9" fmla="*/ 1107168 h 2125401"/>
                    <a:gd name="connsiteX10" fmla="*/ 1608264 w 1668431"/>
                    <a:gd name="connsiteY10" fmla="*/ 1195887 h 2125401"/>
                    <a:gd name="connsiteX11" fmla="*/ 1576153 w 1668431"/>
                    <a:gd name="connsiteY11" fmla="*/ 1305288 h 2125401"/>
                    <a:gd name="connsiteX12" fmla="*/ 1476277 w 1668431"/>
                    <a:gd name="connsiteY12" fmla="*/ 1533072 h 2125401"/>
                    <a:gd name="connsiteX13" fmla="*/ 1470017 w 1668431"/>
                    <a:gd name="connsiteY13" fmla="*/ 1617164 h 2125401"/>
                    <a:gd name="connsiteX14" fmla="*/ 1417765 w 1668431"/>
                    <a:gd name="connsiteY14" fmla="*/ 1653087 h 2125401"/>
                    <a:gd name="connsiteX15" fmla="*/ 1340477 w 1668431"/>
                    <a:gd name="connsiteY15" fmla="*/ 1738268 h 2125401"/>
                    <a:gd name="connsiteX16" fmla="*/ 1091467 w 1668431"/>
                    <a:gd name="connsiteY16" fmla="*/ 2030549 h 2125401"/>
                    <a:gd name="connsiteX17" fmla="*/ 1069150 w 1668431"/>
                    <a:gd name="connsiteY17" fmla="*/ 2112192 h 2125401"/>
                    <a:gd name="connsiteX18" fmla="*/ 990502 w 1668431"/>
                    <a:gd name="connsiteY18" fmla="*/ 2124711 h 2125401"/>
                    <a:gd name="connsiteX19" fmla="*/ 891986 w 1668431"/>
                    <a:gd name="connsiteY19" fmla="*/ 2115186 h 2125401"/>
                    <a:gd name="connsiteX20" fmla="*/ 912940 w 1668431"/>
                    <a:gd name="connsiteY20" fmla="*/ 2045517 h 2125401"/>
                    <a:gd name="connsiteX21" fmla="*/ 927637 w 1668431"/>
                    <a:gd name="connsiteY21" fmla="*/ 1780178 h 2125401"/>
                    <a:gd name="connsiteX22" fmla="*/ 720808 w 1668431"/>
                    <a:gd name="connsiteY22" fmla="*/ 1420949 h 2125401"/>
                    <a:gd name="connsiteX23" fmla="*/ 187408 w 1668431"/>
                    <a:gd name="connsiteY23" fmla="*/ 800463 h 2125401"/>
                    <a:gd name="connsiteX24" fmla="*/ 24122 w 1668431"/>
                    <a:gd name="connsiteY24" fmla="*/ 408578 h 2125401"/>
                    <a:gd name="connsiteX25" fmla="*/ 13237 w 1668431"/>
                    <a:gd name="connsiteY25" fmla="*/ 92892 h 2125401"/>
                    <a:gd name="connsiteX26" fmla="*/ 122094 w 1668431"/>
                    <a:gd name="connsiteY26" fmla="*/ 5806 h 2125401"/>
                    <a:gd name="connsiteX0" fmla="*/ 122094 w 1668431"/>
                    <a:gd name="connsiteY0" fmla="*/ 5806 h 2137197"/>
                    <a:gd name="connsiteX1" fmla="*/ 328922 w 1668431"/>
                    <a:gd name="connsiteY1" fmla="*/ 223521 h 2137197"/>
                    <a:gd name="connsiteX2" fmla="*/ 274494 w 1668431"/>
                    <a:gd name="connsiteY2" fmla="*/ 332378 h 2137197"/>
                    <a:gd name="connsiteX3" fmla="*/ 448665 w 1668431"/>
                    <a:gd name="connsiteY3" fmla="*/ 756921 h 2137197"/>
                    <a:gd name="connsiteX4" fmla="*/ 1064797 w 1668431"/>
                    <a:gd name="connsiteY4" fmla="*/ 1230449 h 2137197"/>
                    <a:gd name="connsiteX5" fmla="*/ 1339661 w 1668431"/>
                    <a:gd name="connsiteY5" fmla="*/ 1276169 h 2137197"/>
                    <a:gd name="connsiteX6" fmla="*/ 1446340 w 1668431"/>
                    <a:gd name="connsiteY6" fmla="*/ 1201602 h 2137197"/>
                    <a:gd name="connsiteX7" fmla="*/ 1526349 w 1668431"/>
                    <a:gd name="connsiteY7" fmla="*/ 1171122 h 2137197"/>
                    <a:gd name="connsiteX8" fmla="*/ 1613980 w 1668431"/>
                    <a:gd name="connsiteY8" fmla="*/ 1104447 h 2137197"/>
                    <a:gd name="connsiteX9" fmla="*/ 1668410 w 1668431"/>
                    <a:gd name="connsiteY9" fmla="*/ 1107168 h 2137197"/>
                    <a:gd name="connsiteX10" fmla="*/ 1608264 w 1668431"/>
                    <a:gd name="connsiteY10" fmla="*/ 1195887 h 2137197"/>
                    <a:gd name="connsiteX11" fmla="*/ 1576153 w 1668431"/>
                    <a:gd name="connsiteY11" fmla="*/ 1305288 h 2137197"/>
                    <a:gd name="connsiteX12" fmla="*/ 1476277 w 1668431"/>
                    <a:gd name="connsiteY12" fmla="*/ 1533072 h 2137197"/>
                    <a:gd name="connsiteX13" fmla="*/ 1470017 w 1668431"/>
                    <a:gd name="connsiteY13" fmla="*/ 1617164 h 2137197"/>
                    <a:gd name="connsiteX14" fmla="*/ 1417765 w 1668431"/>
                    <a:gd name="connsiteY14" fmla="*/ 1653087 h 2137197"/>
                    <a:gd name="connsiteX15" fmla="*/ 1340477 w 1668431"/>
                    <a:gd name="connsiteY15" fmla="*/ 1738268 h 2137197"/>
                    <a:gd name="connsiteX16" fmla="*/ 1091467 w 1668431"/>
                    <a:gd name="connsiteY16" fmla="*/ 2030549 h 2137197"/>
                    <a:gd name="connsiteX17" fmla="*/ 1069150 w 1668431"/>
                    <a:gd name="connsiteY17" fmla="*/ 2112192 h 2137197"/>
                    <a:gd name="connsiteX18" fmla="*/ 990502 w 1668431"/>
                    <a:gd name="connsiteY18" fmla="*/ 2124711 h 2137197"/>
                    <a:gd name="connsiteX19" fmla="*/ 884366 w 1668431"/>
                    <a:gd name="connsiteY19" fmla="*/ 2132331 h 2137197"/>
                    <a:gd name="connsiteX20" fmla="*/ 912940 w 1668431"/>
                    <a:gd name="connsiteY20" fmla="*/ 2045517 h 2137197"/>
                    <a:gd name="connsiteX21" fmla="*/ 927637 w 1668431"/>
                    <a:gd name="connsiteY21" fmla="*/ 1780178 h 2137197"/>
                    <a:gd name="connsiteX22" fmla="*/ 720808 w 1668431"/>
                    <a:gd name="connsiteY22" fmla="*/ 1420949 h 2137197"/>
                    <a:gd name="connsiteX23" fmla="*/ 187408 w 1668431"/>
                    <a:gd name="connsiteY23" fmla="*/ 800463 h 2137197"/>
                    <a:gd name="connsiteX24" fmla="*/ 24122 w 1668431"/>
                    <a:gd name="connsiteY24" fmla="*/ 408578 h 2137197"/>
                    <a:gd name="connsiteX25" fmla="*/ 13237 w 1668431"/>
                    <a:gd name="connsiteY25" fmla="*/ 92892 h 2137197"/>
                    <a:gd name="connsiteX26" fmla="*/ 122094 w 1668431"/>
                    <a:gd name="connsiteY26" fmla="*/ 5806 h 2137197"/>
                    <a:gd name="connsiteX0" fmla="*/ 122094 w 1668431"/>
                    <a:gd name="connsiteY0" fmla="*/ 5806 h 2135076"/>
                    <a:gd name="connsiteX1" fmla="*/ 328922 w 1668431"/>
                    <a:gd name="connsiteY1" fmla="*/ 223521 h 2135076"/>
                    <a:gd name="connsiteX2" fmla="*/ 274494 w 1668431"/>
                    <a:gd name="connsiteY2" fmla="*/ 332378 h 2135076"/>
                    <a:gd name="connsiteX3" fmla="*/ 448665 w 1668431"/>
                    <a:gd name="connsiteY3" fmla="*/ 756921 h 2135076"/>
                    <a:gd name="connsiteX4" fmla="*/ 1064797 w 1668431"/>
                    <a:gd name="connsiteY4" fmla="*/ 1230449 h 2135076"/>
                    <a:gd name="connsiteX5" fmla="*/ 1339661 w 1668431"/>
                    <a:gd name="connsiteY5" fmla="*/ 1276169 h 2135076"/>
                    <a:gd name="connsiteX6" fmla="*/ 1446340 w 1668431"/>
                    <a:gd name="connsiteY6" fmla="*/ 1201602 h 2135076"/>
                    <a:gd name="connsiteX7" fmla="*/ 1526349 w 1668431"/>
                    <a:gd name="connsiteY7" fmla="*/ 1171122 h 2135076"/>
                    <a:gd name="connsiteX8" fmla="*/ 1613980 w 1668431"/>
                    <a:gd name="connsiteY8" fmla="*/ 1104447 h 2135076"/>
                    <a:gd name="connsiteX9" fmla="*/ 1668410 w 1668431"/>
                    <a:gd name="connsiteY9" fmla="*/ 1107168 h 2135076"/>
                    <a:gd name="connsiteX10" fmla="*/ 1608264 w 1668431"/>
                    <a:gd name="connsiteY10" fmla="*/ 1195887 h 2135076"/>
                    <a:gd name="connsiteX11" fmla="*/ 1576153 w 1668431"/>
                    <a:gd name="connsiteY11" fmla="*/ 1305288 h 2135076"/>
                    <a:gd name="connsiteX12" fmla="*/ 1476277 w 1668431"/>
                    <a:gd name="connsiteY12" fmla="*/ 1533072 h 2135076"/>
                    <a:gd name="connsiteX13" fmla="*/ 1470017 w 1668431"/>
                    <a:gd name="connsiteY13" fmla="*/ 1617164 h 2135076"/>
                    <a:gd name="connsiteX14" fmla="*/ 1417765 w 1668431"/>
                    <a:gd name="connsiteY14" fmla="*/ 1653087 h 2135076"/>
                    <a:gd name="connsiteX15" fmla="*/ 1340477 w 1668431"/>
                    <a:gd name="connsiteY15" fmla="*/ 1738268 h 2135076"/>
                    <a:gd name="connsiteX16" fmla="*/ 1091467 w 1668431"/>
                    <a:gd name="connsiteY16" fmla="*/ 2030549 h 2135076"/>
                    <a:gd name="connsiteX17" fmla="*/ 1069150 w 1668431"/>
                    <a:gd name="connsiteY17" fmla="*/ 2112192 h 2135076"/>
                    <a:gd name="connsiteX18" fmla="*/ 990502 w 1668431"/>
                    <a:gd name="connsiteY18" fmla="*/ 2113281 h 2135076"/>
                    <a:gd name="connsiteX19" fmla="*/ 884366 w 1668431"/>
                    <a:gd name="connsiteY19" fmla="*/ 2132331 h 2135076"/>
                    <a:gd name="connsiteX20" fmla="*/ 912940 w 1668431"/>
                    <a:gd name="connsiteY20" fmla="*/ 2045517 h 2135076"/>
                    <a:gd name="connsiteX21" fmla="*/ 927637 w 1668431"/>
                    <a:gd name="connsiteY21" fmla="*/ 1780178 h 2135076"/>
                    <a:gd name="connsiteX22" fmla="*/ 720808 w 1668431"/>
                    <a:gd name="connsiteY22" fmla="*/ 1420949 h 2135076"/>
                    <a:gd name="connsiteX23" fmla="*/ 187408 w 1668431"/>
                    <a:gd name="connsiteY23" fmla="*/ 800463 h 2135076"/>
                    <a:gd name="connsiteX24" fmla="*/ 24122 w 1668431"/>
                    <a:gd name="connsiteY24" fmla="*/ 408578 h 2135076"/>
                    <a:gd name="connsiteX25" fmla="*/ 13237 w 1668431"/>
                    <a:gd name="connsiteY25" fmla="*/ 92892 h 2135076"/>
                    <a:gd name="connsiteX26" fmla="*/ 122094 w 1668431"/>
                    <a:gd name="connsiteY26" fmla="*/ 5806 h 2135076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7637 w 1668431"/>
                    <a:gd name="connsiteY22" fmla="*/ 1780178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07473 w 1668431"/>
                    <a:gd name="connsiteY23" fmla="*/ 142475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859600 w 1668431"/>
                    <a:gd name="connsiteY23" fmla="*/ 1626417 h 2143782"/>
                    <a:gd name="connsiteX24" fmla="*/ 707473 w 1668431"/>
                    <a:gd name="connsiteY24" fmla="*/ 1424759 h 2143782"/>
                    <a:gd name="connsiteX25" fmla="*/ 187408 w 1668431"/>
                    <a:gd name="connsiteY25" fmla="*/ 800463 h 2143782"/>
                    <a:gd name="connsiteX26" fmla="*/ 24122 w 1668431"/>
                    <a:gd name="connsiteY26" fmla="*/ 408578 h 2143782"/>
                    <a:gd name="connsiteX27" fmla="*/ 13237 w 1668431"/>
                    <a:gd name="connsiteY27" fmla="*/ 92892 h 2143782"/>
                    <a:gd name="connsiteX28" fmla="*/ 122094 w 1668431"/>
                    <a:gd name="connsiteY28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4370 w 1668431"/>
                    <a:gd name="connsiteY22" fmla="*/ 190835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89734 w 1668431"/>
                    <a:gd name="connsiteY2" fmla="*/ 40476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9734 w 1668431"/>
                    <a:gd name="connsiteY2" fmla="*/ 405824 h 2144838"/>
                    <a:gd name="connsiteX3" fmla="*/ 454380 w 1668431"/>
                    <a:gd name="connsiteY3" fmla="*/ 702732 h 2144838"/>
                    <a:gd name="connsiteX4" fmla="*/ 634810 w 1668431"/>
                    <a:gd name="connsiteY4" fmla="*/ 890238 h 2144838"/>
                    <a:gd name="connsiteX5" fmla="*/ 1064797 w 1668431"/>
                    <a:gd name="connsiteY5" fmla="*/ 1231505 h 2144838"/>
                    <a:gd name="connsiteX6" fmla="*/ 1339661 w 1668431"/>
                    <a:gd name="connsiteY6" fmla="*/ 1277225 h 2144838"/>
                    <a:gd name="connsiteX7" fmla="*/ 1446340 w 1668431"/>
                    <a:gd name="connsiteY7" fmla="*/ 1202658 h 2144838"/>
                    <a:gd name="connsiteX8" fmla="*/ 1526349 w 1668431"/>
                    <a:gd name="connsiteY8" fmla="*/ 1172178 h 2144838"/>
                    <a:gd name="connsiteX9" fmla="*/ 1613980 w 1668431"/>
                    <a:gd name="connsiteY9" fmla="*/ 1105503 h 2144838"/>
                    <a:gd name="connsiteX10" fmla="*/ 1668410 w 1668431"/>
                    <a:gd name="connsiteY10" fmla="*/ 1108224 h 2144838"/>
                    <a:gd name="connsiteX11" fmla="*/ 1608264 w 1668431"/>
                    <a:gd name="connsiteY11" fmla="*/ 1196943 h 2144838"/>
                    <a:gd name="connsiteX12" fmla="*/ 1576153 w 1668431"/>
                    <a:gd name="connsiteY12" fmla="*/ 1306344 h 2144838"/>
                    <a:gd name="connsiteX13" fmla="*/ 1476277 w 1668431"/>
                    <a:gd name="connsiteY13" fmla="*/ 1534128 h 2144838"/>
                    <a:gd name="connsiteX14" fmla="*/ 1470017 w 1668431"/>
                    <a:gd name="connsiteY14" fmla="*/ 1618220 h 2144838"/>
                    <a:gd name="connsiteX15" fmla="*/ 1417765 w 1668431"/>
                    <a:gd name="connsiteY15" fmla="*/ 1654143 h 2144838"/>
                    <a:gd name="connsiteX16" fmla="*/ 1340477 w 1668431"/>
                    <a:gd name="connsiteY16" fmla="*/ 1739324 h 2144838"/>
                    <a:gd name="connsiteX17" fmla="*/ 1091467 w 1668431"/>
                    <a:gd name="connsiteY17" fmla="*/ 2031605 h 2144838"/>
                    <a:gd name="connsiteX18" fmla="*/ 1069150 w 1668431"/>
                    <a:gd name="connsiteY18" fmla="*/ 2113248 h 2144838"/>
                    <a:gd name="connsiteX19" fmla="*/ 990502 w 1668431"/>
                    <a:gd name="connsiteY19" fmla="*/ 2114337 h 2144838"/>
                    <a:gd name="connsiteX20" fmla="*/ 945325 w 1668431"/>
                    <a:gd name="connsiteY20" fmla="*/ 2141823 h 2144838"/>
                    <a:gd name="connsiteX21" fmla="*/ 884366 w 1668431"/>
                    <a:gd name="connsiteY21" fmla="*/ 2133387 h 2144838"/>
                    <a:gd name="connsiteX22" fmla="*/ 912940 w 1668431"/>
                    <a:gd name="connsiteY22" fmla="*/ 2046573 h 2144838"/>
                    <a:gd name="connsiteX23" fmla="*/ 945325 w 1668431"/>
                    <a:gd name="connsiteY23" fmla="*/ 1913223 h 2144838"/>
                    <a:gd name="connsiteX24" fmla="*/ 923827 w 1668431"/>
                    <a:gd name="connsiteY24" fmla="*/ 1794569 h 2144838"/>
                    <a:gd name="connsiteX25" fmla="*/ 859600 w 1668431"/>
                    <a:gd name="connsiteY25" fmla="*/ 1627473 h 2144838"/>
                    <a:gd name="connsiteX26" fmla="*/ 707473 w 1668431"/>
                    <a:gd name="connsiteY26" fmla="*/ 1425815 h 2144838"/>
                    <a:gd name="connsiteX27" fmla="*/ 187408 w 1668431"/>
                    <a:gd name="connsiteY27" fmla="*/ 801519 h 2144838"/>
                    <a:gd name="connsiteX28" fmla="*/ 24122 w 1668431"/>
                    <a:gd name="connsiteY28" fmla="*/ 409634 h 2144838"/>
                    <a:gd name="connsiteX29" fmla="*/ 13237 w 1668431"/>
                    <a:gd name="connsiteY29" fmla="*/ 93948 h 2144838"/>
                    <a:gd name="connsiteX30" fmla="*/ 122094 w 1668431"/>
                    <a:gd name="connsiteY30" fmla="*/ 6862 h 2144838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2385 w 1668431"/>
                    <a:gd name="connsiteY2" fmla="*/ 314928 h 2144838"/>
                    <a:gd name="connsiteX3" fmla="*/ 289734 w 1668431"/>
                    <a:gd name="connsiteY3" fmla="*/ 405824 h 2144838"/>
                    <a:gd name="connsiteX4" fmla="*/ 454380 w 1668431"/>
                    <a:gd name="connsiteY4" fmla="*/ 702732 h 2144838"/>
                    <a:gd name="connsiteX5" fmla="*/ 634810 w 1668431"/>
                    <a:gd name="connsiteY5" fmla="*/ 890238 h 2144838"/>
                    <a:gd name="connsiteX6" fmla="*/ 1064797 w 1668431"/>
                    <a:gd name="connsiteY6" fmla="*/ 1231505 h 2144838"/>
                    <a:gd name="connsiteX7" fmla="*/ 1339661 w 1668431"/>
                    <a:gd name="connsiteY7" fmla="*/ 1277225 h 2144838"/>
                    <a:gd name="connsiteX8" fmla="*/ 1446340 w 1668431"/>
                    <a:gd name="connsiteY8" fmla="*/ 1202658 h 2144838"/>
                    <a:gd name="connsiteX9" fmla="*/ 1526349 w 1668431"/>
                    <a:gd name="connsiteY9" fmla="*/ 1172178 h 2144838"/>
                    <a:gd name="connsiteX10" fmla="*/ 1613980 w 1668431"/>
                    <a:gd name="connsiteY10" fmla="*/ 1105503 h 2144838"/>
                    <a:gd name="connsiteX11" fmla="*/ 1668410 w 1668431"/>
                    <a:gd name="connsiteY11" fmla="*/ 1108224 h 2144838"/>
                    <a:gd name="connsiteX12" fmla="*/ 1608264 w 1668431"/>
                    <a:gd name="connsiteY12" fmla="*/ 1196943 h 2144838"/>
                    <a:gd name="connsiteX13" fmla="*/ 1576153 w 1668431"/>
                    <a:gd name="connsiteY13" fmla="*/ 1306344 h 2144838"/>
                    <a:gd name="connsiteX14" fmla="*/ 1476277 w 1668431"/>
                    <a:gd name="connsiteY14" fmla="*/ 1534128 h 2144838"/>
                    <a:gd name="connsiteX15" fmla="*/ 1470017 w 1668431"/>
                    <a:gd name="connsiteY15" fmla="*/ 1618220 h 2144838"/>
                    <a:gd name="connsiteX16" fmla="*/ 1417765 w 1668431"/>
                    <a:gd name="connsiteY16" fmla="*/ 1654143 h 2144838"/>
                    <a:gd name="connsiteX17" fmla="*/ 1340477 w 1668431"/>
                    <a:gd name="connsiteY17" fmla="*/ 1739324 h 2144838"/>
                    <a:gd name="connsiteX18" fmla="*/ 1091467 w 1668431"/>
                    <a:gd name="connsiteY18" fmla="*/ 2031605 h 2144838"/>
                    <a:gd name="connsiteX19" fmla="*/ 1069150 w 1668431"/>
                    <a:gd name="connsiteY19" fmla="*/ 2113248 h 2144838"/>
                    <a:gd name="connsiteX20" fmla="*/ 990502 w 1668431"/>
                    <a:gd name="connsiteY20" fmla="*/ 2114337 h 2144838"/>
                    <a:gd name="connsiteX21" fmla="*/ 945325 w 1668431"/>
                    <a:gd name="connsiteY21" fmla="*/ 2141823 h 2144838"/>
                    <a:gd name="connsiteX22" fmla="*/ 884366 w 1668431"/>
                    <a:gd name="connsiteY22" fmla="*/ 2133387 h 2144838"/>
                    <a:gd name="connsiteX23" fmla="*/ 912940 w 1668431"/>
                    <a:gd name="connsiteY23" fmla="*/ 2046573 h 2144838"/>
                    <a:gd name="connsiteX24" fmla="*/ 945325 w 1668431"/>
                    <a:gd name="connsiteY24" fmla="*/ 1913223 h 2144838"/>
                    <a:gd name="connsiteX25" fmla="*/ 923827 w 1668431"/>
                    <a:gd name="connsiteY25" fmla="*/ 1794569 h 2144838"/>
                    <a:gd name="connsiteX26" fmla="*/ 859600 w 1668431"/>
                    <a:gd name="connsiteY26" fmla="*/ 1627473 h 2144838"/>
                    <a:gd name="connsiteX27" fmla="*/ 707473 w 1668431"/>
                    <a:gd name="connsiteY27" fmla="*/ 1425815 h 2144838"/>
                    <a:gd name="connsiteX28" fmla="*/ 187408 w 1668431"/>
                    <a:gd name="connsiteY28" fmla="*/ 801519 h 2144838"/>
                    <a:gd name="connsiteX29" fmla="*/ 24122 w 1668431"/>
                    <a:gd name="connsiteY29" fmla="*/ 409634 h 2144838"/>
                    <a:gd name="connsiteX30" fmla="*/ 13237 w 1668431"/>
                    <a:gd name="connsiteY30" fmla="*/ 93948 h 2144838"/>
                    <a:gd name="connsiteX31" fmla="*/ 122094 w 1668431"/>
                    <a:gd name="connsiteY31" fmla="*/ 6862 h 2144838"/>
                    <a:gd name="connsiteX0" fmla="*/ 196011 w 1671863"/>
                    <a:gd name="connsiteY0" fmla="*/ 18003 h 2095019"/>
                    <a:gd name="connsiteX1" fmla="*/ 317114 w 1671863"/>
                    <a:gd name="connsiteY1" fmla="*/ 191903 h 2095019"/>
                    <a:gd name="connsiteX2" fmla="*/ 285817 w 1671863"/>
                    <a:gd name="connsiteY2" fmla="*/ 265109 h 2095019"/>
                    <a:gd name="connsiteX3" fmla="*/ 293166 w 1671863"/>
                    <a:gd name="connsiteY3" fmla="*/ 356005 h 2095019"/>
                    <a:gd name="connsiteX4" fmla="*/ 457812 w 1671863"/>
                    <a:gd name="connsiteY4" fmla="*/ 652913 h 2095019"/>
                    <a:gd name="connsiteX5" fmla="*/ 638242 w 1671863"/>
                    <a:gd name="connsiteY5" fmla="*/ 840419 h 2095019"/>
                    <a:gd name="connsiteX6" fmla="*/ 1068229 w 1671863"/>
                    <a:gd name="connsiteY6" fmla="*/ 1181686 h 2095019"/>
                    <a:gd name="connsiteX7" fmla="*/ 1343093 w 1671863"/>
                    <a:gd name="connsiteY7" fmla="*/ 1227406 h 2095019"/>
                    <a:gd name="connsiteX8" fmla="*/ 1449772 w 1671863"/>
                    <a:gd name="connsiteY8" fmla="*/ 1152839 h 2095019"/>
                    <a:gd name="connsiteX9" fmla="*/ 1529781 w 1671863"/>
                    <a:gd name="connsiteY9" fmla="*/ 1122359 h 2095019"/>
                    <a:gd name="connsiteX10" fmla="*/ 1617412 w 1671863"/>
                    <a:gd name="connsiteY10" fmla="*/ 1055684 h 2095019"/>
                    <a:gd name="connsiteX11" fmla="*/ 1671842 w 1671863"/>
                    <a:gd name="connsiteY11" fmla="*/ 1058405 h 2095019"/>
                    <a:gd name="connsiteX12" fmla="*/ 1611696 w 1671863"/>
                    <a:gd name="connsiteY12" fmla="*/ 1147124 h 2095019"/>
                    <a:gd name="connsiteX13" fmla="*/ 1579585 w 1671863"/>
                    <a:gd name="connsiteY13" fmla="*/ 1256525 h 2095019"/>
                    <a:gd name="connsiteX14" fmla="*/ 1479709 w 1671863"/>
                    <a:gd name="connsiteY14" fmla="*/ 1484309 h 2095019"/>
                    <a:gd name="connsiteX15" fmla="*/ 1473449 w 1671863"/>
                    <a:gd name="connsiteY15" fmla="*/ 1568401 h 2095019"/>
                    <a:gd name="connsiteX16" fmla="*/ 1421197 w 1671863"/>
                    <a:gd name="connsiteY16" fmla="*/ 1604324 h 2095019"/>
                    <a:gd name="connsiteX17" fmla="*/ 1343909 w 1671863"/>
                    <a:gd name="connsiteY17" fmla="*/ 1689505 h 2095019"/>
                    <a:gd name="connsiteX18" fmla="*/ 1094899 w 1671863"/>
                    <a:gd name="connsiteY18" fmla="*/ 1981786 h 2095019"/>
                    <a:gd name="connsiteX19" fmla="*/ 1072582 w 1671863"/>
                    <a:gd name="connsiteY19" fmla="*/ 2063429 h 2095019"/>
                    <a:gd name="connsiteX20" fmla="*/ 993934 w 1671863"/>
                    <a:gd name="connsiteY20" fmla="*/ 2064518 h 2095019"/>
                    <a:gd name="connsiteX21" fmla="*/ 948757 w 1671863"/>
                    <a:gd name="connsiteY21" fmla="*/ 2092004 h 2095019"/>
                    <a:gd name="connsiteX22" fmla="*/ 887798 w 1671863"/>
                    <a:gd name="connsiteY22" fmla="*/ 2083568 h 2095019"/>
                    <a:gd name="connsiteX23" fmla="*/ 916372 w 1671863"/>
                    <a:gd name="connsiteY23" fmla="*/ 1996754 h 2095019"/>
                    <a:gd name="connsiteX24" fmla="*/ 948757 w 1671863"/>
                    <a:gd name="connsiteY24" fmla="*/ 1863404 h 2095019"/>
                    <a:gd name="connsiteX25" fmla="*/ 927259 w 1671863"/>
                    <a:gd name="connsiteY25" fmla="*/ 1744750 h 2095019"/>
                    <a:gd name="connsiteX26" fmla="*/ 863032 w 1671863"/>
                    <a:gd name="connsiteY26" fmla="*/ 1577654 h 2095019"/>
                    <a:gd name="connsiteX27" fmla="*/ 710905 w 1671863"/>
                    <a:gd name="connsiteY27" fmla="*/ 1375996 h 2095019"/>
                    <a:gd name="connsiteX28" fmla="*/ 190840 w 1671863"/>
                    <a:gd name="connsiteY28" fmla="*/ 751700 h 2095019"/>
                    <a:gd name="connsiteX29" fmla="*/ 27554 w 1671863"/>
                    <a:gd name="connsiteY29" fmla="*/ 359815 h 2095019"/>
                    <a:gd name="connsiteX30" fmla="*/ 16669 w 1671863"/>
                    <a:gd name="connsiteY30" fmla="*/ 44129 h 2095019"/>
                    <a:gd name="connsiteX31" fmla="*/ 196011 w 1671863"/>
                    <a:gd name="connsiteY31" fmla="*/ 18003 h 2095019"/>
                    <a:gd name="connsiteX0" fmla="*/ 178061 w 1653913"/>
                    <a:gd name="connsiteY0" fmla="*/ 13135 h 2090151"/>
                    <a:gd name="connsiteX1" fmla="*/ 299164 w 1653913"/>
                    <a:gd name="connsiteY1" fmla="*/ 187035 h 2090151"/>
                    <a:gd name="connsiteX2" fmla="*/ 267867 w 1653913"/>
                    <a:gd name="connsiteY2" fmla="*/ 260241 h 2090151"/>
                    <a:gd name="connsiteX3" fmla="*/ 275216 w 1653913"/>
                    <a:gd name="connsiteY3" fmla="*/ 351137 h 2090151"/>
                    <a:gd name="connsiteX4" fmla="*/ 439862 w 1653913"/>
                    <a:gd name="connsiteY4" fmla="*/ 648045 h 2090151"/>
                    <a:gd name="connsiteX5" fmla="*/ 620292 w 1653913"/>
                    <a:gd name="connsiteY5" fmla="*/ 835551 h 2090151"/>
                    <a:gd name="connsiteX6" fmla="*/ 1050279 w 1653913"/>
                    <a:gd name="connsiteY6" fmla="*/ 1176818 h 2090151"/>
                    <a:gd name="connsiteX7" fmla="*/ 1325143 w 1653913"/>
                    <a:gd name="connsiteY7" fmla="*/ 1222538 h 2090151"/>
                    <a:gd name="connsiteX8" fmla="*/ 1431822 w 1653913"/>
                    <a:gd name="connsiteY8" fmla="*/ 1147971 h 2090151"/>
                    <a:gd name="connsiteX9" fmla="*/ 1511831 w 1653913"/>
                    <a:gd name="connsiteY9" fmla="*/ 1117491 h 2090151"/>
                    <a:gd name="connsiteX10" fmla="*/ 1599462 w 1653913"/>
                    <a:gd name="connsiteY10" fmla="*/ 1050816 h 2090151"/>
                    <a:gd name="connsiteX11" fmla="*/ 1653892 w 1653913"/>
                    <a:gd name="connsiteY11" fmla="*/ 1053537 h 2090151"/>
                    <a:gd name="connsiteX12" fmla="*/ 1593746 w 1653913"/>
                    <a:gd name="connsiteY12" fmla="*/ 1142256 h 2090151"/>
                    <a:gd name="connsiteX13" fmla="*/ 1561635 w 1653913"/>
                    <a:gd name="connsiteY13" fmla="*/ 1251657 h 2090151"/>
                    <a:gd name="connsiteX14" fmla="*/ 1461759 w 1653913"/>
                    <a:gd name="connsiteY14" fmla="*/ 1479441 h 2090151"/>
                    <a:gd name="connsiteX15" fmla="*/ 1455499 w 1653913"/>
                    <a:gd name="connsiteY15" fmla="*/ 1563533 h 2090151"/>
                    <a:gd name="connsiteX16" fmla="*/ 1403247 w 1653913"/>
                    <a:gd name="connsiteY16" fmla="*/ 1599456 h 2090151"/>
                    <a:gd name="connsiteX17" fmla="*/ 1325959 w 1653913"/>
                    <a:gd name="connsiteY17" fmla="*/ 1684637 h 2090151"/>
                    <a:gd name="connsiteX18" fmla="*/ 1076949 w 1653913"/>
                    <a:gd name="connsiteY18" fmla="*/ 1976918 h 2090151"/>
                    <a:gd name="connsiteX19" fmla="*/ 1054632 w 1653913"/>
                    <a:gd name="connsiteY19" fmla="*/ 2058561 h 2090151"/>
                    <a:gd name="connsiteX20" fmla="*/ 975984 w 1653913"/>
                    <a:gd name="connsiteY20" fmla="*/ 2059650 h 2090151"/>
                    <a:gd name="connsiteX21" fmla="*/ 930807 w 1653913"/>
                    <a:gd name="connsiteY21" fmla="*/ 2087136 h 2090151"/>
                    <a:gd name="connsiteX22" fmla="*/ 869848 w 1653913"/>
                    <a:gd name="connsiteY22" fmla="*/ 2078700 h 2090151"/>
                    <a:gd name="connsiteX23" fmla="*/ 898422 w 1653913"/>
                    <a:gd name="connsiteY23" fmla="*/ 1991886 h 2090151"/>
                    <a:gd name="connsiteX24" fmla="*/ 930807 w 1653913"/>
                    <a:gd name="connsiteY24" fmla="*/ 1858536 h 2090151"/>
                    <a:gd name="connsiteX25" fmla="*/ 909309 w 1653913"/>
                    <a:gd name="connsiteY25" fmla="*/ 1739882 h 2090151"/>
                    <a:gd name="connsiteX26" fmla="*/ 845082 w 1653913"/>
                    <a:gd name="connsiteY26" fmla="*/ 1572786 h 2090151"/>
                    <a:gd name="connsiteX27" fmla="*/ 692955 w 1653913"/>
                    <a:gd name="connsiteY27" fmla="*/ 1371128 h 2090151"/>
                    <a:gd name="connsiteX28" fmla="*/ 172890 w 1653913"/>
                    <a:gd name="connsiteY28" fmla="*/ 746832 h 2090151"/>
                    <a:gd name="connsiteX29" fmla="*/ 9604 w 1653913"/>
                    <a:gd name="connsiteY29" fmla="*/ 354947 h 2090151"/>
                    <a:gd name="connsiteX30" fmla="*/ 52059 w 1653913"/>
                    <a:gd name="connsiteY30" fmla="*/ 50691 h 2090151"/>
                    <a:gd name="connsiteX31" fmla="*/ 178061 w 1653913"/>
                    <a:gd name="connsiteY31" fmla="*/ 13135 h 2090151"/>
                    <a:gd name="connsiteX0" fmla="*/ 190731 w 1666583"/>
                    <a:gd name="connsiteY0" fmla="*/ 7618 h 2084634"/>
                    <a:gd name="connsiteX1" fmla="*/ 311834 w 1666583"/>
                    <a:gd name="connsiteY1" fmla="*/ 181518 h 2084634"/>
                    <a:gd name="connsiteX2" fmla="*/ 280537 w 1666583"/>
                    <a:gd name="connsiteY2" fmla="*/ 254724 h 2084634"/>
                    <a:gd name="connsiteX3" fmla="*/ 287886 w 1666583"/>
                    <a:gd name="connsiteY3" fmla="*/ 345620 h 2084634"/>
                    <a:gd name="connsiteX4" fmla="*/ 452532 w 1666583"/>
                    <a:gd name="connsiteY4" fmla="*/ 642528 h 2084634"/>
                    <a:gd name="connsiteX5" fmla="*/ 632962 w 1666583"/>
                    <a:gd name="connsiteY5" fmla="*/ 830034 h 2084634"/>
                    <a:gd name="connsiteX6" fmla="*/ 1062949 w 1666583"/>
                    <a:gd name="connsiteY6" fmla="*/ 1171301 h 2084634"/>
                    <a:gd name="connsiteX7" fmla="*/ 1337813 w 1666583"/>
                    <a:gd name="connsiteY7" fmla="*/ 1217021 h 2084634"/>
                    <a:gd name="connsiteX8" fmla="*/ 1444492 w 1666583"/>
                    <a:gd name="connsiteY8" fmla="*/ 1142454 h 2084634"/>
                    <a:gd name="connsiteX9" fmla="*/ 1524501 w 1666583"/>
                    <a:gd name="connsiteY9" fmla="*/ 1111974 h 2084634"/>
                    <a:gd name="connsiteX10" fmla="*/ 1612132 w 1666583"/>
                    <a:gd name="connsiteY10" fmla="*/ 1045299 h 2084634"/>
                    <a:gd name="connsiteX11" fmla="*/ 1666562 w 1666583"/>
                    <a:gd name="connsiteY11" fmla="*/ 1048020 h 2084634"/>
                    <a:gd name="connsiteX12" fmla="*/ 1606416 w 1666583"/>
                    <a:gd name="connsiteY12" fmla="*/ 1136739 h 2084634"/>
                    <a:gd name="connsiteX13" fmla="*/ 1574305 w 1666583"/>
                    <a:gd name="connsiteY13" fmla="*/ 1246140 h 2084634"/>
                    <a:gd name="connsiteX14" fmla="*/ 1474429 w 1666583"/>
                    <a:gd name="connsiteY14" fmla="*/ 1473924 h 2084634"/>
                    <a:gd name="connsiteX15" fmla="*/ 1468169 w 1666583"/>
                    <a:gd name="connsiteY15" fmla="*/ 1558016 h 2084634"/>
                    <a:gd name="connsiteX16" fmla="*/ 1415917 w 1666583"/>
                    <a:gd name="connsiteY16" fmla="*/ 1593939 h 2084634"/>
                    <a:gd name="connsiteX17" fmla="*/ 1338629 w 1666583"/>
                    <a:gd name="connsiteY17" fmla="*/ 1679120 h 2084634"/>
                    <a:gd name="connsiteX18" fmla="*/ 1089619 w 1666583"/>
                    <a:gd name="connsiteY18" fmla="*/ 1971401 h 2084634"/>
                    <a:gd name="connsiteX19" fmla="*/ 1067302 w 1666583"/>
                    <a:gd name="connsiteY19" fmla="*/ 2053044 h 2084634"/>
                    <a:gd name="connsiteX20" fmla="*/ 988654 w 1666583"/>
                    <a:gd name="connsiteY20" fmla="*/ 2054133 h 2084634"/>
                    <a:gd name="connsiteX21" fmla="*/ 943477 w 1666583"/>
                    <a:gd name="connsiteY21" fmla="*/ 2081619 h 2084634"/>
                    <a:gd name="connsiteX22" fmla="*/ 882518 w 1666583"/>
                    <a:gd name="connsiteY22" fmla="*/ 2073183 h 2084634"/>
                    <a:gd name="connsiteX23" fmla="*/ 911092 w 1666583"/>
                    <a:gd name="connsiteY23" fmla="*/ 1986369 h 2084634"/>
                    <a:gd name="connsiteX24" fmla="*/ 943477 w 1666583"/>
                    <a:gd name="connsiteY24" fmla="*/ 1853019 h 2084634"/>
                    <a:gd name="connsiteX25" fmla="*/ 921979 w 1666583"/>
                    <a:gd name="connsiteY25" fmla="*/ 1734365 h 2084634"/>
                    <a:gd name="connsiteX26" fmla="*/ 857752 w 1666583"/>
                    <a:gd name="connsiteY26" fmla="*/ 1567269 h 2084634"/>
                    <a:gd name="connsiteX27" fmla="*/ 705625 w 1666583"/>
                    <a:gd name="connsiteY27" fmla="*/ 1365611 h 2084634"/>
                    <a:gd name="connsiteX28" fmla="*/ 185560 w 1666583"/>
                    <a:gd name="connsiteY28" fmla="*/ 741315 h 2084634"/>
                    <a:gd name="connsiteX29" fmla="*/ 22274 w 1666583"/>
                    <a:gd name="connsiteY29" fmla="*/ 349430 h 2084634"/>
                    <a:gd name="connsiteX30" fmla="*/ 4312 w 1666583"/>
                    <a:gd name="connsiteY30" fmla="*/ 172809 h 2084634"/>
                    <a:gd name="connsiteX31" fmla="*/ 64729 w 1666583"/>
                    <a:gd name="connsiteY31" fmla="*/ 45174 h 2084634"/>
                    <a:gd name="connsiteX32" fmla="*/ 190731 w 1666583"/>
                    <a:gd name="connsiteY32" fmla="*/ 7618 h 2084634"/>
                    <a:gd name="connsiteX0" fmla="*/ 194646 w 1670498"/>
                    <a:gd name="connsiteY0" fmla="*/ 7618 h 2084634"/>
                    <a:gd name="connsiteX1" fmla="*/ 315749 w 1670498"/>
                    <a:gd name="connsiteY1" fmla="*/ 181518 h 2084634"/>
                    <a:gd name="connsiteX2" fmla="*/ 284452 w 1670498"/>
                    <a:gd name="connsiteY2" fmla="*/ 254724 h 2084634"/>
                    <a:gd name="connsiteX3" fmla="*/ 291801 w 1670498"/>
                    <a:gd name="connsiteY3" fmla="*/ 345620 h 2084634"/>
                    <a:gd name="connsiteX4" fmla="*/ 456447 w 1670498"/>
                    <a:gd name="connsiteY4" fmla="*/ 642528 h 2084634"/>
                    <a:gd name="connsiteX5" fmla="*/ 636877 w 1670498"/>
                    <a:gd name="connsiteY5" fmla="*/ 830034 h 2084634"/>
                    <a:gd name="connsiteX6" fmla="*/ 1066864 w 1670498"/>
                    <a:gd name="connsiteY6" fmla="*/ 1171301 h 2084634"/>
                    <a:gd name="connsiteX7" fmla="*/ 1341728 w 1670498"/>
                    <a:gd name="connsiteY7" fmla="*/ 1217021 h 2084634"/>
                    <a:gd name="connsiteX8" fmla="*/ 1448407 w 1670498"/>
                    <a:gd name="connsiteY8" fmla="*/ 1142454 h 2084634"/>
                    <a:gd name="connsiteX9" fmla="*/ 1528416 w 1670498"/>
                    <a:gd name="connsiteY9" fmla="*/ 1111974 h 2084634"/>
                    <a:gd name="connsiteX10" fmla="*/ 1616047 w 1670498"/>
                    <a:gd name="connsiteY10" fmla="*/ 1045299 h 2084634"/>
                    <a:gd name="connsiteX11" fmla="*/ 1670477 w 1670498"/>
                    <a:gd name="connsiteY11" fmla="*/ 1048020 h 2084634"/>
                    <a:gd name="connsiteX12" fmla="*/ 1610331 w 1670498"/>
                    <a:gd name="connsiteY12" fmla="*/ 1136739 h 2084634"/>
                    <a:gd name="connsiteX13" fmla="*/ 1578220 w 1670498"/>
                    <a:gd name="connsiteY13" fmla="*/ 1246140 h 2084634"/>
                    <a:gd name="connsiteX14" fmla="*/ 1478344 w 1670498"/>
                    <a:gd name="connsiteY14" fmla="*/ 1473924 h 2084634"/>
                    <a:gd name="connsiteX15" fmla="*/ 1472084 w 1670498"/>
                    <a:gd name="connsiteY15" fmla="*/ 1558016 h 2084634"/>
                    <a:gd name="connsiteX16" fmla="*/ 1419832 w 1670498"/>
                    <a:gd name="connsiteY16" fmla="*/ 1593939 h 2084634"/>
                    <a:gd name="connsiteX17" fmla="*/ 1342544 w 1670498"/>
                    <a:gd name="connsiteY17" fmla="*/ 1679120 h 2084634"/>
                    <a:gd name="connsiteX18" fmla="*/ 1093534 w 1670498"/>
                    <a:gd name="connsiteY18" fmla="*/ 1971401 h 2084634"/>
                    <a:gd name="connsiteX19" fmla="*/ 1071217 w 1670498"/>
                    <a:gd name="connsiteY19" fmla="*/ 2053044 h 2084634"/>
                    <a:gd name="connsiteX20" fmla="*/ 992569 w 1670498"/>
                    <a:gd name="connsiteY20" fmla="*/ 2054133 h 2084634"/>
                    <a:gd name="connsiteX21" fmla="*/ 947392 w 1670498"/>
                    <a:gd name="connsiteY21" fmla="*/ 2081619 h 2084634"/>
                    <a:gd name="connsiteX22" fmla="*/ 886433 w 1670498"/>
                    <a:gd name="connsiteY22" fmla="*/ 2073183 h 2084634"/>
                    <a:gd name="connsiteX23" fmla="*/ 915007 w 1670498"/>
                    <a:gd name="connsiteY23" fmla="*/ 1986369 h 2084634"/>
                    <a:gd name="connsiteX24" fmla="*/ 947392 w 1670498"/>
                    <a:gd name="connsiteY24" fmla="*/ 1853019 h 2084634"/>
                    <a:gd name="connsiteX25" fmla="*/ 925894 w 1670498"/>
                    <a:gd name="connsiteY25" fmla="*/ 1734365 h 2084634"/>
                    <a:gd name="connsiteX26" fmla="*/ 861667 w 1670498"/>
                    <a:gd name="connsiteY26" fmla="*/ 1567269 h 2084634"/>
                    <a:gd name="connsiteX27" fmla="*/ 709540 w 1670498"/>
                    <a:gd name="connsiteY27" fmla="*/ 1365611 h 2084634"/>
                    <a:gd name="connsiteX28" fmla="*/ 189475 w 1670498"/>
                    <a:gd name="connsiteY28" fmla="*/ 741315 h 2084634"/>
                    <a:gd name="connsiteX29" fmla="*/ 16664 w 1670498"/>
                    <a:gd name="connsiteY29" fmla="*/ 358955 h 2084634"/>
                    <a:gd name="connsiteX30" fmla="*/ 8227 w 1670498"/>
                    <a:gd name="connsiteY30" fmla="*/ 172809 h 2084634"/>
                    <a:gd name="connsiteX31" fmla="*/ 68644 w 1670498"/>
                    <a:gd name="connsiteY31" fmla="*/ 45174 h 2084634"/>
                    <a:gd name="connsiteX32" fmla="*/ 194646 w 1670498"/>
                    <a:gd name="connsiteY32" fmla="*/ 7618 h 2084634"/>
                    <a:gd name="connsiteX0" fmla="*/ 194646 w 1670498"/>
                    <a:gd name="connsiteY0" fmla="*/ 15366 h 2092382"/>
                    <a:gd name="connsiteX1" fmla="*/ 315749 w 1670498"/>
                    <a:gd name="connsiteY1" fmla="*/ 189266 h 2092382"/>
                    <a:gd name="connsiteX2" fmla="*/ 284452 w 1670498"/>
                    <a:gd name="connsiteY2" fmla="*/ 262472 h 2092382"/>
                    <a:gd name="connsiteX3" fmla="*/ 291801 w 1670498"/>
                    <a:gd name="connsiteY3" fmla="*/ 353368 h 2092382"/>
                    <a:gd name="connsiteX4" fmla="*/ 456447 w 1670498"/>
                    <a:gd name="connsiteY4" fmla="*/ 650276 h 2092382"/>
                    <a:gd name="connsiteX5" fmla="*/ 636877 w 1670498"/>
                    <a:gd name="connsiteY5" fmla="*/ 837782 h 2092382"/>
                    <a:gd name="connsiteX6" fmla="*/ 1066864 w 1670498"/>
                    <a:gd name="connsiteY6" fmla="*/ 1179049 h 2092382"/>
                    <a:gd name="connsiteX7" fmla="*/ 1341728 w 1670498"/>
                    <a:gd name="connsiteY7" fmla="*/ 1224769 h 2092382"/>
                    <a:gd name="connsiteX8" fmla="*/ 1448407 w 1670498"/>
                    <a:gd name="connsiteY8" fmla="*/ 1150202 h 2092382"/>
                    <a:gd name="connsiteX9" fmla="*/ 1528416 w 1670498"/>
                    <a:gd name="connsiteY9" fmla="*/ 1119722 h 2092382"/>
                    <a:gd name="connsiteX10" fmla="*/ 1616047 w 1670498"/>
                    <a:gd name="connsiteY10" fmla="*/ 1053047 h 2092382"/>
                    <a:gd name="connsiteX11" fmla="*/ 1670477 w 1670498"/>
                    <a:gd name="connsiteY11" fmla="*/ 1055768 h 2092382"/>
                    <a:gd name="connsiteX12" fmla="*/ 1610331 w 1670498"/>
                    <a:gd name="connsiteY12" fmla="*/ 1144487 h 2092382"/>
                    <a:gd name="connsiteX13" fmla="*/ 1578220 w 1670498"/>
                    <a:gd name="connsiteY13" fmla="*/ 1253888 h 2092382"/>
                    <a:gd name="connsiteX14" fmla="*/ 1478344 w 1670498"/>
                    <a:gd name="connsiteY14" fmla="*/ 1481672 h 2092382"/>
                    <a:gd name="connsiteX15" fmla="*/ 1472084 w 1670498"/>
                    <a:gd name="connsiteY15" fmla="*/ 1565764 h 2092382"/>
                    <a:gd name="connsiteX16" fmla="*/ 1419832 w 1670498"/>
                    <a:gd name="connsiteY16" fmla="*/ 1601687 h 2092382"/>
                    <a:gd name="connsiteX17" fmla="*/ 1342544 w 1670498"/>
                    <a:gd name="connsiteY17" fmla="*/ 1686868 h 2092382"/>
                    <a:gd name="connsiteX18" fmla="*/ 1093534 w 1670498"/>
                    <a:gd name="connsiteY18" fmla="*/ 1979149 h 2092382"/>
                    <a:gd name="connsiteX19" fmla="*/ 1071217 w 1670498"/>
                    <a:gd name="connsiteY19" fmla="*/ 2060792 h 2092382"/>
                    <a:gd name="connsiteX20" fmla="*/ 992569 w 1670498"/>
                    <a:gd name="connsiteY20" fmla="*/ 2061881 h 2092382"/>
                    <a:gd name="connsiteX21" fmla="*/ 947392 w 1670498"/>
                    <a:gd name="connsiteY21" fmla="*/ 2089367 h 2092382"/>
                    <a:gd name="connsiteX22" fmla="*/ 886433 w 1670498"/>
                    <a:gd name="connsiteY22" fmla="*/ 2080931 h 2092382"/>
                    <a:gd name="connsiteX23" fmla="*/ 915007 w 1670498"/>
                    <a:gd name="connsiteY23" fmla="*/ 1994117 h 2092382"/>
                    <a:gd name="connsiteX24" fmla="*/ 947392 w 1670498"/>
                    <a:gd name="connsiteY24" fmla="*/ 1860767 h 2092382"/>
                    <a:gd name="connsiteX25" fmla="*/ 925894 w 1670498"/>
                    <a:gd name="connsiteY25" fmla="*/ 1742113 h 2092382"/>
                    <a:gd name="connsiteX26" fmla="*/ 861667 w 1670498"/>
                    <a:gd name="connsiteY26" fmla="*/ 1575017 h 2092382"/>
                    <a:gd name="connsiteX27" fmla="*/ 709540 w 1670498"/>
                    <a:gd name="connsiteY27" fmla="*/ 1373359 h 2092382"/>
                    <a:gd name="connsiteX28" fmla="*/ 189475 w 1670498"/>
                    <a:gd name="connsiteY28" fmla="*/ 749063 h 2092382"/>
                    <a:gd name="connsiteX29" fmla="*/ 16664 w 1670498"/>
                    <a:gd name="connsiteY29" fmla="*/ 366703 h 2092382"/>
                    <a:gd name="connsiteX30" fmla="*/ 8227 w 1670498"/>
                    <a:gd name="connsiteY30" fmla="*/ 180557 h 2092382"/>
                    <a:gd name="connsiteX31" fmla="*/ 68644 w 1670498"/>
                    <a:gd name="connsiteY31" fmla="*/ 52922 h 2092382"/>
                    <a:gd name="connsiteX32" fmla="*/ 111097 w 1670498"/>
                    <a:gd name="connsiteY32" fmla="*/ 12916 h 2092382"/>
                    <a:gd name="connsiteX33" fmla="*/ 194646 w 1670498"/>
                    <a:gd name="connsiteY33" fmla="*/ 15366 h 20923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445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826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448407 w 1670498"/>
                    <a:gd name="connsiteY9" fmla="*/ 1149102 h 2091282"/>
                    <a:gd name="connsiteX10" fmla="*/ 1528416 w 1670498"/>
                    <a:gd name="connsiteY10" fmla="*/ 1118622 h 2091282"/>
                    <a:gd name="connsiteX11" fmla="*/ 1616047 w 1670498"/>
                    <a:gd name="connsiteY11" fmla="*/ 1051947 h 2091282"/>
                    <a:gd name="connsiteX12" fmla="*/ 1670477 w 1670498"/>
                    <a:gd name="connsiteY12" fmla="*/ 1054668 h 2091282"/>
                    <a:gd name="connsiteX13" fmla="*/ 1610331 w 1670498"/>
                    <a:gd name="connsiteY13" fmla="*/ 1143387 h 2091282"/>
                    <a:gd name="connsiteX14" fmla="*/ 1578220 w 1670498"/>
                    <a:gd name="connsiteY14" fmla="*/ 1252788 h 2091282"/>
                    <a:gd name="connsiteX15" fmla="*/ 1478344 w 1670498"/>
                    <a:gd name="connsiteY15" fmla="*/ 1480572 h 2091282"/>
                    <a:gd name="connsiteX16" fmla="*/ 1472084 w 1670498"/>
                    <a:gd name="connsiteY16" fmla="*/ 1564664 h 2091282"/>
                    <a:gd name="connsiteX17" fmla="*/ 1419832 w 1670498"/>
                    <a:gd name="connsiteY17" fmla="*/ 1600587 h 2091282"/>
                    <a:gd name="connsiteX18" fmla="*/ 1342544 w 1670498"/>
                    <a:gd name="connsiteY18" fmla="*/ 1685768 h 2091282"/>
                    <a:gd name="connsiteX19" fmla="*/ 1093534 w 1670498"/>
                    <a:gd name="connsiteY19" fmla="*/ 1978049 h 2091282"/>
                    <a:gd name="connsiteX20" fmla="*/ 1071217 w 1670498"/>
                    <a:gd name="connsiteY20" fmla="*/ 2059692 h 2091282"/>
                    <a:gd name="connsiteX21" fmla="*/ 992569 w 1670498"/>
                    <a:gd name="connsiteY21" fmla="*/ 2060781 h 2091282"/>
                    <a:gd name="connsiteX22" fmla="*/ 947392 w 1670498"/>
                    <a:gd name="connsiteY22" fmla="*/ 2088267 h 2091282"/>
                    <a:gd name="connsiteX23" fmla="*/ 886433 w 1670498"/>
                    <a:gd name="connsiteY23" fmla="*/ 2079831 h 2091282"/>
                    <a:gd name="connsiteX24" fmla="*/ 915007 w 1670498"/>
                    <a:gd name="connsiteY24" fmla="*/ 1993017 h 2091282"/>
                    <a:gd name="connsiteX25" fmla="*/ 947392 w 1670498"/>
                    <a:gd name="connsiteY25" fmla="*/ 1859667 h 2091282"/>
                    <a:gd name="connsiteX26" fmla="*/ 925894 w 1670498"/>
                    <a:gd name="connsiteY26" fmla="*/ 1741013 h 2091282"/>
                    <a:gd name="connsiteX27" fmla="*/ 861667 w 1670498"/>
                    <a:gd name="connsiteY27" fmla="*/ 1573917 h 2091282"/>
                    <a:gd name="connsiteX28" fmla="*/ 709540 w 1670498"/>
                    <a:gd name="connsiteY28" fmla="*/ 1372259 h 2091282"/>
                    <a:gd name="connsiteX29" fmla="*/ 189475 w 1670498"/>
                    <a:gd name="connsiteY29" fmla="*/ 747963 h 2091282"/>
                    <a:gd name="connsiteX30" fmla="*/ 16664 w 1670498"/>
                    <a:gd name="connsiteY30" fmla="*/ 365603 h 2091282"/>
                    <a:gd name="connsiteX31" fmla="*/ 8227 w 1670498"/>
                    <a:gd name="connsiteY31" fmla="*/ 179457 h 2091282"/>
                    <a:gd name="connsiteX32" fmla="*/ 68644 w 1670498"/>
                    <a:gd name="connsiteY32" fmla="*/ 51822 h 2091282"/>
                    <a:gd name="connsiteX33" fmla="*/ 111097 w 1670498"/>
                    <a:gd name="connsiteY33" fmla="*/ 11816 h 2091282"/>
                    <a:gd name="connsiteX34" fmla="*/ 194646 w 1670498"/>
                    <a:gd name="connsiteY34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381732 w 1670498"/>
                    <a:gd name="connsiteY9" fmla="*/ 1202441 h 2091282"/>
                    <a:gd name="connsiteX10" fmla="*/ 1448407 w 1670498"/>
                    <a:gd name="connsiteY10" fmla="*/ 1149102 h 2091282"/>
                    <a:gd name="connsiteX11" fmla="*/ 1528416 w 1670498"/>
                    <a:gd name="connsiteY11" fmla="*/ 1118622 h 2091282"/>
                    <a:gd name="connsiteX12" fmla="*/ 1616047 w 1670498"/>
                    <a:gd name="connsiteY12" fmla="*/ 1051947 h 2091282"/>
                    <a:gd name="connsiteX13" fmla="*/ 1670477 w 1670498"/>
                    <a:gd name="connsiteY13" fmla="*/ 1054668 h 2091282"/>
                    <a:gd name="connsiteX14" fmla="*/ 1610331 w 1670498"/>
                    <a:gd name="connsiteY14" fmla="*/ 1143387 h 2091282"/>
                    <a:gd name="connsiteX15" fmla="*/ 1578220 w 1670498"/>
                    <a:gd name="connsiteY15" fmla="*/ 1252788 h 2091282"/>
                    <a:gd name="connsiteX16" fmla="*/ 1478344 w 1670498"/>
                    <a:gd name="connsiteY16" fmla="*/ 1480572 h 2091282"/>
                    <a:gd name="connsiteX17" fmla="*/ 1472084 w 1670498"/>
                    <a:gd name="connsiteY17" fmla="*/ 1564664 h 2091282"/>
                    <a:gd name="connsiteX18" fmla="*/ 1419832 w 1670498"/>
                    <a:gd name="connsiteY18" fmla="*/ 1600587 h 2091282"/>
                    <a:gd name="connsiteX19" fmla="*/ 1342544 w 1670498"/>
                    <a:gd name="connsiteY19" fmla="*/ 1685768 h 2091282"/>
                    <a:gd name="connsiteX20" fmla="*/ 1093534 w 1670498"/>
                    <a:gd name="connsiteY20" fmla="*/ 1978049 h 2091282"/>
                    <a:gd name="connsiteX21" fmla="*/ 1071217 w 1670498"/>
                    <a:gd name="connsiteY21" fmla="*/ 2059692 h 2091282"/>
                    <a:gd name="connsiteX22" fmla="*/ 992569 w 1670498"/>
                    <a:gd name="connsiteY22" fmla="*/ 2060781 h 2091282"/>
                    <a:gd name="connsiteX23" fmla="*/ 947392 w 1670498"/>
                    <a:gd name="connsiteY23" fmla="*/ 2088267 h 2091282"/>
                    <a:gd name="connsiteX24" fmla="*/ 886433 w 1670498"/>
                    <a:gd name="connsiteY24" fmla="*/ 2079831 h 2091282"/>
                    <a:gd name="connsiteX25" fmla="*/ 915007 w 1670498"/>
                    <a:gd name="connsiteY25" fmla="*/ 1993017 h 2091282"/>
                    <a:gd name="connsiteX26" fmla="*/ 947392 w 1670498"/>
                    <a:gd name="connsiteY26" fmla="*/ 1859667 h 2091282"/>
                    <a:gd name="connsiteX27" fmla="*/ 925894 w 1670498"/>
                    <a:gd name="connsiteY27" fmla="*/ 1741013 h 2091282"/>
                    <a:gd name="connsiteX28" fmla="*/ 861667 w 1670498"/>
                    <a:gd name="connsiteY28" fmla="*/ 1573917 h 2091282"/>
                    <a:gd name="connsiteX29" fmla="*/ 709540 w 1670498"/>
                    <a:gd name="connsiteY29" fmla="*/ 1372259 h 2091282"/>
                    <a:gd name="connsiteX30" fmla="*/ 189475 w 1670498"/>
                    <a:gd name="connsiteY30" fmla="*/ 747963 h 2091282"/>
                    <a:gd name="connsiteX31" fmla="*/ 16664 w 1670498"/>
                    <a:gd name="connsiteY31" fmla="*/ 365603 h 2091282"/>
                    <a:gd name="connsiteX32" fmla="*/ 8227 w 1670498"/>
                    <a:gd name="connsiteY32" fmla="*/ 179457 h 2091282"/>
                    <a:gd name="connsiteX33" fmla="*/ 68644 w 1670498"/>
                    <a:gd name="connsiteY33" fmla="*/ 51822 h 2091282"/>
                    <a:gd name="connsiteX34" fmla="*/ 111097 w 1670498"/>
                    <a:gd name="connsiteY34" fmla="*/ 11816 h 2091282"/>
                    <a:gd name="connsiteX35" fmla="*/ 194646 w 1670498"/>
                    <a:gd name="connsiteY35" fmla="*/ 14266 h 209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70498" h="2091282">
                      <a:moveTo>
                        <a:pt x="194646" y="14266"/>
                      </a:moveTo>
                      <a:cubicBezTo>
                        <a:pt x="228755" y="41118"/>
                        <a:pt x="295701" y="135869"/>
                        <a:pt x="315749" y="172926"/>
                      </a:cubicBezTo>
                      <a:cubicBezTo>
                        <a:pt x="335797" y="209983"/>
                        <a:pt x="319513" y="221865"/>
                        <a:pt x="314932" y="236606"/>
                      </a:cubicBezTo>
                      <a:cubicBezTo>
                        <a:pt x="310351" y="251347"/>
                        <a:pt x="290212" y="240508"/>
                        <a:pt x="288262" y="261372"/>
                      </a:cubicBezTo>
                      <a:cubicBezTo>
                        <a:pt x="286312" y="282236"/>
                        <a:pt x="263770" y="287634"/>
                        <a:pt x="291801" y="352268"/>
                      </a:cubicBezTo>
                      <a:cubicBezTo>
                        <a:pt x="319832" y="416902"/>
                        <a:pt x="398934" y="568440"/>
                        <a:pt x="456447" y="649176"/>
                      </a:cubicBezTo>
                      <a:cubicBezTo>
                        <a:pt x="513960" y="729912"/>
                        <a:pt x="564668" y="748236"/>
                        <a:pt x="636877" y="836682"/>
                      </a:cubicBezTo>
                      <a:cubicBezTo>
                        <a:pt x="770046" y="959418"/>
                        <a:pt x="949389" y="1113451"/>
                        <a:pt x="1066864" y="1177949"/>
                      </a:cubicBezTo>
                      <a:cubicBezTo>
                        <a:pt x="1184339" y="1242447"/>
                        <a:pt x="1289250" y="1219587"/>
                        <a:pt x="1341728" y="1223669"/>
                      </a:cubicBezTo>
                      <a:cubicBezTo>
                        <a:pt x="1394206" y="1227751"/>
                        <a:pt x="1363952" y="1214869"/>
                        <a:pt x="1381732" y="1202441"/>
                      </a:cubicBezTo>
                      <a:cubicBezTo>
                        <a:pt x="1399512" y="1190013"/>
                        <a:pt x="1425865" y="1163072"/>
                        <a:pt x="1448407" y="1149102"/>
                      </a:cubicBezTo>
                      <a:cubicBezTo>
                        <a:pt x="1470949" y="1135132"/>
                        <a:pt x="1500476" y="1134815"/>
                        <a:pt x="1528416" y="1118622"/>
                      </a:cubicBezTo>
                      <a:cubicBezTo>
                        <a:pt x="1569691" y="1110050"/>
                        <a:pt x="1591100" y="1060701"/>
                        <a:pt x="1616047" y="1051947"/>
                      </a:cubicBezTo>
                      <a:cubicBezTo>
                        <a:pt x="1640994" y="1043193"/>
                        <a:pt x="1671430" y="1039428"/>
                        <a:pt x="1670477" y="1054668"/>
                      </a:cubicBezTo>
                      <a:cubicBezTo>
                        <a:pt x="1669524" y="1069908"/>
                        <a:pt x="1625707" y="1110367"/>
                        <a:pt x="1610331" y="1143387"/>
                      </a:cubicBezTo>
                      <a:cubicBezTo>
                        <a:pt x="1594955" y="1176407"/>
                        <a:pt x="1600218" y="1196591"/>
                        <a:pt x="1578220" y="1252788"/>
                      </a:cubicBezTo>
                      <a:cubicBezTo>
                        <a:pt x="1556222" y="1308986"/>
                        <a:pt x="1496033" y="1428593"/>
                        <a:pt x="1478344" y="1480572"/>
                      </a:cubicBezTo>
                      <a:cubicBezTo>
                        <a:pt x="1460655" y="1532551"/>
                        <a:pt x="1481836" y="1544662"/>
                        <a:pt x="1472084" y="1564664"/>
                      </a:cubicBezTo>
                      <a:cubicBezTo>
                        <a:pt x="1462332" y="1584667"/>
                        <a:pt x="1446184" y="1588658"/>
                        <a:pt x="1419832" y="1600587"/>
                      </a:cubicBezTo>
                      <a:cubicBezTo>
                        <a:pt x="1393480" y="1612516"/>
                        <a:pt x="1396927" y="1622858"/>
                        <a:pt x="1342544" y="1685768"/>
                      </a:cubicBezTo>
                      <a:cubicBezTo>
                        <a:pt x="1288161" y="1748678"/>
                        <a:pt x="1138755" y="1915728"/>
                        <a:pt x="1093534" y="1978049"/>
                      </a:cubicBezTo>
                      <a:cubicBezTo>
                        <a:pt x="1048313" y="2040370"/>
                        <a:pt x="1083917" y="2043363"/>
                        <a:pt x="1071217" y="2059692"/>
                      </a:cubicBezTo>
                      <a:cubicBezTo>
                        <a:pt x="1058517" y="2076021"/>
                        <a:pt x="1013206" y="2056019"/>
                        <a:pt x="992569" y="2060781"/>
                      </a:cubicBezTo>
                      <a:cubicBezTo>
                        <a:pt x="971932" y="2065543"/>
                        <a:pt x="965081" y="2085092"/>
                        <a:pt x="947392" y="2088267"/>
                      </a:cubicBezTo>
                      <a:cubicBezTo>
                        <a:pt x="929703" y="2091442"/>
                        <a:pt x="891830" y="2095706"/>
                        <a:pt x="886433" y="2079831"/>
                      </a:cubicBezTo>
                      <a:cubicBezTo>
                        <a:pt x="881036" y="2063956"/>
                        <a:pt x="908340" y="2030346"/>
                        <a:pt x="915007" y="1993017"/>
                      </a:cubicBezTo>
                      <a:cubicBezTo>
                        <a:pt x="921674" y="1955688"/>
                        <a:pt x="926528" y="1901668"/>
                        <a:pt x="947392" y="1859667"/>
                      </a:cubicBezTo>
                      <a:cubicBezTo>
                        <a:pt x="949206" y="1817666"/>
                        <a:pt x="940181" y="1788638"/>
                        <a:pt x="925894" y="1741013"/>
                      </a:cubicBezTo>
                      <a:cubicBezTo>
                        <a:pt x="911607" y="1693388"/>
                        <a:pt x="897726" y="1635376"/>
                        <a:pt x="861667" y="1573917"/>
                      </a:cubicBezTo>
                      <a:cubicBezTo>
                        <a:pt x="825608" y="1512458"/>
                        <a:pt x="821572" y="1509918"/>
                        <a:pt x="709540" y="1372259"/>
                      </a:cubicBezTo>
                      <a:cubicBezTo>
                        <a:pt x="597508" y="1234600"/>
                        <a:pt x="304954" y="915739"/>
                        <a:pt x="189475" y="747963"/>
                      </a:cubicBezTo>
                      <a:cubicBezTo>
                        <a:pt x="73996" y="580187"/>
                        <a:pt x="42744" y="465116"/>
                        <a:pt x="16664" y="365603"/>
                      </a:cubicBezTo>
                      <a:cubicBezTo>
                        <a:pt x="-9416" y="266090"/>
                        <a:pt x="1151" y="230166"/>
                        <a:pt x="8227" y="179457"/>
                      </a:cubicBezTo>
                      <a:cubicBezTo>
                        <a:pt x="15303" y="128748"/>
                        <a:pt x="51499" y="79762"/>
                        <a:pt x="68644" y="51822"/>
                      </a:cubicBezTo>
                      <a:cubicBezTo>
                        <a:pt x="85789" y="23882"/>
                        <a:pt x="90097" y="18075"/>
                        <a:pt x="111097" y="11816"/>
                      </a:cubicBezTo>
                      <a:cubicBezTo>
                        <a:pt x="132097" y="5557"/>
                        <a:pt x="160537" y="-12586"/>
                        <a:pt x="194646" y="14266"/>
                      </a:cubicBezTo>
                      <a:close/>
                    </a:path>
                  </a:pathLst>
                </a:custGeom>
                <a:solidFill>
                  <a:srgbClr val="839022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857323" y="2335605"/>
                  <a:ext cx="1328097" cy="2021823"/>
                </a:xfrm>
                <a:custGeom>
                  <a:avLst/>
                  <a:gdLst>
                    <a:gd name="connsiteX0" fmla="*/ 588 w 1417883"/>
                    <a:gd name="connsiteY0" fmla="*/ 87119 h 1954396"/>
                    <a:gd name="connsiteX1" fmla="*/ 114888 w 1417883"/>
                    <a:gd name="connsiteY1" fmla="*/ 480819 h 1954396"/>
                    <a:gd name="connsiteX2" fmla="*/ 478108 w 1417883"/>
                    <a:gd name="connsiteY2" fmla="*/ 973579 h 1954396"/>
                    <a:gd name="connsiteX3" fmla="*/ 854028 w 1417883"/>
                    <a:gd name="connsiteY3" fmla="*/ 1405379 h 1954396"/>
                    <a:gd name="connsiteX4" fmla="*/ 1008968 w 1417883"/>
                    <a:gd name="connsiteY4" fmla="*/ 1674619 h 1954396"/>
                    <a:gd name="connsiteX5" fmla="*/ 998808 w 1417883"/>
                    <a:gd name="connsiteY5" fmla="*/ 1951479 h 1954396"/>
                    <a:gd name="connsiteX6" fmla="*/ 1402668 w 1417883"/>
                    <a:gd name="connsiteY6" fmla="*/ 1491739 h 1954396"/>
                    <a:gd name="connsiteX7" fmla="*/ 1217248 w 1417883"/>
                    <a:gd name="connsiteY7" fmla="*/ 1362199 h 1954396"/>
                    <a:gd name="connsiteX8" fmla="*/ 173308 w 1417883"/>
                    <a:gd name="connsiteY8" fmla="*/ 450339 h 1954396"/>
                    <a:gd name="connsiteX9" fmla="*/ 74248 w 1417883"/>
                    <a:gd name="connsiteY9" fmla="*/ 28699 h 1954396"/>
                    <a:gd name="connsiteX10" fmla="*/ 588 w 1417883"/>
                    <a:gd name="connsiteY10" fmla="*/ 87119 h 1954396"/>
                    <a:gd name="connsiteX0" fmla="*/ 588 w 1402670"/>
                    <a:gd name="connsiteY0" fmla="*/ 87119 h 1954396"/>
                    <a:gd name="connsiteX1" fmla="*/ 114888 w 1402670"/>
                    <a:gd name="connsiteY1" fmla="*/ 480819 h 1954396"/>
                    <a:gd name="connsiteX2" fmla="*/ 478108 w 1402670"/>
                    <a:gd name="connsiteY2" fmla="*/ 973579 h 1954396"/>
                    <a:gd name="connsiteX3" fmla="*/ 854028 w 1402670"/>
                    <a:gd name="connsiteY3" fmla="*/ 1405379 h 1954396"/>
                    <a:gd name="connsiteX4" fmla="*/ 1008968 w 1402670"/>
                    <a:gd name="connsiteY4" fmla="*/ 1674619 h 1954396"/>
                    <a:gd name="connsiteX5" fmla="*/ 998808 w 1402670"/>
                    <a:gd name="connsiteY5" fmla="*/ 1951479 h 1954396"/>
                    <a:gd name="connsiteX6" fmla="*/ 1402668 w 1402670"/>
                    <a:gd name="connsiteY6" fmla="*/ 1491739 h 1954396"/>
                    <a:gd name="connsiteX7" fmla="*/ 1003888 w 1402670"/>
                    <a:gd name="connsiteY7" fmla="*/ 1263139 h 1954396"/>
                    <a:gd name="connsiteX8" fmla="*/ 173308 w 1402670"/>
                    <a:gd name="connsiteY8" fmla="*/ 450339 h 1954396"/>
                    <a:gd name="connsiteX9" fmla="*/ 74248 w 1402670"/>
                    <a:gd name="connsiteY9" fmla="*/ 28699 h 1954396"/>
                    <a:gd name="connsiteX10" fmla="*/ 588 w 1402670"/>
                    <a:gd name="connsiteY10" fmla="*/ 87119 h 1954396"/>
                    <a:gd name="connsiteX0" fmla="*/ 588 w 1415494"/>
                    <a:gd name="connsiteY0" fmla="*/ 87119 h 1951548"/>
                    <a:gd name="connsiteX1" fmla="*/ 114888 w 1415494"/>
                    <a:gd name="connsiteY1" fmla="*/ 480819 h 1951548"/>
                    <a:gd name="connsiteX2" fmla="*/ 478108 w 1415494"/>
                    <a:gd name="connsiteY2" fmla="*/ 973579 h 1951548"/>
                    <a:gd name="connsiteX3" fmla="*/ 854028 w 1415494"/>
                    <a:gd name="connsiteY3" fmla="*/ 1405379 h 1951548"/>
                    <a:gd name="connsiteX4" fmla="*/ 1008968 w 1415494"/>
                    <a:gd name="connsiteY4" fmla="*/ 1674619 h 1951548"/>
                    <a:gd name="connsiteX5" fmla="*/ 998808 w 1415494"/>
                    <a:gd name="connsiteY5" fmla="*/ 1951479 h 1951548"/>
                    <a:gd name="connsiteX6" fmla="*/ 1288368 w 1415494"/>
                    <a:gd name="connsiteY6" fmla="*/ 1649219 h 1951548"/>
                    <a:gd name="connsiteX7" fmla="*/ 1402668 w 1415494"/>
                    <a:gd name="connsiteY7" fmla="*/ 1491739 h 1951548"/>
                    <a:gd name="connsiteX8" fmla="*/ 1003888 w 1415494"/>
                    <a:gd name="connsiteY8" fmla="*/ 1263139 h 1951548"/>
                    <a:gd name="connsiteX9" fmla="*/ 173308 w 1415494"/>
                    <a:gd name="connsiteY9" fmla="*/ 450339 h 1951548"/>
                    <a:gd name="connsiteX10" fmla="*/ 74248 w 1415494"/>
                    <a:gd name="connsiteY10" fmla="*/ 28699 h 1951548"/>
                    <a:gd name="connsiteX11" fmla="*/ 588 w 1415494"/>
                    <a:gd name="connsiteY11" fmla="*/ 87119 h 1951548"/>
                    <a:gd name="connsiteX0" fmla="*/ 588 w 1441257"/>
                    <a:gd name="connsiteY0" fmla="*/ 87119 h 1951548"/>
                    <a:gd name="connsiteX1" fmla="*/ 114888 w 1441257"/>
                    <a:gd name="connsiteY1" fmla="*/ 480819 h 1951548"/>
                    <a:gd name="connsiteX2" fmla="*/ 478108 w 1441257"/>
                    <a:gd name="connsiteY2" fmla="*/ 973579 h 1951548"/>
                    <a:gd name="connsiteX3" fmla="*/ 854028 w 1441257"/>
                    <a:gd name="connsiteY3" fmla="*/ 1405379 h 1951548"/>
                    <a:gd name="connsiteX4" fmla="*/ 1008968 w 1441257"/>
                    <a:gd name="connsiteY4" fmla="*/ 1674619 h 1951548"/>
                    <a:gd name="connsiteX5" fmla="*/ 998808 w 1441257"/>
                    <a:gd name="connsiteY5" fmla="*/ 1951479 h 1951548"/>
                    <a:gd name="connsiteX6" fmla="*/ 1288368 w 1441257"/>
                    <a:gd name="connsiteY6" fmla="*/ 1649219 h 1951548"/>
                    <a:gd name="connsiteX7" fmla="*/ 1430608 w 1441257"/>
                    <a:gd name="connsiteY7" fmla="*/ 1481579 h 1951548"/>
                    <a:gd name="connsiteX8" fmla="*/ 1003888 w 1441257"/>
                    <a:gd name="connsiteY8" fmla="*/ 1263139 h 1951548"/>
                    <a:gd name="connsiteX9" fmla="*/ 173308 w 1441257"/>
                    <a:gd name="connsiteY9" fmla="*/ 450339 h 1951548"/>
                    <a:gd name="connsiteX10" fmla="*/ 74248 w 1441257"/>
                    <a:gd name="connsiteY10" fmla="*/ 28699 h 1951548"/>
                    <a:gd name="connsiteX11" fmla="*/ 588 w 1441257"/>
                    <a:gd name="connsiteY11" fmla="*/ 87119 h 1951548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01899"/>
                    <a:gd name="connsiteY0" fmla="*/ 87871 h 1952300"/>
                    <a:gd name="connsiteX1" fmla="*/ 114952 w 1401899"/>
                    <a:gd name="connsiteY1" fmla="*/ 481571 h 1952300"/>
                    <a:gd name="connsiteX2" fmla="*/ 478172 w 1401899"/>
                    <a:gd name="connsiteY2" fmla="*/ 974331 h 1952300"/>
                    <a:gd name="connsiteX3" fmla="*/ 854092 w 1401899"/>
                    <a:gd name="connsiteY3" fmla="*/ 1406131 h 1952300"/>
                    <a:gd name="connsiteX4" fmla="*/ 1009032 w 1401899"/>
                    <a:gd name="connsiteY4" fmla="*/ 1675371 h 1952300"/>
                    <a:gd name="connsiteX5" fmla="*/ 998872 w 1401899"/>
                    <a:gd name="connsiteY5" fmla="*/ 1952231 h 1952300"/>
                    <a:gd name="connsiteX6" fmla="*/ 1288432 w 1401899"/>
                    <a:gd name="connsiteY6" fmla="*/ 1649971 h 1952300"/>
                    <a:gd name="connsiteX7" fmla="*/ 1387492 w 1401899"/>
                    <a:gd name="connsiteY7" fmla="*/ 1454391 h 1952300"/>
                    <a:gd name="connsiteX8" fmla="*/ 1003952 w 1401899"/>
                    <a:gd name="connsiteY8" fmla="*/ 1263891 h 1952300"/>
                    <a:gd name="connsiteX9" fmla="*/ 198772 w 1401899"/>
                    <a:gd name="connsiteY9" fmla="*/ 463791 h 1952300"/>
                    <a:gd name="connsiteX10" fmla="*/ 74312 w 1401899"/>
                    <a:gd name="connsiteY10" fmla="*/ 29451 h 1952300"/>
                    <a:gd name="connsiteX11" fmla="*/ 652 w 1401899"/>
                    <a:gd name="connsiteY11" fmla="*/ 87871 h 1952300"/>
                    <a:gd name="connsiteX0" fmla="*/ 652 w 1387626"/>
                    <a:gd name="connsiteY0" fmla="*/ 87871 h 1952300"/>
                    <a:gd name="connsiteX1" fmla="*/ 114952 w 1387626"/>
                    <a:gd name="connsiteY1" fmla="*/ 481571 h 1952300"/>
                    <a:gd name="connsiteX2" fmla="*/ 478172 w 1387626"/>
                    <a:gd name="connsiteY2" fmla="*/ 974331 h 1952300"/>
                    <a:gd name="connsiteX3" fmla="*/ 854092 w 1387626"/>
                    <a:gd name="connsiteY3" fmla="*/ 1406131 h 1952300"/>
                    <a:gd name="connsiteX4" fmla="*/ 1009032 w 1387626"/>
                    <a:gd name="connsiteY4" fmla="*/ 1675371 h 1952300"/>
                    <a:gd name="connsiteX5" fmla="*/ 998872 w 1387626"/>
                    <a:gd name="connsiteY5" fmla="*/ 1952231 h 1952300"/>
                    <a:gd name="connsiteX6" fmla="*/ 1288432 w 1387626"/>
                    <a:gd name="connsiteY6" fmla="*/ 1649971 h 1952300"/>
                    <a:gd name="connsiteX7" fmla="*/ 1387492 w 1387626"/>
                    <a:gd name="connsiteY7" fmla="*/ 1454391 h 1952300"/>
                    <a:gd name="connsiteX8" fmla="*/ 1003952 w 1387626"/>
                    <a:gd name="connsiteY8" fmla="*/ 1263891 h 1952300"/>
                    <a:gd name="connsiteX9" fmla="*/ 198772 w 1387626"/>
                    <a:gd name="connsiteY9" fmla="*/ 463791 h 1952300"/>
                    <a:gd name="connsiteX10" fmla="*/ 74312 w 1387626"/>
                    <a:gd name="connsiteY10" fmla="*/ 29451 h 1952300"/>
                    <a:gd name="connsiteX11" fmla="*/ 652 w 1387626"/>
                    <a:gd name="connsiteY11" fmla="*/ 87871 h 1952300"/>
                    <a:gd name="connsiteX0" fmla="*/ 652 w 1392498"/>
                    <a:gd name="connsiteY0" fmla="*/ 87871 h 1952300"/>
                    <a:gd name="connsiteX1" fmla="*/ 114952 w 1392498"/>
                    <a:gd name="connsiteY1" fmla="*/ 481571 h 1952300"/>
                    <a:gd name="connsiteX2" fmla="*/ 478172 w 1392498"/>
                    <a:gd name="connsiteY2" fmla="*/ 974331 h 1952300"/>
                    <a:gd name="connsiteX3" fmla="*/ 854092 w 1392498"/>
                    <a:gd name="connsiteY3" fmla="*/ 1406131 h 1952300"/>
                    <a:gd name="connsiteX4" fmla="*/ 1009032 w 1392498"/>
                    <a:gd name="connsiteY4" fmla="*/ 1675371 h 1952300"/>
                    <a:gd name="connsiteX5" fmla="*/ 998872 w 1392498"/>
                    <a:gd name="connsiteY5" fmla="*/ 1952231 h 1952300"/>
                    <a:gd name="connsiteX6" fmla="*/ 1288432 w 1392498"/>
                    <a:gd name="connsiteY6" fmla="*/ 1649971 h 1952300"/>
                    <a:gd name="connsiteX7" fmla="*/ 1387492 w 1392498"/>
                    <a:gd name="connsiteY7" fmla="*/ 1454391 h 1952300"/>
                    <a:gd name="connsiteX8" fmla="*/ 1003952 w 1392498"/>
                    <a:gd name="connsiteY8" fmla="*/ 1263891 h 1952300"/>
                    <a:gd name="connsiteX9" fmla="*/ 198772 w 1392498"/>
                    <a:gd name="connsiteY9" fmla="*/ 463791 h 1952300"/>
                    <a:gd name="connsiteX10" fmla="*/ 74312 w 1392498"/>
                    <a:gd name="connsiteY10" fmla="*/ 29451 h 1952300"/>
                    <a:gd name="connsiteX11" fmla="*/ 652 w 1392498"/>
                    <a:gd name="connsiteY11" fmla="*/ 87871 h 1952300"/>
                    <a:gd name="connsiteX0" fmla="*/ 652 w 1392498"/>
                    <a:gd name="connsiteY0" fmla="*/ 87871 h 1953060"/>
                    <a:gd name="connsiteX1" fmla="*/ 114952 w 1392498"/>
                    <a:gd name="connsiteY1" fmla="*/ 481571 h 1953060"/>
                    <a:gd name="connsiteX2" fmla="*/ 478172 w 1392498"/>
                    <a:gd name="connsiteY2" fmla="*/ 974331 h 1953060"/>
                    <a:gd name="connsiteX3" fmla="*/ 854092 w 1392498"/>
                    <a:gd name="connsiteY3" fmla="*/ 1406131 h 1953060"/>
                    <a:gd name="connsiteX4" fmla="*/ 1006492 w 1392498"/>
                    <a:gd name="connsiteY4" fmla="*/ 1728711 h 1953060"/>
                    <a:gd name="connsiteX5" fmla="*/ 998872 w 1392498"/>
                    <a:gd name="connsiteY5" fmla="*/ 1952231 h 1953060"/>
                    <a:gd name="connsiteX6" fmla="*/ 1288432 w 1392498"/>
                    <a:gd name="connsiteY6" fmla="*/ 1649971 h 1953060"/>
                    <a:gd name="connsiteX7" fmla="*/ 1387492 w 1392498"/>
                    <a:gd name="connsiteY7" fmla="*/ 1454391 h 1953060"/>
                    <a:gd name="connsiteX8" fmla="*/ 1003952 w 1392498"/>
                    <a:gd name="connsiteY8" fmla="*/ 1263891 h 1953060"/>
                    <a:gd name="connsiteX9" fmla="*/ 198772 w 1392498"/>
                    <a:gd name="connsiteY9" fmla="*/ 463791 h 1953060"/>
                    <a:gd name="connsiteX10" fmla="*/ 74312 w 1392498"/>
                    <a:gd name="connsiteY10" fmla="*/ 29451 h 1953060"/>
                    <a:gd name="connsiteX11" fmla="*/ 652 w 1392498"/>
                    <a:gd name="connsiteY11" fmla="*/ 87871 h 1953060"/>
                    <a:gd name="connsiteX0" fmla="*/ 547 w 1392393"/>
                    <a:gd name="connsiteY0" fmla="*/ 126251 h 1991440"/>
                    <a:gd name="connsiteX1" fmla="*/ 114847 w 1392393"/>
                    <a:gd name="connsiteY1" fmla="*/ 519951 h 1991440"/>
                    <a:gd name="connsiteX2" fmla="*/ 478067 w 1392393"/>
                    <a:gd name="connsiteY2" fmla="*/ 1012711 h 1991440"/>
                    <a:gd name="connsiteX3" fmla="*/ 853987 w 1392393"/>
                    <a:gd name="connsiteY3" fmla="*/ 1444511 h 1991440"/>
                    <a:gd name="connsiteX4" fmla="*/ 1006387 w 1392393"/>
                    <a:gd name="connsiteY4" fmla="*/ 1767091 h 1991440"/>
                    <a:gd name="connsiteX5" fmla="*/ 998767 w 1392393"/>
                    <a:gd name="connsiteY5" fmla="*/ 1990611 h 1991440"/>
                    <a:gd name="connsiteX6" fmla="*/ 1288327 w 1392393"/>
                    <a:gd name="connsiteY6" fmla="*/ 1688351 h 1991440"/>
                    <a:gd name="connsiteX7" fmla="*/ 1387387 w 1392393"/>
                    <a:gd name="connsiteY7" fmla="*/ 1492771 h 1991440"/>
                    <a:gd name="connsiteX8" fmla="*/ 1003847 w 1392393"/>
                    <a:gd name="connsiteY8" fmla="*/ 1302271 h 1991440"/>
                    <a:gd name="connsiteX9" fmla="*/ 198667 w 1392393"/>
                    <a:gd name="connsiteY9" fmla="*/ 502171 h 1991440"/>
                    <a:gd name="connsiteX10" fmla="*/ 74207 w 1392393"/>
                    <a:gd name="connsiteY10" fmla="*/ 67831 h 1991440"/>
                    <a:gd name="connsiteX11" fmla="*/ 71667 w 1392393"/>
                    <a:gd name="connsiteY11" fmla="*/ 6871 h 1991440"/>
                    <a:gd name="connsiteX12" fmla="*/ 547 w 1392393"/>
                    <a:gd name="connsiteY12" fmla="*/ 126251 h 1991440"/>
                    <a:gd name="connsiteX0" fmla="*/ 848 w 1367294"/>
                    <a:gd name="connsiteY0" fmla="*/ 128791 h 1991440"/>
                    <a:gd name="connsiteX1" fmla="*/ 89748 w 1367294"/>
                    <a:gd name="connsiteY1" fmla="*/ 519951 h 1991440"/>
                    <a:gd name="connsiteX2" fmla="*/ 452968 w 1367294"/>
                    <a:gd name="connsiteY2" fmla="*/ 1012711 h 1991440"/>
                    <a:gd name="connsiteX3" fmla="*/ 828888 w 1367294"/>
                    <a:gd name="connsiteY3" fmla="*/ 1444511 h 1991440"/>
                    <a:gd name="connsiteX4" fmla="*/ 981288 w 1367294"/>
                    <a:gd name="connsiteY4" fmla="*/ 1767091 h 1991440"/>
                    <a:gd name="connsiteX5" fmla="*/ 973668 w 1367294"/>
                    <a:gd name="connsiteY5" fmla="*/ 1990611 h 1991440"/>
                    <a:gd name="connsiteX6" fmla="*/ 1263228 w 1367294"/>
                    <a:gd name="connsiteY6" fmla="*/ 1688351 h 1991440"/>
                    <a:gd name="connsiteX7" fmla="*/ 1362288 w 1367294"/>
                    <a:gd name="connsiteY7" fmla="*/ 1492771 h 1991440"/>
                    <a:gd name="connsiteX8" fmla="*/ 978748 w 1367294"/>
                    <a:gd name="connsiteY8" fmla="*/ 1302271 h 1991440"/>
                    <a:gd name="connsiteX9" fmla="*/ 173568 w 1367294"/>
                    <a:gd name="connsiteY9" fmla="*/ 502171 h 1991440"/>
                    <a:gd name="connsiteX10" fmla="*/ 49108 w 1367294"/>
                    <a:gd name="connsiteY10" fmla="*/ 67831 h 1991440"/>
                    <a:gd name="connsiteX11" fmla="*/ 46568 w 1367294"/>
                    <a:gd name="connsiteY11" fmla="*/ 6871 h 1991440"/>
                    <a:gd name="connsiteX12" fmla="*/ 848 w 1367294"/>
                    <a:gd name="connsiteY12" fmla="*/ 128791 h 1991440"/>
                    <a:gd name="connsiteX0" fmla="*/ 848 w 1367294"/>
                    <a:gd name="connsiteY0" fmla="*/ 128142 h 1990791"/>
                    <a:gd name="connsiteX1" fmla="*/ 89748 w 1367294"/>
                    <a:gd name="connsiteY1" fmla="*/ 519302 h 1990791"/>
                    <a:gd name="connsiteX2" fmla="*/ 452968 w 1367294"/>
                    <a:gd name="connsiteY2" fmla="*/ 1012062 h 1990791"/>
                    <a:gd name="connsiteX3" fmla="*/ 828888 w 1367294"/>
                    <a:gd name="connsiteY3" fmla="*/ 1443862 h 1990791"/>
                    <a:gd name="connsiteX4" fmla="*/ 981288 w 1367294"/>
                    <a:gd name="connsiteY4" fmla="*/ 1766442 h 1990791"/>
                    <a:gd name="connsiteX5" fmla="*/ 973668 w 1367294"/>
                    <a:gd name="connsiteY5" fmla="*/ 1989962 h 1990791"/>
                    <a:gd name="connsiteX6" fmla="*/ 1263228 w 1367294"/>
                    <a:gd name="connsiteY6" fmla="*/ 1687702 h 1990791"/>
                    <a:gd name="connsiteX7" fmla="*/ 1362288 w 1367294"/>
                    <a:gd name="connsiteY7" fmla="*/ 1492122 h 1990791"/>
                    <a:gd name="connsiteX8" fmla="*/ 978748 w 1367294"/>
                    <a:gd name="connsiteY8" fmla="*/ 1301622 h 1990791"/>
                    <a:gd name="connsiteX9" fmla="*/ 173568 w 1367294"/>
                    <a:gd name="connsiteY9" fmla="*/ 501522 h 1990791"/>
                    <a:gd name="connsiteX10" fmla="*/ 23708 w 1367294"/>
                    <a:gd name="connsiteY10" fmla="*/ 69722 h 1990791"/>
                    <a:gd name="connsiteX11" fmla="*/ 46568 w 1367294"/>
                    <a:gd name="connsiteY11" fmla="*/ 6222 h 1990791"/>
                    <a:gd name="connsiteX12" fmla="*/ 848 w 1367294"/>
                    <a:gd name="connsiteY12" fmla="*/ 128142 h 1990791"/>
                    <a:gd name="connsiteX0" fmla="*/ 3465 w 1369911"/>
                    <a:gd name="connsiteY0" fmla="*/ 90886 h 1953535"/>
                    <a:gd name="connsiteX1" fmla="*/ 92365 w 1369911"/>
                    <a:gd name="connsiteY1" fmla="*/ 482046 h 1953535"/>
                    <a:gd name="connsiteX2" fmla="*/ 455585 w 1369911"/>
                    <a:gd name="connsiteY2" fmla="*/ 974806 h 1953535"/>
                    <a:gd name="connsiteX3" fmla="*/ 831505 w 1369911"/>
                    <a:gd name="connsiteY3" fmla="*/ 1406606 h 1953535"/>
                    <a:gd name="connsiteX4" fmla="*/ 983905 w 1369911"/>
                    <a:gd name="connsiteY4" fmla="*/ 1729186 h 1953535"/>
                    <a:gd name="connsiteX5" fmla="*/ 976285 w 1369911"/>
                    <a:gd name="connsiteY5" fmla="*/ 1952706 h 1953535"/>
                    <a:gd name="connsiteX6" fmla="*/ 1265845 w 1369911"/>
                    <a:gd name="connsiteY6" fmla="*/ 1650446 h 1953535"/>
                    <a:gd name="connsiteX7" fmla="*/ 1364905 w 1369911"/>
                    <a:gd name="connsiteY7" fmla="*/ 1454866 h 1953535"/>
                    <a:gd name="connsiteX8" fmla="*/ 981365 w 1369911"/>
                    <a:gd name="connsiteY8" fmla="*/ 1264366 h 1953535"/>
                    <a:gd name="connsiteX9" fmla="*/ 176185 w 1369911"/>
                    <a:gd name="connsiteY9" fmla="*/ 464266 h 1953535"/>
                    <a:gd name="connsiteX10" fmla="*/ 26325 w 1369911"/>
                    <a:gd name="connsiteY10" fmla="*/ 32466 h 1953535"/>
                    <a:gd name="connsiteX11" fmla="*/ 23785 w 1369911"/>
                    <a:gd name="connsiteY11" fmla="*/ 37546 h 1953535"/>
                    <a:gd name="connsiteX12" fmla="*/ 3465 w 1369911"/>
                    <a:gd name="connsiteY12" fmla="*/ 90886 h 1953535"/>
                    <a:gd name="connsiteX0" fmla="*/ 50 w 1366496"/>
                    <a:gd name="connsiteY0" fmla="*/ 136532 h 1999181"/>
                    <a:gd name="connsiteX1" fmla="*/ 88950 w 1366496"/>
                    <a:gd name="connsiteY1" fmla="*/ 527692 h 1999181"/>
                    <a:gd name="connsiteX2" fmla="*/ 452170 w 1366496"/>
                    <a:gd name="connsiteY2" fmla="*/ 1020452 h 1999181"/>
                    <a:gd name="connsiteX3" fmla="*/ 828090 w 1366496"/>
                    <a:gd name="connsiteY3" fmla="*/ 1452252 h 1999181"/>
                    <a:gd name="connsiteX4" fmla="*/ 980490 w 1366496"/>
                    <a:gd name="connsiteY4" fmla="*/ 1774832 h 1999181"/>
                    <a:gd name="connsiteX5" fmla="*/ 972870 w 1366496"/>
                    <a:gd name="connsiteY5" fmla="*/ 1998352 h 1999181"/>
                    <a:gd name="connsiteX6" fmla="*/ 1262430 w 1366496"/>
                    <a:gd name="connsiteY6" fmla="*/ 1696092 h 1999181"/>
                    <a:gd name="connsiteX7" fmla="*/ 1361490 w 1366496"/>
                    <a:gd name="connsiteY7" fmla="*/ 1500512 h 1999181"/>
                    <a:gd name="connsiteX8" fmla="*/ 977950 w 1366496"/>
                    <a:gd name="connsiteY8" fmla="*/ 1310012 h 1999181"/>
                    <a:gd name="connsiteX9" fmla="*/ 172770 w 1366496"/>
                    <a:gd name="connsiteY9" fmla="*/ 509912 h 1999181"/>
                    <a:gd name="connsiteX10" fmla="*/ 22910 w 1366496"/>
                    <a:gd name="connsiteY10" fmla="*/ 78112 h 1999181"/>
                    <a:gd name="connsiteX11" fmla="*/ 76250 w 1366496"/>
                    <a:gd name="connsiteY11" fmla="*/ 4452 h 1999181"/>
                    <a:gd name="connsiteX12" fmla="*/ 50 w 1366496"/>
                    <a:gd name="connsiteY12" fmla="*/ 136532 h 1999181"/>
                    <a:gd name="connsiteX0" fmla="*/ 50 w 1366496"/>
                    <a:gd name="connsiteY0" fmla="*/ 138665 h 2001314"/>
                    <a:gd name="connsiteX1" fmla="*/ 88950 w 1366496"/>
                    <a:gd name="connsiteY1" fmla="*/ 529825 h 2001314"/>
                    <a:gd name="connsiteX2" fmla="*/ 452170 w 1366496"/>
                    <a:gd name="connsiteY2" fmla="*/ 1022585 h 2001314"/>
                    <a:gd name="connsiteX3" fmla="*/ 828090 w 1366496"/>
                    <a:gd name="connsiteY3" fmla="*/ 1454385 h 2001314"/>
                    <a:gd name="connsiteX4" fmla="*/ 980490 w 1366496"/>
                    <a:gd name="connsiteY4" fmla="*/ 1776965 h 2001314"/>
                    <a:gd name="connsiteX5" fmla="*/ 972870 w 1366496"/>
                    <a:gd name="connsiteY5" fmla="*/ 2000485 h 2001314"/>
                    <a:gd name="connsiteX6" fmla="*/ 1262430 w 1366496"/>
                    <a:gd name="connsiteY6" fmla="*/ 1698225 h 2001314"/>
                    <a:gd name="connsiteX7" fmla="*/ 1361490 w 1366496"/>
                    <a:gd name="connsiteY7" fmla="*/ 1502645 h 2001314"/>
                    <a:gd name="connsiteX8" fmla="*/ 977950 w 1366496"/>
                    <a:gd name="connsiteY8" fmla="*/ 1312145 h 2001314"/>
                    <a:gd name="connsiteX9" fmla="*/ 172770 w 1366496"/>
                    <a:gd name="connsiteY9" fmla="*/ 512045 h 2001314"/>
                    <a:gd name="connsiteX10" fmla="*/ 106730 w 1366496"/>
                    <a:gd name="connsiteY10" fmla="*/ 70085 h 2001314"/>
                    <a:gd name="connsiteX11" fmla="*/ 76250 w 1366496"/>
                    <a:gd name="connsiteY11" fmla="*/ 6585 h 2001314"/>
                    <a:gd name="connsiteX12" fmla="*/ 50 w 1366496"/>
                    <a:gd name="connsiteY12" fmla="*/ 138665 h 2001314"/>
                    <a:gd name="connsiteX0" fmla="*/ 353 w 1366799"/>
                    <a:gd name="connsiteY0" fmla="*/ 146953 h 2009602"/>
                    <a:gd name="connsiteX1" fmla="*/ 89253 w 1366799"/>
                    <a:gd name="connsiteY1" fmla="*/ 538113 h 2009602"/>
                    <a:gd name="connsiteX2" fmla="*/ 452473 w 1366799"/>
                    <a:gd name="connsiteY2" fmla="*/ 1030873 h 2009602"/>
                    <a:gd name="connsiteX3" fmla="*/ 828393 w 1366799"/>
                    <a:gd name="connsiteY3" fmla="*/ 1462673 h 2009602"/>
                    <a:gd name="connsiteX4" fmla="*/ 980793 w 1366799"/>
                    <a:gd name="connsiteY4" fmla="*/ 1785253 h 2009602"/>
                    <a:gd name="connsiteX5" fmla="*/ 973173 w 1366799"/>
                    <a:gd name="connsiteY5" fmla="*/ 2008773 h 2009602"/>
                    <a:gd name="connsiteX6" fmla="*/ 1262733 w 1366799"/>
                    <a:gd name="connsiteY6" fmla="*/ 1706513 h 2009602"/>
                    <a:gd name="connsiteX7" fmla="*/ 1361793 w 1366799"/>
                    <a:gd name="connsiteY7" fmla="*/ 1510933 h 2009602"/>
                    <a:gd name="connsiteX8" fmla="*/ 978253 w 1366799"/>
                    <a:gd name="connsiteY8" fmla="*/ 1320433 h 2009602"/>
                    <a:gd name="connsiteX9" fmla="*/ 173073 w 1366799"/>
                    <a:gd name="connsiteY9" fmla="*/ 520333 h 2009602"/>
                    <a:gd name="connsiteX10" fmla="*/ 107033 w 1366799"/>
                    <a:gd name="connsiteY10" fmla="*/ 78373 h 2009602"/>
                    <a:gd name="connsiteX11" fmla="*/ 58773 w 1366799"/>
                    <a:gd name="connsiteY11" fmla="*/ 4713 h 2009602"/>
                    <a:gd name="connsiteX12" fmla="*/ 353 w 1366799"/>
                    <a:gd name="connsiteY12" fmla="*/ 146953 h 2009602"/>
                    <a:gd name="connsiteX0" fmla="*/ 353 w 1366799"/>
                    <a:gd name="connsiteY0" fmla="*/ 145812 h 2008461"/>
                    <a:gd name="connsiteX1" fmla="*/ 89253 w 1366799"/>
                    <a:gd name="connsiteY1" fmla="*/ 536972 h 2008461"/>
                    <a:gd name="connsiteX2" fmla="*/ 452473 w 1366799"/>
                    <a:gd name="connsiteY2" fmla="*/ 1029732 h 2008461"/>
                    <a:gd name="connsiteX3" fmla="*/ 828393 w 1366799"/>
                    <a:gd name="connsiteY3" fmla="*/ 1461532 h 2008461"/>
                    <a:gd name="connsiteX4" fmla="*/ 980793 w 1366799"/>
                    <a:gd name="connsiteY4" fmla="*/ 1784112 h 2008461"/>
                    <a:gd name="connsiteX5" fmla="*/ 973173 w 1366799"/>
                    <a:gd name="connsiteY5" fmla="*/ 2007632 h 2008461"/>
                    <a:gd name="connsiteX6" fmla="*/ 1262733 w 1366799"/>
                    <a:gd name="connsiteY6" fmla="*/ 1705372 h 2008461"/>
                    <a:gd name="connsiteX7" fmla="*/ 1361793 w 1366799"/>
                    <a:gd name="connsiteY7" fmla="*/ 1509792 h 2008461"/>
                    <a:gd name="connsiteX8" fmla="*/ 978253 w 1366799"/>
                    <a:gd name="connsiteY8" fmla="*/ 1319292 h 2008461"/>
                    <a:gd name="connsiteX9" fmla="*/ 173073 w 1366799"/>
                    <a:gd name="connsiteY9" fmla="*/ 519192 h 2008461"/>
                    <a:gd name="connsiteX10" fmla="*/ 28293 w 1366799"/>
                    <a:gd name="connsiteY10" fmla="*/ 84852 h 2008461"/>
                    <a:gd name="connsiteX11" fmla="*/ 58773 w 1366799"/>
                    <a:gd name="connsiteY11" fmla="*/ 3572 h 2008461"/>
                    <a:gd name="connsiteX12" fmla="*/ 353 w 1366799"/>
                    <a:gd name="connsiteY12" fmla="*/ 145812 h 2008461"/>
                    <a:gd name="connsiteX0" fmla="*/ 353 w 1366799"/>
                    <a:gd name="connsiteY0" fmla="*/ 145253 h 2007902"/>
                    <a:gd name="connsiteX1" fmla="*/ 89253 w 1366799"/>
                    <a:gd name="connsiteY1" fmla="*/ 536413 h 2007902"/>
                    <a:gd name="connsiteX2" fmla="*/ 452473 w 1366799"/>
                    <a:gd name="connsiteY2" fmla="*/ 1029173 h 2007902"/>
                    <a:gd name="connsiteX3" fmla="*/ 828393 w 1366799"/>
                    <a:gd name="connsiteY3" fmla="*/ 1460973 h 2007902"/>
                    <a:gd name="connsiteX4" fmla="*/ 980793 w 1366799"/>
                    <a:gd name="connsiteY4" fmla="*/ 1783553 h 2007902"/>
                    <a:gd name="connsiteX5" fmla="*/ 973173 w 1366799"/>
                    <a:gd name="connsiteY5" fmla="*/ 2007073 h 2007902"/>
                    <a:gd name="connsiteX6" fmla="*/ 1262733 w 1366799"/>
                    <a:gd name="connsiteY6" fmla="*/ 1704813 h 2007902"/>
                    <a:gd name="connsiteX7" fmla="*/ 1361793 w 1366799"/>
                    <a:gd name="connsiteY7" fmla="*/ 1509233 h 2007902"/>
                    <a:gd name="connsiteX8" fmla="*/ 978253 w 1366799"/>
                    <a:gd name="connsiteY8" fmla="*/ 1318733 h 2007902"/>
                    <a:gd name="connsiteX9" fmla="*/ 173073 w 1366799"/>
                    <a:gd name="connsiteY9" fmla="*/ 518633 h 2007902"/>
                    <a:gd name="connsiteX10" fmla="*/ 40993 w 1366799"/>
                    <a:gd name="connsiteY10" fmla="*/ 89373 h 2007902"/>
                    <a:gd name="connsiteX11" fmla="*/ 58773 w 1366799"/>
                    <a:gd name="connsiteY11" fmla="*/ 3013 h 2007902"/>
                    <a:gd name="connsiteX12" fmla="*/ 353 w 1366799"/>
                    <a:gd name="connsiteY12" fmla="*/ 145253 h 2007902"/>
                    <a:gd name="connsiteX0" fmla="*/ 353 w 1366799"/>
                    <a:gd name="connsiteY0" fmla="*/ 145253 h 2059387"/>
                    <a:gd name="connsiteX1" fmla="*/ 89253 w 1366799"/>
                    <a:gd name="connsiteY1" fmla="*/ 536413 h 2059387"/>
                    <a:gd name="connsiteX2" fmla="*/ 452473 w 1366799"/>
                    <a:gd name="connsiteY2" fmla="*/ 1029173 h 2059387"/>
                    <a:gd name="connsiteX3" fmla="*/ 828393 w 1366799"/>
                    <a:gd name="connsiteY3" fmla="*/ 1460973 h 2059387"/>
                    <a:gd name="connsiteX4" fmla="*/ 980793 w 1366799"/>
                    <a:gd name="connsiteY4" fmla="*/ 1783553 h 2059387"/>
                    <a:gd name="connsiteX5" fmla="*/ 990818 w 1366799"/>
                    <a:gd name="connsiteY5" fmla="*/ 2058737 h 2059387"/>
                    <a:gd name="connsiteX6" fmla="*/ 1262733 w 1366799"/>
                    <a:gd name="connsiteY6" fmla="*/ 1704813 h 2059387"/>
                    <a:gd name="connsiteX7" fmla="*/ 1361793 w 1366799"/>
                    <a:gd name="connsiteY7" fmla="*/ 1509233 h 2059387"/>
                    <a:gd name="connsiteX8" fmla="*/ 978253 w 1366799"/>
                    <a:gd name="connsiteY8" fmla="*/ 1318733 h 2059387"/>
                    <a:gd name="connsiteX9" fmla="*/ 173073 w 1366799"/>
                    <a:gd name="connsiteY9" fmla="*/ 518633 h 2059387"/>
                    <a:gd name="connsiteX10" fmla="*/ 40993 w 1366799"/>
                    <a:gd name="connsiteY10" fmla="*/ 89373 h 2059387"/>
                    <a:gd name="connsiteX11" fmla="*/ 58773 w 1366799"/>
                    <a:gd name="connsiteY11" fmla="*/ 3013 h 2059387"/>
                    <a:gd name="connsiteX12" fmla="*/ 353 w 1366799"/>
                    <a:gd name="connsiteY12" fmla="*/ 145253 h 2059387"/>
                    <a:gd name="connsiteX0" fmla="*/ 353 w 1366799"/>
                    <a:gd name="connsiteY0" fmla="*/ 145253 h 2108953"/>
                    <a:gd name="connsiteX1" fmla="*/ 89253 w 1366799"/>
                    <a:gd name="connsiteY1" fmla="*/ 536413 h 2108953"/>
                    <a:gd name="connsiteX2" fmla="*/ 452473 w 1366799"/>
                    <a:gd name="connsiteY2" fmla="*/ 1029173 h 2108953"/>
                    <a:gd name="connsiteX3" fmla="*/ 828393 w 1366799"/>
                    <a:gd name="connsiteY3" fmla="*/ 1460973 h 2108953"/>
                    <a:gd name="connsiteX4" fmla="*/ 980793 w 1366799"/>
                    <a:gd name="connsiteY4" fmla="*/ 1783553 h 2108953"/>
                    <a:gd name="connsiteX5" fmla="*/ 988857 w 1366799"/>
                    <a:gd name="connsiteY5" fmla="*/ 2108415 h 2108953"/>
                    <a:gd name="connsiteX6" fmla="*/ 1262733 w 1366799"/>
                    <a:gd name="connsiteY6" fmla="*/ 1704813 h 2108953"/>
                    <a:gd name="connsiteX7" fmla="*/ 1361793 w 1366799"/>
                    <a:gd name="connsiteY7" fmla="*/ 1509233 h 2108953"/>
                    <a:gd name="connsiteX8" fmla="*/ 978253 w 1366799"/>
                    <a:gd name="connsiteY8" fmla="*/ 1318733 h 2108953"/>
                    <a:gd name="connsiteX9" fmla="*/ 173073 w 1366799"/>
                    <a:gd name="connsiteY9" fmla="*/ 518633 h 2108953"/>
                    <a:gd name="connsiteX10" fmla="*/ 40993 w 1366799"/>
                    <a:gd name="connsiteY10" fmla="*/ 89373 h 2108953"/>
                    <a:gd name="connsiteX11" fmla="*/ 58773 w 1366799"/>
                    <a:gd name="connsiteY11" fmla="*/ 3013 h 2108953"/>
                    <a:gd name="connsiteX12" fmla="*/ 353 w 1366799"/>
                    <a:gd name="connsiteY12" fmla="*/ 145253 h 210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66799" h="2108953">
                      <a:moveTo>
                        <a:pt x="353" y="145253"/>
                      </a:moveTo>
                      <a:cubicBezTo>
                        <a:pt x="5433" y="234153"/>
                        <a:pt x="13900" y="389093"/>
                        <a:pt x="89253" y="536413"/>
                      </a:cubicBezTo>
                      <a:cubicBezTo>
                        <a:pt x="164606" y="683733"/>
                        <a:pt x="329283" y="875080"/>
                        <a:pt x="452473" y="1029173"/>
                      </a:cubicBezTo>
                      <a:cubicBezTo>
                        <a:pt x="575663" y="1183266"/>
                        <a:pt x="740340" y="1335243"/>
                        <a:pt x="828393" y="1460973"/>
                      </a:cubicBezTo>
                      <a:cubicBezTo>
                        <a:pt x="916446" y="1586703"/>
                        <a:pt x="954049" y="1675646"/>
                        <a:pt x="980793" y="1783553"/>
                      </a:cubicBezTo>
                      <a:cubicBezTo>
                        <a:pt x="1007537" y="1891460"/>
                        <a:pt x="941867" y="2121538"/>
                        <a:pt x="988857" y="2108415"/>
                      </a:cubicBezTo>
                      <a:cubicBezTo>
                        <a:pt x="1035847" y="2095292"/>
                        <a:pt x="1195423" y="1781436"/>
                        <a:pt x="1262733" y="1704813"/>
                      </a:cubicBezTo>
                      <a:cubicBezTo>
                        <a:pt x="1330043" y="1628190"/>
                        <a:pt x="1383806" y="1568500"/>
                        <a:pt x="1361793" y="1509233"/>
                      </a:cubicBezTo>
                      <a:cubicBezTo>
                        <a:pt x="1339780" y="1449966"/>
                        <a:pt x="1176373" y="1483833"/>
                        <a:pt x="978253" y="1318733"/>
                      </a:cubicBezTo>
                      <a:cubicBezTo>
                        <a:pt x="780133" y="1153633"/>
                        <a:pt x="322933" y="786603"/>
                        <a:pt x="173073" y="518633"/>
                      </a:cubicBezTo>
                      <a:cubicBezTo>
                        <a:pt x="-17427" y="296383"/>
                        <a:pt x="60043" y="175310"/>
                        <a:pt x="40993" y="89373"/>
                      </a:cubicBezTo>
                      <a:cubicBezTo>
                        <a:pt x="21943" y="3436"/>
                        <a:pt x="71050" y="-6724"/>
                        <a:pt x="58773" y="3013"/>
                      </a:cubicBezTo>
                      <a:cubicBezTo>
                        <a:pt x="46496" y="12750"/>
                        <a:pt x="-4727" y="56353"/>
                        <a:pt x="353" y="14525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839022"/>
                    </a:gs>
                    <a:gs pos="95000">
                      <a:srgbClr val="839022"/>
                    </a:gs>
                    <a:gs pos="74000">
                      <a:srgbClr val="5C7522"/>
                    </a:gs>
                    <a:gs pos="49000">
                      <a:srgbClr val="355A22"/>
                    </a:gs>
                    <a:gs pos="24000">
                      <a:srgbClr val="355A22"/>
                    </a:gs>
                  </a:gsLst>
                  <a:lin ang="21594000" scaled="0"/>
                </a:gra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3" name="椭圆 212"/>
                <p:cNvSpPr/>
                <p:nvPr/>
              </p:nvSpPr>
              <p:spPr>
                <a:xfrm rot="2855495">
                  <a:off x="1839464" y="3314495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4" name="椭圆 213"/>
                <p:cNvSpPr/>
                <p:nvPr/>
              </p:nvSpPr>
              <p:spPr>
                <a:xfrm rot="2855495">
                  <a:off x="1890372" y="33664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5" name="椭圆 214"/>
                <p:cNvSpPr/>
                <p:nvPr/>
              </p:nvSpPr>
              <p:spPr>
                <a:xfrm rot="2855495">
                  <a:off x="1765444" y="3206802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椭圆 215"/>
                <p:cNvSpPr/>
                <p:nvPr/>
              </p:nvSpPr>
              <p:spPr>
                <a:xfrm rot="2855495">
                  <a:off x="1735305" y="316181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7" name="椭圆 216"/>
                <p:cNvSpPr/>
                <p:nvPr/>
              </p:nvSpPr>
              <p:spPr>
                <a:xfrm rot="2855495">
                  <a:off x="2182777" y="36760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8" name="椭圆 217"/>
                <p:cNvSpPr/>
                <p:nvPr/>
              </p:nvSpPr>
              <p:spPr>
                <a:xfrm rot="2855495">
                  <a:off x="2183060" y="3655500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9" name="任意多边形 218"/>
                <p:cNvSpPr/>
                <p:nvPr/>
              </p:nvSpPr>
              <p:spPr>
                <a:xfrm>
                  <a:off x="1912427" y="2763669"/>
                  <a:ext cx="1335917" cy="11336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3679" h="860211">
                      <a:moveTo>
                        <a:pt x="196760" y="166791"/>
                      </a:moveTo>
                      <a:cubicBezTo>
                        <a:pt x="135165" y="108371"/>
                        <a:pt x="-38779" y="-47839"/>
                        <a:pt x="7839" y="14391"/>
                      </a:cubicBezTo>
                      <a:cubicBezTo>
                        <a:pt x="54457" y="76621"/>
                        <a:pt x="308829" y="399201"/>
                        <a:pt x="476469" y="540171"/>
                      </a:cubicBezTo>
                      <a:cubicBezTo>
                        <a:pt x="644109" y="681141"/>
                        <a:pt x="962244" y="833541"/>
                        <a:pt x="1013679" y="860211"/>
                      </a:cubicBezTo>
                      <a:cubicBezTo>
                        <a:pt x="962017" y="820818"/>
                        <a:pt x="866116" y="760546"/>
                        <a:pt x="785079" y="700191"/>
                      </a:cubicBezTo>
                      <a:cubicBezTo>
                        <a:pt x="704042" y="639837"/>
                        <a:pt x="592993" y="553964"/>
                        <a:pt x="527457" y="498084"/>
                      </a:cubicBezTo>
                      <a:cubicBezTo>
                        <a:pt x="461921" y="442204"/>
                        <a:pt x="439806" y="413335"/>
                        <a:pt x="391864" y="364911"/>
                      </a:cubicBezTo>
                      <a:cubicBezTo>
                        <a:pt x="343922" y="316487"/>
                        <a:pt x="270153" y="240559"/>
                        <a:pt x="239804" y="207539"/>
                      </a:cubicBezTo>
                      <a:cubicBezTo>
                        <a:pt x="209455" y="174519"/>
                        <a:pt x="236625" y="197778"/>
                        <a:pt x="196760" y="166791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0" name="任意多边形 219"/>
                <p:cNvSpPr/>
                <p:nvPr/>
              </p:nvSpPr>
              <p:spPr>
                <a:xfrm rot="786511">
                  <a:off x="1697475" y="2350231"/>
                  <a:ext cx="993575" cy="962162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6351" y="630414"/>
                        <a:pt x="525314" y="570059"/>
                      </a:cubicBezTo>
                      <a:cubicBezTo>
                        <a:pt x="444277" y="509705"/>
                        <a:pt x="333228" y="423832"/>
                        <a:pt x="267692" y="367952"/>
                      </a:cubicBezTo>
                      <a:cubicBezTo>
                        <a:pt x="202156" y="312072"/>
                        <a:pt x="169863" y="286233"/>
                        <a:pt x="132099" y="234779"/>
                      </a:cubicBezTo>
                      <a:cubicBezTo>
                        <a:pt x="94335" y="183325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1" name="任意多边形 220"/>
                <p:cNvSpPr/>
                <p:nvPr/>
              </p:nvSpPr>
              <p:spPr>
                <a:xfrm rot="957666">
                  <a:off x="1758547" y="2467503"/>
                  <a:ext cx="715218" cy="6981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46733 w 753914"/>
                    <a:gd name="connsiteY5" fmla="*/ 382186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9844" y="628041"/>
                        <a:pt x="525314" y="570059"/>
                      </a:cubicBezTo>
                      <a:cubicBezTo>
                        <a:pt x="440784" y="512077"/>
                        <a:pt x="312269" y="438066"/>
                        <a:pt x="246733" y="382186"/>
                      </a:cubicBezTo>
                      <a:cubicBezTo>
                        <a:pt x="181197" y="326306"/>
                        <a:pt x="166369" y="288605"/>
                        <a:pt x="132099" y="234779"/>
                      </a:cubicBezTo>
                      <a:cubicBezTo>
                        <a:pt x="97829" y="180953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B4B360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椭圆 32"/>
                <p:cNvSpPr/>
                <p:nvPr/>
              </p:nvSpPr>
              <p:spPr>
                <a:xfrm rot="2855495" flipV="1">
                  <a:off x="1528491" y="2898938"/>
                  <a:ext cx="1864603" cy="395113"/>
                </a:xfrm>
                <a:custGeom>
                  <a:avLst/>
                  <a:gdLst>
                    <a:gd name="connsiteX0" fmla="*/ 0 w 1643093"/>
                    <a:gd name="connsiteY0" fmla="*/ 55852 h 111704"/>
                    <a:gd name="connsiteX1" fmla="*/ 821547 w 1643093"/>
                    <a:gd name="connsiteY1" fmla="*/ 0 h 111704"/>
                    <a:gd name="connsiteX2" fmla="*/ 1643094 w 1643093"/>
                    <a:gd name="connsiteY2" fmla="*/ 55852 h 111704"/>
                    <a:gd name="connsiteX3" fmla="*/ 821547 w 1643093"/>
                    <a:gd name="connsiteY3" fmla="*/ 111704 h 111704"/>
                    <a:gd name="connsiteX4" fmla="*/ 0 w 1643093"/>
                    <a:gd name="connsiteY4" fmla="*/ 55852 h 111704"/>
                    <a:gd name="connsiteX0" fmla="*/ 0 w 1747024"/>
                    <a:gd name="connsiteY0" fmla="*/ 340925 h 344137"/>
                    <a:gd name="connsiteX1" fmla="*/ 925477 w 1747024"/>
                    <a:gd name="connsiteY1" fmla="*/ 14700 h 344137"/>
                    <a:gd name="connsiteX2" fmla="*/ 1747024 w 1747024"/>
                    <a:gd name="connsiteY2" fmla="*/ 70552 h 344137"/>
                    <a:gd name="connsiteX3" fmla="*/ 925477 w 1747024"/>
                    <a:gd name="connsiteY3" fmla="*/ 126404 h 344137"/>
                    <a:gd name="connsiteX4" fmla="*/ 0 w 1747024"/>
                    <a:gd name="connsiteY4" fmla="*/ 340925 h 344137"/>
                    <a:gd name="connsiteX0" fmla="*/ 0 w 1767610"/>
                    <a:gd name="connsiteY0" fmla="*/ 326950 h 329788"/>
                    <a:gd name="connsiteX1" fmla="*/ 925477 w 1767610"/>
                    <a:gd name="connsiteY1" fmla="*/ 725 h 329788"/>
                    <a:gd name="connsiteX2" fmla="*/ 1767610 w 1767610"/>
                    <a:gd name="connsiteY2" fmla="*/ 237298 h 329788"/>
                    <a:gd name="connsiteX3" fmla="*/ 925477 w 1767610"/>
                    <a:gd name="connsiteY3" fmla="*/ 112429 h 329788"/>
                    <a:gd name="connsiteX4" fmla="*/ 0 w 1767610"/>
                    <a:gd name="connsiteY4" fmla="*/ 326950 h 329788"/>
                    <a:gd name="connsiteX0" fmla="*/ 26352 w 1793962"/>
                    <a:gd name="connsiteY0" fmla="*/ 331467 h 331502"/>
                    <a:gd name="connsiteX1" fmla="*/ 313909 w 1793962"/>
                    <a:gd name="connsiteY1" fmla="*/ 98306 h 331502"/>
                    <a:gd name="connsiteX2" fmla="*/ 951829 w 1793962"/>
                    <a:gd name="connsiteY2" fmla="*/ 5242 h 331502"/>
                    <a:gd name="connsiteX3" fmla="*/ 1793962 w 1793962"/>
                    <a:gd name="connsiteY3" fmla="*/ 241815 h 331502"/>
                    <a:gd name="connsiteX4" fmla="*/ 951829 w 1793962"/>
                    <a:gd name="connsiteY4" fmla="*/ 116946 h 331502"/>
                    <a:gd name="connsiteX5" fmla="*/ 26352 w 1793962"/>
                    <a:gd name="connsiteY5" fmla="*/ 331467 h 331502"/>
                    <a:gd name="connsiteX0" fmla="*/ 26352 w 1793962"/>
                    <a:gd name="connsiteY0" fmla="*/ 293616 h 293651"/>
                    <a:gd name="connsiteX1" fmla="*/ 313909 w 1793962"/>
                    <a:gd name="connsiteY1" fmla="*/ 60455 h 293651"/>
                    <a:gd name="connsiteX2" fmla="*/ 939116 w 1793962"/>
                    <a:gd name="connsiteY2" fmla="*/ 9965 h 293651"/>
                    <a:gd name="connsiteX3" fmla="*/ 1793962 w 1793962"/>
                    <a:gd name="connsiteY3" fmla="*/ 203964 h 293651"/>
                    <a:gd name="connsiteX4" fmla="*/ 951829 w 1793962"/>
                    <a:gd name="connsiteY4" fmla="*/ 79095 h 293651"/>
                    <a:gd name="connsiteX5" fmla="*/ 26352 w 1793962"/>
                    <a:gd name="connsiteY5" fmla="*/ 293616 h 293651"/>
                    <a:gd name="connsiteX0" fmla="*/ 26352 w 1793962"/>
                    <a:gd name="connsiteY0" fmla="*/ 289204 h 289239"/>
                    <a:gd name="connsiteX1" fmla="*/ 313909 w 1793962"/>
                    <a:gd name="connsiteY1" fmla="*/ 56043 h 289239"/>
                    <a:gd name="connsiteX2" fmla="*/ 939116 w 1793962"/>
                    <a:gd name="connsiteY2" fmla="*/ 5553 h 289239"/>
                    <a:gd name="connsiteX3" fmla="*/ 1793962 w 1793962"/>
                    <a:gd name="connsiteY3" fmla="*/ 199552 h 289239"/>
                    <a:gd name="connsiteX4" fmla="*/ 951829 w 1793962"/>
                    <a:gd name="connsiteY4" fmla="*/ 74683 h 289239"/>
                    <a:gd name="connsiteX5" fmla="*/ 26352 w 1793962"/>
                    <a:gd name="connsiteY5" fmla="*/ 289204 h 289239"/>
                    <a:gd name="connsiteX0" fmla="*/ 27531 w 1795141"/>
                    <a:gd name="connsiteY0" fmla="*/ 289204 h 289563"/>
                    <a:gd name="connsiteX1" fmla="*/ 315088 w 1795141"/>
                    <a:gd name="connsiteY1" fmla="*/ 56043 h 289563"/>
                    <a:gd name="connsiteX2" fmla="*/ 940295 w 1795141"/>
                    <a:gd name="connsiteY2" fmla="*/ 5553 h 289563"/>
                    <a:gd name="connsiteX3" fmla="*/ 1795141 w 1795141"/>
                    <a:gd name="connsiteY3" fmla="*/ 199552 h 289563"/>
                    <a:gd name="connsiteX4" fmla="*/ 972914 w 1795141"/>
                    <a:gd name="connsiteY4" fmla="*/ 111542 h 289563"/>
                    <a:gd name="connsiteX5" fmla="*/ 27531 w 1795141"/>
                    <a:gd name="connsiteY5" fmla="*/ 289204 h 289563"/>
                    <a:gd name="connsiteX0" fmla="*/ 3876 w 1771486"/>
                    <a:gd name="connsiteY0" fmla="*/ 289204 h 289224"/>
                    <a:gd name="connsiteX1" fmla="*/ 291433 w 1771486"/>
                    <a:gd name="connsiteY1" fmla="*/ 56043 h 289224"/>
                    <a:gd name="connsiteX2" fmla="*/ 916640 w 1771486"/>
                    <a:gd name="connsiteY2" fmla="*/ 5553 h 289224"/>
                    <a:gd name="connsiteX3" fmla="*/ 1771486 w 1771486"/>
                    <a:gd name="connsiteY3" fmla="*/ 199552 h 289224"/>
                    <a:gd name="connsiteX4" fmla="*/ 949259 w 1771486"/>
                    <a:gd name="connsiteY4" fmla="*/ 111542 h 289224"/>
                    <a:gd name="connsiteX5" fmla="*/ 479583 w 1771486"/>
                    <a:gd name="connsiteY5" fmla="*/ 69953 h 289224"/>
                    <a:gd name="connsiteX6" fmla="*/ 3876 w 1771486"/>
                    <a:gd name="connsiteY6" fmla="*/ 289204 h 289224"/>
                    <a:gd name="connsiteX0" fmla="*/ 3318 w 1770928"/>
                    <a:gd name="connsiteY0" fmla="*/ 289204 h 289608"/>
                    <a:gd name="connsiteX1" fmla="*/ 290875 w 1770928"/>
                    <a:gd name="connsiteY1" fmla="*/ 56043 h 289608"/>
                    <a:gd name="connsiteX2" fmla="*/ 916082 w 1770928"/>
                    <a:gd name="connsiteY2" fmla="*/ 5553 h 289608"/>
                    <a:gd name="connsiteX3" fmla="*/ 1770928 w 1770928"/>
                    <a:gd name="connsiteY3" fmla="*/ 199552 h 289608"/>
                    <a:gd name="connsiteX4" fmla="*/ 948701 w 1770928"/>
                    <a:gd name="connsiteY4" fmla="*/ 111542 h 289608"/>
                    <a:gd name="connsiteX5" fmla="*/ 462723 w 1770928"/>
                    <a:gd name="connsiteY5" fmla="*/ 112365 h 289608"/>
                    <a:gd name="connsiteX6" fmla="*/ 3318 w 1770928"/>
                    <a:gd name="connsiteY6" fmla="*/ 289204 h 289608"/>
                    <a:gd name="connsiteX0" fmla="*/ 5240 w 1772850"/>
                    <a:gd name="connsiteY0" fmla="*/ 300109 h 300817"/>
                    <a:gd name="connsiteX1" fmla="*/ 261313 w 1772850"/>
                    <a:gd name="connsiteY1" fmla="*/ 47544 h 300817"/>
                    <a:gd name="connsiteX2" fmla="*/ 918004 w 1772850"/>
                    <a:gd name="connsiteY2" fmla="*/ 16458 h 300817"/>
                    <a:gd name="connsiteX3" fmla="*/ 1772850 w 1772850"/>
                    <a:gd name="connsiteY3" fmla="*/ 210457 h 300817"/>
                    <a:gd name="connsiteX4" fmla="*/ 950623 w 1772850"/>
                    <a:gd name="connsiteY4" fmla="*/ 122447 h 300817"/>
                    <a:gd name="connsiteX5" fmla="*/ 464645 w 1772850"/>
                    <a:gd name="connsiteY5" fmla="*/ 123270 h 300817"/>
                    <a:gd name="connsiteX6" fmla="*/ 5240 w 1772850"/>
                    <a:gd name="connsiteY6" fmla="*/ 300109 h 300817"/>
                    <a:gd name="connsiteX0" fmla="*/ 5211 w 1772821"/>
                    <a:gd name="connsiteY0" fmla="*/ 291033 h 291298"/>
                    <a:gd name="connsiteX1" fmla="*/ 261697 w 1772821"/>
                    <a:gd name="connsiteY1" fmla="*/ 69052 h 291298"/>
                    <a:gd name="connsiteX2" fmla="*/ 917975 w 1772821"/>
                    <a:gd name="connsiteY2" fmla="*/ 7382 h 291298"/>
                    <a:gd name="connsiteX3" fmla="*/ 1772821 w 1772821"/>
                    <a:gd name="connsiteY3" fmla="*/ 201381 h 291298"/>
                    <a:gd name="connsiteX4" fmla="*/ 950594 w 1772821"/>
                    <a:gd name="connsiteY4" fmla="*/ 113371 h 291298"/>
                    <a:gd name="connsiteX5" fmla="*/ 464616 w 1772821"/>
                    <a:gd name="connsiteY5" fmla="*/ 114194 h 291298"/>
                    <a:gd name="connsiteX6" fmla="*/ 5211 w 1772821"/>
                    <a:gd name="connsiteY6" fmla="*/ 291033 h 291298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51108 w 1773335"/>
                    <a:gd name="connsiteY4" fmla="*/ 115022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8385"/>
                    <a:gd name="connsiteY0" fmla="*/ 290406 h 290762"/>
                    <a:gd name="connsiteX1" fmla="*/ 255359 w 1778385"/>
                    <a:gd name="connsiteY1" fmla="*/ 60923 h 290762"/>
                    <a:gd name="connsiteX2" fmla="*/ 918489 w 1778385"/>
                    <a:gd name="connsiteY2" fmla="*/ 6755 h 290762"/>
                    <a:gd name="connsiteX3" fmla="*/ 1778385 w 1778385"/>
                    <a:gd name="connsiteY3" fmla="*/ 168620 h 290762"/>
                    <a:gd name="connsiteX4" fmla="*/ 948170 w 1778385"/>
                    <a:gd name="connsiteY4" fmla="*/ 98228 h 290762"/>
                    <a:gd name="connsiteX5" fmla="*/ 465130 w 1778385"/>
                    <a:gd name="connsiteY5" fmla="*/ 113567 h 290762"/>
                    <a:gd name="connsiteX6" fmla="*/ 5725 w 1778385"/>
                    <a:gd name="connsiteY6" fmla="*/ 290406 h 290762"/>
                    <a:gd name="connsiteX0" fmla="*/ 5725 w 1779401"/>
                    <a:gd name="connsiteY0" fmla="*/ 299479 h 299835"/>
                    <a:gd name="connsiteX1" fmla="*/ 255359 w 1779401"/>
                    <a:gd name="connsiteY1" fmla="*/ 69996 h 299835"/>
                    <a:gd name="connsiteX2" fmla="*/ 918489 w 1779401"/>
                    <a:gd name="connsiteY2" fmla="*/ 15828 h 299835"/>
                    <a:gd name="connsiteX3" fmla="*/ 1115506 w 1779401"/>
                    <a:gd name="connsiteY3" fmla="*/ 13639 h 299835"/>
                    <a:gd name="connsiteX4" fmla="*/ 1778385 w 1779401"/>
                    <a:gd name="connsiteY4" fmla="*/ 177693 h 299835"/>
                    <a:gd name="connsiteX5" fmla="*/ 948170 w 1779401"/>
                    <a:gd name="connsiteY5" fmla="*/ 107301 h 299835"/>
                    <a:gd name="connsiteX6" fmla="*/ 465130 w 1779401"/>
                    <a:gd name="connsiteY6" fmla="*/ 122640 h 299835"/>
                    <a:gd name="connsiteX7" fmla="*/ 5725 w 1779401"/>
                    <a:gd name="connsiteY7" fmla="*/ 299479 h 299835"/>
                    <a:gd name="connsiteX0" fmla="*/ 5725 w 1779433"/>
                    <a:gd name="connsiteY0" fmla="*/ 299479 h 299835"/>
                    <a:gd name="connsiteX1" fmla="*/ 255359 w 1779433"/>
                    <a:gd name="connsiteY1" fmla="*/ 69996 h 299835"/>
                    <a:gd name="connsiteX2" fmla="*/ 918489 w 1779433"/>
                    <a:gd name="connsiteY2" fmla="*/ 15828 h 299835"/>
                    <a:gd name="connsiteX3" fmla="*/ 1115506 w 1779433"/>
                    <a:gd name="connsiteY3" fmla="*/ 13639 h 299835"/>
                    <a:gd name="connsiteX4" fmla="*/ 1778385 w 1779433"/>
                    <a:gd name="connsiteY4" fmla="*/ 177693 h 299835"/>
                    <a:gd name="connsiteX5" fmla="*/ 948170 w 1779433"/>
                    <a:gd name="connsiteY5" fmla="*/ 107301 h 299835"/>
                    <a:gd name="connsiteX6" fmla="*/ 465130 w 1779433"/>
                    <a:gd name="connsiteY6" fmla="*/ 122640 h 299835"/>
                    <a:gd name="connsiteX7" fmla="*/ 5725 w 1779433"/>
                    <a:gd name="connsiteY7" fmla="*/ 299479 h 299835"/>
                    <a:gd name="connsiteX0" fmla="*/ 5725 w 1779448"/>
                    <a:gd name="connsiteY0" fmla="*/ 287737 h 288093"/>
                    <a:gd name="connsiteX1" fmla="*/ 255359 w 1779448"/>
                    <a:gd name="connsiteY1" fmla="*/ 58254 h 288093"/>
                    <a:gd name="connsiteX2" fmla="*/ 918489 w 1779448"/>
                    <a:gd name="connsiteY2" fmla="*/ 4086 h 288093"/>
                    <a:gd name="connsiteX3" fmla="*/ 1123583 w 1779448"/>
                    <a:gd name="connsiteY3" fmla="*/ 22040 h 288093"/>
                    <a:gd name="connsiteX4" fmla="*/ 1778385 w 1779448"/>
                    <a:gd name="connsiteY4" fmla="*/ 165951 h 288093"/>
                    <a:gd name="connsiteX5" fmla="*/ 948170 w 1779448"/>
                    <a:gd name="connsiteY5" fmla="*/ 95559 h 288093"/>
                    <a:gd name="connsiteX6" fmla="*/ 465130 w 1779448"/>
                    <a:gd name="connsiteY6" fmla="*/ 110898 h 288093"/>
                    <a:gd name="connsiteX7" fmla="*/ 5725 w 1779448"/>
                    <a:gd name="connsiteY7" fmla="*/ 287737 h 288093"/>
                    <a:gd name="connsiteX0" fmla="*/ 5725 w 1779448"/>
                    <a:gd name="connsiteY0" fmla="*/ 297955 h 298311"/>
                    <a:gd name="connsiteX1" fmla="*/ 255359 w 1779448"/>
                    <a:gd name="connsiteY1" fmla="*/ 68472 h 298311"/>
                    <a:gd name="connsiteX2" fmla="*/ 958612 w 1779448"/>
                    <a:gd name="connsiteY2" fmla="*/ 1737 h 298311"/>
                    <a:gd name="connsiteX3" fmla="*/ 1123583 w 1779448"/>
                    <a:gd name="connsiteY3" fmla="*/ 32258 h 298311"/>
                    <a:gd name="connsiteX4" fmla="*/ 1778385 w 1779448"/>
                    <a:gd name="connsiteY4" fmla="*/ 176169 h 298311"/>
                    <a:gd name="connsiteX5" fmla="*/ 948170 w 1779448"/>
                    <a:gd name="connsiteY5" fmla="*/ 105777 h 298311"/>
                    <a:gd name="connsiteX6" fmla="*/ 465130 w 1779448"/>
                    <a:gd name="connsiteY6" fmla="*/ 121116 h 298311"/>
                    <a:gd name="connsiteX7" fmla="*/ 5725 w 1779448"/>
                    <a:gd name="connsiteY7" fmla="*/ 297955 h 298311"/>
                    <a:gd name="connsiteX0" fmla="*/ 5725 w 1779779"/>
                    <a:gd name="connsiteY0" fmla="*/ 296914 h 297270"/>
                    <a:gd name="connsiteX1" fmla="*/ 255359 w 1779779"/>
                    <a:gd name="connsiteY1" fmla="*/ 67431 h 297270"/>
                    <a:gd name="connsiteX2" fmla="*/ 958612 w 1779779"/>
                    <a:gd name="connsiteY2" fmla="*/ 696 h 297270"/>
                    <a:gd name="connsiteX3" fmla="*/ 1252603 w 1779779"/>
                    <a:gd name="connsiteY3" fmla="*/ 40653 h 297270"/>
                    <a:gd name="connsiteX4" fmla="*/ 1778385 w 1779779"/>
                    <a:gd name="connsiteY4" fmla="*/ 175128 h 297270"/>
                    <a:gd name="connsiteX5" fmla="*/ 948170 w 1779779"/>
                    <a:gd name="connsiteY5" fmla="*/ 104736 h 297270"/>
                    <a:gd name="connsiteX6" fmla="*/ 465130 w 1779779"/>
                    <a:gd name="connsiteY6" fmla="*/ 120075 h 297270"/>
                    <a:gd name="connsiteX7" fmla="*/ 5725 w 1779779"/>
                    <a:gd name="connsiteY7" fmla="*/ 296914 h 297270"/>
                    <a:gd name="connsiteX0" fmla="*/ 5725 w 1779927"/>
                    <a:gd name="connsiteY0" fmla="*/ 296914 h 297270"/>
                    <a:gd name="connsiteX1" fmla="*/ 255359 w 1779927"/>
                    <a:gd name="connsiteY1" fmla="*/ 67431 h 297270"/>
                    <a:gd name="connsiteX2" fmla="*/ 958612 w 1779927"/>
                    <a:gd name="connsiteY2" fmla="*/ 696 h 297270"/>
                    <a:gd name="connsiteX3" fmla="*/ 1252603 w 1779927"/>
                    <a:gd name="connsiteY3" fmla="*/ 40653 h 297270"/>
                    <a:gd name="connsiteX4" fmla="*/ 1778385 w 1779927"/>
                    <a:gd name="connsiteY4" fmla="*/ 175128 h 297270"/>
                    <a:gd name="connsiteX5" fmla="*/ 948170 w 1779927"/>
                    <a:gd name="connsiteY5" fmla="*/ 104736 h 297270"/>
                    <a:gd name="connsiteX6" fmla="*/ 465130 w 1779927"/>
                    <a:gd name="connsiteY6" fmla="*/ 120075 h 297270"/>
                    <a:gd name="connsiteX7" fmla="*/ 5725 w 1779927"/>
                    <a:gd name="connsiteY7" fmla="*/ 296914 h 297270"/>
                    <a:gd name="connsiteX0" fmla="*/ 5725 w 1780006"/>
                    <a:gd name="connsiteY0" fmla="*/ 298038 h 298394"/>
                    <a:gd name="connsiteX1" fmla="*/ 255359 w 1780006"/>
                    <a:gd name="connsiteY1" fmla="*/ 68555 h 298394"/>
                    <a:gd name="connsiteX2" fmla="*/ 958612 w 1780006"/>
                    <a:gd name="connsiteY2" fmla="*/ 1820 h 298394"/>
                    <a:gd name="connsiteX3" fmla="*/ 1271033 w 1780006"/>
                    <a:gd name="connsiteY3" fmla="*/ 31824 h 298394"/>
                    <a:gd name="connsiteX4" fmla="*/ 1778385 w 1780006"/>
                    <a:gd name="connsiteY4" fmla="*/ 176252 h 298394"/>
                    <a:gd name="connsiteX5" fmla="*/ 948170 w 1780006"/>
                    <a:gd name="connsiteY5" fmla="*/ 105860 h 298394"/>
                    <a:gd name="connsiteX6" fmla="*/ 465130 w 1780006"/>
                    <a:gd name="connsiteY6" fmla="*/ 121199 h 298394"/>
                    <a:gd name="connsiteX7" fmla="*/ 5725 w 1780006"/>
                    <a:gd name="connsiteY7" fmla="*/ 298038 h 298394"/>
                    <a:gd name="connsiteX0" fmla="*/ 5725 w 1780065"/>
                    <a:gd name="connsiteY0" fmla="*/ 298250 h 298606"/>
                    <a:gd name="connsiteX1" fmla="*/ 255359 w 1780065"/>
                    <a:gd name="connsiteY1" fmla="*/ 68767 h 298606"/>
                    <a:gd name="connsiteX2" fmla="*/ 958612 w 1780065"/>
                    <a:gd name="connsiteY2" fmla="*/ 2032 h 298606"/>
                    <a:gd name="connsiteX3" fmla="*/ 1283674 w 1780065"/>
                    <a:gd name="connsiteY3" fmla="*/ 30810 h 298606"/>
                    <a:gd name="connsiteX4" fmla="*/ 1778385 w 1780065"/>
                    <a:gd name="connsiteY4" fmla="*/ 176464 h 298606"/>
                    <a:gd name="connsiteX5" fmla="*/ 948170 w 1780065"/>
                    <a:gd name="connsiteY5" fmla="*/ 106072 h 298606"/>
                    <a:gd name="connsiteX6" fmla="*/ 465130 w 1780065"/>
                    <a:gd name="connsiteY6" fmla="*/ 121411 h 298606"/>
                    <a:gd name="connsiteX7" fmla="*/ 5725 w 1780065"/>
                    <a:gd name="connsiteY7" fmla="*/ 298250 h 298606"/>
                    <a:gd name="connsiteX0" fmla="*/ 5725 w 1827737"/>
                    <a:gd name="connsiteY0" fmla="*/ 298250 h 298606"/>
                    <a:gd name="connsiteX1" fmla="*/ 255359 w 1827737"/>
                    <a:gd name="connsiteY1" fmla="*/ 68767 h 298606"/>
                    <a:gd name="connsiteX2" fmla="*/ 958612 w 1827737"/>
                    <a:gd name="connsiteY2" fmla="*/ 2032 h 298606"/>
                    <a:gd name="connsiteX3" fmla="*/ 1283674 w 1827737"/>
                    <a:gd name="connsiteY3" fmla="*/ 30810 h 298606"/>
                    <a:gd name="connsiteX4" fmla="*/ 1826261 w 1827737"/>
                    <a:gd name="connsiteY4" fmla="*/ 191216 h 298606"/>
                    <a:gd name="connsiteX5" fmla="*/ 948170 w 1827737"/>
                    <a:gd name="connsiteY5" fmla="*/ 106072 h 298606"/>
                    <a:gd name="connsiteX6" fmla="*/ 465130 w 1827737"/>
                    <a:gd name="connsiteY6" fmla="*/ 121411 h 298606"/>
                    <a:gd name="connsiteX7" fmla="*/ 5725 w 1827737"/>
                    <a:gd name="connsiteY7" fmla="*/ 298250 h 298606"/>
                    <a:gd name="connsiteX0" fmla="*/ 5725 w 1838869"/>
                    <a:gd name="connsiteY0" fmla="*/ 297274 h 297630"/>
                    <a:gd name="connsiteX1" fmla="*/ 255359 w 1838869"/>
                    <a:gd name="connsiteY1" fmla="*/ 67791 h 297630"/>
                    <a:gd name="connsiteX2" fmla="*/ 958612 w 1838869"/>
                    <a:gd name="connsiteY2" fmla="*/ 1056 h 297630"/>
                    <a:gd name="connsiteX3" fmla="*/ 1283674 w 1838869"/>
                    <a:gd name="connsiteY3" fmla="*/ 29834 h 297630"/>
                    <a:gd name="connsiteX4" fmla="*/ 1471660 w 1838869"/>
                    <a:gd name="connsiteY4" fmla="*/ 47331 h 297630"/>
                    <a:gd name="connsiteX5" fmla="*/ 1826261 w 1838869"/>
                    <a:gd name="connsiteY5" fmla="*/ 190240 h 297630"/>
                    <a:gd name="connsiteX6" fmla="*/ 948170 w 1838869"/>
                    <a:gd name="connsiteY6" fmla="*/ 105096 h 297630"/>
                    <a:gd name="connsiteX7" fmla="*/ 465130 w 1838869"/>
                    <a:gd name="connsiteY7" fmla="*/ 120435 h 297630"/>
                    <a:gd name="connsiteX8" fmla="*/ 5725 w 1838869"/>
                    <a:gd name="connsiteY8" fmla="*/ 297274 h 297630"/>
                    <a:gd name="connsiteX0" fmla="*/ 5725 w 1838869"/>
                    <a:gd name="connsiteY0" fmla="*/ 302096 h 302452"/>
                    <a:gd name="connsiteX1" fmla="*/ 255359 w 1838869"/>
                    <a:gd name="connsiteY1" fmla="*/ 72613 h 302452"/>
                    <a:gd name="connsiteX2" fmla="*/ 958612 w 1838869"/>
                    <a:gd name="connsiteY2" fmla="*/ 5878 h 302452"/>
                    <a:gd name="connsiteX3" fmla="*/ 1279347 w 1838869"/>
                    <a:gd name="connsiteY3" fmla="*/ 11088 h 302452"/>
                    <a:gd name="connsiteX4" fmla="*/ 1471660 w 1838869"/>
                    <a:gd name="connsiteY4" fmla="*/ 52153 h 302452"/>
                    <a:gd name="connsiteX5" fmla="*/ 1826261 w 1838869"/>
                    <a:gd name="connsiteY5" fmla="*/ 195062 h 302452"/>
                    <a:gd name="connsiteX6" fmla="*/ 948170 w 1838869"/>
                    <a:gd name="connsiteY6" fmla="*/ 109918 h 302452"/>
                    <a:gd name="connsiteX7" fmla="*/ 465130 w 1838869"/>
                    <a:gd name="connsiteY7" fmla="*/ 125257 h 302452"/>
                    <a:gd name="connsiteX8" fmla="*/ 5725 w 1838869"/>
                    <a:gd name="connsiteY8" fmla="*/ 302096 h 302452"/>
                    <a:gd name="connsiteX0" fmla="*/ 5725 w 1838869"/>
                    <a:gd name="connsiteY0" fmla="*/ 298530 h 298886"/>
                    <a:gd name="connsiteX1" fmla="*/ 255359 w 1838869"/>
                    <a:gd name="connsiteY1" fmla="*/ 69047 h 298886"/>
                    <a:gd name="connsiteX2" fmla="*/ 958612 w 1838869"/>
                    <a:gd name="connsiteY2" fmla="*/ 2312 h 298886"/>
                    <a:gd name="connsiteX3" fmla="*/ 1287750 w 1838869"/>
                    <a:gd name="connsiteY3" fmla="*/ 20487 h 298886"/>
                    <a:gd name="connsiteX4" fmla="*/ 1471660 w 1838869"/>
                    <a:gd name="connsiteY4" fmla="*/ 48587 h 298886"/>
                    <a:gd name="connsiteX5" fmla="*/ 1826261 w 1838869"/>
                    <a:gd name="connsiteY5" fmla="*/ 191496 h 298886"/>
                    <a:gd name="connsiteX6" fmla="*/ 948170 w 1838869"/>
                    <a:gd name="connsiteY6" fmla="*/ 106352 h 298886"/>
                    <a:gd name="connsiteX7" fmla="*/ 465130 w 1838869"/>
                    <a:gd name="connsiteY7" fmla="*/ 121691 h 298886"/>
                    <a:gd name="connsiteX8" fmla="*/ 5725 w 1838869"/>
                    <a:gd name="connsiteY8" fmla="*/ 298530 h 298886"/>
                    <a:gd name="connsiteX0" fmla="*/ 5402 w 1848502"/>
                    <a:gd name="connsiteY0" fmla="*/ 369545 h 369792"/>
                    <a:gd name="connsiteX1" fmla="*/ 264992 w 1848502"/>
                    <a:gd name="connsiteY1" fmla="*/ 69047 h 369792"/>
                    <a:gd name="connsiteX2" fmla="*/ 968245 w 1848502"/>
                    <a:gd name="connsiteY2" fmla="*/ 2312 h 369792"/>
                    <a:gd name="connsiteX3" fmla="*/ 1297383 w 1848502"/>
                    <a:gd name="connsiteY3" fmla="*/ 20487 h 369792"/>
                    <a:gd name="connsiteX4" fmla="*/ 1481293 w 1848502"/>
                    <a:gd name="connsiteY4" fmla="*/ 48587 h 369792"/>
                    <a:gd name="connsiteX5" fmla="*/ 1835894 w 1848502"/>
                    <a:gd name="connsiteY5" fmla="*/ 191496 h 369792"/>
                    <a:gd name="connsiteX6" fmla="*/ 957803 w 1848502"/>
                    <a:gd name="connsiteY6" fmla="*/ 106352 h 369792"/>
                    <a:gd name="connsiteX7" fmla="*/ 474763 w 1848502"/>
                    <a:gd name="connsiteY7" fmla="*/ 121691 h 369792"/>
                    <a:gd name="connsiteX8" fmla="*/ 5402 w 1848502"/>
                    <a:gd name="connsiteY8" fmla="*/ 369545 h 369792"/>
                    <a:gd name="connsiteX0" fmla="*/ 5074 w 1859548"/>
                    <a:gd name="connsiteY0" fmla="*/ 382514 h 382748"/>
                    <a:gd name="connsiteX1" fmla="*/ 276038 w 1859548"/>
                    <a:gd name="connsiteY1" fmla="*/ 69047 h 382748"/>
                    <a:gd name="connsiteX2" fmla="*/ 979291 w 1859548"/>
                    <a:gd name="connsiteY2" fmla="*/ 2312 h 382748"/>
                    <a:gd name="connsiteX3" fmla="*/ 1308429 w 1859548"/>
                    <a:gd name="connsiteY3" fmla="*/ 20487 h 382748"/>
                    <a:gd name="connsiteX4" fmla="*/ 1492339 w 1859548"/>
                    <a:gd name="connsiteY4" fmla="*/ 48587 h 382748"/>
                    <a:gd name="connsiteX5" fmla="*/ 1846940 w 1859548"/>
                    <a:gd name="connsiteY5" fmla="*/ 191496 h 382748"/>
                    <a:gd name="connsiteX6" fmla="*/ 968849 w 1859548"/>
                    <a:gd name="connsiteY6" fmla="*/ 106352 h 382748"/>
                    <a:gd name="connsiteX7" fmla="*/ 485809 w 1859548"/>
                    <a:gd name="connsiteY7" fmla="*/ 121691 h 382748"/>
                    <a:gd name="connsiteX8" fmla="*/ 5074 w 1859548"/>
                    <a:gd name="connsiteY8" fmla="*/ 382514 h 382748"/>
                    <a:gd name="connsiteX0" fmla="*/ 4956 w 1863893"/>
                    <a:gd name="connsiteY0" fmla="*/ 391751 h 391977"/>
                    <a:gd name="connsiteX1" fmla="*/ 280383 w 1863893"/>
                    <a:gd name="connsiteY1" fmla="*/ 69047 h 391977"/>
                    <a:gd name="connsiteX2" fmla="*/ 983636 w 1863893"/>
                    <a:gd name="connsiteY2" fmla="*/ 2312 h 391977"/>
                    <a:gd name="connsiteX3" fmla="*/ 1312774 w 1863893"/>
                    <a:gd name="connsiteY3" fmla="*/ 20487 h 391977"/>
                    <a:gd name="connsiteX4" fmla="*/ 1496684 w 1863893"/>
                    <a:gd name="connsiteY4" fmla="*/ 48587 h 391977"/>
                    <a:gd name="connsiteX5" fmla="*/ 1851285 w 1863893"/>
                    <a:gd name="connsiteY5" fmla="*/ 191496 h 391977"/>
                    <a:gd name="connsiteX6" fmla="*/ 973194 w 1863893"/>
                    <a:gd name="connsiteY6" fmla="*/ 106352 h 391977"/>
                    <a:gd name="connsiteX7" fmla="*/ 490154 w 1863893"/>
                    <a:gd name="connsiteY7" fmla="*/ 121691 h 391977"/>
                    <a:gd name="connsiteX8" fmla="*/ 4956 w 1863893"/>
                    <a:gd name="connsiteY8" fmla="*/ 391751 h 391977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816 w 1864753"/>
                    <a:gd name="connsiteY0" fmla="*/ 391751 h 392440"/>
                    <a:gd name="connsiteX1" fmla="*/ 281243 w 1864753"/>
                    <a:gd name="connsiteY1" fmla="*/ 69047 h 392440"/>
                    <a:gd name="connsiteX2" fmla="*/ 984496 w 1864753"/>
                    <a:gd name="connsiteY2" fmla="*/ 2312 h 392440"/>
                    <a:gd name="connsiteX3" fmla="*/ 1313634 w 1864753"/>
                    <a:gd name="connsiteY3" fmla="*/ 20487 h 392440"/>
                    <a:gd name="connsiteX4" fmla="*/ 1497544 w 1864753"/>
                    <a:gd name="connsiteY4" fmla="*/ 48587 h 392440"/>
                    <a:gd name="connsiteX5" fmla="*/ 1852145 w 1864753"/>
                    <a:gd name="connsiteY5" fmla="*/ 191496 h 392440"/>
                    <a:gd name="connsiteX6" fmla="*/ 974054 w 1864753"/>
                    <a:gd name="connsiteY6" fmla="*/ 106352 h 392440"/>
                    <a:gd name="connsiteX7" fmla="*/ 512368 w 1864753"/>
                    <a:gd name="connsiteY7" fmla="*/ 156369 h 392440"/>
                    <a:gd name="connsiteX8" fmla="*/ 5816 w 1864753"/>
                    <a:gd name="connsiteY8" fmla="*/ 391751 h 392440"/>
                    <a:gd name="connsiteX0" fmla="*/ 5666 w 1864603"/>
                    <a:gd name="connsiteY0" fmla="*/ 394962 h 395113"/>
                    <a:gd name="connsiteX1" fmla="*/ 283256 w 1864603"/>
                    <a:gd name="connsiteY1" fmla="*/ 119820 h 395113"/>
                    <a:gd name="connsiteX2" fmla="*/ 984346 w 1864603"/>
                    <a:gd name="connsiteY2" fmla="*/ 5523 h 395113"/>
                    <a:gd name="connsiteX3" fmla="*/ 1313484 w 1864603"/>
                    <a:gd name="connsiteY3" fmla="*/ 23698 h 395113"/>
                    <a:gd name="connsiteX4" fmla="*/ 1497394 w 1864603"/>
                    <a:gd name="connsiteY4" fmla="*/ 51798 h 395113"/>
                    <a:gd name="connsiteX5" fmla="*/ 1851995 w 1864603"/>
                    <a:gd name="connsiteY5" fmla="*/ 194707 h 395113"/>
                    <a:gd name="connsiteX6" fmla="*/ 973904 w 1864603"/>
                    <a:gd name="connsiteY6" fmla="*/ 109563 h 395113"/>
                    <a:gd name="connsiteX7" fmla="*/ 512218 w 1864603"/>
                    <a:gd name="connsiteY7" fmla="*/ 159580 h 395113"/>
                    <a:gd name="connsiteX8" fmla="*/ 5666 w 1864603"/>
                    <a:gd name="connsiteY8" fmla="*/ 394962 h 395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4603" h="395113">
                      <a:moveTo>
                        <a:pt x="5666" y="394962"/>
                      </a:moveTo>
                      <a:cubicBezTo>
                        <a:pt x="-32494" y="388335"/>
                        <a:pt x="129010" y="174191"/>
                        <a:pt x="283256" y="119820"/>
                      </a:cubicBezTo>
                      <a:cubicBezTo>
                        <a:pt x="437502" y="65449"/>
                        <a:pt x="812641" y="21543"/>
                        <a:pt x="984346" y="5523"/>
                      </a:cubicBezTo>
                      <a:cubicBezTo>
                        <a:pt x="1156051" y="-10497"/>
                        <a:pt x="1232638" y="12301"/>
                        <a:pt x="1313484" y="23698"/>
                      </a:cubicBezTo>
                      <a:cubicBezTo>
                        <a:pt x="1394330" y="35095"/>
                        <a:pt x="1406963" y="25064"/>
                        <a:pt x="1497394" y="51798"/>
                      </a:cubicBezTo>
                      <a:cubicBezTo>
                        <a:pt x="1587825" y="78532"/>
                        <a:pt x="1934582" y="188764"/>
                        <a:pt x="1851995" y="194707"/>
                      </a:cubicBezTo>
                      <a:cubicBezTo>
                        <a:pt x="1769408" y="200650"/>
                        <a:pt x="1197200" y="115417"/>
                        <a:pt x="973904" y="109563"/>
                      </a:cubicBezTo>
                      <a:cubicBezTo>
                        <a:pt x="750608" y="103709"/>
                        <a:pt x="669782" y="129970"/>
                        <a:pt x="512218" y="159580"/>
                      </a:cubicBezTo>
                      <a:cubicBezTo>
                        <a:pt x="354654" y="189190"/>
                        <a:pt x="43826" y="401589"/>
                        <a:pt x="5666" y="394962"/>
                      </a:cubicBezTo>
                      <a:close/>
                    </a:path>
                  </a:pathLst>
                </a:custGeom>
                <a:solidFill>
                  <a:srgbClr val="6F8F3F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任意多边形 222"/>
                <p:cNvSpPr/>
                <p:nvPr/>
              </p:nvSpPr>
              <p:spPr>
                <a:xfrm>
                  <a:off x="1956900" y="2261877"/>
                  <a:ext cx="1524715" cy="1490601"/>
                </a:xfrm>
                <a:custGeom>
                  <a:avLst/>
                  <a:gdLst>
                    <a:gd name="connsiteX0" fmla="*/ 34501 w 976362"/>
                    <a:gd name="connsiteY0" fmla="*/ 192 h 1303311"/>
                    <a:gd name="connsiteX1" fmla="*/ 4021 w 976362"/>
                    <a:gd name="connsiteY1" fmla="*/ 167832 h 1303311"/>
                    <a:gd name="connsiteX2" fmla="*/ 106891 w 976362"/>
                    <a:gd name="connsiteY2" fmla="*/ 457392 h 1303311"/>
                    <a:gd name="connsiteX3" fmla="*/ 484081 w 976362"/>
                    <a:gd name="connsiteY3" fmla="*/ 891732 h 1303311"/>
                    <a:gd name="connsiteX4" fmla="*/ 975571 w 976362"/>
                    <a:gd name="connsiteY4" fmla="*/ 1303212 h 1303311"/>
                    <a:gd name="connsiteX5" fmla="*/ 586951 w 976362"/>
                    <a:gd name="connsiteY5" fmla="*/ 926022 h 1303311"/>
                    <a:gd name="connsiteX6" fmla="*/ 133561 w 976362"/>
                    <a:gd name="connsiteY6" fmla="*/ 457392 h 1303311"/>
                    <a:gd name="connsiteX7" fmla="*/ 160231 w 976362"/>
                    <a:gd name="connsiteY7" fmla="*/ 198312 h 1303311"/>
                    <a:gd name="connsiteX8" fmla="*/ 34501 w 976362"/>
                    <a:gd name="connsiteY8" fmla="*/ 192 h 1303311"/>
                    <a:gd name="connsiteX0" fmla="*/ 34501 w 976352"/>
                    <a:gd name="connsiteY0" fmla="*/ 192 h 1303315"/>
                    <a:gd name="connsiteX1" fmla="*/ 4021 w 976352"/>
                    <a:gd name="connsiteY1" fmla="*/ 167832 h 1303315"/>
                    <a:gd name="connsiteX2" fmla="*/ 106891 w 976352"/>
                    <a:gd name="connsiteY2" fmla="*/ 457392 h 1303315"/>
                    <a:gd name="connsiteX3" fmla="*/ 484081 w 976352"/>
                    <a:gd name="connsiteY3" fmla="*/ 891732 h 1303315"/>
                    <a:gd name="connsiteX4" fmla="*/ 975571 w 976352"/>
                    <a:gd name="connsiteY4" fmla="*/ 1303212 h 1303315"/>
                    <a:gd name="connsiteX5" fmla="*/ 586951 w 976352"/>
                    <a:gd name="connsiteY5" fmla="*/ 926022 h 1303315"/>
                    <a:gd name="connsiteX6" fmla="*/ 156421 w 976352"/>
                    <a:gd name="connsiteY6" fmla="*/ 400242 h 1303315"/>
                    <a:gd name="connsiteX7" fmla="*/ 160231 w 976352"/>
                    <a:gd name="connsiteY7" fmla="*/ 198312 h 1303315"/>
                    <a:gd name="connsiteX8" fmla="*/ 34501 w 976352"/>
                    <a:gd name="connsiteY8" fmla="*/ 192 h 1303315"/>
                    <a:gd name="connsiteX0" fmla="*/ 34501 w 1014373"/>
                    <a:gd name="connsiteY0" fmla="*/ 192 h 1265231"/>
                    <a:gd name="connsiteX1" fmla="*/ 4021 w 1014373"/>
                    <a:gd name="connsiteY1" fmla="*/ 167832 h 1265231"/>
                    <a:gd name="connsiteX2" fmla="*/ 106891 w 1014373"/>
                    <a:gd name="connsiteY2" fmla="*/ 457392 h 1265231"/>
                    <a:gd name="connsiteX3" fmla="*/ 484081 w 1014373"/>
                    <a:gd name="connsiteY3" fmla="*/ 891732 h 1265231"/>
                    <a:gd name="connsiteX4" fmla="*/ 1013671 w 1014373"/>
                    <a:gd name="connsiteY4" fmla="*/ 1265112 h 1265231"/>
                    <a:gd name="connsiteX5" fmla="*/ 586951 w 1014373"/>
                    <a:gd name="connsiteY5" fmla="*/ 926022 h 1265231"/>
                    <a:gd name="connsiteX6" fmla="*/ 156421 w 1014373"/>
                    <a:gd name="connsiteY6" fmla="*/ 400242 h 1265231"/>
                    <a:gd name="connsiteX7" fmla="*/ 160231 w 1014373"/>
                    <a:gd name="connsiteY7" fmla="*/ 198312 h 1265231"/>
                    <a:gd name="connsiteX8" fmla="*/ 34501 w 1014373"/>
                    <a:gd name="connsiteY8" fmla="*/ 192 h 1265231"/>
                    <a:gd name="connsiteX0" fmla="*/ 34501 w 1014365"/>
                    <a:gd name="connsiteY0" fmla="*/ 192 h 1265231"/>
                    <a:gd name="connsiteX1" fmla="*/ 4021 w 1014365"/>
                    <a:gd name="connsiteY1" fmla="*/ 167832 h 1265231"/>
                    <a:gd name="connsiteX2" fmla="*/ 106891 w 1014365"/>
                    <a:gd name="connsiteY2" fmla="*/ 457392 h 1265231"/>
                    <a:gd name="connsiteX3" fmla="*/ 484081 w 1014365"/>
                    <a:gd name="connsiteY3" fmla="*/ 891732 h 1265231"/>
                    <a:gd name="connsiteX4" fmla="*/ 1013671 w 1014365"/>
                    <a:gd name="connsiteY4" fmla="*/ 1265112 h 1265231"/>
                    <a:gd name="connsiteX5" fmla="*/ 586951 w 1014365"/>
                    <a:gd name="connsiteY5" fmla="*/ 926022 h 1265231"/>
                    <a:gd name="connsiteX6" fmla="*/ 178368 w 1014365"/>
                    <a:gd name="connsiteY6" fmla="*/ 400242 h 1265231"/>
                    <a:gd name="connsiteX7" fmla="*/ 160231 w 1014365"/>
                    <a:gd name="connsiteY7" fmla="*/ 198312 h 1265231"/>
                    <a:gd name="connsiteX8" fmla="*/ 34501 w 1014365"/>
                    <a:gd name="connsiteY8" fmla="*/ 192 h 1265231"/>
                    <a:gd name="connsiteX0" fmla="*/ 34501 w 1014375"/>
                    <a:gd name="connsiteY0" fmla="*/ 192 h 1265230"/>
                    <a:gd name="connsiteX1" fmla="*/ 4021 w 1014375"/>
                    <a:gd name="connsiteY1" fmla="*/ 167832 h 1265230"/>
                    <a:gd name="connsiteX2" fmla="*/ 106891 w 1014375"/>
                    <a:gd name="connsiteY2" fmla="*/ 457392 h 1265230"/>
                    <a:gd name="connsiteX3" fmla="*/ 484081 w 1014375"/>
                    <a:gd name="connsiteY3" fmla="*/ 891732 h 1265230"/>
                    <a:gd name="connsiteX4" fmla="*/ 1013671 w 1014375"/>
                    <a:gd name="connsiteY4" fmla="*/ 1265112 h 1265230"/>
                    <a:gd name="connsiteX5" fmla="*/ 586951 w 1014375"/>
                    <a:gd name="connsiteY5" fmla="*/ 926022 h 1265230"/>
                    <a:gd name="connsiteX6" fmla="*/ 150150 w 1014375"/>
                    <a:gd name="connsiteY6" fmla="*/ 410169 h 1265230"/>
                    <a:gd name="connsiteX7" fmla="*/ 160231 w 1014375"/>
                    <a:gd name="connsiteY7" fmla="*/ 198312 h 1265230"/>
                    <a:gd name="connsiteX8" fmla="*/ 34501 w 1014375"/>
                    <a:gd name="connsiteY8" fmla="*/ 192 h 1265230"/>
                    <a:gd name="connsiteX0" fmla="*/ 34501 w 1014372"/>
                    <a:gd name="connsiteY0" fmla="*/ 192 h 1265230"/>
                    <a:gd name="connsiteX1" fmla="*/ 4021 w 1014372"/>
                    <a:gd name="connsiteY1" fmla="*/ 167832 h 1265230"/>
                    <a:gd name="connsiteX2" fmla="*/ 106891 w 1014372"/>
                    <a:gd name="connsiteY2" fmla="*/ 457392 h 1265230"/>
                    <a:gd name="connsiteX3" fmla="*/ 484081 w 1014372"/>
                    <a:gd name="connsiteY3" fmla="*/ 891732 h 1265230"/>
                    <a:gd name="connsiteX4" fmla="*/ 1013671 w 1014372"/>
                    <a:gd name="connsiteY4" fmla="*/ 1265112 h 1265230"/>
                    <a:gd name="connsiteX5" fmla="*/ 586951 w 1014372"/>
                    <a:gd name="connsiteY5" fmla="*/ 926022 h 1265230"/>
                    <a:gd name="connsiteX6" fmla="*/ 159556 w 1014372"/>
                    <a:gd name="connsiteY6" fmla="*/ 410169 h 1265230"/>
                    <a:gd name="connsiteX7" fmla="*/ 160231 w 1014372"/>
                    <a:gd name="connsiteY7" fmla="*/ 198312 h 1265230"/>
                    <a:gd name="connsiteX8" fmla="*/ 34501 w 1014372"/>
                    <a:gd name="connsiteY8" fmla="*/ 192 h 1265230"/>
                    <a:gd name="connsiteX0" fmla="*/ 34501 w 1014367"/>
                    <a:gd name="connsiteY0" fmla="*/ 192 h 1265230"/>
                    <a:gd name="connsiteX1" fmla="*/ 4021 w 1014367"/>
                    <a:gd name="connsiteY1" fmla="*/ 167832 h 1265230"/>
                    <a:gd name="connsiteX2" fmla="*/ 106891 w 1014367"/>
                    <a:gd name="connsiteY2" fmla="*/ 457392 h 1265230"/>
                    <a:gd name="connsiteX3" fmla="*/ 484081 w 1014367"/>
                    <a:gd name="connsiteY3" fmla="*/ 891732 h 1265230"/>
                    <a:gd name="connsiteX4" fmla="*/ 1013671 w 1014367"/>
                    <a:gd name="connsiteY4" fmla="*/ 1265112 h 1265230"/>
                    <a:gd name="connsiteX5" fmla="*/ 586951 w 1014367"/>
                    <a:gd name="connsiteY5" fmla="*/ 926022 h 1265230"/>
                    <a:gd name="connsiteX6" fmla="*/ 172098 w 1014367"/>
                    <a:gd name="connsiteY6" fmla="*/ 410169 h 1265230"/>
                    <a:gd name="connsiteX7" fmla="*/ 160231 w 1014367"/>
                    <a:gd name="connsiteY7" fmla="*/ 198312 h 1265230"/>
                    <a:gd name="connsiteX8" fmla="*/ 34501 w 1014367"/>
                    <a:gd name="connsiteY8" fmla="*/ 192 h 1265230"/>
                    <a:gd name="connsiteX0" fmla="*/ 34501 w 1014538"/>
                    <a:gd name="connsiteY0" fmla="*/ 192 h 1265112"/>
                    <a:gd name="connsiteX1" fmla="*/ 4021 w 1014538"/>
                    <a:gd name="connsiteY1" fmla="*/ 167832 h 1265112"/>
                    <a:gd name="connsiteX2" fmla="*/ 106891 w 1014538"/>
                    <a:gd name="connsiteY2" fmla="*/ 457392 h 1265112"/>
                    <a:gd name="connsiteX3" fmla="*/ 471540 w 1014538"/>
                    <a:gd name="connsiteY3" fmla="*/ 924823 h 1265112"/>
                    <a:gd name="connsiteX4" fmla="*/ 1013671 w 1014538"/>
                    <a:gd name="connsiteY4" fmla="*/ 1265112 h 1265112"/>
                    <a:gd name="connsiteX5" fmla="*/ 586951 w 1014538"/>
                    <a:gd name="connsiteY5" fmla="*/ 926022 h 1265112"/>
                    <a:gd name="connsiteX6" fmla="*/ 172098 w 1014538"/>
                    <a:gd name="connsiteY6" fmla="*/ 410169 h 1265112"/>
                    <a:gd name="connsiteX7" fmla="*/ 160231 w 1014538"/>
                    <a:gd name="connsiteY7" fmla="*/ 198312 h 1265112"/>
                    <a:gd name="connsiteX8" fmla="*/ 34501 w 1014538"/>
                    <a:gd name="connsiteY8" fmla="*/ 192 h 1265112"/>
                    <a:gd name="connsiteX0" fmla="*/ 34501 w 1014538"/>
                    <a:gd name="connsiteY0" fmla="*/ 192 h 1265228"/>
                    <a:gd name="connsiteX1" fmla="*/ 4021 w 1014538"/>
                    <a:gd name="connsiteY1" fmla="*/ 167832 h 1265228"/>
                    <a:gd name="connsiteX2" fmla="*/ 106891 w 1014538"/>
                    <a:gd name="connsiteY2" fmla="*/ 457392 h 1265228"/>
                    <a:gd name="connsiteX3" fmla="*/ 471540 w 1014538"/>
                    <a:gd name="connsiteY3" fmla="*/ 957913 h 1265228"/>
                    <a:gd name="connsiteX4" fmla="*/ 1013671 w 1014538"/>
                    <a:gd name="connsiteY4" fmla="*/ 1265112 h 1265228"/>
                    <a:gd name="connsiteX5" fmla="*/ 586951 w 1014538"/>
                    <a:gd name="connsiteY5" fmla="*/ 926022 h 1265228"/>
                    <a:gd name="connsiteX6" fmla="*/ 172098 w 1014538"/>
                    <a:gd name="connsiteY6" fmla="*/ 410169 h 1265228"/>
                    <a:gd name="connsiteX7" fmla="*/ 160231 w 1014538"/>
                    <a:gd name="connsiteY7" fmla="*/ 198312 h 1265228"/>
                    <a:gd name="connsiteX8" fmla="*/ 34501 w 1014538"/>
                    <a:gd name="connsiteY8" fmla="*/ 192 h 1265228"/>
                    <a:gd name="connsiteX0" fmla="*/ 34501 w 1014629"/>
                    <a:gd name="connsiteY0" fmla="*/ 192 h 1265319"/>
                    <a:gd name="connsiteX1" fmla="*/ 4021 w 1014629"/>
                    <a:gd name="connsiteY1" fmla="*/ 167832 h 1265319"/>
                    <a:gd name="connsiteX2" fmla="*/ 106891 w 1014629"/>
                    <a:gd name="connsiteY2" fmla="*/ 457392 h 1265319"/>
                    <a:gd name="connsiteX3" fmla="*/ 465270 w 1014629"/>
                    <a:gd name="connsiteY3" fmla="*/ 967840 h 1265319"/>
                    <a:gd name="connsiteX4" fmla="*/ 1013671 w 1014629"/>
                    <a:gd name="connsiteY4" fmla="*/ 1265112 h 1265319"/>
                    <a:gd name="connsiteX5" fmla="*/ 586951 w 1014629"/>
                    <a:gd name="connsiteY5" fmla="*/ 926022 h 1265319"/>
                    <a:gd name="connsiteX6" fmla="*/ 172098 w 1014629"/>
                    <a:gd name="connsiteY6" fmla="*/ 410169 h 1265319"/>
                    <a:gd name="connsiteX7" fmla="*/ 160231 w 1014629"/>
                    <a:gd name="connsiteY7" fmla="*/ 198312 h 1265319"/>
                    <a:gd name="connsiteX8" fmla="*/ 34501 w 1014629"/>
                    <a:gd name="connsiteY8" fmla="*/ 192 h 1265319"/>
                    <a:gd name="connsiteX0" fmla="*/ 34501 w 1042793"/>
                    <a:gd name="connsiteY0" fmla="*/ 192 h 1276678"/>
                    <a:gd name="connsiteX1" fmla="*/ 4021 w 1042793"/>
                    <a:gd name="connsiteY1" fmla="*/ 167832 h 1276678"/>
                    <a:gd name="connsiteX2" fmla="*/ 106891 w 1042793"/>
                    <a:gd name="connsiteY2" fmla="*/ 457392 h 1276678"/>
                    <a:gd name="connsiteX3" fmla="*/ 465270 w 1042793"/>
                    <a:gd name="connsiteY3" fmla="*/ 967840 h 1276678"/>
                    <a:gd name="connsiteX4" fmla="*/ 1013671 w 1042793"/>
                    <a:gd name="connsiteY4" fmla="*/ 1265112 h 1276678"/>
                    <a:gd name="connsiteX5" fmla="*/ 927366 w 1042793"/>
                    <a:gd name="connsiteY5" fmla="*/ 1187929 h 1276678"/>
                    <a:gd name="connsiteX6" fmla="*/ 586951 w 1042793"/>
                    <a:gd name="connsiteY6" fmla="*/ 926022 h 1276678"/>
                    <a:gd name="connsiteX7" fmla="*/ 172098 w 1042793"/>
                    <a:gd name="connsiteY7" fmla="*/ 410169 h 1276678"/>
                    <a:gd name="connsiteX8" fmla="*/ 160231 w 1042793"/>
                    <a:gd name="connsiteY8" fmla="*/ 198312 h 1276678"/>
                    <a:gd name="connsiteX9" fmla="*/ 34501 w 1042793"/>
                    <a:gd name="connsiteY9" fmla="*/ 192 h 1276678"/>
                    <a:gd name="connsiteX0" fmla="*/ 34501 w 1084340"/>
                    <a:gd name="connsiteY0" fmla="*/ 192 h 1268036"/>
                    <a:gd name="connsiteX1" fmla="*/ 4021 w 1084340"/>
                    <a:gd name="connsiteY1" fmla="*/ 167832 h 1268036"/>
                    <a:gd name="connsiteX2" fmla="*/ 106891 w 1084340"/>
                    <a:gd name="connsiteY2" fmla="*/ 457392 h 1268036"/>
                    <a:gd name="connsiteX3" fmla="*/ 465270 w 1084340"/>
                    <a:gd name="connsiteY3" fmla="*/ 967840 h 1268036"/>
                    <a:gd name="connsiteX4" fmla="*/ 1013671 w 1084340"/>
                    <a:gd name="connsiteY4" fmla="*/ 1265112 h 1268036"/>
                    <a:gd name="connsiteX5" fmla="*/ 1030833 w 1084340"/>
                    <a:gd name="connsiteY5" fmla="*/ 1108512 h 1268036"/>
                    <a:gd name="connsiteX6" fmla="*/ 586951 w 1084340"/>
                    <a:gd name="connsiteY6" fmla="*/ 926022 h 1268036"/>
                    <a:gd name="connsiteX7" fmla="*/ 172098 w 1084340"/>
                    <a:gd name="connsiteY7" fmla="*/ 410169 h 1268036"/>
                    <a:gd name="connsiteX8" fmla="*/ 160231 w 1084340"/>
                    <a:gd name="connsiteY8" fmla="*/ 198312 h 1268036"/>
                    <a:gd name="connsiteX9" fmla="*/ 34501 w 1084340"/>
                    <a:gd name="connsiteY9" fmla="*/ 192 h 1268036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3140 w 1072326"/>
                    <a:gd name="connsiteY6" fmla="*/ 1022475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0004 w 1072326"/>
                    <a:gd name="connsiteY6" fmla="*/ 1062184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76869 w 1072326"/>
                    <a:gd name="connsiteY6" fmla="*/ 1072111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58057 w 1072326"/>
                    <a:gd name="connsiteY6" fmla="*/ 1078729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88519"/>
                    <a:gd name="connsiteY0" fmla="*/ 192 h 1266262"/>
                    <a:gd name="connsiteX1" fmla="*/ 4021 w 1088519"/>
                    <a:gd name="connsiteY1" fmla="*/ 167832 h 1266262"/>
                    <a:gd name="connsiteX2" fmla="*/ 106891 w 1088519"/>
                    <a:gd name="connsiteY2" fmla="*/ 457392 h 1266262"/>
                    <a:gd name="connsiteX3" fmla="*/ 465270 w 1088519"/>
                    <a:gd name="connsiteY3" fmla="*/ 967840 h 1266262"/>
                    <a:gd name="connsiteX4" fmla="*/ 1013671 w 1088519"/>
                    <a:gd name="connsiteY4" fmla="*/ 1265112 h 1266262"/>
                    <a:gd name="connsiteX5" fmla="*/ 1059051 w 1088519"/>
                    <a:gd name="connsiteY5" fmla="*/ 1068804 h 1266262"/>
                    <a:gd name="connsiteX6" fmla="*/ 758057 w 1088519"/>
                    <a:gd name="connsiteY6" fmla="*/ 1078729 h 1266262"/>
                    <a:gd name="connsiteX7" fmla="*/ 586951 w 1088519"/>
                    <a:gd name="connsiteY7" fmla="*/ 926022 h 1266262"/>
                    <a:gd name="connsiteX8" fmla="*/ 172098 w 1088519"/>
                    <a:gd name="connsiteY8" fmla="*/ 410169 h 1266262"/>
                    <a:gd name="connsiteX9" fmla="*/ 160231 w 1088519"/>
                    <a:gd name="connsiteY9" fmla="*/ 198312 h 1266262"/>
                    <a:gd name="connsiteX10" fmla="*/ 34501 w 1088519"/>
                    <a:gd name="connsiteY10" fmla="*/ 192 h 1266262"/>
                    <a:gd name="connsiteX0" fmla="*/ 34501 w 1079884"/>
                    <a:gd name="connsiteY0" fmla="*/ 192 h 1312359"/>
                    <a:gd name="connsiteX1" fmla="*/ 4021 w 1079884"/>
                    <a:gd name="connsiteY1" fmla="*/ 167832 h 1312359"/>
                    <a:gd name="connsiteX2" fmla="*/ 106891 w 1079884"/>
                    <a:gd name="connsiteY2" fmla="*/ 457392 h 1312359"/>
                    <a:gd name="connsiteX3" fmla="*/ 465270 w 1079884"/>
                    <a:gd name="connsiteY3" fmla="*/ 967840 h 1312359"/>
                    <a:gd name="connsiteX4" fmla="*/ 988588 w 1079884"/>
                    <a:gd name="connsiteY4" fmla="*/ 1311439 h 1312359"/>
                    <a:gd name="connsiteX5" fmla="*/ 1059051 w 1079884"/>
                    <a:gd name="connsiteY5" fmla="*/ 1068804 h 1312359"/>
                    <a:gd name="connsiteX6" fmla="*/ 758057 w 1079884"/>
                    <a:gd name="connsiteY6" fmla="*/ 1078729 h 1312359"/>
                    <a:gd name="connsiteX7" fmla="*/ 586951 w 1079884"/>
                    <a:gd name="connsiteY7" fmla="*/ 926022 h 1312359"/>
                    <a:gd name="connsiteX8" fmla="*/ 172098 w 1079884"/>
                    <a:gd name="connsiteY8" fmla="*/ 410169 h 1312359"/>
                    <a:gd name="connsiteX9" fmla="*/ 160231 w 1079884"/>
                    <a:gd name="connsiteY9" fmla="*/ 198312 h 1312359"/>
                    <a:gd name="connsiteX10" fmla="*/ 34501 w 1079884"/>
                    <a:gd name="connsiteY10" fmla="*/ 192 h 131235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58057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3734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6869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0005 w 1080764"/>
                    <a:gd name="connsiteY6" fmla="*/ 1075420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9411 w 1080764"/>
                    <a:gd name="connsiteY6" fmla="*/ 1065493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1899"/>
                    <a:gd name="connsiteY0" fmla="*/ 192 h 1312250"/>
                    <a:gd name="connsiteX1" fmla="*/ 4021 w 1081899"/>
                    <a:gd name="connsiteY1" fmla="*/ 167832 h 1312250"/>
                    <a:gd name="connsiteX2" fmla="*/ 106891 w 1081899"/>
                    <a:gd name="connsiteY2" fmla="*/ 457392 h 1312250"/>
                    <a:gd name="connsiteX3" fmla="*/ 443323 w 1081899"/>
                    <a:gd name="connsiteY3" fmla="*/ 974458 h 1312250"/>
                    <a:gd name="connsiteX4" fmla="*/ 988588 w 1081899"/>
                    <a:gd name="connsiteY4" fmla="*/ 1311439 h 1312250"/>
                    <a:gd name="connsiteX5" fmla="*/ 1059051 w 1081899"/>
                    <a:gd name="connsiteY5" fmla="*/ 1068804 h 1312250"/>
                    <a:gd name="connsiteX6" fmla="*/ 1059052 w 1081899"/>
                    <a:gd name="connsiteY6" fmla="*/ 1065493 h 1312250"/>
                    <a:gd name="connsiteX7" fmla="*/ 789411 w 1081899"/>
                    <a:gd name="connsiteY7" fmla="*/ 1065493 h 1312250"/>
                    <a:gd name="connsiteX8" fmla="*/ 586951 w 1081899"/>
                    <a:gd name="connsiteY8" fmla="*/ 926022 h 1312250"/>
                    <a:gd name="connsiteX9" fmla="*/ 172098 w 1081899"/>
                    <a:gd name="connsiteY9" fmla="*/ 410169 h 1312250"/>
                    <a:gd name="connsiteX10" fmla="*/ 160231 w 1081899"/>
                    <a:gd name="connsiteY10" fmla="*/ 198312 h 1312250"/>
                    <a:gd name="connsiteX11" fmla="*/ 34501 w 1081899"/>
                    <a:gd name="connsiteY11" fmla="*/ 192 h 1312250"/>
                    <a:gd name="connsiteX0" fmla="*/ 34501 w 1123799"/>
                    <a:gd name="connsiteY0" fmla="*/ 192 h 1312250"/>
                    <a:gd name="connsiteX1" fmla="*/ 4021 w 1123799"/>
                    <a:gd name="connsiteY1" fmla="*/ 167832 h 1312250"/>
                    <a:gd name="connsiteX2" fmla="*/ 106891 w 1123799"/>
                    <a:gd name="connsiteY2" fmla="*/ 457392 h 1312250"/>
                    <a:gd name="connsiteX3" fmla="*/ 443323 w 1123799"/>
                    <a:gd name="connsiteY3" fmla="*/ 974458 h 1312250"/>
                    <a:gd name="connsiteX4" fmla="*/ 988588 w 1123799"/>
                    <a:gd name="connsiteY4" fmla="*/ 1311439 h 1312250"/>
                    <a:gd name="connsiteX5" fmla="*/ 1059051 w 1123799"/>
                    <a:gd name="connsiteY5" fmla="*/ 1068804 h 1312250"/>
                    <a:gd name="connsiteX6" fmla="*/ 1110785 w 1123799"/>
                    <a:gd name="connsiteY6" fmla="*/ 1017511 h 1312250"/>
                    <a:gd name="connsiteX7" fmla="*/ 789411 w 1123799"/>
                    <a:gd name="connsiteY7" fmla="*/ 1065493 h 1312250"/>
                    <a:gd name="connsiteX8" fmla="*/ 586951 w 1123799"/>
                    <a:gd name="connsiteY8" fmla="*/ 926022 h 1312250"/>
                    <a:gd name="connsiteX9" fmla="*/ 172098 w 1123799"/>
                    <a:gd name="connsiteY9" fmla="*/ 410169 h 1312250"/>
                    <a:gd name="connsiteX10" fmla="*/ 160231 w 1123799"/>
                    <a:gd name="connsiteY10" fmla="*/ 198312 h 1312250"/>
                    <a:gd name="connsiteX11" fmla="*/ 34501 w 1123799"/>
                    <a:gd name="connsiteY11" fmla="*/ 192 h 1312250"/>
                    <a:gd name="connsiteX0" fmla="*/ 34501 w 1141480"/>
                    <a:gd name="connsiteY0" fmla="*/ 192 h 1312042"/>
                    <a:gd name="connsiteX1" fmla="*/ 4021 w 1141480"/>
                    <a:gd name="connsiteY1" fmla="*/ 167832 h 1312042"/>
                    <a:gd name="connsiteX2" fmla="*/ 106891 w 1141480"/>
                    <a:gd name="connsiteY2" fmla="*/ 457392 h 1312042"/>
                    <a:gd name="connsiteX3" fmla="*/ 443323 w 1141480"/>
                    <a:gd name="connsiteY3" fmla="*/ 974458 h 1312042"/>
                    <a:gd name="connsiteX4" fmla="*/ 988588 w 1141480"/>
                    <a:gd name="connsiteY4" fmla="*/ 1311439 h 1312042"/>
                    <a:gd name="connsiteX5" fmla="*/ 1129597 w 1141480"/>
                    <a:gd name="connsiteY5" fmla="*/ 1057223 h 1312042"/>
                    <a:gd name="connsiteX6" fmla="*/ 1110785 w 1141480"/>
                    <a:gd name="connsiteY6" fmla="*/ 1017511 h 1312042"/>
                    <a:gd name="connsiteX7" fmla="*/ 789411 w 1141480"/>
                    <a:gd name="connsiteY7" fmla="*/ 1065493 h 1312042"/>
                    <a:gd name="connsiteX8" fmla="*/ 586951 w 1141480"/>
                    <a:gd name="connsiteY8" fmla="*/ 926022 h 1312042"/>
                    <a:gd name="connsiteX9" fmla="*/ 172098 w 1141480"/>
                    <a:gd name="connsiteY9" fmla="*/ 410169 h 1312042"/>
                    <a:gd name="connsiteX10" fmla="*/ 160231 w 1141480"/>
                    <a:gd name="connsiteY10" fmla="*/ 198312 h 1312042"/>
                    <a:gd name="connsiteX11" fmla="*/ 34501 w 1141480"/>
                    <a:gd name="connsiteY11" fmla="*/ 192 h 1312042"/>
                    <a:gd name="connsiteX0" fmla="*/ 34501 w 1183344"/>
                    <a:gd name="connsiteY0" fmla="*/ 192 h 1312042"/>
                    <a:gd name="connsiteX1" fmla="*/ 4021 w 1183344"/>
                    <a:gd name="connsiteY1" fmla="*/ 167832 h 1312042"/>
                    <a:gd name="connsiteX2" fmla="*/ 106891 w 1183344"/>
                    <a:gd name="connsiteY2" fmla="*/ 457392 h 1312042"/>
                    <a:gd name="connsiteX3" fmla="*/ 443323 w 1183344"/>
                    <a:gd name="connsiteY3" fmla="*/ 974458 h 1312042"/>
                    <a:gd name="connsiteX4" fmla="*/ 988588 w 1183344"/>
                    <a:gd name="connsiteY4" fmla="*/ 1311439 h 1312042"/>
                    <a:gd name="connsiteX5" fmla="*/ 1129597 w 1183344"/>
                    <a:gd name="connsiteY5" fmla="*/ 1057223 h 1312042"/>
                    <a:gd name="connsiteX6" fmla="*/ 1168789 w 1183344"/>
                    <a:gd name="connsiteY6" fmla="*/ 946366 h 1312042"/>
                    <a:gd name="connsiteX7" fmla="*/ 789411 w 1183344"/>
                    <a:gd name="connsiteY7" fmla="*/ 1065493 h 1312042"/>
                    <a:gd name="connsiteX8" fmla="*/ 586951 w 1183344"/>
                    <a:gd name="connsiteY8" fmla="*/ 926022 h 1312042"/>
                    <a:gd name="connsiteX9" fmla="*/ 172098 w 1183344"/>
                    <a:gd name="connsiteY9" fmla="*/ 410169 h 1312042"/>
                    <a:gd name="connsiteX10" fmla="*/ 160231 w 1183344"/>
                    <a:gd name="connsiteY10" fmla="*/ 198312 h 1312042"/>
                    <a:gd name="connsiteX11" fmla="*/ 34501 w 1183344"/>
                    <a:gd name="connsiteY11" fmla="*/ 192 h 1312042"/>
                    <a:gd name="connsiteX0" fmla="*/ 34501 w 1198549"/>
                    <a:gd name="connsiteY0" fmla="*/ 192 h 1312042"/>
                    <a:gd name="connsiteX1" fmla="*/ 4021 w 1198549"/>
                    <a:gd name="connsiteY1" fmla="*/ 167832 h 1312042"/>
                    <a:gd name="connsiteX2" fmla="*/ 106891 w 1198549"/>
                    <a:gd name="connsiteY2" fmla="*/ 457392 h 1312042"/>
                    <a:gd name="connsiteX3" fmla="*/ 443323 w 1198549"/>
                    <a:gd name="connsiteY3" fmla="*/ 974458 h 1312042"/>
                    <a:gd name="connsiteX4" fmla="*/ 988588 w 1198549"/>
                    <a:gd name="connsiteY4" fmla="*/ 1311439 h 1312042"/>
                    <a:gd name="connsiteX5" fmla="*/ 1129597 w 1198549"/>
                    <a:gd name="connsiteY5" fmla="*/ 1057223 h 1312042"/>
                    <a:gd name="connsiteX6" fmla="*/ 1186033 w 1198549"/>
                    <a:gd name="connsiteY6" fmla="*/ 929821 h 1312042"/>
                    <a:gd name="connsiteX7" fmla="*/ 789411 w 1198549"/>
                    <a:gd name="connsiteY7" fmla="*/ 1065493 h 1312042"/>
                    <a:gd name="connsiteX8" fmla="*/ 586951 w 1198549"/>
                    <a:gd name="connsiteY8" fmla="*/ 926022 h 1312042"/>
                    <a:gd name="connsiteX9" fmla="*/ 172098 w 1198549"/>
                    <a:gd name="connsiteY9" fmla="*/ 410169 h 1312042"/>
                    <a:gd name="connsiteX10" fmla="*/ 160231 w 1198549"/>
                    <a:gd name="connsiteY10" fmla="*/ 198312 h 1312042"/>
                    <a:gd name="connsiteX11" fmla="*/ 34501 w 1198549"/>
                    <a:gd name="connsiteY11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897579 w 1188971"/>
                    <a:gd name="connsiteY8" fmla="*/ 1075420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87002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78729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381"/>
                    <a:gd name="connsiteX1" fmla="*/ 4021 w 1188971"/>
                    <a:gd name="connsiteY1" fmla="*/ 167832 h 1312381"/>
                    <a:gd name="connsiteX2" fmla="*/ 106891 w 1188971"/>
                    <a:gd name="connsiteY2" fmla="*/ 457392 h 1312381"/>
                    <a:gd name="connsiteX3" fmla="*/ 468406 w 1188971"/>
                    <a:gd name="connsiteY3" fmla="*/ 952398 h 1312381"/>
                    <a:gd name="connsiteX4" fmla="*/ 988588 w 1188971"/>
                    <a:gd name="connsiteY4" fmla="*/ 1311439 h 1312381"/>
                    <a:gd name="connsiteX5" fmla="*/ 1129597 w 1188971"/>
                    <a:gd name="connsiteY5" fmla="*/ 1057223 h 1312381"/>
                    <a:gd name="connsiteX6" fmla="*/ 1186033 w 1188971"/>
                    <a:gd name="connsiteY6" fmla="*/ 929821 h 1312381"/>
                    <a:gd name="connsiteX7" fmla="*/ 1026129 w 1188971"/>
                    <a:gd name="connsiteY7" fmla="*/ 1012548 h 1312381"/>
                    <a:gd name="connsiteX8" fmla="*/ 914824 w 1188971"/>
                    <a:gd name="connsiteY8" fmla="*/ 1078729 h 1312381"/>
                    <a:gd name="connsiteX9" fmla="*/ 789411 w 1188971"/>
                    <a:gd name="connsiteY9" fmla="*/ 1065493 h 1312381"/>
                    <a:gd name="connsiteX10" fmla="*/ 586951 w 1188971"/>
                    <a:gd name="connsiteY10" fmla="*/ 926022 h 1312381"/>
                    <a:gd name="connsiteX11" fmla="*/ 172098 w 1188971"/>
                    <a:gd name="connsiteY11" fmla="*/ 410169 h 1312381"/>
                    <a:gd name="connsiteX12" fmla="*/ 160231 w 1188971"/>
                    <a:gd name="connsiteY12" fmla="*/ 198312 h 1312381"/>
                    <a:gd name="connsiteX13" fmla="*/ 34501 w 1188971"/>
                    <a:gd name="connsiteY13" fmla="*/ 192 h 1312381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4824 w 1188971"/>
                    <a:gd name="connsiteY8" fmla="*/ 1078729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9004 w 1188971"/>
                    <a:gd name="connsiteY8" fmla="*/ 1074317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9342"/>
                    <a:gd name="connsiteY0" fmla="*/ 192 h 1294909"/>
                    <a:gd name="connsiteX1" fmla="*/ 4021 w 1189342"/>
                    <a:gd name="connsiteY1" fmla="*/ 167832 h 1294909"/>
                    <a:gd name="connsiteX2" fmla="*/ 106891 w 1189342"/>
                    <a:gd name="connsiteY2" fmla="*/ 457392 h 1294909"/>
                    <a:gd name="connsiteX3" fmla="*/ 468406 w 1189342"/>
                    <a:gd name="connsiteY3" fmla="*/ 952398 h 1294909"/>
                    <a:gd name="connsiteX4" fmla="*/ 992768 w 1189342"/>
                    <a:gd name="connsiteY4" fmla="*/ 1293790 h 1294909"/>
                    <a:gd name="connsiteX5" fmla="*/ 1137958 w 1189342"/>
                    <a:gd name="connsiteY5" fmla="*/ 1061635 h 1294909"/>
                    <a:gd name="connsiteX6" fmla="*/ 1186033 w 1189342"/>
                    <a:gd name="connsiteY6" fmla="*/ 929821 h 1294909"/>
                    <a:gd name="connsiteX7" fmla="*/ 1026129 w 1189342"/>
                    <a:gd name="connsiteY7" fmla="*/ 1012548 h 1294909"/>
                    <a:gd name="connsiteX8" fmla="*/ 919004 w 1189342"/>
                    <a:gd name="connsiteY8" fmla="*/ 1074317 h 1294909"/>
                    <a:gd name="connsiteX9" fmla="*/ 789411 w 1189342"/>
                    <a:gd name="connsiteY9" fmla="*/ 1065493 h 1294909"/>
                    <a:gd name="connsiteX10" fmla="*/ 586951 w 1189342"/>
                    <a:gd name="connsiteY10" fmla="*/ 926022 h 1294909"/>
                    <a:gd name="connsiteX11" fmla="*/ 172098 w 1189342"/>
                    <a:gd name="connsiteY11" fmla="*/ 410169 h 1294909"/>
                    <a:gd name="connsiteX12" fmla="*/ 160231 w 1189342"/>
                    <a:gd name="connsiteY12" fmla="*/ 198312 h 1294909"/>
                    <a:gd name="connsiteX13" fmla="*/ 34501 w 1189342"/>
                    <a:gd name="connsiteY13" fmla="*/ 192 h 1294909"/>
                    <a:gd name="connsiteX0" fmla="*/ 34501 w 1217588"/>
                    <a:gd name="connsiteY0" fmla="*/ 192 h 1294909"/>
                    <a:gd name="connsiteX1" fmla="*/ 4021 w 1217588"/>
                    <a:gd name="connsiteY1" fmla="*/ 167832 h 1294909"/>
                    <a:gd name="connsiteX2" fmla="*/ 106891 w 1217588"/>
                    <a:gd name="connsiteY2" fmla="*/ 457392 h 1294909"/>
                    <a:gd name="connsiteX3" fmla="*/ 468406 w 1217588"/>
                    <a:gd name="connsiteY3" fmla="*/ 952398 h 1294909"/>
                    <a:gd name="connsiteX4" fmla="*/ 992768 w 1217588"/>
                    <a:gd name="connsiteY4" fmla="*/ 1293790 h 1294909"/>
                    <a:gd name="connsiteX5" fmla="*/ 1137958 w 1217588"/>
                    <a:gd name="connsiteY5" fmla="*/ 1061635 h 1294909"/>
                    <a:gd name="connsiteX6" fmla="*/ 1215296 w 1217588"/>
                    <a:gd name="connsiteY6" fmla="*/ 916585 h 1294909"/>
                    <a:gd name="connsiteX7" fmla="*/ 1026129 w 1217588"/>
                    <a:gd name="connsiteY7" fmla="*/ 1012548 h 1294909"/>
                    <a:gd name="connsiteX8" fmla="*/ 919004 w 1217588"/>
                    <a:gd name="connsiteY8" fmla="*/ 1074317 h 1294909"/>
                    <a:gd name="connsiteX9" fmla="*/ 789411 w 1217588"/>
                    <a:gd name="connsiteY9" fmla="*/ 1065493 h 1294909"/>
                    <a:gd name="connsiteX10" fmla="*/ 586951 w 1217588"/>
                    <a:gd name="connsiteY10" fmla="*/ 926022 h 1294909"/>
                    <a:gd name="connsiteX11" fmla="*/ 172098 w 1217588"/>
                    <a:gd name="connsiteY11" fmla="*/ 410169 h 1294909"/>
                    <a:gd name="connsiteX12" fmla="*/ 160231 w 1217588"/>
                    <a:gd name="connsiteY12" fmla="*/ 198312 h 1294909"/>
                    <a:gd name="connsiteX13" fmla="*/ 34501 w 1217588"/>
                    <a:gd name="connsiteY13" fmla="*/ 192 h 1294909"/>
                    <a:gd name="connsiteX0" fmla="*/ 34501 w 1262823"/>
                    <a:gd name="connsiteY0" fmla="*/ 192 h 1294909"/>
                    <a:gd name="connsiteX1" fmla="*/ 4021 w 1262823"/>
                    <a:gd name="connsiteY1" fmla="*/ 167832 h 1294909"/>
                    <a:gd name="connsiteX2" fmla="*/ 106891 w 1262823"/>
                    <a:gd name="connsiteY2" fmla="*/ 457392 h 1294909"/>
                    <a:gd name="connsiteX3" fmla="*/ 468406 w 1262823"/>
                    <a:gd name="connsiteY3" fmla="*/ 952398 h 1294909"/>
                    <a:gd name="connsiteX4" fmla="*/ 992768 w 1262823"/>
                    <a:gd name="connsiteY4" fmla="*/ 1293790 h 1294909"/>
                    <a:gd name="connsiteX5" fmla="*/ 1137958 w 1262823"/>
                    <a:gd name="connsiteY5" fmla="*/ 1061635 h 1294909"/>
                    <a:gd name="connsiteX6" fmla="*/ 1261281 w 1262823"/>
                    <a:gd name="connsiteY6" fmla="*/ 903349 h 1294909"/>
                    <a:gd name="connsiteX7" fmla="*/ 1026129 w 1262823"/>
                    <a:gd name="connsiteY7" fmla="*/ 1012548 h 1294909"/>
                    <a:gd name="connsiteX8" fmla="*/ 919004 w 1262823"/>
                    <a:gd name="connsiteY8" fmla="*/ 1074317 h 1294909"/>
                    <a:gd name="connsiteX9" fmla="*/ 789411 w 1262823"/>
                    <a:gd name="connsiteY9" fmla="*/ 1065493 h 1294909"/>
                    <a:gd name="connsiteX10" fmla="*/ 586951 w 1262823"/>
                    <a:gd name="connsiteY10" fmla="*/ 926022 h 1294909"/>
                    <a:gd name="connsiteX11" fmla="*/ 172098 w 1262823"/>
                    <a:gd name="connsiteY11" fmla="*/ 410169 h 1294909"/>
                    <a:gd name="connsiteX12" fmla="*/ 160231 w 1262823"/>
                    <a:gd name="connsiteY12" fmla="*/ 198312 h 1294909"/>
                    <a:gd name="connsiteX13" fmla="*/ 34501 w 1262823"/>
                    <a:gd name="connsiteY13" fmla="*/ 192 h 1294909"/>
                    <a:gd name="connsiteX0" fmla="*/ 34501 w 1246310"/>
                    <a:gd name="connsiteY0" fmla="*/ 192 h 1294909"/>
                    <a:gd name="connsiteX1" fmla="*/ 4021 w 1246310"/>
                    <a:gd name="connsiteY1" fmla="*/ 167832 h 1294909"/>
                    <a:gd name="connsiteX2" fmla="*/ 106891 w 1246310"/>
                    <a:gd name="connsiteY2" fmla="*/ 457392 h 1294909"/>
                    <a:gd name="connsiteX3" fmla="*/ 468406 w 1246310"/>
                    <a:gd name="connsiteY3" fmla="*/ 952398 h 1294909"/>
                    <a:gd name="connsiteX4" fmla="*/ 992768 w 1246310"/>
                    <a:gd name="connsiteY4" fmla="*/ 1293790 h 1294909"/>
                    <a:gd name="connsiteX5" fmla="*/ 1137958 w 1246310"/>
                    <a:gd name="connsiteY5" fmla="*/ 1061635 h 1294909"/>
                    <a:gd name="connsiteX6" fmla="*/ 1244559 w 1246310"/>
                    <a:gd name="connsiteY6" fmla="*/ 850404 h 1294909"/>
                    <a:gd name="connsiteX7" fmla="*/ 1026129 w 1246310"/>
                    <a:gd name="connsiteY7" fmla="*/ 1012548 h 1294909"/>
                    <a:gd name="connsiteX8" fmla="*/ 919004 w 1246310"/>
                    <a:gd name="connsiteY8" fmla="*/ 1074317 h 1294909"/>
                    <a:gd name="connsiteX9" fmla="*/ 789411 w 1246310"/>
                    <a:gd name="connsiteY9" fmla="*/ 1065493 h 1294909"/>
                    <a:gd name="connsiteX10" fmla="*/ 586951 w 1246310"/>
                    <a:gd name="connsiteY10" fmla="*/ 926022 h 1294909"/>
                    <a:gd name="connsiteX11" fmla="*/ 172098 w 1246310"/>
                    <a:gd name="connsiteY11" fmla="*/ 410169 h 1294909"/>
                    <a:gd name="connsiteX12" fmla="*/ 160231 w 1246310"/>
                    <a:gd name="connsiteY12" fmla="*/ 198312 h 1294909"/>
                    <a:gd name="connsiteX13" fmla="*/ 34501 w 1246310"/>
                    <a:gd name="connsiteY13" fmla="*/ 192 h 1294909"/>
                    <a:gd name="connsiteX0" fmla="*/ 34501 w 1247199"/>
                    <a:gd name="connsiteY0" fmla="*/ 192 h 1295135"/>
                    <a:gd name="connsiteX1" fmla="*/ 4021 w 1247199"/>
                    <a:gd name="connsiteY1" fmla="*/ 167832 h 1295135"/>
                    <a:gd name="connsiteX2" fmla="*/ 106891 w 1247199"/>
                    <a:gd name="connsiteY2" fmla="*/ 457392 h 1295135"/>
                    <a:gd name="connsiteX3" fmla="*/ 468406 w 1247199"/>
                    <a:gd name="connsiteY3" fmla="*/ 952398 h 1295135"/>
                    <a:gd name="connsiteX4" fmla="*/ 992768 w 1247199"/>
                    <a:gd name="connsiteY4" fmla="*/ 1293790 h 1295135"/>
                    <a:gd name="connsiteX5" fmla="*/ 1179763 w 1247199"/>
                    <a:gd name="connsiteY5" fmla="*/ 1070460 h 1295135"/>
                    <a:gd name="connsiteX6" fmla="*/ 1244559 w 1247199"/>
                    <a:gd name="connsiteY6" fmla="*/ 850404 h 1295135"/>
                    <a:gd name="connsiteX7" fmla="*/ 1026129 w 1247199"/>
                    <a:gd name="connsiteY7" fmla="*/ 1012548 h 1295135"/>
                    <a:gd name="connsiteX8" fmla="*/ 919004 w 1247199"/>
                    <a:gd name="connsiteY8" fmla="*/ 1074317 h 1295135"/>
                    <a:gd name="connsiteX9" fmla="*/ 789411 w 1247199"/>
                    <a:gd name="connsiteY9" fmla="*/ 1065493 h 1295135"/>
                    <a:gd name="connsiteX10" fmla="*/ 586951 w 1247199"/>
                    <a:gd name="connsiteY10" fmla="*/ 926022 h 1295135"/>
                    <a:gd name="connsiteX11" fmla="*/ 172098 w 1247199"/>
                    <a:gd name="connsiteY11" fmla="*/ 410169 h 1295135"/>
                    <a:gd name="connsiteX12" fmla="*/ 160231 w 1247199"/>
                    <a:gd name="connsiteY12" fmla="*/ 198312 h 1295135"/>
                    <a:gd name="connsiteX13" fmla="*/ 34501 w 1247199"/>
                    <a:gd name="connsiteY13" fmla="*/ 192 h 1295135"/>
                    <a:gd name="connsiteX0" fmla="*/ 34501 w 1246101"/>
                    <a:gd name="connsiteY0" fmla="*/ 192 h 1294619"/>
                    <a:gd name="connsiteX1" fmla="*/ 4021 w 1246101"/>
                    <a:gd name="connsiteY1" fmla="*/ 167832 h 1294619"/>
                    <a:gd name="connsiteX2" fmla="*/ 106891 w 1246101"/>
                    <a:gd name="connsiteY2" fmla="*/ 457392 h 1294619"/>
                    <a:gd name="connsiteX3" fmla="*/ 468406 w 1246101"/>
                    <a:gd name="connsiteY3" fmla="*/ 952398 h 1294619"/>
                    <a:gd name="connsiteX4" fmla="*/ 992768 w 1246101"/>
                    <a:gd name="connsiteY4" fmla="*/ 1293790 h 1294619"/>
                    <a:gd name="connsiteX5" fmla="*/ 1121237 w 1246101"/>
                    <a:gd name="connsiteY5" fmla="*/ 1048399 h 1294619"/>
                    <a:gd name="connsiteX6" fmla="*/ 1244559 w 1246101"/>
                    <a:gd name="connsiteY6" fmla="*/ 850404 h 1294619"/>
                    <a:gd name="connsiteX7" fmla="*/ 1026129 w 1246101"/>
                    <a:gd name="connsiteY7" fmla="*/ 1012548 h 1294619"/>
                    <a:gd name="connsiteX8" fmla="*/ 919004 w 1246101"/>
                    <a:gd name="connsiteY8" fmla="*/ 1074317 h 1294619"/>
                    <a:gd name="connsiteX9" fmla="*/ 789411 w 1246101"/>
                    <a:gd name="connsiteY9" fmla="*/ 1065493 h 1294619"/>
                    <a:gd name="connsiteX10" fmla="*/ 586951 w 1246101"/>
                    <a:gd name="connsiteY10" fmla="*/ 926022 h 1294619"/>
                    <a:gd name="connsiteX11" fmla="*/ 172098 w 1246101"/>
                    <a:gd name="connsiteY11" fmla="*/ 410169 h 1294619"/>
                    <a:gd name="connsiteX12" fmla="*/ 160231 w 1246101"/>
                    <a:gd name="connsiteY12" fmla="*/ 198312 h 1294619"/>
                    <a:gd name="connsiteX13" fmla="*/ 34501 w 1246101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19004 w 1246507"/>
                    <a:gd name="connsiteY8" fmla="*/ 1074317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8590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55392 w 1254732"/>
                    <a:gd name="connsiteY7" fmla="*/ 1012548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30309 w 1254732"/>
                    <a:gd name="connsiteY7" fmla="*/ 950779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72114 w 1254732"/>
                    <a:gd name="connsiteY7" fmla="*/ 972840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54732" h="1294619">
                      <a:moveTo>
                        <a:pt x="34501" y="192"/>
                      </a:moveTo>
                      <a:cubicBezTo>
                        <a:pt x="8466" y="-4888"/>
                        <a:pt x="-8044" y="91632"/>
                        <a:pt x="4021" y="167832"/>
                      </a:cubicBezTo>
                      <a:cubicBezTo>
                        <a:pt x="16086" y="244032"/>
                        <a:pt x="29494" y="326631"/>
                        <a:pt x="106891" y="457392"/>
                      </a:cubicBezTo>
                      <a:cubicBezTo>
                        <a:pt x="184288" y="588153"/>
                        <a:pt x="320760" y="812998"/>
                        <a:pt x="468406" y="952398"/>
                      </a:cubicBezTo>
                      <a:cubicBezTo>
                        <a:pt x="616052" y="1091798"/>
                        <a:pt x="879086" y="1277790"/>
                        <a:pt x="992768" y="1293790"/>
                      </a:cubicBezTo>
                      <a:cubicBezTo>
                        <a:pt x="1106450" y="1309790"/>
                        <a:pt x="1138757" y="1089390"/>
                        <a:pt x="1150501" y="1048399"/>
                      </a:cubicBezTo>
                      <a:cubicBezTo>
                        <a:pt x="1162245" y="1007408"/>
                        <a:pt x="1269903" y="830551"/>
                        <a:pt x="1252920" y="823932"/>
                      </a:cubicBezTo>
                      <a:cubicBezTo>
                        <a:pt x="1235937" y="817314"/>
                        <a:pt x="1116009" y="939750"/>
                        <a:pt x="1072114" y="972840"/>
                      </a:cubicBezTo>
                      <a:cubicBezTo>
                        <a:pt x="1024038" y="997107"/>
                        <a:pt x="996343" y="1035435"/>
                        <a:pt x="956629" y="1043432"/>
                      </a:cubicBezTo>
                      <a:cubicBezTo>
                        <a:pt x="890525" y="1066044"/>
                        <a:pt x="858426" y="1091772"/>
                        <a:pt x="810313" y="1069906"/>
                      </a:cubicBezTo>
                      <a:cubicBezTo>
                        <a:pt x="774741" y="1021568"/>
                        <a:pt x="680778" y="1027154"/>
                        <a:pt x="574409" y="917198"/>
                      </a:cubicBezTo>
                      <a:cubicBezTo>
                        <a:pt x="468040" y="807242"/>
                        <a:pt x="243218" y="531454"/>
                        <a:pt x="172098" y="410169"/>
                      </a:cubicBezTo>
                      <a:cubicBezTo>
                        <a:pt x="100978" y="288884"/>
                        <a:pt x="183164" y="266641"/>
                        <a:pt x="160231" y="198312"/>
                      </a:cubicBezTo>
                      <a:cubicBezTo>
                        <a:pt x="137298" y="129983"/>
                        <a:pt x="60536" y="5272"/>
                        <a:pt x="34501" y="192"/>
                      </a:cubicBezTo>
                      <a:close/>
                    </a:path>
                  </a:pathLst>
                </a:custGeom>
                <a:solidFill>
                  <a:srgbClr val="C7DC83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4" name="椭圆 223"/>
                <p:cNvSpPr/>
                <p:nvPr/>
              </p:nvSpPr>
              <p:spPr>
                <a:xfrm rot="21172904">
                  <a:off x="1810847" y="2403903"/>
                  <a:ext cx="287242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5" name="椭圆 224"/>
                <p:cNvSpPr/>
                <p:nvPr/>
              </p:nvSpPr>
              <p:spPr>
                <a:xfrm rot="20701164">
                  <a:off x="2552240" y="3579377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6" name="椭圆 225"/>
                <p:cNvSpPr/>
                <p:nvPr/>
              </p:nvSpPr>
              <p:spPr>
                <a:xfrm rot="19798673">
                  <a:off x="2679852" y="3481199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椭圆 226"/>
                <p:cNvSpPr/>
                <p:nvPr/>
              </p:nvSpPr>
              <p:spPr>
                <a:xfrm rot="18270662">
                  <a:off x="2916619" y="3351964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8" name="椭圆 227"/>
                <p:cNvSpPr/>
                <p:nvPr/>
              </p:nvSpPr>
              <p:spPr>
                <a:xfrm rot="17803639">
                  <a:off x="2885775" y="3366115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9" name="椭圆 228"/>
                <p:cNvSpPr/>
                <p:nvPr/>
              </p:nvSpPr>
              <p:spPr>
                <a:xfrm rot="21172904">
                  <a:off x="1843072" y="2282648"/>
                  <a:ext cx="207495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0" name="椭圆 229"/>
                <p:cNvSpPr/>
                <p:nvPr/>
              </p:nvSpPr>
              <p:spPr>
                <a:xfrm rot="2503115">
                  <a:off x="2749585" y="3845944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1" name="任意多边形 230"/>
                <p:cNvSpPr/>
                <p:nvPr/>
              </p:nvSpPr>
              <p:spPr>
                <a:xfrm rot="20846767">
                  <a:off x="3132155" y="3158467"/>
                  <a:ext cx="435586" cy="35214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486D2C"/>
                </a:solidFill>
                <a:ln>
                  <a:noFill/>
                </a:ln>
                <a:effectLst>
                  <a:innerShdw blurRad="63500" dist="50800" dir="16200000">
                    <a:srgbClr val="486D2C">
                      <a:alpha val="50000"/>
                    </a:srgbClr>
                  </a:innerShdw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2" name="任意多边形 231"/>
                <p:cNvSpPr/>
                <p:nvPr/>
              </p:nvSpPr>
              <p:spPr>
                <a:xfrm rot="2260229">
                  <a:off x="3139473" y="3469355"/>
                  <a:ext cx="257685" cy="20832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6C8D3D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3" name="椭圆 232"/>
                <p:cNvSpPr/>
                <p:nvPr/>
              </p:nvSpPr>
              <p:spPr>
                <a:xfrm rot="3260918">
                  <a:off x="2815202" y="3730545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4" name="椭圆 233"/>
                <p:cNvSpPr/>
                <p:nvPr/>
              </p:nvSpPr>
              <p:spPr>
                <a:xfrm rot="7095940">
                  <a:off x="2927194" y="358846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 rot="8262946">
                  <a:off x="3016219" y="3511920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6" name="椭圆 235"/>
                <p:cNvSpPr/>
                <p:nvPr/>
              </p:nvSpPr>
              <p:spPr>
                <a:xfrm rot="6387305">
                  <a:off x="3046630" y="3470977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7" name="椭圆 236"/>
                <p:cNvSpPr/>
                <p:nvPr/>
              </p:nvSpPr>
              <p:spPr>
                <a:xfrm rot="6387305">
                  <a:off x="3074128" y="340229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8" name="椭圆 237"/>
                <p:cNvSpPr/>
                <p:nvPr/>
              </p:nvSpPr>
              <p:spPr>
                <a:xfrm rot="4723945">
                  <a:off x="3107636" y="3253935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椭圆 238"/>
                <p:cNvSpPr/>
                <p:nvPr/>
              </p:nvSpPr>
              <p:spPr>
                <a:xfrm rot="6838728">
                  <a:off x="3033322" y="3483077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0" name="椭圆 239"/>
                <p:cNvSpPr/>
                <p:nvPr/>
              </p:nvSpPr>
              <p:spPr>
                <a:xfrm rot="6838728">
                  <a:off x="3180533" y="3427986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椭圆 240"/>
                <p:cNvSpPr/>
                <p:nvPr/>
              </p:nvSpPr>
              <p:spPr>
                <a:xfrm rot="6838728">
                  <a:off x="3142155" y="3575064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椭圆 241"/>
                <p:cNvSpPr/>
                <p:nvPr/>
              </p:nvSpPr>
              <p:spPr>
                <a:xfrm rot="6838728">
                  <a:off x="3175450" y="3452937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3" name="椭圆 242"/>
                <p:cNvSpPr/>
                <p:nvPr/>
              </p:nvSpPr>
              <p:spPr>
                <a:xfrm rot="6838728">
                  <a:off x="3065012" y="3574725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4" name="椭圆 243"/>
                <p:cNvSpPr/>
                <p:nvPr/>
              </p:nvSpPr>
              <p:spPr>
                <a:xfrm rot="6838728">
                  <a:off x="3203958" y="3449376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5" name="椭圆 244"/>
                <p:cNvSpPr/>
                <p:nvPr/>
              </p:nvSpPr>
              <p:spPr>
                <a:xfrm rot="6838728">
                  <a:off x="3088968" y="3414301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任意多边形 245"/>
                <p:cNvSpPr/>
                <p:nvPr/>
              </p:nvSpPr>
              <p:spPr>
                <a:xfrm>
                  <a:off x="2678622" y="3343338"/>
                  <a:ext cx="720092" cy="1027057"/>
                </a:xfrm>
                <a:custGeom>
                  <a:avLst/>
                  <a:gdLst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23875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4782 w 720092"/>
                    <a:gd name="connsiteY10" fmla="*/ 99822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20092" h="1027057">
                      <a:moveTo>
                        <a:pt x="720092" y="0"/>
                      </a:moveTo>
                      <a:cubicBezTo>
                        <a:pt x="696755" y="27146"/>
                        <a:pt x="673419" y="54293"/>
                        <a:pt x="655322" y="95250"/>
                      </a:cubicBezTo>
                      <a:cubicBezTo>
                        <a:pt x="637225" y="136207"/>
                        <a:pt x="632462" y="188595"/>
                        <a:pt x="611507" y="245745"/>
                      </a:cubicBezTo>
                      <a:cubicBezTo>
                        <a:pt x="590552" y="302895"/>
                        <a:pt x="542609" y="394018"/>
                        <a:pt x="529592" y="438150"/>
                      </a:cubicBezTo>
                      <a:cubicBezTo>
                        <a:pt x="516575" y="482282"/>
                        <a:pt x="542609" y="494348"/>
                        <a:pt x="533402" y="510540"/>
                      </a:cubicBezTo>
                      <a:cubicBezTo>
                        <a:pt x="524195" y="526732"/>
                        <a:pt x="501969" y="508635"/>
                        <a:pt x="474347" y="535305"/>
                      </a:cubicBezTo>
                      <a:cubicBezTo>
                        <a:pt x="446725" y="561975"/>
                        <a:pt x="396877" y="631825"/>
                        <a:pt x="367667" y="670560"/>
                      </a:cubicBezTo>
                      <a:cubicBezTo>
                        <a:pt x="338457" y="709295"/>
                        <a:pt x="318454" y="739775"/>
                        <a:pt x="299087" y="767715"/>
                      </a:cubicBezTo>
                      <a:cubicBezTo>
                        <a:pt x="279719" y="795655"/>
                        <a:pt x="267972" y="814705"/>
                        <a:pt x="251462" y="838200"/>
                      </a:cubicBezTo>
                      <a:cubicBezTo>
                        <a:pt x="234952" y="861695"/>
                        <a:pt x="217807" y="882015"/>
                        <a:pt x="200027" y="908685"/>
                      </a:cubicBezTo>
                      <a:cubicBezTo>
                        <a:pt x="182247" y="935355"/>
                        <a:pt x="164149" y="984568"/>
                        <a:pt x="144782" y="998220"/>
                      </a:cubicBezTo>
                      <a:cubicBezTo>
                        <a:pt x="125415" y="1011872"/>
                        <a:pt x="101285" y="988060"/>
                        <a:pt x="83822" y="990600"/>
                      </a:cubicBezTo>
                      <a:cubicBezTo>
                        <a:pt x="66359" y="993140"/>
                        <a:pt x="53977" y="1007745"/>
                        <a:pt x="40007" y="1013460"/>
                      </a:cubicBezTo>
                      <a:cubicBezTo>
                        <a:pt x="26037" y="1019175"/>
                        <a:pt x="-315" y="1032192"/>
                        <a:pt x="2" y="1024890"/>
                      </a:cubicBezTo>
                    </a:path>
                  </a:pathLst>
                </a:custGeom>
                <a:noFill/>
                <a:ln>
                  <a:solidFill>
                    <a:srgbClr val="871D25"/>
                  </a:solidFill>
                </a:ln>
                <a:effectLst>
                  <a:softEdge rad="63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cxnSp>
        <p:nvCxnSpPr>
          <p:cNvPr id="343" name="直接连接符 342"/>
          <p:cNvCxnSpPr/>
          <p:nvPr/>
        </p:nvCxnSpPr>
        <p:spPr>
          <a:xfrm>
            <a:off x="0" y="5928754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7" name="文本框 346"/>
          <p:cNvSpPr txBox="1"/>
          <p:nvPr/>
        </p:nvSpPr>
        <p:spPr>
          <a:xfrm>
            <a:off x="6028351" y="2915563"/>
            <a:ext cx="4119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 smtClean="0">
                <a:solidFill>
                  <a:srgbClr val="C00000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加微信送模板</a:t>
            </a:r>
            <a:endParaRPr lang="zh-CN" altLang="en-US" sz="1400" dirty="0">
              <a:solidFill>
                <a:srgbClr val="C00000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7259719" y="2463165"/>
            <a:ext cx="75933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960000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THANKS</a:t>
            </a:r>
            <a:endParaRPr lang="zh-CN" altLang="en-US" sz="3600" dirty="0">
              <a:solidFill>
                <a:srgbClr val="960000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23839" y="2934075"/>
            <a:ext cx="1472161" cy="1459842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5487571" y="2177006"/>
            <a:ext cx="890087" cy="790575"/>
            <a:chOff x="6168985" y="2243044"/>
            <a:chExt cx="890087" cy="790575"/>
          </a:xfrm>
        </p:grpSpPr>
        <p:pic>
          <p:nvPicPr>
            <p:cNvPr id="107" name="图片 10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168985" y="2243044"/>
              <a:ext cx="723900" cy="790575"/>
            </a:xfrm>
            <a:prstGeom prst="rect">
              <a:avLst/>
            </a:prstGeom>
          </p:spPr>
        </p:pic>
        <p:sp>
          <p:nvSpPr>
            <p:cNvPr id="3" name="文本框 2"/>
            <p:cNvSpPr txBox="1"/>
            <p:nvPr/>
          </p:nvSpPr>
          <p:spPr>
            <a:xfrm>
              <a:off x="6704488" y="2299901"/>
              <a:ext cx="354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 smtClean="0">
                  <a:solidFill>
                    <a:srgbClr val="C00000"/>
                  </a:solidFill>
                  <a:latin typeface="方正粗圆繁体" panose="02010601030101010101" pitchFamily="2" charset="-122"/>
                  <a:ea typeface="方正粗圆繁体" panose="02010601030101010101" pitchFamily="2" charset="-122"/>
                </a:rPr>
                <a:t>!</a:t>
              </a:r>
              <a:endParaRPr lang="zh-CN" altLang="en-US" sz="4000" dirty="0">
                <a:solidFill>
                  <a:srgbClr val="C00000"/>
                </a:solidFill>
                <a:latin typeface="方正粗圆繁体" panose="02010601030101010101" pitchFamily="2" charset="-122"/>
                <a:ea typeface="方正粗圆繁体" panose="0201060103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9991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3824363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" name="直接连接符 9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41318" y="1195478"/>
            <a:ext cx="14157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效果图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椭圆 15"/>
          <p:cNvSpPr/>
          <p:nvPr/>
        </p:nvSpPr>
        <p:spPr>
          <a:xfrm>
            <a:off x="953674" y="4468562"/>
            <a:ext cx="7686995" cy="1157231"/>
          </a:xfrm>
          <a:prstGeom prst="ellipse">
            <a:avLst/>
          </a:prstGeom>
          <a:gradFill flip="none" rotWithShape="1">
            <a:gsLst>
              <a:gs pos="100000">
                <a:srgbClr val="DFD5CE"/>
              </a:gs>
              <a:gs pos="55000">
                <a:srgbClr val="816051"/>
              </a:gs>
              <a:gs pos="14000">
                <a:srgbClr val="532C2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>
            <a:off x="2601849" y="1979317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 rot="19127706">
            <a:off x="8515065" y="2462850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>
            <a:off x="3015917" y="1880836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>
            <a:off x="2635766" y="2309240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 20"/>
          <p:cNvSpPr/>
          <p:nvPr/>
        </p:nvSpPr>
        <p:spPr>
          <a:xfrm rot="21362844">
            <a:off x="3438347" y="2797926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9127706">
            <a:off x="8601279" y="2388263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9127706">
            <a:off x="8822958" y="2168009"/>
            <a:ext cx="2010719" cy="854556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9127706">
            <a:off x="9274390" y="2400134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>
            <a:off x="2575206" y="1996970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2622420" y="1996325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54000">
                <a:srgbClr val="780B11">
                  <a:alpha val="0"/>
                </a:srgbClr>
              </a:gs>
              <a:gs pos="69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>
                  <a:alpha val="34000"/>
                </a:srgbClr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6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 rot="21293908">
            <a:off x="3398059" y="2777146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6583012">
            <a:off x="2534970" y="3538886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 rot="21043913">
            <a:off x="3204225" y="2648179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 29"/>
          <p:cNvSpPr/>
          <p:nvPr/>
        </p:nvSpPr>
        <p:spPr>
          <a:xfrm>
            <a:off x="3335059" y="2453176"/>
            <a:ext cx="6085840" cy="1414803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任意多边形 30"/>
          <p:cNvSpPr/>
          <p:nvPr/>
        </p:nvSpPr>
        <p:spPr>
          <a:xfrm rot="21043913">
            <a:off x="3409429" y="2575467"/>
            <a:ext cx="5338740" cy="1817208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147942 w 4082140"/>
              <a:gd name="connsiteY9" fmla="*/ 729144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0179 h 1279853"/>
              <a:gd name="connsiteX1" fmla="*/ 23530 w 4082140"/>
              <a:gd name="connsiteY1" fmla="*/ 279561 h 1279853"/>
              <a:gd name="connsiteX2" fmla="*/ 473621 w 4082140"/>
              <a:gd name="connsiteY2" fmla="*/ 725028 h 1279853"/>
              <a:gd name="connsiteX3" fmla="*/ 1695311 w 4082140"/>
              <a:gd name="connsiteY3" fmla="*/ 1240143 h 1279853"/>
              <a:gd name="connsiteX4" fmla="*/ 3139210 w 4082140"/>
              <a:gd name="connsiteY4" fmla="*/ 1214463 h 1279853"/>
              <a:gd name="connsiteX5" fmla="*/ 3902046 w 4082140"/>
              <a:gd name="connsiteY5" fmla="*/ 969999 h 1279853"/>
              <a:gd name="connsiteX6" fmla="*/ 4041392 w 4082140"/>
              <a:gd name="connsiteY6" fmla="*/ 683599 h 1279853"/>
              <a:gd name="connsiteX7" fmla="*/ 3469982 w 4082140"/>
              <a:gd name="connsiteY7" fmla="*/ 836923 h 1279853"/>
              <a:gd name="connsiteX8" fmla="*/ 2446086 w 4082140"/>
              <a:gd name="connsiteY8" fmla="*/ 1002335 h 1279853"/>
              <a:gd name="connsiteX9" fmla="*/ 1147942 w 4082140"/>
              <a:gd name="connsiteY9" fmla="*/ 725262 h 1279853"/>
              <a:gd name="connsiteX10" fmla="*/ 660717 w 4082140"/>
              <a:gd name="connsiteY10" fmla="*/ 428733 h 1279853"/>
              <a:gd name="connsiteX11" fmla="*/ 300620 w 4082140"/>
              <a:gd name="connsiteY11" fmla="*/ 48652 h 1279853"/>
              <a:gd name="connsiteX12" fmla="*/ 88184 w 4082140"/>
              <a:gd name="connsiteY12" fmla="*/ 30179 h 127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79853">
                <a:moveTo>
                  <a:pt x="88184" y="30179"/>
                </a:moveTo>
                <a:cubicBezTo>
                  <a:pt x="42002" y="68664"/>
                  <a:pt x="-40710" y="163753"/>
                  <a:pt x="23530" y="279561"/>
                </a:cubicBezTo>
                <a:cubicBezTo>
                  <a:pt x="87770" y="395369"/>
                  <a:pt x="194991" y="564931"/>
                  <a:pt x="473621" y="725028"/>
                </a:cubicBezTo>
                <a:cubicBezTo>
                  <a:pt x="752251" y="885125"/>
                  <a:pt x="1251046" y="1158571"/>
                  <a:pt x="1695311" y="1240143"/>
                </a:cubicBezTo>
                <a:cubicBezTo>
                  <a:pt x="2139576" y="1321715"/>
                  <a:pt x="2771421" y="1259487"/>
                  <a:pt x="3139210" y="1214463"/>
                </a:cubicBezTo>
                <a:cubicBezTo>
                  <a:pt x="3506999" y="1169439"/>
                  <a:pt x="3751682" y="1058476"/>
                  <a:pt x="3902046" y="969999"/>
                </a:cubicBezTo>
                <a:cubicBezTo>
                  <a:pt x="4052410" y="881522"/>
                  <a:pt x="4137547" y="691108"/>
                  <a:pt x="4041392" y="683599"/>
                </a:cubicBezTo>
                <a:cubicBezTo>
                  <a:pt x="3945237" y="676090"/>
                  <a:pt x="3735866" y="783800"/>
                  <a:pt x="3469982" y="836923"/>
                </a:cubicBezTo>
                <a:cubicBezTo>
                  <a:pt x="3204098" y="890046"/>
                  <a:pt x="2833093" y="1020945"/>
                  <a:pt x="2446086" y="1002335"/>
                </a:cubicBezTo>
                <a:cubicBezTo>
                  <a:pt x="2059079" y="983725"/>
                  <a:pt x="1445503" y="820862"/>
                  <a:pt x="1147942" y="725262"/>
                </a:cubicBezTo>
                <a:cubicBezTo>
                  <a:pt x="850381" y="629662"/>
                  <a:pt x="830050" y="545727"/>
                  <a:pt x="660717" y="428733"/>
                </a:cubicBezTo>
                <a:cubicBezTo>
                  <a:pt x="491384" y="311739"/>
                  <a:pt x="396042" y="115078"/>
                  <a:pt x="300620" y="48652"/>
                </a:cubicBezTo>
                <a:cubicBezTo>
                  <a:pt x="205198" y="-17774"/>
                  <a:pt x="134366" y="-8306"/>
                  <a:pt x="88184" y="30179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 rot="20393632">
            <a:off x="5390263" y="2023477"/>
            <a:ext cx="5743856" cy="1430472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299208"/>
              <a:gd name="connsiteX1" fmla="*/ 375920 w 6085840"/>
              <a:gd name="connsiteY1" fmla="*/ 436880 h 1299208"/>
              <a:gd name="connsiteX2" fmla="*/ 812800 w 6085840"/>
              <a:gd name="connsiteY2" fmla="*/ 848360 h 1299208"/>
              <a:gd name="connsiteX3" fmla="*/ 1137920 w 6085840"/>
              <a:gd name="connsiteY3" fmla="*/ 1092200 h 1299208"/>
              <a:gd name="connsiteX4" fmla="*/ 1554480 w 6085840"/>
              <a:gd name="connsiteY4" fmla="*/ 1290320 h 1299208"/>
              <a:gd name="connsiteX5" fmla="*/ 3129310 w 6085840"/>
              <a:gd name="connsiteY5" fmla="*/ 1256270 h 1299208"/>
              <a:gd name="connsiteX6" fmla="*/ 4023360 w 6085840"/>
              <a:gd name="connsiteY6" fmla="*/ 1178560 h 1299208"/>
              <a:gd name="connsiteX7" fmla="*/ 5120640 w 6085840"/>
              <a:gd name="connsiteY7" fmla="*/ 721360 h 1299208"/>
              <a:gd name="connsiteX8" fmla="*/ 6085840 w 6085840"/>
              <a:gd name="connsiteY8" fmla="*/ 0 h 1299208"/>
              <a:gd name="connsiteX0" fmla="*/ 0 w 6085840"/>
              <a:gd name="connsiteY0" fmla="*/ 447040 h 1322978"/>
              <a:gd name="connsiteX1" fmla="*/ 375920 w 6085840"/>
              <a:gd name="connsiteY1" fmla="*/ 436880 h 1322978"/>
              <a:gd name="connsiteX2" fmla="*/ 812800 w 6085840"/>
              <a:gd name="connsiteY2" fmla="*/ 848360 h 1322978"/>
              <a:gd name="connsiteX3" fmla="*/ 1137920 w 6085840"/>
              <a:gd name="connsiteY3" fmla="*/ 1092200 h 1322978"/>
              <a:gd name="connsiteX4" fmla="*/ 1554480 w 6085840"/>
              <a:gd name="connsiteY4" fmla="*/ 1290320 h 1322978"/>
              <a:gd name="connsiteX5" fmla="*/ 3129310 w 6085840"/>
              <a:gd name="connsiteY5" fmla="*/ 1256270 h 1322978"/>
              <a:gd name="connsiteX6" fmla="*/ 4023360 w 6085840"/>
              <a:gd name="connsiteY6" fmla="*/ 1178560 h 1322978"/>
              <a:gd name="connsiteX7" fmla="*/ 5120640 w 6085840"/>
              <a:gd name="connsiteY7" fmla="*/ 721360 h 1322978"/>
              <a:gd name="connsiteX8" fmla="*/ 6085840 w 6085840"/>
              <a:gd name="connsiteY8" fmla="*/ 0 h 1322978"/>
              <a:gd name="connsiteX0" fmla="*/ 0 w 6085840"/>
              <a:gd name="connsiteY0" fmla="*/ 447040 h 1394599"/>
              <a:gd name="connsiteX1" fmla="*/ 375920 w 6085840"/>
              <a:gd name="connsiteY1" fmla="*/ 436880 h 1394599"/>
              <a:gd name="connsiteX2" fmla="*/ 812800 w 6085840"/>
              <a:gd name="connsiteY2" fmla="*/ 848360 h 1394599"/>
              <a:gd name="connsiteX3" fmla="*/ 1137920 w 6085840"/>
              <a:gd name="connsiteY3" fmla="*/ 1092200 h 1394599"/>
              <a:gd name="connsiteX4" fmla="*/ 1554480 w 6085840"/>
              <a:gd name="connsiteY4" fmla="*/ 1290320 h 1394599"/>
              <a:gd name="connsiteX5" fmla="*/ 3260883 w 6085840"/>
              <a:gd name="connsiteY5" fmla="*/ 1353614 h 1394599"/>
              <a:gd name="connsiteX6" fmla="*/ 4023360 w 6085840"/>
              <a:gd name="connsiteY6" fmla="*/ 1178560 h 1394599"/>
              <a:gd name="connsiteX7" fmla="*/ 5120640 w 6085840"/>
              <a:gd name="connsiteY7" fmla="*/ 721360 h 1394599"/>
              <a:gd name="connsiteX8" fmla="*/ 6085840 w 6085840"/>
              <a:gd name="connsiteY8" fmla="*/ 0 h 1394599"/>
              <a:gd name="connsiteX0" fmla="*/ 0 w 6085840"/>
              <a:gd name="connsiteY0" fmla="*/ 447040 h 1443123"/>
              <a:gd name="connsiteX1" fmla="*/ 375920 w 6085840"/>
              <a:gd name="connsiteY1" fmla="*/ 436880 h 1443123"/>
              <a:gd name="connsiteX2" fmla="*/ 812800 w 6085840"/>
              <a:gd name="connsiteY2" fmla="*/ 848360 h 1443123"/>
              <a:gd name="connsiteX3" fmla="*/ 1137920 w 6085840"/>
              <a:gd name="connsiteY3" fmla="*/ 1092200 h 1443123"/>
              <a:gd name="connsiteX4" fmla="*/ 2447461 w 6085840"/>
              <a:gd name="connsiteY4" fmla="*/ 1430333 h 1443123"/>
              <a:gd name="connsiteX5" fmla="*/ 3260883 w 6085840"/>
              <a:gd name="connsiteY5" fmla="*/ 1353614 h 1443123"/>
              <a:gd name="connsiteX6" fmla="*/ 4023360 w 6085840"/>
              <a:gd name="connsiteY6" fmla="*/ 1178560 h 1443123"/>
              <a:gd name="connsiteX7" fmla="*/ 5120640 w 6085840"/>
              <a:gd name="connsiteY7" fmla="*/ 721360 h 1443123"/>
              <a:gd name="connsiteX8" fmla="*/ 6085840 w 6085840"/>
              <a:gd name="connsiteY8" fmla="*/ 0 h 1443123"/>
              <a:gd name="connsiteX0" fmla="*/ 0 w 6085840"/>
              <a:gd name="connsiteY0" fmla="*/ 447040 h 1438232"/>
              <a:gd name="connsiteX1" fmla="*/ 375920 w 6085840"/>
              <a:gd name="connsiteY1" fmla="*/ 436880 h 1438232"/>
              <a:gd name="connsiteX2" fmla="*/ 812800 w 6085840"/>
              <a:gd name="connsiteY2" fmla="*/ 848360 h 1438232"/>
              <a:gd name="connsiteX3" fmla="*/ 1842794 w 6085840"/>
              <a:gd name="connsiteY3" fmla="*/ 1369905 h 1438232"/>
              <a:gd name="connsiteX4" fmla="*/ 2447461 w 6085840"/>
              <a:gd name="connsiteY4" fmla="*/ 1430333 h 1438232"/>
              <a:gd name="connsiteX5" fmla="*/ 3260883 w 6085840"/>
              <a:gd name="connsiteY5" fmla="*/ 1353614 h 1438232"/>
              <a:gd name="connsiteX6" fmla="*/ 4023360 w 6085840"/>
              <a:gd name="connsiteY6" fmla="*/ 1178560 h 1438232"/>
              <a:gd name="connsiteX7" fmla="*/ 5120640 w 6085840"/>
              <a:gd name="connsiteY7" fmla="*/ 721360 h 1438232"/>
              <a:gd name="connsiteX8" fmla="*/ 6085840 w 6085840"/>
              <a:gd name="connsiteY8" fmla="*/ 0 h 1438232"/>
              <a:gd name="connsiteX0" fmla="*/ 0 w 6085840"/>
              <a:gd name="connsiteY0" fmla="*/ 447040 h 1430472"/>
              <a:gd name="connsiteX1" fmla="*/ 375920 w 6085840"/>
              <a:gd name="connsiteY1" fmla="*/ 436880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6085840"/>
              <a:gd name="connsiteY0" fmla="*/ 447040 h 1430472"/>
              <a:gd name="connsiteX1" fmla="*/ 807582 w 6085840"/>
              <a:gd name="connsiteY1" fmla="*/ 1165373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5743856"/>
              <a:gd name="connsiteY0" fmla="*/ 1044346 h 1430472"/>
              <a:gd name="connsiteX1" fmla="*/ 465598 w 5743856"/>
              <a:gd name="connsiteY1" fmla="*/ 1165373 h 1430472"/>
              <a:gd name="connsiteX2" fmla="*/ 943366 w 5743856"/>
              <a:gd name="connsiteY2" fmla="*/ 1277076 h 1430472"/>
              <a:gd name="connsiteX3" fmla="*/ 1500810 w 5743856"/>
              <a:gd name="connsiteY3" fmla="*/ 1369905 h 1430472"/>
              <a:gd name="connsiteX4" fmla="*/ 2105477 w 5743856"/>
              <a:gd name="connsiteY4" fmla="*/ 1430333 h 1430472"/>
              <a:gd name="connsiteX5" fmla="*/ 2918899 w 5743856"/>
              <a:gd name="connsiteY5" fmla="*/ 1353614 h 1430472"/>
              <a:gd name="connsiteX6" fmla="*/ 3681376 w 5743856"/>
              <a:gd name="connsiteY6" fmla="*/ 1178560 h 1430472"/>
              <a:gd name="connsiteX7" fmla="*/ 4778656 w 5743856"/>
              <a:gd name="connsiteY7" fmla="*/ 721360 h 1430472"/>
              <a:gd name="connsiteX8" fmla="*/ 5743856 w 5743856"/>
              <a:gd name="connsiteY8" fmla="*/ 0 h 14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3856" h="1430472">
                <a:moveTo>
                  <a:pt x="0" y="1044346"/>
                </a:moveTo>
                <a:cubicBezTo>
                  <a:pt x="120226" y="1003706"/>
                  <a:pt x="308370" y="1126585"/>
                  <a:pt x="465598" y="1165373"/>
                </a:cubicBezTo>
                <a:cubicBezTo>
                  <a:pt x="622826" y="1204161"/>
                  <a:pt x="770831" y="1242987"/>
                  <a:pt x="943366" y="1277076"/>
                </a:cubicBezTo>
                <a:cubicBezTo>
                  <a:pt x="1115901" y="1311165"/>
                  <a:pt x="1307125" y="1344362"/>
                  <a:pt x="1500810" y="1369905"/>
                </a:cubicBezTo>
                <a:cubicBezTo>
                  <a:pt x="1694495" y="1395448"/>
                  <a:pt x="1869129" y="1433048"/>
                  <a:pt x="2105477" y="1430333"/>
                </a:cubicBezTo>
                <a:cubicBezTo>
                  <a:pt x="2341825" y="1427618"/>
                  <a:pt x="2656249" y="1395576"/>
                  <a:pt x="2918899" y="1353614"/>
                </a:cubicBezTo>
                <a:cubicBezTo>
                  <a:pt x="3181549" y="1311652"/>
                  <a:pt x="3371417" y="1283936"/>
                  <a:pt x="3681376" y="1178560"/>
                </a:cubicBezTo>
                <a:cubicBezTo>
                  <a:pt x="3991335" y="1073184"/>
                  <a:pt x="4434909" y="917787"/>
                  <a:pt x="4778656" y="721360"/>
                </a:cubicBezTo>
                <a:cubicBezTo>
                  <a:pt x="5122403" y="524933"/>
                  <a:pt x="5433129" y="262466"/>
                  <a:pt x="5743856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15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6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 rot="20336731">
            <a:off x="6635868" y="3809329"/>
            <a:ext cx="3185582" cy="380584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33350">
            <a:gradFill>
              <a:gsLst>
                <a:gs pos="0">
                  <a:srgbClr val="EB6961">
                    <a:alpha val="8000"/>
                  </a:srgbClr>
                </a:gs>
                <a:gs pos="51000">
                  <a:srgbClr val="B44A44">
                    <a:alpha val="81000"/>
                  </a:srgbClr>
                </a:gs>
                <a:gs pos="26000">
                  <a:srgbClr val="E3645D">
                    <a:alpha val="0"/>
                  </a:srgbClr>
                </a:gs>
                <a:gs pos="88000">
                  <a:srgbClr val="EB9893">
                    <a:alpha val="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3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圆角矩形 33"/>
          <p:cNvSpPr/>
          <p:nvPr/>
        </p:nvSpPr>
        <p:spPr>
          <a:xfrm rot="20597436">
            <a:off x="6148782" y="4050550"/>
            <a:ext cx="89247" cy="307728"/>
          </a:xfrm>
          <a:prstGeom prst="roundRect">
            <a:avLst/>
          </a:prstGeom>
          <a:solidFill>
            <a:srgbClr val="DA5543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3576430" flipV="1">
            <a:off x="6566143" y="4189216"/>
            <a:ext cx="316693" cy="176946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3576430" flipV="1">
            <a:off x="6478431" y="4192439"/>
            <a:ext cx="236894" cy="132360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3576430" flipV="1">
            <a:off x="6675063" y="4126295"/>
            <a:ext cx="403350" cy="225364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60"/>
          <p:cNvSpPr/>
          <p:nvPr/>
        </p:nvSpPr>
        <p:spPr>
          <a:xfrm rot="20449866" flipV="1">
            <a:off x="5751855" y="3416375"/>
            <a:ext cx="4177910" cy="353907"/>
          </a:xfrm>
          <a:custGeom>
            <a:avLst/>
            <a:gdLst>
              <a:gd name="connsiteX0" fmla="*/ 0 w 4502507"/>
              <a:gd name="connsiteY0" fmla="*/ 235633 h 471265"/>
              <a:gd name="connsiteX1" fmla="*/ 2251254 w 4502507"/>
              <a:gd name="connsiteY1" fmla="*/ 0 h 471265"/>
              <a:gd name="connsiteX2" fmla="*/ 4502508 w 4502507"/>
              <a:gd name="connsiteY2" fmla="*/ 235633 h 471265"/>
              <a:gd name="connsiteX3" fmla="*/ 2251254 w 4502507"/>
              <a:gd name="connsiteY3" fmla="*/ 471266 h 471265"/>
              <a:gd name="connsiteX4" fmla="*/ 0 w 4502507"/>
              <a:gd name="connsiteY4" fmla="*/ 235633 h 471265"/>
              <a:gd name="connsiteX0" fmla="*/ 0 w 3939727"/>
              <a:gd name="connsiteY0" fmla="*/ 533051 h 588166"/>
              <a:gd name="connsiteX1" fmla="*/ 1688473 w 3939727"/>
              <a:gd name="connsiteY1" fmla="*/ 9019 h 588166"/>
              <a:gd name="connsiteX2" fmla="*/ 3939727 w 3939727"/>
              <a:gd name="connsiteY2" fmla="*/ 244652 h 588166"/>
              <a:gd name="connsiteX3" fmla="*/ 1688473 w 3939727"/>
              <a:gd name="connsiteY3" fmla="*/ 480285 h 588166"/>
              <a:gd name="connsiteX4" fmla="*/ 0 w 3939727"/>
              <a:gd name="connsiteY4" fmla="*/ 533051 h 588166"/>
              <a:gd name="connsiteX0" fmla="*/ 851 w 3940578"/>
              <a:gd name="connsiteY0" fmla="*/ 370245 h 387536"/>
              <a:gd name="connsiteX1" fmla="*/ 1900819 w 3940578"/>
              <a:gd name="connsiteY1" fmla="*/ 52358 h 387536"/>
              <a:gd name="connsiteX2" fmla="*/ 3940578 w 3940578"/>
              <a:gd name="connsiteY2" fmla="*/ 81846 h 387536"/>
              <a:gd name="connsiteX3" fmla="*/ 1689324 w 3940578"/>
              <a:gd name="connsiteY3" fmla="*/ 317479 h 387536"/>
              <a:gd name="connsiteX4" fmla="*/ 851 w 3940578"/>
              <a:gd name="connsiteY4" fmla="*/ 370245 h 387536"/>
              <a:gd name="connsiteX0" fmla="*/ 827 w 3735233"/>
              <a:gd name="connsiteY0" fmla="*/ 317906 h 353907"/>
              <a:gd name="connsiteX1" fmla="*/ 1900795 w 3735233"/>
              <a:gd name="connsiteY1" fmla="*/ 19 h 353907"/>
              <a:gd name="connsiteX2" fmla="*/ 3735233 w 3735233"/>
              <a:gd name="connsiteY2" fmla="*/ 305254 h 353907"/>
              <a:gd name="connsiteX3" fmla="*/ 1689300 w 3735233"/>
              <a:gd name="connsiteY3" fmla="*/ 265140 h 353907"/>
              <a:gd name="connsiteX4" fmla="*/ 827 w 3735233"/>
              <a:gd name="connsiteY4" fmla="*/ 317906 h 3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5233" h="353907">
                <a:moveTo>
                  <a:pt x="827" y="317906"/>
                </a:moveTo>
                <a:cubicBezTo>
                  <a:pt x="36076" y="273719"/>
                  <a:pt x="1278394" y="2128"/>
                  <a:pt x="1900795" y="19"/>
                </a:cubicBezTo>
                <a:cubicBezTo>
                  <a:pt x="2523196" y="-2090"/>
                  <a:pt x="3735233" y="175117"/>
                  <a:pt x="3735233" y="305254"/>
                </a:cubicBezTo>
                <a:cubicBezTo>
                  <a:pt x="3735233" y="435391"/>
                  <a:pt x="2311701" y="263031"/>
                  <a:pt x="1689300" y="265140"/>
                </a:cubicBezTo>
                <a:cubicBezTo>
                  <a:pt x="1066899" y="267249"/>
                  <a:pt x="-34422" y="362093"/>
                  <a:pt x="827" y="317906"/>
                </a:cubicBezTo>
                <a:close/>
              </a:path>
            </a:pathLst>
          </a:custGeom>
          <a:solidFill>
            <a:srgbClr val="DA5543">
              <a:alpha val="60000"/>
            </a:srgb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任意多边形 38"/>
          <p:cNvSpPr/>
          <p:nvPr/>
        </p:nvSpPr>
        <p:spPr>
          <a:xfrm>
            <a:off x="10090915" y="1860142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 rot="1414237">
            <a:off x="9939477" y="1993358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101331" flipV="1">
            <a:off x="10474628" y="2009656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2112404" flipV="1">
            <a:off x="3339735" y="3238069"/>
            <a:ext cx="893887" cy="345047"/>
          </a:xfrm>
          <a:prstGeom prst="ellipse">
            <a:avLst/>
          </a:prstGeom>
          <a:solidFill>
            <a:srgbClr val="F1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3" name="组合 42"/>
          <p:cNvGrpSpPr/>
          <p:nvPr/>
        </p:nvGrpSpPr>
        <p:grpSpPr>
          <a:xfrm>
            <a:off x="9267242" y="2276939"/>
            <a:ext cx="737165" cy="512324"/>
            <a:chOff x="8326197" y="2889645"/>
            <a:chExt cx="737165" cy="512324"/>
          </a:xfrm>
        </p:grpSpPr>
        <p:sp>
          <p:nvSpPr>
            <p:cNvPr id="44" name="椭圆 43"/>
            <p:cNvSpPr/>
            <p:nvPr/>
          </p:nvSpPr>
          <p:spPr>
            <a:xfrm rot="19288579" flipV="1">
              <a:off x="8616985" y="2889645"/>
              <a:ext cx="446377" cy="169841"/>
            </a:xfrm>
            <a:prstGeom prst="ellipse">
              <a:avLst/>
            </a:prstGeom>
            <a:solidFill>
              <a:srgbClr val="E0594B">
                <a:alpha val="61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椭圆 44"/>
            <p:cNvSpPr/>
            <p:nvPr/>
          </p:nvSpPr>
          <p:spPr>
            <a:xfrm rot="19288579" flipV="1">
              <a:off x="8475231" y="3062123"/>
              <a:ext cx="338758" cy="164836"/>
            </a:xfrm>
            <a:prstGeom prst="ellipse">
              <a:avLst/>
            </a:prstGeom>
            <a:solidFill>
              <a:srgbClr val="DA5543"/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45"/>
            <p:cNvSpPr/>
            <p:nvPr/>
          </p:nvSpPr>
          <p:spPr>
            <a:xfrm rot="19288579" flipV="1">
              <a:off x="8326197" y="3225023"/>
              <a:ext cx="316693" cy="176946"/>
            </a:xfrm>
            <a:prstGeom prst="ellipse">
              <a:avLst/>
            </a:prstGeom>
            <a:solidFill>
              <a:srgbClr val="DA5543">
                <a:alpha val="63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7" name="椭圆 46"/>
          <p:cNvSpPr/>
          <p:nvPr/>
        </p:nvSpPr>
        <p:spPr>
          <a:xfrm rot="256410" flipV="1">
            <a:off x="10365313" y="2001385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20315767" flipV="1">
            <a:off x="10231618" y="2004352"/>
            <a:ext cx="446377" cy="214212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任意多边形 48"/>
          <p:cNvSpPr/>
          <p:nvPr/>
        </p:nvSpPr>
        <p:spPr>
          <a:xfrm rot="21202002">
            <a:off x="10446641" y="2184567"/>
            <a:ext cx="305486" cy="81385"/>
          </a:xfrm>
          <a:custGeom>
            <a:avLst/>
            <a:gdLst>
              <a:gd name="connsiteX0" fmla="*/ 0 w 281940"/>
              <a:gd name="connsiteY0" fmla="*/ 46672 h 158432"/>
              <a:gd name="connsiteX1" fmla="*/ 0 w 281940"/>
              <a:gd name="connsiteY1" fmla="*/ 46672 h 158432"/>
              <a:gd name="connsiteX2" fmla="*/ 12700 w 281940"/>
              <a:gd name="connsiteY2" fmla="*/ 87312 h 158432"/>
              <a:gd name="connsiteX3" fmla="*/ 20320 w 281940"/>
              <a:gd name="connsiteY3" fmla="*/ 115252 h 158432"/>
              <a:gd name="connsiteX4" fmla="*/ 35560 w 281940"/>
              <a:gd name="connsiteY4" fmla="*/ 138112 h 158432"/>
              <a:gd name="connsiteX5" fmla="*/ 45720 w 281940"/>
              <a:gd name="connsiteY5" fmla="*/ 153352 h 158432"/>
              <a:gd name="connsiteX6" fmla="*/ 60960 w 281940"/>
              <a:gd name="connsiteY6" fmla="*/ 158432 h 158432"/>
              <a:gd name="connsiteX7" fmla="*/ 93980 w 281940"/>
              <a:gd name="connsiteY7" fmla="*/ 155892 h 158432"/>
              <a:gd name="connsiteX8" fmla="*/ 111760 w 281940"/>
              <a:gd name="connsiteY8" fmla="*/ 138112 h 158432"/>
              <a:gd name="connsiteX9" fmla="*/ 114300 w 281940"/>
              <a:gd name="connsiteY9" fmla="*/ 127952 h 158432"/>
              <a:gd name="connsiteX10" fmla="*/ 124460 w 281940"/>
              <a:gd name="connsiteY10" fmla="*/ 112712 h 158432"/>
              <a:gd name="connsiteX11" fmla="*/ 129540 w 281940"/>
              <a:gd name="connsiteY11" fmla="*/ 97472 h 158432"/>
              <a:gd name="connsiteX12" fmla="*/ 124460 w 281940"/>
              <a:gd name="connsiteY12" fmla="*/ 77152 h 158432"/>
              <a:gd name="connsiteX13" fmla="*/ 226060 w 281940"/>
              <a:gd name="connsiteY13" fmla="*/ 74612 h 158432"/>
              <a:gd name="connsiteX14" fmla="*/ 233680 w 281940"/>
              <a:gd name="connsiteY14" fmla="*/ 72072 h 158432"/>
              <a:gd name="connsiteX15" fmla="*/ 243840 w 281940"/>
              <a:gd name="connsiteY15" fmla="*/ 69532 h 158432"/>
              <a:gd name="connsiteX16" fmla="*/ 259080 w 281940"/>
              <a:gd name="connsiteY16" fmla="*/ 66992 h 158432"/>
              <a:gd name="connsiteX17" fmla="*/ 281940 w 281940"/>
              <a:gd name="connsiteY17" fmla="*/ 61912 h 158432"/>
              <a:gd name="connsiteX18" fmla="*/ 276860 w 281940"/>
              <a:gd name="connsiteY18" fmla="*/ 54292 h 158432"/>
              <a:gd name="connsiteX19" fmla="*/ 256540 w 281940"/>
              <a:gd name="connsiteY19" fmla="*/ 44132 h 158432"/>
              <a:gd name="connsiteX20" fmla="*/ 246380 w 281940"/>
              <a:gd name="connsiteY20" fmla="*/ 39052 h 158432"/>
              <a:gd name="connsiteX21" fmla="*/ 154940 w 281940"/>
              <a:gd name="connsiteY21" fmla="*/ 36512 h 158432"/>
              <a:gd name="connsiteX22" fmla="*/ 157480 w 281940"/>
              <a:gd name="connsiteY22" fmla="*/ 13652 h 158432"/>
              <a:gd name="connsiteX23" fmla="*/ 154940 w 281940"/>
              <a:gd name="connsiteY23" fmla="*/ 952 h 158432"/>
              <a:gd name="connsiteX24" fmla="*/ 129540 w 281940"/>
              <a:gd name="connsiteY24" fmla="*/ 3492 h 158432"/>
              <a:gd name="connsiteX25" fmla="*/ 109220 w 281940"/>
              <a:gd name="connsiteY25" fmla="*/ 13652 h 158432"/>
              <a:gd name="connsiteX26" fmla="*/ 101600 w 281940"/>
              <a:gd name="connsiteY26" fmla="*/ 21272 h 158432"/>
              <a:gd name="connsiteX27" fmla="*/ 88900 w 281940"/>
              <a:gd name="connsiteY27" fmla="*/ 23812 h 158432"/>
              <a:gd name="connsiteX28" fmla="*/ 81280 w 281940"/>
              <a:gd name="connsiteY28" fmla="*/ 26352 h 158432"/>
              <a:gd name="connsiteX29" fmla="*/ 53340 w 281940"/>
              <a:gd name="connsiteY29" fmla="*/ 28892 h 158432"/>
              <a:gd name="connsiteX30" fmla="*/ 35560 w 281940"/>
              <a:gd name="connsiteY30" fmla="*/ 31432 h 158432"/>
              <a:gd name="connsiteX31" fmla="*/ 20320 w 281940"/>
              <a:gd name="connsiteY31" fmla="*/ 36512 h 158432"/>
              <a:gd name="connsiteX32" fmla="*/ 10160 w 281940"/>
              <a:gd name="connsiteY32" fmla="*/ 51752 h 158432"/>
              <a:gd name="connsiteX33" fmla="*/ 0 w 281940"/>
              <a:gd name="connsiteY33" fmla="*/ 46672 h 15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40" h="158432">
                <a:moveTo>
                  <a:pt x="0" y="46672"/>
                </a:moveTo>
                <a:lnTo>
                  <a:pt x="0" y="46672"/>
                </a:lnTo>
                <a:cubicBezTo>
                  <a:pt x="4444" y="91108"/>
                  <a:pt x="-3110" y="55692"/>
                  <a:pt x="12700" y="87312"/>
                </a:cubicBezTo>
                <a:cubicBezTo>
                  <a:pt x="28520" y="118952"/>
                  <a:pt x="9172" y="87381"/>
                  <a:pt x="20320" y="115252"/>
                </a:cubicBezTo>
                <a:cubicBezTo>
                  <a:pt x="23119" y="122251"/>
                  <a:pt x="30979" y="132004"/>
                  <a:pt x="35560" y="138112"/>
                </a:cubicBezTo>
                <a:cubicBezTo>
                  <a:pt x="37947" y="145272"/>
                  <a:pt x="37936" y="149028"/>
                  <a:pt x="45720" y="153352"/>
                </a:cubicBezTo>
                <a:cubicBezTo>
                  <a:pt x="50401" y="155953"/>
                  <a:pt x="60960" y="158432"/>
                  <a:pt x="60960" y="158432"/>
                </a:cubicBezTo>
                <a:lnTo>
                  <a:pt x="93980" y="155892"/>
                </a:lnTo>
                <a:cubicBezTo>
                  <a:pt x="101762" y="152779"/>
                  <a:pt x="111760" y="138112"/>
                  <a:pt x="111760" y="138112"/>
                </a:cubicBezTo>
                <a:cubicBezTo>
                  <a:pt x="112607" y="134725"/>
                  <a:pt x="112739" y="131074"/>
                  <a:pt x="114300" y="127952"/>
                </a:cubicBezTo>
                <a:cubicBezTo>
                  <a:pt x="117030" y="122491"/>
                  <a:pt x="122529" y="118504"/>
                  <a:pt x="124460" y="112712"/>
                </a:cubicBezTo>
                <a:lnTo>
                  <a:pt x="129540" y="97472"/>
                </a:lnTo>
                <a:cubicBezTo>
                  <a:pt x="127847" y="90699"/>
                  <a:pt x="117666" y="78761"/>
                  <a:pt x="124460" y="77152"/>
                </a:cubicBezTo>
                <a:cubicBezTo>
                  <a:pt x="157425" y="69344"/>
                  <a:pt x="192219" y="76186"/>
                  <a:pt x="226060" y="74612"/>
                </a:cubicBezTo>
                <a:cubicBezTo>
                  <a:pt x="228735" y="74488"/>
                  <a:pt x="231106" y="72808"/>
                  <a:pt x="233680" y="72072"/>
                </a:cubicBezTo>
                <a:cubicBezTo>
                  <a:pt x="237037" y="71113"/>
                  <a:pt x="240417" y="70217"/>
                  <a:pt x="243840" y="69532"/>
                </a:cubicBezTo>
                <a:cubicBezTo>
                  <a:pt x="248890" y="68522"/>
                  <a:pt x="254013" y="67913"/>
                  <a:pt x="259080" y="66992"/>
                </a:cubicBezTo>
                <a:cubicBezTo>
                  <a:pt x="270904" y="64842"/>
                  <a:pt x="271068" y="64630"/>
                  <a:pt x="281940" y="61912"/>
                </a:cubicBezTo>
                <a:cubicBezTo>
                  <a:pt x="280247" y="59372"/>
                  <a:pt x="279178" y="56279"/>
                  <a:pt x="276860" y="54292"/>
                </a:cubicBezTo>
                <a:cubicBezTo>
                  <a:pt x="265820" y="44829"/>
                  <a:pt x="266698" y="48485"/>
                  <a:pt x="256540" y="44132"/>
                </a:cubicBezTo>
                <a:cubicBezTo>
                  <a:pt x="253060" y="42640"/>
                  <a:pt x="250156" y="39335"/>
                  <a:pt x="246380" y="39052"/>
                </a:cubicBezTo>
                <a:cubicBezTo>
                  <a:pt x="215974" y="36772"/>
                  <a:pt x="185420" y="37359"/>
                  <a:pt x="154940" y="36512"/>
                </a:cubicBezTo>
                <a:cubicBezTo>
                  <a:pt x="155787" y="28892"/>
                  <a:pt x="157480" y="21319"/>
                  <a:pt x="157480" y="13652"/>
                </a:cubicBezTo>
                <a:cubicBezTo>
                  <a:pt x="157480" y="9335"/>
                  <a:pt x="158997" y="2427"/>
                  <a:pt x="154940" y="952"/>
                </a:cubicBezTo>
                <a:cubicBezTo>
                  <a:pt x="146943" y="-1956"/>
                  <a:pt x="138007" y="2645"/>
                  <a:pt x="129540" y="3492"/>
                </a:cubicBezTo>
                <a:cubicBezTo>
                  <a:pt x="120164" y="6617"/>
                  <a:pt x="118817" y="6454"/>
                  <a:pt x="109220" y="13652"/>
                </a:cubicBezTo>
                <a:cubicBezTo>
                  <a:pt x="106346" y="15807"/>
                  <a:pt x="104813" y="19666"/>
                  <a:pt x="101600" y="21272"/>
                </a:cubicBezTo>
                <a:cubicBezTo>
                  <a:pt x="97739" y="23203"/>
                  <a:pt x="93088" y="22765"/>
                  <a:pt x="88900" y="23812"/>
                </a:cubicBezTo>
                <a:cubicBezTo>
                  <a:pt x="86303" y="24461"/>
                  <a:pt x="83930" y="25973"/>
                  <a:pt x="81280" y="26352"/>
                </a:cubicBezTo>
                <a:cubicBezTo>
                  <a:pt x="72022" y="27675"/>
                  <a:pt x="62635" y="27859"/>
                  <a:pt x="53340" y="28892"/>
                </a:cubicBezTo>
                <a:cubicBezTo>
                  <a:pt x="47390" y="29553"/>
                  <a:pt x="41487" y="30585"/>
                  <a:pt x="35560" y="31432"/>
                </a:cubicBezTo>
                <a:cubicBezTo>
                  <a:pt x="30480" y="33125"/>
                  <a:pt x="23290" y="32057"/>
                  <a:pt x="20320" y="36512"/>
                </a:cubicBezTo>
                <a:lnTo>
                  <a:pt x="10160" y="51752"/>
                </a:lnTo>
                <a:lnTo>
                  <a:pt x="0" y="46672"/>
                </a:lnTo>
                <a:close/>
              </a:path>
            </a:pathLst>
          </a:custGeom>
          <a:solidFill>
            <a:srgbClr val="CD4D35">
              <a:alpha val="51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任意多边形 49"/>
          <p:cNvSpPr/>
          <p:nvPr/>
        </p:nvSpPr>
        <p:spPr>
          <a:xfrm rot="150162">
            <a:off x="10071195" y="1973196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122 w 790216"/>
              <a:gd name="connsiteY6" fmla="*/ 485214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3412 w 790216"/>
              <a:gd name="connsiteY6" fmla="*/ 485463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8915" y="493718"/>
                  <a:pt x="533412" y="485463"/>
                </a:cubicBezTo>
                <a:cubicBezTo>
                  <a:pt x="527909" y="477208"/>
                  <a:pt x="579869" y="426946"/>
                  <a:pt x="603353" y="389275"/>
                </a:cubicBezTo>
                <a:cubicBezTo>
                  <a:pt x="626837" y="351604"/>
                  <a:pt x="704688" y="268009"/>
                  <a:pt x="674314" y="259436"/>
                </a:cubicBezTo>
                <a:cubicBezTo>
                  <a:pt x="643940" y="250864"/>
                  <a:pt x="513948" y="273990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51119">
                  <a:alpha val="0"/>
                </a:srgbClr>
              </a:gs>
              <a:gs pos="82000">
                <a:srgbClr val="CF8122"/>
              </a:gs>
              <a:gs pos="51000">
                <a:srgbClr val="E36140">
                  <a:alpha val="5000"/>
                </a:srgbClr>
              </a:gs>
            </a:gsLst>
            <a:lin ang="2880000" scaled="0"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1" name="椭圆 50"/>
          <p:cNvSpPr/>
          <p:nvPr/>
        </p:nvSpPr>
        <p:spPr>
          <a:xfrm rot="815672" flipV="1">
            <a:off x="4807286" y="3896884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815672" flipV="1">
            <a:off x="4584283" y="3814702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815672" flipV="1">
            <a:off x="5464916" y="4024772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14902865" flipV="1">
            <a:off x="5702569" y="4085802"/>
            <a:ext cx="531140" cy="160342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椭圆 54"/>
          <p:cNvSpPr/>
          <p:nvPr/>
        </p:nvSpPr>
        <p:spPr>
          <a:xfrm rot="14902865" flipV="1">
            <a:off x="5595098" y="4140666"/>
            <a:ext cx="534577" cy="128676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矩形 81"/>
          <p:cNvSpPr/>
          <p:nvPr/>
        </p:nvSpPr>
        <p:spPr>
          <a:xfrm>
            <a:off x="10595141" y="2431390"/>
            <a:ext cx="145689" cy="150542"/>
          </a:xfrm>
          <a:custGeom>
            <a:avLst/>
            <a:gdLst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9055 h 59055"/>
              <a:gd name="connsiteX4" fmla="*/ 0 w 74542"/>
              <a:gd name="connsiteY4" fmla="*/ 0 h 59055"/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0 w 74542"/>
              <a:gd name="connsiteY4" fmla="*/ 0 h 59055"/>
              <a:gd name="connsiteX0" fmla="*/ 5715 w 74542"/>
              <a:gd name="connsiteY0" fmla="*/ 762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5715 w 74542"/>
              <a:gd name="connsiteY4" fmla="*/ 7620 h 59055"/>
              <a:gd name="connsiteX0" fmla="*/ 5715 w 74542"/>
              <a:gd name="connsiteY0" fmla="*/ 5715 h 57150"/>
              <a:gd name="connsiteX1" fmla="*/ 23107 w 74542"/>
              <a:gd name="connsiteY1" fmla="*/ 0 h 57150"/>
              <a:gd name="connsiteX2" fmla="*/ 74542 w 74542"/>
              <a:gd name="connsiteY2" fmla="*/ 57150 h 57150"/>
              <a:gd name="connsiteX3" fmla="*/ 0 w 74542"/>
              <a:gd name="connsiteY3" fmla="*/ 53340 h 57150"/>
              <a:gd name="connsiteX4" fmla="*/ 5715 w 74542"/>
              <a:gd name="connsiteY4" fmla="*/ 5715 h 57150"/>
              <a:gd name="connsiteX0" fmla="*/ 5715 w 76447"/>
              <a:gd name="connsiteY0" fmla="*/ 5715 h 53340"/>
              <a:gd name="connsiteX1" fmla="*/ 23107 w 76447"/>
              <a:gd name="connsiteY1" fmla="*/ 0 h 53340"/>
              <a:gd name="connsiteX2" fmla="*/ 76447 w 76447"/>
              <a:gd name="connsiteY2" fmla="*/ 32385 h 53340"/>
              <a:gd name="connsiteX3" fmla="*/ 0 w 76447"/>
              <a:gd name="connsiteY3" fmla="*/ 53340 h 53340"/>
              <a:gd name="connsiteX4" fmla="*/ 5715 w 76447"/>
              <a:gd name="connsiteY4" fmla="*/ 5715 h 53340"/>
              <a:gd name="connsiteX0" fmla="*/ 0 w 70732"/>
              <a:gd name="connsiteY0" fmla="*/ 5715 h 51435"/>
              <a:gd name="connsiteX1" fmla="*/ 17392 w 70732"/>
              <a:gd name="connsiteY1" fmla="*/ 0 h 51435"/>
              <a:gd name="connsiteX2" fmla="*/ 70732 w 70732"/>
              <a:gd name="connsiteY2" fmla="*/ 32385 h 51435"/>
              <a:gd name="connsiteX3" fmla="*/ 5715 w 70732"/>
              <a:gd name="connsiteY3" fmla="*/ 51435 h 51435"/>
              <a:gd name="connsiteX4" fmla="*/ 0 w 70732"/>
              <a:gd name="connsiteY4" fmla="*/ 5715 h 51435"/>
              <a:gd name="connsiteX0" fmla="*/ 0 w 65017"/>
              <a:gd name="connsiteY0" fmla="*/ 5715 h 51435"/>
              <a:gd name="connsiteX1" fmla="*/ 17392 w 65017"/>
              <a:gd name="connsiteY1" fmla="*/ 0 h 51435"/>
              <a:gd name="connsiteX2" fmla="*/ 65017 w 65017"/>
              <a:gd name="connsiteY2" fmla="*/ 30480 h 51435"/>
              <a:gd name="connsiteX3" fmla="*/ 5715 w 65017"/>
              <a:gd name="connsiteY3" fmla="*/ 51435 h 51435"/>
              <a:gd name="connsiteX4" fmla="*/ 0 w 65017"/>
              <a:gd name="connsiteY4" fmla="*/ 5715 h 51435"/>
              <a:gd name="connsiteX0" fmla="*/ 0 w 55492"/>
              <a:gd name="connsiteY0" fmla="*/ 5715 h 51435"/>
              <a:gd name="connsiteX1" fmla="*/ 17392 w 55492"/>
              <a:gd name="connsiteY1" fmla="*/ 0 h 51435"/>
              <a:gd name="connsiteX2" fmla="*/ 55492 w 55492"/>
              <a:gd name="connsiteY2" fmla="*/ 32385 h 51435"/>
              <a:gd name="connsiteX3" fmla="*/ 5715 w 55492"/>
              <a:gd name="connsiteY3" fmla="*/ 51435 h 51435"/>
              <a:gd name="connsiteX4" fmla="*/ 0 w 55492"/>
              <a:gd name="connsiteY4" fmla="*/ 5715 h 51435"/>
              <a:gd name="connsiteX0" fmla="*/ 0 w 49777"/>
              <a:gd name="connsiteY0" fmla="*/ 5715 h 51435"/>
              <a:gd name="connsiteX1" fmla="*/ 17392 w 49777"/>
              <a:gd name="connsiteY1" fmla="*/ 0 h 51435"/>
              <a:gd name="connsiteX2" fmla="*/ 49777 w 49777"/>
              <a:gd name="connsiteY2" fmla="*/ 28575 h 51435"/>
              <a:gd name="connsiteX3" fmla="*/ 5715 w 49777"/>
              <a:gd name="connsiteY3" fmla="*/ 51435 h 51435"/>
              <a:gd name="connsiteX4" fmla="*/ 0 w 49777"/>
              <a:gd name="connsiteY4" fmla="*/ 5715 h 5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77" h="51435">
                <a:moveTo>
                  <a:pt x="0" y="5715"/>
                </a:moveTo>
                <a:lnTo>
                  <a:pt x="17392" y="0"/>
                </a:lnTo>
                <a:lnTo>
                  <a:pt x="49777" y="28575"/>
                </a:lnTo>
                <a:lnTo>
                  <a:pt x="5715" y="51435"/>
                </a:lnTo>
                <a:lnTo>
                  <a:pt x="0" y="5715"/>
                </a:ln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97820"/>
              </a:gs>
            </a:gsLst>
            <a:lin ang="8400000" scaled="0"/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任意多边形 56"/>
          <p:cNvSpPr/>
          <p:nvPr/>
        </p:nvSpPr>
        <p:spPr>
          <a:xfrm>
            <a:off x="2642476" y="2868483"/>
            <a:ext cx="681943" cy="1002747"/>
          </a:xfrm>
          <a:custGeom>
            <a:avLst/>
            <a:gdLst>
              <a:gd name="connsiteX0" fmla="*/ 16527 w 728817"/>
              <a:gd name="connsiteY0" fmla="*/ 985623 h 1037838"/>
              <a:gd name="connsiteX1" fmla="*/ 331487 w 728817"/>
              <a:gd name="connsiteY1" fmla="*/ 690983 h 1037838"/>
              <a:gd name="connsiteX2" fmla="*/ 473727 w 728817"/>
              <a:gd name="connsiteY2" fmla="*/ 436983 h 1037838"/>
              <a:gd name="connsiteX3" fmla="*/ 727727 w 728817"/>
              <a:gd name="connsiteY3" fmla="*/ 103 h 1037838"/>
              <a:gd name="connsiteX4" fmla="*/ 565167 w 728817"/>
              <a:gd name="connsiteY4" fmla="*/ 477623 h 1037838"/>
              <a:gd name="connsiteX5" fmla="*/ 555007 w 728817"/>
              <a:gd name="connsiteY5" fmla="*/ 538583 h 1037838"/>
              <a:gd name="connsiteX6" fmla="*/ 331487 w 728817"/>
              <a:gd name="connsiteY6" fmla="*/ 762103 h 1037838"/>
              <a:gd name="connsiteX7" fmla="*/ 179087 w 728817"/>
              <a:gd name="connsiteY7" fmla="*/ 1016103 h 1037838"/>
              <a:gd name="connsiteX8" fmla="*/ 57167 w 728817"/>
              <a:gd name="connsiteY8" fmla="*/ 1016103 h 1037838"/>
              <a:gd name="connsiteX9" fmla="*/ 16527 w 728817"/>
              <a:gd name="connsiteY9" fmla="*/ 985623 h 1037838"/>
              <a:gd name="connsiteX0" fmla="*/ 16527 w 653337"/>
              <a:gd name="connsiteY0" fmla="*/ 950074 h 1002289"/>
              <a:gd name="connsiteX1" fmla="*/ 331487 w 653337"/>
              <a:gd name="connsiteY1" fmla="*/ 655434 h 1002289"/>
              <a:gd name="connsiteX2" fmla="*/ 473727 w 653337"/>
              <a:gd name="connsiteY2" fmla="*/ 401434 h 1002289"/>
              <a:gd name="connsiteX3" fmla="*/ 651527 w 653337"/>
              <a:gd name="connsiteY3" fmla="*/ 114 h 1002289"/>
              <a:gd name="connsiteX4" fmla="*/ 565167 w 653337"/>
              <a:gd name="connsiteY4" fmla="*/ 442074 h 1002289"/>
              <a:gd name="connsiteX5" fmla="*/ 555007 w 653337"/>
              <a:gd name="connsiteY5" fmla="*/ 503034 h 1002289"/>
              <a:gd name="connsiteX6" fmla="*/ 331487 w 653337"/>
              <a:gd name="connsiteY6" fmla="*/ 726554 h 1002289"/>
              <a:gd name="connsiteX7" fmla="*/ 179087 w 653337"/>
              <a:gd name="connsiteY7" fmla="*/ 980554 h 1002289"/>
              <a:gd name="connsiteX8" fmla="*/ 57167 w 653337"/>
              <a:gd name="connsiteY8" fmla="*/ 980554 h 1002289"/>
              <a:gd name="connsiteX9" fmla="*/ 16527 w 653337"/>
              <a:gd name="connsiteY9" fmla="*/ 950074 h 1002289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2282"/>
              <a:gd name="connsiteY0" fmla="*/ 950070 h 1002285"/>
              <a:gd name="connsiteX1" fmla="*/ 331487 w 652282"/>
              <a:gd name="connsiteY1" fmla="*/ 594470 h 1002285"/>
              <a:gd name="connsiteX2" fmla="*/ 509287 w 652282"/>
              <a:gd name="connsiteY2" fmla="*/ 401430 h 1002285"/>
              <a:gd name="connsiteX3" fmla="*/ 651527 w 652282"/>
              <a:gd name="connsiteY3" fmla="*/ 110 h 1002285"/>
              <a:gd name="connsiteX4" fmla="*/ 565167 w 652282"/>
              <a:gd name="connsiteY4" fmla="*/ 442070 h 1002285"/>
              <a:gd name="connsiteX5" fmla="*/ 555007 w 652282"/>
              <a:gd name="connsiteY5" fmla="*/ 503030 h 1002285"/>
              <a:gd name="connsiteX6" fmla="*/ 331487 w 652282"/>
              <a:gd name="connsiteY6" fmla="*/ 726550 h 1002285"/>
              <a:gd name="connsiteX7" fmla="*/ 179087 w 652282"/>
              <a:gd name="connsiteY7" fmla="*/ 980550 h 1002285"/>
              <a:gd name="connsiteX8" fmla="*/ 57167 w 652282"/>
              <a:gd name="connsiteY8" fmla="*/ 980550 h 1002285"/>
              <a:gd name="connsiteX9" fmla="*/ 16527 w 652282"/>
              <a:gd name="connsiteY9" fmla="*/ 950070 h 1002285"/>
              <a:gd name="connsiteX0" fmla="*/ 13738 w 674893"/>
              <a:gd name="connsiteY0" fmla="*/ 950070 h 1000545"/>
              <a:gd name="connsiteX1" fmla="*/ 354098 w 674893"/>
              <a:gd name="connsiteY1" fmla="*/ 594470 h 1000545"/>
              <a:gd name="connsiteX2" fmla="*/ 531898 w 674893"/>
              <a:gd name="connsiteY2" fmla="*/ 401430 h 1000545"/>
              <a:gd name="connsiteX3" fmla="*/ 674138 w 674893"/>
              <a:gd name="connsiteY3" fmla="*/ 110 h 1000545"/>
              <a:gd name="connsiteX4" fmla="*/ 587778 w 674893"/>
              <a:gd name="connsiteY4" fmla="*/ 442070 h 1000545"/>
              <a:gd name="connsiteX5" fmla="*/ 577618 w 674893"/>
              <a:gd name="connsiteY5" fmla="*/ 503030 h 1000545"/>
              <a:gd name="connsiteX6" fmla="*/ 354098 w 674893"/>
              <a:gd name="connsiteY6" fmla="*/ 726550 h 1000545"/>
              <a:gd name="connsiteX7" fmla="*/ 201698 w 674893"/>
              <a:gd name="connsiteY7" fmla="*/ 980550 h 1000545"/>
              <a:gd name="connsiteX8" fmla="*/ 79778 w 674893"/>
              <a:gd name="connsiteY8" fmla="*/ 980550 h 1000545"/>
              <a:gd name="connsiteX9" fmla="*/ 13738 w 674893"/>
              <a:gd name="connsiteY9" fmla="*/ 950070 h 1000545"/>
              <a:gd name="connsiteX0" fmla="*/ 13738 w 675777"/>
              <a:gd name="connsiteY0" fmla="*/ 950100 h 1000575"/>
              <a:gd name="connsiteX1" fmla="*/ 354098 w 675777"/>
              <a:gd name="connsiteY1" fmla="*/ 594500 h 1000575"/>
              <a:gd name="connsiteX2" fmla="*/ 501418 w 675777"/>
              <a:gd name="connsiteY2" fmla="*/ 396380 h 1000575"/>
              <a:gd name="connsiteX3" fmla="*/ 674138 w 675777"/>
              <a:gd name="connsiteY3" fmla="*/ 140 h 1000575"/>
              <a:gd name="connsiteX4" fmla="*/ 587778 w 675777"/>
              <a:gd name="connsiteY4" fmla="*/ 442100 h 1000575"/>
              <a:gd name="connsiteX5" fmla="*/ 577618 w 675777"/>
              <a:gd name="connsiteY5" fmla="*/ 503060 h 1000575"/>
              <a:gd name="connsiteX6" fmla="*/ 354098 w 675777"/>
              <a:gd name="connsiteY6" fmla="*/ 726580 h 1000575"/>
              <a:gd name="connsiteX7" fmla="*/ 201698 w 675777"/>
              <a:gd name="connsiteY7" fmla="*/ 980580 h 1000575"/>
              <a:gd name="connsiteX8" fmla="*/ 79778 w 675777"/>
              <a:gd name="connsiteY8" fmla="*/ 980580 h 1000575"/>
              <a:gd name="connsiteX9" fmla="*/ 13738 w 675777"/>
              <a:gd name="connsiteY9" fmla="*/ 950100 h 1000575"/>
              <a:gd name="connsiteX0" fmla="*/ 13738 w 675777"/>
              <a:gd name="connsiteY0" fmla="*/ 950094 h 1000569"/>
              <a:gd name="connsiteX1" fmla="*/ 354098 w 675777"/>
              <a:gd name="connsiteY1" fmla="*/ 594494 h 1000569"/>
              <a:gd name="connsiteX2" fmla="*/ 501418 w 675777"/>
              <a:gd name="connsiteY2" fmla="*/ 396374 h 1000569"/>
              <a:gd name="connsiteX3" fmla="*/ 674138 w 675777"/>
              <a:gd name="connsiteY3" fmla="*/ 134 h 1000569"/>
              <a:gd name="connsiteX4" fmla="*/ 587778 w 675777"/>
              <a:gd name="connsiteY4" fmla="*/ 442094 h 1000569"/>
              <a:gd name="connsiteX5" fmla="*/ 577618 w 675777"/>
              <a:gd name="connsiteY5" fmla="*/ 503054 h 1000569"/>
              <a:gd name="connsiteX6" fmla="*/ 354098 w 675777"/>
              <a:gd name="connsiteY6" fmla="*/ 726574 h 1000569"/>
              <a:gd name="connsiteX7" fmla="*/ 201698 w 675777"/>
              <a:gd name="connsiteY7" fmla="*/ 980574 h 1000569"/>
              <a:gd name="connsiteX8" fmla="*/ 79778 w 675777"/>
              <a:gd name="connsiteY8" fmla="*/ 980574 h 1000569"/>
              <a:gd name="connsiteX9" fmla="*/ 13738 w 675777"/>
              <a:gd name="connsiteY9" fmla="*/ 950094 h 1000569"/>
              <a:gd name="connsiteX0" fmla="*/ 13989 w 676028"/>
              <a:gd name="connsiteY0" fmla="*/ 950098 h 1000573"/>
              <a:gd name="connsiteX1" fmla="*/ 358159 w 676028"/>
              <a:gd name="connsiteY1" fmla="*/ 573543 h 1000573"/>
              <a:gd name="connsiteX2" fmla="*/ 501669 w 676028"/>
              <a:gd name="connsiteY2" fmla="*/ 396378 h 1000573"/>
              <a:gd name="connsiteX3" fmla="*/ 674389 w 676028"/>
              <a:gd name="connsiteY3" fmla="*/ 138 h 1000573"/>
              <a:gd name="connsiteX4" fmla="*/ 588029 w 676028"/>
              <a:gd name="connsiteY4" fmla="*/ 442098 h 1000573"/>
              <a:gd name="connsiteX5" fmla="*/ 577869 w 676028"/>
              <a:gd name="connsiteY5" fmla="*/ 503058 h 1000573"/>
              <a:gd name="connsiteX6" fmla="*/ 354349 w 676028"/>
              <a:gd name="connsiteY6" fmla="*/ 726578 h 1000573"/>
              <a:gd name="connsiteX7" fmla="*/ 201949 w 676028"/>
              <a:gd name="connsiteY7" fmla="*/ 980578 h 1000573"/>
              <a:gd name="connsiteX8" fmla="*/ 80029 w 676028"/>
              <a:gd name="connsiteY8" fmla="*/ 980578 h 1000573"/>
              <a:gd name="connsiteX9" fmla="*/ 13989 w 676028"/>
              <a:gd name="connsiteY9" fmla="*/ 950098 h 1000573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4726 w 666765"/>
              <a:gd name="connsiteY0" fmla="*/ 950092 h 1000567"/>
              <a:gd name="connsiteX1" fmla="*/ 198802 w 666765"/>
              <a:gd name="connsiteY1" fmla="*/ 773401 h 1000567"/>
              <a:gd name="connsiteX2" fmla="*/ 348896 w 666765"/>
              <a:gd name="connsiteY2" fmla="*/ 573537 h 1000567"/>
              <a:gd name="connsiteX3" fmla="*/ 410257 w 666765"/>
              <a:gd name="connsiteY3" fmla="*/ 470506 h 1000567"/>
              <a:gd name="connsiteX4" fmla="*/ 492406 w 666765"/>
              <a:gd name="connsiteY4" fmla="*/ 396372 h 1000567"/>
              <a:gd name="connsiteX5" fmla="*/ 665126 w 666765"/>
              <a:gd name="connsiteY5" fmla="*/ 132 h 1000567"/>
              <a:gd name="connsiteX6" fmla="*/ 578766 w 666765"/>
              <a:gd name="connsiteY6" fmla="*/ 442092 h 1000567"/>
              <a:gd name="connsiteX7" fmla="*/ 568606 w 666765"/>
              <a:gd name="connsiteY7" fmla="*/ 503052 h 1000567"/>
              <a:gd name="connsiteX8" fmla="*/ 345086 w 666765"/>
              <a:gd name="connsiteY8" fmla="*/ 726572 h 1000567"/>
              <a:gd name="connsiteX9" fmla="*/ 192686 w 666765"/>
              <a:gd name="connsiteY9" fmla="*/ 980572 h 1000567"/>
              <a:gd name="connsiteX10" fmla="*/ 70766 w 666765"/>
              <a:gd name="connsiteY10" fmla="*/ 980572 h 1000567"/>
              <a:gd name="connsiteX11" fmla="*/ 4726 w 666765"/>
              <a:gd name="connsiteY11" fmla="*/ 950092 h 1000567"/>
              <a:gd name="connsiteX0" fmla="*/ 4104 w 679478"/>
              <a:gd name="connsiteY0" fmla="*/ 959617 h 1000187"/>
              <a:gd name="connsiteX1" fmla="*/ 211515 w 679478"/>
              <a:gd name="connsiteY1" fmla="*/ 773401 h 1000187"/>
              <a:gd name="connsiteX2" fmla="*/ 361609 w 679478"/>
              <a:gd name="connsiteY2" fmla="*/ 573537 h 1000187"/>
              <a:gd name="connsiteX3" fmla="*/ 422970 w 679478"/>
              <a:gd name="connsiteY3" fmla="*/ 470506 h 1000187"/>
              <a:gd name="connsiteX4" fmla="*/ 505119 w 679478"/>
              <a:gd name="connsiteY4" fmla="*/ 396372 h 1000187"/>
              <a:gd name="connsiteX5" fmla="*/ 677839 w 679478"/>
              <a:gd name="connsiteY5" fmla="*/ 132 h 1000187"/>
              <a:gd name="connsiteX6" fmla="*/ 591479 w 679478"/>
              <a:gd name="connsiteY6" fmla="*/ 442092 h 1000187"/>
              <a:gd name="connsiteX7" fmla="*/ 581319 w 679478"/>
              <a:gd name="connsiteY7" fmla="*/ 503052 h 1000187"/>
              <a:gd name="connsiteX8" fmla="*/ 357799 w 679478"/>
              <a:gd name="connsiteY8" fmla="*/ 726572 h 1000187"/>
              <a:gd name="connsiteX9" fmla="*/ 205399 w 679478"/>
              <a:gd name="connsiteY9" fmla="*/ 980572 h 1000187"/>
              <a:gd name="connsiteX10" fmla="*/ 83479 w 679478"/>
              <a:gd name="connsiteY10" fmla="*/ 980572 h 1000187"/>
              <a:gd name="connsiteX11" fmla="*/ 4104 w 679478"/>
              <a:gd name="connsiteY11" fmla="*/ 959617 h 1000187"/>
              <a:gd name="connsiteX0" fmla="*/ 4104 w 681722"/>
              <a:gd name="connsiteY0" fmla="*/ 962276 h 1002846"/>
              <a:gd name="connsiteX1" fmla="*/ 211515 w 681722"/>
              <a:gd name="connsiteY1" fmla="*/ 776060 h 1002846"/>
              <a:gd name="connsiteX2" fmla="*/ 361609 w 681722"/>
              <a:gd name="connsiteY2" fmla="*/ 576196 h 1002846"/>
              <a:gd name="connsiteX3" fmla="*/ 422970 w 681722"/>
              <a:gd name="connsiteY3" fmla="*/ 473165 h 1002846"/>
              <a:gd name="connsiteX4" fmla="*/ 505119 w 681722"/>
              <a:gd name="connsiteY4" fmla="*/ 399031 h 1002846"/>
              <a:gd name="connsiteX5" fmla="*/ 677839 w 681722"/>
              <a:gd name="connsiteY5" fmla="*/ 2791 h 1002846"/>
              <a:gd name="connsiteX6" fmla="*/ 621959 w 681722"/>
              <a:gd name="connsiteY6" fmla="*/ 236471 h 1002846"/>
              <a:gd name="connsiteX7" fmla="*/ 581319 w 681722"/>
              <a:gd name="connsiteY7" fmla="*/ 505711 h 1002846"/>
              <a:gd name="connsiteX8" fmla="*/ 357799 w 681722"/>
              <a:gd name="connsiteY8" fmla="*/ 729231 h 1002846"/>
              <a:gd name="connsiteX9" fmla="*/ 205399 w 681722"/>
              <a:gd name="connsiteY9" fmla="*/ 983231 h 1002846"/>
              <a:gd name="connsiteX10" fmla="*/ 83479 w 681722"/>
              <a:gd name="connsiteY10" fmla="*/ 983231 h 1002846"/>
              <a:gd name="connsiteX11" fmla="*/ 4104 w 681722"/>
              <a:gd name="connsiteY11" fmla="*/ 962276 h 1002846"/>
              <a:gd name="connsiteX0" fmla="*/ 4104 w 681943"/>
              <a:gd name="connsiteY0" fmla="*/ 962177 h 1002747"/>
              <a:gd name="connsiteX1" fmla="*/ 211515 w 681943"/>
              <a:gd name="connsiteY1" fmla="*/ 775961 h 1002747"/>
              <a:gd name="connsiteX2" fmla="*/ 361609 w 681943"/>
              <a:gd name="connsiteY2" fmla="*/ 576097 h 1002747"/>
              <a:gd name="connsiteX3" fmla="*/ 422970 w 681943"/>
              <a:gd name="connsiteY3" fmla="*/ 473066 h 1002747"/>
              <a:gd name="connsiteX4" fmla="*/ 505119 w 681943"/>
              <a:gd name="connsiteY4" fmla="*/ 398932 h 1002747"/>
              <a:gd name="connsiteX5" fmla="*/ 677839 w 681943"/>
              <a:gd name="connsiteY5" fmla="*/ 2692 h 1002747"/>
              <a:gd name="connsiteX6" fmla="*/ 621959 w 681943"/>
              <a:gd name="connsiteY6" fmla="*/ 236372 h 1002747"/>
              <a:gd name="connsiteX7" fmla="*/ 555919 w 681943"/>
              <a:gd name="connsiteY7" fmla="*/ 459892 h 1002747"/>
              <a:gd name="connsiteX8" fmla="*/ 357799 w 681943"/>
              <a:gd name="connsiteY8" fmla="*/ 729132 h 1002747"/>
              <a:gd name="connsiteX9" fmla="*/ 205399 w 681943"/>
              <a:gd name="connsiteY9" fmla="*/ 983132 h 1002747"/>
              <a:gd name="connsiteX10" fmla="*/ 83479 w 681943"/>
              <a:gd name="connsiteY10" fmla="*/ 983132 h 1002747"/>
              <a:gd name="connsiteX11" fmla="*/ 4104 w 681943"/>
              <a:gd name="connsiteY11" fmla="*/ 962177 h 1002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1943" h="1002747">
                <a:moveTo>
                  <a:pt x="4104" y="962177"/>
                </a:moveTo>
                <a:cubicBezTo>
                  <a:pt x="25443" y="927648"/>
                  <a:pt x="154154" y="838720"/>
                  <a:pt x="211515" y="775961"/>
                </a:cubicBezTo>
                <a:cubicBezTo>
                  <a:pt x="268876" y="713202"/>
                  <a:pt x="326366" y="626580"/>
                  <a:pt x="361609" y="576097"/>
                </a:cubicBezTo>
                <a:cubicBezTo>
                  <a:pt x="396852" y="525614"/>
                  <a:pt x="399052" y="502594"/>
                  <a:pt x="422970" y="473066"/>
                </a:cubicBezTo>
                <a:cubicBezTo>
                  <a:pt x="446888" y="443538"/>
                  <a:pt x="462641" y="477328"/>
                  <a:pt x="505119" y="398932"/>
                </a:cubicBezTo>
                <a:cubicBezTo>
                  <a:pt x="547597" y="320536"/>
                  <a:pt x="658366" y="29785"/>
                  <a:pt x="677839" y="2692"/>
                </a:cubicBezTo>
                <a:cubicBezTo>
                  <a:pt x="697312" y="-24401"/>
                  <a:pt x="642279" y="160172"/>
                  <a:pt x="621959" y="236372"/>
                </a:cubicBezTo>
                <a:cubicBezTo>
                  <a:pt x="601639" y="312572"/>
                  <a:pt x="599946" y="377765"/>
                  <a:pt x="555919" y="459892"/>
                </a:cubicBezTo>
                <a:cubicBezTo>
                  <a:pt x="511892" y="542019"/>
                  <a:pt x="416219" y="641925"/>
                  <a:pt x="357799" y="729132"/>
                </a:cubicBezTo>
                <a:cubicBezTo>
                  <a:pt x="299379" y="816339"/>
                  <a:pt x="251119" y="940799"/>
                  <a:pt x="205399" y="983132"/>
                </a:cubicBezTo>
                <a:cubicBezTo>
                  <a:pt x="159679" y="1025465"/>
                  <a:pt x="117028" y="986625"/>
                  <a:pt x="83479" y="983132"/>
                </a:cubicBezTo>
                <a:cubicBezTo>
                  <a:pt x="49930" y="979639"/>
                  <a:pt x="-17235" y="996706"/>
                  <a:pt x="4104" y="962177"/>
                </a:cubicBezTo>
                <a:close/>
              </a:path>
            </a:pathLst>
          </a:custGeom>
          <a:solidFill>
            <a:srgbClr val="6717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" name="椭圆 57"/>
          <p:cNvSpPr/>
          <p:nvPr/>
        </p:nvSpPr>
        <p:spPr>
          <a:xfrm rot="18286930" flipV="1">
            <a:off x="2749852" y="3286982"/>
            <a:ext cx="945558" cy="203733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椭圆 93"/>
          <p:cNvSpPr/>
          <p:nvPr/>
        </p:nvSpPr>
        <p:spPr>
          <a:xfrm rot="4972327" flipV="1">
            <a:off x="2354529" y="3981901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椭圆 93"/>
          <p:cNvSpPr/>
          <p:nvPr/>
        </p:nvSpPr>
        <p:spPr>
          <a:xfrm rot="3865857" flipV="1">
            <a:off x="2413626" y="4158790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椭圆 93"/>
          <p:cNvSpPr/>
          <p:nvPr/>
        </p:nvSpPr>
        <p:spPr>
          <a:xfrm rot="2852553" flipV="1">
            <a:off x="2514155" y="4296853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93"/>
          <p:cNvSpPr/>
          <p:nvPr/>
        </p:nvSpPr>
        <p:spPr>
          <a:xfrm rot="2852553" flipV="1">
            <a:off x="2365355" y="3776140"/>
            <a:ext cx="1033021" cy="760512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B01418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21183554" flipV="1">
            <a:off x="3059204" y="2843755"/>
            <a:ext cx="783599" cy="187547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rot="18871804" flipV="1">
            <a:off x="2769483" y="3732673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rot="18871804" flipV="1">
            <a:off x="2830673" y="3674776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rot="18871804" flipV="1">
            <a:off x="2795414" y="3765053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矩形 66"/>
          <p:cNvSpPr/>
          <p:nvPr/>
        </p:nvSpPr>
        <p:spPr>
          <a:xfrm rot="6235363">
            <a:off x="2562880" y="3741907"/>
            <a:ext cx="280636" cy="147708"/>
          </a:xfrm>
          <a:prstGeom prst="rect">
            <a:avLst/>
          </a:prstGeom>
          <a:solidFill>
            <a:srgbClr val="5B6C33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任意多边形 67"/>
          <p:cNvSpPr/>
          <p:nvPr/>
        </p:nvSpPr>
        <p:spPr>
          <a:xfrm>
            <a:off x="1821365" y="1830580"/>
            <a:ext cx="1581754" cy="2096146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solidFill>
            <a:srgbClr val="839022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>
            <a:off x="1848900" y="1878409"/>
            <a:ext cx="1328097" cy="2021823"/>
          </a:xfrm>
          <a:custGeom>
            <a:avLst/>
            <a:gdLst>
              <a:gd name="connsiteX0" fmla="*/ 588 w 1417883"/>
              <a:gd name="connsiteY0" fmla="*/ 87119 h 1954396"/>
              <a:gd name="connsiteX1" fmla="*/ 114888 w 1417883"/>
              <a:gd name="connsiteY1" fmla="*/ 480819 h 1954396"/>
              <a:gd name="connsiteX2" fmla="*/ 478108 w 1417883"/>
              <a:gd name="connsiteY2" fmla="*/ 973579 h 1954396"/>
              <a:gd name="connsiteX3" fmla="*/ 854028 w 1417883"/>
              <a:gd name="connsiteY3" fmla="*/ 1405379 h 1954396"/>
              <a:gd name="connsiteX4" fmla="*/ 1008968 w 1417883"/>
              <a:gd name="connsiteY4" fmla="*/ 1674619 h 1954396"/>
              <a:gd name="connsiteX5" fmla="*/ 998808 w 1417883"/>
              <a:gd name="connsiteY5" fmla="*/ 1951479 h 1954396"/>
              <a:gd name="connsiteX6" fmla="*/ 1402668 w 1417883"/>
              <a:gd name="connsiteY6" fmla="*/ 1491739 h 1954396"/>
              <a:gd name="connsiteX7" fmla="*/ 1217248 w 1417883"/>
              <a:gd name="connsiteY7" fmla="*/ 1362199 h 1954396"/>
              <a:gd name="connsiteX8" fmla="*/ 173308 w 1417883"/>
              <a:gd name="connsiteY8" fmla="*/ 450339 h 1954396"/>
              <a:gd name="connsiteX9" fmla="*/ 74248 w 1417883"/>
              <a:gd name="connsiteY9" fmla="*/ 28699 h 1954396"/>
              <a:gd name="connsiteX10" fmla="*/ 588 w 1417883"/>
              <a:gd name="connsiteY10" fmla="*/ 87119 h 1954396"/>
              <a:gd name="connsiteX0" fmla="*/ 588 w 1402670"/>
              <a:gd name="connsiteY0" fmla="*/ 87119 h 1954396"/>
              <a:gd name="connsiteX1" fmla="*/ 114888 w 1402670"/>
              <a:gd name="connsiteY1" fmla="*/ 480819 h 1954396"/>
              <a:gd name="connsiteX2" fmla="*/ 478108 w 1402670"/>
              <a:gd name="connsiteY2" fmla="*/ 973579 h 1954396"/>
              <a:gd name="connsiteX3" fmla="*/ 854028 w 1402670"/>
              <a:gd name="connsiteY3" fmla="*/ 1405379 h 1954396"/>
              <a:gd name="connsiteX4" fmla="*/ 1008968 w 1402670"/>
              <a:gd name="connsiteY4" fmla="*/ 1674619 h 1954396"/>
              <a:gd name="connsiteX5" fmla="*/ 998808 w 1402670"/>
              <a:gd name="connsiteY5" fmla="*/ 1951479 h 1954396"/>
              <a:gd name="connsiteX6" fmla="*/ 1402668 w 1402670"/>
              <a:gd name="connsiteY6" fmla="*/ 1491739 h 1954396"/>
              <a:gd name="connsiteX7" fmla="*/ 1003888 w 1402670"/>
              <a:gd name="connsiteY7" fmla="*/ 1263139 h 1954396"/>
              <a:gd name="connsiteX8" fmla="*/ 173308 w 1402670"/>
              <a:gd name="connsiteY8" fmla="*/ 450339 h 1954396"/>
              <a:gd name="connsiteX9" fmla="*/ 74248 w 1402670"/>
              <a:gd name="connsiteY9" fmla="*/ 28699 h 1954396"/>
              <a:gd name="connsiteX10" fmla="*/ 588 w 1402670"/>
              <a:gd name="connsiteY10" fmla="*/ 87119 h 1954396"/>
              <a:gd name="connsiteX0" fmla="*/ 588 w 1415494"/>
              <a:gd name="connsiteY0" fmla="*/ 87119 h 1951548"/>
              <a:gd name="connsiteX1" fmla="*/ 114888 w 1415494"/>
              <a:gd name="connsiteY1" fmla="*/ 480819 h 1951548"/>
              <a:gd name="connsiteX2" fmla="*/ 478108 w 1415494"/>
              <a:gd name="connsiteY2" fmla="*/ 973579 h 1951548"/>
              <a:gd name="connsiteX3" fmla="*/ 854028 w 1415494"/>
              <a:gd name="connsiteY3" fmla="*/ 1405379 h 1951548"/>
              <a:gd name="connsiteX4" fmla="*/ 1008968 w 1415494"/>
              <a:gd name="connsiteY4" fmla="*/ 1674619 h 1951548"/>
              <a:gd name="connsiteX5" fmla="*/ 998808 w 1415494"/>
              <a:gd name="connsiteY5" fmla="*/ 1951479 h 1951548"/>
              <a:gd name="connsiteX6" fmla="*/ 1288368 w 1415494"/>
              <a:gd name="connsiteY6" fmla="*/ 1649219 h 1951548"/>
              <a:gd name="connsiteX7" fmla="*/ 1402668 w 1415494"/>
              <a:gd name="connsiteY7" fmla="*/ 1491739 h 1951548"/>
              <a:gd name="connsiteX8" fmla="*/ 1003888 w 1415494"/>
              <a:gd name="connsiteY8" fmla="*/ 1263139 h 1951548"/>
              <a:gd name="connsiteX9" fmla="*/ 173308 w 1415494"/>
              <a:gd name="connsiteY9" fmla="*/ 450339 h 1951548"/>
              <a:gd name="connsiteX10" fmla="*/ 74248 w 1415494"/>
              <a:gd name="connsiteY10" fmla="*/ 28699 h 1951548"/>
              <a:gd name="connsiteX11" fmla="*/ 588 w 1415494"/>
              <a:gd name="connsiteY11" fmla="*/ 87119 h 1951548"/>
              <a:gd name="connsiteX0" fmla="*/ 588 w 1441257"/>
              <a:gd name="connsiteY0" fmla="*/ 87119 h 1951548"/>
              <a:gd name="connsiteX1" fmla="*/ 114888 w 1441257"/>
              <a:gd name="connsiteY1" fmla="*/ 480819 h 1951548"/>
              <a:gd name="connsiteX2" fmla="*/ 478108 w 1441257"/>
              <a:gd name="connsiteY2" fmla="*/ 973579 h 1951548"/>
              <a:gd name="connsiteX3" fmla="*/ 854028 w 1441257"/>
              <a:gd name="connsiteY3" fmla="*/ 1405379 h 1951548"/>
              <a:gd name="connsiteX4" fmla="*/ 1008968 w 1441257"/>
              <a:gd name="connsiteY4" fmla="*/ 1674619 h 1951548"/>
              <a:gd name="connsiteX5" fmla="*/ 998808 w 1441257"/>
              <a:gd name="connsiteY5" fmla="*/ 1951479 h 1951548"/>
              <a:gd name="connsiteX6" fmla="*/ 1288368 w 1441257"/>
              <a:gd name="connsiteY6" fmla="*/ 1649219 h 1951548"/>
              <a:gd name="connsiteX7" fmla="*/ 1430608 w 1441257"/>
              <a:gd name="connsiteY7" fmla="*/ 1481579 h 1951548"/>
              <a:gd name="connsiteX8" fmla="*/ 1003888 w 1441257"/>
              <a:gd name="connsiteY8" fmla="*/ 1263139 h 1951548"/>
              <a:gd name="connsiteX9" fmla="*/ 173308 w 1441257"/>
              <a:gd name="connsiteY9" fmla="*/ 450339 h 1951548"/>
              <a:gd name="connsiteX10" fmla="*/ 74248 w 1441257"/>
              <a:gd name="connsiteY10" fmla="*/ 28699 h 1951548"/>
              <a:gd name="connsiteX11" fmla="*/ 588 w 1441257"/>
              <a:gd name="connsiteY11" fmla="*/ 87119 h 1951548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01899"/>
              <a:gd name="connsiteY0" fmla="*/ 87871 h 1952300"/>
              <a:gd name="connsiteX1" fmla="*/ 114952 w 1401899"/>
              <a:gd name="connsiteY1" fmla="*/ 481571 h 1952300"/>
              <a:gd name="connsiteX2" fmla="*/ 478172 w 1401899"/>
              <a:gd name="connsiteY2" fmla="*/ 974331 h 1952300"/>
              <a:gd name="connsiteX3" fmla="*/ 854092 w 1401899"/>
              <a:gd name="connsiteY3" fmla="*/ 1406131 h 1952300"/>
              <a:gd name="connsiteX4" fmla="*/ 1009032 w 1401899"/>
              <a:gd name="connsiteY4" fmla="*/ 1675371 h 1952300"/>
              <a:gd name="connsiteX5" fmla="*/ 998872 w 1401899"/>
              <a:gd name="connsiteY5" fmla="*/ 1952231 h 1952300"/>
              <a:gd name="connsiteX6" fmla="*/ 1288432 w 1401899"/>
              <a:gd name="connsiteY6" fmla="*/ 1649971 h 1952300"/>
              <a:gd name="connsiteX7" fmla="*/ 1387492 w 1401899"/>
              <a:gd name="connsiteY7" fmla="*/ 1454391 h 1952300"/>
              <a:gd name="connsiteX8" fmla="*/ 1003952 w 1401899"/>
              <a:gd name="connsiteY8" fmla="*/ 1263891 h 1952300"/>
              <a:gd name="connsiteX9" fmla="*/ 198772 w 1401899"/>
              <a:gd name="connsiteY9" fmla="*/ 463791 h 1952300"/>
              <a:gd name="connsiteX10" fmla="*/ 74312 w 1401899"/>
              <a:gd name="connsiteY10" fmla="*/ 29451 h 1952300"/>
              <a:gd name="connsiteX11" fmla="*/ 652 w 1401899"/>
              <a:gd name="connsiteY11" fmla="*/ 87871 h 1952300"/>
              <a:gd name="connsiteX0" fmla="*/ 652 w 1387626"/>
              <a:gd name="connsiteY0" fmla="*/ 87871 h 1952300"/>
              <a:gd name="connsiteX1" fmla="*/ 114952 w 1387626"/>
              <a:gd name="connsiteY1" fmla="*/ 481571 h 1952300"/>
              <a:gd name="connsiteX2" fmla="*/ 478172 w 1387626"/>
              <a:gd name="connsiteY2" fmla="*/ 974331 h 1952300"/>
              <a:gd name="connsiteX3" fmla="*/ 854092 w 1387626"/>
              <a:gd name="connsiteY3" fmla="*/ 1406131 h 1952300"/>
              <a:gd name="connsiteX4" fmla="*/ 1009032 w 1387626"/>
              <a:gd name="connsiteY4" fmla="*/ 1675371 h 1952300"/>
              <a:gd name="connsiteX5" fmla="*/ 998872 w 1387626"/>
              <a:gd name="connsiteY5" fmla="*/ 1952231 h 1952300"/>
              <a:gd name="connsiteX6" fmla="*/ 1288432 w 1387626"/>
              <a:gd name="connsiteY6" fmla="*/ 1649971 h 1952300"/>
              <a:gd name="connsiteX7" fmla="*/ 1387492 w 1387626"/>
              <a:gd name="connsiteY7" fmla="*/ 1454391 h 1952300"/>
              <a:gd name="connsiteX8" fmla="*/ 1003952 w 1387626"/>
              <a:gd name="connsiteY8" fmla="*/ 1263891 h 1952300"/>
              <a:gd name="connsiteX9" fmla="*/ 198772 w 1387626"/>
              <a:gd name="connsiteY9" fmla="*/ 463791 h 1952300"/>
              <a:gd name="connsiteX10" fmla="*/ 74312 w 1387626"/>
              <a:gd name="connsiteY10" fmla="*/ 29451 h 1952300"/>
              <a:gd name="connsiteX11" fmla="*/ 652 w 1387626"/>
              <a:gd name="connsiteY11" fmla="*/ 87871 h 1952300"/>
              <a:gd name="connsiteX0" fmla="*/ 652 w 1392498"/>
              <a:gd name="connsiteY0" fmla="*/ 87871 h 1952300"/>
              <a:gd name="connsiteX1" fmla="*/ 114952 w 1392498"/>
              <a:gd name="connsiteY1" fmla="*/ 481571 h 1952300"/>
              <a:gd name="connsiteX2" fmla="*/ 478172 w 1392498"/>
              <a:gd name="connsiteY2" fmla="*/ 974331 h 1952300"/>
              <a:gd name="connsiteX3" fmla="*/ 854092 w 1392498"/>
              <a:gd name="connsiteY3" fmla="*/ 1406131 h 1952300"/>
              <a:gd name="connsiteX4" fmla="*/ 1009032 w 1392498"/>
              <a:gd name="connsiteY4" fmla="*/ 1675371 h 1952300"/>
              <a:gd name="connsiteX5" fmla="*/ 998872 w 1392498"/>
              <a:gd name="connsiteY5" fmla="*/ 1952231 h 1952300"/>
              <a:gd name="connsiteX6" fmla="*/ 1288432 w 1392498"/>
              <a:gd name="connsiteY6" fmla="*/ 1649971 h 1952300"/>
              <a:gd name="connsiteX7" fmla="*/ 1387492 w 1392498"/>
              <a:gd name="connsiteY7" fmla="*/ 1454391 h 1952300"/>
              <a:gd name="connsiteX8" fmla="*/ 1003952 w 1392498"/>
              <a:gd name="connsiteY8" fmla="*/ 1263891 h 1952300"/>
              <a:gd name="connsiteX9" fmla="*/ 198772 w 1392498"/>
              <a:gd name="connsiteY9" fmla="*/ 463791 h 1952300"/>
              <a:gd name="connsiteX10" fmla="*/ 74312 w 1392498"/>
              <a:gd name="connsiteY10" fmla="*/ 29451 h 1952300"/>
              <a:gd name="connsiteX11" fmla="*/ 652 w 1392498"/>
              <a:gd name="connsiteY11" fmla="*/ 87871 h 1952300"/>
              <a:gd name="connsiteX0" fmla="*/ 652 w 1392498"/>
              <a:gd name="connsiteY0" fmla="*/ 87871 h 1953060"/>
              <a:gd name="connsiteX1" fmla="*/ 114952 w 1392498"/>
              <a:gd name="connsiteY1" fmla="*/ 481571 h 1953060"/>
              <a:gd name="connsiteX2" fmla="*/ 478172 w 1392498"/>
              <a:gd name="connsiteY2" fmla="*/ 974331 h 1953060"/>
              <a:gd name="connsiteX3" fmla="*/ 854092 w 1392498"/>
              <a:gd name="connsiteY3" fmla="*/ 1406131 h 1953060"/>
              <a:gd name="connsiteX4" fmla="*/ 1006492 w 1392498"/>
              <a:gd name="connsiteY4" fmla="*/ 1728711 h 1953060"/>
              <a:gd name="connsiteX5" fmla="*/ 998872 w 1392498"/>
              <a:gd name="connsiteY5" fmla="*/ 1952231 h 1953060"/>
              <a:gd name="connsiteX6" fmla="*/ 1288432 w 1392498"/>
              <a:gd name="connsiteY6" fmla="*/ 1649971 h 1953060"/>
              <a:gd name="connsiteX7" fmla="*/ 1387492 w 1392498"/>
              <a:gd name="connsiteY7" fmla="*/ 1454391 h 1953060"/>
              <a:gd name="connsiteX8" fmla="*/ 1003952 w 1392498"/>
              <a:gd name="connsiteY8" fmla="*/ 1263891 h 1953060"/>
              <a:gd name="connsiteX9" fmla="*/ 198772 w 1392498"/>
              <a:gd name="connsiteY9" fmla="*/ 463791 h 1953060"/>
              <a:gd name="connsiteX10" fmla="*/ 74312 w 1392498"/>
              <a:gd name="connsiteY10" fmla="*/ 29451 h 1953060"/>
              <a:gd name="connsiteX11" fmla="*/ 652 w 1392498"/>
              <a:gd name="connsiteY11" fmla="*/ 87871 h 1953060"/>
              <a:gd name="connsiteX0" fmla="*/ 547 w 1392393"/>
              <a:gd name="connsiteY0" fmla="*/ 126251 h 1991440"/>
              <a:gd name="connsiteX1" fmla="*/ 114847 w 1392393"/>
              <a:gd name="connsiteY1" fmla="*/ 519951 h 1991440"/>
              <a:gd name="connsiteX2" fmla="*/ 478067 w 1392393"/>
              <a:gd name="connsiteY2" fmla="*/ 1012711 h 1991440"/>
              <a:gd name="connsiteX3" fmla="*/ 853987 w 1392393"/>
              <a:gd name="connsiteY3" fmla="*/ 1444511 h 1991440"/>
              <a:gd name="connsiteX4" fmla="*/ 1006387 w 1392393"/>
              <a:gd name="connsiteY4" fmla="*/ 1767091 h 1991440"/>
              <a:gd name="connsiteX5" fmla="*/ 998767 w 1392393"/>
              <a:gd name="connsiteY5" fmla="*/ 1990611 h 1991440"/>
              <a:gd name="connsiteX6" fmla="*/ 1288327 w 1392393"/>
              <a:gd name="connsiteY6" fmla="*/ 1688351 h 1991440"/>
              <a:gd name="connsiteX7" fmla="*/ 1387387 w 1392393"/>
              <a:gd name="connsiteY7" fmla="*/ 1492771 h 1991440"/>
              <a:gd name="connsiteX8" fmla="*/ 1003847 w 1392393"/>
              <a:gd name="connsiteY8" fmla="*/ 1302271 h 1991440"/>
              <a:gd name="connsiteX9" fmla="*/ 198667 w 1392393"/>
              <a:gd name="connsiteY9" fmla="*/ 502171 h 1991440"/>
              <a:gd name="connsiteX10" fmla="*/ 74207 w 1392393"/>
              <a:gd name="connsiteY10" fmla="*/ 67831 h 1991440"/>
              <a:gd name="connsiteX11" fmla="*/ 71667 w 1392393"/>
              <a:gd name="connsiteY11" fmla="*/ 6871 h 1991440"/>
              <a:gd name="connsiteX12" fmla="*/ 547 w 1392393"/>
              <a:gd name="connsiteY12" fmla="*/ 126251 h 1991440"/>
              <a:gd name="connsiteX0" fmla="*/ 848 w 1367294"/>
              <a:gd name="connsiteY0" fmla="*/ 128791 h 1991440"/>
              <a:gd name="connsiteX1" fmla="*/ 89748 w 1367294"/>
              <a:gd name="connsiteY1" fmla="*/ 519951 h 1991440"/>
              <a:gd name="connsiteX2" fmla="*/ 452968 w 1367294"/>
              <a:gd name="connsiteY2" fmla="*/ 1012711 h 1991440"/>
              <a:gd name="connsiteX3" fmla="*/ 828888 w 1367294"/>
              <a:gd name="connsiteY3" fmla="*/ 1444511 h 1991440"/>
              <a:gd name="connsiteX4" fmla="*/ 981288 w 1367294"/>
              <a:gd name="connsiteY4" fmla="*/ 1767091 h 1991440"/>
              <a:gd name="connsiteX5" fmla="*/ 973668 w 1367294"/>
              <a:gd name="connsiteY5" fmla="*/ 1990611 h 1991440"/>
              <a:gd name="connsiteX6" fmla="*/ 1263228 w 1367294"/>
              <a:gd name="connsiteY6" fmla="*/ 1688351 h 1991440"/>
              <a:gd name="connsiteX7" fmla="*/ 1362288 w 1367294"/>
              <a:gd name="connsiteY7" fmla="*/ 1492771 h 1991440"/>
              <a:gd name="connsiteX8" fmla="*/ 978748 w 1367294"/>
              <a:gd name="connsiteY8" fmla="*/ 1302271 h 1991440"/>
              <a:gd name="connsiteX9" fmla="*/ 173568 w 1367294"/>
              <a:gd name="connsiteY9" fmla="*/ 502171 h 1991440"/>
              <a:gd name="connsiteX10" fmla="*/ 49108 w 1367294"/>
              <a:gd name="connsiteY10" fmla="*/ 67831 h 1991440"/>
              <a:gd name="connsiteX11" fmla="*/ 46568 w 1367294"/>
              <a:gd name="connsiteY11" fmla="*/ 6871 h 1991440"/>
              <a:gd name="connsiteX12" fmla="*/ 848 w 1367294"/>
              <a:gd name="connsiteY12" fmla="*/ 128791 h 1991440"/>
              <a:gd name="connsiteX0" fmla="*/ 848 w 1367294"/>
              <a:gd name="connsiteY0" fmla="*/ 128142 h 1990791"/>
              <a:gd name="connsiteX1" fmla="*/ 89748 w 1367294"/>
              <a:gd name="connsiteY1" fmla="*/ 519302 h 1990791"/>
              <a:gd name="connsiteX2" fmla="*/ 452968 w 1367294"/>
              <a:gd name="connsiteY2" fmla="*/ 1012062 h 1990791"/>
              <a:gd name="connsiteX3" fmla="*/ 828888 w 1367294"/>
              <a:gd name="connsiteY3" fmla="*/ 1443862 h 1990791"/>
              <a:gd name="connsiteX4" fmla="*/ 981288 w 1367294"/>
              <a:gd name="connsiteY4" fmla="*/ 1766442 h 1990791"/>
              <a:gd name="connsiteX5" fmla="*/ 973668 w 1367294"/>
              <a:gd name="connsiteY5" fmla="*/ 1989962 h 1990791"/>
              <a:gd name="connsiteX6" fmla="*/ 1263228 w 1367294"/>
              <a:gd name="connsiteY6" fmla="*/ 1687702 h 1990791"/>
              <a:gd name="connsiteX7" fmla="*/ 1362288 w 1367294"/>
              <a:gd name="connsiteY7" fmla="*/ 1492122 h 1990791"/>
              <a:gd name="connsiteX8" fmla="*/ 978748 w 1367294"/>
              <a:gd name="connsiteY8" fmla="*/ 1301622 h 1990791"/>
              <a:gd name="connsiteX9" fmla="*/ 173568 w 1367294"/>
              <a:gd name="connsiteY9" fmla="*/ 501522 h 1990791"/>
              <a:gd name="connsiteX10" fmla="*/ 23708 w 1367294"/>
              <a:gd name="connsiteY10" fmla="*/ 69722 h 1990791"/>
              <a:gd name="connsiteX11" fmla="*/ 46568 w 1367294"/>
              <a:gd name="connsiteY11" fmla="*/ 6222 h 1990791"/>
              <a:gd name="connsiteX12" fmla="*/ 848 w 1367294"/>
              <a:gd name="connsiteY12" fmla="*/ 128142 h 1990791"/>
              <a:gd name="connsiteX0" fmla="*/ 3465 w 1369911"/>
              <a:gd name="connsiteY0" fmla="*/ 90886 h 1953535"/>
              <a:gd name="connsiteX1" fmla="*/ 92365 w 1369911"/>
              <a:gd name="connsiteY1" fmla="*/ 482046 h 1953535"/>
              <a:gd name="connsiteX2" fmla="*/ 455585 w 1369911"/>
              <a:gd name="connsiteY2" fmla="*/ 974806 h 1953535"/>
              <a:gd name="connsiteX3" fmla="*/ 831505 w 1369911"/>
              <a:gd name="connsiteY3" fmla="*/ 1406606 h 1953535"/>
              <a:gd name="connsiteX4" fmla="*/ 983905 w 1369911"/>
              <a:gd name="connsiteY4" fmla="*/ 1729186 h 1953535"/>
              <a:gd name="connsiteX5" fmla="*/ 976285 w 1369911"/>
              <a:gd name="connsiteY5" fmla="*/ 1952706 h 1953535"/>
              <a:gd name="connsiteX6" fmla="*/ 1265845 w 1369911"/>
              <a:gd name="connsiteY6" fmla="*/ 1650446 h 1953535"/>
              <a:gd name="connsiteX7" fmla="*/ 1364905 w 1369911"/>
              <a:gd name="connsiteY7" fmla="*/ 1454866 h 1953535"/>
              <a:gd name="connsiteX8" fmla="*/ 981365 w 1369911"/>
              <a:gd name="connsiteY8" fmla="*/ 1264366 h 1953535"/>
              <a:gd name="connsiteX9" fmla="*/ 176185 w 1369911"/>
              <a:gd name="connsiteY9" fmla="*/ 464266 h 1953535"/>
              <a:gd name="connsiteX10" fmla="*/ 26325 w 1369911"/>
              <a:gd name="connsiteY10" fmla="*/ 32466 h 1953535"/>
              <a:gd name="connsiteX11" fmla="*/ 23785 w 1369911"/>
              <a:gd name="connsiteY11" fmla="*/ 37546 h 1953535"/>
              <a:gd name="connsiteX12" fmla="*/ 3465 w 1369911"/>
              <a:gd name="connsiteY12" fmla="*/ 90886 h 1953535"/>
              <a:gd name="connsiteX0" fmla="*/ 50 w 1366496"/>
              <a:gd name="connsiteY0" fmla="*/ 136532 h 1999181"/>
              <a:gd name="connsiteX1" fmla="*/ 88950 w 1366496"/>
              <a:gd name="connsiteY1" fmla="*/ 527692 h 1999181"/>
              <a:gd name="connsiteX2" fmla="*/ 452170 w 1366496"/>
              <a:gd name="connsiteY2" fmla="*/ 1020452 h 1999181"/>
              <a:gd name="connsiteX3" fmla="*/ 828090 w 1366496"/>
              <a:gd name="connsiteY3" fmla="*/ 1452252 h 1999181"/>
              <a:gd name="connsiteX4" fmla="*/ 980490 w 1366496"/>
              <a:gd name="connsiteY4" fmla="*/ 1774832 h 1999181"/>
              <a:gd name="connsiteX5" fmla="*/ 972870 w 1366496"/>
              <a:gd name="connsiteY5" fmla="*/ 1998352 h 1999181"/>
              <a:gd name="connsiteX6" fmla="*/ 1262430 w 1366496"/>
              <a:gd name="connsiteY6" fmla="*/ 1696092 h 1999181"/>
              <a:gd name="connsiteX7" fmla="*/ 1361490 w 1366496"/>
              <a:gd name="connsiteY7" fmla="*/ 1500512 h 1999181"/>
              <a:gd name="connsiteX8" fmla="*/ 977950 w 1366496"/>
              <a:gd name="connsiteY8" fmla="*/ 1310012 h 1999181"/>
              <a:gd name="connsiteX9" fmla="*/ 172770 w 1366496"/>
              <a:gd name="connsiteY9" fmla="*/ 509912 h 1999181"/>
              <a:gd name="connsiteX10" fmla="*/ 22910 w 1366496"/>
              <a:gd name="connsiteY10" fmla="*/ 78112 h 1999181"/>
              <a:gd name="connsiteX11" fmla="*/ 76250 w 1366496"/>
              <a:gd name="connsiteY11" fmla="*/ 4452 h 1999181"/>
              <a:gd name="connsiteX12" fmla="*/ 50 w 1366496"/>
              <a:gd name="connsiteY12" fmla="*/ 136532 h 1999181"/>
              <a:gd name="connsiteX0" fmla="*/ 50 w 1366496"/>
              <a:gd name="connsiteY0" fmla="*/ 138665 h 2001314"/>
              <a:gd name="connsiteX1" fmla="*/ 88950 w 1366496"/>
              <a:gd name="connsiteY1" fmla="*/ 529825 h 2001314"/>
              <a:gd name="connsiteX2" fmla="*/ 452170 w 1366496"/>
              <a:gd name="connsiteY2" fmla="*/ 1022585 h 2001314"/>
              <a:gd name="connsiteX3" fmla="*/ 828090 w 1366496"/>
              <a:gd name="connsiteY3" fmla="*/ 1454385 h 2001314"/>
              <a:gd name="connsiteX4" fmla="*/ 980490 w 1366496"/>
              <a:gd name="connsiteY4" fmla="*/ 1776965 h 2001314"/>
              <a:gd name="connsiteX5" fmla="*/ 972870 w 1366496"/>
              <a:gd name="connsiteY5" fmla="*/ 2000485 h 2001314"/>
              <a:gd name="connsiteX6" fmla="*/ 1262430 w 1366496"/>
              <a:gd name="connsiteY6" fmla="*/ 1698225 h 2001314"/>
              <a:gd name="connsiteX7" fmla="*/ 1361490 w 1366496"/>
              <a:gd name="connsiteY7" fmla="*/ 1502645 h 2001314"/>
              <a:gd name="connsiteX8" fmla="*/ 977950 w 1366496"/>
              <a:gd name="connsiteY8" fmla="*/ 1312145 h 2001314"/>
              <a:gd name="connsiteX9" fmla="*/ 172770 w 1366496"/>
              <a:gd name="connsiteY9" fmla="*/ 512045 h 2001314"/>
              <a:gd name="connsiteX10" fmla="*/ 106730 w 1366496"/>
              <a:gd name="connsiteY10" fmla="*/ 70085 h 2001314"/>
              <a:gd name="connsiteX11" fmla="*/ 76250 w 1366496"/>
              <a:gd name="connsiteY11" fmla="*/ 6585 h 2001314"/>
              <a:gd name="connsiteX12" fmla="*/ 50 w 1366496"/>
              <a:gd name="connsiteY12" fmla="*/ 138665 h 2001314"/>
              <a:gd name="connsiteX0" fmla="*/ 353 w 1366799"/>
              <a:gd name="connsiteY0" fmla="*/ 146953 h 2009602"/>
              <a:gd name="connsiteX1" fmla="*/ 89253 w 1366799"/>
              <a:gd name="connsiteY1" fmla="*/ 538113 h 2009602"/>
              <a:gd name="connsiteX2" fmla="*/ 452473 w 1366799"/>
              <a:gd name="connsiteY2" fmla="*/ 1030873 h 2009602"/>
              <a:gd name="connsiteX3" fmla="*/ 828393 w 1366799"/>
              <a:gd name="connsiteY3" fmla="*/ 1462673 h 2009602"/>
              <a:gd name="connsiteX4" fmla="*/ 980793 w 1366799"/>
              <a:gd name="connsiteY4" fmla="*/ 1785253 h 2009602"/>
              <a:gd name="connsiteX5" fmla="*/ 973173 w 1366799"/>
              <a:gd name="connsiteY5" fmla="*/ 2008773 h 2009602"/>
              <a:gd name="connsiteX6" fmla="*/ 1262733 w 1366799"/>
              <a:gd name="connsiteY6" fmla="*/ 1706513 h 2009602"/>
              <a:gd name="connsiteX7" fmla="*/ 1361793 w 1366799"/>
              <a:gd name="connsiteY7" fmla="*/ 1510933 h 2009602"/>
              <a:gd name="connsiteX8" fmla="*/ 978253 w 1366799"/>
              <a:gd name="connsiteY8" fmla="*/ 1320433 h 2009602"/>
              <a:gd name="connsiteX9" fmla="*/ 173073 w 1366799"/>
              <a:gd name="connsiteY9" fmla="*/ 520333 h 2009602"/>
              <a:gd name="connsiteX10" fmla="*/ 107033 w 1366799"/>
              <a:gd name="connsiteY10" fmla="*/ 78373 h 2009602"/>
              <a:gd name="connsiteX11" fmla="*/ 58773 w 1366799"/>
              <a:gd name="connsiteY11" fmla="*/ 4713 h 2009602"/>
              <a:gd name="connsiteX12" fmla="*/ 353 w 1366799"/>
              <a:gd name="connsiteY12" fmla="*/ 146953 h 2009602"/>
              <a:gd name="connsiteX0" fmla="*/ 353 w 1366799"/>
              <a:gd name="connsiteY0" fmla="*/ 145812 h 2008461"/>
              <a:gd name="connsiteX1" fmla="*/ 89253 w 1366799"/>
              <a:gd name="connsiteY1" fmla="*/ 536972 h 2008461"/>
              <a:gd name="connsiteX2" fmla="*/ 452473 w 1366799"/>
              <a:gd name="connsiteY2" fmla="*/ 1029732 h 2008461"/>
              <a:gd name="connsiteX3" fmla="*/ 828393 w 1366799"/>
              <a:gd name="connsiteY3" fmla="*/ 1461532 h 2008461"/>
              <a:gd name="connsiteX4" fmla="*/ 980793 w 1366799"/>
              <a:gd name="connsiteY4" fmla="*/ 1784112 h 2008461"/>
              <a:gd name="connsiteX5" fmla="*/ 973173 w 1366799"/>
              <a:gd name="connsiteY5" fmla="*/ 2007632 h 2008461"/>
              <a:gd name="connsiteX6" fmla="*/ 1262733 w 1366799"/>
              <a:gd name="connsiteY6" fmla="*/ 1705372 h 2008461"/>
              <a:gd name="connsiteX7" fmla="*/ 1361793 w 1366799"/>
              <a:gd name="connsiteY7" fmla="*/ 1509792 h 2008461"/>
              <a:gd name="connsiteX8" fmla="*/ 978253 w 1366799"/>
              <a:gd name="connsiteY8" fmla="*/ 1319292 h 2008461"/>
              <a:gd name="connsiteX9" fmla="*/ 173073 w 1366799"/>
              <a:gd name="connsiteY9" fmla="*/ 519192 h 2008461"/>
              <a:gd name="connsiteX10" fmla="*/ 28293 w 1366799"/>
              <a:gd name="connsiteY10" fmla="*/ 84852 h 2008461"/>
              <a:gd name="connsiteX11" fmla="*/ 58773 w 1366799"/>
              <a:gd name="connsiteY11" fmla="*/ 3572 h 2008461"/>
              <a:gd name="connsiteX12" fmla="*/ 353 w 1366799"/>
              <a:gd name="connsiteY12" fmla="*/ 145812 h 2008461"/>
              <a:gd name="connsiteX0" fmla="*/ 353 w 1366799"/>
              <a:gd name="connsiteY0" fmla="*/ 145253 h 2007902"/>
              <a:gd name="connsiteX1" fmla="*/ 89253 w 1366799"/>
              <a:gd name="connsiteY1" fmla="*/ 536413 h 2007902"/>
              <a:gd name="connsiteX2" fmla="*/ 452473 w 1366799"/>
              <a:gd name="connsiteY2" fmla="*/ 1029173 h 2007902"/>
              <a:gd name="connsiteX3" fmla="*/ 828393 w 1366799"/>
              <a:gd name="connsiteY3" fmla="*/ 1460973 h 2007902"/>
              <a:gd name="connsiteX4" fmla="*/ 980793 w 1366799"/>
              <a:gd name="connsiteY4" fmla="*/ 1783553 h 2007902"/>
              <a:gd name="connsiteX5" fmla="*/ 973173 w 1366799"/>
              <a:gd name="connsiteY5" fmla="*/ 2007073 h 2007902"/>
              <a:gd name="connsiteX6" fmla="*/ 1262733 w 1366799"/>
              <a:gd name="connsiteY6" fmla="*/ 1704813 h 2007902"/>
              <a:gd name="connsiteX7" fmla="*/ 1361793 w 1366799"/>
              <a:gd name="connsiteY7" fmla="*/ 1509233 h 2007902"/>
              <a:gd name="connsiteX8" fmla="*/ 978253 w 1366799"/>
              <a:gd name="connsiteY8" fmla="*/ 1318733 h 2007902"/>
              <a:gd name="connsiteX9" fmla="*/ 173073 w 1366799"/>
              <a:gd name="connsiteY9" fmla="*/ 518633 h 2007902"/>
              <a:gd name="connsiteX10" fmla="*/ 40993 w 1366799"/>
              <a:gd name="connsiteY10" fmla="*/ 89373 h 2007902"/>
              <a:gd name="connsiteX11" fmla="*/ 58773 w 1366799"/>
              <a:gd name="connsiteY11" fmla="*/ 3013 h 2007902"/>
              <a:gd name="connsiteX12" fmla="*/ 353 w 1366799"/>
              <a:gd name="connsiteY12" fmla="*/ 145253 h 2007902"/>
              <a:gd name="connsiteX0" fmla="*/ 353 w 1366799"/>
              <a:gd name="connsiteY0" fmla="*/ 145253 h 2059387"/>
              <a:gd name="connsiteX1" fmla="*/ 89253 w 1366799"/>
              <a:gd name="connsiteY1" fmla="*/ 536413 h 2059387"/>
              <a:gd name="connsiteX2" fmla="*/ 452473 w 1366799"/>
              <a:gd name="connsiteY2" fmla="*/ 1029173 h 2059387"/>
              <a:gd name="connsiteX3" fmla="*/ 828393 w 1366799"/>
              <a:gd name="connsiteY3" fmla="*/ 1460973 h 2059387"/>
              <a:gd name="connsiteX4" fmla="*/ 980793 w 1366799"/>
              <a:gd name="connsiteY4" fmla="*/ 1783553 h 2059387"/>
              <a:gd name="connsiteX5" fmla="*/ 990818 w 1366799"/>
              <a:gd name="connsiteY5" fmla="*/ 2058737 h 2059387"/>
              <a:gd name="connsiteX6" fmla="*/ 1262733 w 1366799"/>
              <a:gd name="connsiteY6" fmla="*/ 1704813 h 2059387"/>
              <a:gd name="connsiteX7" fmla="*/ 1361793 w 1366799"/>
              <a:gd name="connsiteY7" fmla="*/ 1509233 h 2059387"/>
              <a:gd name="connsiteX8" fmla="*/ 978253 w 1366799"/>
              <a:gd name="connsiteY8" fmla="*/ 1318733 h 2059387"/>
              <a:gd name="connsiteX9" fmla="*/ 173073 w 1366799"/>
              <a:gd name="connsiteY9" fmla="*/ 518633 h 2059387"/>
              <a:gd name="connsiteX10" fmla="*/ 40993 w 1366799"/>
              <a:gd name="connsiteY10" fmla="*/ 89373 h 2059387"/>
              <a:gd name="connsiteX11" fmla="*/ 58773 w 1366799"/>
              <a:gd name="connsiteY11" fmla="*/ 3013 h 2059387"/>
              <a:gd name="connsiteX12" fmla="*/ 353 w 1366799"/>
              <a:gd name="connsiteY12" fmla="*/ 145253 h 2059387"/>
              <a:gd name="connsiteX0" fmla="*/ 353 w 1366799"/>
              <a:gd name="connsiteY0" fmla="*/ 145253 h 2108953"/>
              <a:gd name="connsiteX1" fmla="*/ 89253 w 1366799"/>
              <a:gd name="connsiteY1" fmla="*/ 536413 h 2108953"/>
              <a:gd name="connsiteX2" fmla="*/ 452473 w 1366799"/>
              <a:gd name="connsiteY2" fmla="*/ 1029173 h 2108953"/>
              <a:gd name="connsiteX3" fmla="*/ 828393 w 1366799"/>
              <a:gd name="connsiteY3" fmla="*/ 1460973 h 2108953"/>
              <a:gd name="connsiteX4" fmla="*/ 980793 w 1366799"/>
              <a:gd name="connsiteY4" fmla="*/ 1783553 h 2108953"/>
              <a:gd name="connsiteX5" fmla="*/ 988857 w 1366799"/>
              <a:gd name="connsiteY5" fmla="*/ 2108415 h 2108953"/>
              <a:gd name="connsiteX6" fmla="*/ 1262733 w 1366799"/>
              <a:gd name="connsiteY6" fmla="*/ 1704813 h 2108953"/>
              <a:gd name="connsiteX7" fmla="*/ 1361793 w 1366799"/>
              <a:gd name="connsiteY7" fmla="*/ 1509233 h 2108953"/>
              <a:gd name="connsiteX8" fmla="*/ 978253 w 1366799"/>
              <a:gd name="connsiteY8" fmla="*/ 1318733 h 2108953"/>
              <a:gd name="connsiteX9" fmla="*/ 173073 w 1366799"/>
              <a:gd name="connsiteY9" fmla="*/ 518633 h 2108953"/>
              <a:gd name="connsiteX10" fmla="*/ 40993 w 1366799"/>
              <a:gd name="connsiteY10" fmla="*/ 89373 h 2108953"/>
              <a:gd name="connsiteX11" fmla="*/ 58773 w 1366799"/>
              <a:gd name="connsiteY11" fmla="*/ 3013 h 2108953"/>
              <a:gd name="connsiteX12" fmla="*/ 353 w 1366799"/>
              <a:gd name="connsiteY12" fmla="*/ 145253 h 210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66799" h="2108953">
                <a:moveTo>
                  <a:pt x="353" y="145253"/>
                </a:moveTo>
                <a:cubicBezTo>
                  <a:pt x="5433" y="234153"/>
                  <a:pt x="13900" y="389093"/>
                  <a:pt x="89253" y="536413"/>
                </a:cubicBezTo>
                <a:cubicBezTo>
                  <a:pt x="164606" y="683733"/>
                  <a:pt x="329283" y="875080"/>
                  <a:pt x="452473" y="1029173"/>
                </a:cubicBezTo>
                <a:cubicBezTo>
                  <a:pt x="575663" y="1183266"/>
                  <a:pt x="740340" y="1335243"/>
                  <a:pt x="828393" y="1460973"/>
                </a:cubicBezTo>
                <a:cubicBezTo>
                  <a:pt x="916446" y="1586703"/>
                  <a:pt x="954049" y="1675646"/>
                  <a:pt x="980793" y="1783553"/>
                </a:cubicBezTo>
                <a:cubicBezTo>
                  <a:pt x="1007537" y="1891460"/>
                  <a:pt x="941867" y="2121538"/>
                  <a:pt x="988857" y="2108415"/>
                </a:cubicBezTo>
                <a:cubicBezTo>
                  <a:pt x="1035847" y="2095292"/>
                  <a:pt x="1195423" y="1781436"/>
                  <a:pt x="1262733" y="1704813"/>
                </a:cubicBezTo>
                <a:cubicBezTo>
                  <a:pt x="1330043" y="1628190"/>
                  <a:pt x="1383806" y="1568500"/>
                  <a:pt x="1361793" y="1509233"/>
                </a:cubicBezTo>
                <a:cubicBezTo>
                  <a:pt x="1339780" y="1449966"/>
                  <a:pt x="1176373" y="1483833"/>
                  <a:pt x="978253" y="1318733"/>
                </a:cubicBezTo>
                <a:cubicBezTo>
                  <a:pt x="780133" y="1153633"/>
                  <a:pt x="322933" y="786603"/>
                  <a:pt x="173073" y="518633"/>
                </a:cubicBezTo>
                <a:cubicBezTo>
                  <a:pt x="-17427" y="296383"/>
                  <a:pt x="60043" y="175310"/>
                  <a:pt x="40993" y="89373"/>
                </a:cubicBezTo>
                <a:cubicBezTo>
                  <a:pt x="21943" y="3436"/>
                  <a:pt x="71050" y="-6724"/>
                  <a:pt x="58773" y="3013"/>
                </a:cubicBezTo>
                <a:cubicBezTo>
                  <a:pt x="46496" y="12750"/>
                  <a:pt x="-4727" y="56353"/>
                  <a:pt x="353" y="145253"/>
                </a:cubicBezTo>
                <a:close/>
              </a:path>
            </a:pathLst>
          </a:custGeom>
          <a:gradFill>
            <a:gsLst>
              <a:gs pos="0">
                <a:srgbClr val="839022"/>
              </a:gs>
              <a:gs pos="95000">
                <a:srgbClr val="839022"/>
              </a:gs>
              <a:gs pos="74000">
                <a:srgbClr val="5C7522"/>
              </a:gs>
              <a:gs pos="49000">
                <a:srgbClr val="355A22"/>
              </a:gs>
              <a:gs pos="24000">
                <a:srgbClr val="355A22"/>
              </a:gs>
            </a:gsLst>
            <a:lin ang="21594000" scaled="0"/>
          </a:gra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 rot="2855495">
            <a:off x="1831041" y="2857299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 rot="2855495">
            <a:off x="1881949" y="2909267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/>
          <p:cNvSpPr/>
          <p:nvPr/>
        </p:nvSpPr>
        <p:spPr>
          <a:xfrm rot="2855495">
            <a:off x="1757021" y="2749606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椭圆 72"/>
          <p:cNvSpPr/>
          <p:nvPr/>
        </p:nvSpPr>
        <p:spPr>
          <a:xfrm rot="2855495">
            <a:off x="1726882" y="2704617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椭圆 73"/>
          <p:cNvSpPr/>
          <p:nvPr/>
        </p:nvSpPr>
        <p:spPr>
          <a:xfrm rot="2855495">
            <a:off x="2174354" y="3218867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椭圆 74"/>
          <p:cNvSpPr/>
          <p:nvPr/>
        </p:nvSpPr>
        <p:spPr>
          <a:xfrm rot="2855495">
            <a:off x="2174637" y="3198304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任意多边形 75"/>
          <p:cNvSpPr/>
          <p:nvPr/>
        </p:nvSpPr>
        <p:spPr>
          <a:xfrm>
            <a:off x="1904004" y="2306473"/>
            <a:ext cx="1335917" cy="11336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3679" h="860211">
                <a:moveTo>
                  <a:pt x="196760" y="166791"/>
                </a:moveTo>
                <a:cubicBezTo>
                  <a:pt x="135165" y="108371"/>
                  <a:pt x="-38779" y="-47839"/>
                  <a:pt x="7839" y="14391"/>
                </a:cubicBezTo>
                <a:cubicBezTo>
                  <a:pt x="54457" y="76621"/>
                  <a:pt x="308829" y="399201"/>
                  <a:pt x="476469" y="540171"/>
                </a:cubicBezTo>
                <a:cubicBezTo>
                  <a:pt x="644109" y="681141"/>
                  <a:pt x="962244" y="833541"/>
                  <a:pt x="1013679" y="860211"/>
                </a:cubicBezTo>
                <a:cubicBezTo>
                  <a:pt x="962017" y="820818"/>
                  <a:pt x="866116" y="760546"/>
                  <a:pt x="785079" y="700191"/>
                </a:cubicBezTo>
                <a:cubicBezTo>
                  <a:pt x="704042" y="639837"/>
                  <a:pt x="592993" y="553964"/>
                  <a:pt x="527457" y="498084"/>
                </a:cubicBezTo>
                <a:cubicBezTo>
                  <a:pt x="461921" y="442204"/>
                  <a:pt x="439806" y="413335"/>
                  <a:pt x="391864" y="364911"/>
                </a:cubicBezTo>
                <a:cubicBezTo>
                  <a:pt x="343922" y="316487"/>
                  <a:pt x="270153" y="240559"/>
                  <a:pt x="239804" y="207539"/>
                </a:cubicBezTo>
                <a:cubicBezTo>
                  <a:pt x="209455" y="174519"/>
                  <a:pt x="236625" y="197778"/>
                  <a:pt x="196760" y="166791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任意多边形 76"/>
          <p:cNvSpPr/>
          <p:nvPr/>
        </p:nvSpPr>
        <p:spPr>
          <a:xfrm rot="786511">
            <a:off x="1689052" y="1893035"/>
            <a:ext cx="993575" cy="962162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任意多边形 77"/>
          <p:cNvSpPr/>
          <p:nvPr/>
        </p:nvSpPr>
        <p:spPr>
          <a:xfrm rot="957666">
            <a:off x="1750124" y="2010307"/>
            <a:ext cx="715218" cy="6981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46733 w 753914"/>
              <a:gd name="connsiteY5" fmla="*/ 382186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9844" y="628041"/>
                  <a:pt x="525314" y="570059"/>
                </a:cubicBezTo>
                <a:cubicBezTo>
                  <a:pt x="440784" y="512077"/>
                  <a:pt x="312269" y="438066"/>
                  <a:pt x="246733" y="382186"/>
                </a:cubicBezTo>
                <a:cubicBezTo>
                  <a:pt x="181197" y="326306"/>
                  <a:pt x="166369" y="288605"/>
                  <a:pt x="132099" y="234779"/>
                </a:cubicBezTo>
                <a:cubicBezTo>
                  <a:pt x="97829" y="180953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B4B360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32"/>
          <p:cNvSpPr/>
          <p:nvPr/>
        </p:nvSpPr>
        <p:spPr>
          <a:xfrm rot="2855495" flipV="1">
            <a:off x="1520068" y="2441742"/>
            <a:ext cx="1864603" cy="395113"/>
          </a:xfrm>
          <a:custGeom>
            <a:avLst/>
            <a:gdLst>
              <a:gd name="connsiteX0" fmla="*/ 0 w 1643093"/>
              <a:gd name="connsiteY0" fmla="*/ 55852 h 111704"/>
              <a:gd name="connsiteX1" fmla="*/ 821547 w 1643093"/>
              <a:gd name="connsiteY1" fmla="*/ 0 h 111704"/>
              <a:gd name="connsiteX2" fmla="*/ 1643094 w 1643093"/>
              <a:gd name="connsiteY2" fmla="*/ 55852 h 111704"/>
              <a:gd name="connsiteX3" fmla="*/ 821547 w 1643093"/>
              <a:gd name="connsiteY3" fmla="*/ 111704 h 111704"/>
              <a:gd name="connsiteX4" fmla="*/ 0 w 1643093"/>
              <a:gd name="connsiteY4" fmla="*/ 55852 h 111704"/>
              <a:gd name="connsiteX0" fmla="*/ 0 w 1747024"/>
              <a:gd name="connsiteY0" fmla="*/ 340925 h 344137"/>
              <a:gd name="connsiteX1" fmla="*/ 925477 w 1747024"/>
              <a:gd name="connsiteY1" fmla="*/ 14700 h 344137"/>
              <a:gd name="connsiteX2" fmla="*/ 1747024 w 1747024"/>
              <a:gd name="connsiteY2" fmla="*/ 70552 h 344137"/>
              <a:gd name="connsiteX3" fmla="*/ 925477 w 1747024"/>
              <a:gd name="connsiteY3" fmla="*/ 126404 h 344137"/>
              <a:gd name="connsiteX4" fmla="*/ 0 w 1747024"/>
              <a:gd name="connsiteY4" fmla="*/ 340925 h 344137"/>
              <a:gd name="connsiteX0" fmla="*/ 0 w 1767610"/>
              <a:gd name="connsiteY0" fmla="*/ 326950 h 329788"/>
              <a:gd name="connsiteX1" fmla="*/ 925477 w 1767610"/>
              <a:gd name="connsiteY1" fmla="*/ 725 h 329788"/>
              <a:gd name="connsiteX2" fmla="*/ 1767610 w 1767610"/>
              <a:gd name="connsiteY2" fmla="*/ 237298 h 329788"/>
              <a:gd name="connsiteX3" fmla="*/ 925477 w 1767610"/>
              <a:gd name="connsiteY3" fmla="*/ 112429 h 329788"/>
              <a:gd name="connsiteX4" fmla="*/ 0 w 1767610"/>
              <a:gd name="connsiteY4" fmla="*/ 326950 h 329788"/>
              <a:gd name="connsiteX0" fmla="*/ 26352 w 1793962"/>
              <a:gd name="connsiteY0" fmla="*/ 331467 h 331502"/>
              <a:gd name="connsiteX1" fmla="*/ 313909 w 1793962"/>
              <a:gd name="connsiteY1" fmla="*/ 98306 h 331502"/>
              <a:gd name="connsiteX2" fmla="*/ 951829 w 1793962"/>
              <a:gd name="connsiteY2" fmla="*/ 5242 h 331502"/>
              <a:gd name="connsiteX3" fmla="*/ 1793962 w 1793962"/>
              <a:gd name="connsiteY3" fmla="*/ 241815 h 331502"/>
              <a:gd name="connsiteX4" fmla="*/ 951829 w 1793962"/>
              <a:gd name="connsiteY4" fmla="*/ 116946 h 331502"/>
              <a:gd name="connsiteX5" fmla="*/ 26352 w 1793962"/>
              <a:gd name="connsiteY5" fmla="*/ 331467 h 331502"/>
              <a:gd name="connsiteX0" fmla="*/ 26352 w 1793962"/>
              <a:gd name="connsiteY0" fmla="*/ 293616 h 293651"/>
              <a:gd name="connsiteX1" fmla="*/ 313909 w 1793962"/>
              <a:gd name="connsiteY1" fmla="*/ 60455 h 293651"/>
              <a:gd name="connsiteX2" fmla="*/ 939116 w 1793962"/>
              <a:gd name="connsiteY2" fmla="*/ 9965 h 293651"/>
              <a:gd name="connsiteX3" fmla="*/ 1793962 w 1793962"/>
              <a:gd name="connsiteY3" fmla="*/ 203964 h 293651"/>
              <a:gd name="connsiteX4" fmla="*/ 951829 w 1793962"/>
              <a:gd name="connsiteY4" fmla="*/ 79095 h 293651"/>
              <a:gd name="connsiteX5" fmla="*/ 26352 w 1793962"/>
              <a:gd name="connsiteY5" fmla="*/ 293616 h 293651"/>
              <a:gd name="connsiteX0" fmla="*/ 26352 w 1793962"/>
              <a:gd name="connsiteY0" fmla="*/ 289204 h 289239"/>
              <a:gd name="connsiteX1" fmla="*/ 313909 w 1793962"/>
              <a:gd name="connsiteY1" fmla="*/ 56043 h 289239"/>
              <a:gd name="connsiteX2" fmla="*/ 939116 w 1793962"/>
              <a:gd name="connsiteY2" fmla="*/ 5553 h 289239"/>
              <a:gd name="connsiteX3" fmla="*/ 1793962 w 1793962"/>
              <a:gd name="connsiteY3" fmla="*/ 199552 h 289239"/>
              <a:gd name="connsiteX4" fmla="*/ 951829 w 1793962"/>
              <a:gd name="connsiteY4" fmla="*/ 74683 h 289239"/>
              <a:gd name="connsiteX5" fmla="*/ 26352 w 1793962"/>
              <a:gd name="connsiteY5" fmla="*/ 289204 h 289239"/>
              <a:gd name="connsiteX0" fmla="*/ 27531 w 1795141"/>
              <a:gd name="connsiteY0" fmla="*/ 289204 h 289563"/>
              <a:gd name="connsiteX1" fmla="*/ 315088 w 1795141"/>
              <a:gd name="connsiteY1" fmla="*/ 56043 h 289563"/>
              <a:gd name="connsiteX2" fmla="*/ 940295 w 1795141"/>
              <a:gd name="connsiteY2" fmla="*/ 5553 h 289563"/>
              <a:gd name="connsiteX3" fmla="*/ 1795141 w 1795141"/>
              <a:gd name="connsiteY3" fmla="*/ 199552 h 289563"/>
              <a:gd name="connsiteX4" fmla="*/ 972914 w 1795141"/>
              <a:gd name="connsiteY4" fmla="*/ 111542 h 289563"/>
              <a:gd name="connsiteX5" fmla="*/ 27531 w 1795141"/>
              <a:gd name="connsiteY5" fmla="*/ 289204 h 289563"/>
              <a:gd name="connsiteX0" fmla="*/ 3876 w 1771486"/>
              <a:gd name="connsiteY0" fmla="*/ 289204 h 289224"/>
              <a:gd name="connsiteX1" fmla="*/ 291433 w 1771486"/>
              <a:gd name="connsiteY1" fmla="*/ 56043 h 289224"/>
              <a:gd name="connsiteX2" fmla="*/ 916640 w 1771486"/>
              <a:gd name="connsiteY2" fmla="*/ 5553 h 289224"/>
              <a:gd name="connsiteX3" fmla="*/ 1771486 w 1771486"/>
              <a:gd name="connsiteY3" fmla="*/ 199552 h 289224"/>
              <a:gd name="connsiteX4" fmla="*/ 949259 w 1771486"/>
              <a:gd name="connsiteY4" fmla="*/ 111542 h 289224"/>
              <a:gd name="connsiteX5" fmla="*/ 479583 w 1771486"/>
              <a:gd name="connsiteY5" fmla="*/ 69953 h 289224"/>
              <a:gd name="connsiteX6" fmla="*/ 3876 w 1771486"/>
              <a:gd name="connsiteY6" fmla="*/ 289204 h 289224"/>
              <a:gd name="connsiteX0" fmla="*/ 3318 w 1770928"/>
              <a:gd name="connsiteY0" fmla="*/ 289204 h 289608"/>
              <a:gd name="connsiteX1" fmla="*/ 290875 w 1770928"/>
              <a:gd name="connsiteY1" fmla="*/ 56043 h 289608"/>
              <a:gd name="connsiteX2" fmla="*/ 916082 w 1770928"/>
              <a:gd name="connsiteY2" fmla="*/ 5553 h 289608"/>
              <a:gd name="connsiteX3" fmla="*/ 1770928 w 1770928"/>
              <a:gd name="connsiteY3" fmla="*/ 199552 h 289608"/>
              <a:gd name="connsiteX4" fmla="*/ 948701 w 1770928"/>
              <a:gd name="connsiteY4" fmla="*/ 111542 h 289608"/>
              <a:gd name="connsiteX5" fmla="*/ 462723 w 1770928"/>
              <a:gd name="connsiteY5" fmla="*/ 112365 h 289608"/>
              <a:gd name="connsiteX6" fmla="*/ 3318 w 1770928"/>
              <a:gd name="connsiteY6" fmla="*/ 289204 h 289608"/>
              <a:gd name="connsiteX0" fmla="*/ 5240 w 1772850"/>
              <a:gd name="connsiteY0" fmla="*/ 300109 h 300817"/>
              <a:gd name="connsiteX1" fmla="*/ 261313 w 1772850"/>
              <a:gd name="connsiteY1" fmla="*/ 47544 h 300817"/>
              <a:gd name="connsiteX2" fmla="*/ 918004 w 1772850"/>
              <a:gd name="connsiteY2" fmla="*/ 16458 h 300817"/>
              <a:gd name="connsiteX3" fmla="*/ 1772850 w 1772850"/>
              <a:gd name="connsiteY3" fmla="*/ 210457 h 300817"/>
              <a:gd name="connsiteX4" fmla="*/ 950623 w 1772850"/>
              <a:gd name="connsiteY4" fmla="*/ 122447 h 300817"/>
              <a:gd name="connsiteX5" fmla="*/ 464645 w 1772850"/>
              <a:gd name="connsiteY5" fmla="*/ 123270 h 300817"/>
              <a:gd name="connsiteX6" fmla="*/ 5240 w 1772850"/>
              <a:gd name="connsiteY6" fmla="*/ 300109 h 300817"/>
              <a:gd name="connsiteX0" fmla="*/ 5211 w 1772821"/>
              <a:gd name="connsiteY0" fmla="*/ 291033 h 291298"/>
              <a:gd name="connsiteX1" fmla="*/ 261697 w 1772821"/>
              <a:gd name="connsiteY1" fmla="*/ 69052 h 291298"/>
              <a:gd name="connsiteX2" fmla="*/ 917975 w 1772821"/>
              <a:gd name="connsiteY2" fmla="*/ 7382 h 291298"/>
              <a:gd name="connsiteX3" fmla="*/ 1772821 w 1772821"/>
              <a:gd name="connsiteY3" fmla="*/ 201381 h 291298"/>
              <a:gd name="connsiteX4" fmla="*/ 950594 w 1772821"/>
              <a:gd name="connsiteY4" fmla="*/ 113371 h 291298"/>
              <a:gd name="connsiteX5" fmla="*/ 464616 w 1772821"/>
              <a:gd name="connsiteY5" fmla="*/ 114194 h 291298"/>
              <a:gd name="connsiteX6" fmla="*/ 5211 w 1772821"/>
              <a:gd name="connsiteY6" fmla="*/ 291033 h 291298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51108 w 1773335"/>
              <a:gd name="connsiteY4" fmla="*/ 115022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8385"/>
              <a:gd name="connsiteY0" fmla="*/ 290406 h 290762"/>
              <a:gd name="connsiteX1" fmla="*/ 255359 w 1778385"/>
              <a:gd name="connsiteY1" fmla="*/ 60923 h 290762"/>
              <a:gd name="connsiteX2" fmla="*/ 918489 w 1778385"/>
              <a:gd name="connsiteY2" fmla="*/ 6755 h 290762"/>
              <a:gd name="connsiteX3" fmla="*/ 1778385 w 1778385"/>
              <a:gd name="connsiteY3" fmla="*/ 168620 h 290762"/>
              <a:gd name="connsiteX4" fmla="*/ 948170 w 1778385"/>
              <a:gd name="connsiteY4" fmla="*/ 98228 h 290762"/>
              <a:gd name="connsiteX5" fmla="*/ 465130 w 1778385"/>
              <a:gd name="connsiteY5" fmla="*/ 113567 h 290762"/>
              <a:gd name="connsiteX6" fmla="*/ 5725 w 1778385"/>
              <a:gd name="connsiteY6" fmla="*/ 290406 h 290762"/>
              <a:gd name="connsiteX0" fmla="*/ 5725 w 1779401"/>
              <a:gd name="connsiteY0" fmla="*/ 299479 h 299835"/>
              <a:gd name="connsiteX1" fmla="*/ 255359 w 1779401"/>
              <a:gd name="connsiteY1" fmla="*/ 69996 h 299835"/>
              <a:gd name="connsiteX2" fmla="*/ 918489 w 1779401"/>
              <a:gd name="connsiteY2" fmla="*/ 15828 h 299835"/>
              <a:gd name="connsiteX3" fmla="*/ 1115506 w 1779401"/>
              <a:gd name="connsiteY3" fmla="*/ 13639 h 299835"/>
              <a:gd name="connsiteX4" fmla="*/ 1778385 w 1779401"/>
              <a:gd name="connsiteY4" fmla="*/ 177693 h 299835"/>
              <a:gd name="connsiteX5" fmla="*/ 948170 w 1779401"/>
              <a:gd name="connsiteY5" fmla="*/ 107301 h 299835"/>
              <a:gd name="connsiteX6" fmla="*/ 465130 w 1779401"/>
              <a:gd name="connsiteY6" fmla="*/ 122640 h 299835"/>
              <a:gd name="connsiteX7" fmla="*/ 5725 w 1779401"/>
              <a:gd name="connsiteY7" fmla="*/ 299479 h 299835"/>
              <a:gd name="connsiteX0" fmla="*/ 5725 w 1779433"/>
              <a:gd name="connsiteY0" fmla="*/ 299479 h 299835"/>
              <a:gd name="connsiteX1" fmla="*/ 255359 w 1779433"/>
              <a:gd name="connsiteY1" fmla="*/ 69996 h 299835"/>
              <a:gd name="connsiteX2" fmla="*/ 918489 w 1779433"/>
              <a:gd name="connsiteY2" fmla="*/ 15828 h 299835"/>
              <a:gd name="connsiteX3" fmla="*/ 1115506 w 1779433"/>
              <a:gd name="connsiteY3" fmla="*/ 13639 h 299835"/>
              <a:gd name="connsiteX4" fmla="*/ 1778385 w 1779433"/>
              <a:gd name="connsiteY4" fmla="*/ 177693 h 299835"/>
              <a:gd name="connsiteX5" fmla="*/ 948170 w 1779433"/>
              <a:gd name="connsiteY5" fmla="*/ 107301 h 299835"/>
              <a:gd name="connsiteX6" fmla="*/ 465130 w 1779433"/>
              <a:gd name="connsiteY6" fmla="*/ 122640 h 299835"/>
              <a:gd name="connsiteX7" fmla="*/ 5725 w 1779433"/>
              <a:gd name="connsiteY7" fmla="*/ 299479 h 299835"/>
              <a:gd name="connsiteX0" fmla="*/ 5725 w 1779448"/>
              <a:gd name="connsiteY0" fmla="*/ 287737 h 288093"/>
              <a:gd name="connsiteX1" fmla="*/ 255359 w 1779448"/>
              <a:gd name="connsiteY1" fmla="*/ 58254 h 288093"/>
              <a:gd name="connsiteX2" fmla="*/ 918489 w 1779448"/>
              <a:gd name="connsiteY2" fmla="*/ 4086 h 288093"/>
              <a:gd name="connsiteX3" fmla="*/ 1123583 w 1779448"/>
              <a:gd name="connsiteY3" fmla="*/ 22040 h 288093"/>
              <a:gd name="connsiteX4" fmla="*/ 1778385 w 1779448"/>
              <a:gd name="connsiteY4" fmla="*/ 165951 h 288093"/>
              <a:gd name="connsiteX5" fmla="*/ 948170 w 1779448"/>
              <a:gd name="connsiteY5" fmla="*/ 95559 h 288093"/>
              <a:gd name="connsiteX6" fmla="*/ 465130 w 1779448"/>
              <a:gd name="connsiteY6" fmla="*/ 110898 h 288093"/>
              <a:gd name="connsiteX7" fmla="*/ 5725 w 1779448"/>
              <a:gd name="connsiteY7" fmla="*/ 287737 h 288093"/>
              <a:gd name="connsiteX0" fmla="*/ 5725 w 1779448"/>
              <a:gd name="connsiteY0" fmla="*/ 297955 h 298311"/>
              <a:gd name="connsiteX1" fmla="*/ 255359 w 1779448"/>
              <a:gd name="connsiteY1" fmla="*/ 68472 h 298311"/>
              <a:gd name="connsiteX2" fmla="*/ 958612 w 1779448"/>
              <a:gd name="connsiteY2" fmla="*/ 1737 h 298311"/>
              <a:gd name="connsiteX3" fmla="*/ 1123583 w 1779448"/>
              <a:gd name="connsiteY3" fmla="*/ 32258 h 298311"/>
              <a:gd name="connsiteX4" fmla="*/ 1778385 w 1779448"/>
              <a:gd name="connsiteY4" fmla="*/ 176169 h 298311"/>
              <a:gd name="connsiteX5" fmla="*/ 948170 w 1779448"/>
              <a:gd name="connsiteY5" fmla="*/ 105777 h 298311"/>
              <a:gd name="connsiteX6" fmla="*/ 465130 w 1779448"/>
              <a:gd name="connsiteY6" fmla="*/ 121116 h 298311"/>
              <a:gd name="connsiteX7" fmla="*/ 5725 w 1779448"/>
              <a:gd name="connsiteY7" fmla="*/ 297955 h 298311"/>
              <a:gd name="connsiteX0" fmla="*/ 5725 w 1779779"/>
              <a:gd name="connsiteY0" fmla="*/ 296914 h 297270"/>
              <a:gd name="connsiteX1" fmla="*/ 255359 w 1779779"/>
              <a:gd name="connsiteY1" fmla="*/ 67431 h 297270"/>
              <a:gd name="connsiteX2" fmla="*/ 958612 w 1779779"/>
              <a:gd name="connsiteY2" fmla="*/ 696 h 297270"/>
              <a:gd name="connsiteX3" fmla="*/ 1252603 w 1779779"/>
              <a:gd name="connsiteY3" fmla="*/ 40653 h 297270"/>
              <a:gd name="connsiteX4" fmla="*/ 1778385 w 1779779"/>
              <a:gd name="connsiteY4" fmla="*/ 175128 h 297270"/>
              <a:gd name="connsiteX5" fmla="*/ 948170 w 1779779"/>
              <a:gd name="connsiteY5" fmla="*/ 104736 h 297270"/>
              <a:gd name="connsiteX6" fmla="*/ 465130 w 1779779"/>
              <a:gd name="connsiteY6" fmla="*/ 120075 h 297270"/>
              <a:gd name="connsiteX7" fmla="*/ 5725 w 1779779"/>
              <a:gd name="connsiteY7" fmla="*/ 296914 h 297270"/>
              <a:gd name="connsiteX0" fmla="*/ 5725 w 1779927"/>
              <a:gd name="connsiteY0" fmla="*/ 296914 h 297270"/>
              <a:gd name="connsiteX1" fmla="*/ 255359 w 1779927"/>
              <a:gd name="connsiteY1" fmla="*/ 67431 h 297270"/>
              <a:gd name="connsiteX2" fmla="*/ 958612 w 1779927"/>
              <a:gd name="connsiteY2" fmla="*/ 696 h 297270"/>
              <a:gd name="connsiteX3" fmla="*/ 1252603 w 1779927"/>
              <a:gd name="connsiteY3" fmla="*/ 40653 h 297270"/>
              <a:gd name="connsiteX4" fmla="*/ 1778385 w 1779927"/>
              <a:gd name="connsiteY4" fmla="*/ 175128 h 297270"/>
              <a:gd name="connsiteX5" fmla="*/ 948170 w 1779927"/>
              <a:gd name="connsiteY5" fmla="*/ 104736 h 297270"/>
              <a:gd name="connsiteX6" fmla="*/ 465130 w 1779927"/>
              <a:gd name="connsiteY6" fmla="*/ 120075 h 297270"/>
              <a:gd name="connsiteX7" fmla="*/ 5725 w 1779927"/>
              <a:gd name="connsiteY7" fmla="*/ 296914 h 297270"/>
              <a:gd name="connsiteX0" fmla="*/ 5725 w 1780006"/>
              <a:gd name="connsiteY0" fmla="*/ 298038 h 298394"/>
              <a:gd name="connsiteX1" fmla="*/ 255359 w 1780006"/>
              <a:gd name="connsiteY1" fmla="*/ 68555 h 298394"/>
              <a:gd name="connsiteX2" fmla="*/ 958612 w 1780006"/>
              <a:gd name="connsiteY2" fmla="*/ 1820 h 298394"/>
              <a:gd name="connsiteX3" fmla="*/ 1271033 w 1780006"/>
              <a:gd name="connsiteY3" fmla="*/ 31824 h 298394"/>
              <a:gd name="connsiteX4" fmla="*/ 1778385 w 1780006"/>
              <a:gd name="connsiteY4" fmla="*/ 176252 h 298394"/>
              <a:gd name="connsiteX5" fmla="*/ 948170 w 1780006"/>
              <a:gd name="connsiteY5" fmla="*/ 105860 h 298394"/>
              <a:gd name="connsiteX6" fmla="*/ 465130 w 1780006"/>
              <a:gd name="connsiteY6" fmla="*/ 121199 h 298394"/>
              <a:gd name="connsiteX7" fmla="*/ 5725 w 1780006"/>
              <a:gd name="connsiteY7" fmla="*/ 298038 h 298394"/>
              <a:gd name="connsiteX0" fmla="*/ 5725 w 1780065"/>
              <a:gd name="connsiteY0" fmla="*/ 298250 h 298606"/>
              <a:gd name="connsiteX1" fmla="*/ 255359 w 1780065"/>
              <a:gd name="connsiteY1" fmla="*/ 68767 h 298606"/>
              <a:gd name="connsiteX2" fmla="*/ 958612 w 1780065"/>
              <a:gd name="connsiteY2" fmla="*/ 2032 h 298606"/>
              <a:gd name="connsiteX3" fmla="*/ 1283674 w 1780065"/>
              <a:gd name="connsiteY3" fmla="*/ 30810 h 298606"/>
              <a:gd name="connsiteX4" fmla="*/ 1778385 w 1780065"/>
              <a:gd name="connsiteY4" fmla="*/ 176464 h 298606"/>
              <a:gd name="connsiteX5" fmla="*/ 948170 w 1780065"/>
              <a:gd name="connsiteY5" fmla="*/ 106072 h 298606"/>
              <a:gd name="connsiteX6" fmla="*/ 465130 w 1780065"/>
              <a:gd name="connsiteY6" fmla="*/ 121411 h 298606"/>
              <a:gd name="connsiteX7" fmla="*/ 5725 w 1780065"/>
              <a:gd name="connsiteY7" fmla="*/ 298250 h 298606"/>
              <a:gd name="connsiteX0" fmla="*/ 5725 w 1827737"/>
              <a:gd name="connsiteY0" fmla="*/ 298250 h 298606"/>
              <a:gd name="connsiteX1" fmla="*/ 255359 w 1827737"/>
              <a:gd name="connsiteY1" fmla="*/ 68767 h 298606"/>
              <a:gd name="connsiteX2" fmla="*/ 958612 w 1827737"/>
              <a:gd name="connsiteY2" fmla="*/ 2032 h 298606"/>
              <a:gd name="connsiteX3" fmla="*/ 1283674 w 1827737"/>
              <a:gd name="connsiteY3" fmla="*/ 30810 h 298606"/>
              <a:gd name="connsiteX4" fmla="*/ 1826261 w 1827737"/>
              <a:gd name="connsiteY4" fmla="*/ 191216 h 298606"/>
              <a:gd name="connsiteX5" fmla="*/ 948170 w 1827737"/>
              <a:gd name="connsiteY5" fmla="*/ 106072 h 298606"/>
              <a:gd name="connsiteX6" fmla="*/ 465130 w 1827737"/>
              <a:gd name="connsiteY6" fmla="*/ 121411 h 298606"/>
              <a:gd name="connsiteX7" fmla="*/ 5725 w 1827737"/>
              <a:gd name="connsiteY7" fmla="*/ 298250 h 298606"/>
              <a:gd name="connsiteX0" fmla="*/ 5725 w 1838869"/>
              <a:gd name="connsiteY0" fmla="*/ 297274 h 297630"/>
              <a:gd name="connsiteX1" fmla="*/ 255359 w 1838869"/>
              <a:gd name="connsiteY1" fmla="*/ 67791 h 297630"/>
              <a:gd name="connsiteX2" fmla="*/ 958612 w 1838869"/>
              <a:gd name="connsiteY2" fmla="*/ 1056 h 297630"/>
              <a:gd name="connsiteX3" fmla="*/ 1283674 w 1838869"/>
              <a:gd name="connsiteY3" fmla="*/ 29834 h 297630"/>
              <a:gd name="connsiteX4" fmla="*/ 1471660 w 1838869"/>
              <a:gd name="connsiteY4" fmla="*/ 47331 h 297630"/>
              <a:gd name="connsiteX5" fmla="*/ 1826261 w 1838869"/>
              <a:gd name="connsiteY5" fmla="*/ 190240 h 297630"/>
              <a:gd name="connsiteX6" fmla="*/ 948170 w 1838869"/>
              <a:gd name="connsiteY6" fmla="*/ 105096 h 297630"/>
              <a:gd name="connsiteX7" fmla="*/ 465130 w 1838869"/>
              <a:gd name="connsiteY7" fmla="*/ 120435 h 297630"/>
              <a:gd name="connsiteX8" fmla="*/ 5725 w 1838869"/>
              <a:gd name="connsiteY8" fmla="*/ 297274 h 297630"/>
              <a:gd name="connsiteX0" fmla="*/ 5725 w 1838869"/>
              <a:gd name="connsiteY0" fmla="*/ 302096 h 302452"/>
              <a:gd name="connsiteX1" fmla="*/ 255359 w 1838869"/>
              <a:gd name="connsiteY1" fmla="*/ 72613 h 302452"/>
              <a:gd name="connsiteX2" fmla="*/ 958612 w 1838869"/>
              <a:gd name="connsiteY2" fmla="*/ 5878 h 302452"/>
              <a:gd name="connsiteX3" fmla="*/ 1279347 w 1838869"/>
              <a:gd name="connsiteY3" fmla="*/ 11088 h 302452"/>
              <a:gd name="connsiteX4" fmla="*/ 1471660 w 1838869"/>
              <a:gd name="connsiteY4" fmla="*/ 52153 h 302452"/>
              <a:gd name="connsiteX5" fmla="*/ 1826261 w 1838869"/>
              <a:gd name="connsiteY5" fmla="*/ 195062 h 302452"/>
              <a:gd name="connsiteX6" fmla="*/ 948170 w 1838869"/>
              <a:gd name="connsiteY6" fmla="*/ 109918 h 302452"/>
              <a:gd name="connsiteX7" fmla="*/ 465130 w 1838869"/>
              <a:gd name="connsiteY7" fmla="*/ 125257 h 302452"/>
              <a:gd name="connsiteX8" fmla="*/ 5725 w 1838869"/>
              <a:gd name="connsiteY8" fmla="*/ 302096 h 302452"/>
              <a:gd name="connsiteX0" fmla="*/ 5725 w 1838869"/>
              <a:gd name="connsiteY0" fmla="*/ 298530 h 298886"/>
              <a:gd name="connsiteX1" fmla="*/ 255359 w 1838869"/>
              <a:gd name="connsiteY1" fmla="*/ 69047 h 298886"/>
              <a:gd name="connsiteX2" fmla="*/ 958612 w 1838869"/>
              <a:gd name="connsiteY2" fmla="*/ 2312 h 298886"/>
              <a:gd name="connsiteX3" fmla="*/ 1287750 w 1838869"/>
              <a:gd name="connsiteY3" fmla="*/ 20487 h 298886"/>
              <a:gd name="connsiteX4" fmla="*/ 1471660 w 1838869"/>
              <a:gd name="connsiteY4" fmla="*/ 48587 h 298886"/>
              <a:gd name="connsiteX5" fmla="*/ 1826261 w 1838869"/>
              <a:gd name="connsiteY5" fmla="*/ 191496 h 298886"/>
              <a:gd name="connsiteX6" fmla="*/ 948170 w 1838869"/>
              <a:gd name="connsiteY6" fmla="*/ 106352 h 298886"/>
              <a:gd name="connsiteX7" fmla="*/ 465130 w 1838869"/>
              <a:gd name="connsiteY7" fmla="*/ 121691 h 298886"/>
              <a:gd name="connsiteX8" fmla="*/ 5725 w 1838869"/>
              <a:gd name="connsiteY8" fmla="*/ 298530 h 298886"/>
              <a:gd name="connsiteX0" fmla="*/ 5402 w 1848502"/>
              <a:gd name="connsiteY0" fmla="*/ 369545 h 369792"/>
              <a:gd name="connsiteX1" fmla="*/ 264992 w 1848502"/>
              <a:gd name="connsiteY1" fmla="*/ 69047 h 369792"/>
              <a:gd name="connsiteX2" fmla="*/ 968245 w 1848502"/>
              <a:gd name="connsiteY2" fmla="*/ 2312 h 369792"/>
              <a:gd name="connsiteX3" fmla="*/ 1297383 w 1848502"/>
              <a:gd name="connsiteY3" fmla="*/ 20487 h 369792"/>
              <a:gd name="connsiteX4" fmla="*/ 1481293 w 1848502"/>
              <a:gd name="connsiteY4" fmla="*/ 48587 h 369792"/>
              <a:gd name="connsiteX5" fmla="*/ 1835894 w 1848502"/>
              <a:gd name="connsiteY5" fmla="*/ 191496 h 369792"/>
              <a:gd name="connsiteX6" fmla="*/ 957803 w 1848502"/>
              <a:gd name="connsiteY6" fmla="*/ 106352 h 369792"/>
              <a:gd name="connsiteX7" fmla="*/ 474763 w 1848502"/>
              <a:gd name="connsiteY7" fmla="*/ 121691 h 369792"/>
              <a:gd name="connsiteX8" fmla="*/ 5402 w 1848502"/>
              <a:gd name="connsiteY8" fmla="*/ 369545 h 369792"/>
              <a:gd name="connsiteX0" fmla="*/ 5074 w 1859548"/>
              <a:gd name="connsiteY0" fmla="*/ 382514 h 382748"/>
              <a:gd name="connsiteX1" fmla="*/ 276038 w 1859548"/>
              <a:gd name="connsiteY1" fmla="*/ 69047 h 382748"/>
              <a:gd name="connsiteX2" fmla="*/ 979291 w 1859548"/>
              <a:gd name="connsiteY2" fmla="*/ 2312 h 382748"/>
              <a:gd name="connsiteX3" fmla="*/ 1308429 w 1859548"/>
              <a:gd name="connsiteY3" fmla="*/ 20487 h 382748"/>
              <a:gd name="connsiteX4" fmla="*/ 1492339 w 1859548"/>
              <a:gd name="connsiteY4" fmla="*/ 48587 h 382748"/>
              <a:gd name="connsiteX5" fmla="*/ 1846940 w 1859548"/>
              <a:gd name="connsiteY5" fmla="*/ 191496 h 382748"/>
              <a:gd name="connsiteX6" fmla="*/ 968849 w 1859548"/>
              <a:gd name="connsiteY6" fmla="*/ 106352 h 382748"/>
              <a:gd name="connsiteX7" fmla="*/ 485809 w 1859548"/>
              <a:gd name="connsiteY7" fmla="*/ 121691 h 382748"/>
              <a:gd name="connsiteX8" fmla="*/ 5074 w 1859548"/>
              <a:gd name="connsiteY8" fmla="*/ 382514 h 382748"/>
              <a:gd name="connsiteX0" fmla="*/ 4956 w 1863893"/>
              <a:gd name="connsiteY0" fmla="*/ 391751 h 391977"/>
              <a:gd name="connsiteX1" fmla="*/ 280383 w 1863893"/>
              <a:gd name="connsiteY1" fmla="*/ 69047 h 391977"/>
              <a:gd name="connsiteX2" fmla="*/ 983636 w 1863893"/>
              <a:gd name="connsiteY2" fmla="*/ 2312 h 391977"/>
              <a:gd name="connsiteX3" fmla="*/ 1312774 w 1863893"/>
              <a:gd name="connsiteY3" fmla="*/ 20487 h 391977"/>
              <a:gd name="connsiteX4" fmla="*/ 1496684 w 1863893"/>
              <a:gd name="connsiteY4" fmla="*/ 48587 h 391977"/>
              <a:gd name="connsiteX5" fmla="*/ 1851285 w 1863893"/>
              <a:gd name="connsiteY5" fmla="*/ 191496 h 391977"/>
              <a:gd name="connsiteX6" fmla="*/ 973194 w 1863893"/>
              <a:gd name="connsiteY6" fmla="*/ 106352 h 391977"/>
              <a:gd name="connsiteX7" fmla="*/ 490154 w 1863893"/>
              <a:gd name="connsiteY7" fmla="*/ 121691 h 391977"/>
              <a:gd name="connsiteX8" fmla="*/ 4956 w 1863893"/>
              <a:gd name="connsiteY8" fmla="*/ 391751 h 391977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816 w 1864753"/>
              <a:gd name="connsiteY0" fmla="*/ 391751 h 392440"/>
              <a:gd name="connsiteX1" fmla="*/ 281243 w 1864753"/>
              <a:gd name="connsiteY1" fmla="*/ 69047 h 392440"/>
              <a:gd name="connsiteX2" fmla="*/ 984496 w 1864753"/>
              <a:gd name="connsiteY2" fmla="*/ 2312 h 392440"/>
              <a:gd name="connsiteX3" fmla="*/ 1313634 w 1864753"/>
              <a:gd name="connsiteY3" fmla="*/ 20487 h 392440"/>
              <a:gd name="connsiteX4" fmla="*/ 1497544 w 1864753"/>
              <a:gd name="connsiteY4" fmla="*/ 48587 h 392440"/>
              <a:gd name="connsiteX5" fmla="*/ 1852145 w 1864753"/>
              <a:gd name="connsiteY5" fmla="*/ 191496 h 392440"/>
              <a:gd name="connsiteX6" fmla="*/ 974054 w 1864753"/>
              <a:gd name="connsiteY6" fmla="*/ 106352 h 392440"/>
              <a:gd name="connsiteX7" fmla="*/ 512368 w 1864753"/>
              <a:gd name="connsiteY7" fmla="*/ 156369 h 392440"/>
              <a:gd name="connsiteX8" fmla="*/ 5816 w 1864753"/>
              <a:gd name="connsiteY8" fmla="*/ 391751 h 392440"/>
              <a:gd name="connsiteX0" fmla="*/ 5666 w 1864603"/>
              <a:gd name="connsiteY0" fmla="*/ 394962 h 395113"/>
              <a:gd name="connsiteX1" fmla="*/ 283256 w 1864603"/>
              <a:gd name="connsiteY1" fmla="*/ 119820 h 395113"/>
              <a:gd name="connsiteX2" fmla="*/ 984346 w 1864603"/>
              <a:gd name="connsiteY2" fmla="*/ 5523 h 395113"/>
              <a:gd name="connsiteX3" fmla="*/ 1313484 w 1864603"/>
              <a:gd name="connsiteY3" fmla="*/ 23698 h 395113"/>
              <a:gd name="connsiteX4" fmla="*/ 1497394 w 1864603"/>
              <a:gd name="connsiteY4" fmla="*/ 51798 h 395113"/>
              <a:gd name="connsiteX5" fmla="*/ 1851995 w 1864603"/>
              <a:gd name="connsiteY5" fmla="*/ 194707 h 395113"/>
              <a:gd name="connsiteX6" fmla="*/ 973904 w 1864603"/>
              <a:gd name="connsiteY6" fmla="*/ 109563 h 395113"/>
              <a:gd name="connsiteX7" fmla="*/ 512218 w 1864603"/>
              <a:gd name="connsiteY7" fmla="*/ 159580 h 395113"/>
              <a:gd name="connsiteX8" fmla="*/ 5666 w 1864603"/>
              <a:gd name="connsiteY8" fmla="*/ 394962 h 39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603" h="395113">
                <a:moveTo>
                  <a:pt x="5666" y="394962"/>
                </a:moveTo>
                <a:cubicBezTo>
                  <a:pt x="-32494" y="388335"/>
                  <a:pt x="129010" y="174191"/>
                  <a:pt x="283256" y="119820"/>
                </a:cubicBezTo>
                <a:cubicBezTo>
                  <a:pt x="437502" y="65449"/>
                  <a:pt x="812641" y="21543"/>
                  <a:pt x="984346" y="5523"/>
                </a:cubicBezTo>
                <a:cubicBezTo>
                  <a:pt x="1156051" y="-10497"/>
                  <a:pt x="1232638" y="12301"/>
                  <a:pt x="1313484" y="23698"/>
                </a:cubicBezTo>
                <a:cubicBezTo>
                  <a:pt x="1394330" y="35095"/>
                  <a:pt x="1406963" y="25064"/>
                  <a:pt x="1497394" y="51798"/>
                </a:cubicBezTo>
                <a:cubicBezTo>
                  <a:pt x="1587825" y="78532"/>
                  <a:pt x="1934582" y="188764"/>
                  <a:pt x="1851995" y="194707"/>
                </a:cubicBezTo>
                <a:cubicBezTo>
                  <a:pt x="1769408" y="200650"/>
                  <a:pt x="1197200" y="115417"/>
                  <a:pt x="973904" y="109563"/>
                </a:cubicBezTo>
                <a:cubicBezTo>
                  <a:pt x="750608" y="103709"/>
                  <a:pt x="669782" y="129970"/>
                  <a:pt x="512218" y="159580"/>
                </a:cubicBezTo>
                <a:cubicBezTo>
                  <a:pt x="354654" y="189190"/>
                  <a:pt x="43826" y="401589"/>
                  <a:pt x="5666" y="394962"/>
                </a:cubicBezTo>
                <a:close/>
              </a:path>
            </a:pathLst>
          </a:custGeom>
          <a:solidFill>
            <a:srgbClr val="6F8F3F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任意多边形 79"/>
          <p:cNvSpPr/>
          <p:nvPr/>
        </p:nvSpPr>
        <p:spPr>
          <a:xfrm>
            <a:off x="1948477" y="1804681"/>
            <a:ext cx="1524715" cy="1490601"/>
          </a:xfrm>
          <a:custGeom>
            <a:avLst/>
            <a:gdLst>
              <a:gd name="connsiteX0" fmla="*/ 34501 w 976362"/>
              <a:gd name="connsiteY0" fmla="*/ 192 h 1303311"/>
              <a:gd name="connsiteX1" fmla="*/ 4021 w 976362"/>
              <a:gd name="connsiteY1" fmla="*/ 167832 h 1303311"/>
              <a:gd name="connsiteX2" fmla="*/ 106891 w 976362"/>
              <a:gd name="connsiteY2" fmla="*/ 457392 h 1303311"/>
              <a:gd name="connsiteX3" fmla="*/ 484081 w 976362"/>
              <a:gd name="connsiteY3" fmla="*/ 891732 h 1303311"/>
              <a:gd name="connsiteX4" fmla="*/ 975571 w 976362"/>
              <a:gd name="connsiteY4" fmla="*/ 1303212 h 1303311"/>
              <a:gd name="connsiteX5" fmla="*/ 586951 w 976362"/>
              <a:gd name="connsiteY5" fmla="*/ 926022 h 1303311"/>
              <a:gd name="connsiteX6" fmla="*/ 133561 w 976362"/>
              <a:gd name="connsiteY6" fmla="*/ 457392 h 1303311"/>
              <a:gd name="connsiteX7" fmla="*/ 160231 w 976362"/>
              <a:gd name="connsiteY7" fmla="*/ 198312 h 1303311"/>
              <a:gd name="connsiteX8" fmla="*/ 34501 w 976362"/>
              <a:gd name="connsiteY8" fmla="*/ 192 h 1303311"/>
              <a:gd name="connsiteX0" fmla="*/ 34501 w 976352"/>
              <a:gd name="connsiteY0" fmla="*/ 192 h 1303315"/>
              <a:gd name="connsiteX1" fmla="*/ 4021 w 976352"/>
              <a:gd name="connsiteY1" fmla="*/ 167832 h 1303315"/>
              <a:gd name="connsiteX2" fmla="*/ 106891 w 976352"/>
              <a:gd name="connsiteY2" fmla="*/ 457392 h 1303315"/>
              <a:gd name="connsiteX3" fmla="*/ 484081 w 976352"/>
              <a:gd name="connsiteY3" fmla="*/ 891732 h 1303315"/>
              <a:gd name="connsiteX4" fmla="*/ 975571 w 976352"/>
              <a:gd name="connsiteY4" fmla="*/ 1303212 h 1303315"/>
              <a:gd name="connsiteX5" fmla="*/ 586951 w 976352"/>
              <a:gd name="connsiteY5" fmla="*/ 926022 h 1303315"/>
              <a:gd name="connsiteX6" fmla="*/ 156421 w 976352"/>
              <a:gd name="connsiteY6" fmla="*/ 400242 h 1303315"/>
              <a:gd name="connsiteX7" fmla="*/ 160231 w 976352"/>
              <a:gd name="connsiteY7" fmla="*/ 198312 h 1303315"/>
              <a:gd name="connsiteX8" fmla="*/ 34501 w 976352"/>
              <a:gd name="connsiteY8" fmla="*/ 192 h 1303315"/>
              <a:gd name="connsiteX0" fmla="*/ 34501 w 1014373"/>
              <a:gd name="connsiteY0" fmla="*/ 192 h 1265231"/>
              <a:gd name="connsiteX1" fmla="*/ 4021 w 1014373"/>
              <a:gd name="connsiteY1" fmla="*/ 167832 h 1265231"/>
              <a:gd name="connsiteX2" fmla="*/ 106891 w 1014373"/>
              <a:gd name="connsiteY2" fmla="*/ 457392 h 1265231"/>
              <a:gd name="connsiteX3" fmla="*/ 484081 w 1014373"/>
              <a:gd name="connsiteY3" fmla="*/ 891732 h 1265231"/>
              <a:gd name="connsiteX4" fmla="*/ 1013671 w 1014373"/>
              <a:gd name="connsiteY4" fmla="*/ 1265112 h 1265231"/>
              <a:gd name="connsiteX5" fmla="*/ 586951 w 1014373"/>
              <a:gd name="connsiteY5" fmla="*/ 926022 h 1265231"/>
              <a:gd name="connsiteX6" fmla="*/ 156421 w 1014373"/>
              <a:gd name="connsiteY6" fmla="*/ 400242 h 1265231"/>
              <a:gd name="connsiteX7" fmla="*/ 160231 w 1014373"/>
              <a:gd name="connsiteY7" fmla="*/ 198312 h 1265231"/>
              <a:gd name="connsiteX8" fmla="*/ 34501 w 1014373"/>
              <a:gd name="connsiteY8" fmla="*/ 192 h 1265231"/>
              <a:gd name="connsiteX0" fmla="*/ 34501 w 1014365"/>
              <a:gd name="connsiteY0" fmla="*/ 192 h 1265231"/>
              <a:gd name="connsiteX1" fmla="*/ 4021 w 1014365"/>
              <a:gd name="connsiteY1" fmla="*/ 167832 h 1265231"/>
              <a:gd name="connsiteX2" fmla="*/ 106891 w 1014365"/>
              <a:gd name="connsiteY2" fmla="*/ 457392 h 1265231"/>
              <a:gd name="connsiteX3" fmla="*/ 484081 w 1014365"/>
              <a:gd name="connsiteY3" fmla="*/ 891732 h 1265231"/>
              <a:gd name="connsiteX4" fmla="*/ 1013671 w 1014365"/>
              <a:gd name="connsiteY4" fmla="*/ 1265112 h 1265231"/>
              <a:gd name="connsiteX5" fmla="*/ 586951 w 1014365"/>
              <a:gd name="connsiteY5" fmla="*/ 926022 h 1265231"/>
              <a:gd name="connsiteX6" fmla="*/ 178368 w 1014365"/>
              <a:gd name="connsiteY6" fmla="*/ 400242 h 1265231"/>
              <a:gd name="connsiteX7" fmla="*/ 160231 w 1014365"/>
              <a:gd name="connsiteY7" fmla="*/ 198312 h 1265231"/>
              <a:gd name="connsiteX8" fmla="*/ 34501 w 1014365"/>
              <a:gd name="connsiteY8" fmla="*/ 192 h 1265231"/>
              <a:gd name="connsiteX0" fmla="*/ 34501 w 1014375"/>
              <a:gd name="connsiteY0" fmla="*/ 192 h 1265230"/>
              <a:gd name="connsiteX1" fmla="*/ 4021 w 1014375"/>
              <a:gd name="connsiteY1" fmla="*/ 167832 h 1265230"/>
              <a:gd name="connsiteX2" fmla="*/ 106891 w 1014375"/>
              <a:gd name="connsiteY2" fmla="*/ 457392 h 1265230"/>
              <a:gd name="connsiteX3" fmla="*/ 484081 w 1014375"/>
              <a:gd name="connsiteY3" fmla="*/ 891732 h 1265230"/>
              <a:gd name="connsiteX4" fmla="*/ 1013671 w 1014375"/>
              <a:gd name="connsiteY4" fmla="*/ 1265112 h 1265230"/>
              <a:gd name="connsiteX5" fmla="*/ 586951 w 1014375"/>
              <a:gd name="connsiteY5" fmla="*/ 926022 h 1265230"/>
              <a:gd name="connsiteX6" fmla="*/ 150150 w 1014375"/>
              <a:gd name="connsiteY6" fmla="*/ 410169 h 1265230"/>
              <a:gd name="connsiteX7" fmla="*/ 160231 w 1014375"/>
              <a:gd name="connsiteY7" fmla="*/ 198312 h 1265230"/>
              <a:gd name="connsiteX8" fmla="*/ 34501 w 1014375"/>
              <a:gd name="connsiteY8" fmla="*/ 192 h 1265230"/>
              <a:gd name="connsiteX0" fmla="*/ 34501 w 1014372"/>
              <a:gd name="connsiteY0" fmla="*/ 192 h 1265230"/>
              <a:gd name="connsiteX1" fmla="*/ 4021 w 1014372"/>
              <a:gd name="connsiteY1" fmla="*/ 167832 h 1265230"/>
              <a:gd name="connsiteX2" fmla="*/ 106891 w 1014372"/>
              <a:gd name="connsiteY2" fmla="*/ 457392 h 1265230"/>
              <a:gd name="connsiteX3" fmla="*/ 484081 w 1014372"/>
              <a:gd name="connsiteY3" fmla="*/ 891732 h 1265230"/>
              <a:gd name="connsiteX4" fmla="*/ 1013671 w 1014372"/>
              <a:gd name="connsiteY4" fmla="*/ 1265112 h 1265230"/>
              <a:gd name="connsiteX5" fmla="*/ 586951 w 1014372"/>
              <a:gd name="connsiteY5" fmla="*/ 926022 h 1265230"/>
              <a:gd name="connsiteX6" fmla="*/ 159556 w 1014372"/>
              <a:gd name="connsiteY6" fmla="*/ 410169 h 1265230"/>
              <a:gd name="connsiteX7" fmla="*/ 160231 w 1014372"/>
              <a:gd name="connsiteY7" fmla="*/ 198312 h 1265230"/>
              <a:gd name="connsiteX8" fmla="*/ 34501 w 1014372"/>
              <a:gd name="connsiteY8" fmla="*/ 192 h 1265230"/>
              <a:gd name="connsiteX0" fmla="*/ 34501 w 1014367"/>
              <a:gd name="connsiteY0" fmla="*/ 192 h 1265230"/>
              <a:gd name="connsiteX1" fmla="*/ 4021 w 1014367"/>
              <a:gd name="connsiteY1" fmla="*/ 167832 h 1265230"/>
              <a:gd name="connsiteX2" fmla="*/ 106891 w 1014367"/>
              <a:gd name="connsiteY2" fmla="*/ 457392 h 1265230"/>
              <a:gd name="connsiteX3" fmla="*/ 484081 w 1014367"/>
              <a:gd name="connsiteY3" fmla="*/ 891732 h 1265230"/>
              <a:gd name="connsiteX4" fmla="*/ 1013671 w 1014367"/>
              <a:gd name="connsiteY4" fmla="*/ 1265112 h 1265230"/>
              <a:gd name="connsiteX5" fmla="*/ 586951 w 1014367"/>
              <a:gd name="connsiteY5" fmla="*/ 926022 h 1265230"/>
              <a:gd name="connsiteX6" fmla="*/ 172098 w 1014367"/>
              <a:gd name="connsiteY6" fmla="*/ 410169 h 1265230"/>
              <a:gd name="connsiteX7" fmla="*/ 160231 w 1014367"/>
              <a:gd name="connsiteY7" fmla="*/ 198312 h 1265230"/>
              <a:gd name="connsiteX8" fmla="*/ 34501 w 1014367"/>
              <a:gd name="connsiteY8" fmla="*/ 192 h 1265230"/>
              <a:gd name="connsiteX0" fmla="*/ 34501 w 1014538"/>
              <a:gd name="connsiteY0" fmla="*/ 192 h 1265112"/>
              <a:gd name="connsiteX1" fmla="*/ 4021 w 1014538"/>
              <a:gd name="connsiteY1" fmla="*/ 167832 h 1265112"/>
              <a:gd name="connsiteX2" fmla="*/ 106891 w 1014538"/>
              <a:gd name="connsiteY2" fmla="*/ 457392 h 1265112"/>
              <a:gd name="connsiteX3" fmla="*/ 471540 w 1014538"/>
              <a:gd name="connsiteY3" fmla="*/ 924823 h 1265112"/>
              <a:gd name="connsiteX4" fmla="*/ 1013671 w 1014538"/>
              <a:gd name="connsiteY4" fmla="*/ 1265112 h 1265112"/>
              <a:gd name="connsiteX5" fmla="*/ 586951 w 1014538"/>
              <a:gd name="connsiteY5" fmla="*/ 926022 h 1265112"/>
              <a:gd name="connsiteX6" fmla="*/ 172098 w 1014538"/>
              <a:gd name="connsiteY6" fmla="*/ 410169 h 1265112"/>
              <a:gd name="connsiteX7" fmla="*/ 160231 w 1014538"/>
              <a:gd name="connsiteY7" fmla="*/ 198312 h 1265112"/>
              <a:gd name="connsiteX8" fmla="*/ 34501 w 1014538"/>
              <a:gd name="connsiteY8" fmla="*/ 192 h 1265112"/>
              <a:gd name="connsiteX0" fmla="*/ 34501 w 1014538"/>
              <a:gd name="connsiteY0" fmla="*/ 192 h 1265228"/>
              <a:gd name="connsiteX1" fmla="*/ 4021 w 1014538"/>
              <a:gd name="connsiteY1" fmla="*/ 167832 h 1265228"/>
              <a:gd name="connsiteX2" fmla="*/ 106891 w 1014538"/>
              <a:gd name="connsiteY2" fmla="*/ 457392 h 1265228"/>
              <a:gd name="connsiteX3" fmla="*/ 471540 w 1014538"/>
              <a:gd name="connsiteY3" fmla="*/ 957913 h 1265228"/>
              <a:gd name="connsiteX4" fmla="*/ 1013671 w 1014538"/>
              <a:gd name="connsiteY4" fmla="*/ 1265112 h 1265228"/>
              <a:gd name="connsiteX5" fmla="*/ 586951 w 1014538"/>
              <a:gd name="connsiteY5" fmla="*/ 926022 h 1265228"/>
              <a:gd name="connsiteX6" fmla="*/ 172098 w 1014538"/>
              <a:gd name="connsiteY6" fmla="*/ 410169 h 1265228"/>
              <a:gd name="connsiteX7" fmla="*/ 160231 w 1014538"/>
              <a:gd name="connsiteY7" fmla="*/ 198312 h 1265228"/>
              <a:gd name="connsiteX8" fmla="*/ 34501 w 1014538"/>
              <a:gd name="connsiteY8" fmla="*/ 192 h 1265228"/>
              <a:gd name="connsiteX0" fmla="*/ 34501 w 1014629"/>
              <a:gd name="connsiteY0" fmla="*/ 192 h 1265319"/>
              <a:gd name="connsiteX1" fmla="*/ 4021 w 1014629"/>
              <a:gd name="connsiteY1" fmla="*/ 167832 h 1265319"/>
              <a:gd name="connsiteX2" fmla="*/ 106891 w 1014629"/>
              <a:gd name="connsiteY2" fmla="*/ 457392 h 1265319"/>
              <a:gd name="connsiteX3" fmla="*/ 465270 w 1014629"/>
              <a:gd name="connsiteY3" fmla="*/ 967840 h 1265319"/>
              <a:gd name="connsiteX4" fmla="*/ 1013671 w 1014629"/>
              <a:gd name="connsiteY4" fmla="*/ 1265112 h 1265319"/>
              <a:gd name="connsiteX5" fmla="*/ 586951 w 1014629"/>
              <a:gd name="connsiteY5" fmla="*/ 926022 h 1265319"/>
              <a:gd name="connsiteX6" fmla="*/ 172098 w 1014629"/>
              <a:gd name="connsiteY6" fmla="*/ 410169 h 1265319"/>
              <a:gd name="connsiteX7" fmla="*/ 160231 w 1014629"/>
              <a:gd name="connsiteY7" fmla="*/ 198312 h 1265319"/>
              <a:gd name="connsiteX8" fmla="*/ 34501 w 1014629"/>
              <a:gd name="connsiteY8" fmla="*/ 192 h 1265319"/>
              <a:gd name="connsiteX0" fmla="*/ 34501 w 1042793"/>
              <a:gd name="connsiteY0" fmla="*/ 192 h 1276678"/>
              <a:gd name="connsiteX1" fmla="*/ 4021 w 1042793"/>
              <a:gd name="connsiteY1" fmla="*/ 167832 h 1276678"/>
              <a:gd name="connsiteX2" fmla="*/ 106891 w 1042793"/>
              <a:gd name="connsiteY2" fmla="*/ 457392 h 1276678"/>
              <a:gd name="connsiteX3" fmla="*/ 465270 w 1042793"/>
              <a:gd name="connsiteY3" fmla="*/ 967840 h 1276678"/>
              <a:gd name="connsiteX4" fmla="*/ 1013671 w 1042793"/>
              <a:gd name="connsiteY4" fmla="*/ 1265112 h 1276678"/>
              <a:gd name="connsiteX5" fmla="*/ 927366 w 1042793"/>
              <a:gd name="connsiteY5" fmla="*/ 1187929 h 1276678"/>
              <a:gd name="connsiteX6" fmla="*/ 586951 w 1042793"/>
              <a:gd name="connsiteY6" fmla="*/ 926022 h 1276678"/>
              <a:gd name="connsiteX7" fmla="*/ 172098 w 1042793"/>
              <a:gd name="connsiteY7" fmla="*/ 410169 h 1276678"/>
              <a:gd name="connsiteX8" fmla="*/ 160231 w 1042793"/>
              <a:gd name="connsiteY8" fmla="*/ 198312 h 1276678"/>
              <a:gd name="connsiteX9" fmla="*/ 34501 w 1042793"/>
              <a:gd name="connsiteY9" fmla="*/ 192 h 1276678"/>
              <a:gd name="connsiteX0" fmla="*/ 34501 w 1084340"/>
              <a:gd name="connsiteY0" fmla="*/ 192 h 1268036"/>
              <a:gd name="connsiteX1" fmla="*/ 4021 w 1084340"/>
              <a:gd name="connsiteY1" fmla="*/ 167832 h 1268036"/>
              <a:gd name="connsiteX2" fmla="*/ 106891 w 1084340"/>
              <a:gd name="connsiteY2" fmla="*/ 457392 h 1268036"/>
              <a:gd name="connsiteX3" fmla="*/ 465270 w 1084340"/>
              <a:gd name="connsiteY3" fmla="*/ 967840 h 1268036"/>
              <a:gd name="connsiteX4" fmla="*/ 1013671 w 1084340"/>
              <a:gd name="connsiteY4" fmla="*/ 1265112 h 1268036"/>
              <a:gd name="connsiteX5" fmla="*/ 1030833 w 1084340"/>
              <a:gd name="connsiteY5" fmla="*/ 1108512 h 1268036"/>
              <a:gd name="connsiteX6" fmla="*/ 586951 w 1084340"/>
              <a:gd name="connsiteY6" fmla="*/ 926022 h 1268036"/>
              <a:gd name="connsiteX7" fmla="*/ 172098 w 1084340"/>
              <a:gd name="connsiteY7" fmla="*/ 410169 h 1268036"/>
              <a:gd name="connsiteX8" fmla="*/ 160231 w 1084340"/>
              <a:gd name="connsiteY8" fmla="*/ 198312 h 1268036"/>
              <a:gd name="connsiteX9" fmla="*/ 34501 w 1084340"/>
              <a:gd name="connsiteY9" fmla="*/ 192 h 1268036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3140 w 1072326"/>
              <a:gd name="connsiteY6" fmla="*/ 1022475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0004 w 1072326"/>
              <a:gd name="connsiteY6" fmla="*/ 1062184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76869 w 1072326"/>
              <a:gd name="connsiteY6" fmla="*/ 1072111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58057 w 1072326"/>
              <a:gd name="connsiteY6" fmla="*/ 1078729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88519"/>
              <a:gd name="connsiteY0" fmla="*/ 192 h 1266262"/>
              <a:gd name="connsiteX1" fmla="*/ 4021 w 1088519"/>
              <a:gd name="connsiteY1" fmla="*/ 167832 h 1266262"/>
              <a:gd name="connsiteX2" fmla="*/ 106891 w 1088519"/>
              <a:gd name="connsiteY2" fmla="*/ 457392 h 1266262"/>
              <a:gd name="connsiteX3" fmla="*/ 465270 w 1088519"/>
              <a:gd name="connsiteY3" fmla="*/ 967840 h 1266262"/>
              <a:gd name="connsiteX4" fmla="*/ 1013671 w 1088519"/>
              <a:gd name="connsiteY4" fmla="*/ 1265112 h 1266262"/>
              <a:gd name="connsiteX5" fmla="*/ 1059051 w 1088519"/>
              <a:gd name="connsiteY5" fmla="*/ 1068804 h 1266262"/>
              <a:gd name="connsiteX6" fmla="*/ 758057 w 1088519"/>
              <a:gd name="connsiteY6" fmla="*/ 1078729 h 1266262"/>
              <a:gd name="connsiteX7" fmla="*/ 586951 w 1088519"/>
              <a:gd name="connsiteY7" fmla="*/ 926022 h 1266262"/>
              <a:gd name="connsiteX8" fmla="*/ 172098 w 1088519"/>
              <a:gd name="connsiteY8" fmla="*/ 410169 h 1266262"/>
              <a:gd name="connsiteX9" fmla="*/ 160231 w 1088519"/>
              <a:gd name="connsiteY9" fmla="*/ 198312 h 1266262"/>
              <a:gd name="connsiteX10" fmla="*/ 34501 w 1088519"/>
              <a:gd name="connsiteY10" fmla="*/ 192 h 1266262"/>
              <a:gd name="connsiteX0" fmla="*/ 34501 w 1079884"/>
              <a:gd name="connsiteY0" fmla="*/ 192 h 1312359"/>
              <a:gd name="connsiteX1" fmla="*/ 4021 w 1079884"/>
              <a:gd name="connsiteY1" fmla="*/ 167832 h 1312359"/>
              <a:gd name="connsiteX2" fmla="*/ 106891 w 1079884"/>
              <a:gd name="connsiteY2" fmla="*/ 457392 h 1312359"/>
              <a:gd name="connsiteX3" fmla="*/ 465270 w 1079884"/>
              <a:gd name="connsiteY3" fmla="*/ 967840 h 1312359"/>
              <a:gd name="connsiteX4" fmla="*/ 988588 w 1079884"/>
              <a:gd name="connsiteY4" fmla="*/ 1311439 h 1312359"/>
              <a:gd name="connsiteX5" fmla="*/ 1059051 w 1079884"/>
              <a:gd name="connsiteY5" fmla="*/ 1068804 h 1312359"/>
              <a:gd name="connsiteX6" fmla="*/ 758057 w 1079884"/>
              <a:gd name="connsiteY6" fmla="*/ 1078729 h 1312359"/>
              <a:gd name="connsiteX7" fmla="*/ 586951 w 1079884"/>
              <a:gd name="connsiteY7" fmla="*/ 926022 h 1312359"/>
              <a:gd name="connsiteX8" fmla="*/ 172098 w 1079884"/>
              <a:gd name="connsiteY8" fmla="*/ 410169 h 1312359"/>
              <a:gd name="connsiteX9" fmla="*/ 160231 w 1079884"/>
              <a:gd name="connsiteY9" fmla="*/ 198312 h 1312359"/>
              <a:gd name="connsiteX10" fmla="*/ 34501 w 1079884"/>
              <a:gd name="connsiteY10" fmla="*/ 192 h 131235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58057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3734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6869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0005 w 1080764"/>
              <a:gd name="connsiteY6" fmla="*/ 1075420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9411 w 1080764"/>
              <a:gd name="connsiteY6" fmla="*/ 1065493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1899"/>
              <a:gd name="connsiteY0" fmla="*/ 192 h 1312250"/>
              <a:gd name="connsiteX1" fmla="*/ 4021 w 1081899"/>
              <a:gd name="connsiteY1" fmla="*/ 167832 h 1312250"/>
              <a:gd name="connsiteX2" fmla="*/ 106891 w 1081899"/>
              <a:gd name="connsiteY2" fmla="*/ 457392 h 1312250"/>
              <a:gd name="connsiteX3" fmla="*/ 443323 w 1081899"/>
              <a:gd name="connsiteY3" fmla="*/ 974458 h 1312250"/>
              <a:gd name="connsiteX4" fmla="*/ 988588 w 1081899"/>
              <a:gd name="connsiteY4" fmla="*/ 1311439 h 1312250"/>
              <a:gd name="connsiteX5" fmla="*/ 1059051 w 1081899"/>
              <a:gd name="connsiteY5" fmla="*/ 1068804 h 1312250"/>
              <a:gd name="connsiteX6" fmla="*/ 1059052 w 1081899"/>
              <a:gd name="connsiteY6" fmla="*/ 1065493 h 1312250"/>
              <a:gd name="connsiteX7" fmla="*/ 789411 w 1081899"/>
              <a:gd name="connsiteY7" fmla="*/ 1065493 h 1312250"/>
              <a:gd name="connsiteX8" fmla="*/ 586951 w 1081899"/>
              <a:gd name="connsiteY8" fmla="*/ 926022 h 1312250"/>
              <a:gd name="connsiteX9" fmla="*/ 172098 w 1081899"/>
              <a:gd name="connsiteY9" fmla="*/ 410169 h 1312250"/>
              <a:gd name="connsiteX10" fmla="*/ 160231 w 1081899"/>
              <a:gd name="connsiteY10" fmla="*/ 198312 h 1312250"/>
              <a:gd name="connsiteX11" fmla="*/ 34501 w 1081899"/>
              <a:gd name="connsiteY11" fmla="*/ 192 h 1312250"/>
              <a:gd name="connsiteX0" fmla="*/ 34501 w 1123799"/>
              <a:gd name="connsiteY0" fmla="*/ 192 h 1312250"/>
              <a:gd name="connsiteX1" fmla="*/ 4021 w 1123799"/>
              <a:gd name="connsiteY1" fmla="*/ 167832 h 1312250"/>
              <a:gd name="connsiteX2" fmla="*/ 106891 w 1123799"/>
              <a:gd name="connsiteY2" fmla="*/ 457392 h 1312250"/>
              <a:gd name="connsiteX3" fmla="*/ 443323 w 1123799"/>
              <a:gd name="connsiteY3" fmla="*/ 974458 h 1312250"/>
              <a:gd name="connsiteX4" fmla="*/ 988588 w 1123799"/>
              <a:gd name="connsiteY4" fmla="*/ 1311439 h 1312250"/>
              <a:gd name="connsiteX5" fmla="*/ 1059051 w 1123799"/>
              <a:gd name="connsiteY5" fmla="*/ 1068804 h 1312250"/>
              <a:gd name="connsiteX6" fmla="*/ 1110785 w 1123799"/>
              <a:gd name="connsiteY6" fmla="*/ 1017511 h 1312250"/>
              <a:gd name="connsiteX7" fmla="*/ 789411 w 1123799"/>
              <a:gd name="connsiteY7" fmla="*/ 1065493 h 1312250"/>
              <a:gd name="connsiteX8" fmla="*/ 586951 w 1123799"/>
              <a:gd name="connsiteY8" fmla="*/ 926022 h 1312250"/>
              <a:gd name="connsiteX9" fmla="*/ 172098 w 1123799"/>
              <a:gd name="connsiteY9" fmla="*/ 410169 h 1312250"/>
              <a:gd name="connsiteX10" fmla="*/ 160231 w 1123799"/>
              <a:gd name="connsiteY10" fmla="*/ 198312 h 1312250"/>
              <a:gd name="connsiteX11" fmla="*/ 34501 w 1123799"/>
              <a:gd name="connsiteY11" fmla="*/ 192 h 1312250"/>
              <a:gd name="connsiteX0" fmla="*/ 34501 w 1141480"/>
              <a:gd name="connsiteY0" fmla="*/ 192 h 1312042"/>
              <a:gd name="connsiteX1" fmla="*/ 4021 w 1141480"/>
              <a:gd name="connsiteY1" fmla="*/ 167832 h 1312042"/>
              <a:gd name="connsiteX2" fmla="*/ 106891 w 1141480"/>
              <a:gd name="connsiteY2" fmla="*/ 457392 h 1312042"/>
              <a:gd name="connsiteX3" fmla="*/ 443323 w 1141480"/>
              <a:gd name="connsiteY3" fmla="*/ 974458 h 1312042"/>
              <a:gd name="connsiteX4" fmla="*/ 988588 w 1141480"/>
              <a:gd name="connsiteY4" fmla="*/ 1311439 h 1312042"/>
              <a:gd name="connsiteX5" fmla="*/ 1129597 w 1141480"/>
              <a:gd name="connsiteY5" fmla="*/ 1057223 h 1312042"/>
              <a:gd name="connsiteX6" fmla="*/ 1110785 w 1141480"/>
              <a:gd name="connsiteY6" fmla="*/ 1017511 h 1312042"/>
              <a:gd name="connsiteX7" fmla="*/ 789411 w 1141480"/>
              <a:gd name="connsiteY7" fmla="*/ 1065493 h 1312042"/>
              <a:gd name="connsiteX8" fmla="*/ 586951 w 1141480"/>
              <a:gd name="connsiteY8" fmla="*/ 926022 h 1312042"/>
              <a:gd name="connsiteX9" fmla="*/ 172098 w 1141480"/>
              <a:gd name="connsiteY9" fmla="*/ 410169 h 1312042"/>
              <a:gd name="connsiteX10" fmla="*/ 160231 w 1141480"/>
              <a:gd name="connsiteY10" fmla="*/ 198312 h 1312042"/>
              <a:gd name="connsiteX11" fmla="*/ 34501 w 1141480"/>
              <a:gd name="connsiteY11" fmla="*/ 192 h 1312042"/>
              <a:gd name="connsiteX0" fmla="*/ 34501 w 1183344"/>
              <a:gd name="connsiteY0" fmla="*/ 192 h 1312042"/>
              <a:gd name="connsiteX1" fmla="*/ 4021 w 1183344"/>
              <a:gd name="connsiteY1" fmla="*/ 167832 h 1312042"/>
              <a:gd name="connsiteX2" fmla="*/ 106891 w 1183344"/>
              <a:gd name="connsiteY2" fmla="*/ 457392 h 1312042"/>
              <a:gd name="connsiteX3" fmla="*/ 443323 w 1183344"/>
              <a:gd name="connsiteY3" fmla="*/ 974458 h 1312042"/>
              <a:gd name="connsiteX4" fmla="*/ 988588 w 1183344"/>
              <a:gd name="connsiteY4" fmla="*/ 1311439 h 1312042"/>
              <a:gd name="connsiteX5" fmla="*/ 1129597 w 1183344"/>
              <a:gd name="connsiteY5" fmla="*/ 1057223 h 1312042"/>
              <a:gd name="connsiteX6" fmla="*/ 1168789 w 1183344"/>
              <a:gd name="connsiteY6" fmla="*/ 946366 h 1312042"/>
              <a:gd name="connsiteX7" fmla="*/ 789411 w 1183344"/>
              <a:gd name="connsiteY7" fmla="*/ 1065493 h 1312042"/>
              <a:gd name="connsiteX8" fmla="*/ 586951 w 1183344"/>
              <a:gd name="connsiteY8" fmla="*/ 926022 h 1312042"/>
              <a:gd name="connsiteX9" fmla="*/ 172098 w 1183344"/>
              <a:gd name="connsiteY9" fmla="*/ 410169 h 1312042"/>
              <a:gd name="connsiteX10" fmla="*/ 160231 w 1183344"/>
              <a:gd name="connsiteY10" fmla="*/ 198312 h 1312042"/>
              <a:gd name="connsiteX11" fmla="*/ 34501 w 1183344"/>
              <a:gd name="connsiteY11" fmla="*/ 192 h 1312042"/>
              <a:gd name="connsiteX0" fmla="*/ 34501 w 1198549"/>
              <a:gd name="connsiteY0" fmla="*/ 192 h 1312042"/>
              <a:gd name="connsiteX1" fmla="*/ 4021 w 1198549"/>
              <a:gd name="connsiteY1" fmla="*/ 167832 h 1312042"/>
              <a:gd name="connsiteX2" fmla="*/ 106891 w 1198549"/>
              <a:gd name="connsiteY2" fmla="*/ 457392 h 1312042"/>
              <a:gd name="connsiteX3" fmla="*/ 443323 w 1198549"/>
              <a:gd name="connsiteY3" fmla="*/ 974458 h 1312042"/>
              <a:gd name="connsiteX4" fmla="*/ 988588 w 1198549"/>
              <a:gd name="connsiteY4" fmla="*/ 1311439 h 1312042"/>
              <a:gd name="connsiteX5" fmla="*/ 1129597 w 1198549"/>
              <a:gd name="connsiteY5" fmla="*/ 1057223 h 1312042"/>
              <a:gd name="connsiteX6" fmla="*/ 1186033 w 1198549"/>
              <a:gd name="connsiteY6" fmla="*/ 929821 h 1312042"/>
              <a:gd name="connsiteX7" fmla="*/ 789411 w 1198549"/>
              <a:gd name="connsiteY7" fmla="*/ 1065493 h 1312042"/>
              <a:gd name="connsiteX8" fmla="*/ 586951 w 1198549"/>
              <a:gd name="connsiteY8" fmla="*/ 926022 h 1312042"/>
              <a:gd name="connsiteX9" fmla="*/ 172098 w 1198549"/>
              <a:gd name="connsiteY9" fmla="*/ 410169 h 1312042"/>
              <a:gd name="connsiteX10" fmla="*/ 160231 w 1198549"/>
              <a:gd name="connsiteY10" fmla="*/ 198312 h 1312042"/>
              <a:gd name="connsiteX11" fmla="*/ 34501 w 1198549"/>
              <a:gd name="connsiteY11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897579 w 1188971"/>
              <a:gd name="connsiteY8" fmla="*/ 1075420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87002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78729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381"/>
              <a:gd name="connsiteX1" fmla="*/ 4021 w 1188971"/>
              <a:gd name="connsiteY1" fmla="*/ 167832 h 1312381"/>
              <a:gd name="connsiteX2" fmla="*/ 106891 w 1188971"/>
              <a:gd name="connsiteY2" fmla="*/ 457392 h 1312381"/>
              <a:gd name="connsiteX3" fmla="*/ 468406 w 1188971"/>
              <a:gd name="connsiteY3" fmla="*/ 952398 h 1312381"/>
              <a:gd name="connsiteX4" fmla="*/ 988588 w 1188971"/>
              <a:gd name="connsiteY4" fmla="*/ 1311439 h 1312381"/>
              <a:gd name="connsiteX5" fmla="*/ 1129597 w 1188971"/>
              <a:gd name="connsiteY5" fmla="*/ 1057223 h 1312381"/>
              <a:gd name="connsiteX6" fmla="*/ 1186033 w 1188971"/>
              <a:gd name="connsiteY6" fmla="*/ 929821 h 1312381"/>
              <a:gd name="connsiteX7" fmla="*/ 1026129 w 1188971"/>
              <a:gd name="connsiteY7" fmla="*/ 1012548 h 1312381"/>
              <a:gd name="connsiteX8" fmla="*/ 914824 w 1188971"/>
              <a:gd name="connsiteY8" fmla="*/ 1078729 h 1312381"/>
              <a:gd name="connsiteX9" fmla="*/ 789411 w 1188971"/>
              <a:gd name="connsiteY9" fmla="*/ 1065493 h 1312381"/>
              <a:gd name="connsiteX10" fmla="*/ 586951 w 1188971"/>
              <a:gd name="connsiteY10" fmla="*/ 926022 h 1312381"/>
              <a:gd name="connsiteX11" fmla="*/ 172098 w 1188971"/>
              <a:gd name="connsiteY11" fmla="*/ 410169 h 1312381"/>
              <a:gd name="connsiteX12" fmla="*/ 160231 w 1188971"/>
              <a:gd name="connsiteY12" fmla="*/ 198312 h 1312381"/>
              <a:gd name="connsiteX13" fmla="*/ 34501 w 1188971"/>
              <a:gd name="connsiteY13" fmla="*/ 192 h 1312381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4824 w 1188971"/>
              <a:gd name="connsiteY8" fmla="*/ 1078729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9004 w 1188971"/>
              <a:gd name="connsiteY8" fmla="*/ 1074317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9342"/>
              <a:gd name="connsiteY0" fmla="*/ 192 h 1294909"/>
              <a:gd name="connsiteX1" fmla="*/ 4021 w 1189342"/>
              <a:gd name="connsiteY1" fmla="*/ 167832 h 1294909"/>
              <a:gd name="connsiteX2" fmla="*/ 106891 w 1189342"/>
              <a:gd name="connsiteY2" fmla="*/ 457392 h 1294909"/>
              <a:gd name="connsiteX3" fmla="*/ 468406 w 1189342"/>
              <a:gd name="connsiteY3" fmla="*/ 952398 h 1294909"/>
              <a:gd name="connsiteX4" fmla="*/ 992768 w 1189342"/>
              <a:gd name="connsiteY4" fmla="*/ 1293790 h 1294909"/>
              <a:gd name="connsiteX5" fmla="*/ 1137958 w 1189342"/>
              <a:gd name="connsiteY5" fmla="*/ 1061635 h 1294909"/>
              <a:gd name="connsiteX6" fmla="*/ 1186033 w 1189342"/>
              <a:gd name="connsiteY6" fmla="*/ 929821 h 1294909"/>
              <a:gd name="connsiteX7" fmla="*/ 1026129 w 1189342"/>
              <a:gd name="connsiteY7" fmla="*/ 1012548 h 1294909"/>
              <a:gd name="connsiteX8" fmla="*/ 919004 w 1189342"/>
              <a:gd name="connsiteY8" fmla="*/ 1074317 h 1294909"/>
              <a:gd name="connsiteX9" fmla="*/ 789411 w 1189342"/>
              <a:gd name="connsiteY9" fmla="*/ 1065493 h 1294909"/>
              <a:gd name="connsiteX10" fmla="*/ 586951 w 1189342"/>
              <a:gd name="connsiteY10" fmla="*/ 926022 h 1294909"/>
              <a:gd name="connsiteX11" fmla="*/ 172098 w 1189342"/>
              <a:gd name="connsiteY11" fmla="*/ 410169 h 1294909"/>
              <a:gd name="connsiteX12" fmla="*/ 160231 w 1189342"/>
              <a:gd name="connsiteY12" fmla="*/ 198312 h 1294909"/>
              <a:gd name="connsiteX13" fmla="*/ 34501 w 1189342"/>
              <a:gd name="connsiteY13" fmla="*/ 192 h 1294909"/>
              <a:gd name="connsiteX0" fmla="*/ 34501 w 1217588"/>
              <a:gd name="connsiteY0" fmla="*/ 192 h 1294909"/>
              <a:gd name="connsiteX1" fmla="*/ 4021 w 1217588"/>
              <a:gd name="connsiteY1" fmla="*/ 167832 h 1294909"/>
              <a:gd name="connsiteX2" fmla="*/ 106891 w 1217588"/>
              <a:gd name="connsiteY2" fmla="*/ 457392 h 1294909"/>
              <a:gd name="connsiteX3" fmla="*/ 468406 w 1217588"/>
              <a:gd name="connsiteY3" fmla="*/ 952398 h 1294909"/>
              <a:gd name="connsiteX4" fmla="*/ 992768 w 1217588"/>
              <a:gd name="connsiteY4" fmla="*/ 1293790 h 1294909"/>
              <a:gd name="connsiteX5" fmla="*/ 1137958 w 1217588"/>
              <a:gd name="connsiteY5" fmla="*/ 1061635 h 1294909"/>
              <a:gd name="connsiteX6" fmla="*/ 1215296 w 1217588"/>
              <a:gd name="connsiteY6" fmla="*/ 916585 h 1294909"/>
              <a:gd name="connsiteX7" fmla="*/ 1026129 w 1217588"/>
              <a:gd name="connsiteY7" fmla="*/ 1012548 h 1294909"/>
              <a:gd name="connsiteX8" fmla="*/ 919004 w 1217588"/>
              <a:gd name="connsiteY8" fmla="*/ 1074317 h 1294909"/>
              <a:gd name="connsiteX9" fmla="*/ 789411 w 1217588"/>
              <a:gd name="connsiteY9" fmla="*/ 1065493 h 1294909"/>
              <a:gd name="connsiteX10" fmla="*/ 586951 w 1217588"/>
              <a:gd name="connsiteY10" fmla="*/ 926022 h 1294909"/>
              <a:gd name="connsiteX11" fmla="*/ 172098 w 1217588"/>
              <a:gd name="connsiteY11" fmla="*/ 410169 h 1294909"/>
              <a:gd name="connsiteX12" fmla="*/ 160231 w 1217588"/>
              <a:gd name="connsiteY12" fmla="*/ 198312 h 1294909"/>
              <a:gd name="connsiteX13" fmla="*/ 34501 w 1217588"/>
              <a:gd name="connsiteY13" fmla="*/ 192 h 1294909"/>
              <a:gd name="connsiteX0" fmla="*/ 34501 w 1262823"/>
              <a:gd name="connsiteY0" fmla="*/ 192 h 1294909"/>
              <a:gd name="connsiteX1" fmla="*/ 4021 w 1262823"/>
              <a:gd name="connsiteY1" fmla="*/ 167832 h 1294909"/>
              <a:gd name="connsiteX2" fmla="*/ 106891 w 1262823"/>
              <a:gd name="connsiteY2" fmla="*/ 457392 h 1294909"/>
              <a:gd name="connsiteX3" fmla="*/ 468406 w 1262823"/>
              <a:gd name="connsiteY3" fmla="*/ 952398 h 1294909"/>
              <a:gd name="connsiteX4" fmla="*/ 992768 w 1262823"/>
              <a:gd name="connsiteY4" fmla="*/ 1293790 h 1294909"/>
              <a:gd name="connsiteX5" fmla="*/ 1137958 w 1262823"/>
              <a:gd name="connsiteY5" fmla="*/ 1061635 h 1294909"/>
              <a:gd name="connsiteX6" fmla="*/ 1261281 w 1262823"/>
              <a:gd name="connsiteY6" fmla="*/ 903349 h 1294909"/>
              <a:gd name="connsiteX7" fmla="*/ 1026129 w 1262823"/>
              <a:gd name="connsiteY7" fmla="*/ 1012548 h 1294909"/>
              <a:gd name="connsiteX8" fmla="*/ 919004 w 1262823"/>
              <a:gd name="connsiteY8" fmla="*/ 1074317 h 1294909"/>
              <a:gd name="connsiteX9" fmla="*/ 789411 w 1262823"/>
              <a:gd name="connsiteY9" fmla="*/ 1065493 h 1294909"/>
              <a:gd name="connsiteX10" fmla="*/ 586951 w 1262823"/>
              <a:gd name="connsiteY10" fmla="*/ 926022 h 1294909"/>
              <a:gd name="connsiteX11" fmla="*/ 172098 w 1262823"/>
              <a:gd name="connsiteY11" fmla="*/ 410169 h 1294909"/>
              <a:gd name="connsiteX12" fmla="*/ 160231 w 1262823"/>
              <a:gd name="connsiteY12" fmla="*/ 198312 h 1294909"/>
              <a:gd name="connsiteX13" fmla="*/ 34501 w 1262823"/>
              <a:gd name="connsiteY13" fmla="*/ 192 h 1294909"/>
              <a:gd name="connsiteX0" fmla="*/ 34501 w 1246310"/>
              <a:gd name="connsiteY0" fmla="*/ 192 h 1294909"/>
              <a:gd name="connsiteX1" fmla="*/ 4021 w 1246310"/>
              <a:gd name="connsiteY1" fmla="*/ 167832 h 1294909"/>
              <a:gd name="connsiteX2" fmla="*/ 106891 w 1246310"/>
              <a:gd name="connsiteY2" fmla="*/ 457392 h 1294909"/>
              <a:gd name="connsiteX3" fmla="*/ 468406 w 1246310"/>
              <a:gd name="connsiteY3" fmla="*/ 952398 h 1294909"/>
              <a:gd name="connsiteX4" fmla="*/ 992768 w 1246310"/>
              <a:gd name="connsiteY4" fmla="*/ 1293790 h 1294909"/>
              <a:gd name="connsiteX5" fmla="*/ 1137958 w 1246310"/>
              <a:gd name="connsiteY5" fmla="*/ 1061635 h 1294909"/>
              <a:gd name="connsiteX6" fmla="*/ 1244559 w 1246310"/>
              <a:gd name="connsiteY6" fmla="*/ 850404 h 1294909"/>
              <a:gd name="connsiteX7" fmla="*/ 1026129 w 1246310"/>
              <a:gd name="connsiteY7" fmla="*/ 1012548 h 1294909"/>
              <a:gd name="connsiteX8" fmla="*/ 919004 w 1246310"/>
              <a:gd name="connsiteY8" fmla="*/ 1074317 h 1294909"/>
              <a:gd name="connsiteX9" fmla="*/ 789411 w 1246310"/>
              <a:gd name="connsiteY9" fmla="*/ 1065493 h 1294909"/>
              <a:gd name="connsiteX10" fmla="*/ 586951 w 1246310"/>
              <a:gd name="connsiteY10" fmla="*/ 926022 h 1294909"/>
              <a:gd name="connsiteX11" fmla="*/ 172098 w 1246310"/>
              <a:gd name="connsiteY11" fmla="*/ 410169 h 1294909"/>
              <a:gd name="connsiteX12" fmla="*/ 160231 w 1246310"/>
              <a:gd name="connsiteY12" fmla="*/ 198312 h 1294909"/>
              <a:gd name="connsiteX13" fmla="*/ 34501 w 1246310"/>
              <a:gd name="connsiteY13" fmla="*/ 192 h 1294909"/>
              <a:gd name="connsiteX0" fmla="*/ 34501 w 1247199"/>
              <a:gd name="connsiteY0" fmla="*/ 192 h 1295135"/>
              <a:gd name="connsiteX1" fmla="*/ 4021 w 1247199"/>
              <a:gd name="connsiteY1" fmla="*/ 167832 h 1295135"/>
              <a:gd name="connsiteX2" fmla="*/ 106891 w 1247199"/>
              <a:gd name="connsiteY2" fmla="*/ 457392 h 1295135"/>
              <a:gd name="connsiteX3" fmla="*/ 468406 w 1247199"/>
              <a:gd name="connsiteY3" fmla="*/ 952398 h 1295135"/>
              <a:gd name="connsiteX4" fmla="*/ 992768 w 1247199"/>
              <a:gd name="connsiteY4" fmla="*/ 1293790 h 1295135"/>
              <a:gd name="connsiteX5" fmla="*/ 1179763 w 1247199"/>
              <a:gd name="connsiteY5" fmla="*/ 1070460 h 1295135"/>
              <a:gd name="connsiteX6" fmla="*/ 1244559 w 1247199"/>
              <a:gd name="connsiteY6" fmla="*/ 850404 h 1295135"/>
              <a:gd name="connsiteX7" fmla="*/ 1026129 w 1247199"/>
              <a:gd name="connsiteY7" fmla="*/ 1012548 h 1295135"/>
              <a:gd name="connsiteX8" fmla="*/ 919004 w 1247199"/>
              <a:gd name="connsiteY8" fmla="*/ 1074317 h 1295135"/>
              <a:gd name="connsiteX9" fmla="*/ 789411 w 1247199"/>
              <a:gd name="connsiteY9" fmla="*/ 1065493 h 1295135"/>
              <a:gd name="connsiteX10" fmla="*/ 586951 w 1247199"/>
              <a:gd name="connsiteY10" fmla="*/ 926022 h 1295135"/>
              <a:gd name="connsiteX11" fmla="*/ 172098 w 1247199"/>
              <a:gd name="connsiteY11" fmla="*/ 410169 h 1295135"/>
              <a:gd name="connsiteX12" fmla="*/ 160231 w 1247199"/>
              <a:gd name="connsiteY12" fmla="*/ 198312 h 1295135"/>
              <a:gd name="connsiteX13" fmla="*/ 34501 w 1247199"/>
              <a:gd name="connsiteY13" fmla="*/ 192 h 1295135"/>
              <a:gd name="connsiteX0" fmla="*/ 34501 w 1246101"/>
              <a:gd name="connsiteY0" fmla="*/ 192 h 1294619"/>
              <a:gd name="connsiteX1" fmla="*/ 4021 w 1246101"/>
              <a:gd name="connsiteY1" fmla="*/ 167832 h 1294619"/>
              <a:gd name="connsiteX2" fmla="*/ 106891 w 1246101"/>
              <a:gd name="connsiteY2" fmla="*/ 457392 h 1294619"/>
              <a:gd name="connsiteX3" fmla="*/ 468406 w 1246101"/>
              <a:gd name="connsiteY3" fmla="*/ 952398 h 1294619"/>
              <a:gd name="connsiteX4" fmla="*/ 992768 w 1246101"/>
              <a:gd name="connsiteY4" fmla="*/ 1293790 h 1294619"/>
              <a:gd name="connsiteX5" fmla="*/ 1121237 w 1246101"/>
              <a:gd name="connsiteY5" fmla="*/ 1048399 h 1294619"/>
              <a:gd name="connsiteX6" fmla="*/ 1244559 w 1246101"/>
              <a:gd name="connsiteY6" fmla="*/ 850404 h 1294619"/>
              <a:gd name="connsiteX7" fmla="*/ 1026129 w 1246101"/>
              <a:gd name="connsiteY7" fmla="*/ 1012548 h 1294619"/>
              <a:gd name="connsiteX8" fmla="*/ 919004 w 1246101"/>
              <a:gd name="connsiteY8" fmla="*/ 1074317 h 1294619"/>
              <a:gd name="connsiteX9" fmla="*/ 789411 w 1246101"/>
              <a:gd name="connsiteY9" fmla="*/ 1065493 h 1294619"/>
              <a:gd name="connsiteX10" fmla="*/ 586951 w 1246101"/>
              <a:gd name="connsiteY10" fmla="*/ 926022 h 1294619"/>
              <a:gd name="connsiteX11" fmla="*/ 172098 w 1246101"/>
              <a:gd name="connsiteY11" fmla="*/ 410169 h 1294619"/>
              <a:gd name="connsiteX12" fmla="*/ 160231 w 1246101"/>
              <a:gd name="connsiteY12" fmla="*/ 198312 h 1294619"/>
              <a:gd name="connsiteX13" fmla="*/ 34501 w 1246101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19004 w 1246507"/>
              <a:gd name="connsiteY8" fmla="*/ 1074317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8590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55392 w 1254732"/>
              <a:gd name="connsiteY7" fmla="*/ 1012548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30309 w 1254732"/>
              <a:gd name="connsiteY7" fmla="*/ 950779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72114 w 1254732"/>
              <a:gd name="connsiteY7" fmla="*/ 972840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4732" h="1294619">
                <a:moveTo>
                  <a:pt x="34501" y="192"/>
                </a:moveTo>
                <a:cubicBezTo>
                  <a:pt x="8466" y="-4888"/>
                  <a:pt x="-8044" y="91632"/>
                  <a:pt x="4021" y="167832"/>
                </a:cubicBezTo>
                <a:cubicBezTo>
                  <a:pt x="16086" y="244032"/>
                  <a:pt x="29494" y="326631"/>
                  <a:pt x="106891" y="457392"/>
                </a:cubicBezTo>
                <a:cubicBezTo>
                  <a:pt x="184288" y="588153"/>
                  <a:pt x="320760" y="812998"/>
                  <a:pt x="468406" y="952398"/>
                </a:cubicBezTo>
                <a:cubicBezTo>
                  <a:pt x="616052" y="1091798"/>
                  <a:pt x="879086" y="1277790"/>
                  <a:pt x="992768" y="1293790"/>
                </a:cubicBezTo>
                <a:cubicBezTo>
                  <a:pt x="1106450" y="1309790"/>
                  <a:pt x="1138757" y="1089390"/>
                  <a:pt x="1150501" y="1048399"/>
                </a:cubicBezTo>
                <a:cubicBezTo>
                  <a:pt x="1162245" y="1007408"/>
                  <a:pt x="1269903" y="830551"/>
                  <a:pt x="1252920" y="823932"/>
                </a:cubicBezTo>
                <a:cubicBezTo>
                  <a:pt x="1235937" y="817314"/>
                  <a:pt x="1116009" y="939750"/>
                  <a:pt x="1072114" y="972840"/>
                </a:cubicBezTo>
                <a:cubicBezTo>
                  <a:pt x="1024038" y="997107"/>
                  <a:pt x="996343" y="1035435"/>
                  <a:pt x="956629" y="1043432"/>
                </a:cubicBezTo>
                <a:cubicBezTo>
                  <a:pt x="890525" y="1066044"/>
                  <a:pt x="858426" y="1091772"/>
                  <a:pt x="810313" y="1069906"/>
                </a:cubicBezTo>
                <a:cubicBezTo>
                  <a:pt x="774741" y="1021568"/>
                  <a:pt x="680778" y="1027154"/>
                  <a:pt x="574409" y="917198"/>
                </a:cubicBezTo>
                <a:cubicBezTo>
                  <a:pt x="468040" y="807242"/>
                  <a:pt x="243218" y="531454"/>
                  <a:pt x="172098" y="410169"/>
                </a:cubicBezTo>
                <a:cubicBezTo>
                  <a:pt x="100978" y="288884"/>
                  <a:pt x="183164" y="266641"/>
                  <a:pt x="160231" y="198312"/>
                </a:cubicBezTo>
                <a:cubicBezTo>
                  <a:pt x="137298" y="129983"/>
                  <a:pt x="60536" y="5272"/>
                  <a:pt x="34501" y="192"/>
                </a:cubicBezTo>
                <a:close/>
              </a:path>
            </a:pathLst>
          </a:custGeom>
          <a:solidFill>
            <a:srgbClr val="C7DC83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/>
          <p:cNvSpPr/>
          <p:nvPr/>
        </p:nvSpPr>
        <p:spPr>
          <a:xfrm rot="21172904">
            <a:off x="1802424" y="1946707"/>
            <a:ext cx="287242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椭圆 81"/>
          <p:cNvSpPr/>
          <p:nvPr/>
        </p:nvSpPr>
        <p:spPr>
          <a:xfrm rot="20701164">
            <a:off x="2543817" y="3122181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椭圆 82"/>
          <p:cNvSpPr/>
          <p:nvPr/>
        </p:nvSpPr>
        <p:spPr>
          <a:xfrm rot="19798673">
            <a:off x="2671429" y="3024003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椭圆 83"/>
          <p:cNvSpPr/>
          <p:nvPr/>
        </p:nvSpPr>
        <p:spPr>
          <a:xfrm rot="18270662">
            <a:off x="2908196" y="2894768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椭圆 84"/>
          <p:cNvSpPr/>
          <p:nvPr/>
        </p:nvSpPr>
        <p:spPr>
          <a:xfrm rot="17803639">
            <a:off x="2877352" y="2908919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 rot="21172904">
            <a:off x="1834649" y="1825452"/>
            <a:ext cx="207495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 rot="2503115">
            <a:off x="2741162" y="3388748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任意多边形 87"/>
          <p:cNvSpPr/>
          <p:nvPr/>
        </p:nvSpPr>
        <p:spPr>
          <a:xfrm rot="20846767">
            <a:off x="3123732" y="2701271"/>
            <a:ext cx="435586" cy="35214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486D2C"/>
          </a:solidFill>
          <a:ln>
            <a:noFill/>
          </a:ln>
          <a:effectLst>
            <a:innerShdw blurRad="63500" dist="50800" dir="16200000">
              <a:srgbClr val="486D2C">
                <a:alpha val="50000"/>
              </a:srgbClr>
            </a:innerShdw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任意多边形 88"/>
          <p:cNvSpPr/>
          <p:nvPr/>
        </p:nvSpPr>
        <p:spPr>
          <a:xfrm rot="2260229">
            <a:off x="3131050" y="3012159"/>
            <a:ext cx="257685" cy="20832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6C8D3D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椭圆 89"/>
          <p:cNvSpPr/>
          <p:nvPr/>
        </p:nvSpPr>
        <p:spPr>
          <a:xfrm rot="3260918">
            <a:off x="2806779" y="3273349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 rot="7095940">
            <a:off x="2918771" y="3131265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椭圆 91"/>
          <p:cNvSpPr/>
          <p:nvPr/>
        </p:nvSpPr>
        <p:spPr>
          <a:xfrm rot="8262946">
            <a:off x="3007796" y="3054724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椭圆 92"/>
          <p:cNvSpPr/>
          <p:nvPr/>
        </p:nvSpPr>
        <p:spPr>
          <a:xfrm rot="6387305">
            <a:off x="3038207" y="301378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椭圆 93"/>
          <p:cNvSpPr/>
          <p:nvPr/>
        </p:nvSpPr>
        <p:spPr>
          <a:xfrm rot="6387305">
            <a:off x="3065705" y="2945095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椭圆 94"/>
          <p:cNvSpPr/>
          <p:nvPr/>
        </p:nvSpPr>
        <p:spPr>
          <a:xfrm rot="4723945">
            <a:off x="3099213" y="2796739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6" name="椭圆 95"/>
          <p:cNvSpPr/>
          <p:nvPr/>
        </p:nvSpPr>
        <p:spPr>
          <a:xfrm rot="6838728">
            <a:off x="3024899" y="3025881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椭圆 96"/>
          <p:cNvSpPr/>
          <p:nvPr/>
        </p:nvSpPr>
        <p:spPr>
          <a:xfrm rot="6838728">
            <a:off x="3172110" y="2970790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椭圆 97"/>
          <p:cNvSpPr/>
          <p:nvPr/>
        </p:nvSpPr>
        <p:spPr>
          <a:xfrm rot="6838728">
            <a:off x="3133732" y="3117868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" name="椭圆 98"/>
          <p:cNvSpPr/>
          <p:nvPr/>
        </p:nvSpPr>
        <p:spPr>
          <a:xfrm rot="6838728">
            <a:off x="3167027" y="2995741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0" name="椭圆 99"/>
          <p:cNvSpPr/>
          <p:nvPr/>
        </p:nvSpPr>
        <p:spPr>
          <a:xfrm rot="6838728">
            <a:off x="3056589" y="3117529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椭圆 100"/>
          <p:cNvSpPr/>
          <p:nvPr/>
        </p:nvSpPr>
        <p:spPr>
          <a:xfrm rot="6838728">
            <a:off x="3195535" y="2992180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椭圆 101"/>
          <p:cNvSpPr/>
          <p:nvPr/>
        </p:nvSpPr>
        <p:spPr>
          <a:xfrm rot="6838728">
            <a:off x="3080545" y="2957105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任意多边形 102"/>
          <p:cNvSpPr/>
          <p:nvPr/>
        </p:nvSpPr>
        <p:spPr>
          <a:xfrm>
            <a:off x="2670199" y="2886142"/>
            <a:ext cx="720092" cy="1027057"/>
          </a:xfrm>
          <a:custGeom>
            <a:avLst/>
            <a:gdLst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23875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4782 w 720092"/>
              <a:gd name="connsiteY10" fmla="*/ 99822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0092" h="1027057">
                <a:moveTo>
                  <a:pt x="720092" y="0"/>
                </a:moveTo>
                <a:cubicBezTo>
                  <a:pt x="696755" y="27146"/>
                  <a:pt x="673419" y="54293"/>
                  <a:pt x="655322" y="95250"/>
                </a:cubicBezTo>
                <a:cubicBezTo>
                  <a:pt x="637225" y="136207"/>
                  <a:pt x="632462" y="188595"/>
                  <a:pt x="611507" y="245745"/>
                </a:cubicBezTo>
                <a:cubicBezTo>
                  <a:pt x="590552" y="302895"/>
                  <a:pt x="542609" y="394018"/>
                  <a:pt x="529592" y="438150"/>
                </a:cubicBezTo>
                <a:cubicBezTo>
                  <a:pt x="516575" y="482282"/>
                  <a:pt x="542609" y="494348"/>
                  <a:pt x="533402" y="510540"/>
                </a:cubicBezTo>
                <a:cubicBezTo>
                  <a:pt x="524195" y="526732"/>
                  <a:pt x="501969" y="508635"/>
                  <a:pt x="474347" y="535305"/>
                </a:cubicBezTo>
                <a:cubicBezTo>
                  <a:pt x="446725" y="561975"/>
                  <a:pt x="396877" y="631825"/>
                  <a:pt x="367667" y="670560"/>
                </a:cubicBezTo>
                <a:cubicBezTo>
                  <a:pt x="338457" y="709295"/>
                  <a:pt x="318454" y="739775"/>
                  <a:pt x="299087" y="767715"/>
                </a:cubicBezTo>
                <a:cubicBezTo>
                  <a:pt x="279719" y="795655"/>
                  <a:pt x="267972" y="814705"/>
                  <a:pt x="251462" y="838200"/>
                </a:cubicBezTo>
                <a:cubicBezTo>
                  <a:pt x="234952" y="861695"/>
                  <a:pt x="217807" y="882015"/>
                  <a:pt x="200027" y="908685"/>
                </a:cubicBezTo>
                <a:cubicBezTo>
                  <a:pt x="182247" y="935355"/>
                  <a:pt x="164149" y="984568"/>
                  <a:pt x="144782" y="998220"/>
                </a:cubicBezTo>
                <a:cubicBezTo>
                  <a:pt x="125415" y="1011872"/>
                  <a:pt x="101285" y="988060"/>
                  <a:pt x="83822" y="990600"/>
                </a:cubicBezTo>
                <a:cubicBezTo>
                  <a:pt x="66359" y="993140"/>
                  <a:pt x="53977" y="1007745"/>
                  <a:pt x="40007" y="1013460"/>
                </a:cubicBezTo>
                <a:cubicBezTo>
                  <a:pt x="26037" y="1019175"/>
                  <a:pt x="-315" y="1032192"/>
                  <a:pt x="2" y="1024890"/>
                </a:cubicBezTo>
              </a:path>
            </a:pathLst>
          </a:custGeom>
          <a:noFill/>
          <a:ln>
            <a:solidFill>
              <a:srgbClr val="871D25"/>
            </a:solidFill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3760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3398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1.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先描绘辣椒轮廓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2520" y="2252650"/>
            <a:ext cx="1476375" cy="819150"/>
          </a:xfrm>
          <a:prstGeom prst="rect">
            <a:avLst/>
          </a:prstGeom>
        </p:spPr>
      </p:pic>
      <p:sp>
        <p:nvSpPr>
          <p:cNvPr id="106" name="任意多边形 105"/>
          <p:cNvSpPr/>
          <p:nvPr/>
        </p:nvSpPr>
        <p:spPr>
          <a:xfrm>
            <a:off x="1989832" y="1987768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noFill/>
          <a:ln>
            <a:solidFill>
              <a:srgbClr val="96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矩形 106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8" name="直接连接符 107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9" name="图片 10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9252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21675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2.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填充颜色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渐变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3" name="任意多边形 12"/>
          <p:cNvSpPr/>
          <p:nvPr/>
        </p:nvSpPr>
        <p:spPr>
          <a:xfrm>
            <a:off x="2886324" y="2033802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4131" y="2479775"/>
            <a:ext cx="2248288" cy="2542935"/>
          </a:xfrm>
          <a:prstGeom prst="rect">
            <a:avLst/>
          </a:prstGeom>
        </p:spPr>
      </p:pic>
      <p:sp>
        <p:nvSpPr>
          <p:cNvPr id="14" name="矩形 13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" name="直接连接符 15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图片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3403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29883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3.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加高光和阴影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曲线、渐变、柔化边缘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3005329" y="2068631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/>
        </p:nvSpPr>
        <p:spPr>
          <a:xfrm rot="19127706">
            <a:off x="8918545" y="2552164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>
            <a:off x="3419397" y="1970150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3039246" y="2398554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21362844">
            <a:off x="3841827" y="2887240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/>
          <p:cNvSpPr/>
          <p:nvPr/>
        </p:nvSpPr>
        <p:spPr>
          <a:xfrm rot="19127706">
            <a:off x="9004759" y="2477577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9127706">
            <a:off x="9677870" y="2489448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任意多边形 21"/>
          <p:cNvSpPr/>
          <p:nvPr/>
        </p:nvSpPr>
        <p:spPr>
          <a:xfrm>
            <a:off x="3001544" y="2064117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 rot="21293908">
            <a:off x="3793972" y="2887020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6583012">
            <a:off x="2938450" y="3628200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21043913">
            <a:off x="3607705" y="2737493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 rot="21043913">
            <a:off x="3448743" y="2947006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 rot="21043913">
            <a:off x="3504625" y="2755295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3849032" y="2599011"/>
            <a:ext cx="6085840" cy="1414908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908">
                <a:moveTo>
                  <a:pt x="0" y="447040"/>
                </a:moveTo>
                <a:cubicBezTo>
                  <a:pt x="120226" y="406400"/>
                  <a:pt x="240453" y="365760"/>
                  <a:pt x="375920" y="436880"/>
                </a:cubicBezTo>
                <a:cubicBezTo>
                  <a:pt x="511387" y="508000"/>
                  <a:pt x="670560" y="768773"/>
                  <a:pt x="812800" y="873760"/>
                </a:cubicBezTo>
                <a:cubicBezTo>
                  <a:pt x="955040" y="978747"/>
                  <a:pt x="1105747" y="997373"/>
                  <a:pt x="1229360" y="1066800"/>
                </a:cubicBezTo>
                <a:cubicBezTo>
                  <a:pt x="1352973" y="1136227"/>
                  <a:pt x="1381760" y="1232747"/>
                  <a:pt x="1554480" y="1290320"/>
                </a:cubicBezTo>
                <a:cubicBezTo>
                  <a:pt x="1727200" y="1347893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6109" y="2402375"/>
            <a:ext cx="2234600" cy="2620335"/>
          </a:xfrm>
          <a:prstGeom prst="rect">
            <a:avLst/>
          </a:prstGeom>
        </p:spPr>
      </p:pic>
      <p:sp>
        <p:nvSpPr>
          <p:cNvPr id="29" name="矩形 28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0" name="直接连接符 29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2529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13468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3.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微调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曲线、渐变、柔化边缘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2511946" y="2415912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9127706">
            <a:off x="8425162" y="2899445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任意多边形 30"/>
          <p:cNvSpPr/>
          <p:nvPr/>
        </p:nvSpPr>
        <p:spPr>
          <a:xfrm>
            <a:off x="2926014" y="2317431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2545863" y="2745835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 rot="21362844">
            <a:off x="3348444" y="3234521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9127706">
            <a:off x="8511376" y="2824858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9127706">
            <a:off x="9184487" y="2836729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 35"/>
          <p:cNvSpPr/>
          <p:nvPr/>
        </p:nvSpPr>
        <p:spPr>
          <a:xfrm>
            <a:off x="2485303" y="2433565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>
            <a:off x="2532517" y="2432920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54000">
                <a:srgbClr val="780B11">
                  <a:alpha val="0"/>
                </a:srgbClr>
              </a:gs>
              <a:gs pos="69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>
                  <a:alpha val="34000"/>
                </a:srgbClr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6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任意多边形 37"/>
          <p:cNvSpPr/>
          <p:nvPr/>
        </p:nvSpPr>
        <p:spPr>
          <a:xfrm rot="21293908">
            <a:off x="3308156" y="3213741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6583012">
            <a:off x="2445067" y="3975481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 rot="21043913">
            <a:off x="3114322" y="3084774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任意多边形 40"/>
          <p:cNvSpPr/>
          <p:nvPr/>
        </p:nvSpPr>
        <p:spPr>
          <a:xfrm>
            <a:off x="3245156" y="2889771"/>
            <a:ext cx="6085840" cy="1414803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任意多边形 41"/>
          <p:cNvSpPr/>
          <p:nvPr/>
        </p:nvSpPr>
        <p:spPr>
          <a:xfrm rot="21043913">
            <a:off x="3319526" y="3012062"/>
            <a:ext cx="5338740" cy="1817208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147942 w 4082140"/>
              <a:gd name="connsiteY9" fmla="*/ 729144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0179 h 1279853"/>
              <a:gd name="connsiteX1" fmla="*/ 23530 w 4082140"/>
              <a:gd name="connsiteY1" fmla="*/ 279561 h 1279853"/>
              <a:gd name="connsiteX2" fmla="*/ 473621 w 4082140"/>
              <a:gd name="connsiteY2" fmla="*/ 725028 h 1279853"/>
              <a:gd name="connsiteX3" fmla="*/ 1695311 w 4082140"/>
              <a:gd name="connsiteY3" fmla="*/ 1240143 h 1279853"/>
              <a:gd name="connsiteX4" fmla="*/ 3139210 w 4082140"/>
              <a:gd name="connsiteY4" fmla="*/ 1214463 h 1279853"/>
              <a:gd name="connsiteX5" fmla="*/ 3902046 w 4082140"/>
              <a:gd name="connsiteY5" fmla="*/ 969999 h 1279853"/>
              <a:gd name="connsiteX6" fmla="*/ 4041392 w 4082140"/>
              <a:gd name="connsiteY6" fmla="*/ 683599 h 1279853"/>
              <a:gd name="connsiteX7" fmla="*/ 3469982 w 4082140"/>
              <a:gd name="connsiteY7" fmla="*/ 836923 h 1279853"/>
              <a:gd name="connsiteX8" fmla="*/ 2446086 w 4082140"/>
              <a:gd name="connsiteY8" fmla="*/ 1002335 h 1279853"/>
              <a:gd name="connsiteX9" fmla="*/ 1147942 w 4082140"/>
              <a:gd name="connsiteY9" fmla="*/ 725262 h 1279853"/>
              <a:gd name="connsiteX10" fmla="*/ 660717 w 4082140"/>
              <a:gd name="connsiteY10" fmla="*/ 428733 h 1279853"/>
              <a:gd name="connsiteX11" fmla="*/ 300620 w 4082140"/>
              <a:gd name="connsiteY11" fmla="*/ 48652 h 1279853"/>
              <a:gd name="connsiteX12" fmla="*/ 88184 w 4082140"/>
              <a:gd name="connsiteY12" fmla="*/ 30179 h 127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79853">
                <a:moveTo>
                  <a:pt x="88184" y="30179"/>
                </a:moveTo>
                <a:cubicBezTo>
                  <a:pt x="42002" y="68664"/>
                  <a:pt x="-40710" y="163753"/>
                  <a:pt x="23530" y="279561"/>
                </a:cubicBezTo>
                <a:cubicBezTo>
                  <a:pt x="87770" y="395369"/>
                  <a:pt x="194991" y="564931"/>
                  <a:pt x="473621" y="725028"/>
                </a:cubicBezTo>
                <a:cubicBezTo>
                  <a:pt x="752251" y="885125"/>
                  <a:pt x="1251046" y="1158571"/>
                  <a:pt x="1695311" y="1240143"/>
                </a:cubicBezTo>
                <a:cubicBezTo>
                  <a:pt x="2139576" y="1321715"/>
                  <a:pt x="2771421" y="1259487"/>
                  <a:pt x="3139210" y="1214463"/>
                </a:cubicBezTo>
                <a:cubicBezTo>
                  <a:pt x="3506999" y="1169439"/>
                  <a:pt x="3751682" y="1058476"/>
                  <a:pt x="3902046" y="969999"/>
                </a:cubicBezTo>
                <a:cubicBezTo>
                  <a:pt x="4052410" y="881522"/>
                  <a:pt x="4137547" y="691108"/>
                  <a:pt x="4041392" y="683599"/>
                </a:cubicBezTo>
                <a:cubicBezTo>
                  <a:pt x="3945237" y="676090"/>
                  <a:pt x="3735866" y="783800"/>
                  <a:pt x="3469982" y="836923"/>
                </a:cubicBezTo>
                <a:cubicBezTo>
                  <a:pt x="3204098" y="890046"/>
                  <a:pt x="2833093" y="1020945"/>
                  <a:pt x="2446086" y="1002335"/>
                </a:cubicBezTo>
                <a:cubicBezTo>
                  <a:pt x="2059079" y="983725"/>
                  <a:pt x="1445503" y="820862"/>
                  <a:pt x="1147942" y="725262"/>
                </a:cubicBezTo>
                <a:cubicBezTo>
                  <a:pt x="850381" y="629662"/>
                  <a:pt x="830050" y="545727"/>
                  <a:pt x="660717" y="428733"/>
                </a:cubicBezTo>
                <a:cubicBezTo>
                  <a:pt x="491384" y="311739"/>
                  <a:pt x="396042" y="115078"/>
                  <a:pt x="300620" y="48652"/>
                </a:cubicBezTo>
                <a:cubicBezTo>
                  <a:pt x="205198" y="-17774"/>
                  <a:pt x="134366" y="-8306"/>
                  <a:pt x="88184" y="30179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任意多边形 42"/>
          <p:cNvSpPr/>
          <p:nvPr/>
        </p:nvSpPr>
        <p:spPr>
          <a:xfrm rot="20336731">
            <a:off x="6545965" y="4245924"/>
            <a:ext cx="3185582" cy="380584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33350">
            <a:gradFill>
              <a:gsLst>
                <a:gs pos="0">
                  <a:srgbClr val="EB6961">
                    <a:alpha val="8000"/>
                  </a:srgbClr>
                </a:gs>
                <a:gs pos="51000">
                  <a:srgbClr val="B44A44">
                    <a:alpha val="81000"/>
                  </a:srgbClr>
                </a:gs>
                <a:gs pos="26000">
                  <a:srgbClr val="E3645D">
                    <a:alpha val="0"/>
                  </a:srgbClr>
                </a:gs>
                <a:gs pos="88000">
                  <a:srgbClr val="EB9893">
                    <a:alpha val="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3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圆角矩形 43"/>
          <p:cNvSpPr/>
          <p:nvPr/>
        </p:nvSpPr>
        <p:spPr>
          <a:xfrm rot="20597436">
            <a:off x="6058879" y="4487145"/>
            <a:ext cx="89247" cy="307728"/>
          </a:xfrm>
          <a:prstGeom prst="roundRect">
            <a:avLst/>
          </a:prstGeom>
          <a:solidFill>
            <a:srgbClr val="DA5543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3576430" flipV="1">
            <a:off x="6476240" y="4625811"/>
            <a:ext cx="316693" cy="176946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3576430" flipV="1">
            <a:off x="6388528" y="4629034"/>
            <a:ext cx="236894" cy="132360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3576430" flipV="1">
            <a:off x="6585160" y="4562890"/>
            <a:ext cx="403350" cy="225364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60"/>
          <p:cNvSpPr/>
          <p:nvPr/>
        </p:nvSpPr>
        <p:spPr>
          <a:xfrm rot="20449866" flipV="1">
            <a:off x="5661952" y="3852970"/>
            <a:ext cx="4177910" cy="353907"/>
          </a:xfrm>
          <a:custGeom>
            <a:avLst/>
            <a:gdLst>
              <a:gd name="connsiteX0" fmla="*/ 0 w 4502507"/>
              <a:gd name="connsiteY0" fmla="*/ 235633 h 471265"/>
              <a:gd name="connsiteX1" fmla="*/ 2251254 w 4502507"/>
              <a:gd name="connsiteY1" fmla="*/ 0 h 471265"/>
              <a:gd name="connsiteX2" fmla="*/ 4502508 w 4502507"/>
              <a:gd name="connsiteY2" fmla="*/ 235633 h 471265"/>
              <a:gd name="connsiteX3" fmla="*/ 2251254 w 4502507"/>
              <a:gd name="connsiteY3" fmla="*/ 471266 h 471265"/>
              <a:gd name="connsiteX4" fmla="*/ 0 w 4502507"/>
              <a:gd name="connsiteY4" fmla="*/ 235633 h 471265"/>
              <a:gd name="connsiteX0" fmla="*/ 0 w 3939727"/>
              <a:gd name="connsiteY0" fmla="*/ 533051 h 588166"/>
              <a:gd name="connsiteX1" fmla="*/ 1688473 w 3939727"/>
              <a:gd name="connsiteY1" fmla="*/ 9019 h 588166"/>
              <a:gd name="connsiteX2" fmla="*/ 3939727 w 3939727"/>
              <a:gd name="connsiteY2" fmla="*/ 244652 h 588166"/>
              <a:gd name="connsiteX3" fmla="*/ 1688473 w 3939727"/>
              <a:gd name="connsiteY3" fmla="*/ 480285 h 588166"/>
              <a:gd name="connsiteX4" fmla="*/ 0 w 3939727"/>
              <a:gd name="connsiteY4" fmla="*/ 533051 h 588166"/>
              <a:gd name="connsiteX0" fmla="*/ 851 w 3940578"/>
              <a:gd name="connsiteY0" fmla="*/ 370245 h 387536"/>
              <a:gd name="connsiteX1" fmla="*/ 1900819 w 3940578"/>
              <a:gd name="connsiteY1" fmla="*/ 52358 h 387536"/>
              <a:gd name="connsiteX2" fmla="*/ 3940578 w 3940578"/>
              <a:gd name="connsiteY2" fmla="*/ 81846 h 387536"/>
              <a:gd name="connsiteX3" fmla="*/ 1689324 w 3940578"/>
              <a:gd name="connsiteY3" fmla="*/ 317479 h 387536"/>
              <a:gd name="connsiteX4" fmla="*/ 851 w 3940578"/>
              <a:gd name="connsiteY4" fmla="*/ 370245 h 387536"/>
              <a:gd name="connsiteX0" fmla="*/ 827 w 3735233"/>
              <a:gd name="connsiteY0" fmla="*/ 317906 h 353907"/>
              <a:gd name="connsiteX1" fmla="*/ 1900795 w 3735233"/>
              <a:gd name="connsiteY1" fmla="*/ 19 h 353907"/>
              <a:gd name="connsiteX2" fmla="*/ 3735233 w 3735233"/>
              <a:gd name="connsiteY2" fmla="*/ 305254 h 353907"/>
              <a:gd name="connsiteX3" fmla="*/ 1689300 w 3735233"/>
              <a:gd name="connsiteY3" fmla="*/ 265140 h 353907"/>
              <a:gd name="connsiteX4" fmla="*/ 827 w 3735233"/>
              <a:gd name="connsiteY4" fmla="*/ 317906 h 3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5233" h="353907">
                <a:moveTo>
                  <a:pt x="827" y="317906"/>
                </a:moveTo>
                <a:cubicBezTo>
                  <a:pt x="36076" y="273719"/>
                  <a:pt x="1278394" y="2128"/>
                  <a:pt x="1900795" y="19"/>
                </a:cubicBezTo>
                <a:cubicBezTo>
                  <a:pt x="2523196" y="-2090"/>
                  <a:pt x="3735233" y="175117"/>
                  <a:pt x="3735233" y="305254"/>
                </a:cubicBezTo>
                <a:cubicBezTo>
                  <a:pt x="3735233" y="435391"/>
                  <a:pt x="2311701" y="263031"/>
                  <a:pt x="1689300" y="265140"/>
                </a:cubicBezTo>
                <a:cubicBezTo>
                  <a:pt x="1066899" y="267249"/>
                  <a:pt x="-34422" y="362093"/>
                  <a:pt x="827" y="317906"/>
                </a:cubicBezTo>
                <a:close/>
              </a:path>
            </a:pathLst>
          </a:custGeom>
          <a:solidFill>
            <a:srgbClr val="DA5543">
              <a:alpha val="60000"/>
            </a:srgb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任意多边形 48"/>
          <p:cNvSpPr/>
          <p:nvPr/>
        </p:nvSpPr>
        <p:spPr>
          <a:xfrm>
            <a:off x="10001012" y="2296737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任意多边形 49"/>
          <p:cNvSpPr/>
          <p:nvPr/>
        </p:nvSpPr>
        <p:spPr>
          <a:xfrm rot="1414237">
            <a:off x="9849574" y="2429953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101331" flipV="1">
            <a:off x="10384725" y="2446251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2112404" flipV="1">
            <a:off x="3249832" y="3674664"/>
            <a:ext cx="893887" cy="345047"/>
          </a:xfrm>
          <a:prstGeom prst="ellipse">
            <a:avLst/>
          </a:prstGeom>
          <a:solidFill>
            <a:srgbClr val="F1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>
            <a:off x="9177339" y="2713534"/>
            <a:ext cx="737165" cy="512324"/>
            <a:chOff x="8326197" y="2889645"/>
            <a:chExt cx="737165" cy="512324"/>
          </a:xfrm>
        </p:grpSpPr>
        <p:sp>
          <p:nvSpPr>
            <p:cNvPr id="54" name="椭圆 53"/>
            <p:cNvSpPr/>
            <p:nvPr/>
          </p:nvSpPr>
          <p:spPr>
            <a:xfrm rot="19288579" flipV="1">
              <a:off x="8616985" y="2889645"/>
              <a:ext cx="446377" cy="169841"/>
            </a:xfrm>
            <a:prstGeom prst="ellipse">
              <a:avLst/>
            </a:prstGeom>
            <a:solidFill>
              <a:srgbClr val="E0594B">
                <a:alpha val="61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 rot="19288579" flipV="1">
              <a:off x="8475231" y="3062123"/>
              <a:ext cx="338758" cy="164836"/>
            </a:xfrm>
            <a:prstGeom prst="ellipse">
              <a:avLst/>
            </a:prstGeom>
            <a:solidFill>
              <a:srgbClr val="DA5543"/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 rot="19288579" flipV="1">
              <a:off x="8326197" y="3225023"/>
              <a:ext cx="316693" cy="176946"/>
            </a:xfrm>
            <a:prstGeom prst="ellipse">
              <a:avLst/>
            </a:prstGeom>
            <a:solidFill>
              <a:srgbClr val="DA5543">
                <a:alpha val="63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7" name="椭圆 56"/>
          <p:cNvSpPr/>
          <p:nvPr/>
        </p:nvSpPr>
        <p:spPr>
          <a:xfrm rot="256410" flipV="1">
            <a:off x="10275410" y="2437980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椭圆 57"/>
          <p:cNvSpPr/>
          <p:nvPr/>
        </p:nvSpPr>
        <p:spPr>
          <a:xfrm rot="20315767" flipV="1">
            <a:off x="10141715" y="2440947"/>
            <a:ext cx="446377" cy="214212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任意多边形 58"/>
          <p:cNvSpPr/>
          <p:nvPr/>
        </p:nvSpPr>
        <p:spPr>
          <a:xfrm rot="21202002">
            <a:off x="10356738" y="2621162"/>
            <a:ext cx="305486" cy="81385"/>
          </a:xfrm>
          <a:custGeom>
            <a:avLst/>
            <a:gdLst>
              <a:gd name="connsiteX0" fmla="*/ 0 w 281940"/>
              <a:gd name="connsiteY0" fmla="*/ 46672 h 158432"/>
              <a:gd name="connsiteX1" fmla="*/ 0 w 281940"/>
              <a:gd name="connsiteY1" fmla="*/ 46672 h 158432"/>
              <a:gd name="connsiteX2" fmla="*/ 12700 w 281940"/>
              <a:gd name="connsiteY2" fmla="*/ 87312 h 158432"/>
              <a:gd name="connsiteX3" fmla="*/ 20320 w 281940"/>
              <a:gd name="connsiteY3" fmla="*/ 115252 h 158432"/>
              <a:gd name="connsiteX4" fmla="*/ 35560 w 281940"/>
              <a:gd name="connsiteY4" fmla="*/ 138112 h 158432"/>
              <a:gd name="connsiteX5" fmla="*/ 45720 w 281940"/>
              <a:gd name="connsiteY5" fmla="*/ 153352 h 158432"/>
              <a:gd name="connsiteX6" fmla="*/ 60960 w 281940"/>
              <a:gd name="connsiteY6" fmla="*/ 158432 h 158432"/>
              <a:gd name="connsiteX7" fmla="*/ 93980 w 281940"/>
              <a:gd name="connsiteY7" fmla="*/ 155892 h 158432"/>
              <a:gd name="connsiteX8" fmla="*/ 111760 w 281940"/>
              <a:gd name="connsiteY8" fmla="*/ 138112 h 158432"/>
              <a:gd name="connsiteX9" fmla="*/ 114300 w 281940"/>
              <a:gd name="connsiteY9" fmla="*/ 127952 h 158432"/>
              <a:gd name="connsiteX10" fmla="*/ 124460 w 281940"/>
              <a:gd name="connsiteY10" fmla="*/ 112712 h 158432"/>
              <a:gd name="connsiteX11" fmla="*/ 129540 w 281940"/>
              <a:gd name="connsiteY11" fmla="*/ 97472 h 158432"/>
              <a:gd name="connsiteX12" fmla="*/ 124460 w 281940"/>
              <a:gd name="connsiteY12" fmla="*/ 77152 h 158432"/>
              <a:gd name="connsiteX13" fmla="*/ 226060 w 281940"/>
              <a:gd name="connsiteY13" fmla="*/ 74612 h 158432"/>
              <a:gd name="connsiteX14" fmla="*/ 233680 w 281940"/>
              <a:gd name="connsiteY14" fmla="*/ 72072 h 158432"/>
              <a:gd name="connsiteX15" fmla="*/ 243840 w 281940"/>
              <a:gd name="connsiteY15" fmla="*/ 69532 h 158432"/>
              <a:gd name="connsiteX16" fmla="*/ 259080 w 281940"/>
              <a:gd name="connsiteY16" fmla="*/ 66992 h 158432"/>
              <a:gd name="connsiteX17" fmla="*/ 281940 w 281940"/>
              <a:gd name="connsiteY17" fmla="*/ 61912 h 158432"/>
              <a:gd name="connsiteX18" fmla="*/ 276860 w 281940"/>
              <a:gd name="connsiteY18" fmla="*/ 54292 h 158432"/>
              <a:gd name="connsiteX19" fmla="*/ 256540 w 281940"/>
              <a:gd name="connsiteY19" fmla="*/ 44132 h 158432"/>
              <a:gd name="connsiteX20" fmla="*/ 246380 w 281940"/>
              <a:gd name="connsiteY20" fmla="*/ 39052 h 158432"/>
              <a:gd name="connsiteX21" fmla="*/ 154940 w 281940"/>
              <a:gd name="connsiteY21" fmla="*/ 36512 h 158432"/>
              <a:gd name="connsiteX22" fmla="*/ 157480 w 281940"/>
              <a:gd name="connsiteY22" fmla="*/ 13652 h 158432"/>
              <a:gd name="connsiteX23" fmla="*/ 154940 w 281940"/>
              <a:gd name="connsiteY23" fmla="*/ 952 h 158432"/>
              <a:gd name="connsiteX24" fmla="*/ 129540 w 281940"/>
              <a:gd name="connsiteY24" fmla="*/ 3492 h 158432"/>
              <a:gd name="connsiteX25" fmla="*/ 109220 w 281940"/>
              <a:gd name="connsiteY25" fmla="*/ 13652 h 158432"/>
              <a:gd name="connsiteX26" fmla="*/ 101600 w 281940"/>
              <a:gd name="connsiteY26" fmla="*/ 21272 h 158432"/>
              <a:gd name="connsiteX27" fmla="*/ 88900 w 281940"/>
              <a:gd name="connsiteY27" fmla="*/ 23812 h 158432"/>
              <a:gd name="connsiteX28" fmla="*/ 81280 w 281940"/>
              <a:gd name="connsiteY28" fmla="*/ 26352 h 158432"/>
              <a:gd name="connsiteX29" fmla="*/ 53340 w 281940"/>
              <a:gd name="connsiteY29" fmla="*/ 28892 h 158432"/>
              <a:gd name="connsiteX30" fmla="*/ 35560 w 281940"/>
              <a:gd name="connsiteY30" fmla="*/ 31432 h 158432"/>
              <a:gd name="connsiteX31" fmla="*/ 20320 w 281940"/>
              <a:gd name="connsiteY31" fmla="*/ 36512 h 158432"/>
              <a:gd name="connsiteX32" fmla="*/ 10160 w 281940"/>
              <a:gd name="connsiteY32" fmla="*/ 51752 h 158432"/>
              <a:gd name="connsiteX33" fmla="*/ 0 w 281940"/>
              <a:gd name="connsiteY33" fmla="*/ 46672 h 15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40" h="158432">
                <a:moveTo>
                  <a:pt x="0" y="46672"/>
                </a:moveTo>
                <a:lnTo>
                  <a:pt x="0" y="46672"/>
                </a:lnTo>
                <a:cubicBezTo>
                  <a:pt x="4444" y="91108"/>
                  <a:pt x="-3110" y="55692"/>
                  <a:pt x="12700" y="87312"/>
                </a:cubicBezTo>
                <a:cubicBezTo>
                  <a:pt x="28520" y="118952"/>
                  <a:pt x="9172" y="87381"/>
                  <a:pt x="20320" y="115252"/>
                </a:cubicBezTo>
                <a:cubicBezTo>
                  <a:pt x="23119" y="122251"/>
                  <a:pt x="30979" y="132004"/>
                  <a:pt x="35560" y="138112"/>
                </a:cubicBezTo>
                <a:cubicBezTo>
                  <a:pt x="37947" y="145272"/>
                  <a:pt x="37936" y="149028"/>
                  <a:pt x="45720" y="153352"/>
                </a:cubicBezTo>
                <a:cubicBezTo>
                  <a:pt x="50401" y="155953"/>
                  <a:pt x="60960" y="158432"/>
                  <a:pt x="60960" y="158432"/>
                </a:cubicBezTo>
                <a:lnTo>
                  <a:pt x="93980" y="155892"/>
                </a:lnTo>
                <a:cubicBezTo>
                  <a:pt x="101762" y="152779"/>
                  <a:pt x="111760" y="138112"/>
                  <a:pt x="111760" y="138112"/>
                </a:cubicBezTo>
                <a:cubicBezTo>
                  <a:pt x="112607" y="134725"/>
                  <a:pt x="112739" y="131074"/>
                  <a:pt x="114300" y="127952"/>
                </a:cubicBezTo>
                <a:cubicBezTo>
                  <a:pt x="117030" y="122491"/>
                  <a:pt x="122529" y="118504"/>
                  <a:pt x="124460" y="112712"/>
                </a:cubicBezTo>
                <a:lnTo>
                  <a:pt x="129540" y="97472"/>
                </a:lnTo>
                <a:cubicBezTo>
                  <a:pt x="127847" y="90699"/>
                  <a:pt x="117666" y="78761"/>
                  <a:pt x="124460" y="77152"/>
                </a:cubicBezTo>
                <a:cubicBezTo>
                  <a:pt x="157425" y="69344"/>
                  <a:pt x="192219" y="76186"/>
                  <a:pt x="226060" y="74612"/>
                </a:cubicBezTo>
                <a:cubicBezTo>
                  <a:pt x="228735" y="74488"/>
                  <a:pt x="231106" y="72808"/>
                  <a:pt x="233680" y="72072"/>
                </a:cubicBezTo>
                <a:cubicBezTo>
                  <a:pt x="237037" y="71113"/>
                  <a:pt x="240417" y="70217"/>
                  <a:pt x="243840" y="69532"/>
                </a:cubicBezTo>
                <a:cubicBezTo>
                  <a:pt x="248890" y="68522"/>
                  <a:pt x="254013" y="67913"/>
                  <a:pt x="259080" y="66992"/>
                </a:cubicBezTo>
                <a:cubicBezTo>
                  <a:pt x="270904" y="64842"/>
                  <a:pt x="271068" y="64630"/>
                  <a:pt x="281940" y="61912"/>
                </a:cubicBezTo>
                <a:cubicBezTo>
                  <a:pt x="280247" y="59372"/>
                  <a:pt x="279178" y="56279"/>
                  <a:pt x="276860" y="54292"/>
                </a:cubicBezTo>
                <a:cubicBezTo>
                  <a:pt x="265820" y="44829"/>
                  <a:pt x="266698" y="48485"/>
                  <a:pt x="256540" y="44132"/>
                </a:cubicBezTo>
                <a:cubicBezTo>
                  <a:pt x="253060" y="42640"/>
                  <a:pt x="250156" y="39335"/>
                  <a:pt x="246380" y="39052"/>
                </a:cubicBezTo>
                <a:cubicBezTo>
                  <a:pt x="215974" y="36772"/>
                  <a:pt x="185420" y="37359"/>
                  <a:pt x="154940" y="36512"/>
                </a:cubicBezTo>
                <a:cubicBezTo>
                  <a:pt x="155787" y="28892"/>
                  <a:pt x="157480" y="21319"/>
                  <a:pt x="157480" y="13652"/>
                </a:cubicBezTo>
                <a:cubicBezTo>
                  <a:pt x="157480" y="9335"/>
                  <a:pt x="158997" y="2427"/>
                  <a:pt x="154940" y="952"/>
                </a:cubicBezTo>
                <a:cubicBezTo>
                  <a:pt x="146943" y="-1956"/>
                  <a:pt x="138007" y="2645"/>
                  <a:pt x="129540" y="3492"/>
                </a:cubicBezTo>
                <a:cubicBezTo>
                  <a:pt x="120164" y="6617"/>
                  <a:pt x="118817" y="6454"/>
                  <a:pt x="109220" y="13652"/>
                </a:cubicBezTo>
                <a:cubicBezTo>
                  <a:pt x="106346" y="15807"/>
                  <a:pt x="104813" y="19666"/>
                  <a:pt x="101600" y="21272"/>
                </a:cubicBezTo>
                <a:cubicBezTo>
                  <a:pt x="97739" y="23203"/>
                  <a:pt x="93088" y="22765"/>
                  <a:pt x="88900" y="23812"/>
                </a:cubicBezTo>
                <a:cubicBezTo>
                  <a:pt x="86303" y="24461"/>
                  <a:pt x="83930" y="25973"/>
                  <a:pt x="81280" y="26352"/>
                </a:cubicBezTo>
                <a:cubicBezTo>
                  <a:pt x="72022" y="27675"/>
                  <a:pt x="62635" y="27859"/>
                  <a:pt x="53340" y="28892"/>
                </a:cubicBezTo>
                <a:cubicBezTo>
                  <a:pt x="47390" y="29553"/>
                  <a:pt x="41487" y="30585"/>
                  <a:pt x="35560" y="31432"/>
                </a:cubicBezTo>
                <a:cubicBezTo>
                  <a:pt x="30480" y="33125"/>
                  <a:pt x="23290" y="32057"/>
                  <a:pt x="20320" y="36512"/>
                </a:cubicBezTo>
                <a:lnTo>
                  <a:pt x="10160" y="51752"/>
                </a:lnTo>
                <a:lnTo>
                  <a:pt x="0" y="46672"/>
                </a:lnTo>
                <a:close/>
              </a:path>
            </a:pathLst>
          </a:custGeom>
          <a:solidFill>
            <a:srgbClr val="CD4D35">
              <a:alpha val="51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任意多边形 59"/>
          <p:cNvSpPr/>
          <p:nvPr/>
        </p:nvSpPr>
        <p:spPr>
          <a:xfrm rot="150162">
            <a:off x="9981292" y="2409791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122 w 790216"/>
              <a:gd name="connsiteY6" fmla="*/ 485214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3412 w 790216"/>
              <a:gd name="connsiteY6" fmla="*/ 485463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8915" y="493718"/>
                  <a:pt x="533412" y="485463"/>
                </a:cubicBezTo>
                <a:cubicBezTo>
                  <a:pt x="527909" y="477208"/>
                  <a:pt x="579869" y="426946"/>
                  <a:pt x="603353" y="389275"/>
                </a:cubicBezTo>
                <a:cubicBezTo>
                  <a:pt x="626837" y="351604"/>
                  <a:pt x="704688" y="268009"/>
                  <a:pt x="674314" y="259436"/>
                </a:cubicBezTo>
                <a:cubicBezTo>
                  <a:pt x="643940" y="250864"/>
                  <a:pt x="513948" y="273990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51119">
                  <a:alpha val="0"/>
                </a:srgbClr>
              </a:gs>
              <a:gs pos="82000">
                <a:srgbClr val="CF8122"/>
              </a:gs>
              <a:gs pos="51000">
                <a:srgbClr val="E36140">
                  <a:alpha val="5000"/>
                </a:srgbClr>
              </a:gs>
            </a:gsLst>
            <a:lin ang="2880000" scaled="0"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1" name="椭圆 60"/>
          <p:cNvSpPr/>
          <p:nvPr/>
        </p:nvSpPr>
        <p:spPr>
          <a:xfrm rot="815672" flipV="1">
            <a:off x="4717383" y="4333479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815672" flipV="1">
            <a:off x="4494380" y="4251297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815672" flipV="1">
            <a:off x="5375013" y="4461367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rot="14902865" flipV="1">
            <a:off x="5612666" y="4522397"/>
            <a:ext cx="531140" cy="160342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rot="14902865" flipV="1">
            <a:off x="5505195" y="4577261"/>
            <a:ext cx="534577" cy="128676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矩形 81"/>
          <p:cNvSpPr/>
          <p:nvPr/>
        </p:nvSpPr>
        <p:spPr>
          <a:xfrm>
            <a:off x="10505238" y="2867985"/>
            <a:ext cx="145689" cy="150542"/>
          </a:xfrm>
          <a:custGeom>
            <a:avLst/>
            <a:gdLst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9055 h 59055"/>
              <a:gd name="connsiteX4" fmla="*/ 0 w 74542"/>
              <a:gd name="connsiteY4" fmla="*/ 0 h 59055"/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0 w 74542"/>
              <a:gd name="connsiteY4" fmla="*/ 0 h 59055"/>
              <a:gd name="connsiteX0" fmla="*/ 5715 w 74542"/>
              <a:gd name="connsiteY0" fmla="*/ 762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5715 w 74542"/>
              <a:gd name="connsiteY4" fmla="*/ 7620 h 59055"/>
              <a:gd name="connsiteX0" fmla="*/ 5715 w 74542"/>
              <a:gd name="connsiteY0" fmla="*/ 5715 h 57150"/>
              <a:gd name="connsiteX1" fmla="*/ 23107 w 74542"/>
              <a:gd name="connsiteY1" fmla="*/ 0 h 57150"/>
              <a:gd name="connsiteX2" fmla="*/ 74542 w 74542"/>
              <a:gd name="connsiteY2" fmla="*/ 57150 h 57150"/>
              <a:gd name="connsiteX3" fmla="*/ 0 w 74542"/>
              <a:gd name="connsiteY3" fmla="*/ 53340 h 57150"/>
              <a:gd name="connsiteX4" fmla="*/ 5715 w 74542"/>
              <a:gd name="connsiteY4" fmla="*/ 5715 h 57150"/>
              <a:gd name="connsiteX0" fmla="*/ 5715 w 76447"/>
              <a:gd name="connsiteY0" fmla="*/ 5715 h 53340"/>
              <a:gd name="connsiteX1" fmla="*/ 23107 w 76447"/>
              <a:gd name="connsiteY1" fmla="*/ 0 h 53340"/>
              <a:gd name="connsiteX2" fmla="*/ 76447 w 76447"/>
              <a:gd name="connsiteY2" fmla="*/ 32385 h 53340"/>
              <a:gd name="connsiteX3" fmla="*/ 0 w 76447"/>
              <a:gd name="connsiteY3" fmla="*/ 53340 h 53340"/>
              <a:gd name="connsiteX4" fmla="*/ 5715 w 76447"/>
              <a:gd name="connsiteY4" fmla="*/ 5715 h 53340"/>
              <a:gd name="connsiteX0" fmla="*/ 0 w 70732"/>
              <a:gd name="connsiteY0" fmla="*/ 5715 h 51435"/>
              <a:gd name="connsiteX1" fmla="*/ 17392 w 70732"/>
              <a:gd name="connsiteY1" fmla="*/ 0 h 51435"/>
              <a:gd name="connsiteX2" fmla="*/ 70732 w 70732"/>
              <a:gd name="connsiteY2" fmla="*/ 32385 h 51435"/>
              <a:gd name="connsiteX3" fmla="*/ 5715 w 70732"/>
              <a:gd name="connsiteY3" fmla="*/ 51435 h 51435"/>
              <a:gd name="connsiteX4" fmla="*/ 0 w 70732"/>
              <a:gd name="connsiteY4" fmla="*/ 5715 h 51435"/>
              <a:gd name="connsiteX0" fmla="*/ 0 w 65017"/>
              <a:gd name="connsiteY0" fmla="*/ 5715 h 51435"/>
              <a:gd name="connsiteX1" fmla="*/ 17392 w 65017"/>
              <a:gd name="connsiteY1" fmla="*/ 0 h 51435"/>
              <a:gd name="connsiteX2" fmla="*/ 65017 w 65017"/>
              <a:gd name="connsiteY2" fmla="*/ 30480 h 51435"/>
              <a:gd name="connsiteX3" fmla="*/ 5715 w 65017"/>
              <a:gd name="connsiteY3" fmla="*/ 51435 h 51435"/>
              <a:gd name="connsiteX4" fmla="*/ 0 w 65017"/>
              <a:gd name="connsiteY4" fmla="*/ 5715 h 51435"/>
              <a:gd name="connsiteX0" fmla="*/ 0 w 55492"/>
              <a:gd name="connsiteY0" fmla="*/ 5715 h 51435"/>
              <a:gd name="connsiteX1" fmla="*/ 17392 w 55492"/>
              <a:gd name="connsiteY1" fmla="*/ 0 h 51435"/>
              <a:gd name="connsiteX2" fmla="*/ 55492 w 55492"/>
              <a:gd name="connsiteY2" fmla="*/ 32385 h 51435"/>
              <a:gd name="connsiteX3" fmla="*/ 5715 w 55492"/>
              <a:gd name="connsiteY3" fmla="*/ 51435 h 51435"/>
              <a:gd name="connsiteX4" fmla="*/ 0 w 55492"/>
              <a:gd name="connsiteY4" fmla="*/ 5715 h 51435"/>
              <a:gd name="connsiteX0" fmla="*/ 0 w 49777"/>
              <a:gd name="connsiteY0" fmla="*/ 5715 h 51435"/>
              <a:gd name="connsiteX1" fmla="*/ 17392 w 49777"/>
              <a:gd name="connsiteY1" fmla="*/ 0 h 51435"/>
              <a:gd name="connsiteX2" fmla="*/ 49777 w 49777"/>
              <a:gd name="connsiteY2" fmla="*/ 28575 h 51435"/>
              <a:gd name="connsiteX3" fmla="*/ 5715 w 49777"/>
              <a:gd name="connsiteY3" fmla="*/ 51435 h 51435"/>
              <a:gd name="connsiteX4" fmla="*/ 0 w 49777"/>
              <a:gd name="connsiteY4" fmla="*/ 5715 h 5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77" h="51435">
                <a:moveTo>
                  <a:pt x="0" y="5715"/>
                </a:moveTo>
                <a:lnTo>
                  <a:pt x="17392" y="0"/>
                </a:lnTo>
                <a:lnTo>
                  <a:pt x="49777" y="28575"/>
                </a:lnTo>
                <a:lnTo>
                  <a:pt x="5715" y="51435"/>
                </a:lnTo>
                <a:lnTo>
                  <a:pt x="0" y="5715"/>
                </a:ln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97820"/>
              </a:gs>
            </a:gsLst>
            <a:lin ang="8400000" scaled="0"/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任意多边形 66"/>
          <p:cNvSpPr/>
          <p:nvPr/>
        </p:nvSpPr>
        <p:spPr>
          <a:xfrm>
            <a:off x="2552573" y="3305078"/>
            <a:ext cx="681943" cy="1002747"/>
          </a:xfrm>
          <a:custGeom>
            <a:avLst/>
            <a:gdLst>
              <a:gd name="connsiteX0" fmla="*/ 16527 w 728817"/>
              <a:gd name="connsiteY0" fmla="*/ 985623 h 1037838"/>
              <a:gd name="connsiteX1" fmla="*/ 331487 w 728817"/>
              <a:gd name="connsiteY1" fmla="*/ 690983 h 1037838"/>
              <a:gd name="connsiteX2" fmla="*/ 473727 w 728817"/>
              <a:gd name="connsiteY2" fmla="*/ 436983 h 1037838"/>
              <a:gd name="connsiteX3" fmla="*/ 727727 w 728817"/>
              <a:gd name="connsiteY3" fmla="*/ 103 h 1037838"/>
              <a:gd name="connsiteX4" fmla="*/ 565167 w 728817"/>
              <a:gd name="connsiteY4" fmla="*/ 477623 h 1037838"/>
              <a:gd name="connsiteX5" fmla="*/ 555007 w 728817"/>
              <a:gd name="connsiteY5" fmla="*/ 538583 h 1037838"/>
              <a:gd name="connsiteX6" fmla="*/ 331487 w 728817"/>
              <a:gd name="connsiteY6" fmla="*/ 762103 h 1037838"/>
              <a:gd name="connsiteX7" fmla="*/ 179087 w 728817"/>
              <a:gd name="connsiteY7" fmla="*/ 1016103 h 1037838"/>
              <a:gd name="connsiteX8" fmla="*/ 57167 w 728817"/>
              <a:gd name="connsiteY8" fmla="*/ 1016103 h 1037838"/>
              <a:gd name="connsiteX9" fmla="*/ 16527 w 728817"/>
              <a:gd name="connsiteY9" fmla="*/ 985623 h 1037838"/>
              <a:gd name="connsiteX0" fmla="*/ 16527 w 653337"/>
              <a:gd name="connsiteY0" fmla="*/ 950074 h 1002289"/>
              <a:gd name="connsiteX1" fmla="*/ 331487 w 653337"/>
              <a:gd name="connsiteY1" fmla="*/ 655434 h 1002289"/>
              <a:gd name="connsiteX2" fmla="*/ 473727 w 653337"/>
              <a:gd name="connsiteY2" fmla="*/ 401434 h 1002289"/>
              <a:gd name="connsiteX3" fmla="*/ 651527 w 653337"/>
              <a:gd name="connsiteY3" fmla="*/ 114 h 1002289"/>
              <a:gd name="connsiteX4" fmla="*/ 565167 w 653337"/>
              <a:gd name="connsiteY4" fmla="*/ 442074 h 1002289"/>
              <a:gd name="connsiteX5" fmla="*/ 555007 w 653337"/>
              <a:gd name="connsiteY5" fmla="*/ 503034 h 1002289"/>
              <a:gd name="connsiteX6" fmla="*/ 331487 w 653337"/>
              <a:gd name="connsiteY6" fmla="*/ 726554 h 1002289"/>
              <a:gd name="connsiteX7" fmla="*/ 179087 w 653337"/>
              <a:gd name="connsiteY7" fmla="*/ 980554 h 1002289"/>
              <a:gd name="connsiteX8" fmla="*/ 57167 w 653337"/>
              <a:gd name="connsiteY8" fmla="*/ 980554 h 1002289"/>
              <a:gd name="connsiteX9" fmla="*/ 16527 w 653337"/>
              <a:gd name="connsiteY9" fmla="*/ 950074 h 1002289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2282"/>
              <a:gd name="connsiteY0" fmla="*/ 950070 h 1002285"/>
              <a:gd name="connsiteX1" fmla="*/ 331487 w 652282"/>
              <a:gd name="connsiteY1" fmla="*/ 594470 h 1002285"/>
              <a:gd name="connsiteX2" fmla="*/ 509287 w 652282"/>
              <a:gd name="connsiteY2" fmla="*/ 401430 h 1002285"/>
              <a:gd name="connsiteX3" fmla="*/ 651527 w 652282"/>
              <a:gd name="connsiteY3" fmla="*/ 110 h 1002285"/>
              <a:gd name="connsiteX4" fmla="*/ 565167 w 652282"/>
              <a:gd name="connsiteY4" fmla="*/ 442070 h 1002285"/>
              <a:gd name="connsiteX5" fmla="*/ 555007 w 652282"/>
              <a:gd name="connsiteY5" fmla="*/ 503030 h 1002285"/>
              <a:gd name="connsiteX6" fmla="*/ 331487 w 652282"/>
              <a:gd name="connsiteY6" fmla="*/ 726550 h 1002285"/>
              <a:gd name="connsiteX7" fmla="*/ 179087 w 652282"/>
              <a:gd name="connsiteY7" fmla="*/ 980550 h 1002285"/>
              <a:gd name="connsiteX8" fmla="*/ 57167 w 652282"/>
              <a:gd name="connsiteY8" fmla="*/ 980550 h 1002285"/>
              <a:gd name="connsiteX9" fmla="*/ 16527 w 652282"/>
              <a:gd name="connsiteY9" fmla="*/ 950070 h 1002285"/>
              <a:gd name="connsiteX0" fmla="*/ 13738 w 674893"/>
              <a:gd name="connsiteY0" fmla="*/ 950070 h 1000545"/>
              <a:gd name="connsiteX1" fmla="*/ 354098 w 674893"/>
              <a:gd name="connsiteY1" fmla="*/ 594470 h 1000545"/>
              <a:gd name="connsiteX2" fmla="*/ 531898 w 674893"/>
              <a:gd name="connsiteY2" fmla="*/ 401430 h 1000545"/>
              <a:gd name="connsiteX3" fmla="*/ 674138 w 674893"/>
              <a:gd name="connsiteY3" fmla="*/ 110 h 1000545"/>
              <a:gd name="connsiteX4" fmla="*/ 587778 w 674893"/>
              <a:gd name="connsiteY4" fmla="*/ 442070 h 1000545"/>
              <a:gd name="connsiteX5" fmla="*/ 577618 w 674893"/>
              <a:gd name="connsiteY5" fmla="*/ 503030 h 1000545"/>
              <a:gd name="connsiteX6" fmla="*/ 354098 w 674893"/>
              <a:gd name="connsiteY6" fmla="*/ 726550 h 1000545"/>
              <a:gd name="connsiteX7" fmla="*/ 201698 w 674893"/>
              <a:gd name="connsiteY7" fmla="*/ 980550 h 1000545"/>
              <a:gd name="connsiteX8" fmla="*/ 79778 w 674893"/>
              <a:gd name="connsiteY8" fmla="*/ 980550 h 1000545"/>
              <a:gd name="connsiteX9" fmla="*/ 13738 w 674893"/>
              <a:gd name="connsiteY9" fmla="*/ 950070 h 1000545"/>
              <a:gd name="connsiteX0" fmla="*/ 13738 w 675777"/>
              <a:gd name="connsiteY0" fmla="*/ 950100 h 1000575"/>
              <a:gd name="connsiteX1" fmla="*/ 354098 w 675777"/>
              <a:gd name="connsiteY1" fmla="*/ 594500 h 1000575"/>
              <a:gd name="connsiteX2" fmla="*/ 501418 w 675777"/>
              <a:gd name="connsiteY2" fmla="*/ 396380 h 1000575"/>
              <a:gd name="connsiteX3" fmla="*/ 674138 w 675777"/>
              <a:gd name="connsiteY3" fmla="*/ 140 h 1000575"/>
              <a:gd name="connsiteX4" fmla="*/ 587778 w 675777"/>
              <a:gd name="connsiteY4" fmla="*/ 442100 h 1000575"/>
              <a:gd name="connsiteX5" fmla="*/ 577618 w 675777"/>
              <a:gd name="connsiteY5" fmla="*/ 503060 h 1000575"/>
              <a:gd name="connsiteX6" fmla="*/ 354098 w 675777"/>
              <a:gd name="connsiteY6" fmla="*/ 726580 h 1000575"/>
              <a:gd name="connsiteX7" fmla="*/ 201698 w 675777"/>
              <a:gd name="connsiteY7" fmla="*/ 980580 h 1000575"/>
              <a:gd name="connsiteX8" fmla="*/ 79778 w 675777"/>
              <a:gd name="connsiteY8" fmla="*/ 980580 h 1000575"/>
              <a:gd name="connsiteX9" fmla="*/ 13738 w 675777"/>
              <a:gd name="connsiteY9" fmla="*/ 950100 h 1000575"/>
              <a:gd name="connsiteX0" fmla="*/ 13738 w 675777"/>
              <a:gd name="connsiteY0" fmla="*/ 950094 h 1000569"/>
              <a:gd name="connsiteX1" fmla="*/ 354098 w 675777"/>
              <a:gd name="connsiteY1" fmla="*/ 594494 h 1000569"/>
              <a:gd name="connsiteX2" fmla="*/ 501418 w 675777"/>
              <a:gd name="connsiteY2" fmla="*/ 396374 h 1000569"/>
              <a:gd name="connsiteX3" fmla="*/ 674138 w 675777"/>
              <a:gd name="connsiteY3" fmla="*/ 134 h 1000569"/>
              <a:gd name="connsiteX4" fmla="*/ 587778 w 675777"/>
              <a:gd name="connsiteY4" fmla="*/ 442094 h 1000569"/>
              <a:gd name="connsiteX5" fmla="*/ 577618 w 675777"/>
              <a:gd name="connsiteY5" fmla="*/ 503054 h 1000569"/>
              <a:gd name="connsiteX6" fmla="*/ 354098 w 675777"/>
              <a:gd name="connsiteY6" fmla="*/ 726574 h 1000569"/>
              <a:gd name="connsiteX7" fmla="*/ 201698 w 675777"/>
              <a:gd name="connsiteY7" fmla="*/ 980574 h 1000569"/>
              <a:gd name="connsiteX8" fmla="*/ 79778 w 675777"/>
              <a:gd name="connsiteY8" fmla="*/ 980574 h 1000569"/>
              <a:gd name="connsiteX9" fmla="*/ 13738 w 675777"/>
              <a:gd name="connsiteY9" fmla="*/ 950094 h 1000569"/>
              <a:gd name="connsiteX0" fmla="*/ 13989 w 676028"/>
              <a:gd name="connsiteY0" fmla="*/ 950098 h 1000573"/>
              <a:gd name="connsiteX1" fmla="*/ 358159 w 676028"/>
              <a:gd name="connsiteY1" fmla="*/ 573543 h 1000573"/>
              <a:gd name="connsiteX2" fmla="*/ 501669 w 676028"/>
              <a:gd name="connsiteY2" fmla="*/ 396378 h 1000573"/>
              <a:gd name="connsiteX3" fmla="*/ 674389 w 676028"/>
              <a:gd name="connsiteY3" fmla="*/ 138 h 1000573"/>
              <a:gd name="connsiteX4" fmla="*/ 588029 w 676028"/>
              <a:gd name="connsiteY4" fmla="*/ 442098 h 1000573"/>
              <a:gd name="connsiteX5" fmla="*/ 577869 w 676028"/>
              <a:gd name="connsiteY5" fmla="*/ 503058 h 1000573"/>
              <a:gd name="connsiteX6" fmla="*/ 354349 w 676028"/>
              <a:gd name="connsiteY6" fmla="*/ 726578 h 1000573"/>
              <a:gd name="connsiteX7" fmla="*/ 201949 w 676028"/>
              <a:gd name="connsiteY7" fmla="*/ 980578 h 1000573"/>
              <a:gd name="connsiteX8" fmla="*/ 80029 w 676028"/>
              <a:gd name="connsiteY8" fmla="*/ 980578 h 1000573"/>
              <a:gd name="connsiteX9" fmla="*/ 13989 w 676028"/>
              <a:gd name="connsiteY9" fmla="*/ 950098 h 1000573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4726 w 666765"/>
              <a:gd name="connsiteY0" fmla="*/ 950092 h 1000567"/>
              <a:gd name="connsiteX1" fmla="*/ 198802 w 666765"/>
              <a:gd name="connsiteY1" fmla="*/ 773401 h 1000567"/>
              <a:gd name="connsiteX2" fmla="*/ 348896 w 666765"/>
              <a:gd name="connsiteY2" fmla="*/ 573537 h 1000567"/>
              <a:gd name="connsiteX3" fmla="*/ 410257 w 666765"/>
              <a:gd name="connsiteY3" fmla="*/ 470506 h 1000567"/>
              <a:gd name="connsiteX4" fmla="*/ 492406 w 666765"/>
              <a:gd name="connsiteY4" fmla="*/ 396372 h 1000567"/>
              <a:gd name="connsiteX5" fmla="*/ 665126 w 666765"/>
              <a:gd name="connsiteY5" fmla="*/ 132 h 1000567"/>
              <a:gd name="connsiteX6" fmla="*/ 578766 w 666765"/>
              <a:gd name="connsiteY6" fmla="*/ 442092 h 1000567"/>
              <a:gd name="connsiteX7" fmla="*/ 568606 w 666765"/>
              <a:gd name="connsiteY7" fmla="*/ 503052 h 1000567"/>
              <a:gd name="connsiteX8" fmla="*/ 345086 w 666765"/>
              <a:gd name="connsiteY8" fmla="*/ 726572 h 1000567"/>
              <a:gd name="connsiteX9" fmla="*/ 192686 w 666765"/>
              <a:gd name="connsiteY9" fmla="*/ 980572 h 1000567"/>
              <a:gd name="connsiteX10" fmla="*/ 70766 w 666765"/>
              <a:gd name="connsiteY10" fmla="*/ 980572 h 1000567"/>
              <a:gd name="connsiteX11" fmla="*/ 4726 w 666765"/>
              <a:gd name="connsiteY11" fmla="*/ 950092 h 1000567"/>
              <a:gd name="connsiteX0" fmla="*/ 4104 w 679478"/>
              <a:gd name="connsiteY0" fmla="*/ 959617 h 1000187"/>
              <a:gd name="connsiteX1" fmla="*/ 211515 w 679478"/>
              <a:gd name="connsiteY1" fmla="*/ 773401 h 1000187"/>
              <a:gd name="connsiteX2" fmla="*/ 361609 w 679478"/>
              <a:gd name="connsiteY2" fmla="*/ 573537 h 1000187"/>
              <a:gd name="connsiteX3" fmla="*/ 422970 w 679478"/>
              <a:gd name="connsiteY3" fmla="*/ 470506 h 1000187"/>
              <a:gd name="connsiteX4" fmla="*/ 505119 w 679478"/>
              <a:gd name="connsiteY4" fmla="*/ 396372 h 1000187"/>
              <a:gd name="connsiteX5" fmla="*/ 677839 w 679478"/>
              <a:gd name="connsiteY5" fmla="*/ 132 h 1000187"/>
              <a:gd name="connsiteX6" fmla="*/ 591479 w 679478"/>
              <a:gd name="connsiteY6" fmla="*/ 442092 h 1000187"/>
              <a:gd name="connsiteX7" fmla="*/ 581319 w 679478"/>
              <a:gd name="connsiteY7" fmla="*/ 503052 h 1000187"/>
              <a:gd name="connsiteX8" fmla="*/ 357799 w 679478"/>
              <a:gd name="connsiteY8" fmla="*/ 726572 h 1000187"/>
              <a:gd name="connsiteX9" fmla="*/ 205399 w 679478"/>
              <a:gd name="connsiteY9" fmla="*/ 980572 h 1000187"/>
              <a:gd name="connsiteX10" fmla="*/ 83479 w 679478"/>
              <a:gd name="connsiteY10" fmla="*/ 980572 h 1000187"/>
              <a:gd name="connsiteX11" fmla="*/ 4104 w 679478"/>
              <a:gd name="connsiteY11" fmla="*/ 959617 h 1000187"/>
              <a:gd name="connsiteX0" fmla="*/ 4104 w 681722"/>
              <a:gd name="connsiteY0" fmla="*/ 962276 h 1002846"/>
              <a:gd name="connsiteX1" fmla="*/ 211515 w 681722"/>
              <a:gd name="connsiteY1" fmla="*/ 776060 h 1002846"/>
              <a:gd name="connsiteX2" fmla="*/ 361609 w 681722"/>
              <a:gd name="connsiteY2" fmla="*/ 576196 h 1002846"/>
              <a:gd name="connsiteX3" fmla="*/ 422970 w 681722"/>
              <a:gd name="connsiteY3" fmla="*/ 473165 h 1002846"/>
              <a:gd name="connsiteX4" fmla="*/ 505119 w 681722"/>
              <a:gd name="connsiteY4" fmla="*/ 399031 h 1002846"/>
              <a:gd name="connsiteX5" fmla="*/ 677839 w 681722"/>
              <a:gd name="connsiteY5" fmla="*/ 2791 h 1002846"/>
              <a:gd name="connsiteX6" fmla="*/ 621959 w 681722"/>
              <a:gd name="connsiteY6" fmla="*/ 236471 h 1002846"/>
              <a:gd name="connsiteX7" fmla="*/ 581319 w 681722"/>
              <a:gd name="connsiteY7" fmla="*/ 505711 h 1002846"/>
              <a:gd name="connsiteX8" fmla="*/ 357799 w 681722"/>
              <a:gd name="connsiteY8" fmla="*/ 729231 h 1002846"/>
              <a:gd name="connsiteX9" fmla="*/ 205399 w 681722"/>
              <a:gd name="connsiteY9" fmla="*/ 983231 h 1002846"/>
              <a:gd name="connsiteX10" fmla="*/ 83479 w 681722"/>
              <a:gd name="connsiteY10" fmla="*/ 983231 h 1002846"/>
              <a:gd name="connsiteX11" fmla="*/ 4104 w 681722"/>
              <a:gd name="connsiteY11" fmla="*/ 962276 h 1002846"/>
              <a:gd name="connsiteX0" fmla="*/ 4104 w 681943"/>
              <a:gd name="connsiteY0" fmla="*/ 962177 h 1002747"/>
              <a:gd name="connsiteX1" fmla="*/ 211515 w 681943"/>
              <a:gd name="connsiteY1" fmla="*/ 775961 h 1002747"/>
              <a:gd name="connsiteX2" fmla="*/ 361609 w 681943"/>
              <a:gd name="connsiteY2" fmla="*/ 576097 h 1002747"/>
              <a:gd name="connsiteX3" fmla="*/ 422970 w 681943"/>
              <a:gd name="connsiteY3" fmla="*/ 473066 h 1002747"/>
              <a:gd name="connsiteX4" fmla="*/ 505119 w 681943"/>
              <a:gd name="connsiteY4" fmla="*/ 398932 h 1002747"/>
              <a:gd name="connsiteX5" fmla="*/ 677839 w 681943"/>
              <a:gd name="connsiteY5" fmla="*/ 2692 h 1002747"/>
              <a:gd name="connsiteX6" fmla="*/ 621959 w 681943"/>
              <a:gd name="connsiteY6" fmla="*/ 236372 h 1002747"/>
              <a:gd name="connsiteX7" fmla="*/ 555919 w 681943"/>
              <a:gd name="connsiteY7" fmla="*/ 459892 h 1002747"/>
              <a:gd name="connsiteX8" fmla="*/ 357799 w 681943"/>
              <a:gd name="connsiteY8" fmla="*/ 729132 h 1002747"/>
              <a:gd name="connsiteX9" fmla="*/ 205399 w 681943"/>
              <a:gd name="connsiteY9" fmla="*/ 983132 h 1002747"/>
              <a:gd name="connsiteX10" fmla="*/ 83479 w 681943"/>
              <a:gd name="connsiteY10" fmla="*/ 983132 h 1002747"/>
              <a:gd name="connsiteX11" fmla="*/ 4104 w 681943"/>
              <a:gd name="connsiteY11" fmla="*/ 962177 h 1002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1943" h="1002747">
                <a:moveTo>
                  <a:pt x="4104" y="962177"/>
                </a:moveTo>
                <a:cubicBezTo>
                  <a:pt x="25443" y="927648"/>
                  <a:pt x="154154" y="838720"/>
                  <a:pt x="211515" y="775961"/>
                </a:cubicBezTo>
                <a:cubicBezTo>
                  <a:pt x="268876" y="713202"/>
                  <a:pt x="326366" y="626580"/>
                  <a:pt x="361609" y="576097"/>
                </a:cubicBezTo>
                <a:cubicBezTo>
                  <a:pt x="396852" y="525614"/>
                  <a:pt x="399052" y="502594"/>
                  <a:pt x="422970" y="473066"/>
                </a:cubicBezTo>
                <a:cubicBezTo>
                  <a:pt x="446888" y="443538"/>
                  <a:pt x="462641" y="477328"/>
                  <a:pt x="505119" y="398932"/>
                </a:cubicBezTo>
                <a:cubicBezTo>
                  <a:pt x="547597" y="320536"/>
                  <a:pt x="658366" y="29785"/>
                  <a:pt x="677839" y="2692"/>
                </a:cubicBezTo>
                <a:cubicBezTo>
                  <a:pt x="697312" y="-24401"/>
                  <a:pt x="642279" y="160172"/>
                  <a:pt x="621959" y="236372"/>
                </a:cubicBezTo>
                <a:cubicBezTo>
                  <a:pt x="601639" y="312572"/>
                  <a:pt x="599946" y="377765"/>
                  <a:pt x="555919" y="459892"/>
                </a:cubicBezTo>
                <a:cubicBezTo>
                  <a:pt x="511892" y="542019"/>
                  <a:pt x="416219" y="641925"/>
                  <a:pt x="357799" y="729132"/>
                </a:cubicBezTo>
                <a:cubicBezTo>
                  <a:pt x="299379" y="816339"/>
                  <a:pt x="251119" y="940799"/>
                  <a:pt x="205399" y="983132"/>
                </a:cubicBezTo>
                <a:cubicBezTo>
                  <a:pt x="159679" y="1025465"/>
                  <a:pt x="117028" y="986625"/>
                  <a:pt x="83479" y="983132"/>
                </a:cubicBezTo>
                <a:cubicBezTo>
                  <a:pt x="49930" y="979639"/>
                  <a:pt x="-17235" y="996706"/>
                  <a:pt x="4104" y="962177"/>
                </a:cubicBezTo>
                <a:close/>
              </a:path>
            </a:pathLst>
          </a:custGeom>
          <a:solidFill>
            <a:srgbClr val="6717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8" name="椭圆 67"/>
          <p:cNvSpPr/>
          <p:nvPr/>
        </p:nvSpPr>
        <p:spPr>
          <a:xfrm rot="18286930" flipV="1">
            <a:off x="2659949" y="3723577"/>
            <a:ext cx="945558" cy="203733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椭圆 93"/>
          <p:cNvSpPr/>
          <p:nvPr/>
        </p:nvSpPr>
        <p:spPr>
          <a:xfrm rot="4972327" flipV="1">
            <a:off x="2264626" y="4418496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93"/>
          <p:cNvSpPr/>
          <p:nvPr/>
        </p:nvSpPr>
        <p:spPr>
          <a:xfrm rot="3865857" flipV="1">
            <a:off x="2323723" y="4595385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93"/>
          <p:cNvSpPr/>
          <p:nvPr/>
        </p:nvSpPr>
        <p:spPr>
          <a:xfrm rot="2852553" flipV="1">
            <a:off x="2424252" y="4733448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93"/>
          <p:cNvSpPr/>
          <p:nvPr/>
        </p:nvSpPr>
        <p:spPr>
          <a:xfrm rot="2852553" flipV="1">
            <a:off x="2275452" y="4212735"/>
            <a:ext cx="1033021" cy="760512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B01418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椭圆 72"/>
          <p:cNvSpPr/>
          <p:nvPr/>
        </p:nvSpPr>
        <p:spPr>
          <a:xfrm rot="21183554" flipV="1">
            <a:off x="2969301" y="3280350"/>
            <a:ext cx="783599" cy="187547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椭圆 73"/>
          <p:cNvSpPr/>
          <p:nvPr/>
        </p:nvSpPr>
        <p:spPr>
          <a:xfrm rot="18871804" flipV="1">
            <a:off x="2679580" y="4169268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椭圆 74"/>
          <p:cNvSpPr/>
          <p:nvPr/>
        </p:nvSpPr>
        <p:spPr>
          <a:xfrm rot="18871804" flipV="1">
            <a:off x="2740770" y="4111371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椭圆 75"/>
          <p:cNvSpPr/>
          <p:nvPr/>
        </p:nvSpPr>
        <p:spPr>
          <a:xfrm rot="18871804" flipV="1">
            <a:off x="2705511" y="4201648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矩形 76"/>
          <p:cNvSpPr/>
          <p:nvPr/>
        </p:nvSpPr>
        <p:spPr>
          <a:xfrm rot="6235363">
            <a:off x="2472977" y="4178502"/>
            <a:ext cx="280636" cy="147708"/>
          </a:xfrm>
          <a:prstGeom prst="rect">
            <a:avLst/>
          </a:prstGeom>
          <a:solidFill>
            <a:srgbClr val="5B6C33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6939" y="2603136"/>
            <a:ext cx="2212131" cy="808399"/>
          </a:xfrm>
          <a:prstGeom prst="rect">
            <a:avLst/>
          </a:prstGeom>
        </p:spPr>
      </p:pic>
      <p:sp>
        <p:nvSpPr>
          <p:cNvPr id="78" name="矩形 77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9" name="直接连接符 78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0" name="图片 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1960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3398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4.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描绘辣椒梗轮廓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pic>
        <p:nvPicPr>
          <p:cNvPr id="79" name="图片 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2520" y="2252650"/>
            <a:ext cx="1476375" cy="819150"/>
          </a:xfrm>
          <a:prstGeom prst="rect">
            <a:avLst/>
          </a:prstGeom>
        </p:spPr>
      </p:pic>
      <p:sp>
        <p:nvSpPr>
          <p:cNvPr id="80" name="任意多边形 79"/>
          <p:cNvSpPr/>
          <p:nvPr/>
        </p:nvSpPr>
        <p:spPr>
          <a:xfrm>
            <a:off x="4578987" y="2357435"/>
            <a:ext cx="1670498" cy="2091282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矩形 81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3" name="直接连接符 82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4" name="图片 8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669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42194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5.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加高光、阴影、渐变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287687" y="1914096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曲线、渐变、柔化边缘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3" name="任意多边形 12"/>
          <p:cNvSpPr/>
          <p:nvPr/>
        </p:nvSpPr>
        <p:spPr>
          <a:xfrm>
            <a:off x="1636926" y="2760022"/>
            <a:ext cx="1670498" cy="2091282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gradFill flip="none" rotWithShape="1">
            <a:gsLst>
              <a:gs pos="0">
                <a:srgbClr val="98B261"/>
              </a:gs>
              <a:gs pos="60000">
                <a:srgbClr val="C9DE86"/>
              </a:gs>
              <a:gs pos="20000">
                <a:srgbClr val="C7D4A1"/>
              </a:gs>
              <a:gs pos="100000">
                <a:srgbClr val="688736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4709693" y="2207986"/>
            <a:ext cx="1954417" cy="2462836"/>
            <a:chOff x="3818844" y="304335"/>
            <a:chExt cx="1954417" cy="2462836"/>
          </a:xfrm>
        </p:grpSpPr>
        <p:sp>
          <p:nvSpPr>
            <p:cNvPr id="17" name="任意多边形 16"/>
            <p:cNvSpPr/>
            <p:nvPr/>
          </p:nvSpPr>
          <p:spPr>
            <a:xfrm>
              <a:off x="4102763" y="675889"/>
              <a:ext cx="1670498" cy="2091282"/>
            </a:xfrm>
            <a:custGeom>
              <a:avLst/>
              <a:gdLst>
                <a:gd name="connsiteX0" fmla="*/ 122094 w 1593453"/>
                <a:gd name="connsiteY0" fmla="*/ 5806 h 2158349"/>
                <a:gd name="connsiteX1" fmla="*/ 328922 w 1593453"/>
                <a:gd name="connsiteY1" fmla="*/ 223521 h 2158349"/>
                <a:gd name="connsiteX2" fmla="*/ 274494 w 1593453"/>
                <a:gd name="connsiteY2" fmla="*/ 332378 h 2158349"/>
                <a:gd name="connsiteX3" fmla="*/ 448665 w 1593453"/>
                <a:gd name="connsiteY3" fmla="*/ 756921 h 2158349"/>
                <a:gd name="connsiteX4" fmla="*/ 1080037 w 1593453"/>
                <a:gd name="connsiteY4" fmla="*/ 1268549 h 2158349"/>
                <a:gd name="connsiteX5" fmla="*/ 1373951 w 1593453"/>
                <a:gd name="connsiteY5" fmla="*/ 1268549 h 2158349"/>
                <a:gd name="connsiteX6" fmla="*/ 1580780 w 1593453"/>
                <a:gd name="connsiteY6" fmla="*/ 1105263 h 2158349"/>
                <a:gd name="connsiteX7" fmla="*/ 1559008 w 1593453"/>
                <a:gd name="connsiteY7" fmla="*/ 1257663 h 2158349"/>
                <a:gd name="connsiteX8" fmla="*/ 1461037 w 1593453"/>
                <a:gd name="connsiteY8" fmla="*/ 1540692 h 2158349"/>
                <a:gd name="connsiteX9" fmla="*/ 1471922 w 1593453"/>
                <a:gd name="connsiteY9" fmla="*/ 1649549 h 2158349"/>
                <a:gd name="connsiteX10" fmla="*/ 1319522 w 1593453"/>
                <a:gd name="connsiteY10" fmla="*/ 1703978 h 2158349"/>
                <a:gd name="connsiteX11" fmla="*/ 1080037 w 1593453"/>
                <a:gd name="connsiteY11" fmla="*/ 2030549 h 2158349"/>
                <a:gd name="connsiteX12" fmla="*/ 1003837 w 1593453"/>
                <a:gd name="connsiteY12" fmla="*/ 2128521 h 2158349"/>
                <a:gd name="connsiteX13" fmla="*/ 916751 w 1593453"/>
                <a:gd name="connsiteY13" fmla="*/ 2128521 h 2158349"/>
                <a:gd name="connsiteX14" fmla="*/ 927637 w 1593453"/>
                <a:gd name="connsiteY14" fmla="*/ 1780178 h 2158349"/>
                <a:gd name="connsiteX15" fmla="*/ 720808 w 1593453"/>
                <a:gd name="connsiteY15" fmla="*/ 1420949 h 2158349"/>
                <a:gd name="connsiteX16" fmla="*/ 187408 w 1593453"/>
                <a:gd name="connsiteY16" fmla="*/ 800463 h 2158349"/>
                <a:gd name="connsiteX17" fmla="*/ 24122 w 1593453"/>
                <a:gd name="connsiteY17" fmla="*/ 408578 h 2158349"/>
                <a:gd name="connsiteX18" fmla="*/ 13237 w 1593453"/>
                <a:gd name="connsiteY18" fmla="*/ 92892 h 2158349"/>
                <a:gd name="connsiteX19" fmla="*/ 122094 w 1593453"/>
                <a:gd name="connsiteY19" fmla="*/ 5806 h 2158349"/>
                <a:gd name="connsiteX0" fmla="*/ 122094 w 1593174"/>
                <a:gd name="connsiteY0" fmla="*/ 5806 h 2158349"/>
                <a:gd name="connsiteX1" fmla="*/ 328922 w 1593174"/>
                <a:gd name="connsiteY1" fmla="*/ 223521 h 2158349"/>
                <a:gd name="connsiteX2" fmla="*/ 274494 w 1593174"/>
                <a:gd name="connsiteY2" fmla="*/ 332378 h 2158349"/>
                <a:gd name="connsiteX3" fmla="*/ 448665 w 1593174"/>
                <a:gd name="connsiteY3" fmla="*/ 756921 h 2158349"/>
                <a:gd name="connsiteX4" fmla="*/ 1080037 w 1593174"/>
                <a:gd name="connsiteY4" fmla="*/ 1268549 h 2158349"/>
                <a:gd name="connsiteX5" fmla="*/ 1377761 w 1593174"/>
                <a:gd name="connsiteY5" fmla="*/ 1253309 h 2158349"/>
                <a:gd name="connsiteX6" fmla="*/ 1580780 w 1593174"/>
                <a:gd name="connsiteY6" fmla="*/ 1105263 h 2158349"/>
                <a:gd name="connsiteX7" fmla="*/ 1559008 w 1593174"/>
                <a:gd name="connsiteY7" fmla="*/ 1257663 h 2158349"/>
                <a:gd name="connsiteX8" fmla="*/ 1461037 w 1593174"/>
                <a:gd name="connsiteY8" fmla="*/ 1540692 h 2158349"/>
                <a:gd name="connsiteX9" fmla="*/ 1471922 w 1593174"/>
                <a:gd name="connsiteY9" fmla="*/ 1649549 h 2158349"/>
                <a:gd name="connsiteX10" fmla="*/ 1319522 w 1593174"/>
                <a:gd name="connsiteY10" fmla="*/ 1703978 h 2158349"/>
                <a:gd name="connsiteX11" fmla="*/ 1080037 w 1593174"/>
                <a:gd name="connsiteY11" fmla="*/ 2030549 h 2158349"/>
                <a:gd name="connsiteX12" fmla="*/ 1003837 w 1593174"/>
                <a:gd name="connsiteY12" fmla="*/ 2128521 h 2158349"/>
                <a:gd name="connsiteX13" fmla="*/ 916751 w 1593174"/>
                <a:gd name="connsiteY13" fmla="*/ 2128521 h 2158349"/>
                <a:gd name="connsiteX14" fmla="*/ 927637 w 1593174"/>
                <a:gd name="connsiteY14" fmla="*/ 1780178 h 2158349"/>
                <a:gd name="connsiteX15" fmla="*/ 720808 w 1593174"/>
                <a:gd name="connsiteY15" fmla="*/ 1420949 h 2158349"/>
                <a:gd name="connsiteX16" fmla="*/ 187408 w 1593174"/>
                <a:gd name="connsiteY16" fmla="*/ 800463 h 2158349"/>
                <a:gd name="connsiteX17" fmla="*/ 24122 w 1593174"/>
                <a:gd name="connsiteY17" fmla="*/ 408578 h 2158349"/>
                <a:gd name="connsiteX18" fmla="*/ 13237 w 1593174"/>
                <a:gd name="connsiteY18" fmla="*/ 92892 h 2158349"/>
                <a:gd name="connsiteX19" fmla="*/ 122094 w 1593174"/>
                <a:gd name="connsiteY19" fmla="*/ 5806 h 2158349"/>
                <a:gd name="connsiteX0" fmla="*/ 122094 w 1651883"/>
                <a:gd name="connsiteY0" fmla="*/ 5806 h 2158349"/>
                <a:gd name="connsiteX1" fmla="*/ 328922 w 1651883"/>
                <a:gd name="connsiteY1" fmla="*/ 223521 h 2158349"/>
                <a:gd name="connsiteX2" fmla="*/ 274494 w 1651883"/>
                <a:gd name="connsiteY2" fmla="*/ 332378 h 2158349"/>
                <a:gd name="connsiteX3" fmla="*/ 448665 w 1651883"/>
                <a:gd name="connsiteY3" fmla="*/ 756921 h 2158349"/>
                <a:gd name="connsiteX4" fmla="*/ 1080037 w 1651883"/>
                <a:gd name="connsiteY4" fmla="*/ 1268549 h 2158349"/>
                <a:gd name="connsiteX5" fmla="*/ 1377761 w 1651883"/>
                <a:gd name="connsiteY5" fmla="*/ 1253309 h 2158349"/>
                <a:gd name="connsiteX6" fmla="*/ 1645550 w 1651883"/>
                <a:gd name="connsiteY6" fmla="*/ 1093833 h 2158349"/>
                <a:gd name="connsiteX7" fmla="*/ 1559008 w 1651883"/>
                <a:gd name="connsiteY7" fmla="*/ 1257663 h 2158349"/>
                <a:gd name="connsiteX8" fmla="*/ 1461037 w 1651883"/>
                <a:gd name="connsiteY8" fmla="*/ 1540692 h 2158349"/>
                <a:gd name="connsiteX9" fmla="*/ 1471922 w 1651883"/>
                <a:gd name="connsiteY9" fmla="*/ 1649549 h 2158349"/>
                <a:gd name="connsiteX10" fmla="*/ 1319522 w 1651883"/>
                <a:gd name="connsiteY10" fmla="*/ 1703978 h 2158349"/>
                <a:gd name="connsiteX11" fmla="*/ 1080037 w 1651883"/>
                <a:gd name="connsiteY11" fmla="*/ 2030549 h 2158349"/>
                <a:gd name="connsiteX12" fmla="*/ 1003837 w 1651883"/>
                <a:gd name="connsiteY12" fmla="*/ 2128521 h 2158349"/>
                <a:gd name="connsiteX13" fmla="*/ 916751 w 1651883"/>
                <a:gd name="connsiteY13" fmla="*/ 2128521 h 2158349"/>
                <a:gd name="connsiteX14" fmla="*/ 927637 w 1651883"/>
                <a:gd name="connsiteY14" fmla="*/ 1780178 h 2158349"/>
                <a:gd name="connsiteX15" fmla="*/ 720808 w 1651883"/>
                <a:gd name="connsiteY15" fmla="*/ 1420949 h 2158349"/>
                <a:gd name="connsiteX16" fmla="*/ 187408 w 1651883"/>
                <a:gd name="connsiteY16" fmla="*/ 800463 h 2158349"/>
                <a:gd name="connsiteX17" fmla="*/ 24122 w 1651883"/>
                <a:gd name="connsiteY17" fmla="*/ 408578 h 2158349"/>
                <a:gd name="connsiteX18" fmla="*/ 13237 w 1651883"/>
                <a:gd name="connsiteY18" fmla="*/ 92892 h 2158349"/>
                <a:gd name="connsiteX19" fmla="*/ 122094 w 1651883"/>
                <a:gd name="connsiteY19" fmla="*/ 5806 h 2158349"/>
                <a:gd name="connsiteX0" fmla="*/ 122094 w 1651883"/>
                <a:gd name="connsiteY0" fmla="*/ 5806 h 2158349"/>
                <a:gd name="connsiteX1" fmla="*/ 328922 w 1651883"/>
                <a:gd name="connsiteY1" fmla="*/ 223521 h 2158349"/>
                <a:gd name="connsiteX2" fmla="*/ 274494 w 1651883"/>
                <a:gd name="connsiteY2" fmla="*/ 332378 h 2158349"/>
                <a:gd name="connsiteX3" fmla="*/ 448665 w 1651883"/>
                <a:gd name="connsiteY3" fmla="*/ 756921 h 2158349"/>
                <a:gd name="connsiteX4" fmla="*/ 1100992 w 1651883"/>
                <a:gd name="connsiteY4" fmla="*/ 1249499 h 2158349"/>
                <a:gd name="connsiteX5" fmla="*/ 1377761 w 1651883"/>
                <a:gd name="connsiteY5" fmla="*/ 1253309 h 2158349"/>
                <a:gd name="connsiteX6" fmla="*/ 1645550 w 1651883"/>
                <a:gd name="connsiteY6" fmla="*/ 1093833 h 2158349"/>
                <a:gd name="connsiteX7" fmla="*/ 1559008 w 1651883"/>
                <a:gd name="connsiteY7" fmla="*/ 1257663 h 2158349"/>
                <a:gd name="connsiteX8" fmla="*/ 1461037 w 1651883"/>
                <a:gd name="connsiteY8" fmla="*/ 1540692 h 2158349"/>
                <a:gd name="connsiteX9" fmla="*/ 1471922 w 1651883"/>
                <a:gd name="connsiteY9" fmla="*/ 1649549 h 2158349"/>
                <a:gd name="connsiteX10" fmla="*/ 1319522 w 1651883"/>
                <a:gd name="connsiteY10" fmla="*/ 1703978 h 2158349"/>
                <a:gd name="connsiteX11" fmla="*/ 1080037 w 1651883"/>
                <a:gd name="connsiteY11" fmla="*/ 2030549 h 2158349"/>
                <a:gd name="connsiteX12" fmla="*/ 1003837 w 1651883"/>
                <a:gd name="connsiteY12" fmla="*/ 2128521 h 2158349"/>
                <a:gd name="connsiteX13" fmla="*/ 916751 w 1651883"/>
                <a:gd name="connsiteY13" fmla="*/ 2128521 h 2158349"/>
                <a:gd name="connsiteX14" fmla="*/ 927637 w 1651883"/>
                <a:gd name="connsiteY14" fmla="*/ 1780178 h 2158349"/>
                <a:gd name="connsiteX15" fmla="*/ 720808 w 1651883"/>
                <a:gd name="connsiteY15" fmla="*/ 1420949 h 2158349"/>
                <a:gd name="connsiteX16" fmla="*/ 187408 w 1651883"/>
                <a:gd name="connsiteY16" fmla="*/ 800463 h 2158349"/>
                <a:gd name="connsiteX17" fmla="*/ 24122 w 1651883"/>
                <a:gd name="connsiteY17" fmla="*/ 408578 h 2158349"/>
                <a:gd name="connsiteX18" fmla="*/ 13237 w 1651883"/>
                <a:gd name="connsiteY18" fmla="*/ 92892 h 2158349"/>
                <a:gd name="connsiteX19" fmla="*/ 122094 w 1651883"/>
                <a:gd name="connsiteY19" fmla="*/ 5806 h 2158349"/>
                <a:gd name="connsiteX0" fmla="*/ 122094 w 1653978"/>
                <a:gd name="connsiteY0" fmla="*/ 5806 h 2158349"/>
                <a:gd name="connsiteX1" fmla="*/ 328922 w 1653978"/>
                <a:gd name="connsiteY1" fmla="*/ 223521 h 2158349"/>
                <a:gd name="connsiteX2" fmla="*/ 274494 w 1653978"/>
                <a:gd name="connsiteY2" fmla="*/ 332378 h 2158349"/>
                <a:gd name="connsiteX3" fmla="*/ 448665 w 1653978"/>
                <a:gd name="connsiteY3" fmla="*/ 756921 h 2158349"/>
                <a:gd name="connsiteX4" fmla="*/ 1100992 w 1653978"/>
                <a:gd name="connsiteY4" fmla="*/ 1249499 h 2158349"/>
                <a:gd name="connsiteX5" fmla="*/ 1339661 w 1653978"/>
                <a:gd name="connsiteY5" fmla="*/ 1276169 h 2158349"/>
                <a:gd name="connsiteX6" fmla="*/ 1645550 w 1653978"/>
                <a:gd name="connsiteY6" fmla="*/ 1093833 h 2158349"/>
                <a:gd name="connsiteX7" fmla="*/ 1559008 w 1653978"/>
                <a:gd name="connsiteY7" fmla="*/ 1257663 h 2158349"/>
                <a:gd name="connsiteX8" fmla="*/ 1461037 w 1653978"/>
                <a:gd name="connsiteY8" fmla="*/ 1540692 h 2158349"/>
                <a:gd name="connsiteX9" fmla="*/ 1471922 w 1653978"/>
                <a:gd name="connsiteY9" fmla="*/ 1649549 h 2158349"/>
                <a:gd name="connsiteX10" fmla="*/ 1319522 w 1653978"/>
                <a:gd name="connsiteY10" fmla="*/ 1703978 h 2158349"/>
                <a:gd name="connsiteX11" fmla="*/ 1080037 w 1653978"/>
                <a:gd name="connsiteY11" fmla="*/ 2030549 h 2158349"/>
                <a:gd name="connsiteX12" fmla="*/ 1003837 w 1653978"/>
                <a:gd name="connsiteY12" fmla="*/ 2128521 h 2158349"/>
                <a:gd name="connsiteX13" fmla="*/ 916751 w 1653978"/>
                <a:gd name="connsiteY13" fmla="*/ 2128521 h 2158349"/>
                <a:gd name="connsiteX14" fmla="*/ 927637 w 1653978"/>
                <a:gd name="connsiteY14" fmla="*/ 1780178 h 2158349"/>
                <a:gd name="connsiteX15" fmla="*/ 720808 w 1653978"/>
                <a:gd name="connsiteY15" fmla="*/ 1420949 h 2158349"/>
                <a:gd name="connsiteX16" fmla="*/ 187408 w 1653978"/>
                <a:gd name="connsiteY16" fmla="*/ 800463 h 2158349"/>
                <a:gd name="connsiteX17" fmla="*/ 24122 w 1653978"/>
                <a:gd name="connsiteY17" fmla="*/ 408578 h 2158349"/>
                <a:gd name="connsiteX18" fmla="*/ 13237 w 1653978"/>
                <a:gd name="connsiteY18" fmla="*/ 92892 h 2158349"/>
                <a:gd name="connsiteX19" fmla="*/ 122094 w 1653978"/>
                <a:gd name="connsiteY19" fmla="*/ 5806 h 2158349"/>
                <a:gd name="connsiteX0" fmla="*/ 122094 w 1653978"/>
                <a:gd name="connsiteY0" fmla="*/ 5806 h 2158349"/>
                <a:gd name="connsiteX1" fmla="*/ 328922 w 1653978"/>
                <a:gd name="connsiteY1" fmla="*/ 223521 h 2158349"/>
                <a:gd name="connsiteX2" fmla="*/ 274494 w 1653978"/>
                <a:gd name="connsiteY2" fmla="*/ 332378 h 2158349"/>
                <a:gd name="connsiteX3" fmla="*/ 448665 w 1653978"/>
                <a:gd name="connsiteY3" fmla="*/ 756921 h 2158349"/>
                <a:gd name="connsiteX4" fmla="*/ 1064797 w 1653978"/>
                <a:gd name="connsiteY4" fmla="*/ 1230449 h 2158349"/>
                <a:gd name="connsiteX5" fmla="*/ 1339661 w 1653978"/>
                <a:gd name="connsiteY5" fmla="*/ 1276169 h 2158349"/>
                <a:gd name="connsiteX6" fmla="*/ 1645550 w 1653978"/>
                <a:gd name="connsiteY6" fmla="*/ 1093833 h 2158349"/>
                <a:gd name="connsiteX7" fmla="*/ 1559008 w 1653978"/>
                <a:gd name="connsiteY7" fmla="*/ 1257663 h 2158349"/>
                <a:gd name="connsiteX8" fmla="*/ 1461037 w 1653978"/>
                <a:gd name="connsiteY8" fmla="*/ 1540692 h 2158349"/>
                <a:gd name="connsiteX9" fmla="*/ 1471922 w 1653978"/>
                <a:gd name="connsiteY9" fmla="*/ 1649549 h 2158349"/>
                <a:gd name="connsiteX10" fmla="*/ 1319522 w 1653978"/>
                <a:gd name="connsiteY10" fmla="*/ 1703978 h 2158349"/>
                <a:gd name="connsiteX11" fmla="*/ 1080037 w 1653978"/>
                <a:gd name="connsiteY11" fmla="*/ 2030549 h 2158349"/>
                <a:gd name="connsiteX12" fmla="*/ 1003837 w 1653978"/>
                <a:gd name="connsiteY12" fmla="*/ 2128521 h 2158349"/>
                <a:gd name="connsiteX13" fmla="*/ 916751 w 1653978"/>
                <a:gd name="connsiteY13" fmla="*/ 2128521 h 2158349"/>
                <a:gd name="connsiteX14" fmla="*/ 927637 w 1653978"/>
                <a:gd name="connsiteY14" fmla="*/ 1780178 h 2158349"/>
                <a:gd name="connsiteX15" fmla="*/ 720808 w 1653978"/>
                <a:gd name="connsiteY15" fmla="*/ 1420949 h 2158349"/>
                <a:gd name="connsiteX16" fmla="*/ 187408 w 1653978"/>
                <a:gd name="connsiteY16" fmla="*/ 800463 h 2158349"/>
                <a:gd name="connsiteX17" fmla="*/ 24122 w 1653978"/>
                <a:gd name="connsiteY17" fmla="*/ 408578 h 2158349"/>
                <a:gd name="connsiteX18" fmla="*/ 13237 w 1653978"/>
                <a:gd name="connsiteY18" fmla="*/ 92892 h 2158349"/>
                <a:gd name="connsiteX19" fmla="*/ 122094 w 1653978"/>
                <a:gd name="connsiteY19" fmla="*/ 5806 h 2158349"/>
                <a:gd name="connsiteX0" fmla="*/ 122094 w 1648136"/>
                <a:gd name="connsiteY0" fmla="*/ 5806 h 2158349"/>
                <a:gd name="connsiteX1" fmla="*/ 328922 w 1648136"/>
                <a:gd name="connsiteY1" fmla="*/ 223521 h 2158349"/>
                <a:gd name="connsiteX2" fmla="*/ 274494 w 1648136"/>
                <a:gd name="connsiteY2" fmla="*/ 332378 h 2158349"/>
                <a:gd name="connsiteX3" fmla="*/ 448665 w 1648136"/>
                <a:gd name="connsiteY3" fmla="*/ 756921 h 2158349"/>
                <a:gd name="connsiteX4" fmla="*/ 1064797 w 1648136"/>
                <a:gd name="connsiteY4" fmla="*/ 1230449 h 2158349"/>
                <a:gd name="connsiteX5" fmla="*/ 1339661 w 1648136"/>
                <a:gd name="connsiteY5" fmla="*/ 1276169 h 2158349"/>
                <a:gd name="connsiteX6" fmla="*/ 1455865 w 1648136"/>
                <a:gd name="connsiteY6" fmla="*/ 1214937 h 2158349"/>
                <a:gd name="connsiteX7" fmla="*/ 1645550 w 1648136"/>
                <a:gd name="connsiteY7" fmla="*/ 1093833 h 2158349"/>
                <a:gd name="connsiteX8" fmla="*/ 1559008 w 1648136"/>
                <a:gd name="connsiteY8" fmla="*/ 1257663 h 2158349"/>
                <a:gd name="connsiteX9" fmla="*/ 1461037 w 1648136"/>
                <a:gd name="connsiteY9" fmla="*/ 1540692 h 2158349"/>
                <a:gd name="connsiteX10" fmla="*/ 1471922 w 1648136"/>
                <a:gd name="connsiteY10" fmla="*/ 1649549 h 2158349"/>
                <a:gd name="connsiteX11" fmla="*/ 1319522 w 1648136"/>
                <a:gd name="connsiteY11" fmla="*/ 1703978 h 2158349"/>
                <a:gd name="connsiteX12" fmla="*/ 1080037 w 1648136"/>
                <a:gd name="connsiteY12" fmla="*/ 2030549 h 2158349"/>
                <a:gd name="connsiteX13" fmla="*/ 1003837 w 1648136"/>
                <a:gd name="connsiteY13" fmla="*/ 2128521 h 2158349"/>
                <a:gd name="connsiteX14" fmla="*/ 916751 w 1648136"/>
                <a:gd name="connsiteY14" fmla="*/ 2128521 h 2158349"/>
                <a:gd name="connsiteX15" fmla="*/ 927637 w 1648136"/>
                <a:gd name="connsiteY15" fmla="*/ 1780178 h 2158349"/>
                <a:gd name="connsiteX16" fmla="*/ 720808 w 1648136"/>
                <a:gd name="connsiteY16" fmla="*/ 1420949 h 2158349"/>
                <a:gd name="connsiteX17" fmla="*/ 187408 w 1648136"/>
                <a:gd name="connsiteY17" fmla="*/ 800463 h 2158349"/>
                <a:gd name="connsiteX18" fmla="*/ 24122 w 1648136"/>
                <a:gd name="connsiteY18" fmla="*/ 408578 h 2158349"/>
                <a:gd name="connsiteX19" fmla="*/ 13237 w 1648136"/>
                <a:gd name="connsiteY19" fmla="*/ 92892 h 2158349"/>
                <a:gd name="connsiteX20" fmla="*/ 122094 w 1648136"/>
                <a:gd name="connsiteY20" fmla="*/ 5806 h 2158349"/>
                <a:gd name="connsiteX0" fmla="*/ 122094 w 1648540"/>
                <a:gd name="connsiteY0" fmla="*/ 5806 h 2158349"/>
                <a:gd name="connsiteX1" fmla="*/ 328922 w 1648540"/>
                <a:gd name="connsiteY1" fmla="*/ 223521 h 2158349"/>
                <a:gd name="connsiteX2" fmla="*/ 274494 w 1648540"/>
                <a:gd name="connsiteY2" fmla="*/ 332378 h 2158349"/>
                <a:gd name="connsiteX3" fmla="*/ 448665 w 1648540"/>
                <a:gd name="connsiteY3" fmla="*/ 756921 h 2158349"/>
                <a:gd name="connsiteX4" fmla="*/ 1064797 w 1648540"/>
                <a:gd name="connsiteY4" fmla="*/ 1230449 h 2158349"/>
                <a:gd name="connsiteX5" fmla="*/ 1339661 w 1648540"/>
                <a:gd name="connsiteY5" fmla="*/ 1276169 h 2158349"/>
                <a:gd name="connsiteX6" fmla="*/ 1446340 w 1648540"/>
                <a:gd name="connsiteY6" fmla="*/ 1201602 h 2158349"/>
                <a:gd name="connsiteX7" fmla="*/ 1645550 w 1648540"/>
                <a:gd name="connsiteY7" fmla="*/ 1093833 h 2158349"/>
                <a:gd name="connsiteX8" fmla="*/ 1559008 w 1648540"/>
                <a:gd name="connsiteY8" fmla="*/ 1257663 h 2158349"/>
                <a:gd name="connsiteX9" fmla="*/ 1461037 w 1648540"/>
                <a:gd name="connsiteY9" fmla="*/ 1540692 h 2158349"/>
                <a:gd name="connsiteX10" fmla="*/ 1471922 w 1648540"/>
                <a:gd name="connsiteY10" fmla="*/ 1649549 h 2158349"/>
                <a:gd name="connsiteX11" fmla="*/ 1319522 w 1648540"/>
                <a:gd name="connsiteY11" fmla="*/ 1703978 h 2158349"/>
                <a:gd name="connsiteX12" fmla="*/ 1080037 w 1648540"/>
                <a:gd name="connsiteY12" fmla="*/ 2030549 h 2158349"/>
                <a:gd name="connsiteX13" fmla="*/ 1003837 w 1648540"/>
                <a:gd name="connsiteY13" fmla="*/ 2128521 h 2158349"/>
                <a:gd name="connsiteX14" fmla="*/ 916751 w 1648540"/>
                <a:gd name="connsiteY14" fmla="*/ 2128521 h 2158349"/>
                <a:gd name="connsiteX15" fmla="*/ 927637 w 1648540"/>
                <a:gd name="connsiteY15" fmla="*/ 1780178 h 2158349"/>
                <a:gd name="connsiteX16" fmla="*/ 720808 w 1648540"/>
                <a:gd name="connsiteY16" fmla="*/ 1420949 h 2158349"/>
                <a:gd name="connsiteX17" fmla="*/ 187408 w 1648540"/>
                <a:gd name="connsiteY17" fmla="*/ 800463 h 2158349"/>
                <a:gd name="connsiteX18" fmla="*/ 24122 w 1648540"/>
                <a:gd name="connsiteY18" fmla="*/ 408578 h 2158349"/>
                <a:gd name="connsiteX19" fmla="*/ 13237 w 1648540"/>
                <a:gd name="connsiteY19" fmla="*/ 92892 h 2158349"/>
                <a:gd name="connsiteX20" fmla="*/ 122094 w 1648540"/>
                <a:gd name="connsiteY20" fmla="*/ 5806 h 2158349"/>
                <a:gd name="connsiteX0" fmla="*/ 122094 w 1648540"/>
                <a:gd name="connsiteY0" fmla="*/ 5806 h 2158349"/>
                <a:gd name="connsiteX1" fmla="*/ 328922 w 1648540"/>
                <a:gd name="connsiteY1" fmla="*/ 223521 h 2158349"/>
                <a:gd name="connsiteX2" fmla="*/ 274494 w 1648540"/>
                <a:gd name="connsiteY2" fmla="*/ 332378 h 2158349"/>
                <a:gd name="connsiteX3" fmla="*/ 448665 w 1648540"/>
                <a:gd name="connsiteY3" fmla="*/ 756921 h 2158349"/>
                <a:gd name="connsiteX4" fmla="*/ 1064797 w 1648540"/>
                <a:gd name="connsiteY4" fmla="*/ 1230449 h 2158349"/>
                <a:gd name="connsiteX5" fmla="*/ 1339661 w 1648540"/>
                <a:gd name="connsiteY5" fmla="*/ 1276169 h 2158349"/>
                <a:gd name="connsiteX6" fmla="*/ 1446340 w 1648540"/>
                <a:gd name="connsiteY6" fmla="*/ 1201602 h 2158349"/>
                <a:gd name="connsiteX7" fmla="*/ 1645550 w 1648540"/>
                <a:gd name="connsiteY7" fmla="*/ 1093833 h 2158349"/>
                <a:gd name="connsiteX8" fmla="*/ 1559008 w 1648540"/>
                <a:gd name="connsiteY8" fmla="*/ 1257663 h 2158349"/>
                <a:gd name="connsiteX9" fmla="*/ 1461037 w 1648540"/>
                <a:gd name="connsiteY9" fmla="*/ 1540692 h 2158349"/>
                <a:gd name="connsiteX10" fmla="*/ 1471922 w 1648540"/>
                <a:gd name="connsiteY10" fmla="*/ 1649549 h 2158349"/>
                <a:gd name="connsiteX11" fmla="*/ 1319522 w 1648540"/>
                <a:gd name="connsiteY11" fmla="*/ 1703978 h 2158349"/>
                <a:gd name="connsiteX12" fmla="*/ 1080037 w 1648540"/>
                <a:gd name="connsiteY12" fmla="*/ 2030549 h 2158349"/>
                <a:gd name="connsiteX13" fmla="*/ 1003837 w 1648540"/>
                <a:gd name="connsiteY13" fmla="*/ 2128521 h 2158349"/>
                <a:gd name="connsiteX14" fmla="*/ 916751 w 1648540"/>
                <a:gd name="connsiteY14" fmla="*/ 2128521 h 2158349"/>
                <a:gd name="connsiteX15" fmla="*/ 927637 w 1648540"/>
                <a:gd name="connsiteY15" fmla="*/ 1780178 h 2158349"/>
                <a:gd name="connsiteX16" fmla="*/ 720808 w 1648540"/>
                <a:gd name="connsiteY16" fmla="*/ 1420949 h 2158349"/>
                <a:gd name="connsiteX17" fmla="*/ 187408 w 1648540"/>
                <a:gd name="connsiteY17" fmla="*/ 800463 h 2158349"/>
                <a:gd name="connsiteX18" fmla="*/ 24122 w 1648540"/>
                <a:gd name="connsiteY18" fmla="*/ 408578 h 2158349"/>
                <a:gd name="connsiteX19" fmla="*/ 13237 w 1648540"/>
                <a:gd name="connsiteY19" fmla="*/ 92892 h 2158349"/>
                <a:gd name="connsiteX20" fmla="*/ 122094 w 1648540"/>
                <a:gd name="connsiteY20" fmla="*/ 5806 h 2158349"/>
                <a:gd name="connsiteX0" fmla="*/ 122094 w 1670873"/>
                <a:gd name="connsiteY0" fmla="*/ 5806 h 2158349"/>
                <a:gd name="connsiteX1" fmla="*/ 328922 w 1670873"/>
                <a:gd name="connsiteY1" fmla="*/ 223521 h 2158349"/>
                <a:gd name="connsiteX2" fmla="*/ 274494 w 1670873"/>
                <a:gd name="connsiteY2" fmla="*/ 332378 h 2158349"/>
                <a:gd name="connsiteX3" fmla="*/ 448665 w 1670873"/>
                <a:gd name="connsiteY3" fmla="*/ 756921 h 2158349"/>
                <a:gd name="connsiteX4" fmla="*/ 1064797 w 1670873"/>
                <a:gd name="connsiteY4" fmla="*/ 1230449 h 2158349"/>
                <a:gd name="connsiteX5" fmla="*/ 1339661 w 1670873"/>
                <a:gd name="connsiteY5" fmla="*/ 1276169 h 2158349"/>
                <a:gd name="connsiteX6" fmla="*/ 1446340 w 1670873"/>
                <a:gd name="connsiteY6" fmla="*/ 1201602 h 2158349"/>
                <a:gd name="connsiteX7" fmla="*/ 1668410 w 1670873"/>
                <a:gd name="connsiteY7" fmla="*/ 1107168 h 2158349"/>
                <a:gd name="connsiteX8" fmla="*/ 1559008 w 1670873"/>
                <a:gd name="connsiteY8" fmla="*/ 1257663 h 2158349"/>
                <a:gd name="connsiteX9" fmla="*/ 1461037 w 1670873"/>
                <a:gd name="connsiteY9" fmla="*/ 1540692 h 2158349"/>
                <a:gd name="connsiteX10" fmla="*/ 1471922 w 1670873"/>
                <a:gd name="connsiteY10" fmla="*/ 1649549 h 2158349"/>
                <a:gd name="connsiteX11" fmla="*/ 1319522 w 1670873"/>
                <a:gd name="connsiteY11" fmla="*/ 1703978 h 2158349"/>
                <a:gd name="connsiteX12" fmla="*/ 1080037 w 1670873"/>
                <a:gd name="connsiteY12" fmla="*/ 2030549 h 2158349"/>
                <a:gd name="connsiteX13" fmla="*/ 1003837 w 1670873"/>
                <a:gd name="connsiteY13" fmla="*/ 2128521 h 2158349"/>
                <a:gd name="connsiteX14" fmla="*/ 916751 w 1670873"/>
                <a:gd name="connsiteY14" fmla="*/ 2128521 h 2158349"/>
                <a:gd name="connsiteX15" fmla="*/ 927637 w 1670873"/>
                <a:gd name="connsiteY15" fmla="*/ 1780178 h 2158349"/>
                <a:gd name="connsiteX16" fmla="*/ 720808 w 1670873"/>
                <a:gd name="connsiteY16" fmla="*/ 1420949 h 2158349"/>
                <a:gd name="connsiteX17" fmla="*/ 187408 w 1670873"/>
                <a:gd name="connsiteY17" fmla="*/ 800463 h 2158349"/>
                <a:gd name="connsiteX18" fmla="*/ 24122 w 1670873"/>
                <a:gd name="connsiteY18" fmla="*/ 408578 h 2158349"/>
                <a:gd name="connsiteX19" fmla="*/ 13237 w 1670873"/>
                <a:gd name="connsiteY19" fmla="*/ 92892 h 2158349"/>
                <a:gd name="connsiteX20" fmla="*/ 122094 w 1670873"/>
                <a:gd name="connsiteY20" fmla="*/ 5806 h 2158349"/>
                <a:gd name="connsiteX0" fmla="*/ 122094 w 1669589"/>
                <a:gd name="connsiteY0" fmla="*/ 5806 h 2158349"/>
                <a:gd name="connsiteX1" fmla="*/ 328922 w 1669589"/>
                <a:gd name="connsiteY1" fmla="*/ 223521 h 2158349"/>
                <a:gd name="connsiteX2" fmla="*/ 274494 w 1669589"/>
                <a:gd name="connsiteY2" fmla="*/ 332378 h 2158349"/>
                <a:gd name="connsiteX3" fmla="*/ 448665 w 1669589"/>
                <a:gd name="connsiteY3" fmla="*/ 756921 h 2158349"/>
                <a:gd name="connsiteX4" fmla="*/ 1064797 w 1669589"/>
                <a:gd name="connsiteY4" fmla="*/ 1230449 h 2158349"/>
                <a:gd name="connsiteX5" fmla="*/ 1339661 w 1669589"/>
                <a:gd name="connsiteY5" fmla="*/ 1276169 h 2158349"/>
                <a:gd name="connsiteX6" fmla="*/ 1446340 w 1669589"/>
                <a:gd name="connsiteY6" fmla="*/ 1201602 h 2158349"/>
                <a:gd name="connsiteX7" fmla="*/ 1606360 w 1669589"/>
                <a:gd name="connsiteY7" fmla="*/ 1131117 h 2158349"/>
                <a:gd name="connsiteX8" fmla="*/ 1668410 w 1669589"/>
                <a:gd name="connsiteY8" fmla="*/ 1107168 h 2158349"/>
                <a:gd name="connsiteX9" fmla="*/ 1559008 w 1669589"/>
                <a:gd name="connsiteY9" fmla="*/ 1257663 h 2158349"/>
                <a:gd name="connsiteX10" fmla="*/ 1461037 w 1669589"/>
                <a:gd name="connsiteY10" fmla="*/ 1540692 h 2158349"/>
                <a:gd name="connsiteX11" fmla="*/ 1471922 w 1669589"/>
                <a:gd name="connsiteY11" fmla="*/ 1649549 h 2158349"/>
                <a:gd name="connsiteX12" fmla="*/ 1319522 w 1669589"/>
                <a:gd name="connsiteY12" fmla="*/ 1703978 h 2158349"/>
                <a:gd name="connsiteX13" fmla="*/ 1080037 w 1669589"/>
                <a:gd name="connsiteY13" fmla="*/ 2030549 h 2158349"/>
                <a:gd name="connsiteX14" fmla="*/ 1003837 w 1669589"/>
                <a:gd name="connsiteY14" fmla="*/ 2128521 h 2158349"/>
                <a:gd name="connsiteX15" fmla="*/ 916751 w 1669589"/>
                <a:gd name="connsiteY15" fmla="*/ 2128521 h 2158349"/>
                <a:gd name="connsiteX16" fmla="*/ 927637 w 1669589"/>
                <a:gd name="connsiteY16" fmla="*/ 1780178 h 2158349"/>
                <a:gd name="connsiteX17" fmla="*/ 720808 w 1669589"/>
                <a:gd name="connsiteY17" fmla="*/ 1420949 h 2158349"/>
                <a:gd name="connsiteX18" fmla="*/ 187408 w 1669589"/>
                <a:gd name="connsiteY18" fmla="*/ 800463 h 2158349"/>
                <a:gd name="connsiteX19" fmla="*/ 24122 w 1669589"/>
                <a:gd name="connsiteY19" fmla="*/ 408578 h 2158349"/>
                <a:gd name="connsiteX20" fmla="*/ 13237 w 1669589"/>
                <a:gd name="connsiteY20" fmla="*/ 92892 h 2158349"/>
                <a:gd name="connsiteX21" fmla="*/ 122094 w 1669589"/>
                <a:gd name="connsiteY21" fmla="*/ 5806 h 2158349"/>
                <a:gd name="connsiteX0" fmla="*/ 122094 w 1670228"/>
                <a:gd name="connsiteY0" fmla="*/ 5806 h 2158349"/>
                <a:gd name="connsiteX1" fmla="*/ 328922 w 1670228"/>
                <a:gd name="connsiteY1" fmla="*/ 223521 h 2158349"/>
                <a:gd name="connsiteX2" fmla="*/ 274494 w 1670228"/>
                <a:gd name="connsiteY2" fmla="*/ 332378 h 2158349"/>
                <a:gd name="connsiteX3" fmla="*/ 448665 w 1670228"/>
                <a:gd name="connsiteY3" fmla="*/ 756921 h 2158349"/>
                <a:gd name="connsiteX4" fmla="*/ 1064797 w 1670228"/>
                <a:gd name="connsiteY4" fmla="*/ 1230449 h 2158349"/>
                <a:gd name="connsiteX5" fmla="*/ 1339661 w 1670228"/>
                <a:gd name="connsiteY5" fmla="*/ 1276169 h 2158349"/>
                <a:gd name="connsiteX6" fmla="*/ 1446340 w 1670228"/>
                <a:gd name="connsiteY6" fmla="*/ 1201602 h 2158349"/>
                <a:gd name="connsiteX7" fmla="*/ 1613980 w 1670228"/>
                <a:gd name="connsiteY7" fmla="*/ 1104447 h 2158349"/>
                <a:gd name="connsiteX8" fmla="*/ 1668410 w 1670228"/>
                <a:gd name="connsiteY8" fmla="*/ 1107168 h 2158349"/>
                <a:gd name="connsiteX9" fmla="*/ 1559008 w 1670228"/>
                <a:gd name="connsiteY9" fmla="*/ 1257663 h 2158349"/>
                <a:gd name="connsiteX10" fmla="*/ 1461037 w 1670228"/>
                <a:gd name="connsiteY10" fmla="*/ 1540692 h 2158349"/>
                <a:gd name="connsiteX11" fmla="*/ 1471922 w 1670228"/>
                <a:gd name="connsiteY11" fmla="*/ 1649549 h 2158349"/>
                <a:gd name="connsiteX12" fmla="*/ 1319522 w 1670228"/>
                <a:gd name="connsiteY12" fmla="*/ 1703978 h 2158349"/>
                <a:gd name="connsiteX13" fmla="*/ 1080037 w 1670228"/>
                <a:gd name="connsiteY13" fmla="*/ 2030549 h 2158349"/>
                <a:gd name="connsiteX14" fmla="*/ 1003837 w 1670228"/>
                <a:gd name="connsiteY14" fmla="*/ 2128521 h 2158349"/>
                <a:gd name="connsiteX15" fmla="*/ 916751 w 1670228"/>
                <a:gd name="connsiteY15" fmla="*/ 2128521 h 2158349"/>
                <a:gd name="connsiteX16" fmla="*/ 927637 w 1670228"/>
                <a:gd name="connsiteY16" fmla="*/ 1780178 h 2158349"/>
                <a:gd name="connsiteX17" fmla="*/ 720808 w 1670228"/>
                <a:gd name="connsiteY17" fmla="*/ 1420949 h 2158349"/>
                <a:gd name="connsiteX18" fmla="*/ 187408 w 1670228"/>
                <a:gd name="connsiteY18" fmla="*/ 800463 h 2158349"/>
                <a:gd name="connsiteX19" fmla="*/ 24122 w 1670228"/>
                <a:gd name="connsiteY19" fmla="*/ 408578 h 2158349"/>
                <a:gd name="connsiteX20" fmla="*/ 13237 w 1670228"/>
                <a:gd name="connsiteY20" fmla="*/ 92892 h 2158349"/>
                <a:gd name="connsiteX21" fmla="*/ 122094 w 1670228"/>
                <a:gd name="connsiteY21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18729 w 1669786"/>
                <a:gd name="connsiteY7" fmla="*/ 115969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18729 w 1669786"/>
                <a:gd name="connsiteY7" fmla="*/ 115969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26349 w 1669786"/>
                <a:gd name="connsiteY7" fmla="*/ 117112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142"/>
                <a:gd name="connsiteY0" fmla="*/ 5806 h 2158349"/>
                <a:gd name="connsiteX1" fmla="*/ 328922 w 1669142"/>
                <a:gd name="connsiteY1" fmla="*/ 223521 h 2158349"/>
                <a:gd name="connsiteX2" fmla="*/ 274494 w 1669142"/>
                <a:gd name="connsiteY2" fmla="*/ 332378 h 2158349"/>
                <a:gd name="connsiteX3" fmla="*/ 448665 w 1669142"/>
                <a:gd name="connsiteY3" fmla="*/ 756921 h 2158349"/>
                <a:gd name="connsiteX4" fmla="*/ 1064797 w 1669142"/>
                <a:gd name="connsiteY4" fmla="*/ 1230449 h 2158349"/>
                <a:gd name="connsiteX5" fmla="*/ 1339661 w 1669142"/>
                <a:gd name="connsiteY5" fmla="*/ 1276169 h 2158349"/>
                <a:gd name="connsiteX6" fmla="*/ 1446340 w 1669142"/>
                <a:gd name="connsiteY6" fmla="*/ 1201602 h 2158349"/>
                <a:gd name="connsiteX7" fmla="*/ 1526349 w 1669142"/>
                <a:gd name="connsiteY7" fmla="*/ 1171122 h 2158349"/>
                <a:gd name="connsiteX8" fmla="*/ 1613980 w 1669142"/>
                <a:gd name="connsiteY8" fmla="*/ 1104447 h 2158349"/>
                <a:gd name="connsiteX9" fmla="*/ 1668410 w 1669142"/>
                <a:gd name="connsiteY9" fmla="*/ 1107168 h 2158349"/>
                <a:gd name="connsiteX10" fmla="*/ 1576153 w 1669142"/>
                <a:gd name="connsiteY10" fmla="*/ 1305288 h 2158349"/>
                <a:gd name="connsiteX11" fmla="*/ 1461037 w 1669142"/>
                <a:gd name="connsiteY11" fmla="*/ 1540692 h 2158349"/>
                <a:gd name="connsiteX12" fmla="*/ 1471922 w 1669142"/>
                <a:gd name="connsiteY12" fmla="*/ 1649549 h 2158349"/>
                <a:gd name="connsiteX13" fmla="*/ 1319522 w 1669142"/>
                <a:gd name="connsiteY13" fmla="*/ 1703978 h 2158349"/>
                <a:gd name="connsiteX14" fmla="*/ 1080037 w 1669142"/>
                <a:gd name="connsiteY14" fmla="*/ 2030549 h 2158349"/>
                <a:gd name="connsiteX15" fmla="*/ 1003837 w 1669142"/>
                <a:gd name="connsiteY15" fmla="*/ 2128521 h 2158349"/>
                <a:gd name="connsiteX16" fmla="*/ 916751 w 1669142"/>
                <a:gd name="connsiteY16" fmla="*/ 2128521 h 2158349"/>
                <a:gd name="connsiteX17" fmla="*/ 927637 w 1669142"/>
                <a:gd name="connsiteY17" fmla="*/ 1780178 h 2158349"/>
                <a:gd name="connsiteX18" fmla="*/ 720808 w 1669142"/>
                <a:gd name="connsiteY18" fmla="*/ 1420949 h 2158349"/>
                <a:gd name="connsiteX19" fmla="*/ 187408 w 1669142"/>
                <a:gd name="connsiteY19" fmla="*/ 800463 h 2158349"/>
                <a:gd name="connsiteX20" fmla="*/ 24122 w 1669142"/>
                <a:gd name="connsiteY20" fmla="*/ 408578 h 2158349"/>
                <a:gd name="connsiteX21" fmla="*/ 13237 w 1669142"/>
                <a:gd name="connsiteY21" fmla="*/ 92892 h 2158349"/>
                <a:gd name="connsiteX22" fmla="*/ 122094 w 1669142"/>
                <a:gd name="connsiteY22" fmla="*/ 5806 h 2158349"/>
                <a:gd name="connsiteX0" fmla="*/ 122094 w 1668534"/>
                <a:gd name="connsiteY0" fmla="*/ 5806 h 2158349"/>
                <a:gd name="connsiteX1" fmla="*/ 328922 w 1668534"/>
                <a:gd name="connsiteY1" fmla="*/ 223521 h 2158349"/>
                <a:gd name="connsiteX2" fmla="*/ 274494 w 1668534"/>
                <a:gd name="connsiteY2" fmla="*/ 332378 h 2158349"/>
                <a:gd name="connsiteX3" fmla="*/ 448665 w 1668534"/>
                <a:gd name="connsiteY3" fmla="*/ 756921 h 2158349"/>
                <a:gd name="connsiteX4" fmla="*/ 1064797 w 1668534"/>
                <a:gd name="connsiteY4" fmla="*/ 1230449 h 2158349"/>
                <a:gd name="connsiteX5" fmla="*/ 1339661 w 1668534"/>
                <a:gd name="connsiteY5" fmla="*/ 1276169 h 2158349"/>
                <a:gd name="connsiteX6" fmla="*/ 1446340 w 1668534"/>
                <a:gd name="connsiteY6" fmla="*/ 1201602 h 2158349"/>
                <a:gd name="connsiteX7" fmla="*/ 1526349 w 1668534"/>
                <a:gd name="connsiteY7" fmla="*/ 1171122 h 2158349"/>
                <a:gd name="connsiteX8" fmla="*/ 1613980 w 1668534"/>
                <a:gd name="connsiteY8" fmla="*/ 1104447 h 2158349"/>
                <a:gd name="connsiteX9" fmla="*/ 1668410 w 1668534"/>
                <a:gd name="connsiteY9" fmla="*/ 1107168 h 2158349"/>
                <a:gd name="connsiteX10" fmla="*/ 1627314 w 1668534"/>
                <a:gd name="connsiteY10" fmla="*/ 1199697 h 2158349"/>
                <a:gd name="connsiteX11" fmla="*/ 1576153 w 1668534"/>
                <a:gd name="connsiteY11" fmla="*/ 1305288 h 2158349"/>
                <a:gd name="connsiteX12" fmla="*/ 1461037 w 1668534"/>
                <a:gd name="connsiteY12" fmla="*/ 1540692 h 2158349"/>
                <a:gd name="connsiteX13" fmla="*/ 1471922 w 1668534"/>
                <a:gd name="connsiteY13" fmla="*/ 1649549 h 2158349"/>
                <a:gd name="connsiteX14" fmla="*/ 1319522 w 1668534"/>
                <a:gd name="connsiteY14" fmla="*/ 1703978 h 2158349"/>
                <a:gd name="connsiteX15" fmla="*/ 1080037 w 1668534"/>
                <a:gd name="connsiteY15" fmla="*/ 2030549 h 2158349"/>
                <a:gd name="connsiteX16" fmla="*/ 1003837 w 1668534"/>
                <a:gd name="connsiteY16" fmla="*/ 2128521 h 2158349"/>
                <a:gd name="connsiteX17" fmla="*/ 916751 w 1668534"/>
                <a:gd name="connsiteY17" fmla="*/ 2128521 h 2158349"/>
                <a:gd name="connsiteX18" fmla="*/ 927637 w 1668534"/>
                <a:gd name="connsiteY18" fmla="*/ 1780178 h 2158349"/>
                <a:gd name="connsiteX19" fmla="*/ 720808 w 1668534"/>
                <a:gd name="connsiteY19" fmla="*/ 1420949 h 2158349"/>
                <a:gd name="connsiteX20" fmla="*/ 187408 w 1668534"/>
                <a:gd name="connsiteY20" fmla="*/ 800463 h 2158349"/>
                <a:gd name="connsiteX21" fmla="*/ 24122 w 1668534"/>
                <a:gd name="connsiteY21" fmla="*/ 408578 h 2158349"/>
                <a:gd name="connsiteX22" fmla="*/ 13237 w 1668534"/>
                <a:gd name="connsiteY22" fmla="*/ 92892 h 2158349"/>
                <a:gd name="connsiteX23" fmla="*/ 122094 w 1668534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61037 w 1668431"/>
                <a:gd name="connsiteY12" fmla="*/ 1540692 h 2158349"/>
                <a:gd name="connsiteX13" fmla="*/ 1471922 w 1668431"/>
                <a:gd name="connsiteY13" fmla="*/ 1649549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61037 w 1668431"/>
                <a:gd name="connsiteY12" fmla="*/ 1540692 h 2158349"/>
                <a:gd name="connsiteX13" fmla="*/ 1477637 w 1668431"/>
                <a:gd name="connsiteY13" fmla="*/ 1632404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7637 w 1668431"/>
                <a:gd name="connsiteY13" fmla="*/ 1632404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7637 w 1668431"/>
                <a:gd name="connsiteY13" fmla="*/ 1632404 h 2158349"/>
                <a:gd name="connsiteX14" fmla="*/ 1417765 w 1668431"/>
                <a:gd name="connsiteY14" fmla="*/ 1653087 h 2158349"/>
                <a:gd name="connsiteX15" fmla="*/ 1319522 w 1668431"/>
                <a:gd name="connsiteY15" fmla="*/ 170397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0017 w 1668431"/>
                <a:gd name="connsiteY13" fmla="*/ 1617164 h 2158349"/>
                <a:gd name="connsiteX14" fmla="*/ 1417765 w 1668431"/>
                <a:gd name="connsiteY14" fmla="*/ 1653087 h 2158349"/>
                <a:gd name="connsiteX15" fmla="*/ 1319522 w 1668431"/>
                <a:gd name="connsiteY15" fmla="*/ 170397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0017 w 1668431"/>
                <a:gd name="connsiteY13" fmla="*/ 1617164 h 2158349"/>
                <a:gd name="connsiteX14" fmla="*/ 1417765 w 1668431"/>
                <a:gd name="connsiteY14" fmla="*/ 1653087 h 2158349"/>
                <a:gd name="connsiteX15" fmla="*/ 1340477 w 1668431"/>
                <a:gd name="connsiteY15" fmla="*/ 173826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4939"/>
                <a:gd name="connsiteX1" fmla="*/ 328922 w 1668431"/>
                <a:gd name="connsiteY1" fmla="*/ 223521 h 2154939"/>
                <a:gd name="connsiteX2" fmla="*/ 274494 w 1668431"/>
                <a:gd name="connsiteY2" fmla="*/ 332378 h 2154939"/>
                <a:gd name="connsiteX3" fmla="*/ 448665 w 1668431"/>
                <a:gd name="connsiteY3" fmla="*/ 756921 h 2154939"/>
                <a:gd name="connsiteX4" fmla="*/ 1064797 w 1668431"/>
                <a:gd name="connsiteY4" fmla="*/ 1230449 h 2154939"/>
                <a:gd name="connsiteX5" fmla="*/ 1339661 w 1668431"/>
                <a:gd name="connsiteY5" fmla="*/ 1276169 h 2154939"/>
                <a:gd name="connsiteX6" fmla="*/ 1446340 w 1668431"/>
                <a:gd name="connsiteY6" fmla="*/ 1201602 h 2154939"/>
                <a:gd name="connsiteX7" fmla="*/ 1526349 w 1668431"/>
                <a:gd name="connsiteY7" fmla="*/ 1171122 h 2154939"/>
                <a:gd name="connsiteX8" fmla="*/ 1613980 w 1668431"/>
                <a:gd name="connsiteY8" fmla="*/ 1104447 h 2154939"/>
                <a:gd name="connsiteX9" fmla="*/ 1668410 w 1668431"/>
                <a:gd name="connsiteY9" fmla="*/ 1107168 h 2154939"/>
                <a:gd name="connsiteX10" fmla="*/ 1608264 w 1668431"/>
                <a:gd name="connsiteY10" fmla="*/ 1195887 h 2154939"/>
                <a:gd name="connsiteX11" fmla="*/ 1576153 w 1668431"/>
                <a:gd name="connsiteY11" fmla="*/ 1305288 h 2154939"/>
                <a:gd name="connsiteX12" fmla="*/ 1476277 w 1668431"/>
                <a:gd name="connsiteY12" fmla="*/ 1533072 h 2154939"/>
                <a:gd name="connsiteX13" fmla="*/ 1470017 w 1668431"/>
                <a:gd name="connsiteY13" fmla="*/ 1617164 h 2154939"/>
                <a:gd name="connsiteX14" fmla="*/ 1417765 w 1668431"/>
                <a:gd name="connsiteY14" fmla="*/ 1653087 h 2154939"/>
                <a:gd name="connsiteX15" fmla="*/ 1340477 w 1668431"/>
                <a:gd name="connsiteY15" fmla="*/ 1738268 h 2154939"/>
                <a:gd name="connsiteX16" fmla="*/ 1080037 w 1668431"/>
                <a:gd name="connsiteY16" fmla="*/ 2030549 h 2154939"/>
                <a:gd name="connsiteX17" fmla="*/ 1069150 w 1668431"/>
                <a:gd name="connsiteY17" fmla="*/ 2112192 h 2154939"/>
                <a:gd name="connsiteX18" fmla="*/ 1003837 w 1668431"/>
                <a:gd name="connsiteY18" fmla="*/ 2128521 h 2154939"/>
                <a:gd name="connsiteX19" fmla="*/ 916751 w 1668431"/>
                <a:gd name="connsiteY19" fmla="*/ 2128521 h 2154939"/>
                <a:gd name="connsiteX20" fmla="*/ 927637 w 1668431"/>
                <a:gd name="connsiteY20" fmla="*/ 1780178 h 2154939"/>
                <a:gd name="connsiteX21" fmla="*/ 720808 w 1668431"/>
                <a:gd name="connsiteY21" fmla="*/ 1420949 h 2154939"/>
                <a:gd name="connsiteX22" fmla="*/ 187408 w 1668431"/>
                <a:gd name="connsiteY22" fmla="*/ 800463 h 2154939"/>
                <a:gd name="connsiteX23" fmla="*/ 24122 w 1668431"/>
                <a:gd name="connsiteY23" fmla="*/ 408578 h 2154939"/>
                <a:gd name="connsiteX24" fmla="*/ 13237 w 1668431"/>
                <a:gd name="connsiteY24" fmla="*/ 92892 h 2154939"/>
                <a:gd name="connsiteX25" fmla="*/ 122094 w 1668431"/>
                <a:gd name="connsiteY25" fmla="*/ 5806 h 2154939"/>
                <a:gd name="connsiteX0" fmla="*/ 122094 w 1668431"/>
                <a:gd name="connsiteY0" fmla="*/ 5806 h 2154939"/>
                <a:gd name="connsiteX1" fmla="*/ 328922 w 1668431"/>
                <a:gd name="connsiteY1" fmla="*/ 223521 h 2154939"/>
                <a:gd name="connsiteX2" fmla="*/ 274494 w 1668431"/>
                <a:gd name="connsiteY2" fmla="*/ 332378 h 2154939"/>
                <a:gd name="connsiteX3" fmla="*/ 448665 w 1668431"/>
                <a:gd name="connsiteY3" fmla="*/ 756921 h 2154939"/>
                <a:gd name="connsiteX4" fmla="*/ 1064797 w 1668431"/>
                <a:gd name="connsiteY4" fmla="*/ 1230449 h 2154939"/>
                <a:gd name="connsiteX5" fmla="*/ 1339661 w 1668431"/>
                <a:gd name="connsiteY5" fmla="*/ 1276169 h 2154939"/>
                <a:gd name="connsiteX6" fmla="*/ 1446340 w 1668431"/>
                <a:gd name="connsiteY6" fmla="*/ 1201602 h 2154939"/>
                <a:gd name="connsiteX7" fmla="*/ 1526349 w 1668431"/>
                <a:gd name="connsiteY7" fmla="*/ 1171122 h 2154939"/>
                <a:gd name="connsiteX8" fmla="*/ 1613980 w 1668431"/>
                <a:gd name="connsiteY8" fmla="*/ 1104447 h 2154939"/>
                <a:gd name="connsiteX9" fmla="*/ 1668410 w 1668431"/>
                <a:gd name="connsiteY9" fmla="*/ 1107168 h 2154939"/>
                <a:gd name="connsiteX10" fmla="*/ 1608264 w 1668431"/>
                <a:gd name="connsiteY10" fmla="*/ 1195887 h 2154939"/>
                <a:gd name="connsiteX11" fmla="*/ 1576153 w 1668431"/>
                <a:gd name="connsiteY11" fmla="*/ 1305288 h 2154939"/>
                <a:gd name="connsiteX12" fmla="*/ 1476277 w 1668431"/>
                <a:gd name="connsiteY12" fmla="*/ 1533072 h 2154939"/>
                <a:gd name="connsiteX13" fmla="*/ 1470017 w 1668431"/>
                <a:gd name="connsiteY13" fmla="*/ 1617164 h 2154939"/>
                <a:gd name="connsiteX14" fmla="*/ 1417765 w 1668431"/>
                <a:gd name="connsiteY14" fmla="*/ 1653087 h 2154939"/>
                <a:gd name="connsiteX15" fmla="*/ 1340477 w 1668431"/>
                <a:gd name="connsiteY15" fmla="*/ 1738268 h 2154939"/>
                <a:gd name="connsiteX16" fmla="*/ 1091467 w 1668431"/>
                <a:gd name="connsiteY16" fmla="*/ 2030549 h 2154939"/>
                <a:gd name="connsiteX17" fmla="*/ 1069150 w 1668431"/>
                <a:gd name="connsiteY17" fmla="*/ 2112192 h 2154939"/>
                <a:gd name="connsiteX18" fmla="*/ 1003837 w 1668431"/>
                <a:gd name="connsiteY18" fmla="*/ 2128521 h 2154939"/>
                <a:gd name="connsiteX19" fmla="*/ 916751 w 1668431"/>
                <a:gd name="connsiteY19" fmla="*/ 2128521 h 2154939"/>
                <a:gd name="connsiteX20" fmla="*/ 927637 w 1668431"/>
                <a:gd name="connsiteY20" fmla="*/ 1780178 h 2154939"/>
                <a:gd name="connsiteX21" fmla="*/ 720808 w 1668431"/>
                <a:gd name="connsiteY21" fmla="*/ 1420949 h 2154939"/>
                <a:gd name="connsiteX22" fmla="*/ 187408 w 1668431"/>
                <a:gd name="connsiteY22" fmla="*/ 800463 h 2154939"/>
                <a:gd name="connsiteX23" fmla="*/ 24122 w 1668431"/>
                <a:gd name="connsiteY23" fmla="*/ 408578 h 2154939"/>
                <a:gd name="connsiteX24" fmla="*/ 13237 w 1668431"/>
                <a:gd name="connsiteY24" fmla="*/ 92892 h 2154939"/>
                <a:gd name="connsiteX25" fmla="*/ 122094 w 1668431"/>
                <a:gd name="connsiteY25" fmla="*/ 5806 h 2154939"/>
                <a:gd name="connsiteX0" fmla="*/ 122094 w 1668431"/>
                <a:gd name="connsiteY0" fmla="*/ 5806 h 2145107"/>
                <a:gd name="connsiteX1" fmla="*/ 328922 w 1668431"/>
                <a:gd name="connsiteY1" fmla="*/ 223521 h 2145107"/>
                <a:gd name="connsiteX2" fmla="*/ 274494 w 1668431"/>
                <a:gd name="connsiteY2" fmla="*/ 332378 h 2145107"/>
                <a:gd name="connsiteX3" fmla="*/ 448665 w 1668431"/>
                <a:gd name="connsiteY3" fmla="*/ 756921 h 2145107"/>
                <a:gd name="connsiteX4" fmla="*/ 1064797 w 1668431"/>
                <a:gd name="connsiteY4" fmla="*/ 1230449 h 2145107"/>
                <a:gd name="connsiteX5" fmla="*/ 1339661 w 1668431"/>
                <a:gd name="connsiteY5" fmla="*/ 1276169 h 2145107"/>
                <a:gd name="connsiteX6" fmla="*/ 1446340 w 1668431"/>
                <a:gd name="connsiteY6" fmla="*/ 1201602 h 2145107"/>
                <a:gd name="connsiteX7" fmla="*/ 1526349 w 1668431"/>
                <a:gd name="connsiteY7" fmla="*/ 1171122 h 2145107"/>
                <a:gd name="connsiteX8" fmla="*/ 1613980 w 1668431"/>
                <a:gd name="connsiteY8" fmla="*/ 1104447 h 2145107"/>
                <a:gd name="connsiteX9" fmla="*/ 1668410 w 1668431"/>
                <a:gd name="connsiteY9" fmla="*/ 1107168 h 2145107"/>
                <a:gd name="connsiteX10" fmla="*/ 1608264 w 1668431"/>
                <a:gd name="connsiteY10" fmla="*/ 1195887 h 2145107"/>
                <a:gd name="connsiteX11" fmla="*/ 1576153 w 1668431"/>
                <a:gd name="connsiteY11" fmla="*/ 1305288 h 2145107"/>
                <a:gd name="connsiteX12" fmla="*/ 1476277 w 1668431"/>
                <a:gd name="connsiteY12" fmla="*/ 1533072 h 2145107"/>
                <a:gd name="connsiteX13" fmla="*/ 1470017 w 1668431"/>
                <a:gd name="connsiteY13" fmla="*/ 1617164 h 2145107"/>
                <a:gd name="connsiteX14" fmla="*/ 1417765 w 1668431"/>
                <a:gd name="connsiteY14" fmla="*/ 1653087 h 2145107"/>
                <a:gd name="connsiteX15" fmla="*/ 1340477 w 1668431"/>
                <a:gd name="connsiteY15" fmla="*/ 1738268 h 2145107"/>
                <a:gd name="connsiteX16" fmla="*/ 1091467 w 1668431"/>
                <a:gd name="connsiteY16" fmla="*/ 2030549 h 2145107"/>
                <a:gd name="connsiteX17" fmla="*/ 1069150 w 1668431"/>
                <a:gd name="connsiteY17" fmla="*/ 2112192 h 2145107"/>
                <a:gd name="connsiteX18" fmla="*/ 1003837 w 1668431"/>
                <a:gd name="connsiteY18" fmla="*/ 2128521 h 2145107"/>
                <a:gd name="connsiteX19" fmla="*/ 891986 w 1668431"/>
                <a:gd name="connsiteY19" fmla="*/ 2115186 h 2145107"/>
                <a:gd name="connsiteX20" fmla="*/ 927637 w 1668431"/>
                <a:gd name="connsiteY20" fmla="*/ 1780178 h 2145107"/>
                <a:gd name="connsiteX21" fmla="*/ 720808 w 1668431"/>
                <a:gd name="connsiteY21" fmla="*/ 1420949 h 2145107"/>
                <a:gd name="connsiteX22" fmla="*/ 187408 w 1668431"/>
                <a:gd name="connsiteY22" fmla="*/ 800463 h 2145107"/>
                <a:gd name="connsiteX23" fmla="*/ 24122 w 1668431"/>
                <a:gd name="connsiteY23" fmla="*/ 408578 h 2145107"/>
                <a:gd name="connsiteX24" fmla="*/ 13237 w 1668431"/>
                <a:gd name="connsiteY24" fmla="*/ 92892 h 2145107"/>
                <a:gd name="connsiteX25" fmla="*/ 122094 w 1668431"/>
                <a:gd name="connsiteY25" fmla="*/ 5806 h 2145107"/>
                <a:gd name="connsiteX0" fmla="*/ 122094 w 1668431"/>
                <a:gd name="connsiteY0" fmla="*/ 5806 h 2143565"/>
                <a:gd name="connsiteX1" fmla="*/ 328922 w 1668431"/>
                <a:gd name="connsiteY1" fmla="*/ 223521 h 2143565"/>
                <a:gd name="connsiteX2" fmla="*/ 274494 w 1668431"/>
                <a:gd name="connsiteY2" fmla="*/ 332378 h 2143565"/>
                <a:gd name="connsiteX3" fmla="*/ 448665 w 1668431"/>
                <a:gd name="connsiteY3" fmla="*/ 756921 h 2143565"/>
                <a:gd name="connsiteX4" fmla="*/ 1064797 w 1668431"/>
                <a:gd name="connsiteY4" fmla="*/ 1230449 h 2143565"/>
                <a:gd name="connsiteX5" fmla="*/ 1339661 w 1668431"/>
                <a:gd name="connsiteY5" fmla="*/ 1276169 h 2143565"/>
                <a:gd name="connsiteX6" fmla="*/ 1446340 w 1668431"/>
                <a:gd name="connsiteY6" fmla="*/ 1201602 h 2143565"/>
                <a:gd name="connsiteX7" fmla="*/ 1526349 w 1668431"/>
                <a:gd name="connsiteY7" fmla="*/ 1171122 h 2143565"/>
                <a:gd name="connsiteX8" fmla="*/ 1613980 w 1668431"/>
                <a:gd name="connsiteY8" fmla="*/ 1104447 h 2143565"/>
                <a:gd name="connsiteX9" fmla="*/ 1668410 w 1668431"/>
                <a:gd name="connsiteY9" fmla="*/ 1107168 h 2143565"/>
                <a:gd name="connsiteX10" fmla="*/ 1608264 w 1668431"/>
                <a:gd name="connsiteY10" fmla="*/ 1195887 h 2143565"/>
                <a:gd name="connsiteX11" fmla="*/ 1576153 w 1668431"/>
                <a:gd name="connsiteY11" fmla="*/ 1305288 h 2143565"/>
                <a:gd name="connsiteX12" fmla="*/ 1476277 w 1668431"/>
                <a:gd name="connsiteY12" fmla="*/ 1533072 h 2143565"/>
                <a:gd name="connsiteX13" fmla="*/ 1470017 w 1668431"/>
                <a:gd name="connsiteY13" fmla="*/ 1617164 h 2143565"/>
                <a:gd name="connsiteX14" fmla="*/ 1417765 w 1668431"/>
                <a:gd name="connsiteY14" fmla="*/ 1653087 h 2143565"/>
                <a:gd name="connsiteX15" fmla="*/ 1340477 w 1668431"/>
                <a:gd name="connsiteY15" fmla="*/ 1738268 h 2143565"/>
                <a:gd name="connsiteX16" fmla="*/ 1091467 w 1668431"/>
                <a:gd name="connsiteY16" fmla="*/ 2030549 h 2143565"/>
                <a:gd name="connsiteX17" fmla="*/ 1069150 w 1668431"/>
                <a:gd name="connsiteY17" fmla="*/ 2112192 h 2143565"/>
                <a:gd name="connsiteX18" fmla="*/ 990502 w 1668431"/>
                <a:gd name="connsiteY18" fmla="*/ 2124711 h 2143565"/>
                <a:gd name="connsiteX19" fmla="*/ 891986 w 1668431"/>
                <a:gd name="connsiteY19" fmla="*/ 2115186 h 2143565"/>
                <a:gd name="connsiteX20" fmla="*/ 927637 w 1668431"/>
                <a:gd name="connsiteY20" fmla="*/ 1780178 h 2143565"/>
                <a:gd name="connsiteX21" fmla="*/ 720808 w 1668431"/>
                <a:gd name="connsiteY21" fmla="*/ 1420949 h 2143565"/>
                <a:gd name="connsiteX22" fmla="*/ 187408 w 1668431"/>
                <a:gd name="connsiteY22" fmla="*/ 800463 h 2143565"/>
                <a:gd name="connsiteX23" fmla="*/ 24122 w 1668431"/>
                <a:gd name="connsiteY23" fmla="*/ 408578 h 2143565"/>
                <a:gd name="connsiteX24" fmla="*/ 13237 w 1668431"/>
                <a:gd name="connsiteY24" fmla="*/ 92892 h 2143565"/>
                <a:gd name="connsiteX25" fmla="*/ 122094 w 1668431"/>
                <a:gd name="connsiteY25" fmla="*/ 5806 h 2143565"/>
                <a:gd name="connsiteX0" fmla="*/ 122094 w 1668431"/>
                <a:gd name="connsiteY0" fmla="*/ 5806 h 2125401"/>
                <a:gd name="connsiteX1" fmla="*/ 328922 w 1668431"/>
                <a:gd name="connsiteY1" fmla="*/ 223521 h 2125401"/>
                <a:gd name="connsiteX2" fmla="*/ 274494 w 1668431"/>
                <a:gd name="connsiteY2" fmla="*/ 332378 h 2125401"/>
                <a:gd name="connsiteX3" fmla="*/ 448665 w 1668431"/>
                <a:gd name="connsiteY3" fmla="*/ 756921 h 2125401"/>
                <a:gd name="connsiteX4" fmla="*/ 1064797 w 1668431"/>
                <a:gd name="connsiteY4" fmla="*/ 1230449 h 2125401"/>
                <a:gd name="connsiteX5" fmla="*/ 1339661 w 1668431"/>
                <a:gd name="connsiteY5" fmla="*/ 1276169 h 2125401"/>
                <a:gd name="connsiteX6" fmla="*/ 1446340 w 1668431"/>
                <a:gd name="connsiteY6" fmla="*/ 1201602 h 2125401"/>
                <a:gd name="connsiteX7" fmla="*/ 1526349 w 1668431"/>
                <a:gd name="connsiteY7" fmla="*/ 1171122 h 2125401"/>
                <a:gd name="connsiteX8" fmla="*/ 1613980 w 1668431"/>
                <a:gd name="connsiteY8" fmla="*/ 1104447 h 2125401"/>
                <a:gd name="connsiteX9" fmla="*/ 1668410 w 1668431"/>
                <a:gd name="connsiteY9" fmla="*/ 1107168 h 2125401"/>
                <a:gd name="connsiteX10" fmla="*/ 1608264 w 1668431"/>
                <a:gd name="connsiteY10" fmla="*/ 1195887 h 2125401"/>
                <a:gd name="connsiteX11" fmla="*/ 1576153 w 1668431"/>
                <a:gd name="connsiteY11" fmla="*/ 1305288 h 2125401"/>
                <a:gd name="connsiteX12" fmla="*/ 1476277 w 1668431"/>
                <a:gd name="connsiteY12" fmla="*/ 1533072 h 2125401"/>
                <a:gd name="connsiteX13" fmla="*/ 1470017 w 1668431"/>
                <a:gd name="connsiteY13" fmla="*/ 1617164 h 2125401"/>
                <a:gd name="connsiteX14" fmla="*/ 1417765 w 1668431"/>
                <a:gd name="connsiteY14" fmla="*/ 1653087 h 2125401"/>
                <a:gd name="connsiteX15" fmla="*/ 1340477 w 1668431"/>
                <a:gd name="connsiteY15" fmla="*/ 1738268 h 2125401"/>
                <a:gd name="connsiteX16" fmla="*/ 1091467 w 1668431"/>
                <a:gd name="connsiteY16" fmla="*/ 2030549 h 2125401"/>
                <a:gd name="connsiteX17" fmla="*/ 1069150 w 1668431"/>
                <a:gd name="connsiteY17" fmla="*/ 2112192 h 2125401"/>
                <a:gd name="connsiteX18" fmla="*/ 990502 w 1668431"/>
                <a:gd name="connsiteY18" fmla="*/ 2124711 h 2125401"/>
                <a:gd name="connsiteX19" fmla="*/ 891986 w 1668431"/>
                <a:gd name="connsiteY19" fmla="*/ 2115186 h 2125401"/>
                <a:gd name="connsiteX20" fmla="*/ 912940 w 1668431"/>
                <a:gd name="connsiteY20" fmla="*/ 2045517 h 2125401"/>
                <a:gd name="connsiteX21" fmla="*/ 927637 w 1668431"/>
                <a:gd name="connsiteY21" fmla="*/ 1780178 h 2125401"/>
                <a:gd name="connsiteX22" fmla="*/ 720808 w 1668431"/>
                <a:gd name="connsiteY22" fmla="*/ 1420949 h 2125401"/>
                <a:gd name="connsiteX23" fmla="*/ 187408 w 1668431"/>
                <a:gd name="connsiteY23" fmla="*/ 800463 h 2125401"/>
                <a:gd name="connsiteX24" fmla="*/ 24122 w 1668431"/>
                <a:gd name="connsiteY24" fmla="*/ 408578 h 2125401"/>
                <a:gd name="connsiteX25" fmla="*/ 13237 w 1668431"/>
                <a:gd name="connsiteY25" fmla="*/ 92892 h 2125401"/>
                <a:gd name="connsiteX26" fmla="*/ 122094 w 1668431"/>
                <a:gd name="connsiteY26" fmla="*/ 5806 h 2125401"/>
                <a:gd name="connsiteX0" fmla="*/ 122094 w 1668431"/>
                <a:gd name="connsiteY0" fmla="*/ 5806 h 2137197"/>
                <a:gd name="connsiteX1" fmla="*/ 328922 w 1668431"/>
                <a:gd name="connsiteY1" fmla="*/ 223521 h 2137197"/>
                <a:gd name="connsiteX2" fmla="*/ 274494 w 1668431"/>
                <a:gd name="connsiteY2" fmla="*/ 332378 h 2137197"/>
                <a:gd name="connsiteX3" fmla="*/ 448665 w 1668431"/>
                <a:gd name="connsiteY3" fmla="*/ 756921 h 2137197"/>
                <a:gd name="connsiteX4" fmla="*/ 1064797 w 1668431"/>
                <a:gd name="connsiteY4" fmla="*/ 1230449 h 2137197"/>
                <a:gd name="connsiteX5" fmla="*/ 1339661 w 1668431"/>
                <a:gd name="connsiteY5" fmla="*/ 1276169 h 2137197"/>
                <a:gd name="connsiteX6" fmla="*/ 1446340 w 1668431"/>
                <a:gd name="connsiteY6" fmla="*/ 1201602 h 2137197"/>
                <a:gd name="connsiteX7" fmla="*/ 1526349 w 1668431"/>
                <a:gd name="connsiteY7" fmla="*/ 1171122 h 2137197"/>
                <a:gd name="connsiteX8" fmla="*/ 1613980 w 1668431"/>
                <a:gd name="connsiteY8" fmla="*/ 1104447 h 2137197"/>
                <a:gd name="connsiteX9" fmla="*/ 1668410 w 1668431"/>
                <a:gd name="connsiteY9" fmla="*/ 1107168 h 2137197"/>
                <a:gd name="connsiteX10" fmla="*/ 1608264 w 1668431"/>
                <a:gd name="connsiteY10" fmla="*/ 1195887 h 2137197"/>
                <a:gd name="connsiteX11" fmla="*/ 1576153 w 1668431"/>
                <a:gd name="connsiteY11" fmla="*/ 1305288 h 2137197"/>
                <a:gd name="connsiteX12" fmla="*/ 1476277 w 1668431"/>
                <a:gd name="connsiteY12" fmla="*/ 1533072 h 2137197"/>
                <a:gd name="connsiteX13" fmla="*/ 1470017 w 1668431"/>
                <a:gd name="connsiteY13" fmla="*/ 1617164 h 2137197"/>
                <a:gd name="connsiteX14" fmla="*/ 1417765 w 1668431"/>
                <a:gd name="connsiteY14" fmla="*/ 1653087 h 2137197"/>
                <a:gd name="connsiteX15" fmla="*/ 1340477 w 1668431"/>
                <a:gd name="connsiteY15" fmla="*/ 1738268 h 2137197"/>
                <a:gd name="connsiteX16" fmla="*/ 1091467 w 1668431"/>
                <a:gd name="connsiteY16" fmla="*/ 2030549 h 2137197"/>
                <a:gd name="connsiteX17" fmla="*/ 1069150 w 1668431"/>
                <a:gd name="connsiteY17" fmla="*/ 2112192 h 2137197"/>
                <a:gd name="connsiteX18" fmla="*/ 990502 w 1668431"/>
                <a:gd name="connsiteY18" fmla="*/ 2124711 h 2137197"/>
                <a:gd name="connsiteX19" fmla="*/ 884366 w 1668431"/>
                <a:gd name="connsiteY19" fmla="*/ 2132331 h 2137197"/>
                <a:gd name="connsiteX20" fmla="*/ 912940 w 1668431"/>
                <a:gd name="connsiteY20" fmla="*/ 2045517 h 2137197"/>
                <a:gd name="connsiteX21" fmla="*/ 927637 w 1668431"/>
                <a:gd name="connsiteY21" fmla="*/ 1780178 h 2137197"/>
                <a:gd name="connsiteX22" fmla="*/ 720808 w 1668431"/>
                <a:gd name="connsiteY22" fmla="*/ 1420949 h 2137197"/>
                <a:gd name="connsiteX23" fmla="*/ 187408 w 1668431"/>
                <a:gd name="connsiteY23" fmla="*/ 800463 h 2137197"/>
                <a:gd name="connsiteX24" fmla="*/ 24122 w 1668431"/>
                <a:gd name="connsiteY24" fmla="*/ 408578 h 2137197"/>
                <a:gd name="connsiteX25" fmla="*/ 13237 w 1668431"/>
                <a:gd name="connsiteY25" fmla="*/ 92892 h 2137197"/>
                <a:gd name="connsiteX26" fmla="*/ 122094 w 1668431"/>
                <a:gd name="connsiteY26" fmla="*/ 5806 h 2137197"/>
                <a:gd name="connsiteX0" fmla="*/ 122094 w 1668431"/>
                <a:gd name="connsiteY0" fmla="*/ 5806 h 2135076"/>
                <a:gd name="connsiteX1" fmla="*/ 328922 w 1668431"/>
                <a:gd name="connsiteY1" fmla="*/ 223521 h 2135076"/>
                <a:gd name="connsiteX2" fmla="*/ 274494 w 1668431"/>
                <a:gd name="connsiteY2" fmla="*/ 332378 h 2135076"/>
                <a:gd name="connsiteX3" fmla="*/ 448665 w 1668431"/>
                <a:gd name="connsiteY3" fmla="*/ 756921 h 2135076"/>
                <a:gd name="connsiteX4" fmla="*/ 1064797 w 1668431"/>
                <a:gd name="connsiteY4" fmla="*/ 1230449 h 2135076"/>
                <a:gd name="connsiteX5" fmla="*/ 1339661 w 1668431"/>
                <a:gd name="connsiteY5" fmla="*/ 1276169 h 2135076"/>
                <a:gd name="connsiteX6" fmla="*/ 1446340 w 1668431"/>
                <a:gd name="connsiteY6" fmla="*/ 1201602 h 2135076"/>
                <a:gd name="connsiteX7" fmla="*/ 1526349 w 1668431"/>
                <a:gd name="connsiteY7" fmla="*/ 1171122 h 2135076"/>
                <a:gd name="connsiteX8" fmla="*/ 1613980 w 1668431"/>
                <a:gd name="connsiteY8" fmla="*/ 1104447 h 2135076"/>
                <a:gd name="connsiteX9" fmla="*/ 1668410 w 1668431"/>
                <a:gd name="connsiteY9" fmla="*/ 1107168 h 2135076"/>
                <a:gd name="connsiteX10" fmla="*/ 1608264 w 1668431"/>
                <a:gd name="connsiteY10" fmla="*/ 1195887 h 2135076"/>
                <a:gd name="connsiteX11" fmla="*/ 1576153 w 1668431"/>
                <a:gd name="connsiteY11" fmla="*/ 1305288 h 2135076"/>
                <a:gd name="connsiteX12" fmla="*/ 1476277 w 1668431"/>
                <a:gd name="connsiteY12" fmla="*/ 1533072 h 2135076"/>
                <a:gd name="connsiteX13" fmla="*/ 1470017 w 1668431"/>
                <a:gd name="connsiteY13" fmla="*/ 1617164 h 2135076"/>
                <a:gd name="connsiteX14" fmla="*/ 1417765 w 1668431"/>
                <a:gd name="connsiteY14" fmla="*/ 1653087 h 2135076"/>
                <a:gd name="connsiteX15" fmla="*/ 1340477 w 1668431"/>
                <a:gd name="connsiteY15" fmla="*/ 1738268 h 2135076"/>
                <a:gd name="connsiteX16" fmla="*/ 1091467 w 1668431"/>
                <a:gd name="connsiteY16" fmla="*/ 2030549 h 2135076"/>
                <a:gd name="connsiteX17" fmla="*/ 1069150 w 1668431"/>
                <a:gd name="connsiteY17" fmla="*/ 2112192 h 2135076"/>
                <a:gd name="connsiteX18" fmla="*/ 990502 w 1668431"/>
                <a:gd name="connsiteY18" fmla="*/ 2113281 h 2135076"/>
                <a:gd name="connsiteX19" fmla="*/ 884366 w 1668431"/>
                <a:gd name="connsiteY19" fmla="*/ 2132331 h 2135076"/>
                <a:gd name="connsiteX20" fmla="*/ 912940 w 1668431"/>
                <a:gd name="connsiteY20" fmla="*/ 2045517 h 2135076"/>
                <a:gd name="connsiteX21" fmla="*/ 927637 w 1668431"/>
                <a:gd name="connsiteY21" fmla="*/ 1780178 h 2135076"/>
                <a:gd name="connsiteX22" fmla="*/ 720808 w 1668431"/>
                <a:gd name="connsiteY22" fmla="*/ 1420949 h 2135076"/>
                <a:gd name="connsiteX23" fmla="*/ 187408 w 1668431"/>
                <a:gd name="connsiteY23" fmla="*/ 800463 h 2135076"/>
                <a:gd name="connsiteX24" fmla="*/ 24122 w 1668431"/>
                <a:gd name="connsiteY24" fmla="*/ 408578 h 2135076"/>
                <a:gd name="connsiteX25" fmla="*/ 13237 w 1668431"/>
                <a:gd name="connsiteY25" fmla="*/ 92892 h 2135076"/>
                <a:gd name="connsiteX26" fmla="*/ 122094 w 1668431"/>
                <a:gd name="connsiteY26" fmla="*/ 5806 h 2135076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7637 w 1668431"/>
                <a:gd name="connsiteY22" fmla="*/ 1780178 h 2143782"/>
                <a:gd name="connsiteX23" fmla="*/ 720808 w 1668431"/>
                <a:gd name="connsiteY23" fmla="*/ 142094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720808 w 1668431"/>
                <a:gd name="connsiteY23" fmla="*/ 142094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707473 w 1668431"/>
                <a:gd name="connsiteY23" fmla="*/ 142475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859600 w 1668431"/>
                <a:gd name="connsiteY23" fmla="*/ 1626417 h 2143782"/>
                <a:gd name="connsiteX24" fmla="*/ 707473 w 1668431"/>
                <a:gd name="connsiteY24" fmla="*/ 1424759 h 2143782"/>
                <a:gd name="connsiteX25" fmla="*/ 187408 w 1668431"/>
                <a:gd name="connsiteY25" fmla="*/ 800463 h 2143782"/>
                <a:gd name="connsiteX26" fmla="*/ 24122 w 1668431"/>
                <a:gd name="connsiteY26" fmla="*/ 408578 h 2143782"/>
                <a:gd name="connsiteX27" fmla="*/ 13237 w 1668431"/>
                <a:gd name="connsiteY27" fmla="*/ 92892 h 2143782"/>
                <a:gd name="connsiteX28" fmla="*/ 122094 w 1668431"/>
                <a:gd name="connsiteY28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4370 w 1668431"/>
                <a:gd name="connsiteY22" fmla="*/ 190835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45325 w 1668431"/>
                <a:gd name="connsiteY22" fmla="*/ 191216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45325 w 1668431"/>
                <a:gd name="connsiteY22" fmla="*/ 191216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623380 w 1668431"/>
                <a:gd name="connsiteY4" fmla="*/ 89299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23380 w 1668431"/>
                <a:gd name="connsiteY4" fmla="*/ 89299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89734 w 1668431"/>
                <a:gd name="connsiteY2" fmla="*/ 40476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6862 h 2144838"/>
                <a:gd name="connsiteX1" fmla="*/ 313682 w 1668431"/>
                <a:gd name="connsiteY1" fmla="*/ 241722 h 2144838"/>
                <a:gd name="connsiteX2" fmla="*/ 289734 w 1668431"/>
                <a:gd name="connsiteY2" fmla="*/ 405824 h 2144838"/>
                <a:gd name="connsiteX3" fmla="*/ 454380 w 1668431"/>
                <a:gd name="connsiteY3" fmla="*/ 702732 h 2144838"/>
                <a:gd name="connsiteX4" fmla="*/ 634810 w 1668431"/>
                <a:gd name="connsiteY4" fmla="*/ 890238 h 2144838"/>
                <a:gd name="connsiteX5" fmla="*/ 1064797 w 1668431"/>
                <a:gd name="connsiteY5" fmla="*/ 1231505 h 2144838"/>
                <a:gd name="connsiteX6" fmla="*/ 1339661 w 1668431"/>
                <a:gd name="connsiteY6" fmla="*/ 1277225 h 2144838"/>
                <a:gd name="connsiteX7" fmla="*/ 1446340 w 1668431"/>
                <a:gd name="connsiteY7" fmla="*/ 1202658 h 2144838"/>
                <a:gd name="connsiteX8" fmla="*/ 1526349 w 1668431"/>
                <a:gd name="connsiteY8" fmla="*/ 1172178 h 2144838"/>
                <a:gd name="connsiteX9" fmla="*/ 1613980 w 1668431"/>
                <a:gd name="connsiteY9" fmla="*/ 1105503 h 2144838"/>
                <a:gd name="connsiteX10" fmla="*/ 1668410 w 1668431"/>
                <a:gd name="connsiteY10" fmla="*/ 1108224 h 2144838"/>
                <a:gd name="connsiteX11" fmla="*/ 1608264 w 1668431"/>
                <a:gd name="connsiteY11" fmla="*/ 1196943 h 2144838"/>
                <a:gd name="connsiteX12" fmla="*/ 1576153 w 1668431"/>
                <a:gd name="connsiteY12" fmla="*/ 1306344 h 2144838"/>
                <a:gd name="connsiteX13" fmla="*/ 1476277 w 1668431"/>
                <a:gd name="connsiteY13" fmla="*/ 1534128 h 2144838"/>
                <a:gd name="connsiteX14" fmla="*/ 1470017 w 1668431"/>
                <a:gd name="connsiteY14" fmla="*/ 1618220 h 2144838"/>
                <a:gd name="connsiteX15" fmla="*/ 1417765 w 1668431"/>
                <a:gd name="connsiteY15" fmla="*/ 1654143 h 2144838"/>
                <a:gd name="connsiteX16" fmla="*/ 1340477 w 1668431"/>
                <a:gd name="connsiteY16" fmla="*/ 1739324 h 2144838"/>
                <a:gd name="connsiteX17" fmla="*/ 1091467 w 1668431"/>
                <a:gd name="connsiteY17" fmla="*/ 2031605 h 2144838"/>
                <a:gd name="connsiteX18" fmla="*/ 1069150 w 1668431"/>
                <a:gd name="connsiteY18" fmla="*/ 2113248 h 2144838"/>
                <a:gd name="connsiteX19" fmla="*/ 990502 w 1668431"/>
                <a:gd name="connsiteY19" fmla="*/ 2114337 h 2144838"/>
                <a:gd name="connsiteX20" fmla="*/ 945325 w 1668431"/>
                <a:gd name="connsiteY20" fmla="*/ 2141823 h 2144838"/>
                <a:gd name="connsiteX21" fmla="*/ 884366 w 1668431"/>
                <a:gd name="connsiteY21" fmla="*/ 2133387 h 2144838"/>
                <a:gd name="connsiteX22" fmla="*/ 912940 w 1668431"/>
                <a:gd name="connsiteY22" fmla="*/ 2046573 h 2144838"/>
                <a:gd name="connsiteX23" fmla="*/ 945325 w 1668431"/>
                <a:gd name="connsiteY23" fmla="*/ 1913223 h 2144838"/>
                <a:gd name="connsiteX24" fmla="*/ 923827 w 1668431"/>
                <a:gd name="connsiteY24" fmla="*/ 1794569 h 2144838"/>
                <a:gd name="connsiteX25" fmla="*/ 859600 w 1668431"/>
                <a:gd name="connsiteY25" fmla="*/ 1627473 h 2144838"/>
                <a:gd name="connsiteX26" fmla="*/ 707473 w 1668431"/>
                <a:gd name="connsiteY26" fmla="*/ 1425815 h 2144838"/>
                <a:gd name="connsiteX27" fmla="*/ 187408 w 1668431"/>
                <a:gd name="connsiteY27" fmla="*/ 801519 h 2144838"/>
                <a:gd name="connsiteX28" fmla="*/ 24122 w 1668431"/>
                <a:gd name="connsiteY28" fmla="*/ 409634 h 2144838"/>
                <a:gd name="connsiteX29" fmla="*/ 13237 w 1668431"/>
                <a:gd name="connsiteY29" fmla="*/ 93948 h 2144838"/>
                <a:gd name="connsiteX30" fmla="*/ 122094 w 1668431"/>
                <a:gd name="connsiteY30" fmla="*/ 6862 h 2144838"/>
                <a:gd name="connsiteX0" fmla="*/ 122094 w 1668431"/>
                <a:gd name="connsiteY0" fmla="*/ 6862 h 2144838"/>
                <a:gd name="connsiteX1" fmla="*/ 313682 w 1668431"/>
                <a:gd name="connsiteY1" fmla="*/ 241722 h 2144838"/>
                <a:gd name="connsiteX2" fmla="*/ 282385 w 1668431"/>
                <a:gd name="connsiteY2" fmla="*/ 314928 h 2144838"/>
                <a:gd name="connsiteX3" fmla="*/ 289734 w 1668431"/>
                <a:gd name="connsiteY3" fmla="*/ 405824 h 2144838"/>
                <a:gd name="connsiteX4" fmla="*/ 454380 w 1668431"/>
                <a:gd name="connsiteY4" fmla="*/ 702732 h 2144838"/>
                <a:gd name="connsiteX5" fmla="*/ 634810 w 1668431"/>
                <a:gd name="connsiteY5" fmla="*/ 890238 h 2144838"/>
                <a:gd name="connsiteX6" fmla="*/ 1064797 w 1668431"/>
                <a:gd name="connsiteY6" fmla="*/ 1231505 h 2144838"/>
                <a:gd name="connsiteX7" fmla="*/ 1339661 w 1668431"/>
                <a:gd name="connsiteY7" fmla="*/ 1277225 h 2144838"/>
                <a:gd name="connsiteX8" fmla="*/ 1446340 w 1668431"/>
                <a:gd name="connsiteY8" fmla="*/ 1202658 h 2144838"/>
                <a:gd name="connsiteX9" fmla="*/ 1526349 w 1668431"/>
                <a:gd name="connsiteY9" fmla="*/ 1172178 h 2144838"/>
                <a:gd name="connsiteX10" fmla="*/ 1613980 w 1668431"/>
                <a:gd name="connsiteY10" fmla="*/ 1105503 h 2144838"/>
                <a:gd name="connsiteX11" fmla="*/ 1668410 w 1668431"/>
                <a:gd name="connsiteY11" fmla="*/ 1108224 h 2144838"/>
                <a:gd name="connsiteX12" fmla="*/ 1608264 w 1668431"/>
                <a:gd name="connsiteY12" fmla="*/ 1196943 h 2144838"/>
                <a:gd name="connsiteX13" fmla="*/ 1576153 w 1668431"/>
                <a:gd name="connsiteY13" fmla="*/ 1306344 h 2144838"/>
                <a:gd name="connsiteX14" fmla="*/ 1476277 w 1668431"/>
                <a:gd name="connsiteY14" fmla="*/ 1534128 h 2144838"/>
                <a:gd name="connsiteX15" fmla="*/ 1470017 w 1668431"/>
                <a:gd name="connsiteY15" fmla="*/ 1618220 h 2144838"/>
                <a:gd name="connsiteX16" fmla="*/ 1417765 w 1668431"/>
                <a:gd name="connsiteY16" fmla="*/ 1654143 h 2144838"/>
                <a:gd name="connsiteX17" fmla="*/ 1340477 w 1668431"/>
                <a:gd name="connsiteY17" fmla="*/ 1739324 h 2144838"/>
                <a:gd name="connsiteX18" fmla="*/ 1091467 w 1668431"/>
                <a:gd name="connsiteY18" fmla="*/ 2031605 h 2144838"/>
                <a:gd name="connsiteX19" fmla="*/ 1069150 w 1668431"/>
                <a:gd name="connsiteY19" fmla="*/ 2113248 h 2144838"/>
                <a:gd name="connsiteX20" fmla="*/ 990502 w 1668431"/>
                <a:gd name="connsiteY20" fmla="*/ 2114337 h 2144838"/>
                <a:gd name="connsiteX21" fmla="*/ 945325 w 1668431"/>
                <a:gd name="connsiteY21" fmla="*/ 2141823 h 2144838"/>
                <a:gd name="connsiteX22" fmla="*/ 884366 w 1668431"/>
                <a:gd name="connsiteY22" fmla="*/ 2133387 h 2144838"/>
                <a:gd name="connsiteX23" fmla="*/ 912940 w 1668431"/>
                <a:gd name="connsiteY23" fmla="*/ 2046573 h 2144838"/>
                <a:gd name="connsiteX24" fmla="*/ 945325 w 1668431"/>
                <a:gd name="connsiteY24" fmla="*/ 1913223 h 2144838"/>
                <a:gd name="connsiteX25" fmla="*/ 923827 w 1668431"/>
                <a:gd name="connsiteY25" fmla="*/ 1794569 h 2144838"/>
                <a:gd name="connsiteX26" fmla="*/ 859600 w 1668431"/>
                <a:gd name="connsiteY26" fmla="*/ 1627473 h 2144838"/>
                <a:gd name="connsiteX27" fmla="*/ 707473 w 1668431"/>
                <a:gd name="connsiteY27" fmla="*/ 1425815 h 2144838"/>
                <a:gd name="connsiteX28" fmla="*/ 187408 w 1668431"/>
                <a:gd name="connsiteY28" fmla="*/ 801519 h 2144838"/>
                <a:gd name="connsiteX29" fmla="*/ 24122 w 1668431"/>
                <a:gd name="connsiteY29" fmla="*/ 409634 h 2144838"/>
                <a:gd name="connsiteX30" fmla="*/ 13237 w 1668431"/>
                <a:gd name="connsiteY30" fmla="*/ 93948 h 2144838"/>
                <a:gd name="connsiteX31" fmla="*/ 122094 w 1668431"/>
                <a:gd name="connsiteY31" fmla="*/ 6862 h 2144838"/>
                <a:gd name="connsiteX0" fmla="*/ 196011 w 1671863"/>
                <a:gd name="connsiteY0" fmla="*/ 18003 h 2095019"/>
                <a:gd name="connsiteX1" fmla="*/ 317114 w 1671863"/>
                <a:gd name="connsiteY1" fmla="*/ 191903 h 2095019"/>
                <a:gd name="connsiteX2" fmla="*/ 285817 w 1671863"/>
                <a:gd name="connsiteY2" fmla="*/ 265109 h 2095019"/>
                <a:gd name="connsiteX3" fmla="*/ 293166 w 1671863"/>
                <a:gd name="connsiteY3" fmla="*/ 356005 h 2095019"/>
                <a:gd name="connsiteX4" fmla="*/ 457812 w 1671863"/>
                <a:gd name="connsiteY4" fmla="*/ 652913 h 2095019"/>
                <a:gd name="connsiteX5" fmla="*/ 638242 w 1671863"/>
                <a:gd name="connsiteY5" fmla="*/ 840419 h 2095019"/>
                <a:gd name="connsiteX6" fmla="*/ 1068229 w 1671863"/>
                <a:gd name="connsiteY6" fmla="*/ 1181686 h 2095019"/>
                <a:gd name="connsiteX7" fmla="*/ 1343093 w 1671863"/>
                <a:gd name="connsiteY7" fmla="*/ 1227406 h 2095019"/>
                <a:gd name="connsiteX8" fmla="*/ 1449772 w 1671863"/>
                <a:gd name="connsiteY8" fmla="*/ 1152839 h 2095019"/>
                <a:gd name="connsiteX9" fmla="*/ 1529781 w 1671863"/>
                <a:gd name="connsiteY9" fmla="*/ 1122359 h 2095019"/>
                <a:gd name="connsiteX10" fmla="*/ 1617412 w 1671863"/>
                <a:gd name="connsiteY10" fmla="*/ 1055684 h 2095019"/>
                <a:gd name="connsiteX11" fmla="*/ 1671842 w 1671863"/>
                <a:gd name="connsiteY11" fmla="*/ 1058405 h 2095019"/>
                <a:gd name="connsiteX12" fmla="*/ 1611696 w 1671863"/>
                <a:gd name="connsiteY12" fmla="*/ 1147124 h 2095019"/>
                <a:gd name="connsiteX13" fmla="*/ 1579585 w 1671863"/>
                <a:gd name="connsiteY13" fmla="*/ 1256525 h 2095019"/>
                <a:gd name="connsiteX14" fmla="*/ 1479709 w 1671863"/>
                <a:gd name="connsiteY14" fmla="*/ 1484309 h 2095019"/>
                <a:gd name="connsiteX15" fmla="*/ 1473449 w 1671863"/>
                <a:gd name="connsiteY15" fmla="*/ 1568401 h 2095019"/>
                <a:gd name="connsiteX16" fmla="*/ 1421197 w 1671863"/>
                <a:gd name="connsiteY16" fmla="*/ 1604324 h 2095019"/>
                <a:gd name="connsiteX17" fmla="*/ 1343909 w 1671863"/>
                <a:gd name="connsiteY17" fmla="*/ 1689505 h 2095019"/>
                <a:gd name="connsiteX18" fmla="*/ 1094899 w 1671863"/>
                <a:gd name="connsiteY18" fmla="*/ 1981786 h 2095019"/>
                <a:gd name="connsiteX19" fmla="*/ 1072582 w 1671863"/>
                <a:gd name="connsiteY19" fmla="*/ 2063429 h 2095019"/>
                <a:gd name="connsiteX20" fmla="*/ 993934 w 1671863"/>
                <a:gd name="connsiteY20" fmla="*/ 2064518 h 2095019"/>
                <a:gd name="connsiteX21" fmla="*/ 948757 w 1671863"/>
                <a:gd name="connsiteY21" fmla="*/ 2092004 h 2095019"/>
                <a:gd name="connsiteX22" fmla="*/ 887798 w 1671863"/>
                <a:gd name="connsiteY22" fmla="*/ 2083568 h 2095019"/>
                <a:gd name="connsiteX23" fmla="*/ 916372 w 1671863"/>
                <a:gd name="connsiteY23" fmla="*/ 1996754 h 2095019"/>
                <a:gd name="connsiteX24" fmla="*/ 948757 w 1671863"/>
                <a:gd name="connsiteY24" fmla="*/ 1863404 h 2095019"/>
                <a:gd name="connsiteX25" fmla="*/ 927259 w 1671863"/>
                <a:gd name="connsiteY25" fmla="*/ 1744750 h 2095019"/>
                <a:gd name="connsiteX26" fmla="*/ 863032 w 1671863"/>
                <a:gd name="connsiteY26" fmla="*/ 1577654 h 2095019"/>
                <a:gd name="connsiteX27" fmla="*/ 710905 w 1671863"/>
                <a:gd name="connsiteY27" fmla="*/ 1375996 h 2095019"/>
                <a:gd name="connsiteX28" fmla="*/ 190840 w 1671863"/>
                <a:gd name="connsiteY28" fmla="*/ 751700 h 2095019"/>
                <a:gd name="connsiteX29" fmla="*/ 27554 w 1671863"/>
                <a:gd name="connsiteY29" fmla="*/ 359815 h 2095019"/>
                <a:gd name="connsiteX30" fmla="*/ 16669 w 1671863"/>
                <a:gd name="connsiteY30" fmla="*/ 44129 h 2095019"/>
                <a:gd name="connsiteX31" fmla="*/ 196011 w 1671863"/>
                <a:gd name="connsiteY31" fmla="*/ 18003 h 2095019"/>
                <a:gd name="connsiteX0" fmla="*/ 178061 w 1653913"/>
                <a:gd name="connsiteY0" fmla="*/ 13135 h 2090151"/>
                <a:gd name="connsiteX1" fmla="*/ 299164 w 1653913"/>
                <a:gd name="connsiteY1" fmla="*/ 187035 h 2090151"/>
                <a:gd name="connsiteX2" fmla="*/ 267867 w 1653913"/>
                <a:gd name="connsiteY2" fmla="*/ 260241 h 2090151"/>
                <a:gd name="connsiteX3" fmla="*/ 275216 w 1653913"/>
                <a:gd name="connsiteY3" fmla="*/ 351137 h 2090151"/>
                <a:gd name="connsiteX4" fmla="*/ 439862 w 1653913"/>
                <a:gd name="connsiteY4" fmla="*/ 648045 h 2090151"/>
                <a:gd name="connsiteX5" fmla="*/ 620292 w 1653913"/>
                <a:gd name="connsiteY5" fmla="*/ 835551 h 2090151"/>
                <a:gd name="connsiteX6" fmla="*/ 1050279 w 1653913"/>
                <a:gd name="connsiteY6" fmla="*/ 1176818 h 2090151"/>
                <a:gd name="connsiteX7" fmla="*/ 1325143 w 1653913"/>
                <a:gd name="connsiteY7" fmla="*/ 1222538 h 2090151"/>
                <a:gd name="connsiteX8" fmla="*/ 1431822 w 1653913"/>
                <a:gd name="connsiteY8" fmla="*/ 1147971 h 2090151"/>
                <a:gd name="connsiteX9" fmla="*/ 1511831 w 1653913"/>
                <a:gd name="connsiteY9" fmla="*/ 1117491 h 2090151"/>
                <a:gd name="connsiteX10" fmla="*/ 1599462 w 1653913"/>
                <a:gd name="connsiteY10" fmla="*/ 1050816 h 2090151"/>
                <a:gd name="connsiteX11" fmla="*/ 1653892 w 1653913"/>
                <a:gd name="connsiteY11" fmla="*/ 1053537 h 2090151"/>
                <a:gd name="connsiteX12" fmla="*/ 1593746 w 1653913"/>
                <a:gd name="connsiteY12" fmla="*/ 1142256 h 2090151"/>
                <a:gd name="connsiteX13" fmla="*/ 1561635 w 1653913"/>
                <a:gd name="connsiteY13" fmla="*/ 1251657 h 2090151"/>
                <a:gd name="connsiteX14" fmla="*/ 1461759 w 1653913"/>
                <a:gd name="connsiteY14" fmla="*/ 1479441 h 2090151"/>
                <a:gd name="connsiteX15" fmla="*/ 1455499 w 1653913"/>
                <a:gd name="connsiteY15" fmla="*/ 1563533 h 2090151"/>
                <a:gd name="connsiteX16" fmla="*/ 1403247 w 1653913"/>
                <a:gd name="connsiteY16" fmla="*/ 1599456 h 2090151"/>
                <a:gd name="connsiteX17" fmla="*/ 1325959 w 1653913"/>
                <a:gd name="connsiteY17" fmla="*/ 1684637 h 2090151"/>
                <a:gd name="connsiteX18" fmla="*/ 1076949 w 1653913"/>
                <a:gd name="connsiteY18" fmla="*/ 1976918 h 2090151"/>
                <a:gd name="connsiteX19" fmla="*/ 1054632 w 1653913"/>
                <a:gd name="connsiteY19" fmla="*/ 2058561 h 2090151"/>
                <a:gd name="connsiteX20" fmla="*/ 975984 w 1653913"/>
                <a:gd name="connsiteY20" fmla="*/ 2059650 h 2090151"/>
                <a:gd name="connsiteX21" fmla="*/ 930807 w 1653913"/>
                <a:gd name="connsiteY21" fmla="*/ 2087136 h 2090151"/>
                <a:gd name="connsiteX22" fmla="*/ 869848 w 1653913"/>
                <a:gd name="connsiteY22" fmla="*/ 2078700 h 2090151"/>
                <a:gd name="connsiteX23" fmla="*/ 898422 w 1653913"/>
                <a:gd name="connsiteY23" fmla="*/ 1991886 h 2090151"/>
                <a:gd name="connsiteX24" fmla="*/ 930807 w 1653913"/>
                <a:gd name="connsiteY24" fmla="*/ 1858536 h 2090151"/>
                <a:gd name="connsiteX25" fmla="*/ 909309 w 1653913"/>
                <a:gd name="connsiteY25" fmla="*/ 1739882 h 2090151"/>
                <a:gd name="connsiteX26" fmla="*/ 845082 w 1653913"/>
                <a:gd name="connsiteY26" fmla="*/ 1572786 h 2090151"/>
                <a:gd name="connsiteX27" fmla="*/ 692955 w 1653913"/>
                <a:gd name="connsiteY27" fmla="*/ 1371128 h 2090151"/>
                <a:gd name="connsiteX28" fmla="*/ 172890 w 1653913"/>
                <a:gd name="connsiteY28" fmla="*/ 746832 h 2090151"/>
                <a:gd name="connsiteX29" fmla="*/ 9604 w 1653913"/>
                <a:gd name="connsiteY29" fmla="*/ 354947 h 2090151"/>
                <a:gd name="connsiteX30" fmla="*/ 52059 w 1653913"/>
                <a:gd name="connsiteY30" fmla="*/ 50691 h 2090151"/>
                <a:gd name="connsiteX31" fmla="*/ 178061 w 1653913"/>
                <a:gd name="connsiteY31" fmla="*/ 13135 h 2090151"/>
                <a:gd name="connsiteX0" fmla="*/ 190731 w 1666583"/>
                <a:gd name="connsiteY0" fmla="*/ 7618 h 2084634"/>
                <a:gd name="connsiteX1" fmla="*/ 311834 w 1666583"/>
                <a:gd name="connsiteY1" fmla="*/ 181518 h 2084634"/>
                <a:gd name="connsiteX2" fmla="*/ 280537 w 1666583"/>
                <a:gd name="connsiteY2" fmla="*/ 254724 h 2084634"/>
                <a:gd name="connsiteX3" fmla="*/ 287886 w 1666583"/>
                <a:gd name="connsiteY3" fmla="*/ 345620 h 2084634"/>
                <a:gd name="connsiteX4" fmla="*/ 452532 w 1666583"/>
                <a:gd name="connsiteY4" fmla="*/ 642528 h 2084634"/>
                <a:gd name="connsiteX5" fmla="*/ 632962 w 1666583"/>
                <a:gd name="connsiteY5" fmla="*/ 830034 h 2084634"/>
                <a:gd name="connsiteX6" fmla="*/ 1062949 w 1666583"/>
                <a:gd name="connsiteY6" fmla="*/ 1171301 h 2084634"/>
                <a:gd name="connsiteX7" fmla="*/ 1337813 w 1666583"/>
                <a:gd name="connsiteY7" fmla="*/ 1217021 h 2084634"/>
                <a:gd name="connsiteX8" fmla="*/ 1444492 w 1666583"/>
                <a:gd name="connsiteY8" fmla="*/ 1142454 h 2084634"/>
                <a:gd name="connsiteX9" fmla="*/ 1524501 w 1666583"/>
                <a:gd name="connsiteY9" fmla="*/ 1111974 h 2084634"/>
                <a:gd name="connsiteX10" fmla="*/ 1612132 w 1666583"/>
                <a:gd name="connsiteY10" fmla="*/ 1045299 h 2084634"/>
                <a:gd name="connsiteX11" fmla="*/ 1666562 w 1666583"/>
                <a:gd name="connsiteY11" fmla="*/ 1048020 h 2084634"/>
                <a:gd name="connsiteX12" fmla="*/ 1606416 w 1666583"/>
                <a:gd name="connsiteY12" fmla="*/ 1136739 h 2084634"/>
                <a:gd name="connsiteX13" fmla="*/ 1574305 w 1666583"/>
                <a:gd name="connsiteY13" fmla="*/ 1246140 h 2084634"/>
                <a:gd name="connsiteX14" fmla="*/ 1474429 w 1666583"/>
                <a:gd name="connsiteY14" fmla="*/ 1473924 h 2084634"/>
                <a:gd name="connsiteX15" fmla="*/ 1468169 w 1666583"/>
                <a:gd name="connsiteY15" fmla="*/ 1558016 h 2084634"/>
                <a:gd name="connsiteX16" fmla="*/ 1415917 w 1666583"/>
                <a:gd name="connsiteY16" fmla="*/ 1593939 h 2084634"/>
                <a:gd name="connsiteX17" fmla="*/ 1338629 w 1666583"/>
                <a:gd name="connsiteY17" fmla="*/ 1679120 h 2084634"/>
                <a:gd name="connsiteX18" fmla="*/ 1089619 w 1666583"/>
                <a:gd name="connsiteY18" fmla="*/ 1971401 h 2084634"/>
                <a:gd name="connsiteX19" fmla="*/ 1067302 w 1666583"/>
                <a:gd name="connsiteY19" fmla="*/ 2053044 h 2084634"/>
                <a:gd name="connsiteX20" fmla="*/ 988654 w 1666583"/>
                <a:gd name="connsiteY20" fmla="*/ 2054133 h 2084634"/>
                <a:gd name="connsiteX21" fmla="*/ 943477 w 1666583"/>
                <a:gd name="connsiteY21" fmla="*/ 2081619 h 2084634"/>
                <a:gd name="connsiteX22" fmla="*/ 882518 w 1666583"/>
                <a:gd name="connsiteY22" fmla="*/ 2073183 h 2084634"/>
                <a:gd name="connsiteX23" fmla="*/ 911092 w 1666583"/>
                <a:gd name="connsiteY23" fmla="*/ 1986369 h 2084634"/>
                <a:gd name="connsiteX24" fmla="*/ 943477 w 1666583"/>
                <a:gd name="connsiteY24" fmla="*/ 1853019 h 2084634"/>
                <a:gd name="connsiteX25" fmla="*/ 921979 w 1666583"/>
                <a:gd name="connsiteY25" fmla="*/ 1734365 h 2084634"/>
                <a:gd name="connsiteX26" fmla="*/ 857752 w 1666583"/>
                <a:gd name="connsiteY26" fmla="*/ 1567269 h 2084634"/>
                <a:gd name="connsiteX27" fmla="*/ 705625 w 1666583"/>
                <a:gd name="connsiteY27" fmla="*/ 1365611 h 2084634"/>
                <a:gd name="connsiteX28" fmla="*/ 185560 w 1666583"/>
                <a:gd name="connsiteY28" fmla="*/ 741315 h 2084634"/>
                <a:gd name="connsiteX29" fmla="*/ 22274 w 1666583"/>
                <a:gd name="connsiteY29" fmla="*/ 349430 h 2084634"/>
                <a:gd name="connsiteX30" fmla="*/ 4312 w 1666583"/>
                <a:gd name="connsiteY30" fmla="*/ 172809 h 2084634"/>
                <a:gd name="connsiteX31" fmla="*/ 64729 w 1666583"/>
                <a:gd name="connsiteY31" fmla="*/ 45174 h 2084634"/>
                <a:gd name="connsiteX32" fmla="*/ 190731 w 1666583"/>
                <a:gd name="connsiteY32" fmla="*/ 7618 h 2084634"/>
                <a:gd name="connsiteX0" fmla="*/ 194646 w 1670498"/>
                <a:gd name="connsiteY0" fmla="*/ 7618 h 2084634"/>
                <a:gd name="connsiteX1" fmla="*/ 315749 w 1670498"/>
                <a:gd name="connsiteY1" fmla="*/ 181518 h 2084634"/>
                <a:gd name="connsiteX2" fmla="*/ 284452 w 1670498"/>
                <a:gd name="connsiteY2" fmla="*/ 254724 h 2084634"/>
                <a:gd name="connsiteX3" fmla="*/ 291801 w 1670498"/>
                <a:gd name="connsiteY3" fmla="*/ 345620 h 2084634"/>
                <a:gd name="connsiteX4" fmla="*/ 456447 w 1670498"/>
                <a:gd name="connsiteY4" fmla="*/ 642528 h 2084634"/>
                <a:gd name="connsiteX5" fmla="*/ 636877 w 1670498"/>
                <a:gd name="connsiteY5" fmla="*/ 830034 h 2084634"/>
                <a:gd name="connsiteX6" fmla="*/ 1066864 w 1670498"/>
                <a:gd name="connsiteY6" fmla="*/ 1171301 h 2084634"/>
                <a:gd name="connsiteX7" fmla="*/ 1341728 w 1670498"/>
                <a:gd name="connsiteY7" fmla="*/ 1217021 h 2084634"/>
                <a:gd name="connsiteX8" fmla="*/ 1448407 w 1670498"/>
                <a:gd name="connsiteY8" fmla="*/ 1142454 h 2084634"/>
                <a:gd name="connsiteX9" fmla="*/ 1528416 w 1670498"/>
                <a:gd name="connsiteY9" fmla="*/ 1111974 h 2084634"/>
                <a:gd name="connsiteX10" fmla="*/ 1616047 w 1670498"/>
                <a:gd name="connsiteY10" fmla="*/ 1045299 h 2084634"/>
                <a:gd name="connsiteX11" fmla="*/ 1670477 w 1670498"/>
                <a:gd name="connsiteY11" fmla="*/ 1048020 h 2084634"/>
                <a:gd name="connsiteX12" fmla="*/ 1610331 w 1670498"/>
                <a:gd name="connsiteY12" fmla="*/ 1136739 h 2084634"/>
                <a:gd name="connsiteX13" fmla="*/ 1578220 w 1670498"/>
                <a:gd name="connsiteY13" fmla="*/ 1246140 h 2084634"/>
                <a:gd name="connsiteX14" fmla="*/ 1478344 w 1670498"/>
                <a:gd name="connsiteY14" fmla="*/ 1473924 h 2084634"/>
                <a:gd name="connsiteX15" fmla="*/ 1472084 w 1670498"/>
                <a:gd name="connsiteY15" fmla="*/ 1558016 h 2084634"/>
                <a:gd name="connsiteX16" fmla="*/ 1419832 w 1670498"/>
                <a:gd name="connsiteY16" fmla="*/ 1593939 h 2084634"/>
                <a:gd name="connsiteX17" fmla="*/ 1342544 w 1670498"/>
                <a:gd name="connsiteY17" fmla="*/ 1679120 h 2084634"/>
                <a:gd name="connsiteX18" fmla="*/ 1093534 w 1670498"/>
                <a:gd name="connsiteY18" fmla="*/ 1971401 h 2084634"/>
                <a:gd name="connsiteX19" fmla="*/ 1071217 w 1670498"/>
                <a:gd name="connsiteY19" fmla="*/ 2053044 h 2084634"/>
                <a:gd name="connsiteX20" fmla="*/ 992569 w 1670498"/>
                <a:gd name="connsiteY20" fmla="*/ 2054133 h 2084634"/>
                <a:gd name="connsiteX21" fmla="*/ 947392 w 1670498"/>
                <a:gd name="connsiteY21" fmla="*/ 2081619 h 2084634"/>
                <a:gd name="connsiteX22" fmla="*/ 886433 w 1670498"/>
                <a:gd name="connsiteY22" fmla="*/ 2073183 h 2084634"/>
                <a:gd name="connsiteX23" fmla="*/ 915007 w 1670498"/>
                <a:gd name="connsiteY23" fmla="*/ 1986369 h 2084634"/>
                <a:gd name="connsiteX24" fmla="*/ 947392 w 1670498"/>
                <a:gd name="connsiteY24" fmla="*/ 1853019 h 2084634"/>
                <a:gd name="connsiteX25" fmla="*/ 925894 w 1670498"/>
                <a:gd name="connsiteY25" fmla="*/ 1734365 h 2084634"/>
                <a:gd name="connsiteX26" fmla="*/ 861667 w 1670498"/>
                <a:gd name="connsiteY26" fmla="*/ 1567269 h 2084634"/>
                <a:gd name="connsiteX27" fmla="*/ 709540 w 1670498"/>
                <a:gd name="connsiteY27" fmla="*/ 1365611 h 2084634"/>
                <a:gd name="connsiteX28" fmla="*/ 189475 w 1670498"/>
                <a:gd name="connsiteY28" fmla="*/ 741315 h 2084634"/>
                <a:gd name="connsiteX29" fmla="*/ 16664 w 1670498"/>
                <a:gd name="connsiteY29" fmla="*/ 358955 h 2084634"/>
                <a:gd name="connsiteX30" fmla="*/ 8227 w 1670498"/>
                <a:gd name="connsiteY30" fmla="*/ 172809 h 2084634"/>
                <a:gd name="connsiteX31" fmla="*/ 68644 w 1670498"/>
                <a:gd name="connsiteY31" fmla="*/ 45174 h 2084634"/>
                <a:gd name="connsiteX32" fmla="*/ 194646 w 1670498"/>
                <a:gd name="connsiteY32" fmla="*/ 7618 h 2084634"/>
                <a:gd name="connsiteX0" fmla="*/ 194646 w 1670498"/>
                <a:gd name="connsiteY0" fmla="*/ 15366 h 2092382"/>
                <a:gd name="connsiteX1" fmla="*/ 315749 w 1670498"/>
                <a:gd name="connsiteY1" fmla="*/ 189266 h 2092382"/>
                <a:gd name="connsiteX2" fmla="*/ 284452 w 1670498"/>
                <a:gd name="connsiteY2" fmla="*/ 262472 h 2092382"/>
                <a:gd name="connsiteX3" fmla="*/ 291801 w 1670498"/>
                <a:gd name="connsiteY3" fmla="*/ 353368 h 2092382"/>
                <a:gd name="connsiteX4" fmla="*/ 456447 w 1670498"/>
                <a:gd name="connsiteY4" fmla="*/ 650276 h 2092382"/>
                <a:gd name="connsiteX5" fmla="*/ 636877 w 1670498"/>
                <a:gd name="connsiteY5" fmla="*/ 837782 h 2092382"/>
                <a:gd name="connsiteX6" fmla="*/ 1066864 w 1670498"/>
                <a:gd name="connsiteY6" fmla="*/ 1179049 h 2092382"/>
                <a:gd name="connsiteX7" fmla="*/ 1341728 w 1670498"/>
                <a:gd name="connsiteY7" fmla="*/ 1224769 h 2092382"/>
                <a:gd name="connsiteX8" fmla="*/ 1448407 w 1670498"/>
                <a:gd name="connsiteY8" fmla="*/ 1150202 h 2092382"/>
                <a:gd name="connsiteX9" fmla="*/ 1528416 w 1670498"/>
                <a:gd name="connsiteY9" fmla="*/ 1119722 h 2092382"/>
                <a:gd name="connsiteX10" fmla="*/ 1616047 w 1670498"/>
                <a:gd name="connsiteY10" fmla="*/ 1053047 h 2092382"/>
                <a:gd name="connsiteX11" fmla="*/ 1670477 w 1670498"/>
                <a:gd name="connsiteY11" fmla="*/ 1055768 h 2092382"/>
                <a:gd name="connsiteX12" fmla="*/ 1610331 w 1670498"/>
                <a:gd name="connsiteY12" fmla="*/ 1144487 h 2092382"/>
                <a:gd name="connsiteX13" fmla="*/ 1578220 w 1670498"/>
                <a:gd name="connsiteY13" fmla="*/ 1253888 h 2092382"/>
                <a:gd name="connsiteX14" fmla="*/ 1478344 w 1670498"/>
                <a:gd name="connsiteY14" fmla="*/ 1481672 h 2092382"/>
                <a:gd name="connsiteX15" fmla="*/ 1472084 w 1670498"/>
                <a:gd name="connsiteY15" fmla="*/ 1565764 h 2092382"/>
                <a:gd name="connsiteX16" fmla="*/ 1419832 w 1670498"/>
                <a:gd name="connsiteY16" fmla="*/ 1601687 h 2092382"/>
                <a:gd name="connsiteX17" fmla="*/ 1342544 w 1670498"/>
                <a:gd name="connsiteY17" fmla="*/ 1686868 h 2092382"/>
                <a:gd name="connsiteX18" fmla="*/ 1093534 w 1670498"/>
                <a:gd name="connsiteY18" fmla="*/ 1979149 h 2092382"/>
                <a:gd name="connsiteX19" fmla="*/ 1071217 w 1670498"/>
                <a:gd name="connsiteY19" fmla="*/ 2060792 h 2092382"/>
                <a:gd name="connsiteX20" fmla="*/ 992569 w 1670498"/>
                <a:gd name="connsiteY20" fmla="*/ 2061881 h 2092382"/>
                <a:gd name="connsiteX21" fmla="*/ 947392 w 1670498"/>
                <a:gd name="connsiteY21" fmla="*/ 2089367 h 2092382"/>
                <a:gd name="connsiteX22" fmla="*/ 886433 w 1670498"/>
                <a:gd name="connsiteY22" fmla="*/ 2080931 h 2092382"/>
                <a:gd name="connsiteX23" fmla="*/ 915007 w 1670498"/>
                <a:gd name="connsiteY23" fmla="*/ 1994117 h 2092382"/>
                <a:gd name="connsiteX24" fmla="*/ 947392 w 1670498"/>
                <a:gd name="connsiteY24" fmla="*/ 1860767 h 2092382"/>
                <a:gd name="connsiteX25" fmla="*/ 925894 w 1670498"/>
                <a:gd name="connsiteY25" fmla="*/ 1742113 h 2092382"/>
                <a:gd name="connsiteX26" fmla="*/ 861667 w 1670498"/>
                <a:gd name="connsiteY26" fmla="*/ 1575017 h 2092382"/>
                <a:gd name="connsiteX27" fmla="*/ 709540 w 1670498"/>
                <a:gd name="connsiteY27" fmla="*/ 1373359 h 2092382"/>
                <a:gd name="connsiteX28" fmla="*/ 189475 w 1670498"/>
                <a:gd name="connsiteY28" fmla="*/ 749063 h 2092382"/>
                <a:gd name="connsiteX29" fmla="*/ 16664 w 1670498"/>
                <a:gd name="connsiteY29" fmla="*/ 366703 h 2092382"/>
                <a:gd name="connsiteX30" fmla="*/ 8227 w 1670498"/>
                <a:gd name="connsiteY30" fmla="*/ 180557 h 2092382"/>
                <a:gd name="connsiteX31" fmla="*/ 68644 w 1670498"/>
                <a:gd name="connsiteY31" fmla="*/ 52922 h 2092382"/>
                <a:gd name="connsiteX32" fmla="*/ 111097 w 1670498"/>
                <a:gd name="connsiteY32" fmla="*/ 12916 h 2092382"/>
                <a:gd name="connsiteX33" fmla="*/ 194646 w 1670498"/>
                <a:gd name="connsiteY33" fmla="*/ 15366 h 20923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284452 w 1670498"/>
                <a:gd name="connsiteY2" fmla="*/ 261372 h 2091282"/>
                <a:gd name="connsiteX3" fmla="*/ 291801 w 1670498"/>
                <a:gd name="connsiteY3" fmla="*/ 352268 h 2091282"/>
                <a:gd name="connsiteX4" fmla="*/ 456447 w 1670498"/>
                <a:gd name="connsiteY4" fmla="*/ 649176 h 2091282"/>
                <a:gd name="connsiteX5" fmla="*/ 636877 w 1670498"/>
                <a:gd name="connsiteY5" fmla="*/ 836682 h 2091282"/>
                <a:gd name="connsiteX6" fmla="*/ 1066864 w 1670498"/>
                <a:gd name="connsiteY6" fmla="*/ 1177949 h 2091282"/>
                <a:gd name="connsiteX7" fmla="*/ 1341728 w 1670498"/>
                <a:gd name="connsiteY7" fmla="*/ 1223669 h 2091282"/>
                <a:gd name="connsiteX8" fmla="*/ 1448407 w 1670498"/>
                <a:gd name="connsiteY8" fmla="*/ 1149102 h 2091282"/>
                <a:gd name="connsiteX9" fmla="*/ 1528416 w 1670498"/>
                <a:gd name="connsiteY9" fmla="*/ 1118622 h 2091282"/>
                <a:gd name="connsiteX10" fmla="*/ 1616047 w 1670498"/>
                <a:gd name="connsiteY10" fmla="*/ 1051947 h 2091282"/>
                <a:gd name="connsiteX11" fmla="*/ 1670477 w 1670498"/>
                <a:gd name="connsiteY11" fmla="*/ 1054668 h 2091282"/>
                <a:gd name="connsiteX12" fmla="*/ 1610331 w 1670498"/>
                <a:gd name="connsiteY12" fmla="*/ 1143387 h 2091282"/>
                <a:gd name="connsiteX13" fmla="*/ 1578220 w 1670498"/>
                <a:gd name="connsiteY13" fmla="*/ 1252788 h 2091282"/>
                <a:gd name="connsiteX14" fmla="*/ 1478344 w 1670498"/>
                <a:gd name="connsiteY14" fmla="*/ 1480572 h 2091282"/>
                <a:gd name="connsiteX15" fmla="*/ 1472084 w 1670498"/>
                <a:gd name="connsiteY15" fmla="*/ 1564664 h 2091282"/>
                <a:gd name="connsiteX16" fmla="*/ 1419832 w 1670498"/>
                <a:gd name="connsiteY16" fmla="*/ 1600587 h 2091282"/>
                <a:gd name="connsiteX17" fmla="*/ 1342544 w 1670498"/>
                <a:gd name="connsiteY17" fmla="*/ 1685768 h 2091282"/>
                <a:gd name="connsiteX18" fmla="*/ 1093534 w 1670498"/>
                <a:gd name="connsiteY18" fmla="*/ 1978049 h 2091282"/>
                <a:gd name="connsiteX19" fmla="*/ 1071217 w 1670498"/>
                <a:gd name="connsiteY19" fmla="*/ 2059692 h 2091282"/>
                <a:gd name="connsiteX20" fmla="*/ 992569 w 1670498"/>
                <a:gd name="connsiteY20" fmla="*/ 2060781 h 2091282"/>
                <a:gd name="connsiteX21" fmla="*/ 947392 w 1670498"/>
                <a:gd name="connsiteY21" fmla="*/ 2088267 h 2091282"/>
                <a:gd name="connsiteX22" fmla="*/ 886433 w 1670498"/>
                <a:gd name="connsiteY22" fmla="*/ 2079831 h 2091282"/>
                <a:gd name="connsiteX23" fmla="*/ 915007 w 1670498"/>
                <a:gd name="connsiteY23" fmla="*/ 1993017 h 2091282"/>
                <a:gd name="connsiteX24" fmla="*/ 947392 w 1670498"/>
                <a:gd name="connsiteY24" fmla="*/ 1859667 h 2091282"/>
                <a:gd name="connsiteX25" fmla="*/ 925894 w 1670498"/>
                <a:gd name="connsiteY25" fmla="*/ 1741013 h 2091282"/>
                <a:gd name="connsiteX26" fmla="*/ 861667 w 1670498"/>
                <a:gd name="connsiteY26" fmla="*/ 1573917 h 2091282"/>
                <a:gd name="connsiteX27" fmla="*/ 709540 w 1670498"/>
                <a:gd name="connsiteY27" fmla="*/ 1372259 h 2091282"/>
                <a:gd name="connsiteX28" fmla="*/ 189475 w 1670498"/>
                <a:gd name="connsiteY28" fmla="*/ 747963 h 2091282"/>
                <a:gd name="connsiteX29" fmla="*/ 16664 w 1670498"/>
                <a:gd name="connsiteY29" fmla="*/ 365603 h 2091282"/>
                <a:gd name="connsiteX30" fmla="*/ 8227 w 1670498"/>
                <a:gd name="connsiteY30" fmla="*/ 179457 h 2091282"/>
                <a:gd name="connsiteX31" fmla="*/ 68644 w 1670498"/>
                <a:gd name="connsiteY31" fmla="*/ 51822 h 2091282"/>
                <a:gd name="connsiteX32" fmla="*/ 111097 w 1670498"/>
                <a:gd name="connsiteY32" fmla="*/ 11816 h 2091282"/>
                <a:gd name="connsiteX33" fmla="*/ 194646 w 1670498"/>
                <a:gd name="connsiteY33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288262 w 1670498"/>
                <a:gd name="connsiteY2" fmla="*/ 261372 h 2091282"/>
                <a:gd name="connsiteX3" fmla="*/ 291801 w 1670498"/>
                <a:gd name="connsiteY3" fmla="*/ 352268 h 2091282"/>
                <a:gd name="connsiteX4" fmla="*/ 456447 w 1670498"/>
                <a:gd name="connsiteY4" fmla="*/ 649176 h 2091282"/>
                <a:gd name="connsiteX5" fmla="*/ 636877 w 1670498"/>
                <a:gd name="connsiteY5" fmla="*/ 836682 h 2091282"/>
                <a:gd name="connsiteX6" fmla="*/ 1066864 w 1670498"/>
                <a:gd name="connsiteY6" fmla="*/ 1177949 h 2091282"/>
                <a:gd name="connsiteX7" fmla="*/ 1341728 w 1670498"/>
                <a:gd name="connsiteY7" fmla="*/ 1223669 h 2091282"/>
                <a:gd name="connsiteX8" fmla="*/ 1448407 w 1670498"/>
                <a:gd name="connsiteY8" fmla="*/ 1149102 h 2091282"/>
                <a:gd name="connsiteX9" fmla="*/ 1528416 w 1670498"/>
                <a:gd name="connsiteY9" fmla="*/ 1118622 h 2091282"/>
                <a:gd name="connsiteX10" fmla="*/ 1616047 w 1670498"/>
                <a:gd name="connsiteY10" fmla="*/ 1051947 h 2091282"/>
                <a:gd name="connsiteX11" fmla="*/ 1670477 w 1670498"/>
                <a:gd name="connsiteY11" fmla="*/ 1054668 h 2091282"/>
                <a:gd name="connsiteX12" fmla="*/ 1610331 w 1670498"/>
                <a:gd name="connsiteY12" fmla="*/ 1143387 h 2091282"/>
                <a:gd name="connsiteX13" fmla="*/ 1578220 w 1670498"/>
                <a:gd name="connsiteY13" fmla="*/ 1252788 h 2091282"/>
                <a:gd name="connsiteX14" fmla="*/ 1478344 w 1670498"/>
                <a:gd name="connsiteY14" fmla="*/ 1480572 h 2091282"/>
                <a:gd name="connsiteX15" fmla="*/ 1472084 w 1670498"/>
                <a:gd name="connsiteY15" fmla="*/ 1564664 h 2091282"/>
                <a:gd name="connsiteX16" fmla="*/ 1419832 w 1670498"/>
                <a:gd name="connsiteY16" fmla="*/ 1600587 h 2091282"/>
                <a:gd name="connsiteX17" fmla="*/ 1342544 w 1670498"/>
                <a:gd name="connsiteY17" fmla="*/ 1685768 h 2091282"/>
                <a:gd name="connsiteX18" fmla="*/ 1093534 w 1670498"/>
                <a:gd name="connsiteY18" fmla="*/ 1978049 h 2091282"/>
                <a:gd name="connsiteX19" fmla="*/ 1071217 w 1670498"/>
                <a:gd name="connsiteY19" fmla="*/ 2059692 h 2091282"/>
                <a:gd name="connsiteX20" fmla="*/ 992569 w 1670498"/>
                <a:gd name="connsiteY20" fmla="*/ 2060781 h 2091282"/>
                <a:gd name="connsiteX21" fmla="*/ 947392 w 1670498"/>
                <a:gd name="connsiteY21" fmla="*/ 2088267 h 2091282"/>
                <a:gd name="connsiteX22" fmla="*/ 886433 w 1670498"/>
                <a:gd name="connsiteY22" fmla="*/ 2079831 h 2091282"/>
                <a:gd name="connsiteX23" fmla="*/ 915007 w 1670498"/>
                <a:gd name="connsiteY23" fmla="*/ 1993017 h 2091282"/>
                <a:gd name="connsiteX24" fmla="*/ 947392 w 1670498"/>
                <a:gd name="connsiteY24" fmla="*/ 1859667 h 2091282"/>
                <a:gd name="connsiteX25" fmla="*/ 925894 w 1670498"/>
                <a:gd name="connsiteY25" fmla="*/ 1741013 h 2091282"/>
                <a:gd name="connsiteX26" fmla="*/ 861667 w 1670498"/>
                <a:gd name="connsiteY26" fmla="*/ 1573917 h 2091282"/>
                <a:gd name="connsiteX27" fmla="*/ 709540 w 1670498"/>
                <a:gd name="connsiteY27" fmla="*/ 1372259 h 2091282"/>
                <a:gd name="connsiteX28" fmla="*/ 189475 w 1670498"/>
                <a:gd name="connsiteY28" fmla="*/ 747963 h 2091282"/>
                <a:gd name="connsiteX29" fmla="*/ 16664 w 1670498"/>
                <a:gd name="connsiteY29" fmla="*/ 365603 h 2091282"/>
                <a:gd name="connsiteX30" fmla="*/ 8227 w 1670498"/>
                <a:gd name="connsiteY30" fmla="*/ 179457 h 2091282"/>
                <a:gd name="connsiteX31" fmla="*/ 68644 w 1670498"/>
                <a:gd name="connsiteY31" fmla="*/ 51822 h 2091282"/>
                <a:gd name="connsiteX32" fmla="*/ 111097 w 1670498"/>
                <a:gd name="connsiteY32" fmla="*/ 11816 h 2091282"/>
                <a:gd name="connsiteX33" fmla="*/ 194646 w 1670498"/>
                <a:gd name="connsiteY33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314932 w 1670498"/>
                <a:gd name="connsiteY2" fmla="*/ 236606 h 2091282"/>
                <a:gd name="connsiteX3" fmla="*/ 288262 w 1670498"/>
                <a:gd name="connsiteY3" fmla="*/ 261372 h 2091282"/>
                <a:gd name="connsiteX4" fmla="*/ 291801 w 1670498"/>
                <a:gd name="connsiteY4" fmla="*/ 352268 h 2091282"/>
                <a:gd name="connsiteX5" fmla="*/ 456447 w 1670498"/>
                <a:gd name="connsiteY5" fmla="*/ 649176 h 2091282"/>
                <a:gd name="connsiteX6" fmla="*/ 636877 w 1670498"/>
                <a:gd name="connsiteY6" fmla="*/ 836682 h 2091282"/>
                <a:gd name="connsiteX7" fmla="*/ 1066864 w 1670498"/>
                <a:gd name="connsiteY7" fmla="*/ 1177949 h 2091282"/>
                <a:gd name="connsiteX8" fmla="*/ 1341728 w 1670498"/>
                <a:gd name="connsiteY8" fmla="*/ 1223669 h 2091282"/>
                <a:gd name="connsiteX9" fmla="*/ 1448407 w 1670498"/>
                <a:gd name="connsiteY9" fmla="*/ 1149102 h 2091282"/>
                <a:gd name="connsiteX10" fmla="*/ 1528416 w 1670498"/>
                <a:gd name="connsiteY10" fmla="*/ 1118622 h 2091282"/>
                <a:gd name="connsiteX11" fmla="*/ 1616047 w 1670498"/>
                <a:gd name="connsiteY11" fmla="*/ 1051947 h 2091282"/>
                <a:gd name="connsiteX12" fmla="*/ 1670477 w 1670498"/>
                <a:gd name="connsiteY12" fmla="*/ 1054668 h 2091282"/>
                <a:gd name="connsiteX13" fmla="*/ 1610331 w 1670498"/>
                <a:gd name="connsiteY13" fmla="*/ 1143387 h 2091282"/>
                <a:gd name="connsiteX14" fmla="*/ 1578220 w 1670498"/>
                <a:gd name="connsiteY14" fmla="*/ 1252788 h 2091282"/>
                <a:gd name="connsiteX15" fmla="*/ 1478344 w 1670498"/>
                <a:gd name="connsiteY15" fmla="*/ 1480572 h 2091282"/>
                <a:gd name="connsiteX16" fmla="*/ 1472084 w 1670498"/>
                <a:gd name="connsiteY16" fmla="*/ 1564664 h 2091282"/>
                <a:gd name="connsiteX17" fmla="*/ 1419832 w 1670498"/>
                <a:gd name="connsiteY17" fmla="*/ 1600587 h 2091282"/>
                <a:gd name="connsiteX18" fmla="*/ 1342544 w 1670498"/>
                <a:gd name="connsiteY18" fmla="*/ 1685768 h 2091282"/>
                <a:gd name="connsiteX19" fmla="*/ 1093534 w 1670498"/>
                <a:gd name="connsiteY19" fmla="*/ 1978049 h 2091282"/>
                <a:gd name="connsiteX20" fmla="*/ 1071217 w 1670498"/>
                <a:gd name="connsiteY20" fmla="*/ 2059692 h 2091282"/>
                <a:gd name="connsiteX21" fmla="*/ 992569 w 1670498"/>
                <a:gd name="connsiteY21" fmla="*/ 2060781 h 2091282"/>
                <a:gd name="connsiteX22" fmla="*/ 947392 w 1670498"/>
                <a:gd name="connsiteY22" fmla="*/ 2088267 h 2091282"/>
                <a:gd name="connsiteX23" fmla="*/ 886433 w 1670498"/>
                <a:gd name="connsiteY23" fmla="*/ 2079831 h 2091282"/>
                <a:gd name="connsiteX24" fmla="*/ 915007 w 1670498"/>
                <a:gd name="connsiteY24" fmla="*/ 1993017 h 2091282"/>
                <a:gd name="connsiteX25" fmla="*/ 947392 w 1670498"/>
                <a:gd name="connsiteY25" fmla="*/ 1859667 h 2091282"/>
                <a:gd name="connsiteX26" fmla="*/ 925894 w 1670498"/>
                <a:gd name="connsiteY26" fmla="*/ 1741013 h 2091282"/>
                <a:gd name="connsiteX27" fmla="*/ 861667 w 1670498"/>
                <a:gd name="connsiteY27" fmla="*/ 1573917 h 2091282"/>
                <a:gd name="connsiteX28" fmla="*/ 709540 w 1670498"/>
                <a:gd name="connsiteY28" fmla="*/ 1372259 h 2091282"/>
                <a:gd name="connsiteX29" fmla="*/ 189475 w 1670498"/>
                <a:gd name="connsiteY29" fmla="*/ 747963 h 2091282"/>
                <a:gd name="connsiteX30" fmla="*/ 16664 w 1670498"/>
                <a:gd name="connsiteY30" fmla="*/ 365603 h 2091282"/>
                <a:gd name="connsiteX31" fmla="*/ 8227 w 1670498"/>
                <a:gd name="connsiteY31" fmla="*/ 179457 h 2091282"/>
                <a:gd name="connsiteX32" fmla="*/ 68644 w 1670498"/>
                <a:gd name="connsiteY32" fmla="*/ 51822 h 2091282"/>
                <a:gd name="connsiteX33" fmla="*/ 111097 w 1670498"/>
                <a:gd name="connsiteY33" fmla="*/ 11816 h 2091282"/>
                <a:gd name="connsiteX34" fmla="*/ 194646 w 1670498"/>
                <a:gd name="connsiteY34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314932 w 1670498"/>
                <a:gd name="connsiteY2" fmla="*/ 236606 h 2091282"/>
                <a:gd name="connsiteX3" fmla="*/ 288262 w 1670498"/>
                <a:gd name="connsiteY3" fmla="*/ 261372 h 2091282"/>
                <a:gd name="connsiteX4" fmla="*/ 291801 w 1670498"/>
                <a:gd name="connsiteY4" fmla="*/ 352268 h 2091282"/>
                <a:gd name="connsiteX5" fmla="*/ 456447 w 1670498"/>
                <a:gd name="connsiteY5" fmla="*/ 649176 h 2091282"/>
                <a:gd name="connsiteX6" fmla="*/ 636877 w 1670498"/>
                <a:gd name="connsiteY6" fmla="*/ 836682 h 2091282"/>
                <a:gd name="connsiteX7" fmla="*/ 1066864 w 1670498"/>
                <a:gd name="connsiteY7" fmla="*/ 1177949 h 2091282"/>
                <a:gd name="connsiteX8" fmla="*/ 1341728 w 1670498"/>
                <a:gd name="connsiteY8" fmla="*/ 1223669 h 2091282"/>
                <a:gd name="connsiteX9" fmla="*/ 1381732 w 1670498"/>
                <a:gd name="connsiteY9" fmla="*/ 1202441 h 2091282"/>
                <a:gd name="connsiteX10" fmla="*/ 1448407 w 1670498"/>
                <a:gd name="connsiteY10" fmla="*/ 1149102 h 2091282"/>
                <a:gd name="connsiteX11" fmla="*/ 1528416 w 1670498"/>
                <a:gd name="connsiteY11" fmla="*/ 1118622 h 2091282"/>
                <a:gd name="connsiteX12" fmla="*/ 1616047 w 1670498"/>
                <a:gd name="connsiteY12" fmla="*/ 1051947 h 2091282"/>
                <a:gd name="connsiteX13" fmla="*/ 1670477 w 1670498"/>
                <a:gd name="connsiteY13" fmla="*/ 1054668 h 2091282"/>
                <a:gd name="connsiteX14" fmla="*/ 1610331 w 1670498"/>
                <a:gd name="connsiteY14" fmla="*/ 1143387 h 2091282"/>
                <a:gd name="connsiteX15" fmla="*/ 1578220 w 1670498"/>
                <a:gd name="connsiteY15" fmla="*/ 1252788 h 2091282"/>
                <a:gd name="connsiteX16" fmla="*/ 1478344 w 1670498"/>
                <a:gd name="connsiteY16" fmla="*/ 1480572 h 2091282"/>
                <a:gd name="connsiteX17" fmla="*/ 1472084 w 1670498"/>
                <a:gd name="connsiteY17" fmla="*/ 1564664 h 2091282"/>
                <a:gd name="connsiteX18" fmla="*/ 1419832 w 1670498"/>
                <a:gd name="connsiteY18" fmla="*/ 1600587 h 2091282"/>
                <a:gd name="connsiteX19" fmla="*/ 1342544 w 1670498"/>
                <a:gd name="connsiteY19" fmla="*/ 1685768 h 2091282"/>
                <a:gd name="connsiteX20" fmla="*/ 1093534 w 1670498"/>
                <a:gd name="connsiteY20" fmla="*/ 1978049 h 2091282"/>
                <a:gd name="connsiteX21" fmla="*/ 1071217 w 1670498"/>
                <a:gd name="connsiteY21" fmla="*/ 2059692 h 2091282"/>
                <a:gd name="connsiteX22" fmla="*/ 992569 w 1670498"/>
                <a:gd name="connsiteY22" fmla="*/ 2060781 h 2091282"/>
                <a:gd name="connsiteX23" fmla="*/ 947392 w 1670498"/>
                <a:gd name="connsiteY23" fmla="*/ 2088267 h 2091282"/>
                <a:gd name="connsiteX24" fmla="*/ 886433 w 1670498"/>
                <a:gd name="connsiteY24" fmla="*/ 2079831 h 2091282"/>
                <a:gd name="connsiteX25" fmla="*/ 915007 w 1670498"/>
                <a:gd name="connsiteY25" fmla="*/ 1993017 h 2091282"/>
                <a:gd name="connsiteX26" fmla="*/ 947392 w 1670498"/>
                <a:gd name="connsiteY26" fmla="*/ 1859667 h 2091282"/>
                <a:gd name="connsiteX27" fmla="*/ 925894 w 1670498"/>
                <a:gd name="connsiteY27" fmla="*/ 1741013 h 2091282"/>
                <a:gd name="connsiteX28" fmla="*/ 861667 w 1670498"/>
                <a:gd name="connsiteY28" fmla="*/ 1573917 h 2091282"/>
                <a:gd name="connsiteX29" fmla="*/ 709540 w 1670498"/>
                <a:gd name="connsiteY29" fmla="*/ 1372259 h 2091282"/>
                <a:gd name="connsiteX30" fmla="*/ 189475 w 1670498"/>
                <a:gd name="connsiteY30" fmla="*/ 747963 h 2091282"/>
                <a:gd name="connsiteX31" fmla="*/ 16664 w 1670498"/>
                <a:gd name="connsiteY31" fmla="*/ 365603 h 2091282"/>
                <a:gd name="connsiteX32" fmla="*/ 8227 w 1670498"/>
                <a:gd name="connsiteY32" fmla="*/ 179457 h 2091282"/>
                <a:gd name="connsiteX33" fmla="*/ 68644 w 1670498"/>
                <a:gd name="connsiteY33" fmla="*/ 51822 h 2091282"/>
                <a:gd name="connsiteX34" fmla="*/ 111097 w 1670498"/>
                <a:gd name="connsiteY34" fmla="*/ 11816 h 2091282"/>
                <a:gd name="connsiteX35" fmla="*/ 194646 w 1670498"/>
                <a:gd name="connsiteY35" fmla="*/ 14266 h 209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70498" h="2091282">
                  <a:moveTo>
                    <a:pt x="194646" y="14266"/>
                  </a:moveTo>
                  <a:cubicBezTo>
                    <a:pt x="228755" y="41118"/>
                    <a:pt x="295701" y="135869"/>
                    <a:pt x="315749" y="172926"/>
                  </a:cubicBezTo>
                  <a:cubicBezTo>
                    <a:pt x="335797" y="209983"/>
                    <a:pt x="319513" y="221865"/>
                    <a:pt x="314932" y="236606"/>
                  </a:cubicBezTo>
                  <a:cubicBezTo>
                    <a:pt x="310351" y="251347"/>
                    <a:pt x="290212" y="240508"/>
                    <a:pt x="288262" y="261372"/>
                  </a:cubicBezTo>
                  <a:cubicBezTo>
                    <a:pt x="286312" y="282236"/>
                    <a:pt x="263770" y="287634"/>
                    <a:pt x="291801" y="352268"/>
                  </a:cubicBezTo>
                  <a:cubicBezTo>
                    <a:pt x="319832" y="416902"/>
                    <a:pt x="398934" y="568440"/>
                    <a:pt x="456447" y="649176"/>
                  </a:cubicBezTo>
                  <a:cubicBezTo>
                    <a:pt x="513960" y="729912"/>
                    <a:pt x="564668" y="748236"/>
                    <a:pt x="636877" y="836682"/>
                  </a:cubicBezTo>
                  <a:cubicBezTo>
                    <a:pt x="770046" y="959418"/>
                    <a:pt x="949389" y="1113451"/>
                    <a:pt x="1066864" y="1177949"/>
                  </a:cubicBezTo>
                  <a:cubicBezTo>
                    <a:pt x="1184339" y="1242447"/>
                    <a:pt x="1289250" y="1219587"/>
                    <a:pt x="1341728" y="1223669"/>
                  </a:cubicBezTo>
                  <a:cubicBezTo>
                    <a:pt x="1394206" y="1227751"/>
                    <a:pt x="1363952" y="1214869"/>
                    <a:pt x="1381732" y="1202441"/>
                  </a:cubicBezTo>
                  <a:cubicBezTo>
                    <a:pt x="1399512" y="1190013"/>
                    <a:pt x="1425865" y="1163072"/>
                    <a:pt x="1448407" y="1149102"/>
                  </a:cubicBezTo>
                  <a:cubicBezTo>
                    <a:pt x="1470949" y="1135132"/>
                    <a:pt x="1500476" y="1134815"/>
                    <a:pt x="1528416" y="1118622"/>
                  </a:cubicBezTo>
                  <a:cubicBezTo>
                    <a:pt x="1569691" y="1110050"/>
                    <a:pt x="1591100" y="1060701"/>
                    <a:pt x="1616047" y="1051947"/>
                  </a:cubicBezTo>
                  <a:cubicBezTo>
                    <a:pt x="1640994" y="1043193"/>
                    <a:pt x="1671430" y="1039428"/>
                    <a:pt x="1670477" y="1054668"/>
                  </a:cubicBezTo>
                  <a:cubicBezTo>
                    <a:pt x="1669524" y="1069908"/>
                    <a:pt x="1625707" y="1110367"/>
                    <a:pt x="1610331" y="1143387"/>
                  </a:cubicBezTo>
                  <a:cubicBezTo>
                    <a:pt x="1594955" y="1176407"/>
                    <a:pt x="1600218" y="1196591"/>
                    <a:pt x="1578220" y="1252788"/>
                  </a:cubicBezTo>
                  <a:cubicBezTo>
                    <a:pt x="1556222" y="1308986"/>
                    <a:pt x="1496033" y="1428593"/>
                    <a:pt x="1478344" y="1480572"/>
                  </a:cubicBezTo>
                  <a:cubicBezTo>
                    <a:pt x="1460655" y="1532551"/>
                    <a:pt x="1481836" y="1544662"/>
                    <a:pt x="1472084" y="1564664"/>
                  </a:cubicBezTo>
                  <a:cubicBezTo>
                    <a:pt x="1462332" y="1584667"/>
                    <a:pt x="1446184" y="1588658"/>
                    <a:pt x="1419832" y="1600587"/>
                  </a:cubicBezTo>
                  <a:cubicBezTo>
                    <a:pt x="1393480" y="1612516"/>
                    <a:pt x="1396927" y="1622858"/>
                    <a:pt x="1342544" y="1685768"/>
                  </a:cubicBezTo>
                  <a:cubicBezTo>
                    <a:pt x="1288161" y="1748678"/>
                    <a:pt x="1138755" y="1915728"/>
                    <a:pt x="1093534" y="1978049"/>
                  </a:cubicBezTo>
                  <a:cubicBezTo>
                    <a:pt x="1048313" y="2040370"/>
                    <a:pt x="1083917" y="2043363"/>
                    <a:pt x="1071217" y="2059692"/>
                  </a:cubicBezTo>
                  <a:cubicBezTo>
                    <a:pt x="1058517" y="2076021"/>
                    <a:pt x="1013206" y="2056019"/>
                    <a:pt x="992569" y="2060781"/>
                  </a:cubicBezTo>
                  <a:cubicBezTo>
                    <a:pt x="971932" y="2065543"/>
                    <a:pt x="965081" y="2085092"/>
                    <a:pt x="947392" y="2088267"/>
                  </a:cubicBezTo>
                  <a:cubicBezTo>
                    <a:pt x="929703" y="2091442"/>
                    <a:pt x="891830" y="2095706"/>
                    <a:pt x="886433" y="2079831"/>
                  </a:cubicBezTo>
                  <a:cubicBezTo>
                    <a:pt x="881036" y="2063956"/>
                    <a:pt x="908340" y="2030346"/>
                    <a:pt x="915007" y="1993017"/>
                  </a:cubicBezTo>
                  <a:cubicBezTo>
                    <a:pt x="921674" y="1955688"/>
                    <a:pt x="926528" y="1901668"/>
                    <a:pt x="947392" y="1859667"/>
                  </a:cubicBezTo>
                  <a:cubicBezTo>
                    <a:pt x="949206" y="1817666"/>
                    <a:pt x="940181" y="1788638"/>
                    <a:pt x="925894" y="1741013"/>
                  </a:cubicBezTo>
                  <a:cubicBezTo>
                    <a:pt x="911607" y="1693388"/>
                    <a:pt x="897726" y="1635376"/>
                    <a:pt x="861667" y="1573917"/>
                  </a:cubicBezTo>
                  <a:cubicBezTo>
                    <a:pt x="825608" y="1512458"/>
                    <a:pt x="821572" y="1509918"/>
                    <a:pt x="709540" y="1372259"/>
                  </a:cubicBezTo>
                  <a:cubicBezTo>
                    <a:pt x="597508" y="1234600"/>
                    <a:pt x="304954" y="915739"/>
                    <a:pt x="189475" y="747963"/>
                  </a:cubicBezTo>
                  <a:cubicBezTo>
                    <a:pt x="73996" y="580187"/>
                    <a:pt x="42744" y="465116"/>
                    <a:pt x="16664" y="365603"/>
                  </a:cubicBezTo>
                  <a:cubicBezTo>
                    <a:pt x="-9416" y="266090"/>
                    <a:pt x="1151" y="230166"/>
                    <a:pt x="8227" y="179457"/>
                  </a:cubicBezTo>
                  <a:cubicBezTo>
                    <a:pt x="15303" y="128748"/>
                    <a:pt x="51499" y="79762"/>
                    <a:pt x="68644" y="51822"/>
                  </a:cubicBezTo>
                  <a:cubicBezTo>
                    <a:pt x="85789" y="23882"/>
                    <a:pt x="90097" y="18075"/>
                    <a:pt x="111097" y="11816"/>
                  </a:cubicBezTo>
                  <a:cubicBezTo>
                    <a:pt x="132097" y="5557"/>
                    <a:pt x="160537" y="-12586"/>
                    <a:pt x="194646" y="14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8B261"/>
                </a:gs>
                <a:gs pos="60000">
                  <a:srgbClr val="C9DE86"/>
                </a:gs>
                <a:gs pos="20000">
                  <a:srgbClr val="C7D4A1"/>
                </a:gs>
                <a:gs pos="100000">
                  <a:srgbClr val="688736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3818844" y="304335"/>
              <a:ext cx="1778046" cy="2462836"/>
            </a:xfrm>
            <a:custGeom>
              <a:avLst/>
              <a:gdLst>
                <a:gd name="connsiteX0" fmla="*/ 7787 w 1413677"/>
                <a:gd name="connsiteY0" fmla="*/ 121222 h 1958135"/>
                <a:gd name="connsiteX1" fmla="*/ 251627 w 1413677"/>
                <a:gd name="connsiteY1" fmla="*/ 692722 h 1958135"/>
                <a:gd name="connsiteX2" fmla="*/ 670727 w 1413677"/>
                <a:gd name="connsiteY2" fmla="*/ 1260412 h 1958135"/>
                <a:gd name="connsiteX3" fmla="*/ 1017437 w 1413677"/>
                <a:gd name="connsiteY3" fmla="*/ 1569022 h 1958135"/>
                <a:gd name="connsiteX4" fmla="*/ 1025057 w 1413677"/>
                <a:gd name="connsiteY4" fmla="*/ 1957642 h 1958135"/>
                <a:gd name="connsiteX5" fmla="*/ 1413677 w 1413677"/>
                <a:gd name="connsiteY5" fmla="*/ 1485202 h 1958135"/>
                <a:gd name="connsiteX6" fmla="*/ 1021247 w 1413677"/>
                <a:gd name="connsiteY6" fmla="*/ 1271842 h 1958135"/>
                <a:gd name="connsiteX7" fmla="*/ 453557 w 1413677"/>
                <a:gd name="connsiteY7" fmla="*/ 791782 h 1958135"/>
                <a:gd name="connsiteX8" fmla="*/ 68747 w 1413677"/>
                <a:gd name="connsiteY8" fmla="*/ 319342 h 1958135"/>
                <a:gd name="connsiteX9" fmla="*/ 61127 w 1413677"/>
                <a:gd name="connsiteY9" fmla="*/ 14542 h 1958135"/>
                <a:gd name="connsiteX10" fmla="*/ 7787 w 1413677"/>
                <a:gd name="connsiteY10" fmla="*/ 121222 h 195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677" h="1958135">
                  <a:moveTo>
                    <a:pt x="7787" y="121222"/>
                  </a:moveTo>
                  <a:cubicBezTo>
                    <a:pt x="39537" y="234252"/>
                    <a:pt x="141137" y="502857"/>
                    <a:pt x="251627" y="692722"/>
                  </a:cubicBezTo>
                  <a:cubicBezTo>
                    <a:pt x="362117" y="882587"/>
                    <a:pt x="543092" y="1114362"/>
                    <a:pt x="670727" y="1260412"/>
                  </a:cubicBezTo>
                  <a:cubicBezTo>
                    <a:pt x="798362" y="1406462"/>
                    <a:pt x="958382" y="1452817"/>
                    <a:pt x="1017437" y="1569022"/>
                  </a:cubicBezTo>
                  <a:cubicBezTo>
                    <a:pt x="1076492" y="1685227"/>
                    <a:pt x="959017" y="1971612"/>
                    <a:pt x="1025057" y="1957642"/>
                  </a:cubicBezTo>
                  <a:cubicBezTo>
                    <a:pt x="1091097" y="1943672"/>
                    <a:pt x="1414312" y="1599502"/>
                    <a:pt x="1413677" y="1485202"/>
                  </a:cubicBezTo>
                  <a:cubicBezTo>
                    <a:pt x="1413042" y="1370902"/>
                    <a:pt x="1181267" y="1387412"/>
                    <a:pt x="1021247" y="1271842"/>
                  </a:cubicBezTo>
                  <a:cubicBezTo>
                    <a:pt x="861227" y="1156272"/>
                    <a:pt x="612307" y="950532"/>
                    <a:pt x="453557" y="791782"/>
                  </a:cubicBezTo>
                  <a:cubicBezTo>
                    <a:pt x="294807" y="633032"/>
                    <a:pt x="134152" y="448882"/>
                    <a:pt x="68747" y="319342"/>
                  </a:cubicBezTo>
                  <a:cubicBezTo>
                    <a:pt x="3342" y="189802"/>
                    <a:pt x="71287" y="50737"/>
                    <a:pt x="61127" y="14542"/>
                  </a:cubicBezTo>
                  <a:cubicBezTo>
                    <a:pt x="50967" y="-21653"/>
                    <a:pt x="-23963" y="8192"/>
                    <a:pt x="7787" y="121222"/>
                  </a:cubicBezTo>
                  <a:close/>
                </a:path>
              </a:pathLst>
            </a:custGeom>
            <a:gradFill flip="none" rotWithShape="1">
              <a:gsLst>
                <a:gs pos="92000">
                  <a:srgbClr val="809D4C"/>
                </a:gs>
                <a:gs pos="0">
                  <a:srgbClr val="98B261">
                    <a:alpha val="52000"/>
                  </a:srgbClr>
                </a:gs>
                <a:gs pos="64000">
                  <a:srgbClr val="355A22"/>
                </a:gs>
              </a:gsLst>
              <a:lin ang="2700000" scaled="1"/>
              <a:tileRect/>
            </a:gra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9" name="任意多边形 18"/>
          <p:cNvSpPr/>
          <p:nvPr/>
        </p:nvSpPr>
        <p:spPr>
          <a:xfrm rot="2472685">
            <a:off x="8242085" y="2439641"/>
            <a:ext cx="737073" cy="713770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 rot="3627663">
            <a:off x="8238082" y="2311651"/>
            <a:ext cx="737073" cy="713770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 20"/>
          <p:cNvSpPr/>
          <p:nvPr/>
        </p:nvSpPr>
        <p:spPr>
          <a:xfrm rot="3627663">
            <a:off x="8238081" y="2330026"/>
            <a:ext cx="737073" cy="713770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B2B46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21172904">
            <a:off x="8420520" y="2367488"/>
            <a:ext cx="287242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3" name="组合 22"/>
          <p:cNvGrpSpPr/>
          <p:nvPr/>
        </p:nvGrpSpPr>
        <p:grpSpPr>
          <a:xfrm>
            <a:off x="8293027" y="2346733"/>
            <a:ext cx="1870266" cy="2219729"/>
            <a:chOff x="1349248" y="3342776"/>
            <a:chExt cx="1870266" cy="2219729"/>
          </a:xfrm>
        </p:grpSpPr>
        <p:sp>
          <p:nvSpPr>
            <p:cNvPr id="24" name="任意多边形 23"/>
            <p:cNvSpPr/>
            <p:nvPr/>
          </p:nvSpPr>
          <p:spPr>
            <a:xfrm>
              <a:off x="1481561" y="3466359"/>
              <a:ext cx="1581754" cy="2096146"/>
            </a:xfrm>
            <a:custGeom>
              <a:avLst/>
              <a:gdLst>
                <a:gd name="connsiteX0" fmla="*/ 122094 w 1593453"/>
                <a:gd name="connsiteY0" fmla="*/ 5806 h 2158349"/>
                <a:gd name="connsiteX1" fmla="*/ 328922 w 1593453"/>
                <a:gd name="connsiteY1" fmla="*/ 223521 h 2158349"/>
                <a:gd name="connsiteX2" fmla="*/ 274494 w 1593453"/>
                <a:gd name="connsiteY2" fmla="*/ 332378 h 2158349"/>
                <a:gd name="connsiteX3" fmla="*/ 448665 w 1593453"/>
                <a:gd name="connsiteY3" fmla="*/ 756921 h 2158349"/>
                <a:gd name="connsiteX4" fmla="*/ 1080037 w 1593453"/>
                <a:gd name="connsiteY4" fmla="*/ 1268549 h 2158349"/>
                <a:gd name="connsiteX5" fmla="*/ 1373951 w 1593453"/>
                <a:gd name="connsiteY5" fmla="*/ 1268549 h 2158349"/>
                <a:gd name="connsiteX6" fmla="*/ 1580780 w 1593453"/>
                <a:gd name="connsiteY6" fmla="*/ 1105263 h 2158349"/>
                <a:gd name="connsiteX7" fmla="*/ 1559008 w 1593453"/>
                <a:gd name="connsiteY7" fmla="*/ 1257663 h 2158349"/>
                <a:gd name="connsiteX8" fmla="*/ 1461037 w 1593453"/>
                <a:gd name="connsiteY8" fmla="*/ 1540692 h 2158349"/>
                <a:gd name="connsiteX9" fmla="*/ 1471922 w 1593453"/>
                <a:gd name="connsiteY9" fmla="*/ 1649549 h 2158349"/>
                <a:gd name="connsiteX10" fmla="*/ 1319522 w 1593453"/>
                <a:gd name="connsiteY10" fmla="*/ 1703978 h 2158349"/>
                <a:gd name="connsiteX11" fmla="*/ 1080037 w 1593453"/>
                <a:gd name="connsiteY11" fmla="*/ 2030549 h 2158349"/>
                <a:gd name="connsiteX12" fmla="*/ 1003837 w 1593453"/>
                <a:gd name="connsiteY12" fmla="*/ 2128521 h 2158349"/>
                <a:gd name="connsiteX13" fmla="*/ 916751 w 1593453"/>
                <a:gd name="connsiteY13" fmla="*/ 2128521 h 2158349"/>
                <a:gd name="connsiteX14" fmla="*/ 927637 w 1593453"/>
                <a:gd name="connsiteY14" fmla="*/ 1780178 h 2158349"/>
                <a:gd name="connsiteX15" fmla="*/ 720808 w 1593453"/>
                <a:gd name="connsiteY15" fmla="*/ 1420949 h 2158349"/>
                <a:gd name="connsiteX16" fmla="*/ 187408 w 1593453"/>
                <a:gd name="connsiteY16" fmla="*/ 800463 h 2158349"/>
                <a:gd name="connsiteX17" fmla="*/ 24122 w 1593453"/>
                <a:gd name="connsiteY17" fmla="*/ 408578 h 2158349"/>
                <a:gd name="connsiteX18" fmla="*/ 13237 w 1593453"/>
                <a:gd name="connsiteY18" fmla="*/ 92892 h 2158349"/>
                <a:gd name="connsiteX19" fmla="*/ 122094 w 1593453"/>
                <a:gd name="connsiteY19" fmla="*/ 5806 h 2158349"/>
                <a:gd name="connsiteX0" fmla="*/ 122094 w 1593174"/>
                <a:gd name="connsiteY0" fmla="*/ 5806 h 2158349"/>
                <a:gd name="connsiteX1" fmla="*/ 328922 w 1593174"/>
                <a:gd name="connsiteY1" fmla="*/ 223521 h 2158349"/>
                <a:gd name="connsiteX2" fmla="*/ 274494 w 1593174"/>
                <a:gd name="connsiteY2" fmla="*/ 332378 h 2158349"/>
                <a:gd name="connsiteX3" fmla="*/ 448665 w 1593174"/>
                <a:gd name="connsiteY3" fmla="*/ 756921 h 2158349"/>
                <a:gd name="connsiteX4" fmla="*/ 1080037 w 1593174"/>
                <a:gd name="connsiteY4" fmla="*/ 1268549 h 2158349"/>
                <a:gd name="connsiteX5" fmla="*/ 1377761 w 1593174"/>
                <a:gd name="connsiteY5" fmla="*/ 1253309 h 2158349"/>
                <a:gd name="connsiteX6" fmla="*/ 1580780 w 1593174"/>
                <a:gd name="connsiteY6" fmla="*/ 1105263 h 2158349"/>
                <a:gd name="connsiteX7" fmla="*/ 1559008 w 1593174"/>
                <a:gd name="connsiteY7" fmla="*/ 1257663 h 2158349"/>
                <a:gd name="connsiteX8" fmla="*/ 1461037 w 1593174"/>
                <a:gd name="connsiteY8" fmla="*/ 1540692 h 2158349"/>
                <a:gd name="connsiteX9" fmla="*/ 1471922 w 1593174"/>
                <a:gd name="connsiteY9" fmla="*/ 1649549 h 2158349"/>
                <a:gd name="connsiteX10" fmla="*/ 1319522 w 1593174"/>
                <a:gd name="connsiteY10" fmla="*/ 1703978 h 2158349"/>
                <a:gd name="connsiteX11" fmla="*/ 1080037 w 1593174"/>
                <a:gd name="connsiteY11" fmla="*/ 2030549 h 2158349"/>
                <a:gd name="connsiteX12" fmla="*/ 1003837 w 1593174"/>
                <a:gd name="connsiteY12" fmla="*/ 2128521 h 2158349"/>
                <a:gd name="connsiteX13" fmla="*/ 916751 w 1593174"/>
                <a:gd name="connsiteY13" fmla="*/ 2128521 h 2158349"/>
                <a:gd name="connsiteX14" fmla="*/ 927637 w 1593174"/>
                <a:gd name="connsiteY14" fmla="*/ 1780178 h 2158349"/>
                <a:gd name="connsiteX15" fmla="*/ 720808 w 1593174"/>
                <a:gd name="connsiteY15" fmla="*/ 1420949 h 2158349"/>
                <a:gd name="connsiteX16" fmla="*/ 187408 w 1593174"/>
                <a:gd name="connsiteY16" fmla="*/ 800463 h 2158349"/>
                <a:gd name="connsiteX17" fmla="*/ 24122 w 1593174"/>
                <a:gd name="connsiteY17" fmla="*/ 408578 h 2158349"/>
                <a:gd name="connsiteX18" fmla="*/ 13237 w 1593174"/>
                <a:gd name="connsiteY18" fmla="*/ 92892 h 2158349"/>
                <a:gd name="connsiteX19" fmla="*/ 122094 w 1593174"/>
                <a:gd name="connsiteY19" fmla="*/ 5806 h 2158349"/>
                <a:gd name="connsiteX0" fmla="*/ 122094 w 1651883"/>
                <a:gd name="connsiteY0" fmla="*/ 5806 h 2158349"/>
                <a:gd name="connsiteX1" fmla="*/ 328922 w 1651883"/>
                <a:gd name="connsiteY1" fmla="*/ 223521 h 2158349"/>
                <a:gd name="connsiteX2" fmla="*/ 274494 w 1651883"/>
                <a:gd name="connsiteY2" fmla="*/ 332378 h 2158349"/>
                <a:gd name="connsiteX3" fmla="*/ 448665 w 1651883"/>
                <a:gd name="connsiteY3" fmla="*/ 756921 h 2158349"/>
                <a:gd name="connsiteX4" fmla="*/ 1080037 w 1651883"/>
                <a:gd name="connsiteY4" fmla="*/ 1268549 h 2158349"/>
                <a:gd name="connsiteX5" fmla="*/ 1377761 w 1651883"/>
                <a:gd name="connsiteY5" fmla="*/ 1253309 h 2158349"/>
                <a:gd name="connsiteX6" fmla="*/ 1645550 w 1651883"/>
                <a:gd name="connsiteY6" fmla="*/ 1093833 h 2158349"/>
                <a:gd name="connsiteX7" fmla="*/ 1559008 w 1651883"/>
                <a:gd name="connsiteY7" fmla="*/ 1257663 h 2158349"/>
                <a:gd name="connsiteX8" fmla="*/ 1461037 w 1651883"/>
                <a:gd name="connsiteY8" fmla="*/ 1540692 h 2158349"/>
                <a:gd name="connsiteX9" fmla="*/ 1471922 w 1651883"/>
                <a:gd name="connsiteY9" fmla="*/ 1649549 h 2158349"/>
                <a:gd name="connsiteX10" fmla="*/ 1319522 w 1651883"/>
                <a:gd name="connsiteY10" fmla="*/ 1703978 h 2158349"/>
                <a:gd name="connsiteX11" fmla="*/ 1080037 w 1651883"/>
                <a:gd name="connsiteY11" fmla="*/ 2030549 h 2158349"/>
                <a:gd name="connsiteX12" fmla="*/ 1003837 w 1651883"/>
                <a:gd name="connsiteY12" fmla="*/ 2128521 h 2158349"/>
                <a:gd name="connsiteX13" fmla="*/ 916751 w 1651883"/>
                <a:gd name="connsiteY13" fmla="*/ 2128521 h 2158349"/>
                <a:gd name="connsiteX14" fmla="*/ 927637 w 1651883"/>
                <a:gd name="connsiteY14" fmla="*/ 1780178 h 2158349"/>
                <a:gd name="connsiteX15" fmla="*/ 720808 w 1651883"/>
                <a:gd name="connsiteY15" fmla="*/ 1420949 h 2158349"/>
                <a:gd name="connsiteX16" fmla="*/ 187408 w 1651883"/>
                <a:gd name="connsiteY16" fmla="*/ 800463 h 2158349"/>
                <a:gd name="connsiteX17" fmla="*/ 24122 w 1651883"/>
                <a:gd name="connsiteY17" fmla="*/ 408578 h 2158349"/>
                <a:gd name="connsiteX18" fmla="*/ 13237 w 1651883"/>
                <a:gd name="connsiteY18" fmla="*/ 92892 h 2158349"/>
                <a:gd name="connsiteX19" fmla="*/ 122094 w 1651883"/>
                <a:gd name="connsiteY19" fmla="*/ 5806 h 2158349"/>
                <a:gd name="connsiteX0" fmla="*/ 122094 w 1651883"/>
                <a:gd name="connsiteY0" fmla="*/ 5806 h 2158349"/>
                <a:gd name="connsiteX1" fmla="*/ 328922 w 1651883"/>
                <a:gd name="connsiteY1" fmla="*/ 223521 h 2158349"/>
                <a:gd name="connsiteX2" fmla="*/ 274494 w 1651883"/>
                <a:gd name="connsiteY2" fmla="*/ 332378 h 2158349"/>
                <a:gd name="connsiteX3" fmla="*/ 448665 w 1651883"/>
                <a:gd name="connsiteY3" fmla="*/ 756921 h 2158349"/>
                <a:gd name="connsiteX4" fmla="*/ 1100992 w 1651883"/>
                <a:gd name="connsiteY4" fmla="*/ 1249499 h 2158349"/>
                <a:gd name="connsiteX5" fmla="*/ 1377761 w 1651883"/>
                <a:gd name="connsiteY5" fmla="*/ 1253309 h 2158349"/>
                <a:gd name="connsiteX6" fmla="*/ 1645550 w 1651883"/>
                <a:gd name="connsiteY6" fmla="*/ 1093833 h 2158349"/>
                <a:gd name="connsiteX7" fmla="*/ 1559008 w 1651883"/>
                <a:gd name="connsiteY7" fmla="*/ 1257663 h 2158349"/>
                <a:gd name="connsiteX8" fmla="*/ 1461037 w 1651883"/>
                <a:gd name="connsiteY8" fmla="*/ 1540692 h 2158349"/>
                <a:gd name="connsiteX9" fmla="*/ 1471922 w 1651883"/>
                <a:gd name="connsiteY9" fmla="*/ 1649549 h 2158349"/>
                <a:gd name="connsiteX10" fmla="*/ 1319522 w 1651883"/>
                <a:gd name="connsiteY10" fmla="*/ 1703978 h 2158349"/>
                <a:gd name="connsiteX11" fmla="*/ 1080037 w 1651883"/>
                <a:gd name="connsiteY11" fmla="*/ 2030549 h 2158349"/>
                <a:gd name="connsiteX12" fmla="*/ 1003837 w 1651883"/>
                <a:gd name="connsiteY12" fmla="*/ 2128521 h 2158349"/>
                <a:gd name="connsiteX13" fmla="*/ 916751 w 1651883"/>
                <a:gd name="connsiteY13" fmla="*/ 2128521 h 2158349"/>
                <a:gd name="connsiteX14" fmla="*/ 927637 w 1651883"/>
                <a:gd name="connsiteY14" fmla="*/ 1780178 h 2158349"/>
                <a:gd name="connsiteX15" fmla="*/ 720808 w 1651883"/>
                <a:gd name="connsiteY15" fmla="*/ 1420949 h 2158349"/>
                <a:gd name="connsiteX16" fmla="*/ 187408 w 1651883"/>
                <a:gd name="connsiteY16" fmla="*/ 800463 h 2158349"/>
                <a:gd name="connsiteX17" fmla="*/ 24122 w 1651883"/>
                <a:gd name="connsiteY17" fmla="*/ 408578 h 2158349"/>
                <a:gd name="connsiteX18" fmla="*/ 13237 w 1651883"/>
                <a:gd name="connsiteY18" fmla="*/ 92892 h 2158349"/>
                <a:gd name="connsiteX19" fmla="*/ 122094 w 1651883"/>
                <a:gd name="connsiteY19" fmla="*/ 5806 h 2158349"/>
                <a:gd name="connsiteX0" fmla="*/ 122094 w 1653978"/>
                <a:gd name="connsiteY0" fmla="*/ 5806 h 2158349"/>
                <a:gd name="connsiteX1" fmla="*/ 328922 w 1653978"/>
                <a:gd name="connsiteY1" fmla="*/ 223521 h 2158349"/>
                <a:gd name="connsiteX2" fmla="*/ 274494 w 1653978"/>
                <a:gd name="connsiteY2" fmla="*/ 332378 h 2158349"/>
                <a:gd name="connsiteX3" fmla="*/ 448665 w 1653978"/>
                <a:gd name="connsiteY3" fmla="*/ 756921 h 2158349"/>
                <a:gd name="connsiteX4" fmla="*/ 1100992 w 1653978"/>
                <a:gd name="connsiteY4" fmla="*/ 1249499 h 2158349"/>
                <a:gd name="connsiteX5" fmla="*/ 1339661 w 1653978"/>
                <a:gd name="connsiteY5" fmla="*/ 1276169 h 2158349"/>
                <a:gd name="connsiteX6" fmla="*/ 1645550 w 1653978"/>
                <a:gd name="connsiteY6" fmla="*/ 1093833 h 2158349"/>
                <a:gd name="connsiteX7" fmla="*/ 1559008 w 1653978"/>
                <a:gd name="connsiteY7" fmla="*/ 1257663 h 2158349"/>
                <a:gd name="connsiteX8" fmla="*/ 1461037 w 1653978"/>
                <a:gd name="connsiteY8" fmla="*/ 1540692 h 2158349"/>
                <a:gd name="connsiteX9" fmla="*/ 1471922 w 1653978"/>
                <a:gd name="connsiteY9" fmla="*/ 1649549 h 2158349"/>
                <a:gd name="connsiteX10" fmla="*/ 1319522 w 1653978"/>
                <a:gd name="connsiteY10" fmla="*/ 1703978 h 2158349"/>
                <a:gd name="connsiteX11" fmla="*/ 1080037 w 1653978"/>
                <a:gd name="connsiteY11" fmla="*/ 2030549 h 2158349"/>
                <a:gd name="connsiteX12" fmla="*/ 1003837 w 1653978"/>
                <a:gd name="connsiteY12" fmla="*/ 2128521 h 2158349"/>
                <a:gd name="connsiteX13" fmla="*/ 916751 w 1653978"/>
                <a:gd name="connsiteY13" fmla="*/ 2128521 h 2158349"/>
                <a:gd name="connsiteX14" fmla="*/ 927637 w 1653978"/>
                <a:gd name="connsiteY14" fmla="*/ 1780178 h 2158349"/>
                <a:gd name="connsiteX15" fmla="*/ 720808 w 1653978"/>
                <a:gd name="connsiteY15" fmla="*/ 1420949 h 2158349"/>
                <a:gd name="connsiteX16" fmla="*/ 187408 w 1653978"/>
                <a:gd name="connsiteY16" fmla="*/ 800463 h 2158349"/>
                <a:gd name="connsiteX17" fmla="*/ 24122 w 1653978"/>
                <a:gd name="connsiteY17" fmla="*/ 408578 h 2158349"/>
                <a:gd name="connsiteX18" fmla="*/ 13237 w 1653978"/>
                <a:gd name="connsiteY18" fmla="*/ 92892 h 2158349"/>
                <a:gd name="connsiteX19" fmla="*/ 122094 w 1653978"/>
                <a:gd name="connsiteY19" fmla="*/ 5806 h 2158349"/>
                <a:gd name="connsiteX0" fmla="*/ 122094 w 1653978"/>
                <a:gd name="connsiteY0" fmla="*/ 5806 h 2158349"/>
                <a:gd name="connsiteX1" fmla="*/ 328922 w 1653978"/>
                <a:gd name="connsiteY1" fmla="*/ 223521 h 2158349"/>
                <a:gd name="connsiteX2" fmla="*/ 274494 w 1653978"/>
                <a:gd name="connsiteY2" fmla="*/ 332378 h 2158349"/>
                <a:gd name="connsiteX3" fmla="*/ 448665 w 1653978"/>
                <a:gd name="connsiteY3" fmla="*/ 756921 h 2158349"/>
                <a:gd name="connsiteX4" fmla="*/ 1064797 w 1653978"/>
                <a:gd name="connsiteY4" fmla="*/ 1230449 h 2158349"/>
                <a:gd name="connsiteX5" fmla="*/ 1339661 w 1653978"/>
                <a:gd name="connsiteY5" fmla="*/ 1276169 h 2158349"/>
                <a:gd name="connsiteX6" fmla="*/ 1645550 w 1653978"/>
                <a:gd name="connsiteY6" fmla="*/ 1093833 h 2158349"/>
                <a:gd name="connsiteX7" fmla="*/ 1559008 w 1653978"/>
                <a:gd name="connsiteY7" fmla="*/ 1257663 h 2158349"/>
                <a:gd name="connsiteX8" fmla="*/ 1461037 w 1653978"/>
                <a:gd name="connsiteY8" fmla="*/ 1540692 h 2158349"/>
                <a:gd name="connsiteX9" fmla="*/ 1471922 w 1653978"/>
                <a:gd name="connsiteY9" fmla="*/ 1649549 h 2158349"/>
                <a:gd name="connsiteX10" fmla="*/ 1319522 w 1653978"/>
                <a:gd name="connsiteY10" fmla="*/ 1703978 h 2158349"/>
                <a:gd name="connsiteX11" fmla="*/ 1080037 w 1653978"/>
                <a:gd name="connsiteY11" fmla="*/ 2030549 h 2158349"/>
                <a:gd name="connsiteX12" fmla="*/ 1003837 w 1653978"/>
                <a:gd name="connsiteY12" fmla="*/ 2128521 h 2158349"/>
                <a:gd name="connsiteX13" fmla="*/ 916751 w 1653978"/>
                <a:gd name="connsiteY13" fmla="*/ 2128521 h 2158349"/>
                <a:gd name="connsiteX14" fmla="*/ 927637 w 1653978"/>
                <a:gd name="connsiteY14" fmla="*/ 1780178 h 2158349"/>
                <a:gd name="connsiteX15" fmla="*/ 720808 w 1653978"/>
                <a:gd name="connsiteY15" fmla="*/ 1420949 h 2158349"/>
                <a:gd name="connsiteX16" fmla="*/ 187408 w 1653978"/>
                <a:gd name="connsiteY16" fmla="*/ 800463 h 2158349"/>
                <a:gd name="connsiteX17" fmla="*/ 24122 w 1653978"/>
                <a:gd name="connsiteY17" fmla="*/ 408578 h 2158349"/>
                <a:gd name="connsiteX18" fmla="*/ 13237 w 1653978"/>
                <a:gd name="connsiteY18" fmla="*/ 92892 h 2158349"/>
                <a:gd name="connsiteX19" fmla="*/ 122094 w 1653978"/>
                <a:gd name="connsiteY19" fmla="*/ 5806 h 2158349"/>
                <a:gd name="connsiteX0" fmla="*/ 122094 w 1648136"/>
                <a:gd name="connsiteY0" fmla="*/ 5806 h 2158349"/>
                <a:gd name="connsiteX1" fmla="*/ 328922 w 1648136"/>
                <a:gd name="connsiteY1" fmla="*/ 223521 h 2158349"/>
                <a:gd name="connsiteX2" fmla="*/ 274494 w 1648136"/>
                <a:gd name="connsiteY2" fmla="*/ 332378 h 2158349"/>
                <a:gd name="connsiteX3" fmla="*/ 448665 w 1648136"/>
                <a:gd name="connsiteY3" fmla="*/ 756921 h 2158349"/>
                <a:gd name="connsiteX4" fmla="*/ 1064797 w 1648136"/>
                <a:gd name="connsiteY4" fmla="*/ 1230449 h 2158349"/>
                <a:gd name="connsiteX5" fmla="*/ 1339661 w 1648136"/>
                <a:gd name="connsiteY5" fmla="*/ 1276169 h 2158349"/>
                <a:gd name="connsiteX6" fmla="*/ 1455865 w 1648136"/>
                <a:gd name="connsiteY6" fmla="*/ 1214937 h 2158349"/>
                <a:gd name="connsiteX7" fmla="*/ 1645550 w 1648136"/>
                <a:gd name="connsiteY7" fmla="*/ 1093833 h 2158349"/>
                <a:gd name="connsiteX8" fmla="*/ 1559008 w 1648136"/>
                <a:gd name="connsiteY8" fmla="*/ 1257663 h 2158349"/>
                <a:gd name="connsiteX9" fmla="*/ 1461037 w 1648136"/>
                <a:gd name="connsiteY9" fmla="*/ 1540692 h 2158349"/>
                <a:gd name="connsiteX10" fmla="*/ 1471922 w 1648136"/>
                <a:gd name="connsiteY10" fmla="*/ 1649549 h 2158349"/>
                <a:gd name="connsiteX11" fmla="*/ 1319522 w 1648136"/>
                <a:gd name="connsiteY11" fmla="*/ 1703978 h 2158349"/>
                <a:gd name="connsiteX12" fmla="*/ 1080037 w 1648136"/>
                <a:gd name="connsiteY12" fmla="*/ 2030549 h 2158349"/>
                <a:gd name="connsiteX13" fmla="*/ 1003837 w 1648136"/>
                <a:gd name="connsiteY13" fmla="*/ 2128521 h 2158349"/>
                <a:gd name="connsiteX14" fmla="*/ 916751 w 1648136"/>
                <a:gd name="connsiteY14" fmla="*/ 2128521 h 2158349"/>
                <a:gd name="connsiteX15" fmla="*/ 927637 w 1648136"/>
                <a:gd name="connsiteY15" fmla="*/ 1780178 h 2158349"/>
                <a:gd name="connsiteX16" fmla="*/ 720808 w 1648136"/>
                <a:gd name="connsiteY16" fmla="*/ 1420949 h 2158349"/>
                <a:gd name="connsiteX17" fmla="*/ 187408 w 1648136"/>
                <a:gd name="connsiteY17" fmla="*/ 800463 h 2158349"/>
                <a:gd name="connsiteX18" fmla="*/ 24122 w 1648136"/>
                <a:gd name="connsiteY18" fmla="*/ 408578 h 2158349"/>
                <a:gd name="connsiteX19" fmla="*/ 13237 w 1648136"/>
                <a:gd name="connsiteY19" fmla="*/ 92892 h 2158349"/>
                <a:gd name="connsiteX20" fmla="*/ 122094 w 1648136"/>
                <a:gd name="connsiteY20" fmla="*/ 5806 h 2158349"/>
                <a:gd name="connsiteX0" fmla="*/ 122094 w 1648540"/>
                <a:gd name="connsiteY0" fmla="*/ 5806 h 2158349"/>
                <a:gd name="connsiteX1" fmla="*/ 328922 w 1648540"/>
                <a:gd name="connsiteY1" fmla="*/ 223521 h 2158349"/>
                <a:gd name="connsiteX2" fmla="*/ 274494 w 1648540"/>
                <a:gd name="connsiteY2" fmla="*/ 332378 h 2158349"/>
                <a:gd name="connsiteX3" fmla="*/ 448665 w 1648540"/>
                <a:gd name="connsiteY3" fmla="*/ 756921 h 2158349"/>
                <a:gd name="connsiteX4" fmla="*/ 1064797 w 1648540"/>
                <a:gd name="connsiteY4" fmla="*/ 1230449 h 2158349"/>
                <a:gd name="connsiteX5" fmla="*/ 1339661 w 1648540"/>
                <a:gd name="connsiteY5" fmla="*/ 1276169 h 2158349"/>
                <a:gd name="connsiteX6" fmla="*/ 1446340 w 1648540"/>
                <a:gd name="connsiteY6" fmla="*/ 1201602 h 2158349"/>
                <a:gd name="connsiteX7" fmla="*/ 1645550 w 1648540"/>
                <a:gd name="connsiteY7" fmla="*/ 1093833 h 2158349"/>
                <a:gd name="connsiteX8" fmla="*/ 1559008 w 1648540"/>
                <a:gd name="connsiteY8" fmla="*/ 1257663 h 2158349"/>
                <a:gd name="connsiteX9" fmla="*/ 1461037 w 1648540"/>
                <a:gd name="connsiteY9" fmla="*/ 1540692 h 2158349"/>
                <a:gd name="connsiteX10" fmla="*/ 1471922 w 1648540"/>
                <a:gd name="connsiteY10" fmla="*/ 1649549 h 2158349"/>
                <a:gd name="connsiteX11" fmla="*/ 1319522 w 1648540"/>
                <a:gd name="connsiteY11" fmla="*/ 1703978 h 2158349"/>
                <a:gd name="connsiteX12" fmla="*/ 1080037 w 1648540"/>
                <a:gd name="connsiteY12" fmla="*/ 2030549 h 2158349"/>
                <a:gd name="connsiteX13" fmla="*/ 1003837 w 1648540"/>
                <a:gd name="connsiteY13" fmla="*/ 2128521 h 2158349"/>
                <a:gd name="connsiteX14" fmla="*/ 916751 w 1648540"/>
                <a:gd name="connsiteY14" fmla="*/ 2128521 h 2158349"/>
                <a:gd name="connsiteX15" fmla="*/ 927637 w 1648540"/>
                <a:gd name="connsiteY15" fmla="*/ 1780178 h 2158349"/>
                <a:gd name="connsiteX16" fmla="*/ 720808 w 1648540"/>
                <a:gd name="connsiteY16" fmla="*/ 1420949 h 2158349"/>
                <a:gd name="connsiteX17" fmla="*/ 187408 w 1648540"/>
                <a:gd name="connsiteY17" fmla="*/ 800463 h 2158349"/>
                <a:gd name="connsiteX18" fmla="*/ 24122 w 1648540"/>
                <a:gd name="connsiteY18" fmla="*/ 408578 h 2158349"/>
                <a:gd name="connsiteX19" fmla="*/ 13237 w 1648540"/>
                <a:gd name="connsiteY19" fmla="*/ 92892 h 2158349"/>
                <a:gd name="connsiteX20" fmla="*/ 122094 w 1648540"/>
                <a:gd name="connsiteY20" fmla="*/ 5806 h 2158349"/>
                <a:gd name="connsiteX0" fmla="*/ 122094 w 1648540"/>
                <a:gd name="connsiteY0" fmla="*/ 5806 h 2158349"/>
                <a:gd name="connsiteX1" fmla="*/ 328922 w 1648540"/>
                <a:gd name="connsiteY1" fmla="*/ 223521 h 2158349"/>
                <a:gd name="connsiteX2" fmla="*/ 274494 w 1648540"/>
                <a:gd name="connsiteY2" fmla="*/ 332378 h 2158349"/>
                <a:gd name="connsiteX3" fmla="*/ 448665 w 1648540"/>
                <a:gd name="connsiteY3" fmla="*/ 756921 h 2158349"/>
                <a:gd name="connsiteX4" fmla="*/ 1064797 w 1648540"/>
                <a:gd name="connsiteY4" fmla="*/ 1230449 h 2158349"/>
                <a:gd name="connsiteX5" fmla="*/ 1339661 w 1648540"/>
                <a:gd name="connsiteY5" fmla="*/ 1276169 h 2158349"/>
                <a:gd name="connsiteX6" fmla="*/ 1446340 w 1648540"/>
                <a:gd name="connsiteY6" fmla="*/ 1201602 h 2158349"/>
                <a:gd name="connsiteX7" fmla="*/ 1645550 w 1648540"/>
                <a:gd name="connsiteY7" fmla="*/ 1093833 h 2158349"/>
                <a:gd name="connsiteX8" fmla="*/ 1559008 w 1648540"/>
                <a:gd name="connsiteY8" fmla="*/ 1257663 h 2158349"/>
                <a:gd name="connsiteX9" fmla="*/ 1461037 w 1648540"/>
                <a:gd name="connsiteY9" fmla="*/ 1540692 h 2158349"/>
                <a:gd name="connsiteX10" fmla="*/ 1471922 w 1648540"/>
                <a:gd name="connsiteY10" fmla="*/ 1649549 h 2158349"/>
                <a:gd name="connsiteX11" fmla="*/ 1319522 w 1648540"/>
                <a:gd name="connsiteY11" fmla="*/ 1703978 h 2158349"/>
                <a:gd name="connsiteX12" fmla="*/ 1080037 w 1648540"/>
                <a:gd name="connsiteY12" fmla="*/ 2030549 h 2158349"/>
                <a:gd name="connsiteX13" fmla="*/ 1003837 w 1648540"/>
                <a:gd name="connsiteY13" fmla="*/ 2128521 h 2158349"/>
                <a:gd name="connsiteX14" fmla="*/ 916751 w 1648540"/>
                <a:gd name="connsiteY14" fmla="*/ 2128521 h 2158349"/>
                <a:gd name="connsiteX15" fmla="*/ 927637 w 1648540"/>
                <a:gd name="connsiteY15" fmla="*/ 1780178 h 2158349"/>
                <a:gd name="connsiteX16" fmla="*/ 720808 w 1648540"/>
                <a:gd name="connsiteY16" fmla="*/ 1420949 h 2158349"/>
                <a:gd name="connsiteX17" fmla="*/ 187408 w 1648540"/>
                <a:gd name="connsiteY17" fmla="*/ 800463 h 2158349"/>
                <a:gd name="connsiteX18" fmla="*/ 24122 w 1648540"/>
                <a:gd name="connsiteY18" fmla="*/ 408578 h 2158349"/>
                <a:gd name="connsiteX19" fmla="*/ 13237 w 1648540"/>
                <a:gd name="connsiteY19" fmla="*/ 92892 h 2158349"/>
                <a:gd name="connsiteX20" fmla="*/ 122094 w 1648540"/>
                <a:gd name="connsiteY20" fmla="*/ 5806 h 2158349"/>
                <a:gd name="connsiteX0" fmla="*/ 122094 w 1670873"/>
                <a:gd name="connsiteY0" fmla="*/ 5806 h 2158349"/>
                <a:gd name="connsiteX1" fmla="*/ 328922 w 1670873"/>
                <a:gd name="connsiteY1" fmla="*/ 223521 h 2158349"/>
                <a:gd name="connsiteX2" fmla="*/ 274494 w 1670873"/>
                <a:gd name="connsiteY2" fmla="*/ 332378 h 2158349"/>
                <a:gd name="connsiteX3" fmla="*/ 448665 w 1670873"/>
                <a:gd name="connsiteY3" fmla="*/ 756921 h 2158349"/>
                <a:gd name="connsiteX4" fmla="*/ 1064797 w 1670873"/>
                <a:gd name="connsiteY4" fmla="*/ 1230449 h 2158349"/>
                <a:gd name="connsiteX5" fmla="*/ 1339661 w 1670873"/>
                <a:gd name="connsiteY5" fmla="*/ 1276169 h 2158349"/>
                <a:gd name="connsiteX6" fmla="*/ 1446340 w 1670873"/>
                <a:gd name="connsiteY6" fmla="*/ 1201602 h 2158349"/>
                <a:gd name="connsiteX7" fmla="*/ 1668410 w 1670873"/>
                <a:gd name="connsiteY7" fmla="*/ 1107168 h 2158349"/>
                <a:gd name="connsiteX8" fmla="*/ 1559008 w 1670873"/>
                <a:gd name="connsiteY8" fmla="*/ 1257663 h 2158349"/>
                <a:gd name="connsiteX9" fmla="*/ 1461037 w 1670873"/>
                <a:gd name="connsiteY9" fmla="*/ 1540692 h 2158349"/>
                <a:gd name="connsiteX10" fmla="*/ 1471922 w 1670873"/>
                <a:gd name="connsiteY10" fmla="*/ 1649549 h 2158349"/>
                <a:gd name="connsiteX11" fmla="*/ 1319522 w 1670873"/>
                <a:gd name="connsiteY11" fmla="*/ 1703978 h 2158349"/>
                <a:gd name="connsiteX12" fmla="*/ 1080037 w 1670873"/>
                <a:gd name="connsiteY12" fmla="*/ 2030549 h 2158349"/>
                <a:gd name="connsiteX13" fmla="*/ 1003837 w 1670873"/>
                <a:gd name="connsiteY13" fmla="*/ 2128521 h 2158349"/>
                <a:gd name="connsiteX14" fmla="*/ 916751 w 1670873"/>
                <a:gd name="connsiteY14" fmla="*/ 2128521 h 2158349"/>
                <a:gd name="connsiteX15" fmla="*/ 927637 w 1670873"/>
                <a:gd name="connsiteY15" fmla="*/ 1780178 h 2158349"/>
                <a:gd name="connsiteX16" fmla="*/ 720808 w 1670873"/>
                <a:gd name="connsiteY16" fmla="*/ 1420949 h 2158349"/>
                <a:gd name="connsiteX17" fmla="*/ 187408 w 1670873"/>
                <a:gd name="connsiteY17" fmla="*/ 800463 h 2158349"/>
                <a:gd name="connsiteX18" fmla="*/ 24122 w 1670873"/>
                <a:gd name="connsiteY18" fmla="*/ 408578 h 2158349"/>
                <a:gd name="connsiteX19" fmla="*/ 13237 w 1670873"/>
                <a:gd name="connsiteY19" fmla="*/ 92892 h 2158349"/>
                <a:gd name="connsiteX20" fmla="*/ 122094 w 1670873"/>
                <a:gd name="connsiteY20" fmla="*/ 5806 h 2158349"/>
                <a:gd name="connsiteX0" fmla="*/ 122094 w 1669589"/>
                <a:gd name="connsiteY0" fmla="*/ 5806 h 2158349"/>
                <a:gd name="connsiteX1" fmla="*/ 328922 w 1669589"/>
                <a:gd name="connsiteY1" fmla="*/ 223521 h 2158349"/>
                <a:gd name="connsiteX2" fmla="*/ 274494 w 1669589"/>
                <a:gd name="connsiteY2" fmla="*/ 332378 h 2158349"/>
                <a:gd name="connsiteX3" fmla="*/ 448665 w 1669589"/>
                <a:gd name="connsiteY3" fmla="*/ 756921 h 2158349"/>
                <a:gd name="connsiteX4" fmla="*/ 1064797 w 1669589"/>
                <a:gd name="connsiteY4" fmla="*/ 1230449 h 2158349"/>
                <a:gd name="connsiteX5" fmla="*/ 1339661 w 1669589"/>
                <a:gd name="connsiteY5" fmla="*/ 1276169 h 2158349"/>
                <a:gd name="connsiteX6" fmla="*/ 1446340 w 1669589"/>
                <a:gd name="connsiteY6" fmla="*/ 1201602 h 2158349"/>
                <a:gd name="connsiteX7" fmla="*/ 1606360 w 1669589"/>
                <a:gd name="connsiteY7" fmla="*/ 1131117 h 2158349"/>
                <a:gd name="connsiteX8" fmla="*/ 1668410 w 1669589"/>
                <a:gd name="connsiteY8" fmla="*/ 1107168 h 2158349"/>
                <a:gd name="connsiteX9" fmla="*/ 1559008 w 1669589"/>
                <a:gd name="connsiteY9" fmla="*/ 1257663 h 2158349"/>
                <a:gd name="connsiteX10" fmla="*/ 1461037 w 1669589"/>
                <a:gd name="connsiteY10" fmla="*/ 1540692 h 2158349"/>
                <a:gd name="connsiteX11" fmla="*/ 1471922 w 1669589"/>
                <a:gd name="connsiteY11" fmla="*/ 1649549 h 2158349"/>
                <a:gd name="connsiteX12" fmla="*/ 1319522 w 1669589"/>
                <a:gd name="connsiteY12" fmla="*/ 1703978 h 2158349"/>
                <a:gd name="connsiteX13" fmla="*/ 1080037 w 1669589"/>
                <a:gd name="connsiteY13" fmla="*/ 2030549 h 2158349"/>
                <a:gd name="connsiteX14" fmla="*/ 1003837 w 1669589"/>
                <a:gd name="connsiteY14" fmla="*/ 2128521 h 2158349"/>
                <a:gd name="connsiteX15" fmla="*/ 916751 w 1669589"/>
                <a:gd name="connsiteY15" fmla="*/ 2128521 h 2158349"/>
                <a:gd name="connsiteX16" fmla="*/ 927637 w 1669589"/>
                <a:gd name="connsiteY16" fmla="*/ 1780178 h 2158349"/>
                <a:gd name="connsiteX17" fmla="*/ 720808 w 1669589"/>
                <a:gd name="connsiteY17" fmla="*/ 1420949 h 2158349"/>
                <a:gd name="connsiteX18" fmla="*/ 187408 w 1669589"/>
                <a:gd name="connsiteY18" fmla="*/ 800463 h 2158349"/>
                <a:gd name="connsiteX19" fmla="*/ 24122 w 1669589"/>
                <a:gd name="connsiteY19" fmla="*/ 408578 h 2158349"/>
                <a:gd name="connsiteX20" fmla="*/ 13237 w 1669589"/>
                <a:gd name="connsiteY20" fmla="*/ 92892 h 2158349"/>
                <a:gd name="connsiteX21" fmla="*/ 122094 w 1669589"/>
                <a:gd name="connsiteY21" fmla="*/ 5806 h 2158349"/>
                <a:gd name="connsiteX0" fmla="*/ 122094 w 1670228"/>
                <a:gd name="connsiteY0" fmla="*/ 5806 h 2158349"/>
                <a:gd name="connsiteX1" fmla="*/ 328922 w 1670228"/>
                <a:gd name="connsiteY1" fmla="*/ 223521 h 2158349"/>
                <a:gd name="connsiteX2" fmla="*/ 274494 w 1670228"/>
                <a:gd name="connsiteY2" fmla="*/ 332378 h 2158349"/>
                <a:gd name="connsiteX3" fmla="*/ 448665 w 1670228"/>
                <a:gd name="connsiteY3" fmla="*/ 756921 h 2158349"/>
                <a:gd name="connsiteX4" fmla="*/ 1064797 w 1670228"/>
                <a:gd name="connsiteY4" fmla="*/ 1230449 h 2158349"/>
                <a:gd name="connsiteX5" fmla="*/ 1339661 w 1670228"/>
                <a:gd name="connsiteY5" fmla="*/ 1276169 h 2158349"/>
                <a:gd name="connsiteX6" fmla="*/ 1446340 w 1670228"/>
                <a:gd name="connsiteY6" fmla="*/ 1201602 h 2158349"/>
                <a:gd name="connsiteX7" fmla="*/ 1613980 w 1670228"/>
                <a:gd name="connsiteY7" fmla="*/ 1104447 h 2158349"/>
                <a:gd name="connsiteX8" fmla="*/ 1668410 w 1670228"/>
                <a:gd name="connsiteY8" fmla="*/ 1107168 h 2158349"/>
                <a:gd name="connsiteX9" fmla="*/ 1559008 w 1670228"/>
                <a:gd name="connsiteY9" fmla="*/ 1257663 h 2158349"/>
                <a:gd name="connsiteX10" fmla="*/ 1461037 w 1670228"/>
                <a:gd name="connsiteY10" fmla="*/ 1540692 h 2158349"/>
                <a:gd name="connsiteX11" fmla="*/ 1471922 w 1670228"/>
                <a:gd name="connsiteY11" fmla="*/ 1649549 h 2158349"/>
                <a:gd name="connsiteX12" fmla="*/ 1319522 w 1670228"/>
                <a:gd name="connsiteY12" fmla="*/ 1703978 h 2158349"/>
                <a:gd name="connsiteX13" fmla="*/ 1080037 w 1670228"/>
                <a:gd name="connsiteY13" fmla="*/ 2030549 h 2158349"/>
                <a:gd name="connsiteX14" fmla="*/ 1003837 w 1670228"/>
                <a:gd name="connsiteY14" fmla="*/ 2128521 h 2158349"/>
                <a:gd name="connsiteX15" fmla="*/ 916751 w 1670228"/>
                <a:gd name="connsiteY15" fmla="*/ 2128521 h 2158349"/>
                <a:gd name="connsiteX16" fmla="*/ 927637 w 1670228"/>
                <a:gd name="connsiteY16" fmla="*/ 1780178 h 2158349"/>
                <a:gd name="connsiteX17" fmla="*/ 720808 w 1670228"/>
                <a:gd name="connsiteY17" fmla="*/ 1420949 h 2158349"/>
                <a:gd name="connsiteX18" fmla="*/ 187408 w 1670228"/>
                <a:gd name="connsiteY18" fmla="*/ 800463 h 2158349"/>
                <a:gd name="connsiteX19" fmla="*/ 24122 w 1670228"/>
                <a:gd name="connsiteY19" fmla="*/ 408578 h 2158349"/>
                <a:gd name="connsiteX20" fmla="*/ 13237 w 1670228"/>
                <a:gd name="connsiteY20" fmla="*/ 92892 h 2158349"/>
                <a:gd name="connsiteX21" fmla="*/ 122094 w 1670228"/>
                <a:gd name="connsiteY21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18729 w 1669786"/>
                <a:gd name="connsiteY7" fmla="*/ 115969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18729 w 1669786"/>
                <a:gd name="connsiteY7" fmla="*/ 115969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26349 w 1669786"/>
                <a:gd name="connsiteY7" fmla="*/ 117112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142"/>
                <a:gd name="connsiteY0" fmla="*/ 5806 h 2158349"/>
                <a:gd name="connsiteX1" fmla="*/ 328922 w 1669142"/>
                <a:gd name="connsiteY1" fmla="*/ 223521 h 2158349"/>
                <a:gd name="connsiteX2" fmla="*/ 274494 w 1669142"/>
                <a:gd name="connsiteY2" fmla="*/ 332378 h 2158349"/>
                <a:gd name="connsiteX3" fmla="*/ 448665 w 1669142"/>
                <a:gd name="connsiteY3" fmla="*/ 756921 h 2158349"/>
                <a:gd name="connsiteX4" fmla="*/ 1064797 w 1669142"/>
                <a:gd name="connsiteY4" fmla="*/ 1230449 h 2158349"/>
                <a:gd name="connsiteX5" fmla="*/ 1339661 w 1669142"/>
                <a:gd name="connsiteY5" fmla="*/ 1276169 h 2158349"/>
                <a:gd name="connsiteX6" fmla="*/ 1446340 w 1669142"/>
                <a:gd name="connsiteY6" fmla="*/ 1201602 h 2158349"/>
                <a:gd name="connsiteX7" fmla="*/ 1526349 w 1669142"/>
                <a:gd name="connsiteY7" fmla="*/ 1171122 h 2158349"/>
                <a:gd name="connsiteX8" fmla="*/ 1613980 w 1669142"/>
                <a:gd name="connsiteY8" fmla="*/ 1104447 h 2158349"/>
                <a:gd name="connsiteX9" fmla="*/ 1668410 w 1669142"/>
                <a:gd name="connsiteY9" fmla="*/ 1107168 h 2158349"/>
                <a:gd name="connsiteX10" fmla="*/ 1576153 w 1669142"/>
                <a:gd name="connsiteY10" fmla="*/ 1305288 h 2158349"/>
                <a:gd name="connsiteX11" fmla="*/ 1461037 w 1669142"/>
                <a:gd name="connsiteY11" fmla="*/ 1540692 h 2158349"/>
                <a:gd name="connsiteX12" fmla="*/ 1471922 w 1669142"/>
                <a:gd name="connsiteY12" fmla="*/ 1649549 h 2158349"/>
                <a:gd name="connsiteX13" fmla="*/ 1319522 w 1669142"/>
                <a:gd name="connsiteY13" fmla="*/ 1703978 h 2158349"/>
                <a:gd name="connsiteX14" fmla="*/ 1080037 w 1669142"/>
                <a:gd name="connsiteY14" fmla="*/ 2030549 h 2158349"/>
                <a:gd name="connsiteX15" fmla="*/ 1003837 w 1669142"/>
                <a:gd name="connsiteY15" fmla="*/ 2128521 h 2158349"/>
                <a:gd name="connsiteX16" fmla="*/ 916751 w 1669142"/>
                <a:gd name="connsiteY16" fmla="*/ 2128521 h 2158349"/>
                <a:gd name="connsiteX17" fmla="*/ 927637 w 1669142"/>
                <a:gd name="connsiteY17" fmla="*/ 1780178 h 2158349"/>
                <a:gd name="connsiteX18" fmla="*/ 720808 w 1669142"/>
                <a:gd name="connsiteY18" fmla="*/ 1420949 h 2158349"/>
                <a:gd name="connsiteX19" fmla="*/ 187408 w 1669142"/>
                <a:gd name="connsiteY19" fmla="*/ 800463 h 2158349"/>
                <a:gd name="connsiteX20" fmla="*/ 24122 w 1669142"/>
                <a:gd name="connsiteY20" fmla="*/ 408578 h 2158349"/>
                <a:gd name="connsiteX21" fmla="*/ 13237 w 1669142"/>
                <a:gd name="connsiteY21" fmla="*/ 92892 h 2158349"/>
                <a:gd name="connsiteX22" fmla="*/ 122094 w 1669142"/>
                <a:gd name="connsiteY22" fmla="*/ 5806 h 2158349"/>
                <a:gd name="connsiteX0" fmla="*/ 122094 w 1668534"/>
                <a:gd name="connsiteY0" fmla="*/ 5806 h 2158349"/>
                <a:gd name="connsiteX1" fmla="*/ 328922 w 1668534"/>
                <a:gd name="connsiteY1" fmla="*/ 223521 h 2158349"/>
                <a:gd name="connsiteX2" fmla="*/ 274494 w 1668534"/>
                <a:gd name="connsiteY2" fmla="*/ 332378 h 2158349"/>
                <a:gd name="connsiteX3" fmla="*/ 448665 w 1668534"/>
                <a:gd name="connsiteY3" fmla="*/ 756921 h 2158349"/>
                <a:gd name="connsiteX4" fmla="*/ 1064797 w 1668534"/>
                <a:gd name="connsiteY4" fmla="*/ 1230449 h 2158349"/>
                <a:gd name="connsiteX5" fmla="*/ 1339661 w 1668534"/>
                <a:gd name="connsiteY5" fmla="*/ 1276169 h 2158349"/>
                <a:gd name="connsiteX6" fmla="*/ 1446340 w 1668534"/>
                <a:gd name="connsiteY6" fmla="*/ 1201602 h 2158349"/>
                <a:gd name="connsiteX7" fmla="*/ 1526349 w 1668534"/>
                <a:gd name="connsiteY7" fmla="*/ 1171122 h 2158349"/>
                <a:gd name="connsiteX8" fmla="*/ 1613980 w 1668534"/>
                <a:gd name="connsiteY8" fmla="*/ 1104447 h 2158349"/>
                <a:gd name="connsiteX9" fmla="*/ 1668410 w 1668534"/>
                <a:gd name="connsiteY9" fmla="*/ 1107168 h 2158349"/>
                <a:gd name="connsiteX10" fmla="*/ 1627314 w 1668534"/>
                <a:gd name="connsiteY10" fmla="*/ 1199697 h 2158349"/>
                <a:gd name="connsiteX11" fmla="*/ 1576153 w 1668534"/>
                <a:gd name="connsiteY11" fmla="*/ 1305288 h 2158349"/>
                <a:gd name="connsiteX12" fmla="*/ 1461037 w 1668534"/>
                <a:gd name="connsiteY12" fmla="*/ 1540692 h 2158349"/>
                <a:gd name="connsiteX13" fmla="*/ 1471922 w 1668534"/>
                <a:gd name="connsiteY13" fmla="*/ 1649549 h 2158349"/>
                <a:gd name="connsiteX14" fmla="*/ 1319522 w 1668534"/>
                <a:gd name="connsiteY14" fmla="*/ 1703978 h 2158349"/>
                <a:gd name="connsiteX15" fmla="*/ 1080037 w 1668534"/>
                <a:gd name="connsiteY15" fmla="*/ 2030549 h 2158349"/>
                <a:gd name="connsiteX16" fmla="*/ 1003837 w 1668534"/>
                <a:gd name="connsiteY16" fmla="*/ 2128521 h 2158349"/>
                <a:gd name="connsiteX17" fmla="*/ 916751 w 1668534"/>
                <a:gd name="connsiteY17" fmla="*/ 2128521 h 2158349"/>
                <a:gd name="connsiteX18" fmla="*/ 927637 w 1668534"/>
                <a:gd name="connsiteY18" fmla="*/ 1780178 h 2158349"/>
                <a:gd name="connsiteX19" fmla="*/ 720808 w 1668534"/>
                <a:gd name="connsiteY19" fmla="*/ 1420949 h 2158349"/>
                <a:gd name="connsiteX20" fmla="*/ 187408 w 1668534"/>
                <a:gd name="connsiteY20" fmla="*/ 800463 h 2158349"/>
                <a:gd name="connsiteX21" fmla="*/ 24122 w 1668534"/>
                <a:gd name="connsiteY21" fmla="*/ 408578 h 2158349"/>
                <a:gd name="connsiteX22" fmla="*/ 13237 w 1668534"/>
                <a:gd name="connsiteY22" fmla="*/ 92892 h 2158349"/>
                <a:gd name="connsiteX23" fmla="*/ 122094 w 1668534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61037 w 1668431"/>
                <a:gd name="connsiteY12" fmla="*/ 1540692 h 2158349"/>
                <a:gd name="connsiteX13" fmla="*/ 1471922 w 1668431"/>
                <a:gd name="connsiteY13" fmla="*/ 1649549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61037 w 1668431"/>
                <a:gd name="connsiteY12" fmla="*/ 1540692 h 2158349"/>
                <a:gd name="connsiteX13" fmla="*/ 1477637 w 1668431"/>
                <a:gd name="connsiteY13" fmla="*/ 1632404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7637 w 1668431"/>
                <a:gd name="connsiteY13" fmla="*/ 1632404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7637 w 1668431"/>
                <a:gd name="connsiteY13" fmla="*/ 1632404 h 2158349"/>
                <a:gd name="connsiteX14" fmla="*/ 1417765 w 1668431"/>
                <a:gd name="connsiteY14" fmla="*/ 1653087 h 2158349"/>
                <a:gd name="connsiteX15" fmla="*/ 1319522 w 1668431"/>
                <a:gd name="connsiteY15" fmla="*/ 170397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0017 w 1668431"/>
                <a:gd name="connsiteY13" fmla="*/ 1617164 h 2158349"/>
                <a:gd name="connsiteX14" fmla="*/ 1417765 w 1668431"/>
                <a:gd name="connsiteY14" fmla="*/ 1653087 h 2158349"/>
                <a:gd name="connsiteX15" fmla="*/ 1319522 w 1668431"/>
                <a:gd name="connsiteY15" fmla="*/ 170397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0017 w 1668431"/>
                <a:gd name="connsiteY13" fmla="*/ 1617164 h 2158349"/>
                <a:gd name="connsiteX14" fmla="*/ 1417765 w 1668431"/>
                <a:gd name="connsiteY14" fmla="*/ 1653087 h 2158349"/>
                <a:gd name="connsiteX15" fmla="*/ 1340477 w 1668431"/>
                <a:gd name="connsiteY15" fmla="*/ 173826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4939"/>
                <a:gd name="connsiteX1" fmla="*/ 328922 w 1668431"/>
                <a:gd name="connsiteY1" fmla="*/ 223521 h 2154939"/>
                <a:gd name="connsiteX2" fmla="*/ 274494 w 1668431"/>
                <a:gd name="connsiteY2" fmla="*/ 332378 h 2154939"/>
                <a:gd name="connsiteX3" fmla="*/ 448665 w 1668431"/>
                <a:gd name="connsiteY3" fmla="*/ 756921 h 2154939"/>
                <a:gd name="connsiteX4" fmla="*/ 1064797 w 1668431"/>
                <a:gd name="connsiteY4" fmla="*/ 1230449 h 2154939"/>
                <a:gd name="connsiteX5" fmla="*/ 1339661 w 1668431"/>
                <a:gd name="connsiteY5" fmla="*/ 1276169 h 2154939"/>
                <a:gd name="connsiteX6" fmla="*/ 1446340 w 1668431"/>
                <a:gd name="connsiteY6" fmla="*/ 1201602 h 2154939"/>
                <a:gd name="connsiteX7" fmla="*/ 1526349 w 1668431"/>
                <a:gd name="connsiteY7" fmla="*/ 1171122 h 2154939"/>
                <a:gd name="connsiteX8" fmla="*/ 1613980 w 1668431"/>
                <a:gd name="connsiteY8" fmla="*/ 1104447 h 2154939"/>
                <a:gd name="connsiteX9" fmla="*/ 1668410 w 1668431"/>
                <a:gd name="connsiteY9" fmla="*/ 1107168 h 2154939"/>
                <a:gd name="connsiteX10" fmla="*/ 1608264 w 1668431"/>
                <a:gd name="connsiteY10" fmla="*/ 1195887 h 2154939"/>
                <a:gd name="connsiteX11" fmla="*/ 1576153 w 1668431"/>
                <a:gd name="connsiteY11" fmla="*/ 1305288 h 2154939"/>
                <a:gd name="connsiteX12" fmla="*/ 1476277 w 1668431"/>
                <a:gd name="connsiteY12" fmla="*/ 1533072 h 2154939"/>
                <a:gd name="connsiteX13" fmla="*/ 1470017 w 1668431"/>
                <a:gd name="connsiteY13" fmla="*/ 1617164 h 2154939"/>
                <a:gd name="connsiteX14" fmla="*/ 1417765 w 1668431"/>
                <a:gd name="connsiteY14" fmla="*/ 1653087 h 2154939"/>
                <a:gd name="connsiteX15" fmla="*/ 1340477 w 1668431"/>
                <a:gd name="connsiteY15" fmla="*/ 1738268 h 2154939"/>
                <a:gd name="connsiteX16" fmla="*/ 1080037 w 1668431"/>
                <a:gd name="connsiteY16" fmla="*/ 2030549 h 2154939"/>
                <a:gd name="connsiteX17" fmla="*/ 1069150 w 1668431"/>
                <a:gd name="connsiteY17" fmla="*/ 2112192 h 2154939"/>
                <a:gd name="connsiteX18" fmla="*/ 1003837 w 1668431"/>
                <a:gd name="connsiteY18" fmla="*/ 2128521 h 2154939"/>
                <a:gd name="connsiteX19" fmla="*/ 916751 w 1668431"/>
                <a:gd name="connsiteY19" fmla="*/ 2128521 h 2154939"/>
                <a:gd name="connsiteX20" fmla="*/ 927637 w 1668431"/>
                <a:gd name="connsiteY20" fmla="*/ 1780178 h 2154939"/>
                <a:gd name="connsiteX21" fmla="*/ 720808 w 1668431"/>
                <a:gd name="connsiteY21" fmla="*/ 1420949 h 2154939"/>
                <a:gd name="connsiteX22" fmla="*/ 187408 w 1668431"/>
                <a:gd name="connsiteY22" fmla="*/ 800463 h 2154939"/>
                <a:gd name="connsiteX23" fmla="*/ 24122 w 1668431"/>
                <a:gd name="connsiteY23" fmla="*/ 408578 h 2154939"/>
                <a:gd name="connsiteX24" fmla="*/ 13237 w 1668431"/>
                <a:gd name="connsiteY24" fmla="*/ 92892 h 2154939"/>
                <a:gd name="connsiteX25" fmla="*/ 122094 w 1668431"/>
                <a:gd name="connsiteY25" fmla="*/ 5806 h 2154939"/>
                <a:gd name="connsiteX0" fmla="*/ 122094 w 1668431"/>
                <a:gd name="connsiteY0" fmla="*/ 5806 h 2154939"/>
                <a:gd name="connsiteX1" fmla="*/ 328922 w 1668431"/>
                <a:gd name="connsiteY1" fmla="*/ 223521 h 2154939"/>
                <a:gd name="connsiteX2" fmla="*/ 274494 w 1668431"/>
                <a:gd name="connsiteY2" fmla="*/ 332378 h 2154939"/>
                <a:gd name="connsiteX3" fmla="*/ 448665 w 1668431"/>
                <a:gd name="connsiteY3" fmla="*/ 756921 h 2154939"/>
                <a:gd name="connsiteX4" fmla="*/ 1064797 w 1668431"/>
                <a:gd name="connsiteY4" fmla="*/ 1230449 h 2154939"/>
                <a:gd name="connsiteX5" fmla="*/ 1339661 w 1668431"/>
                <a:gd name="connsiteY5" fmla="*/ 1276169 h 2154939"/>
                <a:gd name="connsiteX6" fmla="*/ 1446340 w 1668431"/>
                <a:gd name="connsiteY6" fmla="*/ 1201602 h 2154939"/>
                <a:gd name="connsiteX7" fmla="*/ 1526349 w 1668431"/>
                <a:gd name="connsiteY7" fmla="*/ 1171122 h 2154939"/>
                <a:gd name="connsiteX8" fmla="*/ 1613980 w 1668431"/>
                <a:gd name="connsiteY8" fmla="*/ 1104447 h 2154939"/>
                <a:gd name="connsiteX9" fmla="*/ 1668410 w 1668431"/>
                <a:gd name="connsiteY9" fmla="*/ 1107168 h 2154939"/>
                <a:gd name="connsiteX10" fmla="*/ 1608264 w 1668431"/>
                <a:gd name="connsiteY10" fmla="*/ 1195887 h 2154939"/>
                <a:gd name="connsiteX11" fmla="*/ 1576153 w 1668431"/>
                <a:gd name="connsiteY11" fmla="*/ 1305288 h 2154939"/>
                <a:gd name="connsiteX12" fmla="*/ 1476277 w 1668431"/>
                <a:gd name="connsiteY12" fmla="*/ 1533072 h 2154939"/>
                <a:gd name="connsiteX13" fmla="*/ 1470017 w 1668431"/>
                <a:gd name="connsiteY13" fmla="*/ 1617164 h 2154939"/>
                <a:gd name="connsiteX14" fmla="*/ 1417765 w 1668431"/>
                <a:gd name="connsiteY14" fmla="*/ 1653087 h 2154939"/>
                <a:gd name="connsiteX15" fmla="*/ 1340477 w 1668431"/>
                <a:gd name="connsiteY15" fmla="*/ 1738268 h 2154939"/>
                <a:gd name="connsiteX16" fmla="*/ 1091467 w 1668431"/>
                <a:gd name="connsiteY16" fmla="*/ 2030549 h 2154939"/>
                <a:gd name="connsiteX17" fmla="*/ 1069150 w 1668431"/>
                <a:gd name="connsiteY17" fmla="*/ 2112192 h 2154939"/>
                <a:gd name="connsiteX18" fmla="*/ 1003837 w 1668431"/>
                <a:gd name="connsiteY18" fmla="*/ 2128521 h 2154939"/>
                <a:gd name="connsiteX19" fmla="*/ 916751 w 1668431"/>
                <a:gd name="connsiteY19" fmla="*/ 2128521 h 2154939"/>
                <a:gd name="connsiteX20" fmla="*/ 927637 w 1668431"/>
                <a:gd name="connsiteY20" fmla="*/ 1780178 h 2154939"/>
                <a:gd name="connsiteX21" fmla="*/ 720808 w 1668431"/>
                <a:gd name="connsiteY21" fmla="*/ 1420949 h 2154939"/>
                <a:gd name="connsiteX22" fmla="*/ 187408 w 1668431"/>
                <a:gd name="connsiteY22" fmla="*/ 800463 h 2154939"/>
                <a:gd name="connsiteX23" fmla="*/ 24122 w 1668431"/>
                <a:gd name="connsiteY23" fmla="*/ 408578 h 2154939"/>
                <a:gd name="connsiteX24" fmla="*/ 13237 w 1668431"/>
                <a:gd name="connsiteY24" fmla="*/ 92892 h 2154939"/>
                <a:gd name="connsiteX25" fmla="*/ 122094 w 1668431"/>
                <a:gd name="connsiteY25" fmla="*/ 5806 h 2154939"/>
                <a:gd name="connsiteX0" fmla="*/ 122094 w 1668431"/>
                <a:gd name="connsiteY0" fmla="*/ 5806 h 2145107"/>
                <a:gd name="connsiteX1" fmla="*/ 328922 w 1668431"/>
                <a:gd name="connsiteY1" fmla="*/ 223521 h 2145107"/>
                <a:gd name="connsiteX2" fmla="*/ 274494 w 1668431"/>
                <a:gd name="connsiteY2" fmla="*/ 332378 h 2145107"/>
                <a:gd name="connsiteX3" fmla="*/ 448665 w 1668431"/>
                <a:gd name="connsiteY3" fmla="*/ 756921 h 2145107"/>
                <a:gd name="connsiteX4" fmla="*/ 1064797 w 1668431"/>
                <a:gd name="connsiteY4" fmla="*/ 1230449 h 2145107"/>
                <a:gd name="connsiteX5" fmla="*/ 1339661 w 1668431"/>
                <a:gd name="connsiteY5" fmla="*/ 1276169 h 2145107"/>
                <a:gd name="connsiteX6" fmla="*/ 1446340 w 1668431"/>
                <a:gd name="connsiteY6" fmla="*/ 1201602 h 2145107"/>
                <a:gd name="connsiteX7" fmla="*/ 1526349 w 1668431"/>
                <a:gd name="connsiteY7" fmla="*/ 1171122 h 2145107"/>
                <a:gd name="connsiteX8" fmla="*/ 1613980 w 1668431"/>
                <a:gd name="connsiteY8" fmla="*/ 1104447 h 2145107"/>
                <a:gd name="connsiteX9" fmla="*/ 1668410 w 1668431"/>
                <a:gd name="connsiteY9" fmla="*/ 1107168 h 2145107"/>
                <a:gd name="connsiteX10" fmla="*/ 1608264 w 1668431"/>
                <a:gd name="connsiteY10" fmla="*/ 1195887 h 2145107"/>
                <a:gd name="connsiteX11" fmla="*/ 1576153 w 1668431"/>
                <a:gd name="connsiteY11" fmla="*/ 1305288 h 2145107"/>
                <a:gd name="connsiteX12" fmla="*/ 1476277 w 1668431"/>
                <a:gd name="connsiteY12" fmla="*/ 1533072 h 2145107"/>
                <a:gd name="connsiteX13" fmla="*/ 1470017 w 1668431"/>
                <a:gd name="connsiteY13" fmla="*/ 1617164 h 2145107"/>
                <a:gd name="connsiteX14" fmla="*/ 1417765 w 1668431"/>
                <a:gd name="connsiteY14" fmla="*/ 1653087 h 2145107"/>
                <a:gd name="connsiteX15" fmla="*/ 1340477 w 1668431"/>
                <a:gd name="connsiteY15" fmla="*/ 1738268 h 2145107"/>
                <a:gd name="connsiteX16" fmla="*/ 1091467 w 1668431"/>
                <a:gd name="connsiteY16" fmla="*/ 2030549 h 2145107"/>
                <a:gd name="connsiteX17" fmla="*/ 1069150 w 1668431"/>
                <a:gd name="connsiteY17" fmla="*/ 2112192 h 2145107"/>
                <a:gd name="connsiteX18" fmla="*/ 1003837 w 1668431"/>
                <a:gd name="connsiteY18" fmla="*/ 2128521 h 2145107"/>
                <a:gd name="connsiteX19" fmla="*/ 891986 w 1668431"/>
                <a:gd name="connsiteY19" fmla="*/ 2115186 h 2145107"/>
                <a:gd name="connsiteX20" fmla="*/ 927637 w 1668431"/>
                <a:gd name="connsiteY20" fmla="*/ 1780178 h 2145107"/>
                <a:gd name="connsiteX21" fmla="*/ 720808 w 1668431"/>
                <a:gd name="connsiteY21" fmla="*/ 1420949 h 2145107"/>
                <a:gd name="connsiteX22" fmla="*/ 187408 w 1668431"/>
                <a:gd name="connsiteY22" fmla="*/ 800463 h 2145107"/>
                <a:gd name="connsiteX23" fmla="*/ 24122 w 1668431"/>
                <a:gd name="connsiteY23" fmla="*/ 408578 h 2145107"/>
                <a:gd name="connsiteX24" fmla="*/ 13237 w 1668431"/>
                <a:gd name="connsiteY24" fmla="*/ 92892 h 2145107"/>
                <a:gd name="connsiteX25" fmla="*/ 122094 w 1668431"/>
                <a:gd name="connsiteY25" fmla="*/ 5806 h 2145107"/>
                <a:gd name="connsiteX0" fmla="*/ 122094 w 1668431"/>
                <a:gd name="connsiteY0" fmla="*/ 5806 h 2143565"/>
                <a:gd name="connsiteX1" fmla="*/ 328922 w 1668431"/>
                <a:gd name="connsiteY1" fmla="*/ 223521 h 2143565"/>
                <a:gd name="connsiteX2" fmla="*/ 274494 w 1668431"/>
                <a:gd name="connsiteY2" fmla="*/ 332378 h 2143565"/>
                <a:gd name="connsiteX3" fmla="*/ 448665 w 1668431"/>
                <a:gd name="connsiteY3" fmla="*/ 756921 h 2143565"/>
                <a:gd name="connsiteX4" fmla="*/ 1064797 w 1668431"/>
                <a:gd name="connsiteY4" fmla="*/ 1230449 h 2143565"/>
                <a:gd name="connsiteX5" fmla="*/ 1339661 w 1668431"/>
                <a:gd name="connsiteY5" fmla="*/ 1276169 h 2143565"/>
                <a:gd name="connsiteX6" fmla="*/ 1446340 w 1668431"/>
                <a:gd name="connsiteY6" fmla="*/ 1201602 h 2143565"/>
                <a:gd name="connsiteX7" fmla="*/ 1526349 w 1668431"/>
                <a:gd name="connsiteY7" fmla="*/ 1171122 h 2143565"/>
                <a:gd name="connsiteX8" fmla="*/ 1613980 w 1668431"/>
                <a:gd name="connsiteY8" fmla="*/ 1104447 h 2143565"/>
                <a:gd name="connsiteX9" fmla="*/ 1668410 w 1668431"/>
                <a:gd name="connsiteY9" fmla="*/ 1107168 h 2143565"/>
                <a:gd name="connsiteX10" fmla="*/ 1608264 w 1668431"/>
                <a:gd name="connsiteY10" fmla="*/ 1195887 h 2143565"/>
                <a:gd name="connsiteX11" fmla="*/ 1576153 w 1668431"/>
                <a:gd name="connsiteY11" fmla="*/ 1305288 h 2143565"/>
                <a:gd name="connsiteX12" fmla="*/ 1476277 w 1668431"/>
                <a:gd name="connsiteY12" fmla="*/ 1533072 h 2143565"/>
                <a:gd name="connsiteX13" fmla="*/ 1470017 w 1668431"/>
                <a:gd name="connsiteY13" fmla="*/ 1617164 h 2143565"/>
                <a:gd name="connsiteX14" fmla="*/ 1417765 w 1668431"/>
                <a:gd name="connsiteY14" fmla="*/ 1653087 h 2143565"/>
                <a:gd name="connsiteX15" fmla="*/ 1340477 w 1668431"/>
                <a:gd name="connsiteY15" fmla="*/ 1738268 h 2143565"/>
                <a:gd name="connsiteX16" fmla="*/ 1091467 w 1668431"/>
                <a:gd name="connsiteY16" fmla="*/ 2030549 h 2143565"/>
                <a:gd name="connsiteX17" fmla="*/ 1069150 w 1668431"/>
                <a:gd name="connsiteY17" fmla="*/ 2112192 h 2143565"/>
                <a:gd name="connsiteX18" fmla="*/ 990502 w 1668431"/>
                <a:gd name="connsiteY18" fmla="*/ 2124711 h 2143565"/>
                <a:gd name="connsiteX19" fmla="*/ 891986 w 1668431"/>
                <a:gd name="connsiteY19" fmla="*/ 2115186 h 2143565"/>
                <a:gd name="connsiteX20" fmla="*/ 927637 w 1668431"/>
                <a:gd name="connsiteY20" fmla="*/ 1780178 h 2143565"/>
                <a:gd name="connsiteX21" fmla="*/ 720808 w 1668431"/>
                <a:gd name="connsiteY21" fmla="*/ 1420949 h 2143565"/>
                <a:gd name="connsiteX22" fmla="*/ 187408 w 1668431"/>
                <a:gd name="connsiteY22" fmla="*/ 800463 h 2143565"/>
                <a:gd name="connsiteX23" fmla="*/ 24122 w 1668431"/>
                <a:gd name="connsiteY23" fmla="*/ 408578 h 2143565"/>
                <a:gd name="connsiteX24" fmla="*/ 13237 w 1668431"/>
                <a:gd name="connsiteY24" fmla="*/ 92892 h 2143565"/>
                <a:gd name="connsiteX25" fmla="*/ 122094 w 1668431"/>
                <a:gd name="connsiteY25" fmla="*/ 5806 h 2143565"/>
                <a:gd name="connsiteX0" fmla="*/ 122094 w 1668431"/>
                <a:gd name="connsiteY0" fmla="*/ 5806 h 2125401"/>
                <a:gd name="connsiteX1" fmla="*/ 328922 w 1668431"/>
                <a:gd name="connsiteY1" fmla="*/ 223521 h 2125401"/>
                <a:gd name="connsiteX2" fmla="*/ 274494 w 1668431"/>
                <a:gd name="connsiteY2" fmla="*/ 332378 h 2125401"/>
                <a:gd name="connsiteX3" fmla="*/ 448665 w 1668431"/>
                <a:gd name="connsiteY3" fmla="*/ 756921 h 2125401"/>
                <a:gd name="connsiteX4" fmla="*/ 1064797 w 1668431"/>
                <a:gd name="connsiteY4" fmla="*/ 1230449 h 2125401"/>
                <a:gd name="connsiteX5" fmla="*/ 1339661 w 1668431"/>
                <a:gd name="connsiteY5" fmla="*/ 1276169 h 2125401"/>
                <a:gd name="connsiteX6" fmla="*/ 1446340 w 1668431"/>
                <a:gd name="connsiteY6" fmla="*/ 1201602 h 2125401"/>
                <a:gd name="connsiteX7" fmla="*/ 1526349 w 1668431"/>
                <a:gd name="connsiteY7" fmla="*/ 1171122 h 2125401"/>
                <a:gd name="connsiteX8" fmla="*/ 1613980 w 1668431"/>
                <a:gd name="connsiteY8" fmla="*/ 1104447 h 2125401"/>
                <a:gd name="connsiteX9" fmla="*/ 1668410 w 1668431"/>
                <a:gd name="connsiteY9" fmla="*/ 1107168 h 2125401"/>
                <a:gd name="connsiteX10" fmla="*/ 1608264 w 1668431"/>
                <a:gd name="connsiteY10" fmla="*/ 1195887 h 2125401"/>
                <a:gd name="connsiteX11" fmla="*/ 1576153 w 1668431"/>
                <a:gd name="connsiteY11" fmla="*/ 1305288 h 2125401"/>
                <a:gd name="connsiteX12" fmla="*/ 1476277 w 1668431"/>
                <a:gd name="connsiteY12" fmla="*/ 1533072 h 2125401"/>
                <a:gd name="connsiteX13" fmla="*/ 1470017 w 1668431"/>
                <a:gd name="connsiteY13" fmla="*/ 1617164 h 2125401"/>
                <a:gd name="connsiteX14" fmla="*/ 1417765 w 1668431"/>
                <a:gd name="connsiteY14" fmla="*/ 1653087 h 2125401"/>
                <a:gd name="connsiteX15" fmla="*/ 1340477 w 1668431"/>
                <a:gd name="connsiteY15" fmla="*/ 1738268 h 2125401"/>
                <a:gd name="connsiteX16" fmla="*/ 1091467 w 1668431"/>
                <a:gd name="connsiteY16" fmla="*/ 2030549 h 2125401"/>
                <a:gd name="connsiteX17" fmla="*/ 1069150 w 1668431"/>
                <a:gd name="connsiteY17" fmla="*/ 2112192 h 2125401"/>
                <a:gd name="connsiteX18" fmla="*/ 990502 w 1668431"/>
                <a:gd name="connsiteY18" fmla="*/ 2124711 h 2125401"/>
                <a:gd name="connsiteX19" fmla="*/ 891986 w 1668431"/>
                <a:gd name="connsiteY19" fmla="*/ 2115186 h 2125401"/>
                <a:gd name="connsiteX20" fmla="*/ 912940 w 1668431"/>
                <a:gd name="connsiteY20" fmla="*/ 2045517 h 2125401"/>
                <a:gd name="connsiteX21" fmla="*/ 927637 w 1668431"/>
                <a:gd name="connsiteY21" fmla="*/ 1780178 h 2125401"/>
                <a:gd name="connsiteX22" fmla="*/ 720808 w 1668431"/>
                <a:gd name="connsiteY22" fmla="*/ 1420949 h 2125401"/>
                <a:gd name="connsiteX23" fmla="*/ 187408 w 1668431"/>
                <a:gd name="connsiteY23" fmla="*/ 800463 h 2125401"/>
                <a:gd name="connsiteX24" fmla="*/ 24122 w 1668431"/>
                <a:gd name="connsiteY24" fmla="*/ 408578 h 2125401"/>
                <a:gd name="connsiteX25" fmla="*/ 13237 w 1668431"/>
                <a:gd name="connsiteY25" fmla="*/ 92892 h 2125401"/>
                <a:gd name="connsiteX26" fmla="*/ 122094 w 1668431"/>
                <a:gd name="connsiteY26" fmla="*/ 5806 h 2125401"/>
                <a:gd name="connsiteX0" fmla="*/ 122094 w 1668431"/>
                <a:gd name="connsiteY0" fmla="*/ 5806 h 2137197"/>
                <a:gd name="connsiteX1" fmla="*/ 328922 w 1668431"/>
                <a:gd name="connsiteY1" fmla="*/ 223521 h 2137197"/>
                <a:gd name="connsiteX2" fmla="*/ 274494 w 1668431"/>
                <a:gd name="connsiteY2" fmla="*/ 332378 h 2137197"/>
                <a:gd name="connsiteX3" fmla="*/ 448665 w 1668431"/>
                <a:gd name="connsiteY3" fmla="*/ 756921 h 2137197"/>
                <a:gd name="connsiteX4" fmla="*/ 1064797 w 1668431"/>
                <a:gd name="connsiteY4" fmla="*/ 1230449 h 2137197"/>
                <a:gd name="connsiteX5" fmla="*/ 1339661 w 1668431"/>
                <a:gd name="connsiteY5" fmla="*/ 1276169 h 2137197"/>
                <a:gd name="connsiteX6" fmla="*/ 1446340 w 1668431"/>
                <a:gd name="connsiteY6" fmla="*/ 1201602 h 2137197"/>
                <a:gd name="connsiteX7" fmla="*/ 1526349 w 1668431"/>
                <a:gd name="connsiteY7" fmla="*/ 1171122 h 2137197"/>
                <a:gd name="connsiteX8" fmla="*/ 1613980 w 1668431"/>
                <a:gd name="connsiteY8" fmla="*/ 1104447 h 2137197"/>
                <a:gd name="connsiteX9" fmla="*/ 1668410 w 1668431"/>
                <a:gd name="connsiteY9" fmla="*/ 1107168 h 2137197"/>
                <a:gd name="connsiteX10" fmla="*/ 1608264 w 1668431"/>
                <a:gd name="connsiteY10" fmla="*/ 1195887 h 2137197"/>
                <a:gd name="connsiteX11" fmla="*/ 1576153 w 1668431"/>
                <a:gd name="connsiteY11" fmla="*/ 1305288 h 2137197"/>
                <a:gd name="connsiteX12" fmla="*/ 1476277 w 1668431"/>
                <a:gd name="connsiteY12" fmla="*/ 1533072 h 2137197"/>
                <a:gd name="connsiteX13" fmla="*/ 1470017 w 1668431"/>
                <a:gd name="connsiteY13" fmla="*/ 1617164 h 2137197"/>
                <a:gd name="connsiteX14" fmla="*/ 1417765 w 1668431"/>
                <a:gd name="connsiteY14" fmla="*/ 1653087 h 2137197"/>
                <a:gd name="connsiteX15" fmla="*/ 1340477 w 1668431"/>
                <a:gd name="connsiteY15" fmla="*/ 1738268 h 2137197"/>
                <a:gd name="connsiteX16" fmla="*/ 1091467 w 1668431"/>
                <a:gd name="connsiteY16" fmla="*/ 2030549 h 2137197"/>
                <a:gd name="connsiteX17" fmla="*/ 1069150 w 1668431"/>
                <a:gd name="connsiteY17" fmla="*/ 2112192 h 2137197"/>
                <a:gd name="connsiteX18" fmla="*/ 990502 w 1668431"/>
                <a:gd name="connsiteY18" fmla="*/ 2124711 h 2137197"/>
                <a:gd name="connsiteX19" fmla="*/ 884366 w 1668431"/>
                <a:gd name="connsiteY19" fmla="*/ 2132331 h 2137197"/>
                <a:gd name="connsiteX20" fmla="*/ 912940 w 1668431"/>
                <a:gd name="connsiteY20" fmla="*/ 2045517 h 2137197"/>
                <a:gd name="connsiteX21" fmla="*/ 927637 w 1668431"/>
                <a:gd name="connsiteY21" fmla="*/ 1780178 h 2137197"/>
                <a:gd name="connsiteX22" fmla="*/ 720808 w 1668431"/>
                <a:gd name="connsiteY22" fmla="*/ 1420949 h 2137197"/>
                <a:gd name="connsiteX23" fmla="*/ 187408 w 1668431"/>
                <a:gd name="connsiteY23" fmla="*/ 800463 h 2137197"/>
                <a:gd name="connsiteX24" fmla="*/ 24122 w 1668431"/>
                <a:gd name="connsiteY24" fmla="*/ 408578 h 2137197"/>
                <a:gd name="connsiteX25" fmla="*/ 13237 w 1668431"/>
                <a:gd name="connsiteY25" fmla="*/ 92892 h 2137197"/>
                <a:gd name="connsiteX26" fmla="*/ 122094 w 1668431"/>
                <a:gd name="connsiteY26" fmla="*/ 5806 h 2137197"/>
                <a:gd name="connsiteX0" fmla="*/ 122094 w 1668431"/>
                <a:gd name="connsiteY0" fmla="*/ 5806 h 2135076"/>
                <a:gd name="connsiteX1" fmla="*/ 328922 w 1668431"/>
                <a:gd name="connsiteY1" fmla="*/ 223521 h 2135076"/>
                <a:gd name="connsiteX2" fmla="*/ 274494 w 1668431"/>
                <a:gd name="connsiteY2" fmla="*/ 332378 h 2135076"/>
                <a:gd name="connsiteX3" fmla="*/ 448665 w 1668431"/>
                <a:gd name="connsiteY3" fmla="*/ 756921 h 2135076"/>
                <a:gd name="connsiteX4" fmla="*/ 1064797 w 1668431"/>
                <a:gd name="connsiteY4" fmla="*/ 1230449 h 2135076"/>
                <a:gd name="connsiteX5" fmla="*/ 1339661 w 1668431"/>
                <a:gd name="connsiteY5" fmla="*/ 1276169 h 2135076"/>
                <a:gd name="connsiteX6" fmla="*/ 1446340 w 1668431"/>
                <a:gd name="connsiteY6" fmla="*/ 1201602 h 2135076"/>
                <a:gd name="connsiteX7" fmla="*/ 1526349 w 1668431"/>
                <a:gd name="connsiteY7" fmla="*/ 1171122 h 2135076"/>
                <a:gd name="connsiteX8" fmla="*/ 1613980 w 1668431"/>
                <a:gd name="connsiteY8" fmla="*/ 1104447 h 2135076"/>
                <a:gd name="connsiteX9" fmla="*/ 1668410 w 1668431"/>
                <a:gd name="connsiteY9" fmla="*/ 1107168 h 2135076"/>
                <a:gd name="connsiteX10" fmla="*/ 1608264 w 1668431"/>
                <a:gd name="connsiteY10" fmla="*/ 1195887 h 2135076"/>
                <a:gd name="connsiteX11" fmla="*/ 1576153 w 1668431"/>
                <a:gd name="connsiteY11" fmla="*/ 1305288 h 2135076"/>
                <a:gd name="connsiteX12" fmla="*/ 1476277 w 1668431"/>
                <a:gd name="connsiteY12" fmla="*/ 1533072 h 2135076"/>
                <a:gd name="connsiteX13" fmla="*/ 1470017 w 1668431"/>
                <a:gd name="connsiteY13" fmla="*/ 1617164 h 2135076"/>
                <a:gd name="connsiteX14" fmla="*/ 1417765 w 1668431"/>
                <a:gd name="connsiteY14" fmla="*/ 1653087 h 2135076"/>
                <a:gd name="connsiteX15" fmla="*/ 1340477 w 1668431"/>
                <a:gd name="connsiteY15" fmla="*/ 1738268 h 2135076"/>
                <a:gd name="connsiteX16" fmla="*/ 1091467 w 1668431"/>
                <a:gd name="connsiteY16" fmla="*/ 2030549 h 2135076"/>
                <a:gd name="connsiteX17" fmla="*/ 1069150 w 1668431"/>
                <a:gd name="connsiteY17" fmla="*/ 2112192 h 2135076"/>
                <a:gd name="connsiteX18" fmla="*/ 990502 w 1668431"/>
                <a:gd name="connsiteY18" fmla="*/ 2113281 h 2135076"/>
                <a:gd name="connsiteX19" fmla="*/ 884366 w 1668431"/>
                <a:gd name="connsiteY19" fmla="*/ 2132331 h 2135076"/>
                <a:gd name="connsiteX20" fmla="*/ 912940 w 1668431"/>
                <a:gd name="connsiteY20" fmla="*/ 2045517 h 2135076"/>
                <a:gd name="connsiteX21" fmla="*/ 927637 w 1668431"/>
                <a:gd name="connsiteY21" fmla="*/ 1780178 h 2135076"/>
                <a:gd name="connsiteX22" fmla="*/ 720808 w 1668431"/>
                <a:gd name="connsiteY22" fmla="*/ 1420949 h 2135076"/>
                <a:gd name="connsiteX23" fmla="*/ 187408 w 1668431"/>
                <a:gd name="connsiteY23" fmla="*/ 800463 h 2135076"/>
                <a:gd name="connsiteX24" fmla="*/ 24122 w 1668431"/>
                <a:gd name="connsiteY24" fmla="*/ 408578 h 2135076"/>
                <a:gd name="connsiteX25" fmla="*/ 13237 w 1668431"/>
                <a:gd name="connsiteY25" fmla="*/ 92892 h 2135076"/>
                <a:gd name="connsiteX26" fmla="*/ 122094 w 1668431"/>
                <a:gd name="connsiteY26" fmla="*/ 5806 h 2135076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7637 w 1668431"/>
                <a:gd name="connsiteY22" fmla="*/ 1780178 h 2143782"/>
                <a:gd name="connsiteX23" fmla="*/ 720808 w 1668431"/>
                <a:gd name="connsiteY23" fmla="*/ 142094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720808 w 1668431"/>
                <a:gd name="connsiteY23" fmla="*/ 142094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707473 w 1668431"/>
                <a:gd name="connsiteY23" fmla="*/ 142475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859600 w 1668431"/>
                <a:gd name="connsiteY23" fmla="*/ 1626417 h 2143782"/>
                <a:gd name="connsiteX24" fmla="*/ 707473 w 1668431"/>
                <a:gd name="connsiteY24" fmla="*/ 1424759 h 2143782"/>
                <a:gd name="connsiteX25" fmla="*/ 187408 w 1668431"/>
                <a:gd name="connsiteY25" fmla="*/ 800463 h 2143782"/>
                <a:gd name="connsiteX26" fmla="*/ 24122 w 1668431"/>
                <a:gd name="connsiteY26" fmla="*/ 408578 h 2143782"/>
                <a:gd name="connsiteX27" fmla="*/ 13237 w 1668431"/>
                <a:gd name="connsiteY27" fmla="*/ 92892 h 2143782"/>
                <a:gd name="connsiteX28" fmla="*/ 122094 w 1668431"/>
                <a:gd name="connsiteY28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4370 w 1668431"/>
                <a:gd name="connsiteY22" fmla="*/ 190835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45325 w 1668431"/>
                <a:gd name="connsiteY22" fmla="*/ 191216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45325 w 1668431"/>
                <a:gd name="connsiteY22" fmla="*/ 191216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623380 w 1668431"/>
                <a:gd name="connsiteY4" fmla="*/ 89299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23380 w 1668431"/>
                <a:gd name="connsiteY4" fmla="*/ 89299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89734 w 1668431"/>
                <a:gd name="connsiteY2" fmla="*/ 40476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6862 h 2144838"/>
                <a:gd name="connsiteX1" fmla="*/ 313682 w 1668431"/>
                <a:gd name="connsiteY1" fmla="*/ 241722 h 2144838"/>
                <a:gd name="connsiteX2" fmla="*/ 289734 w 1668431"/>
                <a:gd name="connsiteY2" fmla="*/ 405824 h 2144838"/>
                <a:gd name="connsiteX3" fmla="*/ 454380 w 1668431"/>
                <a:gd name="connsiteY3" fmla="*/ 702732 h 2144838"/>
                <a:gd name="connsiteX4" fmla="*/ 634810 w 1668431"/>
                <a:gd name="connsiteY4" fmla="*/ 890238 h 2144838"/>
                <a:gd name="connsiteX5" fmla="*/ 1064797 w 1668431"/>
                <a:gd name="connsiteY5" fmla="*/ 1231505 h 2144838"/>
                <a:gd name="connsiteX6" fmla="*/ 1339661 w 1668431"/>
                <a:gd name="connsiteY6" fmla="*/ 1277225 h 2144838"/>
                <a:gd name="connsiteX7" fmla="*/ 1446340 w 1668431"/>
                <a:gd name="connsiteY7" fmla="*/ 1202658 h 2144838"/>
                <a:gd name="connsiteX8" fmla="*/ 1526349 w 1668431"/>
                <a:gd name="connsiteY8" fmla="*/ 1172178 h 2144838"/>
                <a:gd name="connsiteX9" fmla="*/ 1613980 w 1668431"/>
                <a:gd name="connsiteY9" fmla="*/ 1105503 h 2144838"/>
                <a:gd name="connsiteX10" fmla="*/ 1668410 w 1668431"/>
                <a:gd name="connsiteY10" fmla="*/ 1108224 h 2144838"/>
                <a:gd name="connsiteX11" fmla="*/ 1608264 w 1668431"/>
                <a:gd name="connsiteY11" fmla="*/ 1196943 h 2144838"/>
                <a:gd name="connsiteX12" fmla="*/ 1576153 w 1668431"/>
                <a:gd name="connsiteY12" fmla="*/ 1306344 h 2144838"/>
                <a:gd name="connsiteX13" fmla="*/ 1476277 w 1668431"/>
                <a:gd name="connsiteY13" fmla="*/ 1534128 h 2144838"/>
                <a:gd name="connsiteX14" fmla="*/ 1470017 w 1668431"/>
                <a:gd name="connsiteY14" fmla="*/ 1618220 h 2144838"/>
                <a:gd name="connsiteX15" fmla="*/ 1417765 w 1668431"/>
                <a:gd name="connsiteY15" fmla="*/ 1654143 h 2144838"/>
                <a:gd name="connsiteX16" fmla="*/ 1340477 w 1668431"/>
                <a:gd name="connsiteY16" fmla="*/ 1739324 h 2144838"/>
                <a:gd name="connsiteX17" fmla="*/ 1091467 w 1668431"/>
                <a:gd name="connsiteY17" fmla="*/ 2031605 h 2144838"/>
                <a:gd name="connsiteX18" fmla="*/ 1069150 w 1668431"/>
                <a:gd name="connsiteY18" fmla="*/ 2113248 h 2144838"/>
                <a:gd name="connsiteX19" fmla="*/ 990502 w 1668431"/>
                <a:gd name="connsiteY19" fmla="*/ 2114337 h 2144838"/>
                <a:gd name="connsiteX20" fmla="*/ 945325 w 1668431"/>
                <a:gd name="connsiteY20" fmla="*/ 2141823 h 2144838"/>
                <a:gd name="connsiteX21" fmla="*/ 884366 w 1668431"/>
                <a:gd name="connsiteY21" fmla="*/ 2133387 h 2144838"/>
                <a:gd name="connsiteX22" fmla="*/ 912940 w 1668431"/>
                <a:gd name="connsiteY22" fmla="*/ 2046573 h 2144838"/>
                <a:gd name="connsiteX23" fmla="*/ 945325 w 1668431"/>
                <a:gd name="connsiteY23" fmla="*/ 1913223 h 2144838"/>
                <a:gd name="connsiteX24" fmla="*/ 923827 w 1668431"/>
                <a:gd name="connsiteY24" fmla="*/ 1794569 h 2144838"/>
                <a:gd name="connsiteX25" fmla="*/ 859600 w 1668431"/>
                <a:gd name="connsiteY25" fmla="*/ 1627473 h 2144838"/>
                <a:gd name="connsiteX26" fmla="*/ 707473 w 1668431"/>
                <a:gd name="connsiteY26" fmla="*/ 1425815 h 2144838"/>
                <a:gd name="connsiteX27" fmla="*/ 187408 w 1668431"/>
                <a:gd name="connsiteY27" fmla="*/ 801519 h 2144838"/>
                <a:gd name="connsiteX28" fmla="*/ 24122 w 1668431"/>
                <a:gd name="connsiteY28" fmla="*/ 409634 h 2144838"/>
                <a:gd name="connsiteX29" fmla="*/ 13237 w 1668431"/>
                <a:gd name="connsiteY29" fmla="*/ 93948 h 2144838"/>
                <a:gd name="connsiteX30" fmla="*/ 122094 w 1668431"/>
                <a:gd name="connsiteY30" fmla="*/ 6862 h 2144838"/>
                <a:gd name="connsiteX0" fmla="*/ 122094 w 1668431"/>
                <a:gd name="connsiteY0" fmla="*/ 6862 h 2144838"/>
                <a:gd name="connsiteX1" fmla="*/ 313682 w 1668431"/>
                <a:gd name="connsiteY1" fmla="*/ 241722 h 2144838"/>
                <a:gd name="connsiteX2" fmla="*/ 282385 w 1668431"/>
                <a:gd name="connsiteY2" fmla="*/ 314928 h 2144838"/>
                <a:gd name="connsiteX3" fmla="*/ 289734 w 1668431"/>
                <a:gd name="connsiteY3" fmla="*/ 405824 h 2144838"/>
                <a:gd name="connsiteX4" fmla="*/ 454380 w 1668431"/>
                <a:gd name="connsiteY4" fmla="*/ 702732 h 2144838"/>
                <a:gd name="connsiteX5" fmla="*/ 634810 w 1668431"/>
                <a:gd name="connsiteY5" fmla="*/ 890238 h 2144838"/>
                <a:gd name="connsiteX6" fmla="*/ 1064797 w 1668431"/>
                <a:gd name="connsiteY6" fmla="*/ 1231505 h 2144838"/>
                <a:gd name="connsiteX7" fmla="*/ 1339661 w 1668431"/>
                <a:gd name="connsiteY7" fmla="*/ 1277225 h 2144838"/>
                <a:gd name="connsiteX8" fmla="*/ 1446340 w 1668431"/>
                <a:gd name="connsiteY8" fmla="*/ 1202658 h 2144838"/>
                <a:gd name="connsiteX9" fmla="*/ 1526349 w 1668431"/>
                <a:gd name="connsiteY9" fmla="*/ 1172178 h 2144838"/>
                <a:gd name="connsiteX10" fmla="*/ 1613980 w 1668431"/>
                <a:gd name="connsiteY10" fmla="*/ 1105503 h 2144838"/>
                <a:gd name="connsiteX11" fmla="*/ 1668410 w 1668431"/>
                <a:gd name="connsiteY11" fmla="*/ 1108224 h 2144838"/>
                <a:gd name="connsiteX12" fmla="*/ 1608264 w 1668431"/>
                <a:gd name="connsiteY12" fmla="*/ 1196943 h 2144838"/>
                <a:gd name="connsiteX13" fmla="*/ 1576153 w 1668431"/>
                <a:gd name="connsiteY13" fmla="*/ 1306344 h 2144838"/>
                <a:gd name="connsiteX14" fmla="*/ 1476277 w 1668431"/>
                <a:gd name="connsiteY14" fmla="*/ 1534128 h 2144838"/>
                <a:gd name="connsiteX15" fmla="*/ 1470017 w 1668431"/>
                <a:gd name="connsiteY15" fmla="*/ 1618220 h 2144838"/>
                <a:gd name="connsiteX16" fmla="*/ 1417765 w 1668431"/>
                <a:gd name="connsiteY16" fmla="*/ 1654143 h 2144838"/>
                <a:gd name="connsiteX17" fmla="*/ 1340477 w 1668431"/>
                <a:gd name="connsiteY17" fmla="*/ 1739324 h 2144838"/>
                <a:gd name="connsiteX18" fmla="*/ 1091467 w 1668431"/>
                <a:gd name="connsiteY18" fmla="*/ 2031605 h 2144838"/>
                <a:gd name="connsiteX19" fmla="*/ 1069150 w 1668431"/>
                <a:gd name="connsiteY19" fmla="*/ 2113248 h 2144838"/>
                <a:gd name="connsiteX20" fmla="*/ 990502 w 1668431"/>
                <a:gd name="connsiteY20" fmla="*/ 2114337 h 2144838"/>
                <a:gd name="connsiteX21" fmla="*/ 945325 w 1668431"/>
                <a:gd name="connsiteY21" fmla="*/ 2141823 h 2144838"/>
                <a:gd name="connsiteX22" fmla="*/ 884366 w 1668431"/>
                <a:gd name="connsiteY22" fmla="*/ 2133387 h 2144838"/>
                <a:gd name="connsiteX23" fmla="*/ 912940 w 1668431"/>
                <a:gd name="connsiteY23" fmla="*/ 2046573 h 2144838"/>
                <a:gd name="connsiteX24" fmla="*/ 945325 w 1668431"/>
                <a:gd name="connsiteY24" fmla="*/ 1913223 h 2144838"/>
                <a:gd name="connsiteX25" fmla="*/ 923827 w 1668431"/>
                <a:gd name="connsiteY25" fmla="*/ 1794569 h 2144838"/>
                <a:gd name="connsiteX26" fmla="*/ 859600 w 1668431"/>
                <a:gd name="connsiteY26" fmla="*/ 1627473 h 2144838"/>
                <a:gd name="connsiteX27" fmla="*/ 707473 w 1668431"/>
                <a:gd name="connsiteY27" fmla="*/ 1425815 h 2144838"/>
                <a:gd name="connsiteX28" fmla="*/ 187408 w 1668431"/>
                <a:gd name="connsiteY28" fmla="*/ 801519 h 2144838"/>
                <a:gd name="connsiteX29" fmla="*/ 24122 w 1668431"/>
                <a:gd name="connsiteY29" fmla="*/ 409634 h 2144838"/>
                <a:gd name="connsiteX30" fmla="*/ 13237 w 1668431"/>
                <a:gd name="connsiteY30" fmla="*/ 93948 h 2144838"/>
                <a:gd name="connsiteX31" fmla="*/ 122094 w 1668431"/>
                <a:gd name="connsiteY31" fmla="*/ 6862 h 2144838"/>
                <a:gd name="connsiteX0" fmla="*/ 196011 w 1671863"/>
                <a:gd name="connsiteY0" fmla="*/ 18003 h 2095019"/>
                <a:gd name="connsiteX1" fmla="*/ 317114 w 1671863"/>
                <a:gd name="connsiteY1" fmla="*/ 191903 h 2095019"/>
                <a:gd name="connsiteX2" fmla="*/ 285817 w 1671863"/>
                <a:gd name="connsiteY2" fmla="*/ 265109 h 2095019"/>
                <a:gd name="connsiteX3" fmla="*/ 293166 w 1671863"/>
                <a:gd name="connsiteY3" fmla="*/ 356005 h 2095019"/>
                <a:gd name="connsiteX4" fmla="*/ 457812 w 1671863"/>
                <a:gd name="connsiteY4" fmla="*/ 652913 h 2095019"/>
                <a:gd name="connsiteX5" fmla="*/ 638242 w 1671863"/>
                <a:gd name="connsiteY5" fmla="*/ 840419 h 2095019"/>
                <a:gd name="connsiteX6" fmla="*/ 1068229 w 1671863"/>
                <a:gd name="connsiteY6" fmla="*/ 1181686 h 2095019"/>
                <a:gd name="connsiteX7" fmla="*/ 1343093 w 1671863"/>
                <a:gd name="connsiteY7" fmla="*/ 1227406 h 2095019"/>
                <a:gd name="connsiteX8" fmla="*/ 1449772 w 1671863"/>
                <a:gd name="connsiteY8" fmla="*/ 1152839 h 2095019"/>
                <a:gd name="connsiteX9" fmla="*/ 1529781 w 1671863"/>
                <a:gd name="connsiteY9" fmla="*/ 1122359 h 2095019"/>
                <a:gd name="connsiteX10" fmla="*/ 1617412 w 1671863"/>
                <a:gd name="connsiteY10" fmla="*/ 1055684 h 2095019"/>
                <a:gd name="connsiteX11" fmla="*/ 1671842 w 1671863"/>
                <a:gd name="connsiteY11" fmla="*/ 1058405 h 2095019"/>
                <a:gd name="connsiteX12" fmla="*/ 1611696 w 1671863"/>
                <a:gd name="connsiteY12" fmla="*/ 1147124 h 2095019"/>
                <a:gd name="connsiteX13" fmla="*/ 1579585 w 1671863"/>
                <a:gd name="connsiteY13" fmla="*/ 1256525 h 2095019"/>
                <a:gd name="connsiteX14" fmla="*/ 1479709 w 1671863"/>
                <a:gd name="connsiteY14" fmla="*/ 1484309 h 2095019"/>
                <a:gd name="connsiteX15" fmla="*/ 1473449 w 1671863"/>
                <a:gd name="connsiteY15" fmla="*/ 1568401 h 2095019"/>
                <a:gd name="connsiteX16" fmla="*/ 1421197 w 1671863"/>
                <a:gd name="connsiteY16" fmla="*/ 1604324 h 2095019"/>
                <a:gd name="connsiteX17" fmla="*/ 1343909 w 1671863"/>
                <a:gd name="connsiteY17" fmla="*/ 1689505 h 2095019"/>
                <a:gd name="connsiteX18" fmla="*/ 1094899 w 1671863"/>
                <a:gd name="connsiteY18" fmla="*/ 1981786 h 2095019"/>
                <a:gd name="connsiteX19" fmla="*/ 1072582 w 1671863"/>
                <a:gd name="connsiteY19" fmla="*/ 2063429 h 2095019"/>
                <a:gd name="connsiteX20" fmla="*/ 993934 w 1671863"/>
                <a:gd name="connsiteY20" fmla="*/ 2064518 h 2095019"/>
                <a:gd name="connsiteX21" fmla="*/ 948757 w 1671863"/>
                <a:gd name="connsiteY21" fmla="*/ 2092004 h 2095019"/>
                <a:gd name="connsiteX22" fmla="*/ 887798 w 1671863"/>
                <a:gd name="connsiteY22" fmla="*/ 2083568 h 2095019"/>
                <a:gd name="connsiteX23" fmla="*/ 916372 w 1671863"/>
                <a:gd name="connsiteY23" fmla="*/ 1996754 h 2095019"/>
                <a:gd name="connsiteX24" fmla="*/ 948757 w 1671863"/>
                <a:gd name="connsiteY24" fmla="*/ 1863404 h 2095019"/>
                <a:gd name="connsiteX25" fmla="*/ 927259 w 1671863"/>
                <a:gd name="connsiteY25" fmla="*/ 1744750 h 2095019"/>
                <a:gd name="connsiteX26" fmla="*/ 863032 w 1671863"/>
                <a:gd name="connsiteY26" fmla="*/ 1577654 h 2095019"/>
                <a:gd name="connsiteX27" fmla="*/ 710905 w 1671863"/>
                <a:gd name="connsiteY27" fmla="*/ 1375996 h 2095019"/>
                <a:gd name="connsiteX28" fmla="*/ 190840 w 1671863"/>
                <a:gd name="connsiteY28" fmla="*/ 751700 h 2095019"/>
                <a:gd name="connsiteX29" fmla="*/ 27554 w 1671863"/>
                <a:gd name="connsiteY29" fmla="*/ 359815 h 2095019"/>
                <a:gd name="connsiteX30" fmla="*/ 16669 w 1671863"/>
                <a:gd name="connsiteY30" fmla="*/ 44129 h 2095019"/>
                <a:gd name="connsiteX31" fmla="*/ 196011 w 1671863"/>
                <a:gd name="connsiteY31" fmla="*/ 18003 h 2095019"/>
                <a:gd name="connsiteX0" fmla="*/ 178061 w 1653913"/>
                <a:gd name="connsiteY0" fmla="*/ 13135 h 2090151"/>
                <a:gd name="connsiteX1" fmla="*/ 299164 w 1653913"/>
                <a:gd name="connsiteY1" fmla="*/ 187035 h 2090151"/>
                <a:gd name="connsiteX2" fmla="*/ 267867 w 1653913"/>
                <a:gd name="connsiteY2" fmla="*/ 260241 h 2090151"/>
                <a:gd name="connsiteX3" fmla="*/ 275216 w 1653913"/>
                <a:gd name="connsiteY3" fmla="*/ 351137 h 2090151"/>
                <a:gd name="connsiteX4" fmla="*/ 439862 w 1653913"/>
                <a:gd name="connsiteY4" fmla="*/ 648045 h 2090151"/>
                <a:gd name="connsiteX5" fmla="*/ 620292 w 1653913"/>
                <a:gd name="connsiteY5" fmla="*/ 835551 h 2090151"/>
                <a:gd name="connsiteX6" fmla="*/ 1050279 w 1653913"/>
                <a:gd name="connsiteY6" fmla="*/ 1176818 h 2090151"/>
                <a:gd name="connsiteX7" fmla="*/ 1325143 w 1653913"/>
                <a:gd name="connsiteY7" fmla="*/ 1222538 h 2090151"/>
                <a:gd name="connsiteX8" fmla="*/ 1431822 w 1653913"/>
                <a:gd name="connsiteY8" fmla="*/ 1147971 h 2090151"/>
                <a:gd name="connsiteX9" fmla="*/ 1511831 w 1653913"/>
                <a:gd name="connsiteY9" fmla="*/ 1117491 h 2090151"/>
                <a:gd name="connsiteX10" fmla="*/ 1599462 w 1653913"/>
                <a:gd name="connsiteY10" fmla="*/ 1050816 h 2090151"/>
                <a:gd name="connsiteX11" fmla="*/ 1653892 w 1653913"/>
                <a:gd name="connsiteY11" fmla="*/ 1053537 h 2090151"/>
                <a:gd name="connsiteX12" fmla="*/ 1593746 w 1653913"/>
                <a:gd name="connsiteY12" fmla="*/ 1142256 h 2090151"/>
                <a:gd name="connsiteX13" fmla="*/ 1561635 w 1653913"/>
                <a:gd name="connsiteY13" fmla="*/ 1251657 h 2090151"/>
                <a:gd name="connsiteX14" fmla="*/ 1461759 w 1653913"/>
                <a:gd name="connsiteY14" fmla="*/ 1479441 h 2090151"/>
                <a:gd name="connsiteX15" fmla="*/ 1455499 w 1653913"/>
                <a:gd name="connsiteY15" fmla="*/ 1563533 h 2090151"/>
                <a:gd name="connsiteX16" fmla="*/ 1403247 w 1653913"/>
                <a:gd name="connsiteY16" fmla="*/ 1599456 h 2090151"/>
                <a:gd name="connsiteX17" fmla="*/ 1325959 w 1653913"/>
                <a:gd name="connsiteY17" fmla="*/ 1684637 h 2090151"/>
                <a:gd name="connsiteX18" fmla="*/ 1076949 w 1653913"/>
                <a:gd name="connsiteY18" fmla="*/ 1976918 h 2090151"/>
                <a:gd name="connsiteX19" fmla="*/ 1054632 w 1653913"/>
                <a:gd name="connsiteY19" fmla="*/ 2058561 h 2090151"/>
                <a:gd name="connsiteX20" fmla="*/ 975984 w 1653913"/>
                <a:gd name="connsiteY20" fmla="*/ 2059650 h 2090151"/>
                <a:gd name="connsiteX21" fmla="*/ 930807 w 1653913"/>
                <a:gd name="connsiteY21" fmla="*/ 2087136 h 2090151"/>
                <a:gd name="connsiteX22" fmla="*/ 869848 w 1653913"/>
                <a:gd name="connsiteY22" fmla="*/ 2078700 h 2090151"/>
                <a:gd name="connsiteX23" fmla="*/ 898422 w 1653913"/>
                <a:gd name="connsiteY23" fmla="*/ 1991886 h 2090151"/>
                <a:gd name="connsiteX24" fmla="*/ 930807 w 1653913"/>
                <a:gd name="connsiteY24" fmla="*/ 1858536 h 2090151"/>
                <a:gd name="connsiteX25" fmla="*/ 909309 w 1653913"/>
                <a:gd name="connsiteY25" fmla="*/ 1739882 h 2090151"/>
                <a:gd name="connsiteX26" fmla="*/ 845082 w 1653913"/>
                <a:gd name="connsiteY26" fmla="*/ 1572786 h 2090151"/>
                <a:gd name="connsiteX27" fmla="*/ 692955 w 1653913"/>
                <a:gd name="connsiteY27" fmla="*/ 1371128 h 2090151"/>
                <a:gd name="connsiteX28" fmla="*/ 172890 w 1653913"/>
                <a:gd name="connsiteY28" fmla="*/ 746832 h 2090151"/>
                <a:gd name="connsiteX29" fmla="*/ 9604 w 1653913"/>
                <a:gd name="connsiteY29" fmla="*/ 354947 h 2090151"/>
                <a:gd name="connsiteX30" fmla="*/ 52059 w 1653913"/>
                <a:gd name="connsiteY30" fmla="*/ 50691 h 2090151"/>
                <a:gd name="connsiteX31" fmla="*/ 178061 w 1653913"/>
                <a:gd name="connsiteY31" fmla="*/ 13135 h 2090151"/>
                <a:gd name="connsiteX0" fmla="*/ 190731 w 1666583"/>
                <a:gd name="connsiteY0" fmla="*/ 7618 h 2084634"/>
                <a:gd name="connsiteX1" fmla="*/ 311834 w 1666583"/>
                <a:gd name="connsiteY1" fmla="*/ 181518 h 2084634"/>
                <a:gd name="connsiteX2" fmla="*/ 280537 w 1666583"/>
                <a:gd name="connsiteY2" fmla="*/ 254724 h 2084634"/>
                <a:gd name="connsiteX3" fmla="*/ 287886 w 1666583"/>
                <a:gd name="connsiteY3" fmla="*/ 345620 h 2084634"/>
                <a:gd name="connsiteX4" fmla="*/ 452532 w 1666583"/>
                <a:gd name="connsiteY4" fmla="*/ 642528 h 2084634"/>
                <a:gd name="connsiteX5" fmla="*/ 632962 w 1666583"/>
                <a:gd name="connsiteY5" fmla="*/ 830034 h 2084634"/>
                <a:gd name="connsiteX6" fmla="*/ 1062949 w 1666583"/>
                <a:gd name="connsiteY6" fmla="*/ 1171301 h 2084634"/>
                <a:gd name="connsiteX7" fmla="*/ 1337813 w 1666583"/>
                <a:gd name="connsiteY7" fmla="*/ 1217021 h 2084634"/>
                <a:gd name="connsiteX8" fmla="*/ 1444492 w 1666583"/>
                <a:gd name="connsiteY8" fmla="*/ 1142454 h 2084634"/>
                <a:gd name="connsiteX9" fmla="*/ 1524501 w 1666583"/>
                <a:gd name="connsiteY9" fmla="*/ 1111974 h 2084634"/>
                <a:gd name="connsiteX10" fmla="*/ 1612132 w 1666583"/>
                <a:gd name="connsiteY10" fmla="*/ 1045299 h 2084634"/>
                <a:gd name="connsiteX11" fmla="*/ 1666562 w 1666583"/>
                <a:gd name="connsiteY11" fmla="*/ 1048020 h 2084634"/>
                <a:gd name="connsiteX12" fmla="*/ 1606416 w 1666583"/>
                <a:gd name="connsiteY12" fmla="*/ 1136739 h 2084634"/>
                <a:gd name="connsiteX13" fmla="*/ 1574305 w 1666583"/>
                <a:gd name="connsiteY13" fmla="*/ 1246140 h 2084634"/>
                <a:gd name="connsiteX14" fmla="*/ 1474429 w 1666583"/>
                <a:gd name="connsiteY14" fmla="*/ 1473924 h 2084634"/>
                <a:gd name="connsiteX15" fmla="*/ 1468169 w 1666583"/>
                <a:gd name="connsiteY15" fmla="*/ 1558016 h 2084634"/>
                <a:gd name="connsiteX16" fmla="*/ 1415917 w 1666583"/>
                <a:gd name="connsiteY16" fmla="*/ 1593939 h 2084634"/>
                <a:gd name="connsiteX17" fmla="*/ 1338629 w 1666583"/>
                <a:gd name="connsiteY17" fmla="*/ 1679120 h 2084634"/>
                <a:gd name="connsiteX18" fmla="*/ 1089619 w 1666583"/>
                <a:gd name="connsiteY18" fmla="*/ 1971401 h 2084634"/>
                <a:gd name="connsiteX19" fmla="*/ 1067302 w 1666583"/>
                <a:gd name="connsiteY19" fmla="*/ 2053044 h 2084634"/>
                <a:gd name="connsiteX20" fmla="*/ 988654 w 1666583"/>
                <a:gd name="connsiteY20" fmla="*/ 2054133 h 2084634"/>
                <a:gd name="connsiteX21" fmla="*/ 943477 w 1666583"/>
                <a:gd name="connsiteY21" fmla="*/ 2081619 h 2084634"/>
                <a:gd name="connsiteX22" fmla="*/ 882518 w 1666583"/>
                <a:gd name="connsiteY22" fmla="*/ 2073183 h 2084634"/>
                <a:gd name="connsiteX23" fmla="*/ 911092 w 1666583"/>
                <a:gd name="connsiteY23" fmla="*/ 1986369 h 2084634"/>
                <a:gd name="connsiteX24" fmla="*/ 943477 w 1666583"/>
                <a:gd name="connsiteY24" fmla="*/ 1853019 h 2084634"/>
                <a:gd name="connsiteX25" fmla="*/ 921979 w 1666583"/>
                <a:gd name="connsiteY25" fmla="*/ 1734365 h 2084634"/>
                <a:gd name="connsiteX26" fmla="*/ 857752 w 1666583"/>
                <a:gd name="connsiteY26" fmla="*/ 1567269 h 2084634"/>
                <a:gd name="connsiteX27" fmla="*/ 705625 w 1666583"/>
                <a:gd name="connsiteY27" fmla="*/ 1365611 h 2084634"/>
                <a:gd name="connsiteX28" fmla="*/ 185560 w 1666583"/>
                <a:gd name="connsiteY28" fmla="*/ 741315 h 2084634"/>
                <a:gd name="connsiteX29" fmla="*/ 22274 w 1666583"/>
                <a:gd name="connsiteY29" fmla="*/ 349430 h 2084634"/>
                <a:gd name="connsiteX30" fmla="*/ 4312 w 1666583"/>
                <a:gd name="connsiteY30" fmla="*/ 172809 h 2084634"/>
                <a:gd name="connsiteX31" fmla="*/ 64729 w 1666583"/>
                <a:gd name="connsiteY31" fmla="*/ 45174 h 2084634"/>
                <a:gd name="connsiteX32" fmla="*/ 190731 w 1666583"/>
                <a:gd name="connsiteY32" fmla="*/ 7618 h 2084634"/>
                <a:gd name="connsiteX0" fmla="*/ 194646 w 1670498"/>
                <a:gd name="connsiteY0" fmla="*/ 7618 h 2084634"/>
                <a:gd name="connsiteX1" fmla="*/ 315749 w 1670498"/>
                <a:gd name="connsiteY1" fmla="*/ 181518 h 2084634"/>
                <a:gd name="connsiteX2" fmla="*/ 284452 w 1670498"/>
                <a:gd name="connsiteY2" fmla="*/ 254724 h 2084634"/>
                <a:gd name="connsiteX3" fmla="*/ 291801 w 1670498"/>
                <a:gd name="connsiteY3" fmla="*/ 345620 h 2084634"/>
                <a:gd name="connsiteX4" fmla="*/ 456447 w 1670498"/>
                <a:gd name="connsiteY4" fmla="*/ 642528 h 2084634"/>
                <a:gd name="connsiteX5" fmla="*/ 636877 w 1670498"/>
                <a:gd name="connsiteY5" fmla="*/ 830034 h 2084634"/>
                <a:gd name="connsiteX6" fmla="*/ 1066864 w 1670498"/>
                <a:gd name="connsiteY6" fmla="*/ 1171301 h 2084634"/>
                <a:gd name="connsiteX7" fmla="*/ 1341728 w 1670498"/>
                <a:gd name="connsiteY7" fmla="*/ 1217021 h 2084634"/>
                <a:gd name="connsiteX8" fmla="*/ 1448407 w 1670498"/>
                <a:gd name="connsiteY8" fmla="*/ 1142454 h 2084634"/>
                <a:gd name="connsiteX9" fmla="*/ 1528416 w 1670498"/>
                <a:gd name="connsiteY9" fmla="*/ 1111974 h 2084634"/>
                <a:gd name="connsiteX10" fmla="*/ 1616047 w 1670498"/>
                <a:gd name="connsiteY10" fmla="*/ 1045299 h 2084634"/>
                <a:gd name="connsiteX11" fmla="*/ 1670477 w 1670498"/>
                <a:gd name="connsiteY11" fmla="*/ 1048020 h 2084634"/>
                <a:gd name="connsiteX12" fmla="*/ 1610331 w 1670498"/>
                <a:gd name="connsiteY12" fmla="*/ 1136739 h 2084634"/>
                <a:gd name="connsiteX13" fmla="*/ 1578220 w 1670498"/>
                <a:gd name="connsiteY13" fmla="*/ 1246140 h 2084634"/>
                <a:gd name="connsiteX14" fmla="*/ 1478344 w 1670498"/>
                <a:gd name="connsiteY14" fmla="*/ 1473924 h 2084634"/>
                <a:gd name="connsiteX15" fmla="*/ 1472084 w 1670498"/>
                <a:gd name="connsiteY15" fmla="*/ 1558016 h 2084634"/>
                <a:gd name="connsiteX16" fmla="*/ 1419832 w 1670498"/>
                <a:gd name="connsiteY16" fmla="*/ 1593939 h 2084634"/>
                <a:gd name="connsiteX17" fmla="*/ 1342544 w 1670498"/>
                <a:gd name="connsiteY17" fmla="*/ 1679120 h 2084634"/>
                <a:gd name="connsiteX18" fmla="*/ 1093534 w 1670498"/>
                <a:gd name="connsiteY18" fmla="*/ 1971401 h 2084634"/>
                <a:gd name="connsiteX19" fmla="*/ 1071217 w 1670498"/>
                <a:gd name="connsiteY19" fmla="*/ 2053044 h 2084634"/>
                <a:gd name="connsiteX20" fmla="*/ 992569 w 1670498"/>
                <a:gd name="connsiteY20" fmla="*/ 2054133 h 2084634"/>
                <a:gd name="connsiteX21" fmla="*/ 947392 w 1670498"/>
                <a:gd name="connsiteY21" fmla="*/ 2081619 h 2084634"/>
                <a:gd name="connsiteX22" fmla="*/ 886433 w 1670498"/>
                <a:gd name="connsiteY22" fmla="*/ 2073183 h 2084634"/>
                <a:gd name="connsiteX23" fmla="*/ 915007 w 1670498"/>
                <a:gd name="connsiteY23" fmla="*/ 1986369 h 2084634"/>
                <a:gd name="connsiteX24" fmla="*/ 947392 w 1670498"/>
                <a:gd name="connsiteY24" fmla="*/ 1853019 h 2084634"/>
                <a:gd name="connsiteX25" fmla="*/ 925894 w 1670498"/>
                <a:gd name="connsiteY25" fmla="*/ 1734365 h 2084634"/>
                <a:gd name="connsiteX26" fmla="*/ 861667 w 1670498"/>
                <a:gd name="connsiteY26" fmla="*/ 1567269 h 2084634"/>
                <a:gd name="connsiteX27" fmla="*/ 709540 w 1670498"/>
                <a:gd name="connsiteY27" fmla="*/ 1365611 h 2084634"/>
                <a:gd name="connsiteX28" fmla="*/ 189475 w 1670498"/>
                <a:gd name="connsiteY28" fmla="*/ 741315 h 2084634"/>
                <a:gd name="connsiteX29" fmla="*/ 16664 w 1670498"/>
                <a:gd name="connsiteY29" fmla="*/ 358955 h 2084634"/>
                <a:gd name="connsiteX30" fmla="*/ 8227 w 1670498"/>
                <a:gd name="connsiteY30" fmla="*/ 172809 h 2084634"/>
                <a:gd name="connsiteX31" fmla="*/ 68644 w 1670498"/>
                <a:gd name="connsiteY31" fmla="*/ 45174 h 2084634"/>
                <a:gd name="connsiteX32" fmla="*/ 194646 w 1670498"/>
                <a:gd name="connsiteY32" fmla="*/ 7618 h 2084634"/>
                <a:gd name="connsiteX0" fmla="*/ 194646 w 1670498"/>
                <a:gd name="connsiteY0" fmla="*/ 15366 h 2092382"/>
                <a:gd name="connsiteX1" fmla="*/ 315749 w 1670498"/>
                <a:gd name="connsiteY1" fmla="*/ 189266 h 2092382"/>
                <a:gd name="connsiteX2" fmla="*/ 284452 w 1670498"/>
                <a:gd name="connsiteY2" fmla="*/ 262472 h 2092382"/>
                <a:gd name="connsiteX3" fmla="*/ 291801 w 1670498"/>
                <a:gd name="connsiteY3" fmla="*/ 353368 h 2092382"/>
                <a:gd name="connsiteX4" fmla="*/ 456447 w 1670498"/>
                <a:gd name="connsiteY4" fmla="*/ 650276 h 2092382"/>
                <a:gd name="connsiteX5" fmla="*/ 636877 w 1670498"/>
                <a:gd name="connsiteY5" fmla="*/ 837782 h 2092382"/>
                <a:gd name="connsiteX6" fmla="*/ 1066864 w 1670498"/>
                <a:gd name="connsiteY6" fmla="*/ 1179049 h 2092382"/>
                <a:gd name="connsiteX7" fmla="*/ 1341728 w 1670498"/>
                <a:gd name="connsiteY7" fmla="*/ 1224769 h 2092382"/>
                <a:gd name="connsiteX8" fmla="*/ 1448407 w 1670498"/>
                <a:gd name="connsiteY8" fmla="*/ 1150202 h 2092382"/>
                <a:gd name="connsiteX9" fmla="*/ 1528416 w 1670498"/>
                <a:gd name="connsiteY9" fmla="*/ 1119722 h 2092382"/>
                <a:gd name="connsiteX10" fmla="*/ 1616047 w 1670498"/>
                <a:gd name="connsiteY10" fmla="*/ 1053047 h 2092382"/>
                <a:gd name="connsiteX11" fmla="*/ 1670477 w 1670498"/>
                <a:gd name="connsiteY11" fmla="*/ 1055768 h 2092382"/>
                <a:gd name="connsiteX12" fmla="*/ 1610331 w 1670498"/>
                <a:gd name="connsiteY12" fmla="*/ 1144487 h 2092382"/>
                <a:gd name="connsiteX13" fmla="*/ 1578220 w 1670498"/>
                <a:gd name="connsiteY13" fmla="*/ 1253888 h 2092382"/>
                <a:gd name="connsiteX14" fmla="*/ 1478344 w 1670498"/>
                <a:gd name="connsiteY14" fmla="*/ 1481672 h 2092382"/>
                <a:gd name="connsiteX15" fmla="*/ 1472084 w 1670498"/>
                <a:gd name="connsiteY15" fmla="*/ 1565764 h 2092382"/>
                <a:gd name="connsiteX16" fmla="*/ 1419832 w 1670498"/>
                <a:gd name="connsiteY16" fmla="*/ 1601687 h 2092382"/>
                <a:gd name="connsiteX17" fmla="*/ 1342544 w 1670498"/>
                <a:gd name="connsiteY17" fmla="*/ 1686868 h 2092382"/>
                <a:gd name="connsiteX18" fmla="*/ 1093534 w 1670498"/>
                <a:gd name="connsiteY18" fmla="*/ 1979149 h 2092382"/>
                <a:gd name="connsiteX19" fmla="*/ 1071217 w 1670498"/>
                <a:gd name="connsiteY19" fmla="*/ 2060792 h 2092382"/>
                <a:gd name="connsiteX20" fmla="*/ 992569 w 1670498"/>
                <a:gd name="connsiteY20" fmla="*/ 2061881 h 2092382"/>
                <a:gd name="connsiteX21" fmla="*/ 947392 w 1670498"/>
                <a:gd name="connsiteY21" fmla="*/ 2089367 h 2092382"/>
                <a:gd name="connsiteX22" fmla="*/ 886433 w 1670498"/>
                <a:gd name="connsiteY22" fmla="*/ 2080931 h 2092382"/>
                <a:gd name="connsiteX23" fmla="*/ 915007 w 1670498"/>
                <a:gd name="connsiteY23" fmla="*/ 1994117 h 2092382"/>
                <a:gd name="connsiteX24" fmla="*/ 947392 w 1670498"/>
                <a:gd name="connsiteY24" fmla="*/ 1860767 h 2092382"/>
                <a:gd name="connsiteX25" fmla="*/ 925894 w 1670498"/>
                <a:gd name="connsiteY25" fmla="*/ 1742113 h 2092382"/>
                <a:gd name="connsiteX26" fmla="*/ 861667 w 1670498"/>
                <a:gd name="connsiteY26" fmla="*/ 1575017 h 2092382"/>
                <a:gd name="connsiteX27" fmla="*/ 709540 w 1670498"/>
                <a:gd name="connsiteY27" fmla="*/ 1373359 h 2092382"/>
                <a:gd name="connsiteX28" fmla="*/ 189475 w 1670498"/>
                <a:gd name="connsiteY28" fmla="*/ 749063 h 2092382"/>
                <a:gd name="connsiteX29" fmla="*/ 16664 w 1670498"/>
                <a:gd name="connsiteY29" fmla="*/ 366703 h 2092382"/>
                <a:gd name="connsiteX30" fmla="*/ 8227 w 1670498"/>
                <a:gd name="connsiteY30" fmla="*/ 180557 h 2092382"/>
                <a:gd name="connsiteX31" fmla="*/ 68644 w 1670498"/>
                <a:gd name="connsiteY31" fmla="*/ 52922 h 2092382"/>
                <a:gd name="connsiteX32" fmla="*/ 111097 w 1670498"/>
                <a:gd name="connsiteY32" fmla="*/ 12916 h 2092382"/>
                <a:gd name="connsiteX33" fmla="*/ 194646 w 1670498"/>
                <a:gd name="connsiteY33" fmla="*/ 15366 h 20923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284452 w 1670498"/>
                <a:gd name="connsiteY2" fmla="*/ 261372 h 2091282"/>
                <a:gd name="connsiteX3" fmla="*/ 291801 w 1670498"/>
                <a:gd name="connsiteY3" fmla="*/ 352268 h 2091282"/>
                <a:gd name="connsiteX4" fmla="*/ 456447 w 1670498"/>
                <a:gd name="connsiteY4" fmla="*/ 649176 h 2091282"/>
                <a:gd name="connsiteX5" fmla="*/ 636877 w 1670498"/>
                <a:gd name="connsiteY5" fmla="*/ 836682 h 2091282"/>
                <a:gd name="connsiteX6" fmla="*/ 1066864 w 1670498"/>
                <a:gd name="connsiteY6" fmla="*/ 1177949 h 2091282"/>
                <a:gd name="connsiteX7" fmla="*/ 1341728 w 1670498"/>
                <a:gd name="connsiteY7" fmla="*/ 1223669 h 2091282"/>
                <a:gd name="connsiteX8" fmla="*/ 1448407 w 1670498"/>
                <a:gd name="connsiteY8" fmla="*/ 1149102 h 2091282"/>
                <a:gd name="connsiteX9" fmla="*/ 1528416 w 1670498"/>
                <a:gd name="connsiteY9" fmla="*/ 1118622 h 2091282"/>
                <a:gd name="connsiteX10" fmla="*/ 1616047 w 1670498"/>
                <a:gd name="connsiteY10" fmla="*/ 1051947 h 2091282"/>
                <a:gd name="connsiteX11" fmla="*/ 1670477 w 1670498"/>
                <a:gd name="connsiteY11" fmla="*/ 1054668 h 2091282"/>
                <a:gd name="connsiteX12" fmla="*/ 1610331 w 1670498"/>
                <a:gd name="connsiteY12" fmla="*/ 1143387 h 2091282"/>
                <a:gd name="connsiteX13" fmla="*/ 1578220 w 1670498"/>
                <a:gd name="connsiteY13" fmla="*/ 1252788 h 2091282"/>
                <a:gd name="connsiteX14" fmla="*/ 1478344 w 1670498"/>
                <a:gd name="connsiteY14" fmla="*/ 1480572 h 2091282"/>
                <a:gd name="connsiteX15" fmla="*/ 1472084 w 1670498"/>
                <a:gd name="connsiteY15" fmla="*/ 1564664 h 2091282"/>
                <a:gd name="connsiteX16" fmla="*/ 1419832 w 1670498"/>
                <a:gd name="connsiteY16" fmla="*/ 1600587 h 2091282"/>
                <a:gd name="connsiteX17" fmla="*/ 1342544 w 1670498"/>
                <a:gd name="connsiteY17" fmla="*/ 1685768 h 2091282"/>
                <a:gd name="connsiteX18" fmla="*/ 1093534 w 1670498"/>
                <a:gd name="connsiteY18" fmla="*/ 1978049 h 2091282"/>
                <a:gd name="connsiteX19" fmla="*/ 1071217 w 1670498"/>
                <a:gd name="connsiteY19" fmla="*/ 2059692 h 2091282"/>
                <a:gd name="connsiteX20" fmla="*/ 992569 w 1670498"/>
                <a:gd name="connsiteY20" fmla="*/ 2060781 h 2091282"/>
                <a:gd name="connsiteX21" fmla="*/ 947392 w 1670498"/>
                <a:gd name="connsiteY21" fmla="*/ 2088267 h 2091282"/>
                <a:gd name="connsiteX22" fmla="*/ 886433 w 1670498"/>
                <a:gd name="connsiteY22" fmla="*/ 2079831 h 2091282"/>
                <a:gd name="connsiteX23" fmla="*/ 915007 w 1670498"/>
                <a:gd name="connsiteY23" fmla="*/ 1993017 h 2091282"/>
                <a:gd name="connsiteX24" fmla="*/ 947392 w 1670498"/>
                <a:gd name="connsiteY24" fmla="*/ 1859667 h 2091282"/>
                <a:gd name="connsiteX25" fmla="*/ 925894 w 1670498"/>
                <a:gd name="connsiteY25" fmla="*/ 1741013 h 2091282"/>
                <a:gd name="connsiteX26" fmla="*/ 861667 w 1670498"/>
                <a:gd name="connsiteY26" fmla="*/ 1573917 h 2091282"/>
                <a:gd name="connsiteX27" fmla="*/ 709540 w 1670498"/>
                <a:gd name="connsiteY27" fmla="*/ 1372259 h 2091282"/>
                <a:gd name="connsiteX28" fmla="*/ 189475 w 1670498"/>
                <a:gd name="connsiteY28" fmla="*/ 747963 h 2091282"/>
                <a:gd name="connsiteX29" fmla="*/ 16664 w 1670498"/>
                <a:gd name="connsiteY29" fmla="*/ 365603 h 2091282"/>
                <a:gd name="connsiteX30" fmla="*/ 8227 w 1670498"/>
                <a:gd name="connsiteY30" fmla="*/ 179457 h 2091282"/>
                <a:gd name="connsiteX31" fmla="*/ 68644 w 1670498"/>
                <a:gd name="connsiteY31" fmla="*/ 51822 h 2091282"/>
                <a:gd name="connsiteX32" fmla="*/ 111097 w 1670498"/>
                <a:gd name="connsiteY32" fmla="*/ 11816 h 2091282"/>
                <a:gd name="connsiteX33" fmla="*/ 194646 w 1670498"/>
                <a:gd name="connsiteY33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288262 w 1670498"/>
                <a:gd name="connsiteY2" fmla="*/ 261372 h 2091282"/>
                <a:gd name="connsiteX3" fmla="*/ 291801 w 1670498"/>
                <a:gd name="connsiteY3" fmla="*/ 352268 h 2091282"/>
                <a:gd name="connsiteX4" fmla="*/ 456447 w 1670498"/>
                <a:gd name="connsiteY4" fmla="*/ 649176 h 2091282"/>
                <a:gd name="connsiteX5" fmla="*/ 636877 w 1670498"/>
                <a:gd name="connsiteY5" fmla="*/ 836682 h 2091282"/>
                <a:gd name="connsiteX6" fmla="*/ 1066864 w 1670498"/>
                <a:gd name="connsiteY6" fmla="*/ 1177949 h 2091282"/>
                <a:gd name="connsiteX7" fmla="*/ 1341728 w 1670498"/>
                <a:gd name="connsiteY7" fmla="*/ 1223669 h 2091282"/>
                <a:gd name="connsiteX8" fmla="*/ 1448407 w 1670498"/>
                <a:gd name="connsiteY8" fmla="*/ 1149102 h 2091282"/>
                <a:gd name="connsiteX9" fmla="*/ 1528416 w 1670498"/>
                <a:gd name="connsiteY9" fmla="*/ 1118622 h 2091282"/>
                <a:gd name="connsiteX10" fmla="*/ 1616047 w 1670498"/>
                <a:gd name="connsiteY10" fmla="*/ 1051947 h 2091282"/>
                <a:gd name="connsiteX11" fmla="*/ 1670477 w 1670498"/>
                <a:gd name="connsiteY11" fmla="*/ 1054668 h 2091282"/>
                <a:gd name="connsiteX12" fmla="*/ 1610331 w 1670498"/>
                <a:gd name="connsiteY12" fmla="*/ 1143387 h 2091282"/>
                <a:gd name="connsiteX13" fmla="*/ 1578220 w 1670498"/>
                <a:gd name="connsiteY13" fmla="*/ 1252788 h 2091282"/>
                <a:gd name="connsiteX14" fmla="*/ 1478344 w 1670498"/>
                <a:gd name="connsiteY14" fmla="*/ 1480572 h 2091282"/>
                <a:gd name="connsiteX15" fmla="*/ 1472084 w 1670498"/>
                <a:gd name="connsiteY15" fmla="*/ 1564664 h 2091282"/>
                <a:gd name="connsiteX16" fmla="*/ 1419832 w 1670498"/>
                <a:gd name="connsiteY16" fmla="*/ 1600587 h 2091282"/>
                <a:gd name="connsiteX17" fmla="*/ 1342544 w 1670498"/>
                <a:gd name="connsiteY17" fmla="*/ 1685768 h 2091282"/>
                <a:gd name="connsiteX18" fmla="*/ 1093534 w 1670498"/>
                <a:gd name="connsiteY18" fmla="*/ 1978049 h 2091282"/>
                <a:gd name="connsiteX19" fmla="*/ 1071217 w 1670498"/>
                <a:gd name="connsiteY19" fmla="*/ 2059692 h 2091282"/>
                <a:gd name="connsiteX20" fmla="*/ 992569 w 1670498"/>
                <a:gd name="connsiteY20" fmla="*/ 2060781 h 2091282"/>
                <a:gd name="connsiteX21" fmla="*/ 947392 w 1670498"/>
                <a:gd name="connsiteY21" fmla="*/ 2088267 h 2091282"/>
                <a:gd name="connsiteX22" fmla="*/ 886433 w 1670498"/>
                <a:gd name="connsiteY22" fmla="*/ 2079831 h 2091282"/>
                <a:gd name="connsiteX23" fmla="*/ 915007 w 1670498"/>
                <a:gd name="connsiteY23" fmla="*/ 1993017 h 2091282"/>
                <a:gd name="connsiteX24" fmla="*/ 947392 w 1670498"/>
                <a:gd name="connsiteY24" fmla="*/ 1859667 h 2091282"/>
                <a:gd name="connsiteX25" fmla="*/ 925894 w 1670498"/>
                <a:gd name="connsiteY25" fmla="*/ 1741013 h 2091282"/>
                <a:gd name="connsiteX26" fmla="*/ 861667 w 1670498"/>
                <a:gd name="connsiteY26" fmla="*/ 1573917 h 2091282"/>
                <a:gd name="connsiteX27" fmla="*/ 709540 w 1670498"/>
                <a:gd name="connsiteY27" fmla="*/ 1372259 h 2091282"/>
                <a:gd name="connsiteX28" fmla="*/ 189475 w 1670498"/>
                <a:gd name="connsiteY28" fmla="*/ 747963 h 2091282"/>
                <a:gd name="connsiteX29" fmla="*/ 16664 w 1670498"/>
                <a:gd name="connsiteY29" fmla="*/ 365603 h 2091282"/>
                <a:gd name="connsiteX30" fmla="*/ 8227 w 1670498"/>
                <a:gd name="connsiteY30" fmla="*/ 179457 h 2091282"/>
                <a:gd name="connsiteX31" fmla="*/ 68644 w 1670498"/>
                <a:gd name="connsiteY31" fmla="*/ 51822 h 2091282"/>
                <a:gd name="connsiteX32" fmla="*/ 111097 w 1670498"/>
                <a:gd name="connsiteY32" fmla="*/ 11816 h 2091282"/>
                <a:gd name="connsiteX33" fmla="*/ 194646 w 1670498"/>
                <a:gd name="connsiteY33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314932 w 1670498"/>
                <a:gd name="connsiteY2" fmla="*/ 236606 h 2091282"/>
                <a:gd name="connsiteX3" fmla="*/ 288262 w 1670498"/>
                <a:gd name="connsiteY3" fmla="*/ 261372 h 2091282"/>
                <a:gd name="connsiteX4" fmla="*/ 291801 w 1670498"/>
                <a:gd name="connsiteY4" fmla="*/ 352268 h 2091282"/>
                <a:gd name="connsiteX5" fmla="*/ 456447 w 1670498"/>
                <a:gd name="connsiteY5" fmla="*/ 649176 h 2091282"/>
                <a:gd name="connsiteX6" fmla="*/ 636877 w 1670498"/>
                <a:gd name="connsiteY6" fmla="*/ 836682 h 2091282"/>
                <a:gd name="connsiteX7" fmla="*/ 1066864 w 1670498"/>
                <a:gd name="connsiteY7" fmla="*/ 1177949 h 2091282"/>
                <a:gd name="connsiteX8" fmla="*/ 1341728 w 1670498"/>
                <a:gd name="connsiteY8" fmla="*/ 1223669 h 2091282"/>
                <a:gd name="connsiteX9" fmla="*/ 1448407 w 1670498"/>
                <a:gd name="connsiteY9" fmla="*/ 1149102 h 2091282"/>
                <a:gd name="connsiteX10" fmla="*/ 1528416 w 1670498"/>
                <a:gd name="connsiteY10" fmla="*/ 1118622 h 2091282"/>
                <a:gd name="connsiteX11" fmla="*/ 1616047 w 1670498"/>
                <a:gd name="connsiteY11" fmla="*/ 1051947 h 2091282"/>
                <a:gd name="connsiteX12" fmla="*/ 1670477 w 1670498"/>
                <a:gd name="connsiteY12" fmla="*/ 1054668 h 2091282"/>
                <a:gd name="connsiteX13" fmla="*/ 1610331 w 1670498"/>
                <a:gd name="connsiteY13" fmla="*/ 1143387 h 2091282"/>
                <a:gd name="connsiteX14" fmla="*/ 1578220 w 1670498"/>
                <a:gd name="connsiteY14" fmla="*/ 1252788 h 2091282"/>
                <a:gd name="connsiteX15" fmla="*/ 1478344 w 1670498"/>
                <a:gd name="connsiteY15" fmla="*/ 1480572 h 2091282"/>
                <a:gd name="connsiteX16" fmla="*/ 1472084 w 1670498"/>
                <a:gd name="connsiteY16" fmla="*/ 1564664 h 2091282"/>
                <a:gd name="connsiteX17" fmla="*/ 1419832 w 1670498"/>
                <a:gd name="connsiteY17" fmla="*/ 1600587 h 2091282"/>
                <a:gd name="connsiteX18" fmla="*/ 1342544 w 1670498"/>
                <a:gd name="connsiteY18" fmla="*/ 1685768 h 2091282"/>
                <a:gd name="connsiteX19" fmla="*/ 1093534 w 1670498"/>
                <a:gd name="connsiteY19" fmla="*/ 1978049 h 2091282"/>
                <a:gd name="connsiteX20" fmla="*/ 1071217 w 1670498"/>
                <a:gd name="connsiteY20" fmla="*/ 2059692 h 2091282"/>
                <a:gd name="connsiteX21" fmla="*/ 992569 w 1670498"/>
                <a:gd name="connsiteY21" fmla="*/ 2060781 h 2091282"/>
                <a:gd name="connsiteX22" fmla="*/ 947392 w 1670498"/>
                <a:gd name="connsiteY22" fmla="*/ 2088267 h 2091282"/>
                <a:gd name="connsiteX23" fmla="*/ 886433 w 1670498"/>
                <a:gd name="connsiteY23" fmla="*/ 2079831 h 2091282"/>
                <a:gd name="connsiteX24" fmla="*/ 915007 w 1670498"/>
                <a:gd name="connsiteY24" fmla="*/ 1993017 h 2091282"/>
                <a:gd name="connsiteX25" fmla="*/ 947392 w 1670498"/>
                <a:gd name="connsiteY25" fmla="*/ 1859667 h 2091282"/>
                <a:gd name="connsiteX26" fmla="*/ 925894 w 1670498"/>
                <a:gd name="connsiteY26" fmla="*/ 1741013 h 2091282"/>
                <a:gd name="connsiteX27" fmla="*/ 861667 w 1670498"/>
                <a:gd name="connsiteY27" fmla="*/ 1573917 h 2091282"/>
                <a:gd name="connsiteX28" fmla="*/ 709540 w 1670498"/>
                <a:gd name="connsiteY28" fmla="*/ 1372259 h 2091282"/>
                <a:gd name="connsiteX29" fmla="*/ 189475 w 1670498"/>
                <a:gd name="connsiteY29" fmla="*/ 747963 h 2091282"/>
                <a:gd name="connsiteX30" fmla="*/ 16664 w 1670498"/>
                <a:gd name="connsiteY30" fmla="*/ 365603 h 2091282"/>
                <a:gd name="connsiteX31" fmla="*/ 8227 w 1670498"/>
                <a:gd name="connsiteY31" fmla="*/ 179457 h 2091282"/>
                <a:gd name="connsiteX32" fmla="*/ 68644 w 1670498"/>
                <a:gd name="connsiteY32" fmla="*/ 51822 h 2091282"/>
                <a:gd name="connsiteX33" fmla="*/ 111097 w 1670498"/>
                <a:gd name="connsiteY33" fmla="*/ 11816 h 2091282"/>
                <a:gd name="connsiteX34" fmla="*/ 194646 w 1670498"/>
                <a:gd name="connsiteY34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314932 w 1670498"/>
                <a:gd name="connsiteY2" fmla="*/ 236606 h 2091282"/>
                <a:gd name="connsiteX3" fmla="*/ 288262 w 1670498"/>
                <a:gd name="connsiteY3" fmla="*/ 261372 h 2091282"/>
                <a:gd name="connsiteX4" fmla="*/ 291801 w 1670498"/>
                <a:gd name="connsiteY4" fmla="*/ 352268 h 2091282"/>
                <a:gd name="connsiteX5" fmla="*/ 456447 w 1670498"/>
                <a:gd name="connsiteY5" fmla="*/ 649176 h 2091282"/>
                <a:gd name="connsiteX6" fmla="*/ 636877 w 1670498"/>
                <a:gd name="connsiteY6" fmla="*/ 836682 h 2091282"/>
                <a:gd name="connsiteX7" fmla="*/ 1066864 w 1670498"/>
                <a:gd name="connsiteY7" fmla="*/ 1177949 h 2091282"/>
                <a:gd name="connsiteX8" fmla="*/ 1341728 w 1670498"/>
                <a:gd name="connsiteY8" fmla="*/ 1223669 h 2091282"/>
                <a:gd name="connsiteX9" fmla="*/ 1381732 w 1670498"/>
                <a:gd name="connsiteY9" fmla="*/ 1202441 h 2091282"/>
                <a:gd name="connsiteX10" fmla="*/ 1448407 w 1670498"/>
                <a:gd name="connsiteY10" fmla="*/ 1149102 h 2091282"/>
                <a:gd name="connsiteX11" fmla="*/ 1528416 w 1670498"/>
                <a:gd name="connsiteY11" fmla="*/ 1118622 h 2091282"/>
                <a:gd name="connsiteX12" fmla="*/ 1616047 w 1670498"/>
                <a:gd name="connsiteY12" fmla="*/ 1051947 h 2091282"/>
                <a:gd name="connsiteX13" fmla="*/ 1670477 w 1670498"/>
                <a:gd name="connsiteY13" fmla="*/ 1054668 h 2091282"/>
                <a:gd name="connsiteX14" fmla="*/ 1610331 w 1670498"/>
                <a:gd name="connsiteY14" fmla="*/ 1143387 h 2091282"/>
                <a:gd name="connsiteX15" fmla="*/ 1578220 w 1670498"/>
                <a:gd name="connsiteY15" fmla="*/ 1252788 h 2091282"/>
                <a:gd name="connsiteX16" fmla="*/ 1478344 w 1670498"/>
                <a:gd name="connsiteY16" fmla="*/ 1480572 h 2091282"/>
                <a:gd name="connsiteX17" fmla="*/ 1472084 w 1670498"/>
                <a:gd name="connsiteY17" fmla="*/ 1564664 h 2091282"/>
                <a:gd name="connsiteX18" fmla="*/ 1419832 w 1670498"/>
                <a:gd name="connsiteY18" fmla="*/ 1600587 h 2091282"/>
                <a:gd name="connsiteX19" fmla="*/ 1342544 w 1670498"/>
                <a:gd name="connsiteY19" fmla="*/ 1685768 h 2091282"/>
                <a:gd name="connsiteX20" fmla="*/ 1093534 w 1670498"/>
                <a:gd name="connsiteY20" fmla="*/ 1978049 h 2091282"/>
                <a:gd name="connsiteX21" fmla="*/ 1071217 w 1670498"/>
                <a:gd name="connsiteY21" fmla="*/ 2059692 h 2091282"/>
                <a:gd name="connsiteX22" fmla="*/ 992569 w 1670498"/>
                <a:gd name="connsiteY22" fmla="*/ 2060781 h 2091282"/>
                <a:gd name="connsiteX23" fmla="*/ 947392 w 1670498"/>
                <a:gd name="connsiteY23" fmla="*/ 2088267 h 2091282"/>
                <a:gd name="connsiteX24" fmla="*/ 886433 w 1670498"/>
                <a:gd name="connsiteY24" fmla="*/ 2079831 h 2091282"/>
                <a:gd name="connsiteX25" fmla="*/ 915007 w 1670498"/>
                <a:gd name="connsiteY25" fmla="*/ 1993017 h 2091282"/>
                <a:gd name="connsiteX26" fmla="*/ 947392 w 1670498"/>
                <a:gd name="connsiteY26" fmla="*/ 1859667 h 2091282"/>
                <a:gd name="connsiteX27" fmla="*/ 925894 w 1670498"/>
                <a:gd name="connsiteY27" fmla="*/ 1741013 h 2091282"/>
                <a:gd name="connsiteX28" fmla="*/ 861667 w 1670498"/>
                <a:gd name="connsiteY28" fmla="*/ 1573917 h 2091282"/>
                <a:gd name="connsiteX29" fmla="*/ 709540 w 1670498"/>
                <a:gd name="connsiteY29" fmla="*/ 1372259 h 2091282"/>
                <a:gd name="connsiteX30" fmla="*/ 189475 w 1670498"/>
                <a:gd name="connsiteY30" fmla="*/ 747963 h 2091282"/>
                <a:gd name="connsiteX31" fmla="*/ 16664 w 1670498"/>
                <a:gd name="connsiteY31" fmla="*/ 365603 h 2091282"/>
                <a:gd name="connsiteX32" fmla="*/ 8227 w 1670498"/>
                <a:gd name="connsiteY32" fmla="*/ 179457 h 2091282"/>
                <a:gd name="connsiteX33" fmla="*/ 68644 w 1670498"/>
                <a:gd name="connsiteY33" fmla="*/ 51822 h 2091282"/>
                <a:gd name="connsiteX34" fmla="*/ 111097 w 1670498"/>
                <a:gd name="connsiteY34" fmla="*/ 11816 h 2091282"/>
                <a:gd name="connsiteX35" fmla="*/ 194646 w 1670498"/>
                <a:gd name="connsiteY35" fmla="*/ 14266 h 209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70498" h="2091282">
                  <a:moveTo>
                    <a:pt x="194646" y="14266"/>
                  </a:moveTo>
                  <a:cubicBezTo>
                    <a:pt x="228755" y="41118"/>
                    <a:pt x="295701" y="135869"/>
                    <a:pt x="315749" y="172926"/>
                  </a:cubicBezTo>
                  <a:cubicBezTo>
                    <a:pt x="335797" y="209983"/>
                    <a:pt x="319513" y="221865"/>
                    <a:pt x="314932" y="236606"/>
                  </a:cubicBezTo>
                  <a:cubicBezTo>
                    <a:pt x="310351" y="251347"/>
                    <a:pt x="290212" y="240508"/>
                    <a:pt x="288262" y="261372"/>
                  </a:cubicBezTo>
                  <a:cubicBezTo>
                    <a:pt x="286312" y="282236"/>
                    <a:pt x="263770" y="287634"/>
                    <a:pt x="291801" y="352268"/>
                  </a:cubicBezTo>
                  <a:cubicBezTo>
                    <a:pt x="319832" y="416902"/>
                    <a:pt x="398934" y="568440"/>
                    <a:pt x="456447" y="649176"/>
                  </a:cubicBezTo>
                  <a:cubicBezTo>
                    <a:pt x="513960" y="729912"/>
                    <a:pt x="564668" y="748236"/>
                    <a:pt x="636877" y="836682"/>
                  </a:cubicBezTo>
                  <a:cubicBezTo>
                    <a:pt x="770046" y="959418"/>
                    <a:pt x="949389" y="1113451"/>
                    <a:pt x="1066864" y="1177949"/>
                  </a:cubicBezTo>
                  <a:cubicBezTo>
                    <a:pt x="1184339" y="1242447"/>
                    <a:pt x="1289250" y="1219587"/>
                    <a:pt x="1341728" y="1223669"/>
                  </a:cubicBezTo>
                  <a:cubicBezTo>
                    <a:pt x="1394206" y="1227751"/>
                    <a:pt x="1363952" y="1214869"/>
                    <a:pt x="1381732" y="1202441"/>
                  </a:cubicBezTo>
                  <a:cubicBezTo>
                    <a:pt x="1399512" y="1190013"/>
                    <a:pt x="1425865" y="1163072"/>
                    <a:pt x="1448407" y="1149102"/>
                  </a:cubicBezTo>
                  <a:cubicBezTo>
                    <a:pt x="1470949" y="1135132"/>
                    <a:pt x="1500476" y="1134815"/>
                    <a:pt x="1528416" y="1118622"/>
                  </a:cubicBezTo>
                  <a:cubicBezTo>
                    <a:pt x="1569691" y="1110050"/>
                    <a:pt x="1591100" y="1060701"/>
                    <a:pt x="1616047" y="1051947"/>
                  </a:cubicBezTo>
                  <a:cubicBezTo>
                    <a:pt x="1640994" y="1043193"/>
                    <a:pt x="1671430" y="1039428"/>
                    <a:pt x="1670477" y="1054668"/>
                  </a:cubicBezTo>
                  <a:cubicBezTo>
                    <a:pt x="1669524" y="1069908"/>
                    <a:pt x="1625707" y="1110367"/>
                    <a:pt x="1610331" y="1143387"/>
                  </a:cubicBezTo>
                  <a:cubicBezTo>
                    <a:pt x="1594955" y="1176407"/>
                    <a:pt x="1600218" y="1196591"/>
                    <a:pt x="1578220" y="1252788"/>
                  </a:cubicBezTo>
                  <a:cubicBezTo>
                    <a:pt x="1556222" y="1308986"/>
                    <a:pt x="1496033" y="1428593"/>
                    <a:pt x="1478344" y="1480572"/>
                  </a:cubicBezTo>
                  <a:cubicBezTo>
                    <a:pt x="1460655" y="1532551"/>
                    <a:pt x="1481836" y="1544662"/>
                    <a:pt x="1472084" y="1564664"/>
                  </a:cubicBezTo>
                  <a:cubicBezTo>
                    <a:pt x="1462332" y="1584667"/>
                    <a:pt x="1446184" y="1588658"/>
                    <a:pt x="1419832" y="1600587"/>
                  </a:cubicBezTo>
                  <a:cubicBezTo>
                    <a:pt x="1393480" y="1612516"/>
                    <a:pt x="1396927" y="1622858"/>
                    <a:pt x="1342544" y="1685768"/>
                  </a:cubicBezTo>
                  <a:cubicBezTo>
                    <a:pt x="1288161" y="1748678"/>
                    <a:pt x="1138755" y="1915728"/>
                    <a:pt x="1093534" y="1978049"/>
                  </a:cubicBezTo>
                  <a:cubicBezTo>
                    <a:pt x="1048313" y="2040370"/>
                    <a:pt x="1083917" y="2043363"/>
                    <a:pt x="1071217" y="2059692"/>
                  </a:cubicBezTo>
                  <a:cubicBezTo>
                    <a:pt x="1058517" y="2076021"/>
                    <a:pt x="1013206" y="2056019"/>
                    <a:pt x="992569" y="2060781"/>
                  </a:cubicBezTo>
                  <a:cubicBezTo>
                    <a:pt x="971932" y="2065543"/>
                    <a:pt x="965081" y="2085092"/>
                    <a:pt x="947392" y="2088267"/>
                  </a:cubicBezTo>
                  <a:cubicBezTo>
                    <a:pt x="929703" y="2091442"/>
                    <a:pt x="891830" y="2095706"/>
                    <a:pt x="886433" y="2079831"/>
                  </a:cubicBezTo>
                  <a:cubicBezTo>
                    <a:pt x="881036" y="2063956"/>
                    <a:pt x="908340" y="2030346"/>
                    <a:pt x="915007" y="1993017"/>
                  </a:cubicBezTo>
                  <a:cubicBezTo>
                    <a:pt x="921674" y="1955688"/>
                    <a:pt x="926528" y="1901668"/>
                    <a:pt x="947392" y="1859667"/>
                  </a:cubicBezTo>
                  <a:cubicBezTo>
                    <a:pt x="949206" y="1817666"/>
                    <a:pt x="940181" y="1788638"/>
                    <a:pt x="925894" y="1741013"/>
                  </a:cubicBezTo>
                  <a:cubicBezTo>
                    <a:pt x="911607" y="1693388"/>
                    <a:pt x="897726" y="1635376"/>
                    <a:pt x="861667" y="1573917"/>
                  </a:cubicBezTo>
                  <a:cubicBezTo>
                    <a:pt x="825608" y="1512458"/>
                    <a:pt x="821572" y="1509918"/>
                    <a:pt x="709540" y="1372259"/>
                  </a:cubicBezTo>
                  <a:cubicBezTo>
                    <a:pt x="597508" y="1234600"/>
                    <a:pt x="304954" y="915739"/>
                    <a:pt x="189475" y="747963"/>
                  </a:cubicBezTo>
                  <a:cubicBezTo>
                    <a:pt x="73996" y="580187"/>
                    <a:pt x="42744" y="465116"/>
                    <a:pt x="16664" y="365603"/>
                  </a:cubicBezTo>
                  <a:cubicBezTo>
                    <a:pt x="-9416" y="266090"/>
                    <a:pt x="1151" y="230166"/>
                    <a:pt x="8227" y="179457"/>
                  </a:cubicBezTo>
                  <a:cubicBezTo>
                    <a:pt x="15303" y="128748"/>
                    <a:pt x="51499" y="79762"/>
                    <a:pt x="68644" y="51822"/>
                  </a:cubicBezTo>
                  <a:cubicBezTo>
                    <a:pt x="85789" y="23882"/>
                    <a:pt x="90097" y="18075"/>
                    <a:pt x="111097" y="11816"/>
                  </a:cubicBezTo>
                  <a:cubicBezTo>
                    <a:pt x="132097" y="5557"/>
                    <a:pt x="160537" y="-12586"/>
                    <a:pt x="194646" y="14266"/>
                  </a:cubicBezTo>
                  <a:close/>
                </a:path>
              </a:pathLst>
            </a:custGeom>
            <a:solidFill>
              <a:srgbClr val="839022"/>
            </a:solidFill>
            <a:ln>
              <a:noFill/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1509096" y="3514188"/>
              <a:ext cx="1328097" cy="2021823"/>
            </a:xfrm>
            <a:custGeom>
              <a:avLst/>
              <a:gdLst>
                <a:gd name="connsiteX0" fmla="*/ 588 w 1417883"/>
                <a:gd name="connsiteY0" fmla="*/ 87119 h 1954396"/>
                <a:gd name="connsiteX1" fmla="*/ 114888 w 1417883"/>
                <a:gd name="connsiteY1" fmla="*/ 480819 h 1954396"/>
                <a:gd name="connsiteX2" fmla="*/ 478108 w 1417883"/>
                <a:gd name="connsiteY2" fmla="*/ 973579 h 1954396"/>
                <a:gd name="connsiteX3" fmla="*/ 854028 w 1417883"/>
                <a:gd name="connsiteY3" fmla="*/ 1405379 h 1954396"/>
                <a:gd name="connsiteX4" fmla="*/ 1008968 w 1417883"/>
                <a:gd name="connsiteY4" fmla="*/ 1674619 h 1954396"/>
                <a:gd name="connsiteX5" fmla="*/ 998808 w 1417883"/>
                <a:gd name="connsiteY5" fmla="*/ 1951479 h 1954396"/>
                <a:gd name="connsiteX6" fmla="*/ 1402668 w 1417883"/>
                <a:gd name="connsiteY6" fmla="*/ 1491739 h 1954396"/>
                <a:gd name="connsiteX7" fmla="*/ 1217248 w 1417883"/>
                <a:gd name="connsiteY7" fmla="*/ 1362199 h 1954396"/>
                <a:gd name="connsiteX8" fmla="*/ 173308 w 1417883"/>
                <a:gd name="connsiteY8" fmla="*/ 450339 h 1954396"/>
                <a:gd name="connsiteX9" fmla="*/ 74248 w 1417883"/>
                <a:gd name="connsiteY9" fmla="*/ 28699 h 1954396"/>
                <a:gd name="connsiteX10" fmla="*/ 588 w 1417883"/>
                <a:gd name="connsiteY10" fmla="*/ 87119 h 1954396"/>
                <a:gd name="connsiteX0" fmla="*/ 588 w 1402670"/>
                <a:gd name="connsiteY0" fmla="*/ 87119 h 1954396"/>
                <a:gd name="connsiteX1" fmla="*/ 114888 w 1402670"/>
                <a:gd name="connsiteY1" fmla="*/ 480819 h 1954396"/>
                <a:gd name="connsiteX2" fmla="*/ 478108 w 1402670"/>
                <a:gd name="connsiteY2" fmla="*/ 973579 h 1954396"/>
                <a:gd name="connsiteX3" fmla="*/ 854028 w 1402670"/>
                <a:gd name="connsiteY3" fmla="*/ 1405379 h 1954396"/>
                <a:gd name="connsiteX4" fmla="*/ 1008968 w 1402670"/>
                <a:gd name="connsiteY4" fmla="*/ 1674619 h 1954396"/>
                <a:gd name="connsiteX5" fmla="*/ 998808 w 1402670"/>
                <a:gd name="connsiteY5" fmla="*/ 1951479 h 1954396"/>
                <a:gd name="connsiteX6" fmla="*/ 1402668 w 1402670"/>
                <a:gd name="connsiteY6" fmla="*/ 1491739 h 1954396"/>
                <a:gd name="connsiteX7" fmla="*/ 1003888 w 1402670"/>
                <a:gd name="connsiteY7" fmla="*/ 1263139 h 1954396"/>
                <a:gd name="connsiteX8" fmla="*/ 173308 w 1402670"/>
                <a:gd name="connsiteY8" fmla="*/ 450339 h 1954396"/>
                <a:gd name="connsiteX9" fmla="*/ 74248 w 1402670"/>
                <a:gd name="connsiteY9" fmla="*/ 28699 h 1954396"/>
                <a:gd name="connsiteX10" fmla="*/ 588 w 1402670"/>
                <a:gd name="connsiteY10" fmla="*/ 87119 h 1954396"/>
                <a:gd name="connsiteX0" fmla="*/ 588 w 1415494"/>
                <a:gd name="connsiteY0" fmla="*/ 87119 h 1951548"/>
                <a:gd name="connsiteX1" fmla="*/ 114888 w 1415494"/>
                <a:gd name="connsiteY1" fmla="*/ 480819 h 1951548"/>
                <a:gd name="connsiteX2" fmla="*/ 478108 w 1415494"/>
                <a:gd name="connsiteY2" fmla="*/ 973579 h 1951548"/>
                <a:gd name="connsiteX3" fmla="*/ 854028 w 1415494"/>
                <a:gd name="connsiteY3" fmla="*/ 1405379 h 1951548"/>
                <a:gd name="connsiteX4" fmla="*/ 1008968 w 1415494"/>
                <a:gd name="connsiteY4" fmla="*/ 1674619 h 1951548"/>
                <a:gd name="connsiteX5" fmla="*/ 998808 w 1415494"/>
                <a:gd name="connsiteY5" fmla="*/ 1951479 h 1951548"/>
                <a:gd name="connsiteX6" fmla="*/ 1288368 w 1415494"/>
                <a:gd name="connsiteY6" fmla="*/ 1649219 h 1951548"/>
                <a:gd name="connsiteX7" fmla="*/ 1402668 w 1415494"/>
                <a:gd name="connsiteY7" fmla="*/ 1491739 h 1951548"/>
                <a:gd name="connsiteX8" fmla="*/ 1003888 w 1415494"/>
                <a:gd name="connsiteY8" fmla="*/ 1263139 h 1951548"/>
                <a:gd name="connsiteX9" fmla="*/ 173308 w 1415494"/>
                <a:gd name="connsiteY9" fmla="*/ 450339 h 1951548"/>
                <a:gd name="connsiteX10" fmla="*/ 74248 w 1415494"/>
                <a:gd name="connsiteY10" fmla="*/ 28699 h 1951548"/>
                <a:gd name="connsiteX11" fmla="*/ 588 w 1415494"/>
                <a:gd name="connsiteY11" fmla="*/ 87119 h 1951548"/>
                <a:gd name="connsiteX0" fmla="*/ 588 w 1441257"/>
                <a:gd name="connsiteY0" fmla="*/ 87119 h 1951548"/>
                <a:gd name="connsiteX1" fmla="*/ 114888 w 1441257"/>
                <a:gd name="connsiteY1" fmla="*/ 480819 h 1951548"/>
                <a:gd name="connsiteX2" fmla="*/ 478108 w 1441257"/>
                <a:gd name="connsiteY2" fmla="*/ 973579 h 1951548"/>
                <a:gd name="connsiteX3" fmla="*/ 854028 w 1441257"/>
                <a:gd name="connsiteY3" fmla="*/ 1405379 h 1951548"/>
                <a:gd name="connsiteX4" fmla="*/ 1008968 w 1441257"/>
                <a:gd name="connsiteY4" fmla="*/ 1674619 h 1951548"/>
                <a:gd name="connsiteX5" fmla="*/ 998808 w 1441257"/>
                <a:gd name="connsiteY5" fmla="*/ 1951479 h 1951548"/>
                <a:gd name="connsiteX6" fmla="*/ 1288368 w 1441257"/>
                <a:gd name="connsiteY6" fmla="*/ 1649219 h 1951548"/>
                <a:gd name="connsiteX7" fmla="*/ 1430608 w 1441257"/>
                <a:gd name="connsiteY7" fmla="*/ 1481579 h 1951548"/>
                <a:gd name="connsiteX8" fmla="*/ 1003888 w 1441257"/>
                <a:gd name="connsiteY8" fmla="*/ 1263139 h 1951548"/>
                <a:gd name="connsiteX9" fmla="*/ 173308 w 1441257"/>
                <a:gd name="connsiteY9" fmla="*/ 450339 h 1951548"/>
                <a:gd name="connsiteX10" fmla="*/ 74248 w 1441257"/>
                <a:gd name="connsiteY10" fmla="*/ 28699 h 1951548"/>
                <a:gd name="connsiteX11" fmla="*/ 588 w 1441257"/>
                <a:gd name="connsiteY11" fmla="*/ 87119 h 1951548"/>
                <a:gd name="connsiteX0" fmla="*/ 652 w 1441321"/>
                <a:gd name="connsiteY0" fmla="*/ 87871 h 1952300"/>
                <a:gd name="connsiteX1" fmla="*/ 114952 w 1441321"/>
                <a:gd name="connsiteY1" fmla="*/ 481571 h 1952300"/>
                <a:gd name="connsiteX2" fmla="*/ 478172 w 1441321"/>
                <a:gd name="connsiteY2" fmla="*/ 974331 h 1952300"/>
                <a:gd name="connsiteX3" fmla="*/ 854092 w 1441321"/>
                <a:gd name="connsiteY3" fmla="*/ 1406131 h 1952300"/>
                <a:gd name="connsiteX4" fmla="*/ 1009032 w 1441321"/>
                <a:gd name="connsiteY4" fmla="*/ 1675371 h 1952300"/>
                <a:gd name="connsiteX5" fmla="*/ 998872 w 1441321"/>
                <a:gd name="connsiteY5" fmla="*/ 1952231 h 1952300"/>
                <a:gd name="connsiteX6" fmla="*/ 1288432 w 1441321"/>
                <a:gd name="connsiteY6" fmla="*/ 1649971 h 1952300"/>
                <a:gd name="connsiteX7" fmla="*/ 1430672 w 1441321"/>
                <a:gd name="connsiteY7" fmla="*/ 1482331 h 1952300"/>
                <a:gd name="connsiteX8" fmla="*/ 1003952 w 1441321"/>
                <a:gd name="connsiteY8" fmla="*/ 1263891 h 1952300"/>
                <a:gd name="connsiteX9" fmla="*/ 198772 w 1441321"/>
                <a:gd name="connsiteY9" fmla="*/ 463791 h 1952300"/>
                <a:gd name="connsiteX10" fmla="*/ 74312 w 1441321"/>
                <a:gd name="connsiteY10" fmla="*/ 29451 h 1952300"/>
                <a:gd name="connsiteX11" fmla="*/ 652 w 1441321"/>
                <a:gd name="connsiteY11" fmla="*/ 87871 h 1952300"/>
                <a:gd name="connsiteX0" fmla="*/ 652 w 1441321"/>
                <a:gd name="connsiteY0" fmla="*/ 87871 h 1952300"/>
                <a:gd name="connsiteX1" fmla="*/ 114952 w 1441321"/>
                <a:gd name="connsiteY1" fmla="*/ 481571 h 1952300"/>
                <a:gd name="connsiteX2" fmla="*/ 478172 w 1441321"/>
                <a:gd name="connsiteY2" fmla="*/ 974331 h 1952300"/>
                <a:gd name="connsiteX3" fmla="*/ 854092 w 1441321"/>
                <a:gd name="connsiteY3" fmla="*/ 1406131 h 1952300"/>
                <a:gd name="connsiteX4" fmla="*/ 1009032 w 1441321"/>
                <a:gd name="connsiteY4" fmla="*/ 1675371 h 1952300"/>
                <a:gd name="connsiteX5" fmla="*/ 998872 w 1441321"/>
                <a:gd name="connsiteY5" fmla="*/ 1952231 h 1952300"/>
                <a:gd name="connsiteX6" fmla="*/ 1288432 w 1441321"/>
                <a:gd name="connsiteY6" fmla="*/ 1649971 h 1952300"/>
                <a:gd name="connsiteX7" fmla="*/ 1430672 w 1441321"/>
                <a:gd name="connsiteY7" fmla="*/ 1482331 h 1952300"/>
                <a:gd name="connsiteX8" fmla="*/ 1003952 w 1441321"/>
                <a:gd name="connsiteY8" fmla="*/ 1263891 h 1952300"/>
                <a:gd name="connsiteX9" fmla="*/ 198772 w 1441321"/>
                <a:gd name="connsiteY9" fmla="*/ 463791 h 1952300"/>
                <a:gd name="connsiteX10" fmla="*/ 74312 w 1441321"/>
                <a:gd name="connsiteY10" fmla="*/ 29451 h 1952300"/>
                <a:gd name="connsiteX11" fmla="*/ 652 w 1441321"/>
                <a:gd name="connsiteY11" fmla="*/ 87871 h 1952300"/>
                <a:gd name="connsiteX0" fmla="*/ 652 w 1401899"/>
                <a:gd name="connsiteY0" fmla="*/ 87871 h 1952300"/>
                <a:gd name="connsiteX1" fmla="*/ 114952 w 1401899"/>
                <a:gd name="connsiteY1" fmla="*/ 481571 h 1952300"/>
                <a:gd name="connsiteX2" fmla="*/ 478172 w 1401899"/>
                <a:gd name="connsiteY2" fmla="*/ 974331 h 1952300"/>
                <a:gd name="connsiteX3" fmla="*/ 854092 w 1401899"/>
                <a:gd name="connsiteY3" fmla="*/ 1406131 h 1952300"/>
                <a:gd name="connsiteX4" fmla="*/ 1009032 w 1401899"/>
                <a:gd name="connsiteY4" fmla="*/ 1675371 h 1952300"/>
                <a:gd name="connsiteX5" fmla="*/ 998872 w 1401899"/>
                <a:gd name="connsiteY5" fmla="*/ 1952231 h 1952300"/>
                <a:gd name="connsiteX6" fmla="*/ 1288432 w 1401899"/>
                <a:gd name="connsiteY6" fmla="*/ 1649971 h 1952300"/>
                <a:gd name="connsiteX7" fmla="*/ 1387492 w 1401899"/>
                <a:gd name="connsiteY7" fmla="*/ 1454391 h 1952300"/>
                <a:gd name="connsiteX8" fmla="*/ 1003952 w 1401899"/>
                <a:gd name="connsiteY8" fmla="*/ 1263891 h 1952300"/>
                <a:gd name="connsiteX9" fmla="*/ 198772 w 1401899"/>
                <a:gd name="connsiteY9" fmla="*/ 463791 h 1952300"/>
                <a:gd name="connsiteX10" fmla="*/ 74312 w 1401899"/>
                <a:gd name="connsiteY10" fmla="*/ 29451 h 1952300"/>
                <a:gd name="connsiteX11" fmla="*/ 652 w 1401899"/>
                <a:gd name="connsiteY11" fmla="*/ 87871 h 1952300"/>
                <a:gd name="connsiteX0" fmla="*/ 652 w 1387626"/>
                <a:gd name="connsiteY0" fmla="*/ 87871 h 1952300"/>
                <a:gd name="connsiteX1" fmla="*/ 114952 w 1387626"/>
                <a:gd name="connsiteY1" fmla="*/ 481571 h 1952300"/>
                <a:gd name="connsiteX2" fmla="*/ 478172 w 1387626"/>
                <a:gd name="connsiteY2" fmla="*/ 974331 h 1952300"/>
                <a:gd name="connsiteX3" fmla="*/ 854092 w 1387626"/>
                <a:gd name="connsiteY3" fmla="*/ 1406131 h 1952300"/>
                <a:gd name="connsiteX4" fmla="*/ 1009032 w 1387626"/>
                <a:gd name="connsiteY4" fmla="*/ 1675371 h 1952300"/>
                <a:gd name="connsiteX5" fmla="*/ 998872 w 1387626"/>
                <a:gd name="connsiteY5" fmla="*/ 1952231 h 1952300"/>
                <a:gd name="connsiteX6" fmla="*/ 1288432 w 1387626"/>
                <a:gd name="connsiteY6" fmla="*/ 1649971 h 1952300"/>
                <a:gd name="connsiteX7" fmla="*/ 1387492 w 1387626"/>
                <a:gd name="connsiteY7" fmla="*/ 1454391 h 1952300"/>
                <a:gd name="connsiteX8" fmla="*/ 1003952 w 1387626"/>
                <a:gd name="connsiteY8" fmla="*/ 1263891 h 1952300"/>
                <a:gd name="connsiteX9" fmla="*/ 198772 w 1387626"/>
                <a:gd name="connsiteY9" fmla="*/ 463791 h 1952300"/>
                <a:gd name="connsiteX10" fmla="*/ 74312 w 1387626"/>
                <a:gd name="connsiteY10" fmla="*/ 29451 h 1952300"/>
                <a:gd name="connsiteX11" fmla="*/ 652 w 1387626"/>
                <a:gd name="connsiteY11" fmla="*/ 87871 h 1952300"/>
                <a:gd name="connsiteX0" fmla="*/ 652 w 1392498"/>
                <a:gd name="connsiteY0" fmla="*/ 87871 h 1952300"/>
                <a:gd name="connsiteX1" fmla="*/ 114952 w 1392498"/>
                <a:gd name="connsiteY1" fmla="*/ 481571 h 1952300"/>
                <a:gd name="connsiteX2" fmla="*/ 478172 w 1392498"/>
                <a:gd name="connsiteY2" fmla="*/ 974331 h 1952300"/>
                <a:gd name="connsiteX3" fmla="*/ 854092 w 1392498"/>
                <a:gd name="connsiteY3" fmla="*/ 1406131 h 1952300"/>
                <a:gd name="connsiteX4" fmla="*/ 1009032 w 1392498"/>
                <a:gd name="connsiteY4" fmla="*/ 1675371 h 1952300"/>
                <a:gd name="connsiteX5" fmla="*/ 998872 w 1392498"/>
                <a:gd name="connsiteY5" fmla="*/ 1952231 h 1952300"/>
                <a:gd name="connsiteX6" fmla="*/ 1288432 w 1392498"/>
                <a:gd name="connsiteY6" fmla="*/ 1649971 h 1952300"/>
                <a:gd name="connsiteX7" fmla="*/ 1387492 w 1392498"/>
                <a:gd name="connsiteY7" fmla="*/ 1454391 h 1952300"/>
                <a:gd name="connsiteX8" fmla="*/ 1003952 w 1392498"/>
                <a:gd name="connsiteY8" fmla="*/ 1263891 h 1952300"/>
                <a:gd name="connsiteX9" fmla="*/ 198772 w 1392498"/>
                <a:gd name="connsiteY9" fmla="*/ 463791 h 1952300"/>
                <a:gd name="connsiteX10" fmla="*/ 74312 w 1392498"/>
                <a:gd name="connsiteY10" fmla="*/ 29451 h 1952300"/>
                <a:gd name="connsiteX11" fmla="*/ 652 w 1392498"/>
                <a:gd name="connsiteY11" fmla="*/ 87871 h 1952300"/>
                <a:gd name="connsiteX0" fmla="*/ 652 w 1392498"/>
                <a:gd name="connsiteY0" fmla="*/ 87871 h 1953060"/>
                <a:gd name="connsiteX1" fmla="*/ 114952 w 1392498"/>
                <a:gd name="connsiteY1" fmla="*/ 481571 h 1953060"/>
                <a:gd name="connsiteX2" fmla="*/ 478172 w 1392498"/>
                <a:gd name="connsiteY2" fmla="*/ 974331 h 1953060"/>
                <a:gd name="connsiteX3" fmla="*/ 854092 w 1392498"/>
                <a:gd name="connsiteY3" fmla="*/ 1406131 h 1953060"/>
                <a:gd name="connsiteX4" fmla="*/ 1006492 w 1392498"/>
                <a:gd name="connsiteY4" fmla="*/ 1728711 h 1953060"/>
                <a:gd name="connsiteX5" fmla="*/ 998872 w 1392498"/>
                <a:gd name="connsiteY5" fmla="*/ 1952231 h 1953060"/>
                <a:gd name="connsiteX6" fmla="*/ 1288432 w 1392498"/>
                <a:gd name="connsiteY6" fmla="*/ 1649971 h 1953060"/>
                <a:gd name="connsiteX7" fmla="*/ 1387492 w 1392498"/>
                <a:gd name="connsiteY7" fmla="*/ 1454391 h 1953060"/>
                <a:gd name="connsiteX8" fmla="*/ 1003952 w 1392498"/>
                <a:gd name="connsiteY8" fmla="*/ 1263891 h 1953060"/>
                <a:gd name="connsiteX9" fmla="*/ 198772 w 1392498"/>
                <a:gd name="connsiteY9" fmla="*/ 463791 h 1953060"/>
                <a:gd name="connsiteX10" fmla="*/ 74312 w 1392498"/>
                <a:gd name="connsiteY10" fmla="*/ 29451 h 1953060"/>
                <a:gd name="connsiteX11" fmla="*/ 652 w 1392498"/>
                <a:gd name="connsiteY11" fmla="*/ 87871 h 1953060"/>
                <a:gd name="connsiteX0" fmla="*/ 547 w 1392393"/>
                <a:gd name="connsiteY0" fmla="*/ 126251 h 1991440"/>
                <a:gd name="connsiteX1" fmla="*/ 114847 w 1392393"/>
                <a:gd name="connsiteY1" fmla="*/ 519951 h 1991440"/>
                <a:gd name="connsiteX2" fmla="*/ 478067 w 1392393"/>
                <a:gd name="connsiteY2" fmla="*/ 1012711 h 1991440"/>
                <a:gd name="connsiteX3" fmla="*/ 853987 w 1392393"/>
                <a:gd name="connsiteY3" fmla="*/ 1444511 h 1991440"/>
                <a:gd name="connsiteX4" fmla="*/ 1006387 w 1392393"/>
                <a:gd name="connsiteY4" fmla="*/ 1767091 h 1991440"/>
                <a:gd name="connsiteX5" fmla="*/ 998767 w 1392393"/>
                <a:gd name="connsiteY5" fmla="*/ 1990611 h 1991440"/>
                <a:gd name="connsiteX6" fmla="*/ 1288327 w 1392393"/>
                <a:gd name="connsiteY6" fmla="*/ 1688351 h 1991440"/>
                <a:gd name="connsiteX7" fmla="*/ 1387387 w 1392393"/>
                <a:gd name="connsiteY7" fmla="*/ 1492771 h 1991440"/>
                <a:gd name="connsiteX8" fmla="*/ 1003847 w 1392393"/>
                <a:gd name="connsiteY8" fmla="*/ 1302271 h 1991440"/>
                <a:gd name="connsiteX9" fmla="*/ 198667 w 1392393"/>
                <a:gd name="connsiteY9" fmla="*/ 502171 h 1991440"/>
                <a:gd name="connsiteX10" fmla="*/ 74207 w 1392393"/>
                <a:gd name="connsiteY10" fmla="*/ 67831 h 1991440"/>
                <a:gd name="connsiteX11" fmla="*/ 71667 w 1392393"/>
                <a:gd name="connsiteY11" fmla="*/ 6871 h 1991440"/>
                <a:gd name="connsiteX12" fmla="*/ 547 w 1392393"/>
                <a:gd name="connsiteY12" fmla="*/ 126251 h 1991440"/>
                <a:gd name="connsiteX0" fmla="*/ 848 w 1367294"/>
                <a:gd name="connsiteY0" fmla="*/ 128791 h 1991440"/>
                <a:gd name="connsiteX1" fmla="*/ 89748 w 1367294"/>
                <a:gd name="connsiteY1" fmla="*/ 519951 h 1991440"/>
                <a:gd name="connsiteX2" fmla="*/ 452968 w 1367294"/>
                <a:gd name="connsiteY2" fmla="*/ 1012711 h 1991440"/>
                <a:gd name="connsiteX3" fmla="*/ 828888 w 1367294"/>
                <a:gd name="connsiteY3" fmla="*/ 1444511 h 1991440"/>
                <a:gd name="connsiteX4" fmla="*/ 981288 w 1367294"/>
                <a:gd name="connsiteY4" fmla="*/ 1767091 h 1991440"/>
                <a:gd name="connsiteX5" fmla="*/ 973668 w 1367294"/>
                <a:gd name="connsiteY5" fmla="*/ 1990611 h 1991440"/>
                <a:gd name="connsiteX6" fmla="*/ 1263228 w 1367294"/>
                <a:gd name="connsiteY6" fmla="*/ 1688351 h 1991440"/>
                <a:gd name="connsiteX7" fmla="*/ 1362288 w 1367294"/>
                <a:gd name="connsiteY7" fmla="*/ 1492771 h 1991440"/>
                <a:gd name="connsiteX8" fmla="*/ 978748 w 1367294"/>
                <a:gd name="connsiteY8" fmla="*/ 1302271 h 1991440"/>
                <a:gd name="connsiteX9" fmla="*/ 173568 w 1367294"/>
                <a:gd name="connsiteY9" fmla="*/ 502171 h 1991440"/>
                <a:gd name="connsiteX10" fmla="*/ 49108 w 1367294"/>
                <a:gd name="connsiteY10" fmla="*/ 67831 h 1991440"/>
                <a:gd name="connsiteX11" fmla="*/ 46568 w 1367294"/>
                <a:gd name="connsiteY11" fmla="*/ 6871 h 1991440"/>
                <a:gd name="connsiteX12" fmla="*/ 848 w 1367294"/>
                <a:gd name="connsiteY12" fmla="*/ 128791 h 1991440"/>
                <a:gd name="connsiteX0" fmla="*/ 848 w 1367294"/>
                <a:gd name="connsiteY0" fmla="*/ 128142 h 1990791"/>
                <a:gd name="connsiteX1" fmla="*/ 89748 w 1367294"/>
                <a:gd name="connsiteY1" fmla="*/ 519302 h 1990791"/>
                <a:gd name="connsiteX2" fmla="*/ 452968 w 1367294"/>
                <a:gd name="connsiteY2" fmla="*/ 1012062 h 1990791"/>
                <a:gd name="connsiteX3" fmla="*/ 828888 w 1367294"/>
                <a:gd name="connsiteY3" fmla="*/ 1443862 h 1990791"/>
                <a:gd name="connsiteX4" fmla="*/ 981288 w 1367294"/>
                <a:gd name="connsiteY4" fmla="*/ 1766442 h 1990791"/>
                <a:gd name="connsiteX5" fmla="*/ 973668 w 1367294"/>
                <a:gd name="connsiteY5" fmla="*/ 1989962 h 1990791"/>
                <a:gd name="connsiteX6" fmla="*/ 1263228 w 1367294"/>
                <a:gd name="connsiteY6" fmla="*/ 1687702 h 1990791"/>
                <a:gd name="connsiteX7" fmla="*/ 1362288 w 1367294"/>
                <a:gd name="connsiteY7" fmla="*/ 1492122 h 1990791"/>
                <a:gd name="connsiteX8" fmla="*/ 978748 w 1367294"/>
                <a:gd name="connsiteY8" fmla="*/ 1301622 h 1990791"/>
                <a:gd name="connsiteX9" fmla="*/ 173568 w 1367294"/>
                <a:gd name="connsiteY9" fmla="*/ 501522 h 1990791"/>
                <a:gd name="connsiteX10" fmla="*/ 23708 w 1367294"/>
                <a:gd name="connsiteY10" fmla="*/ 69722 h 1990791"/>
                <a:gd name="connsiteX11" fmla="*/ 46568 w 1367294"/>
                <a:gd name="connsiteY11" fmla="*/ 6222 h 1990791"/>
                <a:gd name="connsiteX12" fmla="*/ 848 w 1367294"/>
                <a:gd name="connsiteY12" fmla="*/ 128142 h 1990791"/>
                <a:gd name="connsiteX0" fmla="*/ 3465 w 1369911"/>
                <a:gd name="connsiteY0" fmla="*/ 90886 h 1953535"/>
                <a:gd name="connsiteX1" fmla="*/ 92365 w 1369911"/>
                <a:gd name="connsiteY1" fmla="*/ 482046 h 1953535"/>
                <a:gd name="connsiteX2" fmla="*/ 455585 w 1369911"/>
                <a:gd name="connsiteY2" fmla="*/ 974806 h 1953535"/>
                <a:gd name="connsiteX3" fmla="*/ 831505 w 1369911"/>
                <a:gd name="connsiteY3" fmla="*/ 1406606 h 1953535"/>
                <a:gd name="connsiteX4" fmla="*/ 983905 w 1369911"/>
                <a:gd name="connsiteY4" fmla="*/ 1729186 h 1953535"/>
                <a:gd name="connsiteX5" fmla="*/ 976285 w 1369911"/>
                <a:gd name="connsiteY5" fmla="*/ 1952706 h 1953535"/>
                <a:gd name="connsiteX6" fmla="*/ 1265845 w 1369911"/>
                <a:gd name="connsiteY6" fmla="*/ 1650446 h 1953535"/>
                <a:gd name="connsiteX7" fmla="*/ 1364905 w 1369911"/>
                <a:gd name="connsiteY7" fmla="*/ 1454866 h 1953535"/>
                <a:gd name="connsiteX8" fmla="*/ 981365 w 1369911"/>
                <a:gd name="connsiteY8" fmla="*/ 1264366 h 1953535"/>
                <a:gd name="connsiteX9" fmla="*/ 176185 w 1369911"/>
                <a:gd name="connsiteY9" fmla="*/ 464266 h 1953535"/>
                <a:gd name="connsiteX10" fmla="*/ 26325 w 1369911"/>
                <a:gd name="connsiteY10" fmla="*/ 32466 h 1953535"/>
                <a:gd name="connsiteX11" fmla="*/ 23785 w 1369911"/>
                <a:gd name="connsiteY11" fmla="*/ 37546 h 1953535"/>
                <a:gd name="connsiteX12" fmla="*/ 3465 w 1369911"/>
                <a:gd name="connsiteY12" fmla="*/ 90886 h 1953535"/>
                <a:gd name="connsiteX0" fmla="*/ 50 w 1366496"/>
                <a:gd name="connsiteY0" fmla="*/ 136532 h 1999181"/>
                <a:gd name="connsiteX1" fmla="*/ 88950 w 1366496"/>
                <a:gd name="connsiteY1" fmla="*/ 527692 h 1999181"/>
                <a:gd name="connsiteX2" fmla="*/ 452170 w 1366496"/>
                <a:gd name="connsiteY2" fmla="*/ 1020452 h 1999181"/>
                <a:gd name="connsiteX3" fmla="*/ 828090 w 1366496"/>
                <a:gd name="connsiteY3" fmla="*/ 1452252 h 1999181"/>
                <a:gd name="connsiteX4" fmla="*/ 980490 w 1366496"/>
                <a:gd name="connsiteY4" fmla="*/ 1774832 h 1999181"/>
                <a:gd name="connsiteX5" fmla="*/ 972870 w 1366496"/>
                <a:gd name="connsiteY5" fmla="*/ 1998352 h 1999181"/>
                <a:gd name="connsiteX6" fmla="*/ 1262430 w 1366496"/>
                <a:gd name="connsiteY6" fmla="*/ 1696092 h 1999181"/>
                <a:gd name="connsiteX7" fmla="*/ 1361490 w 1366496"/>
                <a:gd name="connsiteY7" fmla="*/ 1500512 h 1999181"/>
                <a:gd name="connsiteX8" fmla="*/ 977950 w 1366496"/>
                <a:gd name="connsiteY8" fmla="*/ 1310012 h 1999181"/>
                <a:gd name="connsiteX9" fmla="*/ 172770 w 1366496"/>
                <a:gd name="connsiteY9" fmla="*/ 509912 h 1999181"/>
                <a:gd name="connsiteX10" fmla="*/ 22910 w 1366496"/>
                <a:gd name="connsiteY10" fmla="*/ 78112 h 1999181"/>
                <a:gd name="connsiteX11" fmla="*/ 76250 w 1366496"/>
                <a:gd name="connsiteY11" fmla="*/ 4452 h 1999181"/>
                <a:gd name="connsiteX12" fmla="*/ 50 w 1366496"/>
                <a:gd name="connsiteY12" fmla="*/ 136532 h 1999181"/>
                <a:gd name="connsiteX0" fmla="*/ 50 w 1366496"/>
                <a:gd name="connsiteY0" fmla="*/ 138665 h 2001314"/>
                <a:gd name="connsiteX1" fmla="*/ 88950 w 1366496"/>
                <a:gd name="connsiteY1" fmla="*/ 529825 h 2001314"/>
                <a:gd name="connsiteX2" fmla="*/ 452170 w 1366496"/>
                <a:gd name="connsiteY2" fmla="*/ 1022585 h 2001314"/>
                <a:gd name="connsiteX3" fmla="*/ 828090 w 1366496"/>
                <a:gd name="connsiteY3" fmla="*/ 1454385 h 2001314"/>
                <a:gd name="connsiteX4" fmla="*/ 980490 w 1366496"/>
                <a:gd name="connsiteY4" fmla="*/ 1776965 h 2001314"/>
                <a:gd name="connsiteX5" fmla="*/ 972870 w 1366496"/>
                <a:gd name="connsiteY5" fmla="*/ 2000485 h 2001314"/>
                <a:gd name="connsiteX6" fmla="*/ 1262430 w 1366496"/>
                <a:gd name="connsiteY6" fmla="*/ 1698225 h 2001314"/>
                <a:gd name="connsiteX7" fmla="*/ 1361490 w 1366496"/>
                <a:gd name="connsiteY7" fmla="*/ 1502645 h 2001314"/>
                <a:gd name="connsiteX8" fmla="*/ 977950 w 1366496"/>
                <a:gd name="connsiteY8" fmla="*/ 1312145 h 2001314"/>
                <a:gd name="connsiteX9" fmla="*/ 172770 w 1366496"/>
                <a:gd name="connsiteY9" fmla="*/ 512045 h 2001314"/>
                <a:gd name="connsiteX10" fmla="*/ 106730 w 1366496"/>
                <a:gd name="connsiteY10" fmla="*/ 70085 h 2001314"/>
                <a:gd name="connsiteX11" fmla="*/ 76250 w 1366496"/>
                <a:gd name="connsiteY11" fmla="*/ 6585 h 2001314"/>
                <a:gd name="connsiteX12" fmla="*/ 50 w 1366496"/>
                <a:gd name="connsiteY12" fmla="*/ 138665 h 2001314"/>
                <a:gd name="connsiteX0" fmla="*/ 353 w 1366799"/>
                <a:gd name="connsiteY0" fmla="*/ 146953 h 2009602"/>
                <a:gd name="connsiteX1" fmla="*/ 89253 w 1366799"/>
                <a:gd name="connsiteY1" fmla="*/ 538113 h 2009602"/>
                <a:gd name="connsiteX2" fmla="*/ 452473 w 1366799"/>
                <a:gd name="connsiteY2" fmla="*/ 1030873 h 2009602"/>
                <a:gd name="connsiteX3" fmla="*/ 828393 w 1366799"/>
                <a:gd name="connsiteY3" fmla="*/ 1462673 h 2009602"/>
                <a:gd name="connsiteX4" fmla="*/ 980793 w 1366799"/>
                <a:gd name="connsiteY4" fmla="*/ 1785253 h 2009602"/>
                <a:gd name="connsiteX5" fmla="*/ 973173 w 1366799"/>
                <a:gd name="connsiteY5" fmla="*/ 2008773 h 2009602"/>
                <a:gd name="connsiteX6" fmla="*/ 1262733 w 1366799"/>
                <a:gd name="connsiteY6" fmla="*/ 1706513 h 2009602"/>
                <a:gd name="connsiteX7" fmla="*/ 1361793 w 1366799"/>
                <a:gd name="connsiteY7" fmla="*/ 1510933 h 2009602"/>
                <a:gd name="connsiteX8" fmla="*/ 978253 w 1366799"/>
                <a:gd name="connsiteY8" fmla="*/ 1320433 h 2009602"/>
                <a:gd name="connsiteX9" fmla="*/ 173073 w 1366799"/>
                <a:gd name="connsiteY9" fmla="*/ 520333 h 2009602"/>
                <a:gd name="connsiteX10" fmla="*/ 107033 w 1366799"/>
                <a:gd name="connsiteY10" fmla="*/ 78373 h 2009602"/>
                <a:gd name="connsiteX11" fmla="*/ 58773 w 1366799"/>
                <a:gd name="connsiteY11" fmla="*/ 4713 h 2009602"/>
                <a:gd name="connsiteX12" fmla="*/ 353 w 1366799"/>
                <a:gd name="connsiteY12" fmla="*/ 146953 h 2009602"/>
                <a:gd name="connsiteX0" fmla="*/ 353 w 1366799"/>
                <a:gd name="connsiteY0" fmla="*/ 145812 h 2008461"/>
                <a:gd name="connsiteX1" fmla="*/ 89253 w 1366799"/>
                <a:gd name="connsiteY1" fmla="*/ 536972 h 2008461"/>
                <a:gd name="connsiteX2" fmla="*/ 452473 w 1366799"/>
                <a:gd name="connsiteY2" fmla="*/ 1029732 h 2008461"/>
                <a:gd name="connsiteX3" fmla="*/ 828393 w 1366799"/>
                <a:gd name="connsiteY3" fmla="*/ 1461532 h 2008461"/>
                <a:gd name="connsiteX4" fmla="*/ 980793 w 1366799"/>
                <a:gd name="connsiteY4" fmla="*/ 1784112 h 2008461"/>
                <a:gd name="connsiteX5" fmla="*/ 973173 w 1366799"/>
                <a:gd name="connsiteY5" fmla="*/ 2007632 h 2008461"/>
                <a:gd name="connsiteX6" fmla="*/ 1262733 w 1366799"/>
                <a:gd name="connsiteY6" fmla="*/ 1705372 h 2008461"/>
                <a:gd name="connsiteX7" fmla="*/ 1361793 w 1366799"/>
                <a:gd name="connsiteY7" fmla="*/ 1509792 h 2008461"/>
                <a:gd name="connsiteX8" fmla="*/ 978253 w 1366799"/>
                <a:gd name="connsiteY8" fmla="*/ 1319292 h 2008461"/>
                <a:gd name="connsiteX9" fmla="*/ 173073 w 1366799"/>
                <a:gd name="connsiteY9" fmla="*/ 519192 h 2008461"/>
                <a:gd name="connsiteX10" fmla="*/ 28293 w 1366799"/>
                <a:gd name="connsiteY10" fmla="*/ 84852 h 2008461"/>
                <a:gd name="connsiteX11" fmla="*/ 58773 w 1366799"/>
                <a:gd name="connsiteY11" fmla="*/ 3572 h 2008461"/>
                <a:gd name="connsiteX12" fmla="*/ 353 w 1366799"/>
                <a:gd name="connsiteY12" fmla="*/ 145812 h 2008461"/>
                <a:gd name="connsiteX0" fmla="*/ 353 w 1366799"/>
                <a:gd name="connsiteY0" fmla="*/ 145253 h 2007902"/>
                <a:gd name="connsiteX1" fmla="*/ 89253 w 1366799"/>
                <a:gd name="connsiteY1" fmla="*/ 536413 h 2007902"/>
                <a:gd name="connsiteX2" fmla="*/ 452473 w 1366799"/>
                <a:gd name="connsiteY2" fmla="*/ 1029173 h 2007902"/>
                <a:gd name="connsiteX3" fmla="*/ 828393 w 1366799"/>
                <a:gd name="connsiteY3" fmla="*/ 1460973 h 2007902"/>
                <a:gd name="connsiteX4" fmla="*/ 980793 w 1366799"/>
                <a:gd name="connsiteY4" fmla="*/ 1783553 h 2007902"/>
                <a:gd name="connsiteX5" fmla="*/ 973173 w 1366799"/>
                <a:gd name="connsiteY5" fmla="*/ 2007073 h 2007902"/>
                <a:gd name="connsiteX6" fmla="*/ 1262733 w 1366799"/>
                <a:gd name="connsiteY6" fmla="*/ 1704813 h 2007902"/>
                <a:gd name="connsiteX7" fmla="*/ 1361793 w 1366799"/>
                <a:gd name="connsiteY7" fmla="*/ 1509233 h 2007902"/>
                <a:gd name="connsiteX8" fmla="*/ 978253 w 1366799"/>
                <a:gd name="connsiteY8" fmla="*/ 1318733 h 2007902"/>
                <a:gd name="connsiteX9" fmla="*/ 173073 w 1366799"/>
                <a:gd name="connsiteY9" fmla="*/ 518633 h 2007902"/>
                <a:gd name="connsiteX10" fmla="*/ 40993 w 1366799"/>
                <a:gd name="connsiteY10" fmla="*/ 89373 h 2007902"/>
                <a:gd name="connsiteX11" fmla="*/ 58773 w 1366799"/>
                <a:gd name="connsiteY11" fmla="*/ 3013 h 2007902"/>
                <a:gd name="connsiteX12" fmla="*/ 353 w 1366799"/>
                <a:gd name="connsiteY12" fmla="*/ 145253 h 2007902"/>
                <a:gd name="connsiteX0" fmla="*/ 353 w 1366799"/>
                <a:gd name="connsiteY0" fmla="*/ 145253 h 2059387"/>
                <a:gd name="connsiteX1" fmla="*/ 89253 w 1366799"/>
                <a:gd name="connsiteY1" fmla="*/ 536413 h 2059387"/>
                <a:gd name="connsiteX2" fmla="*/ 452473 w 1366799"/>
                <a:gd name="connsiteY2" fmla="*/ 1029173 h 2059387"/>
                <a:gd name="connsiteX3" fmla="*/ 828393 w 1366799"/>
                <a:gd name="connsiteY3" fmla="*/ 1460973 h 2059387"/>
                <a:gd name="connsiteX4" fmla="*/ 980793 w 1366799"/>
                <a:gd name="connsiteY4" fmla="*/ 1783553 h 2059387"/>
                <a:gd name="connsiteX5" fmla="*/ 990818 w 1366799"/>
                <a:gd name="connsiteY5" fmla="*/ 2058737 h 2059387"/>
                <a:gd name="connsiteX6" fmla="*/ 1262733 w 1366799"/>
                <a:gd name="connsiteY6" fmla="*/ 1704813 h 2059387"/>
                <a:gd name="connsiteX7" fmla="*/ 1361793 w 1366799"/>
                <a:gd name="connsiteY7" fmla="*/ 1509233 h 2059387"/>
                <a:gd name="connsiteX8" fmla="*/ 978253 w 1366799"/>
                <a:gd name="connsiteY8" fmla="*/ 1318733 h 2059387"/>
                <a:gd name="connsiteX9" fmla="*/ 173073 w 1366799"/>
                <a:gd name="connsiteY9" fmla="*/ 518633 h 2059387"/>
                <a:gd name="connsiteX10" fmla="*/ 40993 w 1366799"/>
                <a:gd name="connsiteY10" fmla="*/ 89373 h 2059387"/>
                <a:gd name="connsiteX11" fmla="*/ 58773 w 1366799"/>
                <a:gd name="connsiteY11" fmla="*/ 3013 h 2059387"/>
                <a:gd name="connsiteX12" fmla="*/ 353 w 1366799"/>
                <a:gd name="connsiteY12" fmla="*/ 145253 h 2059387"/>
                <a:gd name="connsiteX0" fmla="*/ 353 w 1366799"/>
                <a:gd name="connsiteY0" fmla="*/ 145253 h 2108953"/>
                <a:gd name="connsiteX1" fmla="*/ 89253 w 1366799"/>
                <a:gd name="connsiteY1" fmla="*/ 536413 h 2108953"/>
                <a:gd name="connsiteX2" fmla="*/ 452473 w 1366799"/>
                <a:gd name="connsiteY2" fmla="*/ 1029173 h 2108953"/>
                <a:gd name="connsiteX3" fmla="*/ 828393 w 1366799"/>
                <a:gd name="connsiteY3" fmla="*/ 1460973 h 2108953"/>
                <a:gd name="connsiteX4" fmla="*/ 980793 w 1366799"/>
                <a:gd name="connsiteY4" fmla="*/ 1783553 h 2108953"/>
                <a:gd name="connsiteX5" fmla="*/ 988857 w 1366799"/>
                <a:gd name="connsiteY5" fmla="*/ 2108415 h 2108953"/>
                <a:gd name="connsiteX6" fmla="*/ 1262733 w 1366799"/>
                <a:gd name="connsiteY6" fmla="*/ 1704813 h 2108953"/>
                <a:gd name="connsiteX7" fmla="*/ 1361793 w 1366799"/>
                <a:gd name="connsiteY7" fmla="*/ 1509233 h 2108953"/>
                <a:gd name="connsiteX8" fmla="*/ 978253 w 1366799"/>
                <a:gd name="connsiteY8" fmla="*/ 1318733 h 2108953"/>
                <a:gd name="connsiteX9" fmla="*/ 173073 w 1366799"/>
                <a:gd name="connsiteY9" fmla="*/ 518633 h 2108953"/>
                <a:gd name="connsiteX10" fmla="*/ 40993 w 1366799"/>
                <a:gd name="connsiteY10" fmla="*/ 89373 h 2108953"/>
                <a:gd name="connsiteX11" fmla="*/ 58773 w 1366799"/>
                <a:gd name="connsiteY11" fmla="*/ 3013 h 2108953"/>
                <a:gd name="connsiteX12" fmla="*/ 353 w 1366799"/>
                <a:gd name="connsiteY12" fmla="*/ 145253 h 210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6799" h="2108953">
                  <a:moveTo>
                    <a:pt x="353" y="145253"/>
                  </a:moveTo>
                  <a:cubicBezTo>
                    <a:pt x="5433" y="234153"/>
                    <a:pt x="13900" y="389093"/>
                    <a:pt x="89253" y="536413"/>
                  </a:cubicBezTo>
                  <a:cubicBezTo>
                    <a:pt x="164606" y="683733"/>
                    <a:pt x="329283" y="875080"/>
                    <a:pt x="452473" y="1029173"/>
                  </a:cubicBezTo>
                  <a:cubicBezTo>
                    <a:pt x="575663" y="1183266"/>
                    <a:pt x="740340" y="1335243"/>
                    <a:pt x="828393" y="1460973"/>
                  </a:cubicBezTo>
                  <a:cubicBezTo>
                    <a:pt x="916446" y="1586703"/>
                    <a:pt x="954049" y="1675646"/>
                    <a:pt x="980793" y="1783553"/>
                  </a:cubicBezTo>
                  <a:cubicBezTo>
                    <a:pt x="1007537" y="1891460"/>
                    <a:pt x="941867" y="2121538"/>
                    <a:pt x="988857" y="2108415"/>
                  </a:cubicBezTo>
                  <a:cubicBezTo>
                    <a:pt x="1035847" y="2095292"/>
                    <a:pt x="1195423" y="1781436"/>
                    <a:pt x="1262733" y="1704813"/>
                  </a:cubicBezTo>
                  <a:cubicBezTo>
                    <a:pt x="1330043" y="1628190"/>
                    <a:pt x="1383806" y="1568500"/>
                    <a:pt x="1361793" y="1509233"/>
                  </a:cubicBezTo>
                  <a:cubicBezTo>
                    <a:pt x="1339780" y="1449966"/>
                    <a:pt x="1176373" y="1483833"/>
                    <a:pt x="978253" y="1318733"/>
                  </a:cubicBezTo>
                  <a:cubicBezTo>
                    <a:pt x="780133" y="1153633"/>
                    <a:pt x="322933" y="786603"/>
                    <a:pt x="173073" y="518633"/>
                  </a:cubicBezTo>
                  <a:cubicBezTo>
                    <a:pt x="-17427" y="296383"/>
                    <a:pt x="60043" y="175310"/>
                    <a:pt x="40993" y="89373"/>
                  </a:cubicBezTo>
                  <a:cubicBezTo>
                    <a:pt x="21943" y="3436"/>
                    <a:pt x="71050" y="-6724"/>
                    <a:pt x="58773" y="3013"/>
                  </a:cubicBezTo>
                  <a:cubicBezTo>
                    <a:pt x="46496" y="12750"/>
                    <a:pt x="-4727" y="56353"/>
                    <a:pt x="353" y="145253"/>
                  </a:cubicBezTo>
                  <a:close/>
                </a:path>
              </a:pathLst>
            </a:custGeom>
            <a:gradFill>
              <a:gsLst>
                <a:gs pos="0">
                  <a:srgbClr val="839022"/>
                </a:gs>
                <a:gs pos="95000">
                  <a:srgbClr val="839022"/>
                </a:gs>
                <a:gs pos="74000">
                  <a:srgbClr val="5C7522"/>
                </a:gs>
                <a:gs pos="49000">
                  <a:srgbClr val="355A22"/>
                </a:gs>
                <a:gs pos="24000">
                  <a:srgbClr val="355A22"/>
                </a:gs>
              </a:gsLst>
              <a:lin ang="21594000" scaled="0"/>
            </a:gradFill>
            <a:ln>
              <a:noFill/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椭圆 25"/>
            <p:cNvSpPr/>
            <p:nvPr/>
          </p:nvSpPr>
          <p:spPr>
            <a:xfrm rot="2855495">
              <a:off x="1491237" y="4493078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椭圆 26"/>
            <p:cNvSpPr/>
            <p:nvPr/>
          </p:nvSpPr>
          <p:spPr>
            <a:xfrm rot="2855495">
              <a:off x="1542145" y="4545046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椭圆 27"/>
            <p:cNvSpPr/>
            <p:nvPr/>
          </p:nvSpPr>
          <p:spPr>
            <a:xfrm rot="2855495">
              <a:off x="1417217" y="4385385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椭圆 28"/>
            <p:cNvSpPr/>
            <p:nvPr/>
          </p:nvSpPr>
          <p:spPr>
            <a:xfrm rot="2855495">
              <a:off x="1387078" y="4340396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椭圆 29"/>
            <p:cNvSpPr/>
            <p:nvPr/>
          </p:nvSpPr>
          <p:spPr>
            <a:xfrm rot="2855495">
              <a:off x="1834550" y="4854646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椭圆 30"/>
            <p:cNvSpPr/>
            <p:nvPr/>
          </p:nvSpPr>
          <p:spPr>
            <a:xfrm rot="2855495">
              <a:off x="1834833" y="4834083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>
              <a:off x="1564200" y="3942252"/>
              <a:ext cx="1335917" cy="1133661"/>
            </a:xfrm>
            <a:custGeom>
              <a:avLst/>
              <a:gdLst>
                <a:gd name="connsiteX0" fmla="*/ 22165 w 1288617"/>
                <a:gd name="connsiteY0" fmla="*/ 5589 h 1510632"/>
                <a:gd name="connsiteX1" fmla="*/ 10735 w 1288617"/>
                <a:gd name="connsiteY1" fmla="*/ 180849 h 1510632"/>
                <a:gd name="connsiteX2" fmla="*/ 166945 w 1288617"/>
                <a:gd name="connsiteY2" fmla="*/ 561849 h 1510632"/>
                <a:gd name="connsiteX3" fmla="*/ 635575 w 1288617"/>
                <a:gd name="connsiteY3" fmla="*/ 1087629 h 1510632"/>
                <a:gd name="connsiteX4" fmla="*/ 1256605 w 1288617"/>
                <a:gd name="connsiteY4" fmla="*/ 1495299 h 1510632"/>
                <a:gd name="connsiteX5" fmla="*/ 1172785 w 1288617"/>
                <a:gd name="connsiteY5" fmla="*/ 1407669 h 1510632"/>
                <a:gd name="connsiteX6" fmla="*/ 944185 w 1288617"/>
                <a:gd name="connsiteY6" fmla="*/ 1247649 h 1510632"/>
                <a:gd name="connsiteX7" fmla="*/ 536515 w 1288617"/>
                <a:gd name="connsiteY7" fmla="*/ 912369 h 1510632"/>
                <a:gd name="connsiteX8" fmla="*/ 368875 w 1288617"/>
                <a:gd name="connsiteY8" fmla="*/ 714249 h 1510632"/>
                <a:gd name="connsiteX9" fmla="*/ 90745 w 1288617"/>
                <a:gd name="connsiteY9" fmla="*/ 375159 h 1510632"/>
                <a:gd name="connsiteX10" fmla="*/ 22165 w 1288617"/>
                <a:gd name="connsiteY10" fmla="*/ 5589 h 1510632"/>
                <a:gd name="connsiteX0" fmla="*/ 82710 w 1280582"/>
                <a:gd name="connsiteY0" fmla="*/ 198831 h 1334304"/>
                <a:gd name="connsiteX1" fmla="*/ 2700 w 1280582"/>
                <a:gd name="connsiteY1" fmla="*/ 4521 h 1334304"/>
                <a:gd name="connsiteX2" fmla="*/ 158910 w 1280582"/>
                <a:gd name="connsiteY2" fmla="*/ 385521 h 1334304"/>
                <a:gd name="connsiteX3" fmla="*/ 627540 w 1280582"/>
                <a:gd name="connsiteY3" fmla="*/ 911301 h 1334304"/>
                <a:gd name="connsiteX4" fmla="*/ 1248570 w 1280582"/>
                <a:gd name="connsiteY4" fmla="*/ 1318971 h 1334304"/>
                <a:gd name="connsiteX5" fmla="*/ 1164750 w 1280582"/>
                <a:gd name="connsiteY5" fmla="*/ 1231341 h 1334304"/>
                <a:gd name="connsiteX6" fmla="*/ 936150 w 1280582"/>
                <a:gd name="connsiteY6" fmla="*/ 1071321 h 1334304"/>
                <a:gd name="connsiteX7" fmla="*/ 528480 w 1280582"/>
                <a:gd name="connsiteY7" fmla="*/ 736041 h 1334304"/>
                <a:gd name="connsiteX8" fmla="*/ 360840 w 1280582"/>
                <a:gd name="connsiteY8" fmla="*/ 537921 h 1334304"/>
                <a:gd name="connsiteX9" fmla="*/ 82710 w 1280582"/>
                <a:gd name="connsiteY9" fmla="*/ 198831 h 1334304"/>
                <a:gd name="connsiteX0" fmla="*/ 15547 w 1213419"/>
                <a:gd name="connsiteY0" fmla="*/ 4197 h 1139670"/>
                <a:gd name="connsiteX1" fmla="*/ 91747 w 1213419"/>
                <a:gd name="connsiteY1" fmla="*/ 190887 h 1139670"/>
                <a:gd name="connsiteX2" fmla="*/ 560377 w 1213419"/>
                <a:gd name="connsiteY2" fmla="*/ 716667 h 1139670"/>
                <a:gd name="connsiteX3" fmla="*/ 1181407 w 1213419"/>
                <a:gd name="connsiteY3" fmla="*/ 1124337 h 1139670"/>
                <a:gd name="connsiteX4" fmla="*/ 1097587 w 1213419"/>
                <a:gd name="connsiteY4" fmla="*/ 1036707 h 1139670"/>
                <a:gd name="connsiteX5" fmla="*/ 868987 w 1213419"/>
                <a:gd name="connsiteY5" fmla="*/ 876687 h 1139670"/>
                <a:gd name="connsiteX6" fmla="*/ 461317 w 1213419"/>
                <a:gd name="connsiteY6" fmla="*/ 541407 h 1139670"/>
                <a:gd name="connsiteX7" fmla="*/ 293677 w 1213419"/>
                <a:gd name="connsiteY7" fmla="*/ 343287 h 1139670"/>
                <a:gd name="connsiteX8" fmla="*/ 15547 w 1213419"/>
                <a:gd name="connsiteY8" fmla="*/ 4197 h 113967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144872"/>
                <a:gd name="connsiteY0" fmla="*/ 166791 h 977520"/>
                <a:gd name="connsiteX1" fmla="*/ 6828 w 1144872"/>
                <a:gd name="connsiteY1" fmla="*/ 14391 h 977520"/>
                <a:gd name="connsiteX2" fmla="*/ 475458 w 1144872"/>
                <a:gd name="connsiteY2" fmla="*/ 540171 h 977520"/>
                <a:gd name="connsiteX3" fmla="*/ 1096488 w 1144872"/>
                <a:gd name="connsiteY3" fmla="*/ 947841 h 977520"/>
                <a:gd name="connsiteX4" fmla="*/ 1094043 w 1144872"/>
                <a:gd name="connsiteY4" fmla="*/ 936550 h 977520"/>
                <a:gd name="connsiteX5" fmla="*/ 1012668 w 1144872"/>
                <a:gd name="connsiteY5" fmla="*/ 860211 h 977520"/>
                <a:gd name="connsiteX6" fmla="*/ 784068 w 1144872"/>
                <a:gd name="connsiteY6" fmla="*/ 700191 h 977520"/>
                <a:gd name="connsiteX7" fmla="*/ 376398 w 1144872"/>
                <a:gd name="connsiteY7" fmla="*/ 364911 h 977520"/>
                <a:gd name="connsiteX8" fmla="*/ 208758 w 1144872"/>
                <a:gd name="connsiteY8" fmla="*/ 166791 h 97752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76398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90853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08758 w 1012668"/>
                <a:gd name="connsiteY7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38793 w 1012668"/>
                <a:gd name="connsiteY7" fmla="*/ 207539 h 860211"/>
                <a:gd name="connsiteX8" fmla="*/ 208758 w 1012668"/>
                <a:gd name="connsiteY8" fmla="*/ 166791 h 860211"/>
                <a:gd name="connsiteX0" fmla="*/ 196760 w 1013679"/>
                <a:gd name="connsiteY0" fmla="*/ 166791 h 860211"/>
                <a:gd name="connsiteX1" fmla="*/ 7839 w 1013679"/>
                <a:gd name="connsiteY1" fmla="*/ 14391 h 860211"/>
                <a:gd name="connsiteX2" fmla="*/ 476469 w 1013679"/>
                <a:gd name="connsiteY2" fmla="*/ 540171 h 860211"/>
                <a:gd name="connsiteX3" fmla="*/ 1013679 w 1013679"/>
                <a:gd name="connsiteY3" fmla="*/ 860211 h 860211"/>
                <a:gd name="connsiteX4" fmla="*/ 785079 w 1013679"/>
                <a:gd name="connsiteY4" fmla="*/ 700191 h 860211"/>
                <a:gd name="connsiteX5" fmla="*/ 527457 w 1013679"/>
                <a:gd name="connsiteY5" fmla="*/ 498084 h 860211"/>
                <a:gd name="connsiteX6" fmla="*/ 391864 w 1013679"/>
                <a:gd name="connsiteY6" fmla="*/ 364911 h 860211"/>
                <a:gd name="connsiteX7" fmla="*/ 239804 w 1013679"/>
                <a:gd name="connsiteY7" fmla="*/ 207539 h 860211"/>
                <a:gd name="connsiteX8" fmla="*/ 196760 w 1013679"/>
                <a:gd name="connsiteY8" fmla="*/ 166791 h 86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679" h="860211">
                  <a:moveTo>
                    <a:pt x="196760" y="166791"/>
                  </a:moveTo>
                  <a:cubicBezTo>
                    <a:pt x="135165" y="108371"/>
                    <a:pt x="-38779" y="-47839"/>
                    <a:pt x="7839" y="14391"/>
                  </a:cubicBezTo>
                  <a:cubicBezTo>
                    <a:pt x="54457" y="76621"/>
                    <a:pt x="308829" y="399201"/>
                    <a:pt x="476469" y="540171"/>
                  </a:cubicBezTo>
                  <a:cubicBezTo>
                    <a:pt x="644109" y="681141"/>
                    <a:pt x="962244" y="833541"/>
                    <a:pt x="1013679" y="860211"/>
                  </a:cubicBezTo>
                  <a:cubicBezTo>
                    <a:pt x="962017" y="820818"/>
                    <a:pt x="866116" y="760546"/>
                    <a:pt x="785079" y="700191"/>
                  </a:cubicBezTo>
                  <a:cubicBezTo>
                    <a:pt x="704042" y="639837"/>
                    <a:pt x="592993" y="553964"/>
                    <a:pt x="527457" y="498084"/>
                  </a:cubicBezTo>
                  <a:cubicBezTo>
                    <a:pt x="461921" y="442204"/>
                    <a:pt x="439806" y="413335"/>
                    <a:pt x="391864" y="364911"/>
                  </a:cubicBezTo>
                  <a:cubicBezTo>
                    <a:pt x="343922" y="316487"/>
                    <a:pt x="270153" y="240559"/>
                    <a:pt x="239804" y="207539"/>
                  </a:cubicBezTo>
                  <a:cubicBezTo>
                    <a:pt x="209455" y="174519"/>
                    <a:pt x="236625" y="197778"/>
                    <a:pt x="196760" y="166791"/>
                  </a:cubicBezTo>
                  <a:close/>
                </a:path>
              </a:pathLst>
            </a:custGeom>
            <a:solidFill>
              <a:srgbClr val="CEDC94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786511">
              <a:off x="1349248" y="3528814"/>
              <a:ext cx="993575" cy="962162"/>
            </a:xfrm>
            <a:custGeom>
              <a:avLst/>
              <a:gdLst>
                <a:gd name="connsiteX0" fmla="*/ 22165 w 1288617"/>
                <a:gd name="connsiteY0" fmla="*/ 5589 h 1510632"/>
                <a:gd name="connsiteX1" fmla="*/ 10735 w 1288617"/>
                <a:gd name="connsiteY1" fmla="*/ 180849 h 1510632"/>
                <a:gd name="connsiteX2" fmla="*/ 166945 w 1288617"/>
                <a:gd name="connsiteY2" fmla="*/ 561849 h 1510632"/>
                <a:gd name="connsiteX3" fmla="*/ 635575 w 1288617"/>
                <a:gd name="connsiteY3" fmla="*/ 1087629 h 1510632"/>
                <a:gd name="connsiteX4" fmla="*/ 1256605 w 1288617"/>
                <a:gd name="connsiteY4" fmla="*/ 1495299 h 1510632"/>
                <a:gd name="connsiteX5" fmla="*/ 1172785 w 1288617"/>
                <a:gd name="connsiteY5" fmla="*/ 1407669 h 1510632"/>
                <a:gd name="connsiteX6" fmla="*/ 944185 w 1288617"/>
                <a:gd name="connsiteY6" fmla="*/ 1247649 h 1510632"/>
                <a:gd name="connsiteX7" fmla="*/ 536515 w 1288617"/>
                <a:gd name="connsiteY7" fmla="*/ 912369 h 1510632"/>
                <a:gd name="connsiteX8" fmla="*/ 368875 w 1288617"/>
                <a:gd name="connsiteY8" fmla="*/ 714249 h 1510632"/>
                <a:gd name="connsiteX9" fmla="*/ 90745 w 1288617"/>
                <a:gd name="connsiteY9" fmla="*/ 375159 h 1510632"/>
                <a:gd name="connsiteX10" fmla="*/ 22165 w 1288617"/>
                <a:gd name="connsiteY10" fmla="*/ 5589 h 1510632"/>
                <a:gd name="connsiteX0" fmla="*/ 82710 w 1280582"/>
                <a:gd name="connsiteY0" fmla="*/ 198831 h 1334304"/>
                <a:gd name="connsiteX1" fmla="*/ 2700 w 1280582"/>
                <a:gd name="connsiteY1" fmla="*/ 4521 h 1334304"/>
                <a:gd name="connsiteX2" fmla="*/ 158910 w 1280582"/>
                <a:gd name="connsiteY2" fmla="*/ 385521 h 1334304"/>
                <a:gd name="connsiteX3" fmla="*/ 627540 w 1280582"/>
                <a:gd name="connsiteY3" fmla="*/ 911301 h 1334304"/>
                <a:gd name="connsiteX4" fmla="*/ 1248570 w 1280582"/>
                <a:gd name="connsiteY4" fmla="*/ 1318971 h 1334304"/>
                <a:gd name="connsiteX5" fmla="*/ 1164750 w 1280582"/>
                <a:gd name="connsiteY5" fmla="*/ 1231341 h 1334304"/>
                <a:gd name="connsiteX6" fmla="*/ 936150 w 1280582"/>
                <a:gd name="connsiteY6" fmla="*/ 1071321 h 1334304"/>
                <a:gd name="connsiteX7" fmla="*/ 528480 w 1280582"/>
                <a:gd name="connsiteY7" fmla="*/ 736041 h 1334304"/>
                <a:gd name="connsiteX8" fmla="*/ 360840 w 1280582"/>
                <a:gd name="connsiteY8" fmla="*/ 537921 h 1334304"/>
                <a:gd name="connsiteX9" fmla="*/ 82710 w 1280582"/>
                <a:gd name="connsiteY9" fmla="*/ 198831 h 1334304"/>
                <a:gd name="connsiteX0" fmla="*/ 15547 w 1213419"/>
                <a:gd name="connsiteY0" fmla="*/ 4197 h 1139670"/>
                <a:gd name="connsiteX1" fmla="*/ 91747 w 1213419"/>
                <a:gd name="connsiteY1" fmla="*/ 190887 h 1139670"/>
                <a:gd name="connsiteX2" fmla="*/ 560377 w 1213419"/>
                <a:gd name="connsiteY2" fmla="*/ 716667 h 1139670"/>
                <a:gd name="connsiteX3" fmla="*/ 1181407 w 1213419"/>
                <a:gd name="connsiteY3" fmla="*/ 1124337 h 1139670"/>
                <a:gd name="connsiteX4" fmla="*/ 1097587 w 1213419"/>
                <a:gd name="connsiteY4" fmla="*/ 1036707 h 1139670"/>
                <a:gd name="connsiteX5" fmla="*/ 868987 w 1213419"/>
                <a:gd name="connsiteY5" fmla="*/ 876687 h 1139670"/>
                <a:gd name="connsiteX6" fmla="*/ 461317 w 1213419"/>
                <a:gd name="connsiteY6" fmla="*/ 541407 h 1139670"/>
                <a:gd name="connsiteX7" fmla="*/ 293677 w 1213419"/>
                <a:gd name="connsiteY7" fmla="*/ 343287 h 1139670"/>
                <a:gd name="connsiteX8" fmla="*/ 15547 w 1213419"/>
                <a:gd name="connsiteY8" fmla="*/ 4197 h 113967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144872"/>
                <a:gd name="connsiteY0" fmla="*/ 166791 h 977520"/>
                <a:gd name="connsiteX1" fmla="*/ 6828 w 1144872"/>
                <a:gd name="connsiteY1" fmla="*/ 14391 h 977520"/>
                <a:gd name="connsiteX2" fmla="*/ 475458 w 1144872"/>
                <a:gd name="connsiteY2" fmla="*/ 540171 h 977520"/>
                <a:gd name="connsiteX3" fmla="*/ 1096488 w 1144872"/>
                <a:gd name="connsiteY3" fmla="*/ 947841 h 977520"/>
                <a:gd name="connsiteX4" fmla="*/ 1094043 w 1144872"/>
                <a:gd name="connsiteY4" fmla="*/ 936550 h 977520"/>
                <a:gd name="connsiteX5" fmla="*/ 1012668 w 1144872"/>
                <a:gd name="connsiteY5" fmla="*/ 860211 h 977520"/>
                <a:gd name="connsiteX6" fmla="*/ 784068 w 1144872"/>
                <a:gd name="connsiteY6" fmla="*/ 700191 h 977520"/>
                <a:gd name="connsiteX7" fmla="*/ 376398 w 1144872"/>
                <a:gd name="connsiteY7" fmla="*/ 364911 h 977520"/>
                <a:gd name="connsiteX8" fmla="*/ 208758 w 1144872"/>
                <a:gd name="connsiteY8" fmla="*/ 166791 h 97752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76398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90853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08758 w 1012668"/>
                <a:gd name="connsiteY7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38793 w 1012668"/>
                <a:gd name="connsiteY7" fmla="*/ 207539 h 860211"/>
                <a:gd name="connsiteX8" fmla="*/ 208758 w 1012668"/>
                <a:gd name="connsiteY8" fmla="*/ 166791 h 860211"/>
                <a:gd name="connsiteX0" fmla="*/ 196760 w 1013679"/>
                <a:gd name="connsiteY0" fmla="*/ 166791 h 860211"/>
                <a:gd name="connsiteX1" fmla="*/ 7839 w 1013679"/>
                <a:gd name="connsiteY1" fmla="*/ 14391 h 860211"/>
                <a:gd name="connsiteX2" fmla="*/ 476469 w 1013679"/>
                <a:gd name="connsiteY2" fmla="*/ 540171 h 860211"/>
                <a:gd name="connsiteX3" fmla="*/ 1013679 w 1013679"/>
                <a:gd name="connsiteY3" fmla="*/ 860211 h 860211"/>
                <a:gd name="connsiteX4" fmla="*/ 785079 w 1013679"/>
                <a:gd name="connsiteY4" fmla="*/ 700191 h 860211"/>
                <a:gd name="connsiteX5" fmla="*/ 527457 w 1013679"/>
                <a:gd name="connsiteY5" fmla="*/ 498084 h 860211"/>
                <a:gd name="connsiteX6" fmla="*/ 391864 w 1013679"/>
                <a:gd name="connsiteY6" fmla="*/ 364911 h 860211"/>
                <a:gd name="connsiteX7" fmla="*/ 239804 w 1013679"/>
                <a:gd name="connsiteY7" fmla="*/ 207539 h 860211"/>
                <a:gd name="connsiteX8" fmla="*/ 196760 w 1013679"/>
                <a:gd name="connsiteY8" fmla="*/ 166791 h 860211"/>
                <a:gd name="connsiteX0" fmla="*/ 29822 w 846741"/>
                <a:gd name="connsiteY0" fmla="*/ 45107 h 738527"/>
                <a:gd name="connsiteX1" fmla="*/ 60494 w 846741"/>
                <a:gd name="connsiteY1" fmla="*/ 45398 h 738527"/>
                <a:gd name="connsiteX2" fmla="*/ 309531 w 846741"/>
                <a:gd name="connsiteY2" fmla="*/ 418487 h 738527"/>
                <a:gd name="connsiteX3" fmla="*/ 846741 w 846741"/>
                <a:gd name="connsiteY3" fmla="*/ 738527 h 738527"/>
                <a:gd name="connsiteX4" fmla="*/ 618141 w 846741"/>
                <a:gd name="connsiteY4" fmla="*/ 578507 h 738527"/>
                <a:gd name="connsiteX5" fmla="*/ 360519 w 846741"/>
                <a:gd name="connsiteY5" fmla="*/ 376400 h 738527"/>
                <a:gd name="connsiteX6" fmla="*/ 224926 w 846741"/>
                <a:gd name="connsiteY6" fmla="*/ 243227 h 738527"/>
                <a:gd name="connsiteX7" fmla="*/ 72866 w 846741"/>
                <a:gd name="connsiteY7" fmla="*/ 85855 h 738527"/>
                <a:gd name="connsiteX8" fmla="*/ 29822 w 846741"/>
                <a:gd name="connsiteY8" fmla="*/ 45107 h 738527"/>
                <a:gd name="connsiteX0" fmla="*/ 94515 w 793485"/>
                <a:gd name="connsiteY0" fmla="*/ 31810 h 762591"/>
                <a:gd name="connsiteX1" fmla="*/ 7238 w 793485"/>
                <a:gd name="connsiteY1" fmla="*/ 69462 h 762591"/>
                <a:gd name="connsiteX2" fmla="*/ 256275 w 793485"/>
                <a:gd name="connsiteY2" fmla="*/ 442551 h 762591"/>
                <a:gd name="connsiteX3" fmla="*/ 793485 w 793485"/>
                <a:gd name="connsiteY3" fmla="*/ 762591 h 762591"/>
                <a:gd name="connsiteX4" fmla="*/ 564885 w 793485"/>
                <a:gd name="connsiteY4" fmla="*/ 602571 h 762591"/>
                <a:gd name="connsiteX5" fmla="*/ 307263 w 793485"/>
                <a:gd name="connsiteY5" fmla="*/ 400464 h 762591"/>
                <a:gd name="connsiteX6" fmla="*/ 171670 w 793485"/>
                <a:gd name="connsiteY6" fmla="*/ 267291 h 762591"/>
                <a:gd name="connsiteX7" fmla="*/ 19610 w 793485"/>
                <a:gd name="connsiteY7" fmla="*/ 109919 h 762591"/>
                <a:gd name="connsiteX8" fmla="*/ 94515 w 793485"/>
                <a:gd name="connsiteY8" fmla="*/ 31810 h 762591"/>
                <a:gd name="connsiteX0" fmla="*/ 94515 w 793485"/>
                <a:gd name="connsiteY0" fmla="*/ 31810 h 762591"/>
                <a:gd name="connsiteX1" fmla="*/ 7238 w 793485"/>
                <a:gd name="connsiteY1" fmla="*/ 69462 h 762591"/>
                <a:gd name="connsiteX2" fmla="*/ 256275 w 793485"/>
                <a:gd name="connsiteY2" fmla="*/ 442551 h 762591"/>
                <a:gd name="connsiteX3" fmla="*/ 793485 w 793485"/>
                <a:gd name="connsiteY3" fmla="*/ 762591 h 762591"/>
                <a:gd name="connsiteX4" fmla="*/ 564885 w 793485"/>
                <a:gd name="connsiteY4" fmla="*/ 602571 h 762591"/>
                <a:gd name="connsiteX5" fmla="*/ 307263 w 793485"/>
                <a:gd name="connsiteY5" fmla="*/ 400464 h 762591"/>
                <a:gd name="connsiteX6" fmla="*/ 171670 w 793485"/>
                <a:gd name="connsiteY6" fmla="*/ 267291 h 762591"/>
                <a:gd name="connsiteX7" fmla="*/ 95261 w 793485"/>
                <a:gd name="connsiteY7" fmla="*/ 86367 h 762591"/>
                <a:gd name="connsiteX8" fmla="*/ 94515 w 793485"/>
                <a:gd name="connsiteY8" fmla="*/ 31810 h 762591"/>
                <a:gd name="connsiteX0" fmla="*/ 123872 w 789800"/>
                <a:gd name="connsiteY0" fmla="*/ 27089 h 777438"/>
                <a:gd name="connsiteX1" fmla="*/ 3553 w 789800"/>
                <a:gd name="connsiteY1" fmla="*/ 84309 h 777438"/>
                <a:gd name="connsiteX2" fmla="*/ 252590 w 789800"/>
                <a:gd name="connsiteY2" fmla="*/ 457398 h 777438"/>
                <a:gd name="connsiteX3" fmla="*/ 789800 w 789800"/>
                <a:gd name="connsiteY3" fmla="*/ 777438 h 777438"/>
                <a:gd name="connsiteX4" fmla="*/ 561200 w 789800"/>
                <a:gd name="connsiteY4" fmla="*/ 617418 h 777438"/>
                <a:gd name="connsiteX5" fmla="*/ 303578 w 789800"/>
                <a:gd name="connsiteY5" fmla="*/ 415311 h 777438"/>
                <a:gd name="connsiteX6" fmla="*/ 167985 w 789800"/>
                <a:gd name="connsiteY6" fmla="*/ 282138 h 777438"/>
                <a:gd name="connsiteX7" fmla="*/ 91576 w 789800"/>
                <a:gd name="connsiteY7" fmla="*/ 101214 h 777438"/>
                <a:gd name="connsiteX8" fmla="*/ 123872 w 789800"/>
                <a:gd name="connsiteY8" fmla="*/ 27089 h 777438"/>
                <a:gd name="connsiteX0" fmla="*/ 83674 w 749602"/>
                <a:gd name="connsiteY0" fmla="*/ 30306 h 780655"/>
                <a:gd name="connsiteX1" fmla="*/ 6090 w 749602"/>
                <a:gd name="connsiteY1" fmla="*/ 75596 h 780655"/>
                <a:gd name="connsiteX2" fmla="*/ 212392 w 749602"/>
                <a:gd name="connsiteY2" fmla="*/ 460615 h 780655"/>
                <a:gd name="connsiteX3" fmla="*/ 749602 w 749602"/>
                <a:gd name="connsiteY3" fmla="*/ 780655 h 780655"/>
                <a:gd name="connsiteX4" fmla="*/ 521002 w 749602"/>
                <a:gd name="connsiteY4" fmla="*/ 620635 h 780655"/>
                <a:gd name="connsiteX5" fmla="*/ 263380 w 749602"/>
                <a:gd name="connsiteY5" fmla="*/ 418528 h 780655"/>
                <a:gd name="connsiteX6" fmla="*/ 127787 w 749602"/>
                <a:gd name="connsiteY6" fmla="*/ 285355 h 780655"/>
                <a:gd name="connsiteX7" fmla="*/ 51378 w 749602"/>
                <a:gd name="connsiteY7" fmla="*/ 104431 h 780655"/>
                <a:gd name="connsiteX8" fmla="*/ 83674 w 749602"/>
                <a:gd name="connsiteY8" fmla="*/ 30306 h 780655"/>
                <a:gd name="connsiteX0" fmla="*/ 83674 w 749602"/>
                <a:gd name="connsiteY0" fmla="*/ 30306 h 780655"/>
                <a:gd name="connsiteX1" fmla="*/ 6090 w 749602"/>
                <a:gd name="connsiteY1" fmla="*/ 75596 h 780655"/>
                <a:gd name="connsiteX2" fmla="*/ 212392 w 749602"/>
                <a:gd name="connsiteY2" fmla="*/ 460615 h 780655"/>
                <a:gd name="connsiteX3" fmla="*/ 749602 w 749602"/>
                <a:gd name="connsiteY3" fmla="*/ 780655 h 780655"/>
                <a:gd name="connsiteX4" fmla="*/ 521002 w 749602"/>
                <a:gd name="connsiteY4" fmla="*/ 620635 h 780655"/>
                <a:gd name="connsiteX5" fmla="*/ 263380 w 749602"/>
                <a:gd name="connsiteY5" fmla="*/ 418528 h 780655"/>
                <a:gd name="connsiteX6" fmla="*/ 127787 w 749602"/>
                <a:gd name="connsiteY6" fmla="*/ 285355 h 780655"/>
                <a:gd name="connsiteX7" fmla="*/ 36798 w 749602"/>
                <a:gd name="connsiteY7" fmla="*/ 109804 h 780655"/>
                <a:gd name="connsiteX8" fmla="*/ 83674 w 749602"/>
                <a:gd name="connsiteY8" fmla="*/ 30306 h 780655"/>
                <a:gd name="connsiteX0" fmla="*/ 97474 w 747485"/>
                <a:gd name="connsiteY0" fmla="*/ 19855 h 829320"/>
                <a:gd name="connsiteX1" fmla="*/ 3973 w 747485"/>
                <a:gd name="connsiteY1" fmla="*/ 124261 h 829320"/>
                <a:gd name="connsiteX2" fmla="*/ 210275 w 747485"/>
                <a:gd name="connsiteY2" fmla="*/ 509280 h 829320"/>
                <a:gd name="connsiteX3" fmla="*/ 747485 w 747485"/>
                <a:gd name="connsiteY3" fmla="*/ 829320 h 829320"/>
                <a:gd name="connsiteX4" fmla="*/ 518885 w 747485"/>
                <a:gd name="connsiteY4" fmla="*/ 669300 h 829320"/>
                <a:gd name="connsiteX5" fmla="*/ 261263 w 747485"/>
                <a:gd name="connsiteY5" fmla="*/ 467193 h 829320"/>
                <a:gd name="connsiteX6" fmla="*/ 125670 w 747485"/>
                <a:gd name="connsiteY6" fmla="*/ 334020 h 829320"/>
                <a:gd name="connsiteX7" fmla="*/ 34681 w 747485"/>
                <a:gd name="connsiteY7" fmla="*/ 158469 h 829320"/>
                <a:gd name="connsiteX8" fmla="*/ 97474 w 747485"/>
                <a:gd name="connsiteY8" fmla="*/ 19855 h 829320"/>
                <a:gd name="connsiteX0" fmla="*/ 41110 w 753914"/>
                <a:gd name="connsiteY0" fmla="*/ 59228 h 730079"/>
                <a:gd name="connsiteX1" fmla="*/ 10402 w 753914"/>
                <a:gd name="connsiteY1" fmla="*/ 25020 h 730079"/>
                <a:gd name="connsiteX2" fmla="*/ 216704 w 753914"/>
                <a:gd name="connsiteY2" fmla="*/ 410039 h 730079"/>
                <a:gd name="connsiteX3" fmla="*/ 753914 w 753914"/>
                <a:gd name="connsiteY3" fmla="*/ 730079 h 730079"/>
                <a:gd name="connsiteX4" fmla="*/ 525314 w 753914"/>
                <a:gd name="connsiteY4" fmla="*/ 570059 h 730079"/>
                <a:gd name="connsiteX5" fmla="*/ 267692 w 753914"/>
                <a:gd name="connsiteY5" fmla="*/ 367952 h 730079"/>
                <a:gd name="connsiteX6" fmla="*/ 132099 w 753914"/>
                <a:gd name="connsiteY6" fmla="*/ 234779 h 730079"/>
                <a:gd name="connsiteX7" fmla="*/ 41110 w 753914"/>
                <a:gd name="connsiteY7" fmla="*/ 59228 h 73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3914" h="730079">
                  <a:moveTo>
                    <a:pt x="41110" y="59228"/>
                  </a:moveTo>
                  <a:cubicBezTo>
                    <a:pt x="20827" y="24268"/>
                    <a:pt x="-18864" y="-33448"/>
                    <a:pt x="10402" y="25020"/>
                  </a:cubicBezTo>
                  <a:cubicBezTo>
                    <a:pt x="39668" y="83488"/>
                    <a:pt x="92785" y="292529"/>
                    <a:pt x="216704" y="410039"/>
                  </a:cubicBezTo>
                  <a:cubicBezTo>
                    <a:pt x="340623" y="527549"/>
                    <a:pt x="702479" y="703409"/>
                    <a:pt x="753914" y="730079"/>
                  </a:cubicBezTo>
                  <a:cubicBezTo>
                    <a:pt x="702252" y="690686"/>
                    <a:pt x="606351" y="630414"/>
                    <a:pt x="525314" y="570059"/>
                  </a:cubicBezTo>
                  <a:cubicBezTo>
                    <a:pt x="444277" y="509705"/>
                    <a:pt x="333228" y="423832"/>
                    <a:pt x="267692" y="367952"/>
                  </a:cubicBezTo>
                  <a:cubicBezTo>
                    <a:pt x="202156" y="312072"/>
                    <a:pt x="169863" y="286233"/>
                    <a:pt x="132099" y="234779"/>
                  </a:cubicBezTo>
                  <a:cubicBezTo>
                    <a:pt x="94335" y="183325"/>
                    <a:pt x="61393" y="94188"/>
                    <a:pt x="41110" y="59228"/>
                  </a:cubicBezTo>
                  <a:close/>
                </a:path>
              </a:pathLst>
            </a:custGeom>
            <a:solidFill>
              <a:srgbClr val="CEDC94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957666">
              <a:off x="1410320" y="3646086"/>
              <a:ext cx="715218" cy="698161"/>
            </a:xfrm>
            <a:custGeom>
              <a:avLst/>
              <a:gdLst>
                <a:gd name="connsiteX0" fmla="*/ 22165 w 1288617"/>
                <a:gd name="connsiteY0" fmla="*/ 5589 h 1510632"/>
                <a:gd name="connsiteX1" fmla="*/ 10735 w 1288617"/>
                <a:gd name="connsiteY1" fmla="*/ 180849 h 1510632"/>
                <a:gd name="connsiteX2" fmla="*/ 166945 w 1288617"/>
                <a:gd name="connsiteY2" fmla="*/ 561849 h 1510632"/>
                <a:gd name="connsiteX3" fmla="*/ 635575 w 1288617"/>
                <a:gd name="connsiteY3" fmla="*/ 1087629 h 1510632"/>
                <a:gd name="connsiteX4" fmla="*/ 1256605 w 1288617"/>
                <a:gd name="connsiteY4" fmla="*/ 1495299 h 1510632"/>
                <a:gd name="connsiteX5" fmla="*/ 1172785 w 1288617"/>
                <a:gd name="connsiteY5" fmla="*/ 1407669 h 1510632"/>
                <a:gd name="connsiteX6" fmla="*/ 944185 w 1288617"/>
                <a:gd name="connsiteY6" fmla="*/ 1247649 h 1510632"/>
                <a:gd name="connsiteX7" fmla="*/ 536515 w 1288617"/>
                <a:gd name="connsiteY7" fmla="*/ 912369 h 1510632"/>
                <a:gd name="connsiteX8" fmla="*/ 368875 w 1288617"/>
                <a:gd name="connsiteY8" fmla="*/ 714249 h 1510632"/>
                <a:gd name="connsiteX9" fmla="*/ 90745 w 1288617"/>
                <a:gd name="connsiteY9" fmla="*/ 375159 h 1510632"/>
                <a:gd name="connsiteX10" fmla="*/ 22165 w 1288617"/>
                <a:gd name="connsiteY10" fmla="*/ 5589 h 1510632"/>
                <a:gd name="connsiteX0" fmla="*/ 82710 w 1280582"/>
                <a:gd name="connsiteY0" fmla="*/ 198831 h 1334304"/>
                <a:gd name="connsiteX1" fmla="*/ 2700 w 1280582"/>
                <a:gd name="connsiteY1" fmla="*/ 4521 h 1334304"/>
                <a:gd name="connsiteX2" fmla="*/ 158910 w 1280582"/>
                <a:gd name="connsiteY2" fmla="*/ 385521 h 1334304"/>
                <a:gd name="connsiteX3" fmla="*/ 627540 w 1280582"/>
                <a:gd name="connsiteY3" fmla="*/ 911301 h 1334304"/>
                <a:gd name="connsiteX4" fmla="*/ 1248570 w 1280582"/>
                <a:gd name="connsiteY4" fmla="*/ 1318971 h 1334304"/>
                <a:gd name="connsiteX5" fmla="*/ 1164750 w 1280582"/>
                <a:gd name="connsiteY5" fmla="*/ 1231341 h 1334304"/>
                <a:gd name="connsiteX6" fmla="*/ 936150 w 1280582"/>
                <a:gd name="connsiteY6" fmla="*/ 1071321 h 1334304"/>
                <a:gd name="connsiteX7" fmla="*/ 528480 w 1280582"/>
                <a:gd name="connsiteY7" fmla="*/ 736041 h 1334304"/>
                <a:gd name="connsiteX8" fmla="*/ 360840 w 1280582"/>
                <a:gd name="connsiteY8" fmla="*/ 537921 h 1334304"/>
                <a:gd name="connsiteX9" fmla="*/ 82710 w 1280582"/>
                <a:gd name="connsiteY9" fmla="*/ 198831 h 1334304"/>
                <a:gd name="connsiteX0" fmla="*/ 15547 w 1213419"/>
                <a:gd name="connsiteY0" fmla="*/ 4197 h 1139670"/>
                <a:gd name="connsiteX1" fmla="*/ 91747 w 1213419"/>
                <a:gd name="connsiteY1" fmla="*/ 190887 h 1139670"/>
                <a:gd name="connsiteX2" fmla="*/ 560377 w 1213419"/>
                <a:gd name="connsiteY2" fmla="*/ 716667 h 1139670"/>
                <a:gd name="connsiteX3" fmla="*/ 1181407 w 1213419"/>
                <a:gd name="connsiteY3" fmla="*/ 1124337 h 1139670"/>
                <a:gd name="connsiteX4" fmla="*/ 1097587 w 1213419"/>
                <a:gd name="connsiteY4" fmla="*/ 1036707 h 1139670"/>
                <a:gd name="connsiteX5" fmla="*/ 868987 w 1213419"/>
                <a:gd name="connsiteY5" fmla="*/ 876687 h 1139670"/>
                <a:gd name="connsiteX6" fmla="*/ 461317 w 1213419"/>
                <a:gd name="connsiteY6" fmla="*/ 541407 h 1139670"/>
                <a:gd name="connsiteX7" fmla="*/ 293677 w 1213419"/>
                <a:gd name="connsiteY7" fmla="*/ 343287 h 1139670"/>
                <a:gd name="connsiteX8" fmla="*/ 15547 w 1213419"/>
                <a:gd name="connsiteY8" fmla="*/ 4197 h 113967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144872"/>
                <a:gd name="connsiteY0" fmla="*/ 166791 h 977520"/>
                <a:gd name="connsiteX1" fmla="*/ 6828 w 1144872"/>
                <a:gd name="connsiteY1" fmla="*/ 14391 h 977520"/>
                <a:gd name="connsiteX2" fmla="*/ 475458 w 1144872"/>
                <a:gd name="connsiteY2" fmla="*/ 540171 h 977520"/>
                <a:gd name="connsiteX3" fmla="*/ 1096488 w 1144872"/>
                <a:gd name="connsiteY3" fmla="*/ 947841 h 977520"/>
                <a:gd name="connsiteX4" fmla="*/ 1094043 w 1144872"/>
                <a:gd name="connsiteY4" fmla="*/ 936550 h 977520"/>
                <a:gd name="connsiteX5" fmla="*/ 1012668 w 1144872"/>
                <a:gd name="connsiteY5" fmla="*/ 860211 h 977520"/>
                <a:gd name="connsiteX6" fmla="*/ 784068 w 1144872"/>
                <a:gd name="connsiteY6" fmla="*/ 700191 h 977520"/>
                <a:gd name="connsiteX7" fmla="*/ 376398 w 1144872"/>
                <a:gd name="connsiteY7" fmla="*/ 364911 h 977520"/>
                <a:gd name="connsiteX8" fmla="*/ 208758 w 1144872"/>
                <a:gd name="connsiteY8" fmla="*/ 166791 h 97752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76398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90853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08758 w 1012668"/>
                <a:gd name="connsiteY7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38793 w 1012668"/>
                <a:gd name="connsiteY7" fmla="*/ 207539 h 860211"/>
                <a:gd name="connsiteX8" fmla="*/ 208758 w 1012668"/>
                <a:gd name="connsiteY8" fmla="*/ 166791 h 860211"/>
                <a:gd name="connsiteX0" fmla="*/ 196760 w 1013679"/>
                <a:gd name="connsiteY0" fmla="*/ 166791 h 860211"/>
                <a:gd name="connsiteX1" fmla="*/ 7839 w 1013679"/>
                <a:gd name="connsiteY1" fmla="*/ 14391 h 860211"/>
                <a:gd name="connsiteX2" fmla="*/ 476469 w 1013679"/>
                <a:gd name="connsiteY2" fmla="*/ 540171 h 860211"/>
                <a:gd name="connsiteX3" fmla="*/ 1013679 w 1013679"/>
                <a:gd name="connsiteY3" fmla="*/ 860211 h 860211"/>
                <a:gd name="connsiteX4" fmla="*/ 785079 w 1013679"/>
                <a:gd name="connsiteY4" fmla="*/ 700191 h 860211"/>
                <a:gd name="connsiteX5" fmla="*/ 527457 w 1013679"/>
                <a:gd name="connsiteY5" fmla="*/ 498084 h 860211"/>
                <a:gd name="connsiteX6" fmla="*/ 391864 w 1013679"/>
                <a:gd name="connsiteY6" fmla="*/ 364911 h 860211"/>
                <a:gd name="connsiteX7" fmla="*/ 239804 w 1013679"/>
                <a:gd name="connsiteY7" fmla="*/ 207539 h 860211"/>
                <a:gd name="connsiteX8" fmla="*/ 196760 w 1013679"/>
                <a:gd name="connsiteY8" fmla="*/ 166791 h 860211"/>
                <a:gd name="connsiteX0" fmla="*/ 29822 w 846741"/>
                <a:gd name="connsiteY0" fmla="*/ 45107 h 738527"/>
                <a:gd name="connsiteX1" fmla="*/ 60494 w 846741"/>
                <a:gd name="connsiteY1" fmla="*/ 45398 h 738527"/>
                <a:gd name="connsiteX2" fmla="*/ 309531 w 846741"/>
                <a:gd name="connsiteY2" fmla="*/ 418487 h 738527"/>
                <a:gd name="connsiteX3" fmla="*/ 846741 w 846741"/>
                <a:gd name="connsiteY3" fmla="*/ 738527 h 738527"/>
                <a:gd name="connsiteX4" fmla="*/ 618141 w 846741"/>
                <a:gd name="connsiteY4" fmla="*/ 578507 h 738527"/>
                <a:gd name="connsiteX5" fmla="*/ 360519 w 846741"/>
                <a:gd name="connsiteY5" fmla="*/ 376400 h 738527"/>
                <a:gd name="connsiteX6" fmla="*/ 224926 w 846741"/>
                <a:gd name="connsiteY6" fmla="*/ 243227 h 738527"/>
                <a:gd name="connsiteX7" fmla="*/ 72866 w 846741"/>
                <a:gd name="connsiteY7" fmla="*/ 85855 h 738527"/>
                <a:gd name="connsiteX8" fmla="*/ 29822 w 846741"/>
                <a:gd name="connsiteY8" fmla="*/ 45107 h 738527"/>
                <a:gd name="connsiteX0" fmla="*/ 94515 w 793485"/>
                <a:gd name="connsiteY0" fmla="*/ 31810 h 762591"/>
                <a:gd name="connsiteX1" fmla="*/ 7238 w 793485"/>
                <a:gd name="connsiteY1" fmla="*/ 69462 h 762591"/>
                <a:gd name="connsiteX2" fmla="*/ 256275 w 793485"/>
                <a:gd name="connsiteY2" fmla="*/ 442551 h 762591"/>
                <a:gd name="connsiteX3" fmla="*/ 793485 w 793485"/>
                <a:gd name="connsiteY3" fmla="*/ 762591 h 762591"/>
                <a:gd name="connsiteX4" fmla="*/ 564885 w 793485"/>
                <a:gd name="connsiteY4" fmla="*/ 602571 h 762591"/>
                <a:gd name="connsiteX5" fmla="*/ 307263 w 793485"/>
                <a:gd name="connsiteY5" fmla="*/ 400464 h 762591"/>
                <a:gd name="connsiteX6" fmla="*/ 171670 w 793485"/>
                <a:gd name="connsiteY6" fmla="*/ 267291 h 762591"/>
                <a:gd name="connsiteX7" fmla="*/ 19610 w 793485"/>
                <a:gd name="connsiteY7" fmla="*/ 109919 h 762591"/>
                <a:gd name="connsiteX8" fmla="*/ 94515 w 793485"/>
                <a:gd name="connsiteY8" fmla="*/ 31810 h 762591"/>
                <a:gd name="connsiteX0" fmla="*/ 94515 w 793485"/>
                <a:gd name="connsiteY0" fmla="*/ 31810 h 762591"/>
                <a:gd name="connsiteX1" fmla="*/ 7238 w 793485"/>
                <a:gd name="connsiteY1" fmla="*/ 69462 h 762591"/>
                <a:gd name="connsiteX2" fmla="*/ 256275 w 793485"/>
                <a:gd name="connsiteY2" fmla="*/ 442551 h 762591"/>
                <a:gd name="connsiteX3" fmla="*/ 793485 w 793485"/>
                <a:gd name="connsiteY3" fmla="*/ 762591 h 762591"/>
                <a:gd name="connsiteX4" fmla="*/ 564885 w 793485"/>
                <a:gd name="connsiteY4" fmla="*/ 602571 h 762591"/>
                <a:gd name="connsiteX5" fmla="*/ 307263 w 793485"/>
                <a:gd name="connsiteY5" fmla="*/ 400464 h 762591"/>
                <a:gd name="connsiteX6" fmla="*/ 171670 w 793485"/>
                <a:gd name="connsiteY6" fmla="*/ 267291 h 762591"/>
                <a:gd name="connsiteX7" fmla="*/ 95261 w 793485"/>
                <a:gd name="connsiteY7" fmla="*/ 86367 h 762591"/>
                <a:gd name="connsiteX8" fmla="*/ 94515 w 793485"/>
                <a:gd name="connsiteY8" fmla="*/ 31810 h 762591"/>
                <a:gd name="connsiteX0" fmla="*/ 123872 w 789800"/>
                <a:gd name="connsiteY0" fmla="*/ 27089 h 777438"/>
                <a:gd name="connsiteX1" fmla="*/ 3553 w 789800"/>
                <a:gd name="connsiteY1" fmla="*/ 84309 h 777438"/>
                <a:gd name="connsiteX2" fmla="*/ 252590 w 789800"/>
                <a:gd name="connsiteY2" fmla="*/ 457398 h 777438"/>
                <a:gd name="connsiteX3" fmla="*/ 789800 w 789800"/>
                <a:gd name="connsiteY3" fmla="*/ 777438 h 777438"/>
                <a:gd name="connsiteX4" fmla="*/ 561200 w 789800"/>
                <a:gd name="connsiteY4" fmla="*/ 617418 h 777438"/>
                <a:gd name="connsiteX5" fmla="*/ 303578 w 789800"/>
                <a:gd name="connsiteY5" fmla="*/ 415311 h 777438"/>
                <a:gd name="connsiteX6" fmla="*/ 167985 w 789800"/>
                <a:gd name="connsiteY6" fmla="*/ 282138 h 777438"/>
                <a:gd name="connsiteX7" fmla="*/ 91576 w 789800"/>
                <a:gd name="connsiteY7" fmla="*/ 101214 h 777438"/>
                <a:gd name="connsiteX8" fmla="*/ 123872 w 789800"/>
                <a:gd name="connsiteY8" fmla="*/ 27089 h 777438"/>
                <a:gd name="connsiteX0" fmla="*/ 83674 w 749602"/>
                <a:gd name="connsiteY0" fmla="*/ 30306 h 780655"/>
                <a:gd name="connsiteX1" fmla="*/ 6090 w 749602"/>
                <a:gd name="connsiteY1" fmla="*/ 75596 h 780655"/>
                <a:gd name="connsiteX2" fmla="*/ 212392 w 749602"/>
                <a:gd name="connsiteY2" fmla="*/ 460615 h 780655"/>
                <a:gd name="connsiteX3" fmla="*/ 749602 w 749602"/>
                <a:gd name="connsiteY3" fmla="*/ 780655 h 780655"/>
                <a:gd name="connsiteX4" fmla="*/ 521002 w 749602"/>
                <a:gd name="connsiteY4" fmla="*/ 620635 h 780655"/>
                <a:gd name="connsiteX5" fmla="*/ 263380 w 749602"/>
                <a:gd name="connsiteY5" fmla="*/ 418528 h 780655"/>
                <a:gd name="connsiteX6" fmla="*/ 127787 w 749602"/>
                <a:gd name="connsiteY6" fmla="*/ 285355 h 780655"/>
                <a:gd name="connsiteX7" fmla="*/ 51378 w 749602"/>
                <a:gd name="connsiteY7" fmla="*/ 104431 h 780655"/>
                <a:gd name="connsiteX8" fmla="*/ 83674 w 749602"/>
                <a:gd name="connsiteY8" fmla="*/ 30306 h 780655"/>
                <a:gd name="connsiteX0" fmla="*/ 83674 w 749602"/>
                <a:gd name="connsiteY0" fmla="*/ 30306 h 780655"/>
                <a:gd name="connsiteX1" fmla="*/ 6090 w 749602"/>
                <a:gd name="connsiteY1" fmla="*/ 75596 h 780655"/>
                <a:gd name="connsiteX2" fmla="*/ 212392 w 749602"/>
                <a:gd name="connsiteY2" fmla="*/ 460615 h 780655"/>
                <a:gd name="connsiteX3" fmla="*/ 749602 w 749602"/>
                <a:gd name="connsiteY3" fmla="*/ 780655 h 780655"/>
                <a:gd name="connsiteX4" fmla="*/ 521002 w 749602"/>
                <a:gd name="connsiteY4" fmla="*/ 620635 h 780655"/>
                <a:gd name="connsiteX5" fmla="*/ 263380 w 749602"/>
                <a:gd name="connsiteY5" fmla="*/ 418528 h 780655"/>
                <a:gd name="connsiteX6" fmla="*/ 127787 w 749602"/>
                <a:gd name="connsiteY6" fmla="*/ 285355 h 780655"/>
                <a:gd name="connsiteX7" fmla="*/ 36798 w 749602"/>
                <a:gd name="connsiteY7" fmla="*/ 109804 h 780655"/>
                <a:gd name="connsiteX8" fmla="*/ 83674 w 749602"/>
                <a:gd name="connsiteY8" fmla="*/ 30306 h 780655"/>
                <a:gd name="connsiteX0" fmla="*/ 97474 w 747485"/>
                <a:gd name="connsiteY0" fmla="*/ 19855 h 829320"/>
                <a:gd name="connsiteX1" fmla="*/ 3973 w 747485"/>
                <a:gd name="connsiteY1" fmla="*/ 124261 h 829320"/>
                <a:gd name="connsiteX2" fmla="*/ 210275 w 747485"/>
                <a:gd name="connsiteY2" fmla="*/ 509280 h 829320"/>
                <a:gd name="connsiteX3" fmla="*/ 747485 w 747485"/>
                <a:gd name="connsiteY3" fmla="*/ 829320 h 829320"/>
                <a:gd name="connsiteX4" fmla="*/ 518885 w 747485"/>
                <a:gd name="connsiteY4" fmla="*/ 669300 h 829320"/>
                <a:gd name="connsiteX5" fmla="*/ 261263 w 747485"/>
                <a:gd name="connsiteY5" fmla="*/ 467193 h 829320"/>
                <a:gd name="connsiteX6" fmla="*/ 125670 w 747485"/>
                <a:gd name="connsiteY6" fmla="*/ 334020 h 829320"/>
                <a:gd name="connsiteX7" fmla="*/ 34681 w 747485"/>
                <a:gd name="connsiteY7" fmla="*/ 158469 h 829320"/>
                <a:gd name="connsiteX8" fmla="*/ 97474 w 747485"/>
                <a:gd name="connsiteY8" fmla="*/ 19855 h 829320"/>
                <a:gd name="connsiteX0" fmla="*/ 41110 w 753914"/>
                <a:gd name="connsiteY0" fmla="*/ 59228 h 730079"/>
                <a:gd name="connsiteX1" fmla="*/ 10402 w 753914"/>
                <a:gd name="connsiteY1" fmla="*/ 25020 h 730079"/>
                <a:gd name="connsiteX2" fmla="*/ 216704 w 753914"/>
                <a:gd name="connsiteY2" fmla="*/ 410039 h 730079"/>
                <a:gd name="connsiteX3" fmla="*/ 753914 w 753914"/>
                <a:gd name="connsiteY3" fmla="*/ 730079 h 730079"/>
                <a:gd name="connsiteX4" fmla="*/ 525314 w 753914"/>
                <a:gd name="connsiteY4" fmla="*/ 570059 h 730079"/>
                <a:gd name="connsiteX5" fmla="*/ 267692 w 753914"/>
                <a:gd name="connsiteY5" fmla="*/ 367952 h 730079"/>
                <a:gd name="connsiteX6" fmla="*/ 132099 w 753914"/>
                <a:gd name="connsiteY6" fmla="*/ 234779 h 730079"/>
                <a:gd name="connsiteX7" fmla="*/ 41110 w 753914"/>
                <a:gd name="connsiteY7" fmla="*/ 59228 h 730079"/>
                <a:gd name="connsiteX0" fmla="*/ 41110 w 753914"/>
                <a:gd name="connsiteY0" fmla="*/ 59228 h 730079"/>
                <a:gd name="connsiteX1" fmla="*/ 10402 w 753914"/>
                <a:gd name="connsiteY1" fmla="*/ 25020 h 730079"/>
                <a:gd name="connsiteX2" fmla="*/ 216704 w 753914"/>
                <a:gd name="connsiteY2" fmla="*/ 410039 h 730079"/>
                <a:gd name="connsiteX3" fmla="*/ 753914 w 753914"/>
                <a:gd name="connsiteY3" fmla="*/ 730079 h 730079"/>
                <a:gd name="connsiteX4" fmla="*/ 525314 w 753914"/>
                <a:gd name="connsiteY4" fmla="*/ 570059 h 730079"/>
                <a:gd name="connsiteX5" fmla="*/ 246733 w 753914"/>
                <a:gd name="connsiteY5" fmla="*/ 382186 h 730079"/>
                <a:gd name="connsiteX6" fmla="*/ 132099 w 753914"/>
                <a:gd name="connsiteY6" fmla="*/ 234779 h 730079"/>
                <a:gd name="connsiteX7" fmla="*/ 41110 w 753914"/>
                <a:gd name="connsiteY7" fmla="*/ 59228 h 73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3914" h="730079">
                  <a:moveTo>
                    <a:pt x="41110" y="59228"/>
                  </a:moveTo>
                  <a:cubicBezTo>
                    <a:pt x="20827" y="24268"/>
                    <a:pt x="-18864" y="-33448"/>
                    <a:pt x="10402" y="25020"/>
                  </a:cubicBezTo>
                  <a:cubicBezTo>
                    <a:pt x="39668" y="83488"/>
                    <a:pt x="92785" y="292529"/>
                    <a:pt x="216704" y="410039"/>
                  </a:cubicBezTo>
                  <a:cubicBezTo>
                    <a:pt x="340623" y="527549"/>
                    <a:pt x="702479" y="703409"/>
                    <a:pt x="753914" y="730079"/>
                  </a:cubicBezTo>
                  <a:cubicBezTo>
                    <a:pt x="702252" y="690686"/>
                    <a:pt x="609844" y="628041"/>
                    <a:pt x="525314" y="570059"/>
                  </a:cubicBezTo>
                  <a:cubicBezTo>
                    <a:pt x="440784" y="512077"/>
                    <a:pt x="312269" y="438066"/>
                    <a:pt x="246733" y="382186"/>
                  </a:cubicBezTo>
                  <a:cubicBezTo>
                    <a:pt x="181197" y="326306"/>
                    <a:pt x="166369" y="288605"/>
                    <a:pt x="132099" y="234779"/>
                  </a:cubicBezTo>
                  <a:cubicBezTo>
                    <a:pt x="97829" y="180953"/>
                    <a:pt x="61393" y="94188"/>
                    <a:pt x="41110" y="59228"/>
                  </a:cubicBezTo>
                  <a:close/>
                </a:path>
              </a:pathLst>
            </a:custGeom>
            <a:solidFill>
              <a:srgbClr val="B4B360"/>
            </a:solidFill>
            <a:ln>
              <a:noFill/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2"/>
            <p:cNvSpPr/>
            <p:nvPr/>
          </p:nvSpPr>
          <p:spPr>
            <a:xfrm rot="2855495" flipV="1">
              <a:off x="1180264" y="4077521"/>
              <a:ext cx="1864603" cy="395113"/>
            </a:xfrm>
            <a:custGeom>
              <a:avLst/>
              <a:gdLst>
                <a:gd name="connsiteX0" fmla="*/ 0 w 1643093"/>
                <a:gd name="connsiteY0" fmla="*/ 55852 h 111704"/>
                <a:gd name="connsiteX1" fmla="*/ 821547 w 1643093"/>
                <a:gd name="connsiteY1" fmla="*/ 0 h 111704"/>
                <a:gd name="connsiteX2" fmla="*/ 1643094 w 1643093"/>
                <a:gd name="connsiteY2" fmla="*/ 55852 h 111704"/>
                <a:gd name="connsiteX3" fmla="*/ 821547 w 1643093"/>
                <a:gd name="connsiteY3" fmla="*/ 111704 h 111704"/>
                <a:gd name="connsiteX4" fmla="*/ 0 w 1643093"/>
                <a:gd name="connsiteY4" fmla="*/ 55852 h 111704"/>
                <a:gd name="connsiteX0" fmla="*/ 0 w 1747024"/>
                <a:gd name="connsiteY0" fmla="*/ 340925 h 344137"/>
                <a:gd name="connsiteX1" fmla="*/ 925477 w 1747024"/>
                <a:gd name="connsiteY1" fmla="*/ 14700 h 344137"/>
                <a:gd name="connsiteX2" fmla="*/ 1747024 w 1747024"/>
                <a:gd name="connsiteY2" fmla="*/ 70552 h 344137"/>
                <a:gd name="connsiteX3" fmla="*/ 925477 w 1747024"/>
                <a:gd name="connsiteY3" fmla="*/ 126404 h 344137"/>
                <a:gd name="connsiteX4" fmla="*/ 0 w 1747024"/>
                <a:gd name="connsiteY4" fmla="*/ 340925 h 344137"/>
                <a:gd name="connsiteX0" fmla="*/ 0 w 1767610"/>
                <a:gd name="connsiteY0" fmla="*/ 326950 h 329788"/>
                <a:gd name="connsiteX1" fmla="*/ 925477 w 1767610"/>
                <a:gd name="connsiteY1" fmla="*/ 725 h 329788"/>
                <a:gd name="connsiteX2" fmla="*/ 1767610 w 1767610"/>
                <a:gd name="connsiteY2" fmla="*/ 237298 h 329788"/>
                <a:gd name="connsiteX3" fmla="*/ 925477 w 1767610"/>
                <a:gd name="connsiteY3" fmla="*/ 112429 h 329788"/>
                <a:gd name="connsiteX4" fmla="*/ 0 w 1767610"/>
                <a:gd name="connsiteY4" fmla="*/ 326950 h 329788"/>
                <a:gd name="connsiteX0" fmla="*/ 26352 w 1793962"/>
                <a:gd name="connsiteY0" fmla="*/ 331467 h 331502"/>
                <a:gd name="connsiteX1" fmla="*/ 313909 w 1793962"/>
                <a:gd name="connsiteY1" fmla="*/ 98306 h 331502"/>
                <a:gd name="connsiteX2" fmla="*/ 951829 w 1793962"/>
                <a:gd name="connsiteY2" fmla="*/ 5242 h 331502"/>
                <a:gd name="connsiteX3" fmla="*/ 1793962 w 1793962"/>
                <a:gd name="connsiteY3" fmla="*/ 241815 h 331502"/>
                <a:gd name="connsiteX4" fmla="*/ 951829 w 1793962"/>
                <a:gd name="connsiteY4" fmla="*/ 116946 h 331502"/>
                <a:gd name="connsiteX5" fmla="*/ 26352 w 1793962"/>
                <a:gd name="connsiteY5" fmla="*/ 331467 h 331502"/>
                <a:gd name="connsiteX0" fmla="*/ 26352 w 1793962"/>
                <a:gd name="connsiteY0" fmla="*/ 293616 h 293651"/>
                <a:gd name="connsiteX1" fmla="*/ 313909 w 1793962"/>
                <a:gd name="connsiteY1" fmla="*/ 60455 h 293651"/>
                <a:gd name="connsiteX2" fmla="*/ 939116 w 1793962"/>
                <a:gd name="connsiteY2" fmla="*/ 9965 h 293651"/>
                <a:gd name="connsiteX3" fmla="*/ 1793962 w 1793962"/>
                <a:gd name="connsiteY3" fmla="*/ 203964 h 293651"/>
                <a:gd name="connsiteX4" fmla="*/ 951829 w 1793962"/>
                <a:gd name="connsiteY4" fmla="*/ 79095 h 293651"/>
                <a:gd name="connsiteX5" fmla="*/ 26352 w 1793962"/>
                <a:gd name="connsiteY5" fmla="*/ 293616 h 293651"/>
                <a:gd name="connsiteX0" fmla="*/ 26352 w 1793962"/>
                <a:gd name="connsiteY0" fmla="*/ 289204 h 289239"/>
                <a:gd name="connsiteX1" fmla="*/ 313909 w 1793962"/>
                <a:gd name="connsiteY1" fmla="*/ 56043 h 289239"/>
                <a:gd name="connsiteX2" fmla="*/ 939116 w 1793962"/>
                <a:gd name="connsiteY2" fmla="*/ 5553 h 289239"/>
                <a:gd name="connsiteX3" fmla="*/ 1793962 w 1793962"/>
                <a:gd name="connsiteY3" fmla="*/ 199552 h 289239"/>
                <a:gd name="connsiteX4" fmla="*/ 951829 w 1793962"/>
                <a:gd name="connsiteY4" fmla="*/ 74683 h 289239"/>
                <a:gd name="connsiteX5" fmla="*/ 26352 w 1793962"/>
                <a:gd name="connsiteY5" fmla="*/ 289204 h 289239"/>
                <a:gd name="connsiteX0" fmla="*/ 27531 w 1795141"/>
                <a:gd name="connsiteY0" fmla="*/ 289204 h 289563"/>
                <a:gd name="connsiteX1" fmla="*/ 315088 w 1795141"/>
                <a:gd name="connsiteY1" fmla="*/ 56043 h 289563"/>
                <a:gd name="connsiteX2" fmla="*/ 940295 w 1795141"/>
                <a:gd name="connsiteY2" fmla="*/ 5553 h 289563"/>
                <a:gd name="connsiteX3" fmla="*/ 1795141 w 1795141"/>
                <a:gd name="connsiteY3" fmla="*/ 199552 h 289563"/>
                <a:gd name="connsiteX4" fmla="*/ 972914 w 1795141"/>
                <a:gd name="connsiteY4" fmla="*/ 111542 h 289563"/>
                <a:gd name="connsiteX5" fmla="*/ 27531 w 1795141"/>
                <a:gd name="connsiteY5" fmla="*/ 289204 h 289563"/>
                <a:gd name="connsiteX0" fmla="*/ 3876 w 1771486"/>
                <a:gd name="connsiteY0" fmla="*/ 289204 h 289224"/>
                <a:gd name="connsiteX1" fmla="*/ 291433 w 1771486"/>
                <a:gd name="connsiteY1" fmla="*/ 56043 h 289224"/>
                <a:gd name="connsiteX2" fmla="*/ 916640 w 1771486"/>
                <a:gd name="connsiteY2" fmla="*/ 5553 h 289224"/>
                <a:gd name="connsiteX3" fmla="*/ 1771486 w 1771486"/>
                <a:gd name="connsiteY3" fmla="*/ 199552 h 289224"/>
                <a:gd name="connsiteX4" fmla="*/ 949259 w 1771486"/>
                <a:gd name="connsiteY4" fmla="*/ 111542 h 289224"/>
                <a:gd name="connsiteX5" fmla="*/ 479583 w 1771486"/>
                <a:gd name="connsiteY5" fmla="*/ 69953 h 289224"/>
                <a:gd name="connsiteX6" fmla="*/ 3876 w 1771486"/>
                <a:gd name="connsiteY6" fmla="*/ 289204 h 289224"/>
                <a:gd name="connsiteX0" fmla="*/ 3318 w 1770928"/>
                <a:gd name="connsiteY0" fmla="*/ 289204 h 289608"/>
                <a:gd name="connsiteX1" fmla="*/ 290875 w 1770928"/>
                <a:gd name="connsiteY1" fmla="*/ 56043 h 289608"/>
                <a:gd name="connsiteX2" fmla="*/ 916082 w 1770928"/>
                <a:gd name="connsiteY2" fmla="*/ 5553 h 289608"/>
                <a:gd name="connsiteX3" fmla="*/ 1770928 w 1770928"/>
                <a:gd name="connsiteY3" fmla="*/ 199552 h 289608"/>
                <a:gd name="connsiteX4" fmla="*/ 948701 w 1770928"/>
                <a:gd name="connsiteY4" fmla="*/ 111542 h 289608"/>
                <a:gd name="connsiteX5" fmla="*/ 462723 w 1770928"/>
                <a:gd name="connsiteY5" fmla="*/ 112365 h 289608"/>
                <a:gd name="connsiteX6" fmla="*/ 3318 w 1770928"/>
                <a:gd name="connsiteY6" fmla="*/ 289204 h 289608"/>
                <a:gd name="connsiteX0" fmla="*/ 5240 w 1772850"/>
                <a:gd name="connsiteY0" fmla="*/ 300109 h 300817"/>
                <a:gd name="connsiteX1" fmla="*/ 261313 w 1772850"/>
                <a:gd name="connsiteY1" fmla="*/ 47544 h 300817"/>
                <a:gd name="connsiteX2" fmla="*/ 918004 w 1772850"/>
                <a:gd name="connsiteY2" fmla="*/ 16458 h 300817"/>
                <a:gd name="connsiteX3" fmla="*/ 1772850 w 1772850"/>
                <a:gd name="connsiteY3" fmla="*/ 210457 h 300817"/>
                <a:gd name="connsiteX4" fmla="*/ 950623 w 1772850"/>
                <a:gd name="connsiteY4" fmla="*/ 122447 h 300817"/>
                <a:gd name="connsiteX5" fmla="*/ 464645 w 1772850"/>
                <a:gd name="connsiteY5" fmla="*/ 123270 h 300817"/>
                <a:gd name="connsiteX6" fmla="*/ 5240 w 1772850"/>
                <a:gd name="connsiteY6" fmla="*/ 300109 h 300817"/>
                <a:gd name="connsiteX0" fmla="*/ 5211 w 1772821"/>
                <a:gd name="connsiteY0" fmla="*/ 291033 h 291298"/>
                <a:gd name="connsiteX1" fmla="*/ 261697 w 1772821"/>
                <a:gd name="connsiteY1" fmla="*/ 69052 h 291298"/>
                <a:gd name="connsiteX2" fmla="*/ 917975 w 1772821"/>
                <a:gd name="connsiteY2" fmla="*/ 7382 h 291298"/>
                <a:gd name="connsiteX3" fmla="*/ 1772821 w 1772821"/>
                <a:gd name="connsiteY3" fmla="*/ 201381 h 291298"/>
                <a:gd name="connsiteX4" fmla="*/ 950594 w 1772821"/>
                <a:gd name="connsiteY4" fmla="*/ 113371 h 291298"/>
                <a:gd name="connsiteX5" fmla="*/ 464616 w 1772821"/>
                <a:gd name="connsiteY5" fmla="*/ 114194 h 291298"/>
                <a:gd name="connsiteX6" fmla="*/ 5211 w 1772821"/>
                <a:gd name="connsiteY6" fmla="*/ 291033 h 291298"/>
                <a:gd name="connsiteX0" fmla="*/ 5725 w 1773335"/>
                <a:gd name="connsiteY0" fmla="*/ 292684 h 293040"/>
                <a:gd name="connsiteX1" fmla="*/ 255359 w 1773335"/>
                <a:gd name="connsiteY1" fmla="*/ 63201 h 293040"/>
                <a:gd name="connsiteX2" fmla="*/ 918489 w 1773335"/>
                <a:gd name="connsiteY2" fmla="*/ 9033 h 293040"/>
                <a:gd name="connsiteX3" fmla="*/ 1773335 w 1773335"/>
                <a:gd name="connsiteY3" fmla="*/ 203032 h 293040"/>
                <a:gd name="connsiteX4" fmla="*/ 951108 w 1773335"/>
                <a:gd name="connsiteY4" fmla="*/ 115022 h 293040"/>
                <a:gd name="connsiteX5" fmla="*/ 465130 w 1773335"/>
                <a:gd name="connsiteY5" fmla="*/ 115845 h 293040"/>
                <a:gd name="connsiteX6" fmla="*/ 5725 w 1773335"/>
                <a:gd name="connsiteY6" fmla="*/ 292684 h 293040"/>
                <a:gd name="connsiteX0" fmla="*/ 5725 w 1773335"/>
                <a:gd name="connsiteY0" fmla="*/ 292684 h 293040"/>
                <a:gd name="connsiteX1" fmla="*/ 255359 w 1773335"/>
                <a:gd name="connsiteY1" fmla="*/ 63201 h 293040"/>
                <a:gd name="connsiteX2" fmla="*/ 918489 w 1773335"/>
                <a:gd name="connsiteY2" fmla="*/ 9033 h 293040"/>
                <a:gd name="connsiteX3" fmla="*/ 1773335 w 1773335"/>
                <a:gd name="connsiteY3" fmla="*/ 203032 h 293040"/>
                <a:gd name="connsiteX4" fmla="*/ 948170 w 1773335"/>
                <a:gd name="connsiteY4" fmla="*/ 100506 h 293040"/>
                <a:gd name="connsiteX5" fmla="*/ 465130 w 1773335"/>
                <a:gd name="connsiteY5" fmla="*/ 115845 h 293040"/>
                <a:gd name="connsiteX6" fmla="*/ 5725 w 1773335"/>
                <a:gd name="connsiteY6" fmla="*/ 292684 h 293040"/>
                <a:gd name="connsiteX0" fmla="*/ 5725 w 1773335"/>
                <a:gd name="connsiteY0" fmla="*/ 292684 h 293040"/>
                <a:gd name="connsiteX1" fmla="*/ 255359 w 1773335"/>
                <a:gd name="connsiteY1" fmla="*/ 63201 h 293040"/>
                <a:gd name="connsiteX2" fmla="*/ 918489 w 1773335"/>
                <a:gd name="connsiteY2" fmla="*/ 9033 h 293040"/>
                <a:gd name="connsiteX3" fmla="*/ 1773335 w 1773335"/>
                <a:gd name="connsiteY3" fmla="*/ 203032 h 293040"/>
                <a:gd name="connsiteX4" fmla="*/ 948170 w 1773335"/>
                <a:gd name="connsiteY4" fmla="*/ 100506 h 293040"/>
                <a:gd name="connsiteX5" fmla="*/ 465130 w 1773335"/>
                <a:gd name="connsiteY5" fmla="*/ 115845 h 293040"/>
                <a:gd name="connsiteX6" fmla="*/ 5725 w 1773335"/>
                <a:gd name="connsiteY6" fmla="*/ 292684 h 293040"/>
                <a:gd name="connsiteX0" fmla="*/ 5725 w 1778385"/>
                <a:gd name="connsiteY0" fmla="*/ 290406 h 290762"/>
                <a:gd name="connsiteX1" fmla="*/ 255359 w 1778385"/>
                <a:gd name="connsiteY1" fmla="*/ 60923 h 290762"/>
                <a:gd name="connsiteX2" fmla="*/ 918489 w 1778385"/>
                <a:gd name="connsiteY2" fmla="*/ 6755 h 290762"/>
                <a:gd name="connsiteX3" fmla="*/ 1778385 w 1778385"/>
                <a:gd name="connsiteY3" fmla="*/ 168620 h 290762"/>
                <a:gd name="connsiteX4" fmla="*/ 948170 w 1778385"/>
                <a:gd name="connsiteY4" fmla="*/ 98228 h 290762"/>
                <a:gd name="connsiteX5" fmla="*/ 465130 w 1778385"/>
                <a:gd name="connsiteY5" fmla="*/ 113567 h 290762"/>
                <a:gd name="connsiteX6" fmla="*/ 5725 w 1778385"/>
                <a:gd name="connsiteY6" fmla="*/ 290406 h 290762"/>
                <a:gd name="connsiteX0" fmla="*/ 5725 w 1779401"/>
                <a:gd name="connsiteY0" fmla="*/ 299479 h 299835"/>
                <a:gd name="connsiteX1" fmla="*/ 255359 w 1779401"/>
                <a:gd name="connsiteY1" fmla="*/ 69996 h 299835"/>
                <a:gd name="connsiteX2" fmla="*/ 918489 w 1779401"/>
                <a:gd name="connsiteY2" fmla="*/ 15828 h 299835"/>
                <a:gd name="connsiteX3" fmla="*/ 1115506 w 1779401"/>
                <a:gd name="connsiteY3" fmla="*/ 13639 h 299835"/>
                <a:gd name="connsiteX4" fmla="*/ 1778385 w 1779401"/>
                <a:gd name="connsiteY4" fmla="*/ 177693 h 299835"/>
                <a:gd name="connsiteX5" fmla="*/ 948170 w 1779401"/>
                <a:gd name="connsiteY5" fmla="*/ 107301 h 299835"/>
                <a:gd name="connsiteX6" fmla="*/ 465130 w 1779401"/>
                <a:gd name="connsiteY6" fmla="*/ 122640 h 299835"/>
                <a:gd name="connsiteX7" fmla="*/ 5725 w 1779401"/>
                <a:gd name="connsiteY7" fmla="*/ 299479 h 299835"/>
                <a:gd name="connsiteX0" fmla="*/ 5725 w 1779433"/>
                <a:gd name="connsiteY0" fmla="*/ 299479 h 299835"/>
                <a:gd name="connsiteX1" fmla="*/ 255359 w 1779433"/>
                <a:gd name="connsiteY1" fmla="*/ 69996 h 299835"/>
                <a:gd name="connsiteX2" fmla="*/ 918489 w 1779433"/>
                <a:gd name="connsiteY2" fmla="*/ 15828 h 299835"/>
                <a:gd name="connsiteX3" fmla="*/ 1115506 w 1779433"/>
                <a:gd name="connsiteY3" fmla="*/ 13639 h 299835"/>
                <a:gd name="connsiteX4" fmla="*/ 1778385 w 1779433"/>
                <a:gd name="connsiteY4" fmla="*/ 177693 h 299835"/>
                <a:gd name="connsiteX5" fmla="*/ 948170 w 1779433"/>
                <a:gd name="connsiteY5" fmla="*/ 107301 h 299835"/>
                <a:gd name="connsiteX6" fmla="*/ 465130 w 1779433"/>
                <a:gd name="connsiteY6" fmla="*/ 122640 h 299835"/>
                <a:gd name="connsiteX7" fmla="*/ 5725 w 1779433"/>
                <a:gd name="connsiteY7" fmla="*/ 299479 h 299835"/>
                <a:gd name="connsiteX0" fmla="*/ 5725 w 1779448"/>
                <a:gd name="connsiteY0" fmla="*/ 287737 h 288093"/>
                <a:gd name="connsiteX1" fmla="*/ 255359 w 1779448"/>
                <a:gd name="connsiteY1" fmla="*/ 58254 h 288093"/>
                <a:gd name="connsiteX2" fmla="*/ 918489 w 1779448"/>
                <a:gd name="connsiteY2" fmla="*/ 4086 h 288093"/>
                <a:gd name="connsiteX3" fmla="*/ 1123583 w 1779448"/>
                <a:gd name="connsiteY3" fmla="*/ 22040 h 288093"/>
                <a:gd name="connsiteX4" fmla="*/ 1778385 w 1779448"/>
                <a:gd name="connsiteY4" fmla="*/ 165951 h 288093"/>
                <a:gd name="connsiteX5" fmla="*/ 948170 w 1779448"/>
                <a:gd name="connsiteY5" fmla="*/ 95559 h 288093"/>
                <a:gd name="connsiteX6" fmla="*/ 465130 w 1779448"/>
                <a:gd name="connsiteY6" fmla="*/ 110898 h 288093"/>
                <a:gd name="connsiteX7" fmla="*/ 5725 w 1779448"/>
                <a:gd name="connsiteY7" fmla="*/ 287737 h 288093"/>
                <a:gd name="connsiteX0" fmla="*/ 5725 w 1779448"/>
                <a:gd name="connsiteY0" fmla="*/ 297955 h 298311"/>
                <a:gd name="connsiteX1" fmla="*/ 255359 w 1779448"/>
                <a:gd name="connsiteY1" fmla="*/ 68472 h 298311"/>
                <a:gd name="connsiteX2" fmla="*/ 958612 w 1779448"/>
                <a:gd name="connsiteY2" fmla="*/ 1737 h 298311"/>
                <a:gd name="connsiteX3" fmla="*/ 1123583 w 1779448"/>
                <a:gd name="connsiteY3" fmla="*/ 32258 h 298311"/>
                <a:gd name="connsiteX4" fmla="*/ 1778385 w 1779448"/>
                <a:gd name="connsiteY4" fmla="*/ 176169 h 298311"/>
                <a:gd name="connsiteX5" fmla="*/ 948170 w 1779448"/>
                <a:gd name="connsiteY5" fmla="*/ 105777 h 298311"/>
                <a:gd name="connsiteX6" fmla="*/ 465130 w 1779448"/>
                <a:gd name="connsiteY6" fmla="*/ 121116 h 298311"/>
                <a:gd name="connsiteX7" fmla="*/ 5725 w 1779448"/>
                <a:gd name="connsiteY7" fmla="*/ 297955 h 298311"/>
                <a:gd name="connsiteX0" fmla="*/ 5725 w 1779779"/>
                <a:gd name="connsiteY0" fmla="*/ 296914 h 297270"/>
                <a:gd name="connsiteX1" fmla="*/ 255359 w 1779779"/>
                <a:gd name="connsiteY1" fmla="*/ 67431 h 297270"/>
                <a:gd name="connsiteX2" fmla="*/ 958612 w 1779779"/>
                <a:gd name="connsiteY2" fmla="*/ 696 h 297270"/>
                <a:gd name="connsiteX3" fmla="*/ 1252603 w 1779779"/>
                <a:gd name="connsiteY3" fmla="*/ 40653 h 297270"/>
                <a:gd name="connsiteX4" fmla="*/ 1778385 w 1779779"/>
                <a:gd name="connsiteY4" fmla="*/ 175128 h 297270"/>
                <a:gd name="connsiteX5" fmla="*/ 948170 w 1779779"/>
                <a:gd name="connsiteY5" fmla="*/ 104736 h 297270"/>
                <a:gd name="connsiteX6" fmla="*/ 465130 w 1779779"/>
                <a:gd name="connsiteY6" fmla="*/ 120075 h 297270"/>
                <a:gd name="connsiteX7" fmla="*/ 5725 w 1779779"/>
                <a:gd name="connsiteY7" fmla="*/ 296914 h 297270"/>
                <a:gd name="connsiteX0" fmla="*/ 5725 w 1779927"/>
                <a:gd name="connsiteY0" fmla="*/ 296914 h 297270"/>
                <a:gd name="connsiteX1" fmla="*/ 255359 w 1779927"/>
                <a:gd name="connsiteY1" fmla="*/ 67431 h 297270"/>
                <a:gd name="connsiteX2" fmla="*/ 958612 w 1779927"/>
                <a:gd name="connsiteY2" fmla="*/ 696 h 297270"/>
                <a:gd name="connsiteX3" fmla="*/ 1252603 w 1779927"/>
                <a:gd name="connsiteY3" fmla="*/ 40653 h 297270"/>
                <a:gd name="connsiteX4" fmla="*/ 1778385 w 1779927"/>
                <a:gd name="connsiteY4" fmla="*/ 175128 h 297270"/>
                <a:gd name="connsiteX5" fmla="*/ 948170 w 1779927"/>
                <a:gd name="connsiteY5" fmla="*/ 104736 h 297270"/>
                <a:gd name="connsiteX6" fmla="*/ 465130 w 1779927"/>
                <a:gd name="connsiteY6" fmla="*/ 120075 h 297270"/>
                <a:gd name="connsiteX7" fmla="*/ 5725 w 1779927"/>
                <a:gd name="connsiteY7" fmla="*/ 296914 h 297270"/>
                <a:gd name="connsiteX0" fmla="*/ 5725 w 1780006"/>
                <a:gd name="connsiteY0" fmla="*/ 298038 h 298394"/>
                <a:gd name="connsiteX1" fmla="*/ 255359 w 1780006"/>
                <a:gd name="connsiteY1" fmla="*/ 68555 h 298394"/>
                <a:gd name="connsiteX2" fmla="*/ 958612 w 1780006"/>
                <a:gd name="connsiteY2" fmla="*/ 1820 h 298394"/>
                <a:gd name="connsiteX3" fmla="*/ 1271033 w 1780006"/>
                <a:gd name="connsiteY3" fmla="*/ 31824 h 298394"/>
                <a:gd name="connsiteX4" fmla="*/ 1778385 w 1780006"/>
                <a:gd name="connsiteY4" fmla="*/ 176252 h 298394"/>
                <a:gd name="connsiteX5" fmla="*/ 948170 w 1780006"/>
                <a:gd name="connsiteY5" fmla="*/ 105860 h 298394"/>
                <a:gd name="connsiteX6" fmla="*/ 465130 w 1780006"/>
                <a:gd name="connsiteY6" fmla="*/ 121199 h 298394"/>
                <a:gd name="connsiteX7" fmla="*/ 5725 w 1780006"/>
                <a:gd name="connsiteY7" fmla="*/ 298038 h 298394"/>
                <a:gd name="connsiteX0" fmla="*/ 5725 w 1780065"/>
                <a:gd name="connsiteY0" fmla="*/ 298250 h 298606"/>
                <a:gd name="connsiteX1" fmla="*/ 255359 w 1780065"/>
                <a:gd name="connsiteY1" fmla="*/ 68767 h 298606"/>
                <a:gd name="connsiteX2" fmla="*/ 958612 w 1780065"/>
                <a:gd name="connsiteY2" fmla="*/ 2032 h 298606"/>
                <a:gd name="connsiteX3" fmla="*/ 1283674 w 1780065"/>
                <a:gd name="connsiteY3" fmla="*/ 30810 h 298606"/>
                <a:gd name="connsiteX4" fmla="*/ 1778385 w 1780065"/>
                <a:gd name="connsiteY4" fmla="*/ 176464 h 298606"/>
                <a:gd name="connsiteX5" fmla="*/ 948170 w 1780065"/>
                <a:gd name="connsiteY5" fmla="*/ 106072 h 298606"/>
                <a:gd name="connsiteX6" fmla="*/ 465130 w 1780065"/>
                <a:gd name="connsiteY6" fmla="*/ 121411 h 298606"/>
                <a:gd name="connsiteX7" fmla="*/ 5725 w 1780065"/>
                <a:gd name="connsiteY7" fmla="*/ 298250 h 298606"/>
                <a:gd name="connsiteX0" fmla="*/ 5725 w 1827737"/>
                <a:gd name="connsiteY0" fmla="*/ 298250 h 298606"/>
                <a:gd name="connsiteX1" fmla="*/ 255359 w 1827737"/>
                <a:gd name="connsiteY1" fmla="*/ 68767 h 298606"/>
                <a:gd name="connsiteX2" fmla="*/ 958612 w 1827737"/>
                <a:gd name="connsiteY2" fmla="*/ 2032 h 298606"/>
                <a:gd name="connsiteX3" fmla="*/ 1283674 w 1827737"/>
                <a:gd name="connsiteY3" fmla="*/ 30810 h 298606"/>
                <a:gd name="connsiteX4" fmla="*/ 1826261 w 1827737"/>
                <a:gd name="connsiteY4" fmla="*/ 191216 h 298606"/>
                <a:gd name="connsiteX5" fmla="*/ 948170 w 1827737"/>
                <a:gd name="connsiteY5" fmla="*/ 106072 h 298606"/>
                <a:gd name="connsiteX6" fmla="*/ 465130 w 1827737"/>
                <a:gd name="connsiteY6" fmla="*/ 121411 h 298606"/>
                <a:gd name="connsiteX7" fmla="*/ 5725 w 1827737"/>
                <a:gd name="connsiteY7" fmla="*/ 298250 h 298606"/>
                <a:gd name="connsiteX0" fmla="*/ 5725 w 1838869"/>
                <a:gd name="connsiteY0" fmla="*/ 297274 h 297630"/>
                <a:gd name="connsiteX1" fmla="*/ 255359 w 1838869"/>
                <a:gd name="connsiteY1" fmla="*/ 67791 h 297630"/>
                <a:gd name="connsiteX2" fmla="*/ 958612 w 1838869"/>
                <a:gd name="connsiteY2" fmla="*/ 1056 h 297630"/>
                <a:gd name="connsiteX3" fmla="*/ 1283674 w 1838869"/>
                <a:gd name="connsiteY3" fmla="*/ 29834 h 297630"/>
                <a:gd name="connsiteX4" fmla="*/ 1471660 w 1838869"/>
                <a:gd name="connsiteY4" fmla="*/ 47331 h 297630"/>
                <a:gd name="connsiteX5" fmla="*/ 1826261 w 1838869"/>
                <a:gd name="connsiteY5" fmla="*/ 190240 h 297630"/>
                <a:gd name="connsiteX6" fmla="*/ 948170 w 1838869"/>
                <a:gd name="connsiteY6" fmla="*/ 105096 h 297630"/>
                <a:gd name="connsiteX7" fmla="*/ 465130 w 1838869"/>
                <a:gd name="connsiteY7" fmla="*/ 120435 h 297630"/>
                <a:gd name="connsiteX8" fmla="*/ 5725 w 1838869"/>
                <a:gd name="connsiteY8" fmla="*/ 297274 h 297630"/>
                <a:gd name="connsiteX0" fmla="*/ 5725 w 1838869"/>
                <a:gd name="connsiteY0" fmla="*/ 302096 h 302452"/>
                <a:gd name="connsiteX1" fmla="*/ 255359 w 1838869"/>
                <a:gd name="connsiteY1" fmla="*/ 72613 h 302452"/>
                <a:gd name="connsiteX2" fmla="*/ 958612 w 1838869"/>
                <a:gd name="connsiteY2" fmla="*/ 5878 h 302452"/>
                <a:gd name="connsiteX3" fmla="*/ 1279347 w 1838869"/>
                <a:gd name="connsiteY3" fmla="*/ 11088 h 302452"/>
                <a:gd name="connsiteX4" fmla="*/ 1471660 w 1838869"/>
                <a:gd name="connsiteY4" fmla="*/ 52153 h 302452"/>
                <a:gd name="connsiteX5" fmla="*/ 1826261 w 1838869"/>
                <a:gd name="connsiteY5" fmla="*/ 195062 h 302452"/>
                <a:gd name="connsiteX6" fmla="*/ 948170 w 1838869"/>
                <a:gd name="connsiteY6" fmla="*/ 109918 h 302452"/>
                <a:gd name="connsiteX7" fmla="*/ 465130 w 1838869"/>
                <a:gd name="connsiteY7" fmla="*/ 125257 h 302452"/>
                <a:gd name="connsiteX8" fmla="*/ 5725 w 1838869"/>
                <a:gd name="connsiteY8" fmla="*/ 302096 h 302452"/>
                <a:gd name="connsiteX0" fmla="*/ 5725 w 1838869"/>
                <a:gd name="connsiteY0" fmla="*/ 298530 h 298886"/>
                <a:gd name="connsiteX1" fmla="*/ 255359 w 1838869"/>
                <a:gd name="connsiteY1" fmla="*/ 69047 h 298886"/>
                <a:gd name="connsiteX2" fmla="*/ 958612 w 1838869"/>
                <a:gd name="connsiteY2" fmla="*/ 2312 h 298886"/>
                <a:gd name="connsiteX3" fmla="*/ 1287750 w 1838869"/>
                <a:gd name="connsiteY3" fmla="*/ 20487 h 298886"/>
                <a:gd name="connsiteX4" fmla="*/ 1471660 w 1838869"/>
                <a:gd name="connsiteY4" fmla="*/ 48587 h 298886"/>
                <a:gd name="connsiteX5" fmla="*/ 1826261 w 1838869"/>
                <a:gd name="connsiteY5" fmla="*/ 191496 h 298886"/>
                <a:gd name="connsiteX6" fmla="*/ 948170 w 1838869"/>
                <a:gd name="connsiteY6" fmla="*/ 106352 h 298886"/>
                <a:gd name="connsiteX7" fmla="*/ 465130 w 1838869"/>
                <a:gd name="connsiteY7" fmla="*/ 121691 h 298886"/>
                <a:gd name="connsiteX8" fmla="*/ 5725 w 1838869"/>
                <a:gd name="connsiteY8" fmla="*/ 298530 h 298886"/>
                <a:gd name="connsiteX0" fmla="*/ 5402 w 1848502"/>
                <a:gd name="connsiteY0" fmla="*/ 369545 h 369792"/>
                <a:gd name="connsiteX1" fmla="*/ 264992 w 1848502"/>
                <a:gd name="connsiteY1" fmla="*/ 69047 h 369792"/>
                <a:gd name="connsiteX2" fmla="*/ 968245 w 1848502"/>
                <a:gd name="connsiteY2" fmla="*/ 2312 h 369792"/>
                <a:gd name="connsiteX3" fmla="*/ 1297383 w 1848502"/>
                <a:gd name="connsiteY3" fmla="*/ 20487 h 369792"/>
                <a:gd name="connsiteX4" fmla="*/ 1481293 w 1848502"/>
                <a:gd name="connsiteY4" fmla="*/ 48587 h 369792"/>
                <a:gd name="connsiteX5" fmla="*/ 1835894 w 1848502"/>
                <a:gd name="connsiteY5" fmla="*/ 191496 h 369792"/>
                <a:gd name="connsiteX6" fmla="*/ 957803 w 1848502"/>
                <a:gd name="connsiteY6" fmla="*/ 106352 h 369792"/>
                <a:gd name="connsiteX7" fmla="*/ 474763 w 1848502"/>
                <a:gd name="connsiteY7" fmla="*/ 121691 h 369792"/>
                <a:gd name="connsiteX8" fmla="*/ 5402 w 1848502"/>
                <a:gd name="connsiteY8" fmla="*/ 369545 h 369792"/>
                <a:gd name="connsiteX0" fmla="*/ 5074 w 1859548"/>
                <a:gd name="connsiteY0" fmla="*/ 382514 h 382748"/>
                <a:gd name="connsiteX1" fmla="*/ 276038 w 1859548"/>
                <a:gd name="connsiteY1" fmla="*/ 69047 h 382748"/>
                <a:gd name="connsiteX2" fmla="*/ 979291 w 1859548"/>
                <a:gd name="connsiteY2" fmla="*/ 2312 h 382748"/>
                <a:gd name="connsiteX3" fmla="*/ 1308429 w 1859548"/>
                <a:gd name="connsiteY3" fmla="*/ 20487 h 382748"/>
                <a:gd name="connsiteX4" fmla="*/ 1492339 w 1859548"/>
                <a:gd name="connsiteY4" fmla="*/ 48587 h 382748"/>
                <a:gd name="connsiteX5" fmla="*/ 1846940 w 1859548"/>
                <a:gd name="connsiteY5" fmla="*/ 191496 h 382748"/>
                <a:gd name="connsiteX6" fmla="*/ 968849 w 1859548"/>
                <a:gd name="connsiteY6" fmla="*/ 106352 h 382748"/>
                <a:gd name="connsiteX7" fmla="*/ 485809 w 1859548"/>
                <a:gd name="connsiteY7" fmla="*/ 121691 h 382748"/>
                <a:gd name="connsiteX8" fmla="*/ 5074 w 1859548"/>
                <a:gd name="connsiteY8" fmla="*/ 382514 h 382748"/>
                <a:gd name="connsiteX0" fmla="*/ 4956 w 1863893"/>
                <a:gd name="connsiteY0" fmla="*/ 391751 h 391977"/>
                <a:gd name="connsiteX1" fmla="*/ 280383 w 1863893"/>
                <a:gd name="connsiteY1" fmla="*/ 69047 h 391977"/>
                <a:gd name="connsiteX2" fmla="*/ 983636 w 1863893"/>
                <a:gd name="connsiteY2" fmla="*/ 2312 h 391977"/>
                <a:gd name="connsiteX3" fmla="*/ 1312774 w 1863893"/>
                <a:gd name="connsiteY3" fmla="*/ 20487 h 391977"/>
                <a:gd name="connsiteX4" fmla="*/ 1496684 w 1863893"/>
                <a:gd name="connsiteY4" fmla="*/ 48587 h 391977"/>
                <a:gd name="connsiteX5" fmla="*/ 1851285 w 1863893"/>
                <a:gd name="connsiteY5" fmla="*/ 191496 h 391977"/>
                <a:gd name="connsiteX6" fmla="*/ 973194 w 1863893"/>
                <a:gd name="connsiteY6" fmla="*/ 106352 h 391977"/>
                <a:gd name="connsiteX7" fmla="*/ 490154 w 1863893"/>
                <a:gd name="connsiteY7" fmla="*/ 121691 h 391977"/>
                <a:gd name="connsiteX8" fmla="*/ 4956 w 1863893"/>
                <a:gd name="connsiteY8" fmla="*/ 391751 h 391977"/>
                <a:gd name="connsiteX0" fmla="*/ 5553 w 1864490"/>
                <a:gd name="connsiteY0" fmla="*/ 391751 h 392321"/>
                <a:gd name="connsiteX1" fmla="*/ 280980 w 1864490"/>
                <a:gd name="connsiteY1" fmla="*/ 69047 h 392321"/>
                <a:gd name="connsiteX2" fmla="*/ 984233 w 1864490"/>
                <a:gd name="connsiteY2" fmla="*/ 2312 h 392321"/>
                <a:gd name="connsiteX3" fmla="*/ 1313371 w 1864490"/>
                <a:gd name="connsiteY3" fmla="*/ 20487 h 392321"/>
                <a:gd name="connsiteX4" fmla="*/ 1497281 w 1864490"/>
                <a:gd name="connsiteY4" fmla="*/ 48587 h 392321"/>
                <a:gd name="connsiteX5" fmla="*/ 1851882 w 1864490"/>
                <a:gd name="connsiteY5" fmla="*/ 191496 h 392321"/>
                <a:gd name="connsiteX6" fmla="*/ 973791 w 1864490"/>
                <a:gd name="connsiteY6" fmla="*/ 106352 h 392321"/>
                <a:gd name="connsiteX7" fmla="*/ 505681 w 1864490"/>
                <a:gd name="connsiteY7" fmla="*/ 149336 h 392321"/>
                <a:gd name="connsiteX8" fmla="*/ 5553 w 1864490"/>
                <a:gd name="connsiteY8" fmla="*/ 391751 h 392321"/>
                <a:gd name="connsiteX0" fmla="*/ 5553 w 1864490"/>
                <a:gd name="connsiteY0" fmla="*/ 391751 h 392321"/>
                <a:gd name="connsiteX1" fmla="*/ 280980 w 1864490"/>
                <a:gd name="connsiteY1" fmla="*/ 69047 h 392321"/>
                <a:gd name="connsiteX2" fmla="*/ 984233 w 1864490"/>
                <a:gd name="connsiteY2" fmla="*/ 2312 h 392321"/>
                <a:gd name="connsiteX3" fmla="*/ 1313371 w 1864490"/>
                <a:gd name="connsiteY3" fmla="*/ 20487 h 392321"/>
                <a:gd name="connsiteX4" fmla="*/ 1497281 w 1864490"/>
                <a:gd name="connsiteY4" fmla="*/ 48587 h 392321"/>
                <a:gd name="connsiteX5" fmla="*/ 1851882 w 1864490"/>
                <a:gd name="connsiteY5" fmla="*/ 191496 h 392321"/>
                <a:gd name="connsiteX6" fmla="*/ 973791 w 1864490"/>
                <a:gd name="connsiteY6" fmla="*/ 106352 h 392321"/>
                <a:gd name="connsiteX7" fmla="*/ 505681 w 1864490"/>
                <a:gd name="connsiteY7" fmla="*/ 149336 h 392321"/>
                <a:gd name="connsiteX8" fmla="*/ 5553 w 1864490"/>
                <a:gd name="connsiteY8" fmla="*/ 391751 h 392321"/>
                <a:gd name="connsiteX0" fmla="*/ 5816 w 1864753"/>
                <a:gd name="connsiteY0" fmla="*/ 391751 h 392440"/>
                <a:gd name="connsiteX1" fmla="*/ 281243 w 1864753"/>
                <a:gd name="connsiteY1" fmla="*/ 69047 h 392440"/>
                <a:gd name="connsiteX2" fmla="*/ 984496 w 1864753"/>
                <a:gd name="connsiteY2" fmla="*/ 2312 h 392440"/>
                <a:gd name="connsiteX3" fmla="*/ 1313634 w 1864753"/>
                <a:gd name="connsiteY3" fmla="*/ 20487 h 392440"/>
                <a:gd name="connsiteX4" fmla="*/ 1497544 w 1864753"/>
                <a:gd name="connsiteY4" fmla="*/ 48587 h 392440"/>
                <a:gd name="connsiteX5" fmla="*/ 1852145 w 1864753"/>
                <a:gd name="connsiteY5" fmla="*/ 191496 h 392440"/>
                <a:gd name="connsiteX6" fmla="*/ 974054 w 1864753"/>
                <a:gd name="connsiteY6" fmla="*/ 106352 h 392440"/>
                <a:gd name="connsiteX7" fmla="*/ 512368 w 1864753"/>
                <a:gd name="connsiteY7" fmla="*/ 156369 h 392440"/>
                <a:gd name="connsiteX8" fmla="*/ 5816 w 1864753"/>
                <a:gd name="connsiteY8" fmla="*/ 391751 h 392440"/>
                <a:gd name="connsiteX0" fmla="*/ 5666 w 1864603"/>
                <a:gd name="connsiteY0" fmla="*/ 394962 h 395113"/>
                <a:gd name="connsiteX1" fmla="*/ 283256 w 1864603"/>
                <a:gd name="connsiteY1" fmla="*/ 119820 h 395113"/>
                <a:gd name="connsiteX2" fmla="*/ 984346 w 1864603"/>
                <a:gd name="connsiteY2" fmla="*/ 5523 h 395113"/>
                <a:gd name="connsiteX3" fmla="*/ 1313484 w 1864603"/>
                <a:gd name="connsiteY3" fmla="*/ 23698 h 395113"/>
                <a:gd name="connsiteX4" fmla="*/ 1497394 w 1864603"/>
                <a:gd name="connsiteY4" fmla="*/ 51798 h 395113"/>
                <a:gd name="connsiteX5" fmla="*/ 1851995 w 1864603"/>
                <a:gd name="connsiteY5" fmla="*/ 194707 h 395113"/>
                <a:gd name="connsiteX6" fmla="*/ 973904 w 1864603"/>
                <a:gd name="connsiteY6" fmla="*/ 109563 h 395113"/>
                <a:gd name="connsiteX7" fmla="*/ 512218 w 1864603"/>
                <a:gd name="connsiteY7" fmla="*/ 159580 h 395113"/>
                <a:gd name="connsiteX8" fmla="*/ 5666 w 1864603"/>
                <a:gd name="connsiteY8" fmla="*/ 394962 h 39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603" h="395113">
                  <a:moveTo>
                    <a:pt x="5666" y="394962"/>
                  </a:moveTo>
                  <a:cubicBezTo>
                    <a:pt x="-32494" y="388335"/>
                    <a:pt x="129010" y="174191"/>
                    <a:pt x="283256" y="119820"/>
                  </a:cubicBezTo>
                  <a:cubicBezTo>
                    <a:pt x="437502" y="65449"/>
                    <a:pt x="812641" y="21543"/>
                    <a:pt x="984346" y="5523"/>
                  </a:cubicBezTo>
                  <a:cubicBezTo>
                    <a:pt x="1156051" y="-10497"/>
                    <a:pt x="1232638" y="12301"/>
                    <a:pt x="1313484" y="23698"/>
                  </a:cubicBezTo>
                  <a:cubicBezTo>
                    <a:pt x="1394330" y="35095"/>
                    <a:pt x="1406963" y="25064"/>
                    <a:pt x="1497394" y="51798"/>
                  </a:cubicBezTo>
                  <a:cubicBezTo>
                    <a:pt x="1587825" y="78532"/>
                    <a:pt x="1934582" y="188764"/>
                    <a:pt x="1851995" y="194707"/>
                  </a:cubicBezTo>
                  <a:cubicBezTo>
                    <a:pt x="1769408" y="200650"/>
                    <a:pt x="1197200" y="115417"/>
                    <a:pt x="973904" y="109563"/>
                  </a:cubicBezTo>
                  <a:cubicBezTo>
                    <a:pt x="750608" y="103709"/>
                    <a:pt x="669782" y="129970"/>
                    <a:pt x="512218" y="159580"/>
                  </a:cubicBezTo>
                  <a:cubicBezTo>
                    <a:pt x="354654" y="189190"/>
                    <a:pt x="43826" y="401589"/>
                    <a:pt x="5666" y="394962"/>
                  </a:cubicBezTo>
                  <a:close/>
                </a:path>
              </a:pathLst>
            </a:custGeom>
            <a:solidFill>
              <a:srgbClr val="6F8F3F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1608673" y="3440460"/>
              <a:ext cx="1524715" cy="1490601"/>
            </a:xfrm>
            <a:custGeom>
              <a:avLst/>
              <a:gdLst>
                <a:gd name="connsiteX0" fmla="*/ 34501 w 976362"/>
                <a:gd name="connsiteY0" fmla="*/ 192 h 1303311"/>
                <a:gd name="connsiteX1" fmla="*/ 4021 w 976362"/>
                <a:gd name="connsiteY1" fmla="*/ 167832 h 1303311"/>
                <a:gd name="connsiteX2" fmla="*/ 106891 w 976362"/>
                <a:gd name="connsiteY2" fmla="*/ 457392 h 1303311"/>
                <a:gd name="connsiteX3" fmla="*/ 484081 w 976362"/>
                <a:gd name="connsiteY3" fmla="*/ 891732 h 1303311"/>
                <a:gd name="connsiteX4" fmla="*/ 975571 w 976362"/>
                <a:gd name="connsiteY4" fmla="*/ 1303212 h 1303311"/>
                <a:gd name="connsiteX5" fmla="*/ 586951 w 976362"/>
                <a:gd name="connsiteY5" fmla="*/ 926022 h 1303311"/>
                <a:gd name="connsiteX6" fmla="*/ 133561 w 976362"/>
                <a:gd name="connsiteY6" fmla="*/ 457392 h 1303311"/>
                <a:gd name="connsiteX7" fmla="*/ 160231 w 976362"/>
                <a:gd name="connsiteY7" fmla="*/ 198312 h 1303311"/>
                <a:gd name="connsiteX8" fmla="*/ 34501 w 976362"/>
                <a:gd name="connsiteY8" fmla="*/ 192 h 1303311"/>
                <a:gd name="connsiteX0" fmla="*/ 34501 w 976352"/>
                <a:gd name="connsiteY0" fmla="*/ 192 h 1303315"/>
                <a:gd name="connsiteX1" fmla="*/ 4021 w 976352"/>
                <a:gd name="connsiteY1" fmla="*/ 167832 h 1303315"/>
                <a:gd name="connsiteX2" fmla="*/ 106891 w 976352"/>
                <a:gd name="connsiteY2" fmla="*/ 457392 h 1303315"/>
                <a:gd name="connsiteX3" fmla="*/ 484081 w 976352"/>
                <a:gd name="connsiteY3" fmla="*/ 891732 h 1303315"/>
                <a:gd name="connsiteX4" fmla="*/ 975571 w 976352"/>
                <a:gd name="connsiteY4" fmla="*/ 1303212 h 1303315"/>
                <a:gd name="connsiteX5" fmla="*/ 586951 w 976352"/>
                <a:gd name="connsiteY5" fmla="*/ 926022 h 1303315"/>
                <a:gd name="connsiteX6" fmla="*/ 156421 w 976352"/>
                <a:gd name="connsiteY6" fmla="*/ 400242 h 1303315"/>
                <a:gd name="connsiteX7" fmla="*/ 160231 w 976352"/>
                <a:gd name="connsiteY7" fmla="*/ 198312 h 1303315"/>
                <a:gd name="connsiteX8" fmla="*/ 34501 w 976352"/>
                <a:gd name="connsiteY8" fmla="*/ 192 h 1303315"/>
                <a:gd name="connsiteX0" fmla="*/ 34501 w 1014373"/>
                <a:gd name="connsiteY0" fmla="*/ 192 h 1265231"/>
                <a:gd name="connsiteX1" fmla="*/ 4021 w 1014373"/>
                <a:gd name="connsiteY1" fmla="*/ 167832 h 1265231"/>
                <a:gd name="connsiteX2" fmla="*/ 106891 w 1014373"/>
                <a:gd name="connsiteY2" fmla="*/ 457392 h 1265231"/>
                <a:gd name="connsiteX3" fmla="*/ 484081 w 1014373"/>
                <a:gd name="connsiteY3" fmla="*/ 891732 h 1265231"/>
                <a:gd name="connsiteX4" fmla="*/ 1013671 w 1014373"/>
                <a:gd name="connsiteY4" fmla="*/ 1265112 h 1265231"/>
                <a:gd name="connsiteX5" fmla="*/ 586951 w 1014373"/>
                <a:gd name="connsiteY5" fmla="*/ 926022 h 1265231"/>
                <a:gd name="connsiteX6" fmla="*/ 156421 w 1014373"/>
                <a:gd name="connsiteY6" fmla="*/ 400242 h 1265231"/>
                <a:gd name="connsiteX7" fmla="*/ 160231 w 1014373"/>
                <a:gd name="connsiteY7" fmla="*/ 198312 h 1265231"/>
                <a:gd name="connsiteX8" fmla="*/ 34501 w 1014373"/>
                <a:gd name="connsiteY8" fmla="*/ 192 h 1265231"/>
                <a:gd name="connsiteX0" fmla="*/ 34501 w 1014365"/>
                <a:gd name="connsiteY0" fmla="*/ 192 h 1265231"/>
                <a:gd name="connsiteX1" fmla="*/ 4021 w 1014365"/>
                <a:gd name="connsiteY1" fmla="*/ 167832 h 1265231"/>
                <a:gd name="connsiteX2" fmla="*/ 106891 w 1014365"/>
                <a:gd name="connsiteY2" fmla="*/ 457392 h 1265231"/>
                <a:gd name="connsiteX3" fmla="*/ 484081 w 1014365"/>
                <a:gd name="connsiteY3" fmla="*/ 891732 h 1265231"/>
                <a:gd name="connsiteX4" fmla="*/ 1013671 w 1014365"/>
                <a:gd name="connsiteY4" fmla="*/ 1265112 h 1265231"/>
                <a:gd name="connsiteX5" fmla="*/ 586951 w 1014365"/>
                <a:gd name="connsiteY5" fmla="*/ 926022 h 1265231"/>
                <a:gd name="connsiteX6" fmla="*/ 178368 w 1014365"/>
                <a:gd name="connsiteY6" fmla="*/ 400242 h 1265231"/>
                <a:gd name="connsiteX7" fmla="*/ 160231 w 1014365"/>
                <a:gd name="connsiteY7" fmla="*/ 198312 h 1265231"/>
                <a:gd name="connsiteX8" fmla="*/ 34501 w 1014365"/>
                <a:gd name="connsiteY8" fmla="*/ 192 h 1265231"/>
                <a:gd name="connsiteX0" fmla="*/ 34501 w 1014375"/>
                <a:gd name="connsiteY0" fmla="*/ 192 h 1265230"/>
                <a:gd name="connsiteX1" fmla="*/ 4021 w 1014375"/>
                <a:gd name="connsiteY1" fmla="*/ 167832 h 1265230"/>
                <a:gd name="connsiteX2" fmla="*/ 106891 w 1014375"/>
                <a:gd name="connsiteY2" fmla="*/ 457392 h 1265230"/>
                <a:gd name="connsiteX3" fmla="*/ 484081 w 1014375"/>
                <a:gd name="connsiteY3" fmla="*/ 891732 h 1265230"/>
                <a:gd name="connsiteX4" fmla="*/ 1013671 w 1014375"/>
                <a:gd name="connsiteY4" fmla="*/ 1265112 h 1265230"/>
                <a:gd name="connsiteX5" fmla="*/ 586951 w 1014375"/>
                <a:gd name="connsiteY5" fmla="*/ 926022 h 1265230"/>
                <a:gd name="connsiteX6" fmla="*/ 150150 w 1014375"/>
                <a:gd name="connsiteY6" fmla="*/ 410169 h 1265230"/>
                <a:gd name="connsiteX7" fmla="*/ 160231 w 1014375"/>
                <a:gd name="connsiteY7" fmla="*/ 198312 h 1265230"/>
                <a:gd name="connsiteX8" fmla="*/ 34501 w 1014375"/>
                <a:gd name="connsiteY8" fmla="*/ 192 h 1265230"/>
                <a:gd name="connsiteX0" fmla="*/ 34501 w 1014372"/>
                <a:gd name="connsiteY0" fmla="*/ 192 h 1265230"/>
                <a:gd name="connsiteX1" fmla="*/ 4021 w 1014372"/>
                <a:gd name="connsiteY1" fmla="*/ 167832 h 1265230"/>
                <a:gd name="connsiteX2" fmla="*/ 106891 w 1014372"/>
                <a:gd name="connsiteY2" fmla="*/ 457392 h 1265230"/>
                <a:gd name="connsiteX3" fmla="*/ 484081 w 1014372"/>
                <a:gd name="connsiteY3" fmla="*/ 891732 h 1265230"/>
                <a:gd name="connsiteX4" fmla="*/ 1013671 w 1014372"/>
                <a:gd name="connsiteY4" fmla="*/ 1265112 h 1265230"/>
                <a:gd name="connsiteX5" fmla="*/ 586951 w 1014372"/>
                <a:gd name="connsiteY5" fmla="*/ 926022 h 1265230"/>
                <a:gd name="connsiteX6" fmla="*/ 159556 w 1014372"/>
                <a:gd name="connsiteY6" fmla="*/ 410169 h 1265230"/>
                <a:gd name="connsiteX7" fmla="*/ 160231 w 1014372"/>
                <a:gd name="connsiteY7" fmla="*/ 198312 h 1265230"/>
                <a:gd name="connsiteX8" fmla="*/ 34501 w 1014372"/>
                <a:gd name="connsiteY8" fmla="*/ 192 h 1265230"/>
                <a:gd name="connsiteX0" fmla="*/ 34501 w 1014367"/>
                <a:gd name="connsiteY0" fmla="*/ 192 h 1265230"/>
                <a:gd name="connsiteX1" fmla="*/ 4021 w 1014367"/>
                <a:gd name="connsiteY1" fmla="*/ 167832 h 1265230"/>
                <a:gd name="connsiteX2" fmla="*/ 106891 w 1014367"/>
                <a:gd name="connsiteY2" fmla="*/ 457392 h 1265230"/>
                <a:gd name="connsiteX3" fmla="*/ 484081 w 1014367"/>
                <a:gd name="connsiteY3" fmla="*/ 891732 h 1265230"/>
                <a:gd name="connsiteX4" fmla="*/ 1013671 w 1014367"/>
                <a:gd name="connsiteY4" fmla="*/ 1265112 h 1265230"/>
                <a:gd name="connsiteX5" fmla="*/ 586951 w 1014367"/>
                <a:gd name="connsiteY5" fmla="*/ 926022 h 1265230"/>
                <a:gd name="connsiteX6" fmla="*/ 172098 w 1014367"/>
                <a:gd name="connsiteY6" fmla="*/ 410169 h 1265230"/>
                <a:gd name="connsiteX7" fmla="*/ 160231 w 1014367"/>
                <a:gd name="connsiteY7" fmla="*/ 198312 h 1265230"/>
                <a:gd name="connsiteX8" fmla="*/ 34501 w 1014367"/>
                <a:gd name="connsiteY8" fmla="*/ 192 h 1265230"/>
                <a:gd name="connsiteX0" fmla="*/ 34501 w 1014538"/>
                <a:gd name="connsiteY0" fmla="*/ 192 h 1265112"/>
                <a:gd name="connsiteX1" fmla="*/ 4021 w 1014538"/>
                <a:gd name="connsiteY1" fmla="*/ 167832 h 1265112"/>
                <a:gd name="connsiteX2" fmla="*/ 106891 w 1014538"/>
                <a:gd name="connsiteY2" fmla="*/ 457392 h 1265112"/>
                <a:gd name="connsiteX3" fmla="*/ 471540 w 1014538"/>
                <a:gd name="connsiteY3" fmla="*/ 924823 h 1265112"/>
                <a:gd name="connsiteX4" fmla="*/ 1013671 w 1014538"/>
                <a:gd name="connsiteY4" fmla="*/ 1265112 h 1265112"/>
                <a:gd name="connsiteX5" fmla="*/ 586951 w 1014538"/>
                <a:gd name="connsiteY5" fmla="*/ 926022 h 1265112"/>
                <a:gd name="connsiteX6" fmla="*/ 172098 w 1014538"/>
                <a:gd name="connsiteY6" fmla="*/ 410169 h 1265112"/>
                <a:gd name="connsiteX7" fmla="*/ 160231 w 1014538"/>
                <a:gd name="connsiteY7" fmla="*/ 198312 h 1265112"/>
                <a:gd name="connsiteX8" fmla="*/ 34501 w 1014538"/>
                <a:gd name="connsiteY8" fmla="*/ 192 h 1265112"/>
                <a:gd name="connsiteX0" fmla="*/ 34501 w 1014538"/>
                <a:gd name="connsiteY0" fmla="*/ 192 h 1265228"/>
                <a:gd name="connsiteX1" fmla="*/ 4021 w 1014538"/>
                <a:gd name="connsiteY1" fmla="*/ 167832 h 1265228"/>
                <a:gd name="connsiteX2" fmla="*/ 106891 w 1014538"/>
                <a:gd name="connsiteY2" fmla="*/ 457392 h 1265228"/>
                <a:gd name="connsiteX3" fmla="*/ 471540 w 1014538"/>
                <a:gd name="connsiteY3" fmla="*/ 957913 h 1265228"/>
                <a:gd name="connsiteX4" fmla="*/ 1013671 w 1014538"/>
                <a:gd name="connsiteY4" fmla="*/ 1265112 h 1265228"/>
                <a:gd name="connsiteX5" fmla="*/ 586951 w 1014538"/>
                <a:gd name="connsiteY5" fmla="*/ 926022 h 1265228"/>
                <a:gd name="connsiteX6" fmla="*/ 172098 w 1014538"/>
                <a:gd name="connsiteY6" fmla="*/ 410169 h 1265228"/>
                <a:gd name="connsiteX7" fmla="*/ 160231 w 1014538"/>
                <a:gd name="connsiteY7" fmla="*/ 198312 h 1265228"/>
                <a:gd name="connsiteX8" fmla="*/ 34501 w 1014538"/>
                <a:gd name="connsiteY8" fmla="*/ 192 h 1265228"/>
                <a:gd name="connsiteX0" fmla="*/ 34501 w 1014629"/>
                <a:gd name="connsiteY0" fmla="*/ 192 h 1265319"/>
                <a:gd name="connsiteX1" fmla="*/ 4021 w 1014629"/>
                <a:gd name="connsiteY1" fmla="*/ 167832 h 1265319"/>
                <a:gd name="connsiteX2" fmla="*/ 106891 w 1014629"/>
                <a:gd name="connsiteY2" fmla="*/ 457392 h 1265319"/>
                <a:gd name="connsiteX3" fmla="*/ 465270 w 1014629"/>
                <a:gd name="connsiteY3" fmla="*/ 967840 h 1265319"/>
                <a:gd name="connsiteX4" fmla="*/ 1013671 w 1014629"/>
                <a:gd name="connsiteY4" fmla="*/ 1265112 h 1265319"/>
                <a:gd name="connsiteX5" fmla="*/ 586951 w 1014629"/>
                <a:gd name="connsiteY5" fmla="*/ 926022 h 1265319"/>
                <a:gd name="connsiteX6" fmla="*/ 172098 w 1014629"/>
                <a:gd name="connsiteY6" fmla="*/ 410169 h 1265319"/>
                <a:gd name="connsiteX7" fmla="*/ 160231 w 1014629"/>
                <a:gd name="connsiteY7" fmla="*/ 198312 h 1265319"/>
                <a:gd name="connsiteX8" fmla="*/ 34501 w 1014629"/>
                <a:gd name="connsiteY8" fmla="*/ 192 h 1265319"/>
                <a:gd name="connsiteX0" fmla="*/ 34501 w 1042793"/>
                <a:gd name="connsiteY0" fmla="*/ 192 h 1276678"/>
                <a:gd name="connsiteX1" fmla="*/ 4021 w 1042793"/>
                <a:gd name="connsiteY1" fmla="*/ 167832 h 1276678"/>
                <a:gd name="connsiteX2" fmla="*/ 106891 w 1042793"/>
                <a:gd name="connsiteY2" fmla="*/ 457392 h 1276678"/>
                <a:gd name="connsiteX3" fmla="*/ 465270 w 1042793"/>
                <a:gd name="connsiteY3" fmla="*/ 967840 h 1276678"/>
                <a:gd name="connsiteX4" fmla="*/ 1013671 w 1042793"/>
                <a:gd name="connsiteY4" fmla="*/ 1265112 h 1276678"/>
                <a:gd name="connsiteX5" fmla="*/ 927366 w 1042793"/>
                <a:gd name="connsiteY5" fmla="*/ 1187929 h 1276678"/>
                <a:gd name="connsiteX6" fmla="*/ 586951 w 1042793"/>
                <a:gd name="connsiteY6" fmla="*/ 926022 h 1276678"/>
                <a:gd name="connsiteX7" fmla="*/ 172098 w 1042793"/>
                <a:gd name="connsiteY7" fmla="*/ 410169 h 1276678"/>
                <a:gd name="connsiteX8" fmla="*/ 160231 w 1042793"/>
                <a:gd name="connsiteY8" fmla="*/ 198312 h 1276678"/>
                <a:gd name="connsiteX9" fmla="*/ 34501 w 1042793"/>
                <a:gd name="connsiteY9" fmla="*/ 192 h 1276678"/>
                <a:gd name="connsiteX0" fmla="*/ 34501 w 1084340"/>
                <a:gd name="connsiteY0" fmla="*/ 192 h 1268036"/>
                <a:gd name="connsiteX1" fmla="*/ 4021 w 1084340"/>
                <a:gd name="connsiteY1" fmla="*/ 167832 h 1268036"/>
                <a:gd name="connsiteX2" fmla="*/ 106891 w 1084340"/>
                <a:gd name="connsiteY2" fmla="*/ 457392 h 1268036"/>
                <a:gd name="connsiteX3" fmla="*/ 465270 w 1084340"/>
                <a:gd name="connsiteY3" fmla="*/ 967840 h 1268036"/>
                <a:gd name="connsiteX4" fmla="*/ 1013671 w 1084340"/>
                <a:gd name="connsiteY4" fmla="*/ 1265112 h 1268036"/>
                <a:gd name="connsiteX5" fmla="*/ 1030833 w 1084340"/>
                <a:gd name="connsiteY5" fmla="*/ 1108512 h 1268036"/>
                <a:gd name="connsiteX6" fmla="*/ 586951 w 1084340"/>
                <a:gd name="connsiteY6" fmla="*/ 926022 h 1268036"/>
                <a:gd name="connsiteX7" fmla="*/ 172098 w 1084340"/>
                <a:gd name="connsiteY7" fmla="*/ 410169 h 1268036"/>
                <a:gd name="connsiteX8" fmla="*/ 160231 w 1084340"/>
                <a:gd name="connsiteY8" fmla="*/ 198312 h 1268036"/>
                <a:gd name="connsiteX9" fmla="*/ 34501 w 1084340"/>
                <a:gd name="connsiteY9" fmla="*/ 192 h 1268036"/>
                <a:gd name="connsiteX0" fmla="*/ 34501 w 1072326"/>
                <a:gd name="connsiteY0" fmla="*/ 192 h 1267747"/>
                <a:gd name="connsiteX1" fmla="*/ 4021 w 1072326"/>
                <a:gd name="connsiteY1" fmla="*/ 167832 h 1267747"/>
                <a:gd name="connsiteX2" fmla="*/ 106891 w 1072326"/>
                <a:gd name="connsiteY2" fmla="*/ 457392 h 1267747"/>
                <a:gd name="connsiteX3" fmla="*/ 465270 w 1072326"/>
                <a:gd name="connsiteY3" fmla="*/ 967840 h 1267747"/>
                <a:gd name="connsiteX4" fmla="*/ 1013671 w 1072326"/>
                <a:gd name="connsiteY4" fmla="*/ 1265112 h 1267747"/>
                <a:gd name="connsiteX5" fmla="*/ 1030833 w 1072326"/>
                <a:gd name="connsiteY5" fmla="*/ 1108512 h 1267747"/>
                <a:gd name="connsiteX6" fmla="*/ 783140 w 1072326"/>
                <a:gd name="connsiteY6" fmla="*/ 1022475 h 1267747"/>
                <a:gd name="connsiteX7" fmla="*/ 586951 w 1072326"/>
                <a:gd name="connsiteY7" fmla="*/ 926022 h 1267747"/>
                <a:gd name="connsiteX8" fmla="*/ 172098 w 1072326"/>
                <a:gd name="connsiteY8" fmla="*/ 410169 h 1267747"/>
                <a:gd name="connsiteX9" fmla="*/ 160231 w 1072326"/>
                <a:gd name="connsiteY9" fmla="*/ 198312 h 1267747"/>
                <a:gd name="connsiteX10" fmla="*/ 34501 w 1072326"/>
                <a:gd name="connsiteY10" fmla="*/ 192 h 1267747"/>
                <a:gd name="connsiteX0" fmla="*/ 34501 w 1072326"/>
                <a:gd name="connsiteY0" fmla="*/ 192 h 1267747"/>
                <a:gd name="connsiteX1" fmla="*/ 4021 w 1072326"/>
                <a:gd name="connsiteY1" fmla="*/ 167832 h 1267747"/>
                <a:gd name="connsiteX2" fmla="*/ 106891 w 1072326"/>
                <a:gd name="connsiteY2" fmla="*/ 457392 h 1267747"/>
                <a:gd name="connsiteX3" fmla="*/ 465270 w 1072326"/>
                <a:gd name="connsiteY3" fmla="*/ 967840 h 1267747"/>
                <a:gd name="connsiteX4" fmla="*/ 1013671 w 1072326"/>
                <a:gd name="connsiteY4" fmla="*/ 1265112 h 1267747"/>
                <a:gd name="connsiteX5" fmla="*/ 1030833 w 1072326"/>
                <a:gd name="connsiteY5" fmla="*/ 1108512 h 1267747"/>
                <a:gd name="connsiteX6" fmla="*/ 780004 w 1072326"/>
                <a:gd name="connsiteY6" fmla="*/ 1062184 h 1267747"/>
                <a:gd name="connsiteX7" fmla="*/ 586951 w 1072326"/>
                <a:gd name="connsiteY7" fmla="*/ 926022 h 1267747"/>
                <a:gd name="connsiteX8" fmla="*/ 172098 w 1072326"/>
                <a:gd name="connsiteY8" fmla="*/ 410169 h 1267747"/>
                <a:gd name="connsiteX9" fmla="*/ 160231 w 1072326"/>
                <a:gd name="connsiteY9" fmla="*/ 198312 h 1267747"/>
                <a:gd name="connsiteX10" fmla="*/ 34501 w 1072326"/>
                <a:gd name="connsiteY10" fmla="*/ 192 h 1267747"/>
                <a:gd name="connsiteX0" fmla="*/ 34501 w 1072326"/>
                <a:gd name="connsiteY0" fmla="*/ 192 h 1267747"/>
                <a:gd name="connsiteX1" fmla="*/ 4021 w 1072326"/>
                <a:gd name="connsiteY1" fmla="*/ 167832 h 1267747"/>
                <a:gd name="connsiteX2" fmla="*/ 106891 w 1072326"/>
                <a:gd name="connsiteY2" fmla="*/ 457392 h 1267747"/>
                <a:gd name="connsiteX3" fmla="*/ 465270 w 1072326"/>
                <a:gd name="connsiteY3" fmla="*/ 967840 h 1267747"/>
                <a:gd name="connsiteX4" fmla="*/ 1013671 w 1072326"/>
                <a:gd name="connsiteY4" fmla="*/ 1265112 h 1267747"/>
                <a:gd name="connsiteX5" fmla="*/ 1030833 w 1072326"/>
                <a:gd name="connsiteY5" fmla="*/ 1108512 h 1267747"/>
                <a:gd name="connsiteX6" fmla="*/ 776869 w 1072326"/>
                <a:gd name="connsiteY6" fmla="*/ 1072111 h 1267747"/>
                <a:gd name="connsiteX7" fmla="*/ 586951 w 1072326"/>
                <a:gd name="connsiteY7" fmla="*/ 926022 h 1267747"/>
                <a:gd name="connsiteX8" fmla="*/ 172098 w 1072326"/>
                <a:gd name="connsiteY8" fmla="*/ 410169 h 1267747"/>
                <a:gd name="connsiteX9" fmla="*/ 160231 w 1072326"/>
                <a:gd name="connsiteY9" fmla="*/ 198312 h 1267747"/>
                <a:gd name="connsiteX10" fmla="*/ 34501 w 1072326"/>
                <a:gd name="connsiteY10" fmla="*/ 192 h 1267747"/>
                <a:gd name="connsiteX0" fmla="*/ 34501 w 1072326"/>
                <a:gd name="connsiteY0" fmla="*/ 192 h 1267747"/>
                <a:gd name="connsiteX1" fmla="*/ 4021 w 1072326"/>
                <a:gd name="connsiteY1" fmla="*/ 167832 h 1267747"/>
                <a:gd name="connsiteX2" fmla="*/ 106891 w 1072326"/>
                <a:gd name="connsiteY2" fmla="*/ 457392 h 1267747"/>
                <a:gd name="connsiteX3" fmla="*/ 465270 w 1072326"/>
                <a:gd name="connsiteY3" fmla="*/ 967840 h 1267747"/>
                <a:gd name="connsiteX4" fmla="*/ 1013671 w 1072326"/>
                <a:gd name="connsiteY4" fmla="*/ 1265112 h 1267747"/>
                <a:gd name="connsiteX5" fmla="*/ 1030833 w 1072326"/>
                <a:gd name="connsiteY5" fmla="*/ 1108512 h 1267747"/>
                <a:gd name="connsiteX6" fmla="*/ 758057 w 1072326"/>
                <a:gd name="connsiteY6" fmla="*/ 1078729 h 1267747"/>
                <a:gd name="connsiteX7" fmla="*/ 586951 w 1072326"/>
                <a:gd name="connsiteY7" fmla="*/ 926022 h 1267747"/>
                <a:gd name="connsiteX8" fmla="*/ 172098 w 1072326"/>
                <a:gd name="connsiteY8" fmla="*/ 410169 h 1267747"/>
                <a:gd name="connsiteX9" fmla="*/ 160231 w 1072326"/>
                <a:gd name="connsiteY9" fmla="*/ 198312 h 1267747"/>
                <a:gd name="connsiteX10" fmla="*/ 34501 w 1072326"/>
                <a:gd name="connsiteY10" fmla="*/ 192 h 1267747"/>
                <a:gd name="connsiteX0" fmla="*/ 34501 w 1088519"/>
                <a:gd name="connsiteY0" fmla="*/ 192 h 1266262"/>
                <a:gd name="connsiteX1" fmla="*/ 4021 w 1088519"/>
                <a:gd name="connsiteY1" fmla="*/ 167832 h 1266262"/>
                <a:gd name="connsiteX2" fmla="*/ 106891 w 1088519"/>
                <a:gd name="connsiteY2" fmla="*/ 457392 h 1266262"/>
                <a:gd name="connsiteX3" fmla="*/ 465270 w 1088519"/>
                <a:gd name="connsiteY3" fmla="*/ 967840 h 1266262"/>
                <a:gd name="connsiteX4" fmla="*/ 1013671 w 1088519"/>
                <a:gd name="connsiteY4" fmla="*/ 1265112 h 1266262"/>
                <a:gd name="connsiteX5" fmla="*/ 1059051 w 1088519"/>
                <a:gd name="connsiteY5" fmla="*/ 1068804 h 1266262"/>
                <a:gd name="connsiteX6" fmla="*/ 758057 w 1088519"/>
                <a:gd name="connsiteY6" fmla="*/ 1078729 h 1266262"/>
                <a:gd name="connsiteX7" fmla="*/ 586951 w 1088519"/>
                <a:gd name="connsiteY7" fmla="*/ 926022 h 1266262"/>
                <a:gd name="connsiteX8" fmla="*/ 172098 w 1088519"/>
                <a:gd name="connsiteY8" fmla="*/ 410169 h 1266262"/>
                <a:gd name="connsiteX9" fmla="*/ 160231 w 1088519"/>
                <a:gd name="connsiteY9" fmla="*/ 198312 h 1266262"/>
                <a:gd name="connsiteX10" fmla="*/ 34501 w 1088519"/>
                <a:gd name="connsiteY10" fmla="*/ 192 h 1266262"/>
                <a:gd name="connsiteX0" fmla="*/ 34501 w 1079884"/>
                <a:gd name="connsiteY0" fmla="*/ 192 h 1312359"/>
                <a:gd name="connsiteX1" fmla="*/ 4021 w 1079884"/>
                <a:gd name="connsiteY1" fmla="*/ 167832 h 1312359"/>
                <a:gd name="connsiteX2" fmla="*/ 106891 w 1079884"/>
                <a:gd name="connsiteY2" fmla="*/ 457392 h 1312359"/>
                <a:gd name="connsiteX3" fmla="*/ 465270 w 1079884"/>
                <a:gd name="connsiteY3" fmla="*/ 967840 h 1312359"/>
                <a:gd name="connsiteX4" fmla="*/ 988588 w 1079884"/>
                <a:gd name="connsiteY4" fmla="*/ 1311439 h 1312359"/>
                <a:gd name="connsiteX5" fmla="*/ 1059051 w 1079884"/>
                <a:gd name="connsiteY5" fmla="*/ 1068804 h 1312359"/>
                <a:gd name="connsiteX6" fmla="*/ 758057 w 1079884"/>
                <a:gd name="connsiteY6" fmla="*/ 1078729 h 1312359"/>
                <a:gd name="connsiteX7" fmla="*/ 586951 w 1079884"/>
                <a:gd name="connsiteY7" fmla="*/ 926022 h 1312359"/>
                <a:gd name="connsiteX8" fmla="*/ 172098 w 1079884"/>
                <a:gd name="connsiteY8" fmla="*/ 410169 h 1312359"/>
                <a:gd name="connsiteX9" fmla="*/ 160231 w 1079884"/>
                <a:gd name="connsiteY9" fmla="*/ 198312 h 1312359"/>
                <a:gd name="connsiteX10" fmla="*/ 34501 w 1079884"/>
                <a:gd name="connsiteY10" fmla="*/ 192 h 131235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58057 w 1080764"/>
                <a:gd name="connsiteY6" fmla="*/ 1078729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73734 w 1080764"/>
                <a:gd name="connsiteY6" fmla="*/ 1078729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76869 w 1080764"/>
                <a:gd name="connsiteY6" fmla="*/ 1078729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80005 w 1080764"/>
                <a:gd name="connsiteY6" fmla="*/ 1075420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89411 w 1080764"/>
                <a:gd name="connsiteY6" fmla="*/ 1065493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1899"/>
                <a:gd name="connsiteY0" fmla="*/ 192 h 1312250"/>
                <a:gd name="connsiteX1" fmla="*/ 4021 w 1081899"/>
                <a:gd name="connsiteY1" fmla="*/ 167832 h 1312250"/>
                <a:gd name="connsiteX2" fmla="*/ 106891 w 1081899"/>
                <a:gd name="connsiteY2" fmla="*/ 457392 h 1312250"/>
                <a:gd name="connsiteX3" fmla="*/ 443323 w 1081899"/>
                <a:gd name="connsiteY3" fmla="*/ 974458 h 1312250"/>
                <a:gd name="connsiteX4" fmla="*/ 988588 w 1081899"/>
                <a:gd name="connsiteY4" fmla="*/ 1311439 h 1312250"/>
                <a:gd name="connsiteX5" fmla="*/ 1059051 w 1081899"/>
                <a:gd name="connsiteY5" fmla="*/ 1068804 h 1312250"/>
                <a:gd name="connsiteX6" fmla="*/ 1059052 w 1081899"/>
                <a:gd name="connsiteY6" fmla="*/ 1065493 h 1312250"/>
                <a:gd name="connsiteX7" fmla="*/ 789411 w 1081899"/>
                <a:gd name="connsiteY7" fmla="*/ 1065493 h 1312250"/>
                <a:gd name="connsiteX8" fmla="*/ 586951 w 1081899"/>
                <a:gd name="connsiteY8" fmla="*/ 926022 h 1312250"/>
                <a:gd name="connsiteX9" fmla="*/ 172098 w 1081899"/>
                <a:gd name="connsiteY9" fmla="*/ 410169 h 1312250"/>
                <a:gd name="connsiteX10" fmla="*/ 160231 w 1081899"/>
                <a:gd name="connsiteY10" fmla="*/ 198312 h 1312250"/>
                <a:gd name="connsiteX11" fmla="*/ 34501 w 1081899"/>
                <a:gd name="connsiteY11" fmla="*/ 192 h 1312250"/>
                <a:gd name="connsiteX0" fmla="*/ 34501 w 1123799"/>
                <a:gd name="connsiteY0" fmla="*/ 192 h 1312250"/>
                <a:gd name="connsiteX1" fmla="*/ 4021 w 1123799"/>
                <a:gd name="connsiteY1" fmla="*/ 167832 h 1312250"/>
                <a:gd name="connsiteX2" fmla="*/ 106891 w 1123799"/>
                <a:gd name="connsiteY2" fmla="*/ 457392 h 1312250"/>
                <a:gd name="connsiteX3" fmla="*/ 443323 w 1123799"/>
                <a:gd name="connsiteY3" fmla="*/ 974458 h 1312250"/>
                <a:gd name="connsiteX4" fmla="*/ 988588 w 1123799"/>
                <a:gd name="connsiteY4" fmla="*/ 1311439 h 1312250"/>
                <a:gd name="connsiteX5" fmla="*/ 1059051 w 1123799"/>
                <a:gd name="connsiteY5" fmla="*/ 1068804 h 1312250"/>
                <a:gd name="connsiteX6" fmla="*/ 1110785 w 1123799"/>
                <a:gd name="connsiteY6" fmla="*/ 1017511 h 1312250"/>
                <a:gd name="connsiteX7" fmla="*/ 789411 w 1123799"/>
                <a:gd name="connsiteY7" fmla="*/ 1065493 h 1312250"/>
                <a:gd name="connsiteX8" fmla="*/ 586951 w 1123799"/>
                <a:gd name="connsiteY8" fmla="*/ 926022 h 1312250"/>
                <a:gd name="connsiteX9" fmla="*/ 172098 w 1123799"/>
                <a:gd name="connsiteY9" fmla="*/ 410169 h 1312250"/>
                <a:gd name="connsiteX10" fmla="*/ 160231 w 1123799"/>
                <a:gd name="connsiteY10" fmla="*/ 198312 h 1312250"/>
                <a:gd name="connsiteX11" fmla="*/ 34501 w 1123799"/>
                <a:gd name="connsiteY11" fmla="*/ 192 h 1312250"/>
                <a:gd name="connsiteX0" fmla="*/ 34501 w 1141480"/>
                <a:gd name="connsiteY0" fmla="*/ 192 h 1312042"/>
                <a:gd name="connsiteX1" fmla="*/ 4021 w 1141480"/>
                <a:gd name="connsiteY1" fmla="*/ 167832 h 1312042"/>
                <a:gd name="connsiteX2" fmla="*/ 106891 w 1141480"/>
                <a:gd name="connsiteY2" fmla="*/ 457392 h 1312042"/>
                <a:gd name="connsiteX3" fmla="*/ 443323 w 1141480"/>
                <a:gd name="connsiteY3" fmla="*/ 974458 h 1312042"/>
                <a:gd name="connsiteX4" fmla="*/ 988588 w 1141480"/>
                <a:gd name="connsiteY4" fmla="*/ 1311439 h 1312042"/>
                <a:gd name="connsiteX5" fmla="*/ 1129597 w 1141480"/>
                <a:gd name="connsiteY5" fmla="*/ 1057223 h 1312042"/>
                <a:gd name="connsiteX6" fmla="*/ 1110785 w 1141480"/>
                <a:gd name="connsiteY6" fmla="*/ 1017511 h 1312042"/>
                <a:gd name="connsiteX7" fmla="*/ 789411 w 1141480"/>
                <a:gd name="connsiteY7" fmla="*/ 1065493 h 1312042"/>
                <a:gd name="connsiteX8" fmla="*/ 586951 w 1141480"/>
                <a:gd name="connsiteY8" fmla="*/ 926022 h 1312042"/>
                <a:gd name="connsiteX9" fmla="*/ 172098 w 1141480"/>
                <a:gd name="connsiteY9" fmla="*/ 410169 h 1312042"/>
                <a:gd name="connsiteX10" fmla="*/ 160231 w 1141480"/>
                <a:gd name="connsiteY10" fmla="*/ 198312 h 1312042"/>
                <a:gd name="connsiteX11" fmla="*/ 34501 w 1141480"/>
                <a:gd name="connsiteY11" fmla="*/ 192 h 1312042"/>
                <a:gd name="connsiteX0" fmla="*/ 34501 w 1183344"/>
                <a:gd name="connsiteY0" fmla="*/ 192 h 1312042"/>
                <a:gd name="connsiteX1" fmla="*/ 4021 w 1183344"/>
                <a:gd name="connsiteY1" fmla="*/ 167832 h 1312042"/>
                <a:gd name="connsiteX2" fmla="*/ 106891 w 1183344"/>
                <a:gd name="connsiteY2" fmla="*/ 457392 h 1312042"/>
                <a:gd name="connsiteX3" fmla="*/ 443323 w 1183344"/>
                <a:gd name="connsiteY3" fmla="*/ 974458 h 1312042"/>
                <a:gd name="connsiteX4" fmla="*/ 988588 w 1183344"/>
                <a:gd name="connsiteY4" fmla="*/ 1311439 h 1312042"/>
                <a:gd name="connsiteX5" fmla="*/ 1129597 w 1183344"/>
                <a:gd name="connsiteY5" fmla="*/ 1057223 h 1312042"/>
                <a:gd name="connsiteX6" fmla="*/ 1168789 w 1183344"/>
                <a:gd name="connsiteY6" fmla="*/ 946366 h 1312042"/>
                <a:gd name="connsiteX7" fmla="*/ 789411 w 1183344"/>
                <a:gd name="connsiteY7" fmla="*/ 1065493 h 1312042"/>
                <a:gd name="connsiteX8" fmla="*/ 586951 w 1183344"/>
                <a:gd name="connsiteY8" fmla="*/ 926022 h 1312042"/>
                <a:gd name="connsiteX9" fmla="*/ 172098 w 1183344"/>
                <a:gd name="connsiteY9" fmla="*/ 410169 h 1312042"/>
                <a:gd name="connsiteX10" fmla="*/ 160231 w 1183344"/>
                <a:gd name="connsiteY10" fmla="*/ 198312 h 1312042"/>
                <a:gd name="connsiteX11" fmla="*/ 34501 w 1183344"/>
                <a:gd name="connsiteY11" fmla="*/ 192 h 1312042"/>
                <a:gd name="connsiteX0" fmla="*/ 34501 w 1198549"/>
                <a:gd name="connsiteY0" fmla="*/ 192 h 1312042"/>
                <a:gd name="connsiteX1" fmla="*/ 4021 w 1198549"/>
                <a:gd name="connsiteY1" fmla="*/ 167832 h 1312042"/>
                <a:gd name="connsiteX2" fmla="*/ 106891 w 1198549"/>
                <a:gd name="connsiteY2" fmla="*/ 457392 h 1312042"/>
                <a:gd name="connsiteX3" fmla="*/ 443323 w 1198549"/>
                <a:gd name="connsiteY3" fmla="*/ 974458 h 1312042"/>
                <a:gd name="connsiteX4" fmla="*/ 988588 w 1198549"/>
                <a:gd name="connsiteY4" fmla="*/ 1311439 h 1312042"/>
                <a:gd name="connsiteX5" fmla="*/ 1129597 w 1198549"/>
                <a:gd name="connsiteY5" fmla="*/ 1057223 h 1312042"/>
                <a:gd name="connsiteX6" fmla="*/ 1186033 w 1198549"/>
                <a:gd name="connsiteY6" fmla="*/ 929821 h 1312042"/>
                <a:gd name="connsiteX7" fmla="*/ 789411 w 1198549"/>
                <a:gd name="connsiteY7" fmla="*/ 1065493 h 1312042"/>
                <a:gd name="connsiteX8" fmla="*/ 586951 w 1198549"/>
                <a:gd name="connsiteY8" fmla="*/ 926022 h 1312042"/>
                <a:gd name="connsiteX9" fmla="*/ 172098 w 1198549"/>
                <a:gd name="connsiteY9" fmla="*/ 410169 h 1312042"/>
                <a:gd name="connsiteX10" fmla="*/ 160231 w 1198549"/>
                <a:gd name="connsiteY10" fmla="*/ 198312 h 1312042"/>
                <a:gd name="connsiteX11" fmla="*/ 34501 w 1198549"/>
                <a:gd name="connsiteY11" fmla="*/ 192 h 1312042"/>
                <a:gd name="connsiteX0" fmla="*/ 34501 w 1197557"/>
                <a:gd name="connsiteY0" fmla="*/ 192 h 1312042"/>
                <a:gd name="connsiteX1" fmla="*/ 4021 w 1197557"/>
                <a:gd name="connsiteY1" fmla="*/ 167832 h 1312042"/>
                <a:gd name="connsiteX2" fmla="*/ 106891 w 1197557"/>
                <a:gd name="connsiteY2" fmla="*/ 457392 h 1312042"/>
                <a:gd name="connsiteX3" fmla="*/ 443323 w 1197557"/>
                <a:gd name="connsiteY3" fmla="*/ 974458 h 1312042"/>
                <a:gd name="connsiteX4" fmla="*/ 988588 w 1197557"/>
                <a:gd name="connsiteY4" fmla="*/ 1311439 h 1312042"/>
                <a:gd name="connsiteX5" fmla="*/ 1129597 w 1197557"/>
                <a:gd name="connsiteY5" fmla="*/ 1057223 h 1312042"/>
                <a:gd name="connsiteX6" fmla="*/ 1186033 w 1197557"/>
                <a:gd name="connsiteY6" fmla="*/ 929821 h 1312042"/>
                <a:gd name="connsiteX7" fmla="*/ 897579 w 1197557"/>
                <a:gd name="connsiteY7" fmla="*/ 1075420 h 1312042"/>
                <a:gd name="connsiteX8" fmla="*/ 789411 w 1197557"/>
                <a:gd name="connsiteY8" fmla="*/ 1065493 h 1312042"/>
                <a:gd name="connsiteX9" fmla="*/ 586951 w 1197557"/>
                <a:gd name="connsiteY9" fmla="*/ 926022 h 1312042"/>
                <a:gd name="connsiteX10" fmla="*/ 172098 w 1197557"/>
                <a:gd name="connsiteY10" fmla="*/ 410169 h 1312042"/>
                <a:gd name="connsiteX11" fmla="*/ 160231 w 1197557"/>
                <a:gd name="connsiteY11" fmla="*/ 198312 h 1312042"/>
                <a:gd name="connsiteX12" fmla="*/ 34501 w 1197557"/>
                <a:gd name="connsiteY12" fmla="*/ 192 h 1312042"/>
                <a:gd name="connsiteX0" fmla="*/ 34501 w 1197557"/>
                <a:gd name="connsiteY0" fmla="*/ 192 h 1312042"/>
                <a:gd name="connsiteX1" fmla="*/ 4021 w 1197557"/>
                <a:gd name="connsiteY1" fmla="*/ 167832 h 1312042"/>
                <a:gd name="connsiteX2" fmla="*/ 106891 w 1197557"/>
                <a:gd name="connsiteY2" fmla="*/ 457392 h 1312042"/>
                <a:gd name="connsiteX3" fmla="*/ 443323 w 1197557"/>
                <a:gd name="connsiteY3" fmla="*/ 974458 h 1312042"/>
                <a:gd name="connsiteX4" fmla="*/ 988588 w 1197557"/>
                <a:gd name="connsiteY4" fmla="*/ 1311439 h 1312042"/>
                <a:gd name="connsiteX5" fmla="*/ 1129597 w 1197557"/>
                <a:gd name="connsiteY5" fmla="*/ 1057223 h 1312042"/>
                <a:gd name="connsiteX6" fmla="*/ 1186033 w 1197557"/>
                <a:gd name="connsiteY6" fmla="*/ 929821 h 1312042"/>
                <a:gd name="connsiteX7" fmla="*/ 897579 w 1197557"/>
                <a:gd name="connsiteY7" fmla="*/ 1075420 h 1312042"/>
                <a:gd name="connsiteX8" fmla="*/ 789411 w 1197557"/>
                <a:gd name="connsiteY8" fmla="*/ 1065493 h 1312042"/>
                <a:gd name="connsiteX9" fmla="*/ 586951 w 1197557"/>
                <a:gd name="connsiteY9" fmla="*/ 926022 h 1312042"/>
                <a:gd name="connsiteX10" fmla="*/ 172098 w 1197557"/>
                <a:gd name="connsiteY10" fmla="*/ 410169 h 1312042"/>
                <a:gd name="connsiteX11" fmla="*/ 160231 w 1197557"/>
                <a:gd name="connsiteY11" fmla="*/ 198312 h 1312042"/>
                <a:gd name="connsiteX12" fmla="*/ 34501 w 1197557"/>
                <a:gd name="connsiteY12" fmla="*/ 192 h 1312042"/>
                <a:gd name="connsiteX0" fmla="*/ 34501 w 1188971"/>
                <a:gd name="connsiteY0" fmla="*/ 192 h 1312042"/>
                <a:gd name="connsiteX1" fmla="*/ 4021 w 1188971"/>
                <a:gd name="connsiteY1" fmla="*/ 167832 h 1312042"/>
                <a:gd name="connsiteX2" fmla="*/ 106891 w 1188971"/>
                <a:gd name="connsiteY2" fmla="*/ 457392 h 1312042"/>
                <a:gd name="connsiteX3" fmla="*/ 443323 w 1188971"/>
                <a:gd name="connsiteY3" fmla="*/ 974458 h 1312042"/>
                <a:gd name="connsiteX4" fmla="*/ 988588 w 1188971"/>
                <a:gd name="connsiteY4" fmla="*/ 1311439 h 1312042"/>
                <a:gd name="connsiteX5" fmla="*/ 1129597 w 1188971"/>
                <a:gd name="connsiteY5" fmla="*/ 1057223 h 1312042"/>
                <a:gd name="connsiteX6" fmla="*/ 1186033 w 1188971"/>
                <a:gd name="connsiteY6" fmla="*/ 929821 h 1312042"/>
                <a:gd name="connsiteX7" fmla="*/ 1026129 w 1188971"/>
                <a:gd name="connsiteY7" fmla="*/ 1012548 h 1312042"/>
                <a:gd name="connsiteX8" fmla="*/ 897579 w 1188971"/>
                <a:gd name="connsiteY8" fmla="*/ 1075420 h 1312042"/>
                <a:gd name="connsiteX9" fmla="*/ 789411 w 1188971"/>
                <a:gd name="connsiteY9" fmla="*/ 1065493 h 1312042"/>
                <a:gd name="connsiteX10" fmla="*/ 586951 w 1188971"/>
                <a:gd name="connsiteY10" fmla="*/ 926022 h 1312042"/>
                <a:gd name="connsiteX11" fmla="*/ 172098 w 1188971"/>
                <a:gd name="connsiteY11" fmla="*/ 410169 h 1312042"/>
                <a:gd name="connsiteX12" fmla="*/ 160231 w 1188971"/>
                <a:gd name="connsiteY12" fmla="*/ 198312 h 1312042"/>
                <a:gd name="connsiteX13" fmla="*/ 34501 w 1188971"/>
                <a:gd name="connsiteY13" fmla="*/ 192 h 1312042"/>
                <a:gd name="connsiteX0" fmla="*/ 34501 w 1188971"/>
                <a:gd name="connsiteY0" fmla="*/ 192 h 1312042"/>
                <a:gd name="connsiteX1" fmla="*/ 4021 w 1188971"/>
                <a:gd name="connsiteY1" fmla="*/ 167832 h 1312042"/>
                <a:gd name="connsiteX2" fmla="*/ 106891 w 1188971"/>
                <a:gd name="connsiteY2" fmla="*/ 457392 h 1312042"/>
                <a:gd name="connsiteX3" fmla="*/ 443323 w 1188971"/>
                <a:gd name="connsiteY3" fmla="*/ 974458 h 1312042"/>
                <a:gd name="connsiteX4" fmla="*/ 988588 w 1188971"/>
                <a:gd name="connsiteY4" fmla="*/ 1311439 h 1312042"/>
                <a:gd name="connsiteX5" fmla="*/ 1129597 w 1188971"/>
                <a:gd name="connsiteY5" fmla="*/ 1057223 h 1312042"/>
                <a:gd name="connsiteX6" fmla="*/ 1186033 w 1188971"/>
                <a:gd name="connsiteY6" fmla="*/ 929821 h 1312042"/>
                <a:gd name="connsiteX7" fmla="*/ 1026129 w 1188971"/>
                <a:gd name="connsiteY7" fmla="*/ 1012548 h 1312042"/>
                <a:gd name="connsiteX8" fmla="*/ 914824 w 1188971"/>
                <a:gd name="connsiteY8" fmla="*/ 1087002 h 1312042"/>
                <a:gd name="connsiteX9" fmla="*/ 789411 w 1188971"/>
                <a:gd name="connsiteY9" fmla="*/ 1065493 h 1312042"/>
                <a:gd name="connsiteX10" fmla="*/ 586951 w 1188971"/>
                <a:gd name="connsiteY10" fmla="*/ 926022 h 1312042"/>
                <a:gd name="connsiteX11" fmla="*/ 172098 w 1188971"/>
                <a:gd name="connsiteY11" fmla="*/ 410169 h 1312042"/>
                <a:gd name="connsiteX12" fmla="*/ 160231 w 1188971"/>
                <a:gd name="connsiteY12" fmla="*/ 198312 h 1312042"/>
                <a:gd name="connsiteX13" fmla="*/ 34501 w 1188971"/>
                <a:gd name="connsiteY13" fmla="*/ 192 h 1312042"/>
                <a:gd name="connsiteX0" fmla="*/ 34501 w 1188971"/>
                <a:gd name="connsiteY0" fmla="*/ 192 h 1312042"/>
                <a:gd name="connsiteX1" fmla="*/ 4021 w 1188971"/>
                <a:gd name="connsiteY1" fmla="*/ 167832 h 1312042"/>
                <a:gd name="connsiteX2" fmla="*/ 106891 w 1188971"/>
                <a:gd name="connsiteY2" fmla="*/ 457392 h 1312042"/>
                <a:gd name="connsiteX3" fmla="*/ 443323 w 1188971"/>
                <a:gd name="connsiteY3" fmla="*/ 974458 h 1312042"/>
                <a:gd name="connsiteX4" fmla="*/ 988588 w 1188971"/>
                <a:gd name="connsiteY4" fmla="*/ 1311439 h 1312042"/>
                <a:gd name="connsiteX5" fmla="*/ 1129597 w 1188971"/>
                <a:gd name="connsiteY5" fmla="*/ 1057223 h 1312042"/>
                <a:gd name="connsiteX6" fmla="*/ 1186033 w 1188971"/>
                <a:gd name="connsiteY6" fmla="*/ 929821 h 1312042"/>
                <a:gd name="connsiteX7" fmla="*/ 1026129 w 1188971"/>
                <a:gd name="connsiteY7" fmla="*/ 1012548 h 1312042"/>
                <a:gd name="connsiteX8" fmla="*/ 914824 w 1188971"/>
                <a:gd name="connsiteY8" fmla="*/ 1078729 h 1312042"/>
                <a:gd name="connsiteX9" fmla="*/ 789411 w 1188971"/>
                <a:gd name="connsiteY9" fmla="*/ 1065493 h 1312042"/>
                <a:gd name="connsiteX10" fmla="*/ 586951 w 1188971"/>
                <a:gd name="connsiteY10" fmla="*/ 926022 h 1312042"/>
                <a:gd name="connsiteX11" fmla="*/ 172098 w 1188971"/>
                <a:gd name="connsiteY11" fmla="*/ 410169 h 1312042"/>
                <a:gd name="connsiteX12" fmla="*/ 160231 w 1188971"/>
                <a:gd name="connsiteY12" fmla="*/ 198312 h 1312042"/>
                <a:gd name="connsiteX13" fmla="*/ 34501 w 1188971"/>
                <a:gd name="connsiteY13" fmla="*/ 192 h 1312042"/>
                <a:gd name="connsiteX0" fmla="*/ 34501 w 1188971"/>
                <a:gd name="connsiteY0" fmla="*/ 192 h 1312381"/>
                <a:gd name="connsiteX1" fmla="*/ 4021 w 1188971"/>
                <a:gd name="connsiteY1" fmla="*/ 167832 h 1312381"/>
                <a:gd name="connsiteX2" fmla="*/ 106891 w 1188971"/>
                <a:gd name="connsiteY2" fmla="*/ 457392 h 1312381"/>
                <a:gd name="connsiteX3" fmla="*/ 468406 w 1188971"/>
                <a:gd name="connsiteY3" fmla="*/ 952398 h 1312381"/>
                <a:gd name="connsiteX4" fmla="*/ 988588 w 1188971"/>
                <a:gd name="connsiteY4" fmla="*/ 1311439 h 1312381"/>
                <a:gd name="connsiteX5" fmla="*/ 1129597 w 1188971"/>
                <a:gd name="connsiteY5" fmla="*/ 1057223 h 1312381"/>
                <a:gd name="connsiteX6" fmla="*/ 1186033 w 1188971"/>
                <a:gd name="connsiteY6" fmla="*/ 929821 h 1312381"/>
                <a:gd name="connsiteX7" fmla="*/ 1026129 w 1188971"/>
                <a:gd name="connsiteY7" fmla="*/ 1012548 h 1312381"/>
                <a:gd name="connsiteX8" fmla="*/ 914824 w 1188971"/>
                <a:gd name="connsiteY8" fmla="*/ 1078729 h 1312381"/>
                <a:gd name="connsiteX9" fmla="*/ 789411 w 1188971"/>
                <a:gd name="connsiteY9" fmla="*/ 1065493 h 1312381"/>
                <a:gd name="connsiteX10" fmla="*/ 586951 w 1188971"/>
                <a:gd name="connsiteY10" fmla="*/ 926022 h 1312381"/>
                <a:gd name="connsiteX11" fmla="*/ 172098 w 1188971"/>
                <a:gd name="connsiteY11" fmla="*/ 410169 h 1312381"/>
                <a:gd name="connsiteX12" fmla="*/ 160231 w 1188971"/>
                <a:gd name="connsiteY12" fmla="*/ 198312 h 1312381"/>
                <a:gd name="connsiteX13" fmla="*/ 34501 w 1188971"/>
                <a:gd name="connsiteY13" fmla="*/ 192 h 1312381"/>
                <a:gd name="connsiteX0" fmla="*/ 34501 w 1188971"/>
                <a:gd name="connsiteY0" fmla="*/ 192 h 1294806"/>
                <a:gd name="connsiteX1" fmla="*/ 4021 w 1188971"/>
                <a:gd name="connsiteY1" fmla="*/ 167832 h 1294806"/>
                <a:gd name="connsiteX2" fmla="*/ 106891 w 1188971"/>
                <a:gd name="connsiteY2" fmla="*/ 457392 h 1294806"/>
                <a:gd name="connsiteX3" fmla="*/ 468406 w 1188971"/>
                <a:gd name="connsiteY3" fmla="*/ 952398 h 1294806"/>
                <a:gd name="connsiteX4" fmla="*/ 992768 w 1188971"/>
                <a:gd name="connsiteY4" fmla="*/ 1293790 h 1294806"/>
                <a:gd name="connsiteX5" fmla="*/ 1129597 w 1188971"/>
                <a:gd name="connsiteY5" fmla="*/ 1057223 h 1294806"/>
                <a:gd name="connsiteX6" fmla="*/ 1186033 w 1188971"/>
                <a:gd name="connsiteY6" fmla="*/ 929821 h 1294806"/>
                <a:gd name="connsiteX7" fmla="*/ 1026129 w 1188971"/>
                <a:gd name="connsiteY7" fmla="*/ 1012548 h 1294806"/>
                <a:gd name="connsiteX8" fmla="*/ 914824 w 1188971"/>
                <a:gd name="connsiteY8" fmla="*/ 1078729 h 1294806"/>
                <a:gd name="connsiteX9" fmla="*/ 789411 w 1188971"/>
                <a:gd name="connsiteY9" fmla="*/ 1065493 h 1294806"/>
                <a:gd name="connsiteX10" fmla="*/ 586951 w 1188971"/>
                <a:gd name="connsiteY10" fmla="*/ 926022 h 1294806"/>
                <a:gd name="connsiteX11" fmla="*/ 172098 w 1188971"/>
                <a:gd name="connsiteY11" fmla="*/ 410169 h 1294806"/>
                <a:gd name="connsiteX12" fmla="*/ 160231 w 1188971"/>
                <a:gd name="connsiteY12" fmla="*/ 198312 h 1294806"/>
                <a:gd name="connsiteX13" fmla="*/ 34501 w 1188971"/>
                <a:gd name="connsiteY13" fmla="*/ 192 h 1294806"/>
                <a:gd name="connsiteX0" fmla="*/ 34501 w 1188971"/>
                <a:gd name="connsiteY0" fmla="*/ 192 h 1294806"/>
                <a:gd name="connsiteX1" fmla="*/ 4021 w 1188971"/>
                <a:gd name="connsiteY1" fmla="*/ 167832 h 1294806"/>
                <a:gd name="connsiteX2" fmla="*/ 106891 w 1188971"/>
                <a:gd name="connsiteY2" fmla="*/ 457392 h 1294806"/>
                <a:gd name="connsiteX3" fmla="*/ 468406 w 1188971"/>
                <a:gd name="connsiteY3" fmla="*/ 952398 h 1294806"/>
                <a:gd name="connsiteX4" fmla="*/ 992768 w 1188971"/>
                <a:gd name="connsiteY4" fmla="*/ 1293790 h 1294806"/>
                <a:gd name="connsiteX5" fmla="*/ 1129597 w 1188971"/>
                <a:gd name="connsiteY5" fmla="*/ 1057223 h 1294806"/>
                <a:gd name="connsiteX6" fmla="*/ 1186033 w 1188971"/>
                <a:gd name="connsiteY6" fmla="*/ 929821 h 1294806"/>
                <a:gd name="connsiteX7" fmla="*/ 1026129 w 1188971"/>
                <a:gd name="connsiteY7" fmla="*/ 1012548 h 1294806"/>
                <a:gd name="connsiteX8" fmla="*/ 919004 w 1188971"/>
                <a:gd name="connsiteY8" fmla="*/ 1074317 h 1294806"/>
                <a:gd name="connsiteX9" fmla="*/ 789411 w 1188971"/>
                <a:gd name="connsiteY9" fmla="*/ 1065493 h 1294806"/>
                <a:gd name="connsiteX10" fmla="*/ 586951 w 1188971"/>
                <a:gd name="connsiteY10" fmla="*/ 926022 h 1294806"/>
                <a:gd name="connsiteX11" fmla="*/ 172098 w 1188971"/>
                <a:gd name="connsiteY11" fmla="*/ 410169 h 1294806"/>
                <a:gd name="connsiteX12" fmla="*/ 160231 w 1188971"/>
                <a:gd name="connsiteY12" fmla="*/ 198312 h 1294806"/>
                <a:gd name="connsiteX13" fmla="*/ 34501 w 1188971"/>
                <a:gd name="connsiteY13" fmla="*/ 192 h 1294806"/>
                <a:gd name="connsiteX0" fmla="*/ 34501 w 1189342"/>
                <a:gd name="connsiteY0" fmla="*/ 192 h 1294909"/>
                <a:gd name="connsiteX1" fmla="*/ 4021 w 1189342"/>
                <a:gd name="connsiteY1" fmla="*/ 167832 h 1294909"/>
                <a:gd name="connsiteX2" fmla="*/ 106891 w 1189342"/>
                <a:gd name="connsiteY2" fmla="*/ 457392 h 1294909"/>
                <a:gd name="connsiteX3" fmla="*/ 468406 w 1189342"/>
                <a:gd name="connsiteY3" fmla="*/ 952398 h 1294909"/>
                <a:gd name="connsiteX4" fmla="*/ 992768 w 1189342"/>
                <a:gd name="connsiteY4" fmla="*/ 1293790 h 1294909"/>
                <a:gd name="connsiteX5" fmla="*/ 1137958 w 1189342"/>
                <a:gd name="connsiteY5" fmla="*/ 1061635 h 1294909"/>
                <a:gd name="connsiteX6" fmla="*/ 1186033 w 1189342"/>
                <a:gd name="connsiteY6" fmla="*/ 929821 h 1294909"/>
                <a:gd name="connsiteX7" fmla="*/ 1026129 w 1189342"/>
                <a:gd name="connsiteY7" fmla="*/ 1012548 h 1294909"/>
                <a:gd name="connsiteX8" fmla="*/ 919004 w 1189342"/>
                <a:gd name="connsiteY8" fmla="*/ 1074317 h 1294909"/>
                <a:gd name="connsiteX9" fmla="*/ 789411 w 1189342"/>
                <a:gd name="connsiteY9" fmla="*/ 1065493 h 1294909"/>
                <a:gd name="connsiteX10" fmla="*/ 586951 w 1189342"/>
                <a:gd name="connsiteY10" fmla="*/ 926022 h 1294909"/>
                <a:gd name="connsiteX11" fmla="*/ 172098 w 1189342"/>
                <a:gd name="connsiteY11" fmla="*/ 410169 h 1294909"/>
                <a:gd name="connsiteX12" fmla="*/ 160231 w 1189342"/>
                <a:gd name="connsiteY12" fmla="*/ 198312 h 1294909"/>
                <a:gd name="connsiteX13" fmla="*/ 34501 w 1189342"/>
                <a:gd name="connsiteY13" fmla="*/ 192 h 1294909"/>
                <a:gd name="connsiteX0" fmla="*/ 34501 w 1217588"/>
                <a:gd name="connsiteY0" fmla="*/ 192 h 1294909"/>
                <a:gd name="connsiteX1" fmla="*/ 4021 w 1217588"/>
                <a:gd name="connsiteY1" fmla="*/ 167832 h 1294909"/>
                <a:gd name="connsiteX2" fmla="*/ 106891 w 1217588"/>
                <a:gd name="connsiteY2" fmla="*/ 457392 h 1294909"/>
                <a:gd name="connsiteX3" fmla="*/ 468406 w 1217588"/>
                <a:gd name="connsiteY3" fmla="*/ 952398 h 1294909"/>
                <a:gd name="connsiteX4" fmla="*/ 992768 w 1217588"/>
                <a:gd name="connsiteY4" fmla="*/ 1293790 h 1294909"/>
                <a:gd name="connsiteX5" fmla="*/ 1137958 w 1217588"/>
                <a:gd name="connsiteY5" fmla="*/ 1061635 h 1294909"/>
                <a:gd name="connsiteX6" fmla="*/ 1215296 w 1217588"/>
                <a:gd name="connsiteY6" fmla="*/ 916585 h 1294909"/>
                <a:gd name="connsiteX7" fmla="*/ 1026129 w 1217588"/>
                <a:gd name="connsiteY7" fmla="*/ 1012548 h 1294909"/>
                <a:gd name="connsiteX8" fmla="*/ 919004 w 1217588"/>
                <a:gd name="connsiteY8" fmla="*/ 1074317 h 1294909"/>
                <a:gd name="connsiteX9" fmla="*/ 789411 w 1217588"/>
                <a:gd name="connsiteY9" fmla="*/ 1065493 h 1294909"/>
                <a:gd name="connsiteX10" fmla="*/ 586951 w 1217588"/>
                <a:gd name="connsiteY10" fmla="*/ 926022 h 1294909"/>
                <a:gd name="connsiteX11" fmla="*/ 172098 w 1217588"/>
                <a:gd name="connsiteY11" fmla="*/ 410169 h 1294909"/>
                <a:gd name="connsiteX12" fmla="*/ 160231 w 1217588"/>
                <a:gd name="connsiteY12" fmla="*/ 198312 h 1294909"/>
                <a:gd name="connsiteX13" fmla="*/ 34501 w 1217588"/>
                <a:gd name="connsiteY13" fmla="*/ 192 h 1294909"/>
                <a:gd name="connsiteX0" fmla="*/ 34501 w 1262823"/>
                <a:gd name="connsiteY0" fmla="*/ 192 h 1294909"/>
                <a:gd name="connsiteX1" fmla="*/ 4021 w 1262823"/>
                <a:gd name="connsiteY1" fmla="*/ 167832 h 1294909"/>
                <a:gd name="connsiteX2" fmla="*/ 106891 w 1262823"/>
                <a:gd name="connsiteY2" fmla="*/ 457392 h 1294909"/>
                <a:gd name="connsiteX3" fmla="*/ 468406 w 1262823"/>
                <a:gd name="connsiteY3" fmla="*/ 952398 h 1294909"/>
                <a:gd name="connsiteX4" fmla="*/ 992768 w 1262823"/>
                <a:gd name="connsiteY4" fmla="*/ 1293790 h 1294909"/>
                <a:gd name="connsiteX5" fmla="*/ 1137958 w 1262823"/>
                <a:gd name="connsiteY5" fmla="*/ 1061635 h 1294909"/>
                <a:gd name="connsiteX6" fmla="*/ 1261281 w 1262823"/>
                <a:gd name="connsiteY6" fmla="*/ 903349 h 1294909"/>
                <a:gd name="connsiteX7" fmla="*/ 1026129 w 1262823"/>
                <a:gd name="connsiteY7" fmla="*/ 1012548 h 1294909"/>
                <a:gd name="connsiteX8" fmla="*/ 919004 w 1262823"/>
                <a:gd name="connsiteY8" fmla="*/ 1074317 h 1294909"/>
                <a:gd name="connsiteX9" fmla="*/ 789411 w 1262823"/>
                <a:gd name="connsiteY9" fmla="*/ 1065493 h 1294909"/>
                <a:gd name="connsiteX10" fmla="*/ 586951 w 1262823"/>
                <a:gd name="connsiteY10" fmla="*/ 926022 h 1294909"/>
                <a:gd name="connsiteX11" fmla="*/ 172098 w 1262823"/>
                <a:gd name="connsiteY11" fmla="*/ 410169 h 1294909"/>
                <a:gd name="connsiteX12" fmla="*/ 160231 w 1262823"/>
                <a:gd name="connsiteY12" fmla="*/ 198312 h 1294909"/>
                <a:gd name="connsiteX13" fmla="*/ 34501 w 1262823"/>
                <a:gd name="connsiteY13" fmla="*/ 192 h 1294909"/>
                <a:gd name="connsiteX0" fmla="*/ 34501 w 1246310"/>
                <a:gd name="connsiteY0" fmla="*/ 192 h 1294909"/>
                <a:gd name="connsiteX1" fmla="*/ 4021 w 1246310"/>
                <a:gd name="connsiteY1" fmla="*/ 167832 h 1294909"/>
                <a:gd name="connsiteX2" fmla="*/ 106891 w 1246310"/>
                <a:gd name="connsiteY2" fmla="*/ 457392 h 1294909"/>
                <a:gd name="connsiteX3" fmla="*/ 468406 w 1246310"/>
                <a:gd name="connsiteY3" fmla="*/ 952398 h 1294909"/>
                <a:gd name="connsiteX4" fmla="*/ 992768 w 1246310"/>
                <a:gd name="connsiteY4" fmla="*/ 1293790 h 1294909"/>
                <a:gd name="connsiteX5" fmla="*/ 1137958 w 1246310"/>
                <a:gd name="connsiteY5" fmla="*/ 1061635 h 1294909"/>
                <a:gd name="connsiteX6" fmla="*/ 1244559 w 1246310"/>
                <a:gd name="connsiteY6" fmla="*/ 850404 h 1294909"/>
                <a:gd name="connsiteX7" fmla="*/ 1026129 w 1246310"/>
                <a:gd name="connsiteY7" fmla="*/ 1012548 h 1294909"/>
                <a:gd name="connsiteX8" fmla="*/ 919004 w 1246310"/>
                <a:gd name="connsiteY8" fmla="*/ 1074317 h 1294909"/>
                <a:gd name="connsiteX9" fmla="*/ 789411 w 1246310"/>
                <a:gd name="connsiteY9" fmla="*/ 1065493 h 1294909"/>
                <a:gd name="connsiteX10" fmla="*/ 586951 w 1246310"/>
                <a:gd name="connsiteY10" fmla="*/ 926022 h 1294909"/>
                <a:gd name="connsiteX11" fmla="*/ 172098 w 1246310"/>
                <a:gd name="connsiteY11" fmla="*/ 410169 h 1294909"/>
                <a:gd name="connsiteX12" fmla="*/ 160231 w 1246310"/>
                <a:gd name="connsiteY12" fmla="*/ 198312 h 1294909"/>
                <a:gd name="connsiteX13" fmla="*/ 34501 w 1246310"/>
                <a:gd name="connsiteY13" fmla="*/ 192 h 1294909"/>
                <a:gd name="connsiteX0" fmla="*/ 34501 w 1247199"/>
                <a:gd name="connsiteY0" fmla="*/ 192 h 1295135"/>
                <a:gd name="connsiteX1" fmla="*/ 4021 w 1247199"/>
                <a:gd name="connsiteY1" fmla="*/ 167832 h 1295135"/>
                <a:gd name="connsiteX2" fmla="*/ 106891 w 1247199"/>
                <a:gd name="connsiteY2" fmla="*/ 457392 h 1295135"/>
                <a:gd name="connsiteX3" fmla="*/ 468406 w 1247199"/>
                <a:gd name="connsiteY3" fmla="*/ 952398 h 1295135"/>
                <a:gd name="connsiteX4" fmla="*/ 992768 w 1247199"/>
                <a:gd name="connsiteY4" fmla="*/ 1293790 h 1295135"/>
                <a:gd name="connsiteX5" fmla="*/ 1179763 w 1247199"/>
                <a:gd name="connsiteY5" fmla="*/ 1070460 h 1295135"/>
                <a:gd name="connsiteX6" fmla="*/ 1244559 w 1247199"/>
                <a:gd name="connsiteY6" fmla="*/ 850404 h 1295135"/>
                <a:gd name="connsiteX7" fmla="*/ 1026129 w 1247199"/>
                <a:gd name="connsiteY7" fmla="*/ 1012548 h 1295135"/>
                <a:gd name="connsiteX8" fmla="*/ 919004 w 1247199"/>
                <a:gd name="connsiteY8" fmla="*/ 1074317 h 1295135"/>
                <a:gd name="connsiteX9" fmla="*/ 789411 w 1247199"/>
                <a:gd name="connsiteY9" fmla="*/ 1065493 h 1295135"/>
                <a:gd name="connsiteX10" fmla="*/ 586951 w 1247199"/>
                <a:gd name="connsiteY10" fmla="*/ 926022 h 1295135"/>
                <a:gd name="connsiteX11" fmla="*/ 172098 w 1247199"/>
                <a:gd name="connsiteY11" fmla="*/ 410169 h 1295135"/>
                <a:gd name="connsiteX12" fmla="*/ 160231 w 1247199"/>
                <a:gd name="connsiteY12" fmla="*/ 198312 h 1295135"/>
                <a:gd name="connsiteX13" fmla="*/ 34501 w 1247199"/>
                <a:gd name="connsiteY13" fmla="*/ 192 h 1295135"/>
                <a:gd name="connsiteX0" fmla="*/ 34501 w 1246101"/>
                <a:gd name="connsiteY0" fmla="*/ 192 h 1294619"/>
                <a:gd name="connsiteX1" fmla="*/ 4021 w 1246101"/>
                <a:gd name="connsiteY1" fmla="*/ 167832 h 1294619"/>
                <a:gd name="connsiteX2" fmla="*/ 106891 w 1246101"/>
                <a:gd name="connsiteY2" fmla="*/ 457392 h 1294619"/>
                <a:gd name="connsiteX3" fmla="*/ 468406 w 1246101"/>
                <a:gd name="connsiteY3" fmla="*/ 952398 h 1294619"/>
                <a:gd name="connsiteX4" fmla="*/ 992768 w 1246101"/>
                <a:gd name="connsiteY4" fmla="*/ 1293790 h 1294619"/>
                <a:gd name="connsiteX5" fmla="*/ 1121237 w 1246101"/>
                <a:gd name="connsiteY5" fmla="*/ 1048399 h 1294619"/>
                <a:gd name="connsiteX6" fmla="*/ 1244559 w 1246101"/>
                <a:gd name="connsiteY6" fmla="*/ 850404 h 1294619"/>
                <a:gd name="connsiteX7" fmla="*/ 1026129 w 1246101"/>
                <a:gd name="connsiteY7" fmla="*/ 1012548 h 1294619"/>
                <a:gd name="connsiteX8" fmla="*/ 919004 w 1246101"/>
                <a:gd name="connsiteY8" fmla="*/ 1074317 h 1294619"/>
                <a:gd name="connsiteX9" fmla="*/ 789411 w 1246101"/>
                <a:gd name="connsiteY9" fmla="*/ 1065493 h 1294619"/>
                <a:gd name="connsiteX10" fmla="*/ 586951 w 1246101"/>
                <a:gd name="connsiteY10" fmla="*/ 926022 h 1294619"/>
                <a:gd name="connsiteX11" fmla="*/ 172098 w 1246101"/>
                <a:gd name="connsiteY11" fmla="*/ 410169 h 1294619"/>
                <a:gd name="connsiteX12" fmla="*/ 160231 w 1246101"/>
                <a:gd name="connsiteY12" fmla="*/ 198312 h 1294619"/>
                <a:gd name="connsiteX13" fmla="*/ 34501 w 1246101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19004 w 1246507"/>
                <a:gd name="connsiteY8" fmla="*/ 1074317 h 1294619"/>
                <a:gd name="connsiteX9" fmla="*/ 789411 w 1246507"/>
                <a:gd name="connsiteY9" fmla="*/ 1065493 h 1294619"/>
                <a:gd name="connsiteX10" fmla="*/ 586951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789411 w 1246507"/>
                <a:gd name="connsiteY9" fmla="*/ 1065493 h 1294619"/>
                <a:gd name="connsiteX10" fmla="*/ 586951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06133 w 1246507"/>
                <a:gd name="connsiteY9" fmla="*/ 1047845 h 1294619"/>
                <a:gd name="connsiteX10" fmla="*/ 586951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06133 w 1246507"/>
                <a:gd name="connsiteY9" fmla="*/ 1047845 h 1294619"/>
                <a:gd name="connsiteX10" fmla="*/ 586951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06133 w 1246507"/>
                <a:gd name="connsiteY9" fmla="*/ 1047845 h 1294619"/>
                <a:gd name="connsiteX10" fmla="*/ 566048 w 1246507"/>
                <a:gd name="connsiteY10" fmla="*/ 934846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10313 w 1246507"/>
                <a:gd name="connsiteY9" fmla="*/ 1069906 h 1294619"/>
                <a:gd name="connsiteX10" fmla="*/ 566048 w 1246507"/>
                <a:gd name="connsiteY10" fmla="*/ 934846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10313 w 1246507"/>
                <a:gd name="connsiteY9" fmla="*/ 1069906 h 1294619"/>
                <a:gd name="connsiteX10" fmla="*/ 578590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56629 w 1246507"/>
                <a:gd name="connsiteY8" fmla="*/ 1069905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69905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69905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43432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43432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43432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54732"/>
                <a:gd name="connsiteY0" fmla="*/ 192 h 1294619"/>
                <a:gd name="connsiteX1" fmla="*/ 4021 w 1254732"/>
                <a:gd name="connsiteY1" fmla="*/ 167832 h 1294619"/>
                <a:gd name="connsiteX2" fmla="*/ 106891 w 1254732"/>
                <a:gd name="connsiteY2" fmla="*/ 457392 h 1294619"/>
                <a:gd name="connsiteX3" fmla="*/ 468406 w 1254732"/>
                <a:gd name="connsiteY3" fmla="*/ 952398 h 1294619"/>
                <a:gd name="connsiteX4" fmla="*/ 992768 w 1254732"/>
                <a:gd name="connsiteY4" fmla="*/ 1293790 h 1294619"/>
                <a:gd name="connsiteX5" fmla="*/ 1150501 w 1254732"/>
                <a:gd name="connsiteY5" fmla="*/ 1048399 h 1294619"/>
                <a:gd name="connsiteX6" fmla="*/ 1252920 w 1254732"/>
                <a:gd name="connsiteY6" fmla="*/ 823932 h 1294619"/>
                <a:gd name="connsiteX7" fmla="*/ 1055392 w 1254732"/>
                <a:gd name="connsiteY7" fmla="*/ 1012548 h 1294619"/>
                <a:gd name="connsiteX8" fmla="*/ 956629 w 1254732"/>
                <a:gd name="connsiteY8" fmla="*/ 1043432 h 1294619"/>
                <a:gd name="connsiteX9" fmla="*/ 810313 w 1254732"/>
                <a:gd name="connsiteY9" fmla="*/ 1069906 h 1294619"/>
                <a:gd name="connsiteX10" fmla="*/ 574409 w 1254732"/>
                <a:gd name="connsiteY10" fmla="*/ 917198 h 1294619"/>
                <a:gd name="connsiteX11" fmla="*/ 172098 w 1254732"/>
                <a:gd name="connsiteY11" fmla="*/ 410169 h 1294619"/>
                <a:gd name="connsiteX12" fmla="*/ 160231 w 1254732"/>
                <a:gd name="connsiteY12" fmla="*/ 198312 h 1294619"/>
                <a:gd name="connsiteX13" fmla="*/ 34501 w 1254732"/>
                <a:gd name="connsiteY13" fmla="*/ 192 h 1294619"/>
                <a:gd name="connsiteX0" fmla="*/ 34501 w 1254732"/>
                <a:gd name="connsiteY0" fmla="*/ 192 h 1294619"/>
                <a:gd name="connsiteX1" fmla="*/ 4021 w 1254732"/>
                <a:gd name="connsiteY1" fmla="*/ 167832 h 1294619"/>
                <a:gd name="connsiteX2" fmla="*/ 106891 w 1254732"/>
                <a:gd name="connsiteY2" fmla="*/ 457392 h 1294619"/>
                <a:gd name="connsiteX3" fmla="*/ 468406 w 1254732"/>
                <a:gd name="connsiteY3" fmla="*/ 952398 h 1294619"/>
                <a:gd name="connsiteX4" fmla="*/ 992768 w 1254732"/>
                <a:gd name="connsiteY4" fmla="*/ 1293790 h 1294619"/>
                <a:gd name="connsiteX5" fmla="*/ 1150501 w 1254732"/>
                <a:gd name="connsiteY5" fmla="*/ 1048399 h 1294619"/>
                <a:gd name="connsiteX6" fmla="*/ 1252920 w 1254732"/>
                <a:gd name="connsiteY6" fmla="*/ 823932 h 1294619"/>
                <a:gd name="connsiteX7" fmla="*/ 1030309 w 1254732"/>
                <a:gd name="connsiteY7" fmla="*/ 950779 h 1294619"/>
                <a:gd name="connsiteX8" fmla="*/ 956629 w 1254732"/>
                <a:gd name="connsiteY8" fmla="*/ 1043432 h 1294619"/>
                <a:gd name="connsiteX9" fmla="*/ 810313 w 1254732"/>
                <a:gd name="connsiteY9" fmla="*/ 1069906 h 1294619"/>
                <a:gd name="connsiteX10" fmla="*/ 574409 w 1254732"/>
                <a:gd name="connsiteY10" fmla="*/ 917198 h 1294619"/>
                <a:gd name="connsiteX11" fmla="*/ 172098 w 1254732"/>
                <a:gd name="connsiteY11" fmla="*/ 410169 h 1294619"/>
                <a:gd name="connsiteX12" fmla="*/ 160231 w 1254732"/>
                <a:gd name="connsiteY12" fmla="*/ 198312 h 1294619"/>
                <a:gd name="connsiteX13" fmla="*/ 34501 w 1254732"/>
                <a:gd name="connsiteY13" fmla="*/ 192 h 1294619"/>
                <a:gd name="connsiteX0" fmla="*/ 34501 w 1254732"/>
                <a:gd name="connsiteY0" fmla="*/ 192 h 1294619"/>
                <a:gd name="connsiteX1" fmla="*/ 4021 w 1254732"/>
                <a:gd name="connsiteY1" fmla="*/ 167832 h 1294619"/>
                <a:gd name="connsiteX2" fmla="*/ 106891 w 1254732"/>
                <a:gd name="connsiteY2" fmla="*/ 457392 h 1294619"/>
                <a:gd name="connsiteX3" fmla="*/ 468406 w 1254732"/>
                <a:gd name="connsiteY3" fmla="*/ 952398 h 1294619"/>
                <a:gd name="connsiteX4" fmla="*/ 992768 w 1254732"/>
                <a:gd name="connsiteY4" fmla="*/ 1293790 h 1294619"/>
                <a:gd name="connsiteX5" fmla="*/ 1150501 w 1254732"/>
                <a:gd name="connsiteY5" fmla="*/ 1048399 h 1294619"/>
                <a:gd name="connsiteX6" fmla="*/ 1252920 w 1254732"/>
                <a:gd name="connsiteY6" fmla="*/ 823932 h 1294619"/>
                <a:gd name="connsiteX7" fmla="*/ 1072114 w 1254732"/>
                <a:gd name="connsiteY7" fmla="*/ 972840 h 1294619"/>
                <a:gd name="connsiteX8" fmla="*/ 956629 w 1254732"/>
                <a:gd name="connsiteY8" fmla="*/ 1043432 h 1294619"/>
                <a:gd name="connsiteX9" fmla="*/ 810313 w 1254732"/>
                <a:gd name="connsiteY9" fmla="*/ 1069906 h 1294619"/>
                <a:gd name="connsiteX10" fmla="*/ 574409 w 1254732"/>
                <a:gd name="connsiteY10" fmla="*/ 917198 h 1294619"/>
                <a:gd name="connsiteX11" fmla="*/ 172098 w 1254732"/>
                <a:gd name="connsiteY11" fmla="*/ 410169 h 1294619"/>
                <a:gd name="connsiteX12" fmla="*/ 160231 w 1254732"/>
                <a:gd name="connsiteY12" fmla="*/ 198312 h 1294619"/>
                <a:gd name="connsiteX13" fmla="*/ 34501 w 1254732"/>
                <a:gd name="connsiteY13" fmla="*/ 192 h 129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4732" h="1294619">
                  <a:moveTo>
                    <a:pt x="34501" y="192"/>
                  </a:moveTo>
                  <a:cubicBezTo>
                    <a:pt x="8466" y="-4888"/>
                    <a:pt x="-8044" y="91632"/>
                    <a:pt x="4021" y="167832"/>
                  </a:cubicBezTo>
                  <a:cubicBezTo>
                    <a:pt x="16086" y="244032"/>
                    <a:pt x="29494" y="326631"/>
                    <a:pt x="106891" y="457392"/>
                  </a:cubicBezTo>
                  <a:cubicBezTo>
                    <a:pt x="184288" y="588153"/>
                    <a:pt x="320760" y="812998"/>
                    <a:pt x="468406" y="952398"/>
                  </a:cubicBezTo>
                  <a:cubicBezTo>
                    <a:pt x="616052" y="1091798"/>
                    <a:pt x="879086" y="1277790"/>
                    <a:pt x="992768" y="1293790"/>
                  </a:cubicBezTo>
                  <a:cubicBezTo>
                    <a:pt x="1106450" y="1309790"/>
                    <a:pt x="1138757" y="1089390"/>
                    <a:pt x="1150501" y="1048399"/>
                  </a:cubicBezTo>
                  <a:cubicBezTo>
                    <a:pt x="1162245" y="1007408"/>
                    <a:pt x="1269903" y="830551"/>
                    <a:pt x="1252920" y="823932"/>
                  </a:cubicBezTo>
                  <a:cubicBezTo>
                    <a:pt x="1235937" y="817314"/>
                    <a:pt x="1116009" y="939750"/>
                    <a:pt x="1072114" y="972840"/>
                  </a:cubicBezTo>
                  <a:cubicBezTo>
                    <a:pt x="1024038" y="997107"/>
                    <a:pt x="996343" y="1035435"/>
                    <a:pt x="956629" y="1043432"/>
                  </a:cubicBezTo>
                  <a:cubicBezTo>
                    <a:pt x="890525" y="1066044"/>
                    <a:pt x="858426" y="1091772"/>
                    <a:pt x="810313" y="1069906"/>
                  </a:cubicBezTo>
                  <a:cubicBezTo>
                    <a:pt x="774741" y="1021568"/>
                    <a:pt x="680778" y="1027154"/>
                    <a:pt x="574409" y="917198"/>
                  </a:cubicBezTo>
                  <a:cubicBezTo>
                    <a:pt x="468040" y="807242"/>
                    <a:pt x="243218" y="531454"/>
                    <a:pt x="172098" y="410169"/>
                  </a:cubicBezTo>
                  <a:cubicBezTo>
                    <a:pt x="100978" y="288884"/>
                    <a:pt x="183164" y="266641"/>
                    <a:pt x="160231" y="198312"/>
                  </a:cubicBezTo>
                  <a:cubicBezTo>
                    <a:pt x="137298" y="129983"/>
                    <a:pt x="60536" y="5272"/>
                    <a:pt x="34501" y="192"/>
                  </a:cubicBezTo>
                  <a:close/>
                </a:path>
              </a:pathLst>
            </a:custGeom>
            <a:solidFill>
              <a:srgbClr val="C7DC83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椭圆 36"/>
            <p:cNvSpPr/>
            <p:nvPr/>
          </p:nvSpPr>
          <p:spPr>
            <a:xfrm rot="21172904">
              <a:off x="1462620" y="3582486"/>
              <a:ext cx="287242" cy="436027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143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椭圆 37"/>
            <p:cNvSpPr/>
            <p:nvPr/>
          </p:nvSpPr>
          <p:spPr>
            <a:xfrm rot="20701164">
              <a:off x="2204013" y="4757960"/>
              <a:ext cx="395159" cy="599843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52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椭圆 38"/>
            <p:cNvSpPr/>
            <p:nvPr/>
          </p:nvSpPr>
          <p:spPr>
            <a:xfrm rot="19798673">
              <a:off x="2331625" y="4659782"/>
              <a:ext cx="395159" cy="599843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52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/>
            <p:nvPr/>
          </p:nvSpPr>
          <p:spPr>
            <a:xfrm rot="18270662">
              <a:off x="2568392" y="4530547"/>
              <a:ext cx="395159" cy="599843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52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椭圆 40"/>
            <p:cNvSpPr/>
            <p:nvPr/>
          </p:nvSpPr>
          <p:spPr>
            <a:xfrm rot="17803639">
              <a:off x="2537548" y="4544698"/>
              <a:ext cx="395159" cy="599843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52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椭圆 42"/>
            <p:cNvSpPr/>
            <p:nvPr/>
          </p:nvSpPr>
          <p:spPr>
            <a:xfrm rot="21172904">
              <a:off x="1494845" y="3461231"/>
              <a:ext cx="207495" cy="436027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143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椭圆 43"/>
            <p:cNvSpPr/>
            <p:nvPr/>
          </p:nvSpPr>
          <p:spPr>
            <a:xfrm rot="2503115">
              <a:off x="2401358" y="5024527"/>
              <a:ext cx="319999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 rot="20846767">
              <a:off x="2783928" y="4337050"/>
              <a:ext cx="435586" cy="352140"/>
            </a:xfrm>
            <a:custGeom>
              <a:avLst/>
              <a:gdLst>
                <a:gd name="connsiteX0" fmla="*/ 230788 w 233417"/>
                <a:gd name="connsiteY0" fmla="*/ 98 h 188701"/>
                <a:gd name="connsiteX1" fmla="*/ 124108 w 233417"/>
                <a:gd name="connsiteY1" fmla="*/ 80108 h 188701"/>
                <a:gd name="connsiteX2" fmla="*/ 7903 w 233417"/>
                <a:gd name="connsiteY2" fmla="*/ 127733 h 188701"/>
                <a:gd name="connsiteX3" fmla="*/ 23143 w 233417"/>
                <a:gd name="connsiteY3" fmla="*/ 188693 h 188701"/>
                <a:gd name="connsiteX4" fmla="*/ 126013 w 233417"/>
                <a:gd name="connsiteY4" fmla="*/ 131543 h 188701"/>
                <a:gd name="connsiteX5" fmla="*/ 192688 w 233417"/>
                <a:gd name="connsiteY5" fmla="*/ 64868 h 188701"/>
                <a:gd name="connsiteX6" fmla="*/ 230788 w 233417"/>
                <a:gd name="connsiteY6" fmla="*/ 98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417" h="188701">
                  <a:moveTo>
                    <a:pt x="230788" y="98"/>
                  </a:moveTo>
                  <a:cubicBezTo>
                    <a:pt x="219358" y="2638"/>
                    <a:pt x="161255" y="58836"/>
                    <a:pt x="124108" y="80108"/>
                  </a:cubicBezTo>
                  <a:cubicBezTo>
                    <a:pt x="86961" y="101380"/>
                    <a:pt x="24731" y="109635"/>
                    <a:pt x="7903" y="127733"/>
                  </a:cubicBezTo>
                  <a:cubicBezTo>
                    <a:pt x="-8925" y="145831"/>
                    <a:pt x="3458" y="188058"/>
                    <a:pt x="23143" y="188693"/>
                  </a:cubicBezTo>
                  <a:cubicBezTo>
                    <a:pt x="42828" y="189328"/>
                    <a:pt x="97756" y="152180"/>
                    <a:pt x="126013" y="131543"/>
                  </a:cubicBezTo>
                  <a:cubicBezTo>
                    <a:pt x="154270" y="110906"/>
                    <a:pt x="171416" y="84870"/>
                    <a:pt x="192688" y="64868"/>
                  </a:cubicBezTo>
                  <a:cubicBezTo>
                    <a:pt x="213960" y="44866"/>
                    <a:pt x="242218" y="-2442"/>
                    <a:pt x="230788" y="98"/>
                  </a:cubicBezTo>
                  <a:close/>
                </a:path>
              </a:pathLst>
            </a:custGeom>
            <a:solidFill>
              <a:srgbClr val="486D2C"/>
            </a:solidFill>
            <a:ln>
              <a:noFill/>
            </a:ln>
            <a:effectLst>
              <a:innerShdw blurRad="63500" dist="50800" dir="16200000">
                <a:srgbClr val="486D2C">
                  <a:alpha val="50000"/>
                </a:srgbClr>
              </a:innerShdw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 rot="2260229">
              <a:off x="2791246" y="4647938"/>
              <a:ext cx="257685" cy="208320"/>
            </a:xfrm>
            <a:custGeom>
              <a:avLst/>
              <a:gdLst>
                <a:gd name="connsiteX0" fmla="*/ 230788 w 233417"/>
                <a:gd name="connsiteY0" fmla="*/ 98 h 188701"/>
                <a:gd name="connsiteX1" fmla="*/ 124108 w 233417"/>
                <a:gd name="connsiteY1" fmla="*/ 80108 h 188701"/>
                <a:gd name="connsiteX2" fmla="*/ 7903 w 233417"/>
                <a:gd name="connsiteY2" fmla="*/ 127733 h 188701"/>
                <a:gd name="connsiteX3" fmla="*/ 23143 w 233417"/>
                <a:gd name="connsiteY3" fmla="*/ 188693 h 188701"/>
                <a:gd name="connsiteX4" fmla="*/ 126013 w 233417"/>
                <a:gd name="connsiteY4" fmla="*/ 131543 h 188701"/>
                <a:gd name="connsiteX5" fmla="*/ 192688 w 233417"/>
                <a:gd name="connsiteY5" fmla="*/ 64868 h 188701"/>
                <a:gd name="connsiteX6" fmla="*/ 230788 w 233417"/>
                <a:gd name="connsiteY6" fmla="*/ 98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417" h="188701">
                  <a:moveTo>
                    <a:pt x="230788" y="98"/>
                  </a:moveTo>
                  <a:cubicBezTo>
                    <a:pt x="219358" y="2638"/>
                    <a:pt x="161255" y="58836"/>
                    <a:pt x="124108" y="80108"/>
                  </a:cubicBezTo>
                  <a:cubicBezTo>
                    <a:pt x="86961" y="101380"/>
                    <a:pt x="24731" y="109635"/>
                    <a:pt x="7903" y="127733"/>
                  </a:cubicBezTo>
                  <a:cubicBezTo>
                    <a:pt x="-8925" y="145831"/>
                    <a:pt x="3458" y="188058"/>
                    <a:pt x="23143" y="188693"/>
                  </a:cubicBezTo>
                  <a:cubicBezTo>
                    <a:pt x="42828" y="189328"/>
                    <a:pt x="97756" y="152180"/>
                    <a:pt x="126013" y="131543"/>
                  </a:cubicBezTo>
                  <a:cubicBezTo>
                    <a:pt x="154270" y="110906"/>
                    <a:pt x="171416" y="84870"/>
                    <a:pt x="192688" y="64868"/>
                  </a:cubicBezTo>
                  <a:cubicBezTo>
                    <a:pt x="213960" y="44866"/>
                    <a:pt x="242218" y="-2442"/>
                    <a:pt x="230788" y="98"/>
                  </a:cubicBezTo>
                  <a:close/>
                </a:path>
              </a:pathLst>
            </a:custGeom>
            <a:solidFill>
              <a:srgbClr val="6C8D3D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椭圆 46"/>
            <p:cNvSpPr/>
            <p:nvPr/>
          </p:nvSpPr>
          <p:spPr>
            <a:xfrm rot="3260918">
              <a:off x="2466975" y="4909128"/>
              <a:ext cx="319999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椭圆 47"/>
            <p:cNvSpPr/>
            <p:nvPr/>
          </p:nvSpPr>
          <p:spPr>
            <a:xfrm rot="7095940">
              <a:off x="2578967" y="4767044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/>
            <p:cNvSpPr/>
            <p:nvPr/>
          </p:nvSpPr>
          <p:spPr>
            <a:xfrm rot="8262946">
              <a:off x="2667992" y="4690503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椭圆 49"/>
            <p:cNvSpPr/>
            <p:nvPr/>
          </p:nvSpPr>
          <p:spPr>
            <a:xfrm rot="6387305">
              <a:off x="2698403" y="4649560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椭圆 50"/>
            <p:cNvSpPr/>
            <p:nvPr/>
          </p:nvSpPr>
          <p:spPr>
            <a:xfrm rot="6387305">
              <a:off x="2725901" y="4580874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椭圆 51"/>
            <p:cNvSpPr/>
            <p:nvPr/>
          </p:nvSpPr>
          <p:spPr>
            <a:xfrm rot="4723945">
              <a:off x="2759409" y="4432518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椭圆 52"/>
            <p:cNvSpPr/>
            <p:nvPr/>
          </p:nvSpPr>
          <p:spPr>
            <a:xfrm rot="6838728">
              <a:off x="2685095" y="4661660"/>
              <a:ext cx="211862" cy="356901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椭圆 53"/>
            <p:cNvSpPr/>
            <p:nvPr/>
          </p:nvSpPr>
          <p:spPr>
            <a:xfrm rot="6838728">
              <a:off x="2832306" y="4606569"/>
              <a:ext cx="77375" cy="130346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 rot="6838728">
              <a:off x="2793928" y="4753647"/>
              <a:ext cx="77375" cy="130346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 rot="6838728">
              <a:off x="2827223" y="4631520"/>
              <a:ext cx="107545" cy="110150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rot="6838728">
              <a:off x="2716785" y="4753308"/>
              <a:ext cx="107545" cy="110150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 rot="6838728">
              <a:off x="2855731" y="4627959"/>
              <a:ext cx="107545" cy="110150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260229">
              <a:off x="2846892" y="4579162"/>
              <a:ext cx="257685" cy="208320"/>
            </a:xfrm>
            <a:custGeom>
              <a:avLst/>
              <a:gdLst>
                <a:gd name="connsiteX0" fmla="*/ 230788 w 233417"/>
                <a:gd name="connsiteY0" fmla="*/ 98 h 188701"/>
                <a:gd name="connsiteX1" fmla="*/ 124108 w 233417"/>
                <a:gd name="connsiteY1" fmla="*/ 80108 h 188701"/>
                <a:gd name="connsiteX2" fmla="*/ 7903 w 233417"/>
                <a:gd name="connsiteY2" fmla="*/ 127733 h 188701"/>
                <a:gd name="connsiteX3" fmla="*/ 23143 w 233417"/>
                <a:gd name="connsiteY3" fmla="*/ 188693 h 188701"/>
                <a:gd name="connsiteX4" fmla="*/ 126013 w 233417"/>
                <a:gd name="connsiteY4" fmla="*/ 131543 h 188701"/>
                <a:gd name="connsiteX5" fmla="*/ 192688 w 233417"/>
                <a:gd name="connsiteY5" fmla="*/ 64868 h 188701"/>
                <a:gd name="connsiteX6" fmla="*/ 230788 w 233417"/>
                <a:gd name="connsiteY6" fmla="*/ 98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417" h="188701">
                  <a:moveTo>
                    <a:pt x="230788" y="98"/>
                  </a:moveTo>
                  <a:cubicBezTo>
                    <a:pt x="219358" y="2638"/>
                    <a:pt x="161255" y="58836"/>
                    <a:pt x="124108" y="80108"/>
                  </a:cubicBezTo>
                  <a:cubicBezTo>
                    <a:pt x="86961" y="101380"/>
                    <a:pt x="24731" y="109635"/>
                    <a:pt x="7903" y="127733"/>
                  </a:cubicBezTo>
                  <a:cubicBezTo>
                    <a:pt x="-8925" y="145831"/>
                    <a:pt x="3458" y="188058"/>
                    <a:pt x="23143" y="188693"/>
                  </a:cubicBezTo>
                  <a:cubicBezTo>
                    <a:pt x="42828" y="189328"/>
                    <a:pt x="97756" y="152180"/>
                    <a:pt x="126013" y="131543"/>
                  </a:cubicBezTo>
                  <a:cubicBezTo>
                    <a:pt x="154270" y="110906"/>
                    <a:pt x="171416" y="84870"/>
                    <a:pt x="192688" y="64868"/>
                  </a:cubicBezTo>
                  <a:cubicBezTo>
                    <a:pt x="213960" y="44866"/>
                    <a:pt x="242218" y="-2442"/>
                    <a:pt x="230788" y="98"/>
                  </a:cubicBezTo>
                  <a:close/>
                </a:path>
              </a:pathLst>
            </a:custGeom>
            <a:solidFill>
              <a:srgbClr val="6C8D3D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椭圆 59"/>
            <p:cNvSpPr/>
            <p:nvPr/>
          </p:nvSpPr>
          <p:spPr>
            <a:xfrm rot="6838728">
              <a:off x="2740741" y="4592884"/>
              <a:ext cx="211862" cy="356901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1" name="文本框 60"/>
          <p:cNvSpPr txBox="1"/>
          <p:nvPr/>
        </p:nvSpPr>
        <p:spPr>
          <a:xfrm>
            <a:off x="2614766" y="491227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01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5918074" y="4917565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02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9193193" y="491227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03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5" name="直接连接符 64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6" name="图片 6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6967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25779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6.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组合、微调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287687" y="1914096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曲线、渐变、柔化边缘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64" name="椭圆 63"/>
          <p:cNvSpPr/>
          <p:nvPr/>
        </p:nvSpPr>
        <p:spPr>
          <a:xfrm>
            <a:off x="962097" y="4925758"/>
            <a:ext cx="7686995" cy="1157231"/>
          </a:xfrm>
          <a:prstGeom prst="ellipse">
            <a:avLst/>
          </a:prstGeom>
          <a:gradFill flip="none" rotWithShape="1">
            <a:gsLst>
              <a:gs pos="100000">
                <a:srgbClr val="DFD5CE"/>
              </a:gs>
              <a:gs pos="55000">
                <a:srgbClr val="816051"/>
              </a:gs>
              <a:gs pos="14000">
                <a:srgbClr val="532C2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 64"/>
          <p:cNvSpPr/>
          <p:nvPr/>
        </p:nvSpPr>
        <p:spPr>
          <a:xfrm>
            <a:off x="2610272" y="2436513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rot="19127706">
            <a:off x="8523488" y="2920046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任意多边形 66"/>
          <p:cNvSpPr/>
          <p:nvPr/>
        </p:nvSpPr>
        <p:spPr>
          <a:xfrm>
            <a:off x="3024340" y="2338032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任意多边形 67"/>
          <p:cNvSpPr/>
          <p:nvPr/>
        </p:nvSpPr>
        <p:spPr>
          <a:xfrm>
            <a:off x="2644189" y="2766436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 rot="21362844">
            <a:off x="3446770" y="3255122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 rot="19127706">
            <a:off x="8609702" y="2845459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 rot="19127706">
            <a:off x="8831381" y="2625205"/>
            <a:ext cx="2010719" cy="854556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/>
          <p:cNvSpPr/>
          <p:nvPr/>
        </p:nvSpPr>
        <p:spPr>
          <a:xfrm rot="19127706">
            <a:off x="9282813" y="2857330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任意多边形 72"/>
          <p:cNvSpPr/>
          <p:nvPr/>
        </p:nvSpPr>
        <p:spPr>
          <a:xfrm rot="21078304">
            <a:off x="3103053" y="2540941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任意多边形 73"/>
          <p:cNvSpPr/>
          <p:nvPr/>
        </p:nvSpPr>
        <p:spPr>
          <a:xfrm>
            <a:off x="2583629" y="2454166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 74"/>
          <p:cNvSpPr/>
          <p:nvPr/>
        </p:nvSpPr>
        <p:spPr>
          <a:xfrm>
            <a:off x="2630843" y="2453521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54000">
                <a:srgbClr val="780B11">
                  <a:alpha val="0"/>
                </a:srgbClr>
              </a:gs>
              <a:gs pos="69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>
                  <a:alpha val="34000"/>
                </a:srgbClr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6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任意多边形 75"/>
          <p:cNvSpPr/>
          <p:nvPr/>
        </p:nvSpPr>
        <p:spPr>
          <a:xfrm rot="21293908">
            <a:off x="3406482" y="3234342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椭圆 76"/>
          <p:cNvSpPr/>
          <p:nvPr/>
        </p:nvSpPr>
        <p:spPr>
          <a:xfrm rot="6583012">
            <a:off x="2543393" y="3996082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任意多边形 78"/>
          <p:cNvSpPr/>
          <p:nvPr/>
        </p:nvSpPr>
        <p:spPr>
          <a:xfrm rot="21043913">
            <a:off x="3212648" y="3105375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任意多边形 79"/>
          <p:cNvSpPr/>
          <p:nvPr/>
        </p:nvSpPr>
        <p:spPr>
          <a:xfrm>
            <a:off x="3343482" y="2910372"/>
            <a:ext cx="6085840" cy="1414803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任意多边形 80"/>
          <p:cNvSpPr/>
          <p:nvPr/>
        </p:nvSpPr>
        <p:spPr>
          <a:xfrm rot="21043913">
            <a:off x="3417852" y="3032663"/>
            <a:ext cx="5338740" cy="1817208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147942 w 4082140"/>
              <a:gd name="connsiteY9" fmla="*/ 729144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0179 h 1279853"/>
              <a:gd name="connsiteX1" fmla="*/ 23530 w 4082140"/>
              <a:gd name="connsiteY1" fmla="*/ 279561 h 1279853"/>
              <a:gd name="connsiteX2" fmla="*/ 473621 w 4082140"/>
              <a:gd name="connsiteY2" fmla="*/ 725028 h 1279853"/>
              <a:gd name="connsiteX3" fmla="*/ 1695311 w 4082140"/>
              <a:gd name="connsiteY3" fmla="*/ 1240143 h 1279853"/>
              <a:gd name="connsiteX4" fmla="*/ 3139210 w 4082140"/>
              <a:gd name="connsiteY4" fmla="*/ 1214463 h 1279853"/>
              <a:gd name="connsiteX5" fmla="*/ 3902046 w 4082140"/>
              <a:gd name="connsiteY5" fmla="*/ 969999 h 1279853"/>
              <a:gd name="connsiteX6" fmla="*/ 4041392 w 4082140"/>
              <a:gd name="connsiteY6" fmla="*/ 683599 h 1279853"/>
              <a:gd name="connsiteX7" fmla="*/ 3469982 w 4082140"/>
              <a:gd name="connsiteY7" fmla="*/ 836923 h 1279853"/>
              <a:gd name="connsiteX8" fmla="*/ 2446086 w 4082140"/>
              <a:gd name="connsiteY8" fmla="*/ 1002335 h 1279853"/>
              <a:gd name="connsiteX9" fmla="*/ 1147942 w 4082140"/>
              <a:gd name="connsiteY9" fmla="*/ 725262 h 1279853"/>
              <a:gd name="connsiteX10" fmla="*/ 660717 w 4082140"/>
              <a:gd name="connsiteY10" fmla="*/ 428733 h 1279853"/>
              <a:gd name="connsiteX11" fmla="*/ 300620 w 4082140"/>
              <a:gd name="connsiteY11" fmla="*/ 48652 h 1279853"/>
              <a:gd name="connsiteX12" fmla="*/ 88184 w 4082140"/>
              <a:gd name="connsiteY12" fmla="*/ 30179 h 127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79853">
                <a:moveTo>
                  <a:pt x="88184" y="30179"/>
                </a:moveTo>
                <a:cubicBezTo>
                  <a:pt x="42002" y="68664"/>
                  <a:pt x="-40710" y="163753"/>
                  <a:pt x="23530" y="279561"/>
                </a:cubicBezTo>
                <a:cubicBezTo>
                  <a:pt x="87770" y="395369"/>
                  <a:pt x="194991" y="564931"/>
                  <a:pt x="473621" y="725028"/>
                </a:cubicBezTo>
                <a:cubicBezTo>
                  <a:pt x="752251" y="885125"/>
                  <a:pt x="1251046" y="1158571"/>
                  <a:pt x="1695311" y="1240143"/>
                </a:cubicBezTo>
                <a:cubicBezTo>
                  <a:pt x="2139576" y="1321715"/>
                  <a:pt x="2771421" y="1259487"/>
                  <a:pt x="3139210" y="1214463"/>
                </a:cubicBezTo>
                <a:cubicBezTo>
                  <a:pt x="3506999" y="1169439"/>
                  <a:pt x="3751682" y="1058476"/>
                  <a:pt x="3902046" y="969999"/>
                </a:cubicBezTo>
                <a:cubicBezTo>
                  <a:pt x="4052410" y="881522"/>
                  <a:pt x="4137547" y="691108"/>
                  <a:pt x="4041392" y="683599"/>
                </a:cubicBezTo>
                <a:cubicBezTo>
                  <a:pt x="3945237" y="676090"/>
                  <a:pt x="3735866" y="783800"/>
                  <a:pt x="3469982" y="836923"/>
                </a:cubicBezTo>
                <a:cubicBezTo>
                  <a:pt x="3204098" y="890046"/>
                  <a:pt x="2833093" y="1020945"/>
                  <a:pt x="2446086" y="1002335"/>
                </a:cubicBezTo>
                <a:cubicBezTo>
                  <a:pt x="2059079" y="983725"/>
                  <a:pt x="1445503" y="820862"/>
                  <a:pt x="1147942" y="725262"/>
                </a:cubicBezTo>
                <a:cubicBezTo>
                  <a:pt x="850381" y="629662"/>
                  <a:pt x="830050" y="545727"/>
                  <a:pt x="660717" y="428733"/>
                </a:cubicBezTo>
                <a:cubicBezTo>
                  <a:pt x="491384" y="311739"/>
                  <a:pt x="396042" y="115078"/>
                  <a:pt x="300620" y="48652"/>
                </a:cubicBezTo>
                <a:cubicBezTo>
                  <a:pt x="205198" y="-17774"/>
                  <a:pt x="134366" y="-8306"/>
                  <a:pt x="88184" y="30179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任意多边形 81"/>
          <p:cNvSpPr/>
          <p:nvPr/>
        </p:nvSpPr>
        <p:spPr>
          <a:xfrm rot="20393632">
            <a:off x="5398686" y="2480673"/>
            <a:ext cx="5743856" cy="1430472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299208"/>
              <a:gd name="connsiteX1" fmla="*/ 375920 w 6085840"/>
              <a:gd name="connsiteY1" fmla="*/ 436880 h 1299208"/>
              <a:gd name="connsiteX2" fmla="*/ 812800 w 6085840"/>
              <a:gd name="connsiteY2" fmla="*/ 848360 h 1299208"/>
              <a:gd name="connsiteX3" fmla="*/ 1137920 w 6085840"/>
              <a:gd name="connsiteY3" fmla="*/ 1092200 h 1299208"/>
              <a:gd name="connsiteX4" fmla="*/ 1554480 w 6085840"/>
              <a:gd name="connsiteY4" fmla="*/ 1290320 h 1299208"/>
              <a:gd name="connsiteX5" fmla="*/ 3129310 w 6085840"/>
              <a:gd name="connsiteY5" fmla="*/ 1256270 h 1299208"/>
              <a:gd name="connsiteX6" fmla="*/ 4023360 w 6085840"/>
              <a:gd name="connsiteY6" fmla="*/ 1178560 h 1299208"/>
              <a:gd name="connsiteX7" fmla="*/ 5120640 w 6085840"/>
              <a:gd name="connsiteY7" fmla="*/ 721360 h 1299208"/>
              <a:gd name="connsiteX8" fmla="*/ 6085840 w 6085840"/>
              <a:gd name="connsiteY8" fmla="*/ 0 h 1299208"/>
              <a:gd name="connsiteX0" fmla="*/ 0 w 6085840"/>
              <a:gd name="connsiteY0" fmla="*/ 447040 h 1322978"/>
              <a:gd name="connsiteX1" fmla="*/ 375920 w 6085840"/>
              <a:gd name="connsiteY1" fmla="*/ 436880 h 1322978"/>
              <a:gd name="connsiteX2" fmla="*/ 812800 w 6085840"/>
              <a:gd name="connsiteY2" fmla="*/ 848360 h 1322978"/>
              <a:gd name="connsiteX3" fmla="*/ 1137920 w 6085840"/>
              <a:gd name="connsiteY3" fmla="*/ 1092200 h 1322978"/>
              <a:gd name="connsiteX4" fmla="*/ 1554480 w 6085840"/>
              <a:gd name="connsiteY4" fmla="*/ 1290320 h 1322978"/>
              <a:gd name="connsiteX5" fmla="*/ 3129310 w 6085840"/>
              <a:gd name="connsiteY5" fmla="*/ 1256270 h 1322978"/>
              <a:gd name="connsiteX6" fmla="*/ 4023360 w 6085840"/>
              <a:gd name="connsiteY6" fmla="*/ 1178560 h 1322978"/>
              <a:gd name="connsiteX7" fmla="*/ 5120640 w 6085840"/>
              <a:gd name="connsiteY7" fmla="*/ 721360 h 1322978"/>
              <a:gd name="connsiteX8" fmla="*/ 6085840 w 6085840"/>
              <a:gd name="connsiteY8" fmla="*/ 0 h 1322978"/>
              <a:gd name="connsiteX0" fmla="*/ 0 w 6085840"/>
              <a:gd name="connsiteY0" fmla="*/ 447040 h 1394599"/>
              <a:gd name="connsiteX1" fmla="*/ 375920 w 6085840"/>
              <a:gd name="connsiteY1" fmla="*/ 436880 h 1394599"/>
              <a:gd name="connsiteX2" fmla="*/ 812800 w 6085840"/>
              <a:gd name="connsiteY2" fmla="*/ 848360 h 1394599"/>
              <a:gd name="connsiteX3" fmla="*/ 1137920 w 6085840"/>
              <a:gd name="connsiteY3" fmla="*/ 1092200 h 1394599"/>
              <a:gd name="connsiteX4" fmla="*/ 1554480 w 6085840"/>
              <a:gd name="connsiteY4" fmla="*/ 1290320 h 1394599"/>
              <a:gd name="connsiteX5" fmla="*/ 3260883 w 6085840"/>
              <a:gd name="connsiteY5" fmla="*/ 1353614 h 1394599"/>
              <a:gd name="connsiteX6" fmla="*/ 4023360 w 6085840"/>
              <a:gd name="connsiteY6" fmla="*/ 1178560 h 1394599"/>
              <a:gd name="connsiteX7" fmla="*/ 5120640 w 6085840"/>
              <a:gd name="connsiteY7" fmla="*/ 721360 h 1394599"/>
              <a:gd name="connsiteX8" fmla="*/ 6085840 w 6085840"/>
              <a:gd name="connsiteY8" fmla="*/ 0 h 1394599"/>
              <a:gd name="connsiteX0" fmla="*/ 0 w 6085840"/>
              <a:gd name="connsiteY0" fmla="*/ 447040 h 1443123"/>
              <a:gd name="connsiteX1" fmla="*/ 375920 w 6085840"/>
              <a:gd name="connsiteY1" fmla="*/ 436880 h 1443123"/>
              <a:gd name="connsiteX2" fmla="*/ 812800 w 6085840"/>
              <a:gd name="connsiteY2" fmla="*/ 848360 h 1443123"/>
              <a:gd name="connsiteX3" fmla="*/ 1137920 w 6085840"/>
              <a:gd name="connsiteY3" fmla="*/ 1092200 h 1443123"/>
              <a:gd name="connsiteX4" fmla="*/ 2447461 w 6085840"/>
              <a:gd name="connsiteY4" fmla="*/ 1430333 h 1443123"/>
              <a:gd name="connsiteX5" fmla="*/ 3260883 w 6085840"/>
              <a:gd name="connsiteY5" fmla="*/ 1353614 h 1443123"/>
              <a:gd name="connsiteX6" fmla="*/ 4023360 w 6085840"/>
              <a:gd name="connsiteY6" fmla="*/ 1178560 h 1443123"/>
              <a:gd name="connsiteX7" fmla="*/ 5120640 w 6085840"/>
              <a:gd name="connsiteY7" fmla="*/ 721360 h 1443123"/>
              <a:gd name="connsiteX8" fmla="*/ 6085840 w 6085840"/>
              <a:gd name="connsiteY8" fmla="*/ 0 h 1443123"/>
              <a:gd name="connsiteX0" fmla="*/ 0 w 6085840"/>
              <a:gd name="connsiteY0" fmla="*/ 447040 h 1438232"/>
              <a:gd name="connsiteX1" fmla="*/ 375920 w 6085840"/>
              <a:gd name="connsiteY1" fmla="*/ 436880 h 1438232"/>
              <a:gd name="connsiteX2" fmla="*/ 812800 w 6085840"/>
              <a:gd name="connsiteY2" fmla="*/ 848360 h 1438232"/>
              <a:gd name="connsiteX3" fmla="*/ 1842794 w 6085840"/>
              <a:gd name="connsiteY3" fmla="*/ 1369905 h 1438232"/>
              <a:gd name="connsiteX4" fmla="*/ 2447461 w 6085840"/>
              <a:gd name="connsiteY4" fmla="*/ 1430333 h 1438232"/>
              <a:gd name="connsiteX5" fmla="*/ 3260883 w 6085840"/>
              <a:gd name="connsiteY5" fmla="*/ 1353614 h 1438232"/>
              <a:gd name="connsiteX6" fmla="*/ 4023360 w 6085840"/>
              <a:gd name="connsiteY6" fmla="*/ 1178560 h 1438232"/>
              <a:gd name="connsiteX7" fmla="*/ 5120640 w 6085840"/>
              <a:gd name="connsiteY7" fmla="*/ 721360 h 1438232"/>
              <a:gd name="connsiteX8" fmla="*/ 6085840 w 6085840"/>
              <a:gd name="connsiteY8" fmla="*/ 0 h 1438232"/>
              <a:gd name="connsiteX0" fmla="*/ 0 w 6085840"/>
              <a:gd name="connsiteY0" fmla="*/ 447040 h 1430472"/>
              <a:gd name="connsiteX1" fmla="*/ 375920 w 6085840"/>
              <a:gd name="connsiteY1" fmla="*/ 436880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6085840"/>
              <a:gd name="connsiteY0" fmla="*/ 447040 h 1430472"/>
              <a:gd name="connsiteX1" fmla="*/ 807582 w 6085840"/>
              <a:gd name="connsiteY1" fmla="*/ 1165373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5743856"/>
              <a:gd name="connsiteY0" fmla="*/ 1044346 h 1430472"/>
              <a:gd name="connsiteX1" fmla="*/ 465598 w 5743856"/>
              <a:gd name="connsiteY1" fmla="*/ 1165373 h 1430472"/>
              <a:gd name="connsiteX2" fmla="*/ 943366 w 5743856"/>
              <a:gd name="connsiteY2" fmla="*/ 1277076 h 1430472"/>
              <a:gd name="connsiteX3" fmla="*/ 1500810 w 5743856"/>
              <a:gd name="connsiteY3" fmla="*/ 1369905 h 1430472"/>
              <a:gd name="connsiteX4" fmla="*/ 2105477 w 5743856"/>
              <a:gd name="connsiteY4" fmla="*/ 1430333 h 1430472"/>
              <a:gd name="connsiteX5" fmla="*/ 2918899 w 5743856"/>
              <a:gd name="connsiteY5" fmla="*/ 1353614 h 1430472"/>
              <a:gd name="connsiteX6" fmla="*/ 3681376 w 5743856"/>
              <a:gd name="connsiteY6" fmla="*/ 1178560 h 1430472"/>
              <a:gd name="connsiteX7" fmla="*/ 4778656 w 5743856"/>
              <a:gd name="connsiteY7" fmla="*/ 721360 h 1430472"/>
              <a:gd name="connsiteX8" fmla="*/ 5743856 w 5743856"/>
              <a:gd name="connsiteY8" fmla="*/ 0 h 14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3856" h="1430472">
                <a:moveTo>
                  <a:pt x="0" y="1044346"/>
                </a:moveTo>
                <a:cubicBezTo>
                  <a:pt x="120226" y="1003706"/>
                  <a:pt x="308370" y="1126585"/>
                  <a:pt x="465598" y="1165373"/>
                </a:cubicBezTo>
                <a:cubicBezTo>
                  <a:pt x="622826" y="1204161"/>
                  <a:pt x="770831" y="1242987"/>
                  <a:pt x="943366" y="1277076"/>
                </a:cubicBezTo>
                <a:cubicBezTo>
                  <a:pt x="1115901" y="1311165"/>
                  <a:pt x="1307125" y="1344362"/>
                  <a:pt x="1500810" y="1369905"/>
                </a:cubicBezTo>
                <a:cubicBezTo>
                  <a:pt x="1694495" y="1395448"/>
                  <a:pt x="1869129" y="1433048"/>
                  <a:pt x="2105477" y="1430333"/>
                </a:cubicBezTo>
                <a:cubicBezTo>
                  <a:pt x="2341825" y="1427618"/>
                  <a:pt x="2656249" y="1395576"/>
                  <a:pt x="2918899" y="1353614"/>
                </a:cubicBezTo>
                <a:cubicBezTo>
                  <a:pt x="3181549" y="1311652"/>
                  <a:pt x="3371417" y="1283936"/>
                  <a:pt x="3681376" y="1178560"/>
                </a:cubicBezTo>
                <a:cubicBezTo>
                  <a:pt x="3991335" y="1073184"/>
                  <a:pt x="4434909" y="917787"/>
                  <a:pt x="4778656" y="721360"/>
                </a:cubicBezTo>
                <a:cubicBezTo>
                  <a:pt x="5122403" y="524933"/>
                  <a:pt x="5433129" y="262466"/>
                  <a:pt x="5743856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15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6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任意多边形 82"/>
          <p:cNvSpPr/>
          <p:nvPr/>
        </p:nvSpPr>
        <p:spPr>
          <a:xfrm rot="20336731">
            <a:off x="6644291" y="4266525"/>
            <a:ext cx="3185582" cy="380584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33350">
            <a:gradFill>
              <a:gsLst>
                <a:gs pos="0">
                  <a:srgbClr val="EB6961">
                    <a:alpha val="8000"/>
                  </a:srgbClr>
                </a:gs>
                <a:gs pos="51000">
                  <a:srgbClr val="B44A44">
                    <a:alpha val="81000"/>
                  </a:srgbClr>
                </a:gs>
                <a:gs pos="26000">
                  <a:srgbClr val="E3645D">
                    <a:alpha val="0"/>
                  </a:srgbClr>
                </a:gs>
                <a:gs pos="88000">
                  <a:srgbClr val="EB9893">
                    <a:alpha val="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3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圆角矩形 83"/>
          <p:cNvSpPr/>
          <p:nvPr/>
        </p:nvSpPr>
        <p:spPr>
          <a:xfrm rot="20597436">
            <a:off x="6157205" y="4507746"/>
            <a:ext cx="89247" cy="307728"/>
          </a:xfrm>
          <a:prstGeom prst="roundRect">
            <a:avLst/>
          </a:prstGeom>
          <a:solidFill>
            <a:srgbClr val="DA5543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椭圆 84"/>
          <p:cNvSpPr/>
          <p:nvPr/>
        </p:nvSpPr>
        <p:spPr>
          <a:xfrm rot="13576430" flipV="1">
            <a:off x="6574566" y="4646412"/>
            <a:ext cx="316693" cy="176946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 rot="13576430" flipV="1">
            <a:off x="6486854" y="4649635"/>
            <a:ext cx="236894" cy="132360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 rot="13576430" flipV="1">
            <a:off x="6683486" y="4583491"/>
            <a:ext cx="403350" cy="225364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60"/>
          <p:cNvSpPr/>
          <p:nvPr/>
        </p:nvSpPr>
        <p:spPr>
          <a:xfrm rot="20449866" flipV="1">
            <a:off x="5760278" y="3873571"/>
            <a:ext cx="4177910" cy="353907"/>
          </a:xfrm>
          <a:custGeom>
            <a:avLst/>
            <a:gdLst>
              <a:gd name="connsiteX0" fmla="*/ 0 w 4502507"/>
              <a:gd name="connsiteY0" fmla="*/ 235633 h 471265"/>
              <a:gd name="connsiteX1" fmla="*/ 2251254 w 4502507"/>
              <a:gd name="connsiteY1" fmla="*/ 0 h 471265"/>
              <a:gd name="connsiteX2" fmla="*/ 4502508 w 4502507"/>
              <a:gd name="connsiteY2" fmla="*/ 235633 h 471265"/>
              <a:gd name="connsiteX3" fmla="*/ 2251254 w 4502507"/>
              <a:gd name="connsiteY3" fmla="*/ 471266 h 471265"/>
              <a:gd name="connsiteX4" fmla="*/ 0 w 4502507"/>
              <a:gd name="connsiteY4" fmla="*/ 235633 h 471265"/>
              <a:gd name="connsiteX0" fmla="*/ 0 w 3939727"/>
              <a:gd name="connsiteY0" fmla="*/ 533051 h 588166"/>
              <a:gd name="connsiteX1" fmla="*/ 1688473 w 3939727"/>
              <a:gd name="connsiteY1" fmla="*/ 9019 h 588166"/>
              <a:gd name="connsiteX2" fmla="*/ 3939727 w 3939727"/>
              <a:gd name="connsiteY2" fmla="*/ 244652 h 588166"/>
              <a:gd name="connsiteX3" fmla="*/ 1688473 w 3939727"/>
              <a:gd name="connsiteY3" fmla="*/ 480285 h 588166"/>
              <a:gd name="connsiteX4" fmla="*/ 0 w 3939727"/>
              <a:gd name="connsiteY4" fmla="*/ 533051 h 588166"/>
              <a:gd name="connsiteX0" fmla="*/ 851 w 3940578"/>
              <a:gd name="connsiteY0" fmla="*/ 370245 h 387536"/>
              <a:gd name="connsiteX1" fmla="*/ 1900819 w 3940578"/>
              <a:gd name="connsiteY1" fmla="*/ 52358 h 387536"/>
              <a:gd name="connsiteX2" fmla="*/ 3940578 w 3940578"/>
              <a:gd name="connsiteY2" fmla="*/ 81846 h 387536"/>
              <a:gd name="connsiteX3" fmla="*/ 1689324 w 3940578"/>
              <a:gd name="connsiteY3" fmla="*/ 317479 h 387536"/>
              <a:gd name="connsiteX4" fmla="*/ 851 w 3940578"/>
              <a:gd name="connsiteY4" fmla="*/ 370245 h 387536"/>
              <a:gd name="connsiteX0" fmla="*/ 827 w 3735233"/>
              <a:gd name="connsiteY0" fmla="*/ 317906 h 353907"/>
              <a:gd name="connsiteX1" fmla="*/ 1900795 w 3735233"/>
              <a:gd name="connsiteY1" fmla="*/ 19 h 353907"/>
              <a:gd name="connsiteX2" fmla="*/ 3735233 w 3735233"/>
              <a:gd name="connsiteY2" fmla="*/ 305254 h 353907"/>
              <a:gd name="connsiteX3" fmla="*/ 1689300 w 3735233"/>
              <a:gd name="connsiteY3" fmla="*/ 265140 h 353907"/>
              <a:gd name="connsiteX4" fmla="*/ 827 w 3735233"/>
              <a:gd name="connsiteY4" fmla="*/ 317906 h 3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5233" h="353907">
                <a:moveTo>
                  <a:pt x="827" y="317906"/>
                </a:moveTo>
                <a:cubicBezTo>
                  <a:pt x="36076" y="273719"/>
                  <a:pt x="1278394" y="2128"/>
                  <a:pt x="1900795" y="19"/>
                </a:cubicBezTo>
                <a:cubicBezTo>
                  <a:pt x="2523196" y="-2090"/>
                  <a:pt x="3735233" y="175117"/>
                  <a:pt x="3735233" y="305254"/>
                </a:cubicBezTo>
                <a:cubicBezTo>
                  <a:pt x="3735233" y="435391"/>
                  <a:pt x="2311701" y="263031"/>
                  <a:pt x="1689300" y="265140"/>
                </a:cubicBezTo>
                <a:cubicBezTo>
                  <a:pt x="1066899" y="267249"/>
                  <a:pt x="-34422" y="362093"/>
                  <a:pt x="827" y="317906"/>
                </a:cubicBezTo>
                <a:close/>
              </a:path>
            </a:pathLst>
          </a:custGeom>
          <a:solidFill>
            <a:srgbClr val="DA5543">
              <a:alpha val="60000"/>
            </a:srgb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任意多边形 88"/>
          <p:cNvSpPr/>
          <p:nvPr/>
        </p:nvSpPr>
        <p:spPr>
          <a:xfrm>
            <a:off x="10099338" y="2317338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 rot="1414237">
            <a:off x="9947900" y="2450554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 rot="1101331" flipV="1">
            <a:off x="10483051" y="2466852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椭圆 91"/>
          <p:cNvSpPr/>
          <p:nvPr/>
        </p:nvSpPr>
        <p:spPr>
          <a:xfrm rot="2112404" flipV="1">
            <a:off x="3348158" y="3695265"/>
            <a:ext cx="893887" cy="345047"/>
          </a:xfrm>
          <a:prstGeom prst="ellipse">
            <a:avLst/>
          </a:prstGeom>
          <a:solidFill>
            <a:srgbClr val="F1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3" name="组合 92"/>
          <p:cNvGrpSpPr/>
          <p:nvPr/>
        </p:nvGrpSpPr>
        <p:grpSpPr>
          <a:xfrm>
            <a:off x="9275665" y="2734135"/>
            <a:ext cx="737165" cy="512324"/>
            <a:chOff x="8326197" y="2889645"/>
            <a:chExt cx="737165" cy="512324"/>
          </a:xfrm>
        </p:grpSpPr>
        <p:sp>
          <p:nvSpPr>
            <p:cNvPr id="94" name="椭圆 93"/>
            <p:cNvSpPr/>
            <p:nvPr/>
          </p:nvSpPr>
          <p:spPr>
            <a:xfrm rot="19288579" flipV="1">
              <a:off x="8616985" y="2889645"/>
              <a:ext cx="446377" cy="169841"/>
            </a:xfrm>
            <a:prstGeom prst="ellipse">
              <a:avLst/>
            </a:prstGeom>
            <a:solidFill>
              <a:srgbClr val="E0594B">
                <a:alpha val="61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椭圆 94"/>
            <p:cNvSpPr/>
            <p:nvPr/>
          </p:nvSpPr>
          <p:spPr>
            <a:xfrm rot="19288579" flipV="1">
              <a:off x="8475231" y="3062123"/>
              <a:ext cx="338758" cy="164836"/>
            </a:xfrm>
            <a:prstGeom prst="ellipse">
              <a:avLst/>
            </a:prstGeom>
            <a:solidFill>
              <a:srgbClr val="DA5543"/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椭圆 95"/>
            <p:cNvSpPr/>
            <p:nvPr/>
          </p:nvSpPr>
          <p:spPr>
            <a:xfrm rot="19288579" flipV="1">
              <a:off x="8326197" y="3225023"/>
              <a:ext cx="316693" cy="176946"/>
            </a:xfrm>
            <a:prstGeom prst="ellipse">
              <a:avLst/>
            </a:prstGeom>
            <a:solidFill>
              <a:srgbClr val="DA5543">
                <a:alpha val="63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7" name="椭圆 96"/>
          <p:cNvSpPr/>
          <p:nvPr/>
        </p:nvSpPr>
        <p:spPr>
          <a:xfrm rot="256410" flipV="1">
            <a:off x="10373736" y="2458581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椭圆 97"/>
          <p:cNvSpPr/>
          <p:nvPr/>
        </p:nvSpPr>
        <p:spPr>
          <a:xfrm rot="20315767" flipV="1">
            <a:off x="10240041" y="2461548"/>
            <a:ext cx="446377" cy="214212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" name="任意多边形 98"/>
          <p:cNvSpPr/>
          <p:nvPr/>
        </p:nvSpPr>
        <p:spPr>
          <a:xfrm rot="21202002">
            <a:off x="10455064" y="2641763"/>
            <a:ext cx="305486" cy="81385"/>
          </a:xfrm>
          <a:custGeom>
            <a:avLst/>
            <a:gdLst>
              <a:gd name="connsiteX0" fmla="*/ 0 w 281940"/>
              <a:gd name="connsiteY0" fmla="*/ 46672 h 158432"/>
              <a:gd name="connsiteX1" fmla="*/ 0 w 281940"/>
              <a:gd name="connsiteY1" fmla="*/ 46672 h 158432"/>
              <a:gd name="connsiteX2" fmla="*/ 12700 w 281940"/>
              <a:gd name="connsiteY2" fmla="*/ 87312 h 158432"/>
              <a:gd name="connsiteX3" fmla="*/ 20320 w 281940"/>
              <a:gd name="connsiteY3" fmla="*/ 115252 h 158432"/>
              <a:gd name="connsiteX4" fmla="*/ 35560 w 281940"/>
              <a:gd name="connsiteY4" fmla="*/ 138112 h 158432"/>
              <a:gd name="connsiteX5" fmla="*/ 45720 w 281940"/>
              <a:gd name="connsiteY5" fmla="*/ 153352 h 158432"/>
              <a:gd name="connsiteX6" fmla="*/ 60960 w 281940"/>
              <a:gd name="connsiteY6" fmla="*/ 158432 h 158432"/>
              <a:gd name="connsiteX7" fmla="*/ 93980 w 281940"/>
              <a:gd name="connsiteY7" fmla="*/ 155892 h 158432"/>
              <a:gd name="connsiteX8" fmla="*/ 111760 w 281940"/>
              <a:gd name="connsiteY8" fmla="*/ 138112 h 158432"/>
              <a:gd name="connsiteX9" fmla="*/ 114300 w 281940"/>
              <a:gd name="connsiteY9" fmla="*/ 127952 h 158432"/>
              <a:gd name="connsiteX10" fmla="*/ 124460 w 281940"/>
              <a:gd name="connsiteY10" fmla="*/ 112712 h 158432"/>
              <a:gd name="connsiteX11" fmla="*/ 129540 w 281940"/>
              <a:gd name="connsiteY11" fmla="*/ 97472 h 158432"/>
              <a:gd name="connsiteX12" fmla="*/ 124460 w 281940"/>
              <a:gd name="connsiteY12" fmla="*/ 77152 h 158432"/>
              <a:gd name="connsiteX13" fmla="*/ 226060 w 281940"/>
              <a:gd name="connsiteY13" fmla="*/ 74612 h 158432"/>
              <a:gd name="connsiteX14" fmla="*/ 233680 w 281940"/>
              <a:gd name="connsiteY14" fmla="*/ 72072 h 158432"/>
              <a:gd name="connsiteX15" fmla="*/ 243840 w 281940"/>
              <a:gd name="connsiteY15" fmla="*/ 69532 h 158432"/>
              <a:gd name="connsiteX16" fmla="*/ 259080 w 281940"/>
              <a:gd name="connsiteY16" fmla="*/ 66992 h 158432"/>
              <a:gd name="connsiteX17" fmla="*/ 281940 w 281940"/>
              <a:gd name="connsiteY17" fmla="*/ 61912 h 158432"/>
              <a:gd name="connsiteX18" fmla="*/ 276860 w 281940"/>
              <a:gd name="connsiteY18" fmla="*/ 54292 h 158432"/>
              <a:gd name="connsiteX19" fmla="*/ 256540 w 281940"/>
              <a:gd name="connsiteY19" fmla="*/ 44132 h 158432"/>
              <a:gd name="connsiteX20" fmla="*/ 246380 w 281940"/>
              <a:gd name="connsiteY20" fmla="*/ 39052 h 158432"/>
              <a:gd name="connsiteX21" fmla="*/ 154940 w 281940"/>
              <a:gd name="connsiteY21" fmla="*/ 36512 h 158432"/>
              <a:gd name="connsiteX22" fmla="*/ 157480 w 281940"/>
              <a:gd name="connsiteY22" fmla="*/ 13652 h 158432"/>
              <a:gd name="connsiteX23" fmla="*/ 154940 w 281940"/>
              <a:gd name="connsiteY23" fmla="*/ 952 h 158432"/>
              <a:gd name="connsiteX24" fmla="*/ 129540 w 281940"/>
              <a:gd name="connsiteY24" fmla="*/ 3492 h 158432"/>
              <a:gd name="connsiteX25" fmla="*/ 109220 w 281940"/>
              <a:gd name="connsiteY25" fmla="*/ 13652 h 158432"/>
              <a:gd name="connsiteX26" fmla="*/ 101600 w 281940"/>
              <a:gd name="connsiteY26" fmla="*/ 21272 h 158432"/>
              <a:gd name="connsiteX27" fmla="*/ 88900 w 281940"/>
              <a:gd name="connsiteY27" fmla="*/ 23812 h 158432"/>
              <a:gd name="connsiteX28" fmla="*/ 81280 w 281940"/>
              <a:gd name="connsiteY28" fmla="*/ 26352 h 158432"/>
              <a:gd name="connsiteX29" fmla="*/ 53340 w 281940"/>
              <a:gd name="connsiteY29" fmla="*/ 28892 h 158432"/>
              <a:gd name="connsiteX30" fmla="*/ 35560 w 281940"/>
              <a:gd name="connsiteY30" fmla="*/ 31432 h 158432"/>
              <a:gd name="connsiteX31" fmla="*/ 20320 w 281940"/>
              <a:gd name="connsiteY31" fmla="*/ 36512 h 158432"/>
              <a:gd name="connsiteX32" fmla="*/ 10160 w 281940"/>
              <a:gd name="connsiteY32" fmla="*/ 51752 h 158432"/>
              <a:gd name="connsiteX33" fmla="*/ 0 w 281940"/>
              <a:gd name="connsiteY33" fmla="*/ 46672 h 15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40" h="158432">
                <a:moveTo>
                  <a:pt x="0" y="46672"/>
                </a:moveTo>
                <a:lnTo>
                  <a:pt x="0" y="46672"/>
                </a:lnTo>
                <a:cubicBezTo>
                  <a:pt x="4444" y="91108"/>
                  <a:pt x="-3110" y="55692"/>
                  <a:pt x="12700" y="87312"/>
                </a:cubicBezTo>
                <a:cubicBezTo>
                  <a:pt x="28520" y="118952"/>
                  <a:pt x="9172" y="87381"/>
                  <a:pt x="20320" y="115252"/>
                </a:cubicBezTo>
                <a:cubicBezTo>
                  <a:pt x="23119" y="122251"/>
                  <a:pt x="30979" y="132004"/>
                  <a:pt x="35560" y="138112"/>
                </a:cubicBezTo>
                <a:cubicBezTo>
                  <a:pt x="37947" y="145272"/>
                  <a:pt x="37936" y="149028"/>
                  <a:pt x="45720" y="153352"/>
                </a:cubicBezTo>
                <a:cubicBezTo>
                  <a:pt x="50401" y="155953"/>
                  <a:pt x="60960" y="158432"/>
                  <a:pt x="60960" y="158432"/>
                </a:cubicBezTo>
                <a:lnTo>
                  <a:pt x="93980" y="155892"/>
                </a:lnTo>
                <a:cubicBezTo>
                  <a:pt x="101762" y="152779"/>
                  <a:pt x="111760" y="138112"/>
                  <a:pt x="111760" y="138112"/>
                </a:cubicBezTo>
                <a:cubicBezTo>
                  <a:pt x="112607" y="134725"/>
                  <a:pt x="112739" y="131074"/>
                  <a:pt x="114300" y="127952"/>
                </a:cubicBezTo>
                <a:cubicBezTo>
                  <a:pt x="117030" y="122491"/>
                  <a:pt x="122529" y="118504"/>
                  <a:pt x="124460" y="112712"/>
                </a:cubicBezTo>
                <a:lnTo>
                  <a:pt x="129540" y="97472"/>
                </a:lnTo>
                <a:cubicBezTo>
                  <a:pt x="127847" y="90699"/>
                  <a:pt x="117666" y="78761"/>
                  <a:pt x="124460" y="77152"/>
                </a:cubicBezTo>
                <a:cubicBezTo>
                  <a:pt x="157425" y="69344"/>
                  <a:pt x="192219" y="76186"/>
                  <a:pt x="226060" y="74612"/>
                </a:cubicBezTo>
                <a:cubicBezTo>
                  <a:pt x="228735" y="74488"/>
                  <a:pt x="231106" y="72808"/>
                  <a:pt x="233680" y="72072"/>
                </a:cubicBezTo>
                <a:cubicBezTo>
                  <a:pt x="237037" y="71113"/>
                  <a:pt x="240417" y="70217"/>
                  <a:pt x="243840" y="69532"/>
                </a:cubicBezTo>
                <a:cubicBezTo>
                  <a:pt x="248890" y="68522"/>
                  <a:pt x="254013" y="67913"/>
                  <a:pt x="259080" y="66992"/>
                </a:cubicBezTo>
                <a:cubicBezTo>
                  <a:pt x="270904" y="64842"/>
                  <a:pt x="271068" y="64630"/>
                  <a:pt x="281940" y="61912"/>
                </a:cubicBezTo>
                <a:cubicBezTo>
                  <a:pt x="280247" y="59372"/>
                  <a:pt x="279178" y="56279"/>
                  <a:pt x="276860" y="54292"/>
                </a:cubicBezTo>
                <a:cubicBezTo>
                  <a:pt x="265820" y="44829"/>
                  <a:pt x="266698" y="48485"/>
                  <a:pt x="256540" y="44132"/>
                </a:cubicBezTo>
                <a:cubicBezTo>
                  <a:pt x="253060" y="42640"/>
                  <a:pt x="250156" y="39335"/>
                  <a:pt x="246380" y="39052"/>
                </a:cubicBezTo>
                <a:cubicBezTo>
                  <a:pt x="215974" y="36772"/>
                  <a:pt x="185420" y="37359"/>
                  <a:pt x="154940" y="36512"/>
                </a:cubicBezTo>
                <a:cubicBezTo>
                  <a:pt x="155787" y="28892"/>
                  <a:pt x="157480" y="21319"/>
                  <a:pt x="157480" y="13652"/>
                </a:cubicBezTo>
                <a:cubicBezTo>
                  <a:pt x="157480" y="9335"/>
                  <a:pt x="158997" y="2427"/>
                  <a:pt x="154940" y="952"/>
                </a:cubicBezTo>
                <a:cubicBezTo>
                  <a:pt x="146943" y="-1956"/>
                  <a:pt x="138007" y="2645"/>
                  <a:pt x="129540" y="3492"/>
                </a:cubicBezTo>
                <a:cubicBezTo>
                  <a:pt x="120164" y="6617"/>
                  <a:pt x="118817" y="6454"/>
                  <a:pt x="109220" y="13652"/>
                </a:cubicBezTo>
                <a:cubicBezTo>
                  <a:pt x="106346" y="15807"/>
                  <a:pt x="104813" y="19666"/>
                  <a:pt x="101600" y="21272"/>
                </a:cubicBezTo>
                <a:cubicBezTo>
                  <a:pt x="97739" y="23203"/>
                  <a:pt x="93088" y="22765"/>
                  <a:pt x="88900" y="23812"/>
                </a:cubicBezTo>
                <a:cubicBezTo>
                  <a:pt x="86303" y="24461"/>
                  <a:pt x="83930" y="25973"/>
                  <a:pt x="81280" y="26352"/>
                </a:cubicBezTo>
                <a:cubicBezTo>
                  <a:pt x="72022" y="27675"/>
                  <a:pt x="62635" y="27859"/>
                  <a:pt x="53340" y="28892"/>
                </a:cubicBezTo>
                <a:cubicBezTo>
                  <a:pt x="47390" y="29553"/>
                  <a:pt x="41487" y="30585"/>
                  <a:pt x="35560" y="31432"/>
                </a:cubicBezTo>
                <a:cubicBezTo>
                  <a:pt x="30480" y="33125"/>
                  <a:pt x="23290" y="32057"/>
                  <a:pt x="20320" y="36512"/>
                </a:cubicBezTo>
                <a:lnTo>
                  <a:pt x="10160" y="51752"/>
                </a:lnTo>
                <a:lnTo>
                  <a:pt x="0" y="46672"/>
                </a:lnTo>
                <a:close/>
              </a:path>
            </a:pathLst>
          </a:custGeom>
          <a:solidFill>
            <a:srgbClr val="CD4D35">
              <a:alpha val="51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0" name="任意多边形 99"/>
          <p:cNvSpPr/>
          <p:nvPr/>
        </p:nvSpPr>
        <p:spPr>
          <a:xfrm rot="150162">
            <a:off x="10079618" y="2430392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122 w 790216"/>
              <a:gd name="connsiteY6" fmla="*/ 485214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3412 w 790216"/>
              <a:gd name="connsiteY6" fmla="*/ 485463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8915" y="493718"/>
                  <a:pt x="533412" y="485463"/>
                </a:cubicBezTo>
                <a:cubicBezTo>
                  <a:pt x="527909" y="477208"/>
                  <a:pt x="579869" y="426946"/>
                  <a:pt x="603353" y="389275"/>
                </a:cubicBezTo>
                <a:cubicBezTo>
                  <a:pt x="626837" y="351604"/>
                  <a:pt x="704688" y="268009"/>
                  <a:pt x="674314" y="259436"/>
                </a:cubicBezTo>
                <a:cubicBezTo>
                  <a:pt x="643940" y="250864"/>
                  <a:pt x="513948" y="273990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51119">
                  <a:alpha val="0"/>
                </a:srgbClr>
              </a:gs>
              <a:gs pos="82000">
                <a:srgbClr val="CF8122"/>
              </a:gs>
              <a:gs pos="51000">
                <a:srgbClr val="E36140">
                  <a:alpha val="5000"/>
                </a:srgbClr>
              </a:gs>
            </a:gsLst>
            <a:lin ang="2880000" scaled="0"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1" name="椭圆 100"/>
          <p:cNvSpPr/>
          <p:nvPr/>
        </p:nvSpPr>
        <p:spPr>
          <a:xfrm rot="815672" flipV="1">
            <a:off x="4815709" y="4354080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椭圆 101"/>
          <p:cNvSpPr/>
          <p:nvPr/>
        </p:nvSpPr>
        <p:spPr>
          <a:xfrm rot="815672" flipV="1">
            <a:off x="4592706" y="4271898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椭圆 102"/>
          <p:cNvSpPr/>
          <p:nvPr/>
        </p:nvSpPr>
        <p:spPr>
          <a:xfrm rot="815672" flipV="1">
            <a:off x="5473339" y="4481968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椭圆 105"/>
          <p:cNvSpPr/>
          <p:nvPr/>
        </p:nvSpPr>
        <p:spPr>
          <a:xfrm rot="14902865" flipV="1">
            <a:off x="5710992" y="4542998"/>
            <a:ext cx="531140" cy="160342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椭圆 106"/>
          <p:cNvSpPr/>
          <p:nvPr/>
        </p:nvSpPr>
        <p:spPr>
          <a:xfrm rot="14902865" flipV="1">
            <a:off x="5603521" y="4597862"/>
            <a:ext cx="534577" cy="128676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矩形 81"/>
          <p:cNvSpPr/>
          <p:nvPr/>
        </p:nvSpPr>
        <p:spPr>
          <a:xfrm>
            <a:off x="10603564" y="2888586"/>
            <a:ext cx="145689" cy="150542"/>
          </a:xfrm>
          <a:custGeom>
            <a:avLst/>
            <a:gdLst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9055 h 59055"/>
              <a:gd name="connsiteX4" fmla="*/ 0 w 74542"/>
              <a:gd name="connsiteY4" fmla="*/ 0 h 59055"/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0 w 74542"/>
              <a:gd name="connsiteY4" fmla="*/ 0 h 59055"/>
              <a:gd name="connsiteX0" fmla="*/ 5715 w 74542"/>
              <a:gd name="connsiteY0" fmla="*/ 762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5715 w 74542"/>
              <a:gd name="connsiteY4" fmla="*/ 7620 h 59055"/>
              <a:gd name="connsiteX0" fmla="*/ 5715 w 74542"/>
              <a:gd name="connsiteY0" fmla="*/ 5715 h 57150"/>
              <a:gd name="connsiteX1" fmla="*/ 23107 w 74542"/>
              <a:gd name="connsiteY1" fmla="*/ 0 h 57150"/>
              <a:gd name="connsiteX2" fmla="*/ 74542 w 74542"/>
              <a:gd name="connsiteY2" fmla="*/ 57150 h 57150"/>
              <a:gd name="connsiteX3" fmla="*/ 0 w 74542"/>
              <a:gd name="connsiteY3" fmla="*/ 53340 h 57150"/>
              <a:gd name="connsiteX4" fmla="*/ 5715 w 74542"/>
              <a:gd name="connsiteY4" fmla="*/ 5715 h 57150"/>
              <a:gd name="connsiteX0" fmla="*/ 5715 w 76447"/>
              <a:gd name="connsiteY0" fmla="*/ 5715 h 53340"/>
              <a:gd name="connsiteX1" fmla="*/ 23107 w 76447"/>
              <a:gd name="connsiteY1" fmla="*/ 0 h 53340"/>
              <a:gd name="connsiteX2" fmla="*/ 76447 w 76447"/>
              <a:gd name="connsiteY2" fmla="*/ 32385 h 53340"/>
              <a:gd name="connsiteX3" fmla="*/ 0 w 76447"/>
              <a:gd name="connsiteY3" fmla="*/ 53340 h 53340"/>
              <a:gd name="connsiteX4" fmla="*/ 5715 w 76447"/>
              <a:gd name="connsiteY4" fmla="*/ 5715 h 53340"/>
              <a:gd name="connsiteX0" fmla="*/ 0 w 70732"/>
              <a:gd name="connsiteY0" fmla="*/ 5715 h 51435"/>
              <a:gd name="connsiteX1" fmla="*/ 17392 w 70732"/>
              <a:gd name="connsiteY1" fmla="*/ 0 h 51435"/>
              <a:gd name="connsiteX2" fmla="*/ 70732 w 70732"/>
              <a:gd name="connsiteY2" fmla="*/ 32385 h 51435"/>
              <a:gd name="connsiteX3" fmla="*/ 5715 w 70732"/>
              <a:gd name="connsiteY3" fmla="*/ 51435 h 51435"/>
              <a:gd name="connsiteX4" fmla="*/ 0 w 70732"/>
              <a:gd name="connsiteY4" fmla="*/ 5715 h 51435"/>
              <a:gd name="connsiteX0" fmla="*/ 0 w 65017"/>
              <a:gd name="connsiteY0" fmla="*/ 5715 h 51435"/>
              <a:gd name="connsiteX1" fmla="*/ 17392 w 65017"/>
              <a:gd name="connsiteY1" fmla="*/ 0 h 51435"/>
              <a:gd name="connsiteX2" fmla="*/ 65017 w 65017"/>
              <a:gd name="connsiteY2" fmla="*/ 30480 h 51435"/>
              <a:gd name="connsiteX3" fmla="*/ 5715 w 65017"/>
              <a:gd name="connsiteY3" fmla="*/ 51435 h 51435"/>
              <a:gd name="connsiteX4" fmla="*/ 0 w 65017"/>
              <a:gd name="connsiteY4" fmla="*/ 5715 h 51435"/>
              <a:gd name="connsiteX0" fmla="*/ 0 w 55492"/>
              <a:gd name="connsiteY0" fmla="*/ 5715 h 51435"/>
              <a:gd name="connsiteX1" fmla="*/ 17392 w 55492"/>
              <a:gd name="connsiteY1" fmla="*/ 0 h 51435"/>
              <a:gd name="connsiteX2" fmla="*/ 55492 w 55492"/>
              <a:gd name="connsiteY2" fmla="*/ 32385 h 51435"/>
              <a:gd name="connsiteX3" fmla="*/ 5715 w 55492"/>
              <a:gd name="connsiteY3" fmla="*/ 51435 h 51435"/>
              <a:gd name="connsiteX4" fmla="*/ 0 w 55492"/>
              <a:gd name="connsiteY4" fmla="*/ 5715 h 51435"/>
              <a:gd name="connsiteX0" fmla="*/ 0 w 49777"/>
              <a:gd name="connsiteY0" fmla="*/ 5715 h 51435"/>
              <a:gd name="connsiteX1" fmla="*/ 17392 w 49777"/>
              <a:gd name="connsiteY1" fmla="*/ 0 h 51435"/>
              <a:gd name="connsiteX2" fmla="*/ 49777 w 49777"/>
              <a:gd name="connsiteY2" fmla="*/ 28575 h 51435"/>
              <a:gd name="connsiteX3" fmla="*/ 5715 w 49777"/>
              <a:gd name="connsiteY3" fmla="*/ 51435 h 51435"/>
              <a:gd name="connsiteX4" fmla="*/ 0 w 49777"/>
              <a:gd name="connsiteY4" fmla="*/ 5715 h 5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77" h="51435">
                <a:moveTo>
                  <a:pt x="0" y="5715"/>
                </a:moveTo>
                <a:lnTo>
                  <a:pt x="17392" y="0"/>
                </a:lnTo>
                <a:lnTo>
                  <a:pt x="49777" y="28575"/>
                </a:lnTo>
                <a:lnTo>
                  <a:pt x="5715" y="51435"/>
                </a:lnTo>
                <a:lnTo>
                  <a:pt x="0" y="5715"/>
                </a:ln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97820"/>
              </a:gs>
            </a:gsLst>
            <a:lin ang="8400000" scaled="0"/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任意多边形 108"/>
          <p:cNvSpPr/>
          <p:nvPr/>
        </p:nvSpPr>
        <p:spPr>
          <a:xfrm>
            <a:off x="2650899" y="3325679"/>
            <a:ext cx="681943" cy="1002747"/>
          </a:xfrm>
          <a:custGeom>
            <a:avLst/>
            <a:gdLst>
              <a:gd name="connsiteX0" fmla="*/ 16527 w 728817"/>
              <a:gd name="connsiteY0" fmla="*/ 985623 h 1037838"/>
              <a:gd name="connsiteX1" fmla="*/ 331487 w 728817"/>
              <a:gd name="connsiteY1" fmla="*/ 690983 h 1037838"/>
              <a:gd name="connsiteX2" fmla="*/ 473727 w 728817"/>
              <a:gd name="connsiteY2" fmla="*/ 436983 h 1037838"/>
              <a:gd name="connsiteX3" fmla="*/ 727727 w 728817"/>
              <a:gd name="connsiteY3" fmla="*/ 103 h 1037838"/>
              <a:gd name="connsiteX4" fmla="*/ 565167 w 728817"/>
              <a:gd name="connsiteY4" fmla="*/ 477623 h 1037838"/>
              <a:gd name="connsiteX5" fmla="*/ 555007 w 728817"/>
              <a:gd name="connsiteY5" fmla="*/ 538583 h 1037838"/>
              <a:gd name="connsiteX6" fmla="*/ 331487 w 728817"/>
              <a:gd name="connsiteY6" fmla="*/ 762103 h 1037838"/>
              <a:gd name="connsiteX7" fmla="*/ 179087 w 728817"/>
              <a:gd name="connsiteY7" fmla="*/ 1016103 h 1037838"/>
              <a:gd name="connsiteX8" fmla="*/ 57167 w 728817"/>
              <a:gd name="connsiteY8" fmla="*/ 1016103 h 1037838"/>
              <a:gd name="connsiteX9" fmla="*/ 16527 w 728817"/>
              <a:gd name="connsiteY9" fmla="*/ 985623 h 1037838"/>
              <a:gd name="connsiteX0" fmla="*/ 16527 w 653337"/>
              <a:gd name="connsiteY0" fmla="*/ 950074 h 1002289"/>
              <a:gd name="connsiteX1" fmla="*/ 331487 w 653337"/>
              <a:gd name="connsiteY1" fmla="*/ 655434 h 1002289"/>
              <a:gd name="connsiteX2" fmla="*/ 473727 w 653337"/>
              <a:gd name="connsiteY2" fmla="*/ 401434 h 1002289"/>
              <a:gd name="connsiteX3" fmla="*/ 651527 w 653337"/>
              <a:gd name="connsiteY3" fmla="*/ 114 h 1002289"/>
              <a:gd name="connsiteX4" fmla="*/ 565167 w 653337"/>
              <a:gd name="connsiteY4" fmla="*/ 442074 h 1002289"/>
              <a:gd name="connsiteX5" fmla="*/ 555007 w 653337"/>
              <a:gd name="connsiteY5" fmla="*/ 503034 h 1002289"/>
              <a:gd name="connsiteX6" fmla="*/ 331487 w 653337"/>
              <a:gd name="connsiteY6" fmla="*/ 726554 h 1002289"/>
              <a:gd name="connsiteX7" fmla="*/ 179087 w 653337"/>
              <a:gd name="connsiteY7" fmla="*/ 980554 h 1002289"/>
              <a:gd name="connsiteX8" fmla="*/ 57167 w 653337"/>
              <a:gd name="connsiteY8" fmla="*/ 980554 h 1002289"/>
              <a:gd name="connsiteX9" fmla="*/ 16527 w 653337"/>
              <a:gd name="connsiteY9" fmla="*/ 950074 h 1002289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2282"/>
              <a:gd name="connsiteY0" fmla="*/ 950070 h 1002285"/>
              <a:gd name="connsiteX1" fmla="*/ 331487 w 652282"/>
              <a:gd name="connsiteY1" fmla="*/ 594470 h 1002285"/>
              <a:gd name="connsiteX2" fmla="*/ 509287 w 652282"/>
              <a:gd name="connsiteY2" fmla="*/ 401430 h 1002285"/>
              <a:gd name="connsiteX3" fmla="*/ 651527 w 652282"/>
              <a:gd name="connsiteY3" fmla="*/ 110 h 1002285"/>
              <a:gd name="connsiteX4" fmla="*/ 565167 w 652282"/>
              <a:gd name="connsiteY4" fmla="*/ 442070 h 1002285"/>
              <a:gd name="connsiteX5" fmla="*/ 555007 w 652282"/>
              <a:gd name="connsiteY5" fmla="*/ 503030 h 1002285"/>
              <a:gd name="connsiteX6" fmla="*/ 331487 w 652282"/>
              <a:gd name="connsiteY6" fmla="*/ 726550 h 1002285"/>
              <a:gd name="connsiteX7" fmla="*/ 179087 w 652282"/>
              <a:gd name="connsiteY7" fmla="*/ 980550 h 1002285"/>
              <a:gd name="connsiteX8" fmla="*/ 57167 w 652282"/>
              <a:gd name="connsiteY8" fmla="*/ 980550 h 1002285"/>
              <a:gd name="connsiteX9" fmla="*/ 16527 w 652282"/>
              <a:gd name="connsiteY9" fmla="*/ 950070 h 1002285"/>
              <a:gd name="connsiteX0" fmla="*/ 13738 w 674893"/>
              <a:gd name="connsiteY0" fmla="*/ 950070 h 1000545"/>
              <a:gd name="connsiteX1" fmla="*/ 354098 w 674893"/>
              <a:gd name="connsiteY1" fmla="*/ 594470 h 1000545"/>
              <a:gd name="connsiteX2" fmla="*/ 531898 w 674893"/>
              <a:gd name="connsiteY2" fmla="*/ 401430 h 1000545"/>
              <a:gd name="connsiteX3" fmla="*/ 674138 w 674893"/>
              <a:gd name="connsiteY3" fmla="*/ 110 h 1000545"/>
              <a:gd name="connsiteX4" fmla="*/ 587778 w 674893"/>
              <a:gd name="connsiteY4" fmla="*/ 442070 h 1000545"/>
              <a:gd name="connsiteX5" fmla="*/ 577618 w 674893"/>
              <a:gd name="connsiteY5" fmla="*/ 503030 h 1000545"/>
              <a:gd name="connsiteX6" fmla="*/ 354098 w 674893"/>
              <a:gd name="connsiteY6" fmla="*/ 726550 h 1000545"/>
              <a:gd name="connsiteX7" fmla="*/ 201698 w 674893"/>
              <a:gd name="connsiteY7" fmla="*/ 980550 h 1000545"/>
              <a:gd name="connsiteX8" fmla="*/ 79778 w 674893"/>
              <a:gd name="connsiteY8" fmla="*/ 980550 h 1000545"/>
              <a:gd name="connsiteX9" fmla="*/ 13738 w 674893"/>
              <a:gd name="connsiteY9" fmla="*/ 950070 h 1000545"/>
              <a:gd name="connsiteX0" fmla="*/ 13738 w 675777"/>
              <a:gd name="connsiteY0" fmla="*/ 950100 h 1000575"/>
              <a:gd name="connsiteX1" fmla="*/ 354098 w 675777"/>
              <a:gd name="connsiteY1" fmla="*/ 594500 h 1000575"/>
              <a:gd name="connsiteX2" fmla="*/ 501418 w 675777"/>
              <a:gd name="connsiteY2" fmla="*/ 396380 h 1000575"/>
              <a:gd name="connsiteX3" fmla="*/ 674138 w 675777"/>
              <a:gd name="connsiteY3" fmla="*/ 140 h 1000575"/>
              <a:gd name="connsiteX4" fmla="*/ 587778 w 675777"/>
              <a:gd name="connsiteY4" fmla="*/ 442100 h 1000575"/>
              <a:gd name="connsiteX5" fmla="*/ 577618 w 675777"/>
              <a:gd name="connsiteY5" fmla="*/ 503060 h 1000575"/>
              <a:gd name="connsiteX6" fmla="*/ 354098 w 675777"/>
              <a:gd name="connsiteY6" fmla="*/ 726580 h 1000575"/>
              <a:gd name="connsiteX7" fmla="*/ 201698 w 675777"/>
              <a:gd name="connsiteY7" fmla="*/ 980580 h 1000575"/>
              <a:gd name="connsiteX8" fmla="*/ 79778 w 675777"/>
              <a:gd name="connsiteY8" fmla="*/ 980580 h 1000575"/>
              <a:gd name="connsiteX9" fmla="*/ 13738 w 675777"/>
              <a:gd name="connsiteY9" fmla="*/ 950100 h 1000575"/>
              <a:gd name="connsiteX0" fmla="*/ 13738 w 675777"/>
              <a:gd name="connsiteY0" fmla="*/ 950094 h 1000569"/>
              <a:gd name="connsiteX1" fmla="*/ 354098 w 675777"/>
              <a:gd name="connsiteY1" fmla="*/ 594494 h 1000569"/>
              <a:gd name="connsiteX2" fmla="*/ 501418 w 675777"/>
              <a:gd name="connsiteY2" fmla="*/ 396374 h 1000569"/>
              <a:gd name="connsiteX3" fmla="*/ 674138 w 675777"/>
              <a:gd name="connsiteY3" fmla="*/ 134 h 1000569"/>
              <a:gd name="connsiteX4" fmla="*/ 587778 w 675777"/>
              <a:gd name="connsiteY4" fmla="*/ 442094 h 1000569"/>
              <a:gd name="connsiteX5" fmla="*/ 577618 w 675777"/>
              <a:gd name="connsiteY5" fmla="*/ 503054 h 1000569"/>
              <a:gd name="connsiteX6" fmla="*/ 354098 w 675777"/>
              <a:gd name="connsiteY6" fmla="*/ 726574 h 1000569"/>
              <a:gd name="connsiteX7" fmla="*/ 201698 w 675777"/>
              <a:gd name="connsiteY7" fmla="*/ 980574 h 1000569"/>
              <a:gd name="connsiteX8" fmla="*/ 79778 w 675777"/>
              <a:gd name="connsiteY8" fmla="*/ 980574 h 1000569"/>
              <a:gd name="connsiteX9" fmla="*/ 13738 w 675777"/>
              <a:gd name="connsiteY9" fmla="*/ 950094 h 1000569"/>
              <a:gd name="connsiteX0" fmla="*/ 13989 w 676028"/>
              <a:gd name="connsiteY0" fmla="*/ 950098 h 1000573"/>
              <a:gd name="connsiteX1" fmla="*/ 358159 w 676028"/>
              <a:gd name="connsiteY1" fmla="*/ 573543 h 1000573"/>
              <a:gd name="connsiteX2" fmla="*/ 501669 w 676028"/>
              <a:gd name="connsiteY2" fmla="*/ 396378 h 1000573"/>
              <a:gd name="connsiteX3" fmla="*/ 674389 w 676028"/>
              <a:gd name="connsiteY3" fmla="*/ 138 h 1000573"/>
              <a:gd name="connsiteX4" fmla="*/ 588029 w 676028"/>
              <a:gd name="connsiteY4" fmla="*/ 442098 h 1000573"/>
              <a:gd name="connsiteX5" fmla="*/ 577869 w 676028"/>
              <a:gd name="connsiteY5" fmla="*/ 503058 h 1000573"/>
              <a:gd name="connsiteX6" fmla="*/ 354349 w 676028"/>
              <a:gd name="connsiteY6" fmla="*/ 726578 h 1000573"/>
              <a:gd name="connsiteX7" fmla="*/ 201949 w 676028"/>
              <a:gd name="connsiteY7" fmla="*/ 980578 h 1000573"/>
              <a:gd name="connsiteX8" fmla="*/ 80029 w 676028"/>
              <a:gd name="connsiteY8" fmla="*/ 980578 h 1000573"/>
              <a:gd name="connsiteX9" fmla="*/ 13989 w 676028"/>
              <a:gd name="connsiteY9" fmla="*/ 950098 h 1000573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4726 w 666765"/>
              <a:gd name="connsiteY0" fmla="*/ 950092 h 1000567"/>
              <a:gd name="connsiteX1" fmla="*/ 198802 w 666765"/>
              <a:gd name="connsiteY1" fmla="*/ 773401 h 1000567"/>
              <a:gd name="connsiteX2" fmla="*/ 348896 w 666765"/>
              <a:gd name="connsiteY2" fmla="*/ 573537 h 1000567"/>
              <a:gd name="connsiteX3" fmla="*/ 410257 w 666765"/>
              <a:gd name="connsiteY3" fmla="*/ 470506 h 1000567"/>
              <a:gd name="connsiteX4" fmla="*/ 492406 w 666765"/>
              <a:gd name="connsiteY4" fmla="*/ 396372 h 1000567"/>
              <a:gd name="connsiteX5" fmla="*/ 665126 w 666765"/>
              <a:gd name="connsiteY5" fmla="*/ 132 h 1000567"/>
              <a:gd name="connsiteX6" fmla="*/ 578766 w 666765"/>
              <a:gd name="connsiteY6" fmla="*/ 442092 h 1000567"/>
              <a:gd name="connsiteX7" fmla="*/ 568606 w 666765"/>
              <a:gd name="connsiteY7" fmla="*/ 503052 h 1000567"/>
              <a:gd name="connsiteX8" fmla="*/ 345086 w 666765"/>
              <a:gd name="connsiteY8" fmla="*/ 726572 h 1000567"/>
              <a:gd name="connsiteX9" fmla="*/ 192686 w 666765"/>
              <a:gd name="connsiteY9" fmla="*/ 980572 h 1000567"/>
              <a:gd name="connsiteX10" fmla="*/ 70766 w 666765"/>
              <a:gd name="connsiteY10" fmla="*/ 980572 h 1000567"/>
              <a:gd name="connsiteX11" fmla="*/ 4726 w 666765"/>
              <a:gd name="connsiteY11" fmla="*/ 950092 h 1000567"/>
              <a:gd name="connsiteX0" fmla="*/ 4104 w 679478"/>
              <a:gd name="connsiteY0" fmla="*/ 959617 h 1000187"/>
              <a:gd name="connsiteX1" fmla="*/ 211515 w 679478"/>
              <a:gd name="connsiteY1" fmla="*/ 773401 h 1000187"/>
              <a:gd name="connsiteX2" fmla="*/ 361609 w 679478"/>
              <a:gd name="connsiteY2" fmla="*/ 573537 h 1000187"/>
              <a:gd name="connsiteX3" fmla="*/ 422970 w 679478"/>
              <a:gd name="connsiteY3" fmla="*/ 470506 h 1000187"/>
              <a:gd name="connsiteX4" fmla="*/ 505119 w 679478"/>
              <a:gd name="connsiteY4" fmla="*/ 396372 h 1000187"/>
              <a:gd name="connsiteX5" fmla="*/ 677839 w 679478"/>
              <a:gd name="connsiteY5" fmla="*/ 132 h 1000187"/>
              <a:gd name="connsiteX6" fmla="*/ 591479 w 679478"/>
              <a:gd name="connsiteY6" fmla="*/ 442092 h 1000187"/>
              <a:gd name="connsiteX7" fmla="*/ 581319 w 679478"/>
              <a:gd name="connsiteY7" fmla="*/ 503052 h 1000187"/>
              <a:gd name="connsiteX8" fmla="*/ 357799 w 679478"/>
              <a:gd name="connsiteY8" fmla="*/ 726572 h 1000187"/>
              <a:gd name="connsiteX9" fmla="*/ 205399 w 679478"/>
              <a:gd name="connsiteY9" fmla="*/ 980572 h 1000187"/>
              <a:gd name="connsiteX10" fmla="*/ 83479 w 679478"/>
              <a:gd name="connsiteY10" fmla="*/ 980572 h 1000187"/>
              <a:gd name="connsiteX11" fmla="*/ 4104 w 679478"/>
              <a:gd name="connsiteY11" fmla="*/ 959617 h 1000187"/>
              <a:gd name="connsiteX0" fmla="*/ 4104 w 681722"/>
              <a:gd name="connsiteY0" fmla="*/ 962276 h 1002846"/>
              <a:gd name="connsiteX1" fmla="*/ 211515 w 681722"/>
              <a:gd name="connsiteY1" fmla="*/ 776060 h 1002846"/>
              <a:gd name="connsiteX2" fmla="*/ 361609 w 681722"/>
              <a:gd name="connsiteY2" fmla="*/ 576196 h 1002846"/>
              <a:gd name="connsiteX3" fmla="*/ 422970 w 681722"/>
              <a:gd name="connsiteY3" fmla="*/ 473165 h 1002846"/>
              <a:gd name="connsiteX4" fmla="*/ 505119 w 681722"/>
              <a:gd name="connsiteY4" fmla="*/ 399031 h 1002846"/>
              <a:gd name="connsiteX5" fmla="*/ 677839 w 681722"/>
              <a:gd name="connsiteY5" fmla="*/ 2791 h 1002846"/>
              <a:gd name="connsiteX6" fmla="*/ 621959 w 681722"/>
              <a:gd name="connsiteY6" fmla="*/ 236471 h 1002846"/>
              <a:gd name="connsiteX7" fmla="*/ 581319 w 681722"/>
              <a:gd name="connsiteY7" fmla="*/ 505711 h 1002846"/>
              <a:gd name="connsiteX8" fmla="*/ 357799 w 681722"/>
              <a:gd name="connsiteY8" fmla="*/ 729231 h 1002846"/>
              <a:gd name="connsiteX9" fmla="*/ 205399 w 681722"/>
              <a:gd name="connsiteY9" fmla="*/ 983231 h 1002846"/>
              <a:gd name="connsiteX10" fmla="*/ 83479 w 681722"/>
              <a:gd name="connsiteY10" fmla="*/ 983231 h 1002846"/>
              <a:gd name="connsiteX11" fmla="*/ 4104 w 681722"/>
              <a:gd name="connsiteY11" fmla="*/ 962276 h 1002846"/>
              <a:gd name="connsiteX0" fmla="*/ 4104 w 681943"/>
              <a:gd name="connsiteY0" fmla="*/ 962177 h 1002747"/>
              <a:gd name="connsiteX1" fmla="*/ 211515 w 681943"/>
              <a:gd name="connsiteY1" fmla="*/ 775961 h 1002747"/>
              <a:gd name="connsiteX2" fmla="*/ 361609 w 681943"/>
              <a:gd name="connsiteY2" fmla="*/ 576097 h 1002747"/>
              <a:gd name="connsiteX3" fmla="*/ 422970 w 681943"/>
              <a:gd name="connsiteY3" fmla="*/ 473066 h 1002747"/>
              <a:gd name="connsiteX4" fmla="*/ 505119 w 681943"/>
              <a:gd name="connsiteY4" fmla="*/ 398932 h 1002747"/>
              <a:gd name="connsiteX5" fmla="*/ 677839 w 681943"/>
              <a:gd name="connsiteY5" fmla="*/ 2692 h 1002747"/>
              <a:gd name="connsiteX6" fmla="*/ 621959 w 681943"/>
              <a:gd name="connsiteY6" fmla="*/ 236372 h 1002747"/>
              <a:gd name="connsiteX7" fmla="*/ 555919 w 681943"/>
              <a:gd name="connsiteY7" fmla="*/ 459892 h 1002747"/>
              <a:gd name="connsiteX8" fmla="*/ 357799 w 681943"/>
              <a:gd name="connsiteY8" fmla="*/ 729132 h 1002747"/>
              <a:gd name="connsiteX9" fmla="*/ 205399 w 681943"/>
              <a:gd name="connsiteY9" fmla="*/ 983132 h 1002747"/>
              <a:gd name="connsiteX10" fmla="*/ 83479 w 681943"/>
              <a:gd name="connsiteY10" fmla="*/ 983132 h 1002747"/>
              <a:gd name="connsiteX11" fmla="*/ 4104 w 681943"/>
              <a:gd name="connsiteY11" fmla="*/ 962177 h 1002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1943" h="1002747">
                <a:moveTo>
                  <a:pt x="4104" y="962177"/>
                </a:moveTo>
                <a:cubicBezTo>
                  <a:pt x="25443" y="927648"/>
                  <a:pt x="154154" y="838720"/>
                  <a:pt x="211515" y="775961"/>
                </a:cubicBezTo>
                <a:cubicBezTo>
                  <a:pt x="268876" y="713202"/>
                  <a:pt x="326366" y="626580"/>
                  <a:pt x="361609" y="576097"/>
                </a:cubicBezTo>
                <a:cubicBezTo>
                  <a:pt x="396852" y="525614"/>
                  <a:pt x="399052" y="502594"/>
                  <a:pt x="422970" y="473066"/>
                </a:cubicBezTo>
                <a:cubicBezTo>
                  <a:pt x="446888" y="443538"/>
                  <a:pt x="462641" y="477328"/>
                  <a:pt x="505119" y="398932"/>
                </a:cubicBezTo>
                <a:cubicBezTo>
                  <a:pt x="547597" y="320536"/>
                  <a:pt x="658366" y="29785"/>
                  <a:pt x="677839" y="2692"/>
                </a:cubicBezTo>
                <a:cubicBezTo>
                  <a:pt x="697312" y="-24401"/>
                  <a:pt x="642279" y="160172"/>
                  <a:pt x="621959" y="236372"/>
                </a:cubicBezTo>
                <a:cubicBezTo>
                  <a:pt x="601639" y="312572"/>
                  <a:pt x="599946" y="377765"/>
                  <a:pt x="555919" y="459892"/>
                </a:cubicBezTo>
                <a:cubicBezTo>
                  <a:pt x="511892" y="542019"/>
                  <a:pt x="416219" y="641925"/>
                  <a:pt x="357799" y="729132"/>
                </a:cubicBezTo>
                <a:cubicBezTo>
                  <a:pt x="299379" y="816339"/>
                  <a:pt x="251119" y="940799"/>
                  <a:pt x="205399" y="983132"/>
                </a:cubicBezTo>
                <a:cubicBezTo>
                  <a:pt x="159679" y="1025465"/>
                  <a:pt x="117028" y="986625"/>
                  <a:pt x="83479" y="983132"/>
                </a:cubicBezTo>
                <a:cubicBezTo>
                  <a:pt x="49930" y="979639"/>
                  <a:pt x="-17235" y="996706"/>
                  <a:pt x="4104" y="962177"/>
                </a:cubicBezTo>
                <a:close/>
              </a:path>
            </a:pathLst>
          </a:custGeom>
          <a:solidFill>
            <a:srgbClr val="6717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0" name="椭圆 109"/>
          <p:cNvSpPr/>
          <p:nvPr/>
        </p:nvSpPr>
        <p:spPr>
          <a:xfrm rot="18286930" flipV="1">
            <a:off x="2758275" y="3744178"/>
            <a:ext cx="945558" cy="203733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1" name="椭圆 93"/>
          <p:cNvSpPr/>
          <p:nvPr/>
        </p:nvSpPr>
        <p:spPr>
          <a:xfrm rot="4972327" flipV="1">
            <a:off x="2362952" y="4439097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椭圆 93"/>
          <p:cNvSpPr/>
          <p:nvPr/>
        </p:nvSpPr>
        <p:spPr>
          <a:xfrm rot="3865857" flipV="1">
            <a:off x="2422049" y="4615986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椭圆 93"/>
          <p:cNvSpPr/>
          <p:nvPr/>
        </p:nvSpPr>
        <p:spPr>
          <a:xfrm rot="2852553" flipV="1">
            <a:off x="2522578" y="4754049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4" name="椭圆 93"/>
          <p:cNvSpPr/>
          <p:nvPr/>
        </p:nvSpPr>
        <p:spPr>
          <a:xfrm rot="2852553" flipV="1">
            <a:off x="2373778" y="4233336"/>
            <a:ext cx="1033021" cy="760512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B01418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椭圆 114"/>
          <p:cNvSpPr/>
          <p:nvPr/>
        </p:nvSpPr>
        <p:spPr>
          <a:xfrm rot="21183554" flipV="1">
            <a:off x="3067627" y="3300951"/>
            <a:ext cx="783599" cy="187547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椭圆 115"/>
          <p:cNvSpPr/>
          <p:nvPr/>
        </p:nvSpPr>
        <p:spPr>
          <a:xfrm rot="18871804" flipV="1">
            <a:off x="2777906" y="4189869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" name="椭圆 116"/>
          <p:cNvSpPr/>
          <p:nvPr/>
        </p:nvSpPr>
        <p:spPr>
          <a:xfrm rot="18871804" flipV="1">
            <a:off x="2839096" y="4131972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椭圆 117"/>
          <p:cNvSpPr/>
          <p:nvPr/>
        </p:nvSpPr>
        <p:spPr>
          <a:xfrm rot="18871804" flipV="1">
            <a:off x="2803837" y="4222249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矩形 118"/>
          <p:cNvSpPr/>
          <p:nvPr/>
        </p:nvSpPr>
        <p:spPr>
          <a:xfrm rot="6235363">
            <a:off x="2571303" y="4199103"/>
            <a:ext cx="280636" cy="147708"/>
          </a:xfrm>
          <a:prstGeom prst="rect">
            <a:avLst/>
          </a:prstGeom>
          <a:solidFill>
            <a:srgbClr val="5B6C33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任意多边形 119"/>
          <p:cNvSpPr/>
          <p:nvPr/>
        </p:nvSpPr>
        <p:spPr>
          <a:xfrm>
            <a:off x="1829788" y="2287776"/>
            <a:ext cx="1581754" cy="2096146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solidFill>
            <a:srgbClr val="839022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任意多边形 120"/>
          <p:cNvSpPr/>
          <p:nvPr/>
        </p:nvSpPr>
        <p:spPr>
          <a:xfrm>
            <a:off x="1857323" y="2335605"/>
            <a:ext cx="1328097" cy="2021823"/>
          </a:xfrm>
          <a:custGeom>
            <a:avLst/>
            <a:gdLst>
              <a:gd name="connsiteX0" fmla="*/ 588 w 1417883"/>
              <a:gd name="connsiteY0" fmla="*/ 87119 h 1954396"/>
              <a:gd name="connsiteX1" fmla="*/ 114888 w 1417883"/>
              <a:gd name="connsiteY1" fmla="*/ 480819 h 1954396"/>
              <a:gd name="connsiteX2" fmla="*/ 478108 w 1417883"/>
              <a:gd name="connsiteY2" fmla="*/ 973579 h 1954396"/>
              <a:gd name="connsiteX3" fmla="*/ 854028 w 1417883"/>
              <a:gd name="connsiteY3" fmla="*/ 1405379 h 1954396"/>
              <a:gd name="connsiteX4" fmla="*/ 1008968 w 1417883"/>
              <a:gd name="connsiteY4" fmla="*/ 1674619 h 1954396"/>
              <a:gd name="connsiteX5" fmla="*/ 998808 w 1417883"/>
              <a:gd name="connsiteY5" fmla="*/ 1951479 h 1954396"/>
              <a:gd name="connsiteX6" fmla="*/ 1402668 w 1417883"/>
              <a:gd name="connsiteY6" fmla="*/ 1491739 h 1954396"/>
              <a:gd name="connsiteX7" fmla="*/ 1217248 w 1417883"/>
              <a:gd name="connsiteY7" fmla="*/ 1362199 h 1954396"/>
              <a:gd name="connsiteX8" fmla="*/ 173308 w 1417883"/>
              <a:gd name="connsiteY8" fmla="*/ 450339 h 1954396"/>
              <a:gd name="connsiteX9" fmla="*/ 74248 w 1417883"/>
              <a:gd name="connsiteY9" fmla="*/ 28699 h 1954396"/>
              <a:gd name="connsiteX10" fmla="*/ 588 w 1417883"/>
              <a:gd name="connsiteY10" fmla="*/ 87119 h 1954396"/>
              <a:gd name="connsiteX0" fmla="*/ 588 w 1402670"/>
              <a:gd name="connsiteY0" fmla="*/ 87119 h 1954396"/>
              <a:gd name="connsiteX1" fmla="*/ 114888 w 1402670"/>
              <a:gd name="connsiteY1" fmla="*/ 480819 h 1954396"/>
              <a:gd name="connsiteX2" fmla="*/ 478108 w 1402670"/>
              <a:gd name="connsiteY2" fmla="*/ 973579 h 1954396"/>
              <a:gd name="connsiteX3" fmla="*/ 854028 w 1402670"/>
              <a:gd name="connsiteY3" fmla="*/ 1405379 h 1954396"/>
              <a:gd name="connsiteX4" fmla="*/ 1008968 w 1402670"/>
              <a:gd name="connsiteY4" fmla="*/ 1674619 h 1954396"/>
              <a:gd name="connsiteX5" fmla="*/ 998808 w 1402670"/>
              <a:gd name="connsiteY5" fmla="*/ 1951479 h 1954396"/>
              <a:gd name="connsiteX6" fmla="*/ 1402668 w 1402670"/>
              <a:gd name="connsiteY6" fmla="*/ 1491739 h 1954396"/>
              <a:gd name="connsiteX7" fmla="*/ 1003888 w 1402670"/>
              <a:gd name="connsiteY7" fmla="*/ 1263139 h 1954396"/>
              <a:gd name="connsiteX8" fmla="*/ 173308 w 1402670"/>
              <a:gd name="connsiteY8" fmla="*/ 450339 h 1954396"/>
              <a:gd name="connsiteX9" fmla="*/ 74248 w 1402670"/>
              <a:gd name="connsiteY9" fmla="*/ 28699 h 1954396"/>
              <a:gd name="connsiteX10" fmla="*/ 588 w 1402670"/>
              <a:gd name="connsiteY10" fmla="*/ 87119 h 1954396"/>
              <a:gd name="connsiteX0" fmla="*/ 588 w 1415494"/>
              <a:gd name="connsiteY0" fmla="*/ 87119 h 1951548"/>
              <a:gd name="connsiteX1" fmla="*/ 114888 w 1415494"/>
              <a:gd name="connsiteY1" fmla="*/ 480819 h 1951548"/>
              <a:gd name="connsiteX2" fmla="*/ 478108 w 1415494"/>
              <a:gd name="connsiteY2" fmla="*/ 973579 h 1951548"/>
              <a:gd name="connsiteX3" fmla="*/ 854028 w 1415494"/>
              <a:gd name="connsiteY3" fmla="*/ 1405379 h 1951548"/>
              <a:gd name="connsiteX4" fmla="*/ 1008968 w 1415494"/>
              <a:gd name="connsiteY4" fmla="*/ 1674619 h 1951548"/>
              <a:gd name="connsiteX5" fmla="*/ 998808 w 1415494"/>
              <a:gd name="connsiteY5" fmla="*/ 1951479 h 1951548"/>
              <a:gd name="connsiteX6" fmla="*/ 1288368 w 1415494"/>
              <a:gd name="connsiteY6" fmla="*/ 1649219 h 1951548"/>
              <a:gd name="connsiteX7" fmla="*/ 1402668 w 1415494"/>
              <a:gd name="connsiteY7" fmla="*/ 1491739 h 1951548"/>
              <a:gd name="connsiteX8" fmla="*/ 1003888 w 1415494"/>
              <a:gd name="connsiteY8" fmla="*/ 1263139 h 1951548"/>
              <a:gd name="connsiteX9" fmla="*/ 173308 w 1415494"/>
              <a:gd name="connsiteY9" fmla="*/ 450339 h 1951548"/>
              <a:gd name="connsiteX10" fmla="*/ 74248 w 1415494"/>
              <a:gd name="connsiteY10" fmla="*/ 28699 h 1951548"/>
              <a:gd name="connsiteX11" fmla="*/ 588 w 1415494"/>
              <a:gd name="connsiteY11" fmla="*/ 87119 h 1951548"/>
              <a:gd name="connsiteX0" fmla="*/ 588 w 1441257"/>
              <a:gd name="connsiteY0" fmla="*/ 87119 h 1951548"/>
              <a:gd name="connsiteX1" fmla="*/ 114888 w 1441257"/>
              <a:gd name="connsiteY1" fmla="*/ 480819 h 1951548"/>
              <a:gd name="connsiteX2" fmla="*/ 478108 w 1441257"/>
              <a:gd name="connsiteY2" fmla="*/ 973579 h 1951548"/>
              <a:gd name="connsiteX3" fmla="*/ 854028 w 1441257"/>
              <a:gd name="connsiteY3" fmla="*/ 1405379 h 1951548"/>
              <a:gd name="connsiteX4" fmla="*/ 1008968 w 1441257"/>
              <a:gd name="connsiteY4" fmla="*/ 1674619 h 1951548"/>
              <a:gd name="connsiteX5" fmla="*/ 998808 w 1441257"/>
              <a:gd name="connsiteY5" fmla="*/ 1951479 h 1951548"/>
              <a:gd name="connsiteX6" fmla="*/ 1288368 w 1441257"/>
              <a:gd name="connsiteY6" fmla="*/ 1649219 h 1951548"/>
              <a:gd name="connsiteX7" fmla="*/ 1430608 w 1441257"/>
              <a:gd name="connsiteY7" fmla="*/ 1481579 h 1951548"/>
              <a:gd name="connsiteX8" fmla="*/ 1003888 w 1441257"/>
              <a:gd name="connsiteY8" fmla="*/ 1263139 h 1951548"/>
              <a:gd name="connsiteX9" fmla="*/ 173308 w 1441257"/>
              <a:gd name="connsiteY9" fmla="*/ 450339 h 1951548"/>
              <a:gd name="connsiteX10" fmla="*/ 74248 w 1441257"/>
              <a:gd name="connsiteY10" fmla="*/ 28699 h 1951548"/>
              <a:gd name="connsiteX11" fmla="*/ 588 w 1441257"/>
              <a:gd name="connsiteY11" fmla="*/ 87119 h 1951548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01899"/>
              <a:gd name="connsiteY0" fmla="*/ 87871 h 1952300"/>
              <a:gd name="connsiteX1" fmla="*/ 114952 w 1401899"/>
              <a:gd name="connsiteY1" fmla="*/ 481571 h 1952300"/>
              <a:gd name="connsiteX2" fmla="*/ 478172 w 1401899"/>
              <a:gd name="connsiteY2" fmla="*/ 974331 h 1952300"/>
              <a:gd name="connsiteX3" fmla="*/ 854092 w 1401899"/>
              <a:gd name="connsiteY3" fmla="*/ 1406131 h 1952300"/>
              <a:gd name="connsiteX4" fmla="*/ 1009032 w 1401899"/>
              <a:gd name="connsiteY4" fmla="*/ 1675371 h 1952300"/>
              <a:gd name="connsiteX5" fmla="*/ 998872 w 1401899"/>
              <a:gd name="connsiteY5" fmla="*/ 1952231 h 1952300"/>
              <a:gd name="connsiteX6" fmla="*/ 1288432 w 1401899"/>
              <a:gd name="connsiteY6" fmla="*/ 1649971 h 1952300"/>
              <a:gd name="connsiteX7" fmla="*/ 1387492 w 1401899"/>
              <a:gd name="connsiteY7" fmla="*/ 1454391 h 1952300"/>
              <a:gd name="connsiteX8" fmla="*/ 1003952 w 1401899"/>
              <a:gd name="connsiteY8" fmla="*/ 1263891 h 1952300"/>
              <a:gd name="connsiteX9" fmla="*/ 198772 w 1401899"/>
              <a:gd name="connsiteY9" fmla="*/ 463791 h 1952300"/>
              <a:gd name="connsiteX10" fmla="*/ 74312 w 1401899"/>
              <a:gd name="connsiteY10" fmla="*/ 29451 h 1952300"/>
              <a:gd name="connsiteX11" fmla="*/ 652 w 1401899"/>
              <a:gd name="connsiteY11" fmla="*/ 87871 h 1952300"/>
              <a:gd name="connsiteX0" fmla="*/ 652 w 1387626"/>
              <a:gd name="connsiteY0" fmla="*/ 87871 h 1952300"/>
              <a:gd name="connsiteX1" fmla="*/ 114952 w 1387626"/>
              <a:gd name="connsiteY1" fmla="*/ 481571 h 1952300"/>
              <a:gd name="connsiteX2" fmla="*/ 478172 w 1387626"/>
              <a:gd name="connsiteY2" fmla="*/ 974331 h 1952300"/>
              <a:gd name="connsiteX3" fmla="*/ 854092 w 1387626"/>
              <a:gd name="connsiteY3" fmla="*/ 1406131 h 1952300"/>
              <a:gd name="connsiteX4" fmla="*/ 1009032 w 1387626"/>
              <a:gd name="connsiteY4" fmla="*/ 1675371 h 1952300"/>
              <a:gd name="connsiteX5" fmla="*/ 998872 w 1387626"/>
              <a:gd name="connsiteY5" fmla="*/ 1952231 h 1952300"/>
              <a:gd name="connsiteX6" fmla="*/ 1288432 w 1387626"/>
              <a:gd name="connsiteY6" fmla="*/ 1649971 h 1952300"/>
              <a:gd name="connsiteX7" fmla="*/ 1387492 w 1387626"/>
              <a:gd name="connsiteY7" fmla="*/ 1454391 h 1952300"/>
              <a:gd name="connsiteX8" fmla="*/ 1003952 w 1387626"/>
              <a:gd name="connsiteY8" fmla="*/ 1263891 h 1952300"/>
              <a:gd name="connsiteX9" fmla="*/ 198772 w 1387626"/>
              <a:gd name="connsiteY9" fmla="*/ 463791 h 1952300"/>
              <a:gd name="connsiteX10" fmla="*/ 74312 w 1387626"/>
              <a:gd name="connsiteY10" fmla="*/ 29451 h 1952300"/>
              <a:gd name="connsiteX11" fmla="*/ 652 w 1387626"/>
              <a:gd name="connsiteY11" fmla="*/ 87871 h 1952300"/>
              <a:gd name="connsiteX0" fmla="*/ 652 w 1392498"/>
              <a:gd name="connsiteY0" fmla="*/ 87871 h 1952300"/>
              <a:gd name="connsiteX1" fmla="*/ 114952 w 1392498"/>
              <a:gd name="connsiteY1" fmla="*/ 481571 h 1952300"/>
              <a:gd name="connsiteX2" fmla="*/ 478172 w 1392498"/>
              <a:gd name="connsiteY2" fmla="*/ 974331 h 1952300"/>
              <a:gd name="connsiteX3" fmla="*/ 854092 w 1392498"/>
              <a:gd name="connsiteY3" fmla="*/ 1406131 h 1952300"/>
              <a:gd name="connsiteX4" fmla="*/ 1009032 w 1392498"/>
              <a:gd name="connsiteY4" fmla="*/ 1675371 h 1952300"/>
              <a:gd name="connsiteX5" fmla="*/ 998872 w 1392498"/>
              <a:gd name="connsiteY5" fmla="*/ 1952231 h 1952300"/>
              <a:gd name="connsiteX6" fmla="*/ 1288432 w 1392498"/>
              <a:gd name="connsiteY6" fmla="*/ 1649971 h 1952300"/>
              <a:gd name="connsiteX7" fmla="*/ 1387492 w 1392498"/>
              <a:gd name="connsiteY7" fmla="*/ 1454391 h 1952300"/>
              <a:gd name="connsiteX8" fmla="*/ 1003952 w 1392498"/>
              <a:gd name="connsiteY8" fmla="*/ 1263891 h 1952300"/>
              <a:gd name="connsiteX9" fmla="*/ 198772 w 1392498"/>
              <a:gd name="connsiteY9" fmla="*/ 463791 h 1952300"/>
              <a:gd name="connsiteX10" fmla="*/ 74312 w 1392498"/>
              <a:gd name="connsiteY10" fmla="*/ 29451 h 1952300"/>
              <a:gd name="connsiteX11" fmla="*/ 652 w 1392498"/>
              <a:gd name="connsiteY11" fmla="*/ 87871 h 1952300"/>
              <a:gd name="connsiteX0" fmla="*/ 652 w 1392498"/>
              <a:gd name="connsiteY0" fmla="*/ 87871 h 1953060"/>
              <a:gd name="connsiteX1" fmla="*/ 114952 w 1392498"/>
              <a:gd name="connsiteY1" fmla="*/ 481571 h 1953060"/>
              <a:gd name="connsiteX2" fmla="*/ 478172 w 1392498"/>
              <a:gd name="connsiteY2" fmla="*/ 974331 h 1953060"/>
              <a:gd name="connsiteX3" fmla="*/ 854092 w 1392498"/>
              <a:gd name="connsiteY3" fmla="*/ 1406131 h 1953060"/>
              <a:gd name="connsiteX4" fmla="*/ 1006492 w 1392498"/>
              <a:gd name="connsiteY4" fmla="*/ 1728711 h 1953060"/>
              <a:gd name="connsiteX5" fmla="*/ 998872 w 1392498"/>
              <a:gd name="connsiteY5" fmla="*/ 1952231 h 1953060"/>
              <a:gd name="connsiteX6" fmla="*/ 1288432 w 1392498"/>
              <a:gd name="connsiteY6" fmla="*/ 1649971 h 1953060"/>
              <a:gd name="connsiteX7" fmla="*/ 1387492 w 1392498"/>
              <a:gd name="connsiteY7" fmla="*/ 1454391 h 1953060"/>
              <a:gd name="connsiteX8" fmla="*/ 1003952 w 1392498"/>
              <a:gd name="connsiteY8" fmla="*/ 1263891 h 1953060"/>
              <a:gd name="connsiteX9" fmla="*/ 198772 w 1392498"/>
              <a:gd name="connsiteY9" fmla="*/ 463791 h 1953060"/>
              <a:gd name="connsiteX10" fmla="*/ 74312 w 1392498"/>
              <a:gd name="connsiteY10" fmla="*/ 29451 h 1953060"/>
              <a:gd name="connsiteX11" fmla="*/ 652 w 1392498"/>
              <a:gd name="connsiteY11" fmla="*/ 87871 h 1953060"/>
              <a:gd name="connsiteX0" fmla="*/ 547 w 1392393"/>
              <a:gd name="connsiteY0" fmla="*/ 126251 h 1991440"/>
              <a:gd name="connsiteX1" fmla="*/ 114847 w 1392393"/>
              <a:gd name="connsiteY1" fmla="*/ 519951 h 1991440"/>
              <a:gd name="connsiteX2" fmla="*/ 478067 w 1392393"/>
              <a:gd name="connsiteY2" fmla="*/ 1012711 h 1991440"/>
              <a:gd name="connsiteX3" fmla="*/ 853987 w 1392393"/>
              <a:gd name="connsiteY3" fmla="*/ 1444511 h 1991440"/>
              <a:gd name="connsiteX4" fmla="*/ 1006387 w 1392393"/>
              <a:gd name="connsiteY4" fmla="*/ 1767091 h 1991440"/>
              <a:gd name="connsiteX5" fmla="*/ 998767 w 1392393"/>
              <a:gd name="connsiteY5" fmla="*/ 1990611 h 1991440"/>
              <a:gd name="connsiteX6" fmla="*/ 1288327 w 1392393"/>
              <a:gd name="connsiteY6" fmla="*/ 1688351 h 1991440"/>
              <a:gd name="connsiteX7" fmla="*/ 1387387 w 1392393"/>
              <a:gd name="connsiteY7" fmla="*/ 1492771 h 1991440"/>
              <a:gd name="connsiteX8" fmla="*/ 1003847 w 1392393"/>
              <a:gd name="connsiteY8" fmla="*/ 1302271 h 1991440"/>
              <a:gd name="connsiteX9" fmla="*/ 198667 w 1392393"/>
              <a:gd name="connsiteY9" fmla="*/ 502171 h 1991440"/>
              <a:gd name="connsiteX10" fmla="*/ 74207 w 1392393"/>
              <a:gd name="connsiteY10" fmla="*/ 67831 h 1991440"/>
              <a:gd name="connsiteX11" fmla="*/ 71667 w 1392393"/>
              <a:gd name="connsiteY11" fmla="*/ 6871 h 1991440"/>
              <a:gd name="connsiteX12" fmla="*/ 547 w 1392393"/>
              <a:gd name="connsiteY12" fmla="*/ 126251 h 1991440"/>
              <a:gd name="connsiteX0" fmla="*/ 848 w 1367294"/>
              <a:gd name="connsiteY0" fmla="*/ 128791 h 1991440"/>
              <a:gd name="connsiteX1" fmla="*/ 89748 w 1367294"/>
              <a:gd name="connsiteY1" fmla="*/ 519951 h 1991440"/>
              <a:gd name="connsiteX2" fmla="*/ 452968 w 1367294"/>
              <a:gd name="connsiteY2" fmla="*/ 1012711 h 1991440"/>
              <a:gd name="connsiteX3" fmla="*/ 828888 w 1367294"/>
              <a:gd name="connsiteY3" fmla="*/ 1444511 h 1991440"/>
              <a:gd name="connsiteX4" fmla="*/ 981288 w 1367294"/>
              <a:gd name="connsiteY4" fmla="*/ 1767091 h 1991440"/>
              <a:gd name="connsiteX5" fmla="*/ 973668 w 1367294"/>
              <a:gd name="connsiteY5" fmla="*/ 1990611 h 1991440"/>
              <a:gd name="connsiteX6" fmla="*/ 1263228 w 1367294"/>
              <a:gd name="connsiteY6" fmla="*/ 1688351 h 1991440"/>
              <a:gd name="connsiteX7" fmla="*/ 1362288 w 1367294"/>
              <a:gd name="connsiteY7" fmla="*/ 1492771 h 1991440"/>
              <a:gd name="connsiteX8" fmla="*/ 978748 w 1367294"/>
              <a:gd name="connsiteY8" fmla="*/ 1302271 h 1991440"/>
              <a:gd name="connsiteX9" fmla="*/ 173568 w 1367294"/>
              <a:gd name="connsiteY9" fmla="*/ 502171 h 1991440"/>
              <a:gd name="connsiteX10" fmla="*/ 49108 w 1367294"/>
              <a:gd name="connsiteY10" fmla="*/ 67831 h 1991440"/>
              <a:gd name="connsiteX11" fmla="*/ 46568 w 1367294"/>
              <a:gd name="connsiteY11" fmla="*/ 6871 h 1991440"/>
              <a:gd name="connsiteX12" fmla="*/ 848 w 1367294"/>
              <a:gd name="connsiteY12" fmla="*/ 128791 h 1991440"/>
              <a:gd name="connsiteX0" fmla="*/ 848 w 1367294"/>
              <a:gd name="connsiteY0" fmla="*/ 128142 h 1990791"/>
              <a:gd name="connsiteX1" fmla="*/ 89748 w 1367294"/>
              <a:gd name="connsiteY1" fmla="*/ 519302 h 1990791"/>
              <a:gd name="connsiteX2" fmla="*/ 452968 w 1367294"/>
              <a:gd name="connsiteY2" fmla="*/ 1012062 h 1990791"/>
              <a:gd name="connsiteX3" fmla="*/ 828888 w 1367294"/>
              <a:gd name="connsiteY3" fmla="*/ 1443862 h 1990791"/>
              <a:gd name="connsiteX4" fmla="*/ 981288 w 1367294"/>
              <a:gd name="connsiteY4" fmla="*/ 1766442 h 1990791"/>
              <a:gd name="connsiteX5" fmla="*/ 973668 w 1367294"/>
              <a:gd name="connsiteY5" fmla="*/ 1989962 h 1990791"/>
              <a:gd name="connsiteX6" fmla="*/ 1263228 w 1367294"/>
              <a:gd name="connsiteY6" fmla="*/ 1687702 h 1990791"/>
              <a:gd name="connsiteX7" fmla="*/ 1362288 w 1367294"/>
              <a:gd name="connsiteY7" fmla="*/ 1492122 h 1990791"/>
              <a:gd name="connsiteX8" fmla="*/ 978748 w 1367294"/>
              <a:gd name="connsiteY8" fmla="*/ 1301622 h 1990791"/>
              <a:gd name="connsiteX9" fmla="*/ 173568 w 1367294"/>
              <a:gd name="connsiteY9" fmla="*/ 501522 h 1990791"/>
              <a:gd name="connsiteX10" fmla="*/ 23708 w 1367294"/>
              <a:gd name="connsiteY10" fmla="*/ 69722 h 1990791"/>
              <a:gd name="connsiteX11" fmla="*/ 46568 w 1367294"/>
              <a:gd name="connsiteY11" fmla="*/ 6222 h 1990791"/>
              <a:gd name="connsiteX12" fmla="*/ 848 w 1367294"/>
              <a:gd name="connsiteY12" fmla="*/ 128142 h 1990791"/>
              <a:gd name="connsiteX0" fmla="*/ 3465 w 1369911"/>
              <a:gd name="connsiteY0" fmla="*/ 90886 h 1953535"/>
              <a:gd name="connsiteX1" fmla="*/ 92365 w 1369911"/>
              <a:gd name="connsiteY1" fmla="*/ 482046 h 1953535"/>
              <a:gd name="connsiteX2" fmla="*/ 455585 w 1369911"/>
              <a:gd name="connsiteY2" fmla="*/ 974806 h 1953535"/>
              <a:gd name="connsiteX3" fmla="*/ 831505 w 1369911"/>
              <a:gd name="connsiteY3" fmla="*/ 1406606 h 1953535"/>
              <a:gd name="connsiteX4" fmla="*/ 983905 w 1369911"/>
              <a:gd name="connsiteY4" fmla="*/ 1729186 h 1953535"/>
              <a:gd name="connsiteX5" fmla="*/ 976285 w 1369911"/>
              <a:gd name="connsiteY5" fmla="*/ 1952706 h 1953535"/>
              <a:gd name="connsiteX6" fmla="*/ 1265845 w 1369911"/>
              <a:gd name="connsiteY6" fmla="*/ 1650446 h 1953535"/>
              <a:gd name="connsiteX7" fmla="*/ 1364905 w 1369911"/>
              <a:gd name="connsiteY7" fmla="*/ 1454866 h 1953535"/>
              <a:gd name="connsiteX8" fmla="*/ 981365 w 1369911"/>
              <a:gd name="connsiteY8" fmla="*/ 1264366 h 1953535"/>
              <a:gd name="connsiteX9" fmla="*/ 176185 w 1369911"/>
              <a:gd name="connsiteY9" fmla="*/ 464266 h 1953535"/>
              <a:gd name="connsiteX10" fmla="*/ 26325 w 1369911"/>
              <a:gd name="connsiteY10" fmla="*/ 32466 h 1953535"/>
              <a:gd name="connsiteX11" fmla="*/ 23785 w 1369911"/>
              <a:gd name="connsiteY11" fmla="*/ 37546 h 1953535"/>
              <a:gd name="connsiteX12" fmla="*/ 3465 w 1369911"/>
              <a:gd name="connsiteY12" fmla="*/ 90886 h 1953535"/>
              <a:gd name="connsiteX0" fmla="*/ 50 w 1366496"/>
              <a:gd name="connsiteY0" fmla="*/ 136532 h 1999181"/>
              <a:gd name="connsiteX1" fmla="*/ 88950 w 1366496"/>
              <a:gd name="connsiteY1" fmla="*/ 527692 h 1999181"/>
              <a:gd name="connsiteX2" fmla="*/ 452170 w 1366496"/>
              <a:gd name="connsiteY2" fmla="*/ 1020452 h 1999181"/>
              <a:gd name="connsiteX3" fmla="*/ 828090 w 1366496"/>
              <a:gd name="connsiteY3" fmla="*/ 1452252 h 1999181"/>
              <a:gd name="connsiteX4" fmla="*/ 980490 w 1366496"/>
              <a:gd name="connsiteY4" fmla="*/ 1774832 h 1999181"/>
              <a:gd name="connsiteX5" fmla="*/ 972870 w 1366496"/>
              <a:gd name="connsiteY5" fmla="*/ 1998352 h 1999181"/>
              <a:gd name="connsiteX6" fmla="*/ 1262430 w 1366496"/>
              <a:gd name="connsiteY6" fmla="*/ 1696092 h 1999181"/>
              <a:gd name="connsiteX7" fmla="*/ 1361490 w 1366496"/>
              <a:gd name="connsiteY7" fmla="*/ 1500512 h 1999181"/>
              <a:gd name="connsiteX8" fmla="*/ 977950 w 1366496"/>
              <a:gd name="connsiteY8" fmla="*/ 1310012 h 1999181"/>
              <a:gd name="connsiteX9" fmla="*/ 172770 w 1366496"/>
              <a:gd name="connsiteY9" fmla="*/ 509912 h 1999181"/>
              <a:gd name="connsiteX10" fmla="*/ 22910 w 1366496"/>
              <a:gd name="connsiteY10" fmla="*/ 78112 h 1999181"/>
              <a:gd name="connsiteX11" fmla="*/ 76250 w 1366496"/>
              <a:gd name="connsiteY11" fmla="*/ 4452 h 1999181"/>
              <a:gd name="connsiteX12" fmla="*/ 50 w 1366496"/>
              <a:gd name="connsiteY12" fmla="*/ 136532 h 1999181"/>
              <a:gd name="connsiteX0" fmla="*/ 50 w 1366496"/>
              <a:gd name="connsiteY0" fmla="*/ 138665 h 2001314"/>
              <a:gd name="connsiteX1" fmla="*/ 88950 w 1366496"/>
              <a:gd name="connsiteY1" fmla="*/ 529825 h 2001314"/>
              <a:gd name="connsiteX2" fmla="*/ 452170 w 1366496"/>
              <a:gd name="connsiteY2" fmla="*/ 1022585 h 2001314"/>
              <a:gd name="connsiteX3" fmla="*/ 828090 w 1366496"/>
              <a:gd name="connsiteY3" fmla="*/ 1454385 h 2001314"/>
              <a:gd name="connsiteX4" fmla="*/ 980490 w 1366496"/>
              <a:gd name="connsiteY4" fmla="*/ 1776965 h 2001314"/>
              <a:gd name="connsiteX5" fmla="*/ 972870 w 1366496"/>
              <a:gd name="connsiteY5" fmla="*/ 2000485 h 2001314"/>
              <a:gd name="connsiteX6" fmla="*/ 1262430 w 1366496"/>
              <a:gd name="connsiteY6" fmla="*/ 1698225 h 2001314"/>
              <a:gd name="connsiteX7" fmla="*/ 1361490 w 1366496"/>
              <a:gd name="connsiteY7" fmla="*/ 1502645 h 2001314"/>
              <a:gd name="connsiteX8" fmla="*/ 977950 w 1366496"/>
              <a:gd name="connsiteY8" fmla="*/ 1312145 h 2001314"/>
              <a:gd name="connsiteX9" fmla="*/ 172770 w 1366496"/>
              <a:gd name="connsiteY9" fmla="*/ 512045 h 2001314"/>
              <a:gd name="connsiteX10" fmla="*/ 106730 w 1366496"/>
              <a:gd name="connsiteY10" fmla="*/ 70085 h 2001314"/>
              <a:gd name="connsiteX11" fmla="*/ 76250 w 1366496"/>
              <a:gd name="connsiteY11" fmla="*/ 6585 h 2001314"/>
              <a:gd name="connsiteX12" fmla="*/ 50 w 1366496"/>
              <a:gd name="connsiteY12" fmla="*/ 138665 h 2001314"/>
              <a:gd name="connsiteX0" fmla="*/ 353 w 1366799"/>
              <a:gd name="connsiteY0" fmla="*/ 146953 h 2009602"/>
              <a:gd name="connsiteX1" fmla="*/ 89253 w 1366799"/>
              <a:gd name="connsiteY1" fmla="*/ 538113 h 2009602"/>
              <a:gd name="connsiteX2" fmla="*/ 452473 w 1366799"/>
              <a:gd name="connsiteY2" fmla="*/ 1030873 h 2009602"/>
              <a:gd name="connsiteX3" fmla="*/ 828393 w 1366799"/>
              <a:gd name="connsiteY3" fmla="*/ 1462673 h 2009602"/>
              <a:gd name="connsiteX4" fmla="*/ 980793 w 1366799"/>
              <a:gd name="connsiteY4" fmla="*/ 1785253 h 2009602"/>
              <a:gd name="connsiteX5" fmla="*/ 973173 w 1366799"/>
              <a:gd name="connsiteY5" fmla="*/ 2008773 h 2009602"/>
              <a:gd name="connsiteX6" fmla="*/ 1262733 w 1366799"/>
              <a:gd name="connsiteY6" fmla="*/ 1706513 h 2009602"/>
              <a:gd name="connsiteX7" fmla="*/ 1361793 w 1366799"/>
              <a:gd name="connsiteY7" fmla="*/ 1510933 h 2009602"/>
              <a:gd name="connsiteX8" fmla="*/ 978253 w 1366799"/>
              <a:gd name="connsiteY8" fmla="*/ 1320433 h 2009602"/>
              <a:gd name="connsiteX9" fmla="*/ 173073 w 1366799"/>
              <a:gd name="connsiteY9" fmla="*/ 520333 h 2009602"/>
              <a:gd name="connsiteX10" fmla="*/ 107033 w 1366799"/>
              <a:gd name="connsiteY10" fmla="*/ 78373 h 2009602"/>
              <a:gd name="connsiteX11" fmla="*/ 58773 w 1366799"/>
              <a:gd name="connsiteY11" fmla="*/ 4713 h 2009602"/>
              <a:gd name="connsiteX12" fmla="*/ 353 w 1366799"/>
              <a:gd name="connsiteY12" fmla="*/ 146953 h 2009602"/>
              <a:gd name="connsiteX0" fmla="*/ 353 w 1366799"/>
              <a:gd name="connsiteY0" fmla="*/ 145812 h 2008461"/>
              <a:gd name="connsiteX1" fmla="*/ 89253 w 1366799"/>
              <a:gd name="connsiteY1" fmla="*/ 536972 h 2008461"/>
              <a:gd name="connsiteX2" fmla="*/ 452473 w 1366799"/>
              <a:gd name="connsiteY2" fmla="*/ 1029732 h 2008461"/>
              <a:gd name="connsiteX3" fmla="*/ 828393 w 1366799"/>
              <a:gd name="connsiteY3" fmla="*/ 1461532 h 2008461"/>
              <a:gd name="connsiteX4" fmla="*/ 980793 w 1366799"/>
              <a:gd name="connsiteY4" fmla="*/ 1784112 h 2008461"/>
              <a:gd name="connsiteX5" fmla="*/ 973173 w 1366799"/>
              <a:gd name="connsiteY5" fmla="*/ 2007632 h 2008461"/>
              <a:gd name="connsiteX6" fmla="*/ 1262733 w 1366799"/>
              <a:gd name="connsiteY6" fmla="*/ 1705372 h 2008461"/>
              <a:gd name="connsiteX7" fmla="*/ 1361793 w 1366799"/>
              <a:gd name="connsiteY7" fmla="*/ 1509792 h 2008461"/>
              <a:gd name="connsiteX8" fmla="*/ 978253 w 1366799"/>
              <a:gd name="connsiteY8" fmla="*/ 1319292 h 2008461"/>
              <a:gd name="connsiteX9" fmla="*/ 173073 w 1366799"/>
              <a:gd name="connsiteY9" fmla="*/ 519192 h 2008461"/>
              <a:gd name="connsiteX10" fmla="*/ 28293 w 1366799"/>
              <a:gd name="connsiteY10" fmla="*/ 84852 h 2008461"/>
              <a:gd name="connsiteX11" fmla="*/ 58773 w 1366799"/>
              <a:gd name="connsiteY11" fmla="*/ 3572 h 2008461"/>
              <a:gd name="connsiteX12" fmla="*/ 353 w 1366799"/>
              <a:gd name="connsiteY12" fmla="*/ 145812 h 2008461"/>
              <a:gd name="connsiteX0" fmla="*/ 353 w 1366799"/>
              <a:gd name="connsiteY0" fmla="*/ 145253 h 2007902"/>
              <a:gd name="connsiteX1" fmla="*/ 89253 w 1366799"/>
              <a:gd name="connsiteY1" fmla="*/ 536413 h 2007902"/>
              <a:gd name="connsiteX2" fmla="*/ 452473 w 1366799"/>
              <a:gd name="connsiteY2" fmla="*/ 1029173 h 2007902"/>
              <a:gd name="connsiteX3" fmla="*/ 828393 w 1366799"/>
              <a:gd name="connsiteY3" fmla="*/ 1460973 h 2007902"/>
              <a:gd name="connsiteX4" fmla="*/ 980793 w 1366799"/>
              <a:gd name="connsiteY4" fmla="*/ 1783553 h 2007902"/>
              <a:gd name="connsiteX5" fmla="*/ 973173 w 1366799"/>
              <a:gd name="connsiteY5" fmla="*/ 2007073 h 2007902"/>
              <a:gd name="connsiteX6" fmla="*/ 1262733 w 1366799"/>
              <a:gd name="connsiteY6" fmla="*/ 1704813 h 2007902"/>
              <a:gd name="connsiteX7" fmla="*/ 1361793 w 1366799"/>
              <a:gd name="connsiteY7" fmla="*/ 1509233 h 2007902"/>
              <a:gd name="connsiteX8" fmla="*/ 978253 w 1366799"/>
              <a:gd name="connsiteY8" fmla="*/ 1318733 h 2007902"/>
              <a:gd name="connsiteX9" fmla="*/ 173073 w 1366799"/>
              <a:gd name="connsiteY9" fmla="*/ 518633 h 2007902"/>
              <a:gd name="connsiteX10" fmla="*/ 40993 w 1366799"/>
              <a:gd name="connsiteY10" fmla="*/ 89373 h 2007902"/>
              <a:gd name="connsiteX11" fmla="*/ 58773 w 1366799"/>
              <a:gd name="connsiteY11" fmla="*/ 3013 h 2007902"/>
              <a:gd name="connsiteX12" fmla="*/ 353 w 1366799"/>
              <a:gd name="connsiteY12" fmla="*/ 145253 h 2007902"/>
              <a:gd name="connsiteX0" fmla="*/ 353 w 1366799"/>
              <a:gd name="connsiteY0" fmla="*/ 145253 h 2059387"/>
              <a:gd name="connsiteX1" fmla="*/ 89253 w 1366799"/>
              <a:gd name="connsiteY1" fmla="*/ 536413 h 2059387"/>
              <a:gd name="connsiteX2" fmla="*/ 452473 w 1366799"/>
              <a:gd name="connsiteY2" fmla="*/ 1029173 h 2059387"/>
              <a:gd name="connsiteX3" fmla="*/ 828393 w 1366799"/>
              <a:gd name="connsiteY3" fmla="*/ 1460973 h 2059387"/>
              <a:gd name="connsiteX4" fmla="*/ 980793 w 1366799"/>
              <a:gd name="connsiteY4" fmla="*/ 1783553 h 2059387"/>
              <a:gd name="connsiteX5" fmla="*/ 990818 w 1366799"/>
              <a:gd name="connsiteY5" fmla="*/ 2058737 h 2059387"/>
              <a:gd name="connsiteX6" fmla="*/ 1262733 w 1366799"/>
              <a:gd name="connsiteY6" fmla="*/ 1704813 h 2059387"/>
              <a:gd name="connsiteX7" fmla="*/ 1361793 w 1366799"/>
              <a:gd name="connsiteY7" fmla="*/ 1509233 h 2059387"/>
              <a:gd name="connsiteX8" fmla="*/ 978253 w 1366799"/>
              <a:gd name="connsiteY8" fmla="*/ 1318733 h 2059387"/>
              <a:gd name="connsiteX9" fmla="*/ 173073 w 1366799"/>
              <a:gd name="connsiteY9" fmla="*/ 518633 h 2059387"/>
              <a:gd name="connsiteX10" fmla="*/ 40993 w 1366799"/>
              <a:gd name="connsiteY10" fmla="*/ 89373 h 2059387"/>
              <a:gd name="connsiteX11" fmla="*/ 58773 w 1366799"/>
              <a:gd name="connsiteY11" fmla="*/ 3013 h 2059387"/>
              <a:gd name="connsiteX12" fmla="*/ 353 w 1366799"/>
              <a:gd name="connsiteY12" fmla="*/ 145253 h 2059387"/>
              <a:gd name="connsiteX0" fmla="*/ 353 w 1366799"/>
              <a:gd name="connsiteY0" fmla="*/ 145253 h 2108953"/>
              <a:gd name="connsiteX1" fmla="*/ 89253 w 1366799"/>
              <a:gd name="connsiteY1" fmla="*/ 536413 h 2108953"/>
              <a:gd name="connsiteX2" fmla="*/ 452473 w 1366799"/>
              <a:gd name="connsiteY2" fmla="*/ 1029173 h 2108953"/>
              <a:gd name="connsiteX3" fmla="*/ 828393 w 1366799"/>
              <a:gd name="connsiteY3" fmla="*/ 1460973 h 2108953"/>
              <a:gd name="connsiteX4" fmla="*/ 980793 w 1366799"/>
              <a:gd name="connsiteY4" fmla="*/ 1783553 h 2108953"/>
              <a:gd name="connsiteX5" fmla="*/ 988857 w 1366799"/>
              <a:gd name="connsiteY5" fmla="*/ 2108415 h 2108953"/>
              <a:gd name="connsiteX6" fmla="*/ 1262733 w 1366799"/>
              <a:gd name="connsiteY6" fmla="*/ 1704813 h 2108953"/>
              <a:gd name="connsiteX7" fmla="*/ 1361793 w 1366799"/>
              <a:gd name="connsiteY7" fmla="*/ 1509233 h 2108953"/>
              <a:gd name="connsiteX8" fmla="*/ 978253 w 1366799"/>
              <a:gd name="connsiteY8" fmla="*/ 1318733 h 2108953"/>
              <a:gd name="connsiteX9" fmla="*/ 173073 w 1366799"/>
              <a:gd name="connsiteY9" fmla="*/ 518633 h 2108953"/>
              <a:gd name="connsiteX10" fmla="*/ 40993 w 1366799"/>
              <a:gd name="connsiteY10" fmla="*/ 89373 h 2108953"/>
              <a:gd name="connsiteX11" fmla="*/ 58773 w 1366799"/>
              <a:gd name="connsiteY11" fmla="*/ 3013 h 2108953"/>
              <a:gd name="connsiteX12" fmla="*/ 353 w 1366799"/>
              <a:gd name="connsiteY12" fmla="*/ 145253 h 210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66799" h="2108953">
                <a:moveTo>
                  <a:pt x="353" y="145253"/>
                </a:moveTo>
                <a:cubicBezTo>
                  <a:pt x="5433" y="234153"/>
                  <a:pt x="13900" y="389093"/>
                  <a:pt x="89253" y="536413"/>
                </a:cubicBezTo>
                <a:cubicBezTo>
                  <a:pt x="164606" y="683733"/>
                  <a:pt x="329283" y="875080"/>
                  <a:pt x="452473" y="1029173"/>
                </a:cubicBezTo>
                <a:cubicBezTo>
                  <a:pt x="575663" y="1183266"/>
                  <a:pt x="740340" y="1335243"/>
                  <a:pt x="828393" y="1460973"/>
                </a:cubicBezTo>
                <a:cubicBezTo>
                  <a:pt x="916446" y="1586703"/>
                  <a:pt x="954049" y="1675646"/>
                  <a:pt x="980793" y="1783553"/>
                </a:cubicBezTo>
                <a:cubicBezTo>
                  <a:pt x="1007537" y="1891460"/>
                  <a:pt x="941867" y="2121538"/>
                  <a:pt x="988857" y="2108415"/>
                </a:cubicBezTo>
                <a:cubicBezTo>
                  <a:pt x="1035847" y="2095292"/>
                  <a:pt x="1195423" y="1781436"/>
                  <a:pt x="1262733" y="1704813"/>
                </a:cubicBezTo>
                <a:cubicBezTo>
                  <a:pt x="1330043" y="1628190"/>
                  <a:pt x="1383806" y="1568500"/>
                  <a:pt x="1361793" y="1509233"/>
                </a:cubicBezTo>
                <a:cubicBezTo>
                  <a:pt x="1339780" y="1449966"/>
                  <a:pt x="1176373" y="1483833"/>
                  <a:pt x="978253" y="1318733"/>
                </a:cubicBezTo>
                <a:cubicBezTo>
                  <a:pt x="780133" y="1153633"/>
                  <a:pt x="322933" y="786603"/>
                  <a:pt x="173073" y="518633"/>
                </a:cubicBezTo>
                <a:cubicBezTo>
                  <a:pt x="-17427" y="296383"/>
                  <a:pt x="60043" y="175310"/>
                  <a:pt x="40993" y="89373"/>
                </a:cubicBezTo>
                <a:cubicBezTo>
                  <a:pt x="21943" y="3436"/>
                  <a:pt x="71050" y="-6724"/>
                  <a:pt x="58773" y="3013"/>
                </a:cubicBezTo>
                <a:cubicBezTo>
                  <a:pt x="46496" y="12750"/>
                  <a:pt x="-4727" y="56353"/>
                  <a:pt x="353" y="145253"/>
                </a:cubicBezTo>
                <a:close/>
              </a:path>
            </a:pathLst>
          </a:custGeom>
          <a:gradFill>
            <a:gsLst>
              <a:gs pos="0">
                <a:srgbClr val="839022"/>
              </a:gs>
              <a:gs pos="95000">
                <a:srgbClr val="839022"/>
              </a:gs>
              <a:gs pos="74000">
                <a:srgbClr val="5C7522"/>
              </a:gs>
              <a:gs pos="49000">
                <a:srgbClr val="355A22"/>
              </a:gs>
              <a:gs pos="24000">
                <a:srgbClr val="355A22"/>
              </a:gs>
            </a:gsLst>
            <a:lin ang="21594000" scaled="0"/>
          </a:gra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椭圆 121"/>
          <p:cNvSpPr/>
          <p:nvPr/>
        </p:nvSpPr>
        <p:spPr>
          <a:xfrm rot="2855495">
            <a:off x="1839464" y="3314495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椭圆 122"/>
          <p:cNvSpPr/>
          <p:nvPr/>
        </p:nvSpPr>
        <p:spPr>
          <a:xfrm rot="2855495">
            <a:off x="1890372" y="336646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椭圆 123"/>
          <p:cNvSpPr/>
          <p:nvPr/>
        </p:nvSpPr>
        <p:spPr>
          <a:xfrm rot="2855495">
            <a:off x="1765444" y="3206802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5" name="椭圆 124"/>
          <p:cNvSpPr/>
          <p:nvPr/>
        </p:nvSpPr>
        <p:spPr>
          <a:xfrm rot="2855495">
            <a:off x="1735305" y="316181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" name="椭圆 125"/>
          <p:cNvSpPr/>
          <p:nvPr/>
        </p:nvSpPr>
        <p:spPr>
          <a:xfrm rot="2855495">
            <a:off x="2182777" y="367606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椭圆 126"/>
          <p:cNvSpPr/>
          <p:nvPr/>
        </p:nvSpPr>
        <p:spPr>
          <a:xfrm rot="2855495">
            <a:off x="2183060" y="3655500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任意多边形 127"/>
          <p:cNvSpPr/>
          <p:nvPr/>
        </p:nvSpPr>
        <p:spPr>
          <a:xfrm>
            <a:off x="1912427" y="2763669"/>
            <a:ext cx="1335917" cy="11336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3679" h="860211">
                <a:moveTo>
                  <a:pt x="196760" y="166791"/>
                </a:moveTo>
                <a:cubicBezTo>
                  <a:pt x="135165" y="108371"/>
                  <a:pt x="-38779" y="-47839"/>
                  <a:pt x="7839" y="14391"/>
                </a:cubicBezTo>
                <a:cubicBezTo>
                  <a:pt x="54457" y="76621"/>
                  <a:pt x="308829" y="399201"/>
                  <a:pt x="476469" y="540171"/>
                </a:cubicBezTo>
                <a:cubicBezTo>
                  <a:pt x="644109" y="681141"/>
                  <a:pt x="962244" y="833541"/>
                  <a:pt x="1013679" y="860211"/>
                </a:cubicBezTo>
                <a:cubicBezTo>
                  <a:pt x="962017" y="820818"/>
                  <a:pt x="866116" y="760546"/>
                  <a:pt x="785079" y="700191"/>
                </a:cubicBezTo>
                <a:cubicBezTo>
                  <a:pt x="704042" y="639837"/>
                  <a:pt x="592993" y="553964"/>
                  <a:pt x="527457" y="498084"/>
                </a:cubicBezTo>
                <a:cubicBezTo>
                  <a:pt x="461921" y="442204"/>
                  <a:pt x="439806" y="413335"/>
                  <a:pt x="391864" y="364911"/>
                </a:cubicBezTo>
                <a:cubicBezTo>
                  <a:pt x="343922" y="316487"/>
                  <a:pt x="270153" y="240559"/>
                  <a:pt x="239804" y="207539"/>
                </a:cubicBezTo>
                <a:cubicBezTo>
                  <a:pt x="209455" y="174519"/>
                  <a:pt x="236625" y="197778"/>
                  <a:pt x="196760" y="166791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任意多边形 128"/>
          <p:cNvSpPr/>
          <p:nvPr/>
        </p:nvSpPr>
        <p:spPr>
          <a:xfrm rot="786511">
            <a:off x="1697475" y="2350231"/>
            <a:ext cx="993575" cy="962162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任意多边形 129"/>
          <p:cNvSpPr/>
          <p:nvPr/>
        </p:nvSpPr>
        <p:spPr>
          <a:xfrm rot="957666">
            <a:off x="1758547" y="2467503"/>
            <a:ext cx="715218" cy="6981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46733 w 753914"/>
              <a:gd name="connsiteY5" fmla="*/ 382186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9844" y="628041"/>
                  <a:pt x="525314" y="570059"/>
                </a:cubicBezTo>
                <a:cubicBezTo>
                  <a:pt x="440784" y="512077"/>
                  <a:pt x="312269" y="438066"/>
                  <a:pt x="246733" y="382186"/>
                </a:cubicBezTo>
                <a:cubicBezTo>
                  <a:pt x="181197" y="326306"/>
                  <a:pt x="166369" y="288605"/>
                  <a:pt x="132099" y="234779"/>
                </a:cubicBezTo>
                <a:cubicBezTo>
                  <a:pt x="97829" y="180953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B4B360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椭圆 32"/>
          <p:cNvSpPr/>
          <p:nvPr/>
        </p:nvSpPr>
        <p:spPr>
          <a:xfrm rot="2855495" flipV="1">
            <a:off x="1528491" y="2898938"/>
            <a:ext cx="1864603" cy="395113"/>
          </a:xfrm>
          <a:custGeom>
            <a:avLst/>
            <a:gdLst>
              <a:gd name="connsiteX0" fmla="*/ 0 w 1643093"/>
              <a:gd name="connsiteY0" fmla="*/ 55852 h 111704"/>
              <a:gd name="connsiteX1" fmla="*/ 821547 w 1643093"/>
              <a:gd name="connsiteY1" fmla="*/ 0 h 111704"/>
              <a:gd name="connsiteX2" fmla="*/ 1643094 w 1643093"/>
              <a:gd name="connsiteY2" fmla="*/ 55852 h 111704"/>
              <a:gd name="connsiteX3" fmla="*/ 821547 w 1643093"/>
              <a:gd name="connsiteY3" fmla="*/ 111704 h 111704"/>
              <a:gd name="connsiteX4" fmla="*/ 0 w 1643093"/>
              <a:gd name="connsiteY4" fmla="*/ 55852 h 111704"/>
              <a:gd name="connsiteX0" fmla="*/ 0 w 1747024"/>
              <a:gd name="connsiteY0" fmla="*/ 340925 h 344137"/>
              <a:gd name="connsiteX1" fmla="*/ 925477 w 1747024"/>
              <a:gd name="connsiteY1" fmla="*/ 14700 h 344137"/>
              <a:gd name="connsiteX2" fmla="*/ 1747024 w 1747024"/>
              <a:gd name="connsiteY2" fmla="*/ 70552 h 344137"/>
              <a:gd name="connsiteX3" fmla="*/ 925477 w 1747024"/>
              <a:gd name="connsiteY3" fmla="*/ 126404 h 344137"/>
              <a:gd name="connsiteX4" fmla="*/ 0 w 1747024"/>
              <a:gd name="connsiteY4" fmla="*/ 340925 h 344137"/>
              <a:gd name="connsiteX0" fmla="*/ 0 w 1767610"/>
              <a:gd name="connsiteY0" fmla="*/ 326950 h 329788"/>
              <a:gd name="connsiteX1" fmla="*/ 925477 w 1767610"/>
              <a:gd name="connsiteY1" fmla="*/ 725 h 329788"/>
              <a:gd name="connsiteX2" fmla="*/ 1767610 w 1767610"/>
              <a:gd name="connsiteY2" fmla="*/ 237298 h 329788"/>
              <a:gd name="connsiteX3" fmla="*/ 925477 w 1767610"/>
              <a:gd name="connsiteY3" fmla="*/ 112429 h 329788"/>
              <a:gd name="connsiteX4" fmla="*/ 0 w 1767610"/>
              <a:gd name="connsiteY4" fmla="*/ 326950 h 329788"/>
              <a:gd name="connsiteX0" fmla="*/ 26352 w 1793962"/>
              <a:gd name="connsiteY0" fmla="*/ 331467 h 331502"/>
              <a:gd name="connsiteX1" fmla="*/ 313909 w 1793962"/>
              <a:gd name="connsiteY1" fmla="*/ 98306 h 331502"/>
              <a:gd name="connsiteX2" fmla="*/ 951829 w 1793962"/>
              <a:gd name="connsiteY2" fmla="*/ 5242 h 331502"/>
              <a:gd name="connsiteX3" fmla="*/ 1793962 w 1793962"/>
              <a:gd name="connsiteY3" fmla="*/ 241815 h 331502"/>
              <a:gd name="connsiteX4" fmla="*/ 951829 w 1793962"/>
              <a:gd name="connsiteY4" fmla="*/ 116946 h 331502"/>
              <a:gd name="connsiteX5" fmla="*/ 26352 w 1793962"/>
              <a:gd name="connsiteY5" fmla="*/ 331467 h 331502"/>
              <a:gd name="connsiteX0" fmla="*/ 26352 w 1793962"/>
              <a:gd name="connsiteY0" fmla="*/ 293616 h 293651"/>
              <a:gd name="connsiteX1" fmla="*/ 313909 w 1793962"/>
              <a:gd name="connsiteY1" fmla="*/ 60455 h 293651"/>
              <a:gd name="connsiteX2" fmla="*/ 939116 w 1793962"/>
              <a:gd name="connsiteY2" fmla="*/ 9965 h 293651"/>
              <a:gd name="connsiteX3" fmla="*/ 1793962 w 1793962"/>
              <a:gd name="connsiteY3" fmla="*/ 203964 h 293651"/>
              <a:gd name="connsiteX4" fmla="*/ 951829 w 1793962"/>
              <a:gd name="connsiteY4" fmla="*/ 79095 h 293651"/>
              <a:gd name="connsiteX5" fmla="*/ 26352 w 1793962"/>
              <a:gd name="connsiteY5" fmla="*/ 293616 h 293651"/>
              <a:gd name="connsiteX0" fmla="*/ 26352 w 1793962"/>
              <a:gd name="connsiteY0" fmla="*/ 289204 h 289239"/>
              <a:gd name="connsiteX1" fmla="*/ 313909 w 1793962"/>
              <a:gd name="connsiteY1" fmla="*/ 56043 h 289239"/>
              <a:gd name="connsiteX2" fmla="*/ 939116 w 1793962"/>
              <a:gd name="connsiteY2" fmla="*/ 5553 h 289239"/>
              <a:gd name="connsiteX3" fmla="*/ 1793962 w 1793962"/>
              <a:gd name="connsiteY3" fmla="*/ 199552 h 289239"/>
              <a:gd name="connsiteX4" fmla="*/ 951829 w 1793962"/>
              <a:gd name="connsiteY4" fmla="*/ 74683 h 289239"/>
              <a:gd name="connsiteX5" fmla="*/ 26352 w 1793962"/>
              <a:gd name="connsiteY5" fmla="*/ 289204 h 289239"/>
              <a:gd name="connsiteX0" fmla="*/ 27531 w 1795141"/>
              <a:gd name="connsiteY0" fmla="*/ 289204 h 289563"/>
              <a:gd name="connsiteX1" fmla="*/ 315088 w 1795141"/>
              <a:gd name="connsiteY1" fmla="*/ 56043 h 289563"/>
              <a:gd name="connsiteX2" fmla="*/ 940295 w 1795141"/>
              <a:gd name="connsiteY2" fmla="*/ 5553 h 289563"/>
              <a:gd name="connsiteX3" fmla="*/ 1795141 w 1795141"/>
              <a:gd name="connsiteY3" fmla="*/ 199552 h 289563"/>
              <a:gd name="connsiteX4" fmla="*/ 972914 w 1795141"/>
              <a:gd name="connsiteY4" fmla="*/ 111542 h 289563"/>
              <a:gd name="connsiteX5" fmla="*/ 27531 w 1795141"/>
              <a:gd name="connsiteY5" fmla="*/ 289204 h 289563"/>
              <a:gd name="connsiteX0" fmla="*/ 3876 w 1771486"/>
              <a:gd name="connsiteY0" fmla="*/ 289204 h 289224"/>
              <a:gd name="connsiteX1" fmla="*/ 291433 w 1771486"/>
              <a:gd name="connsiteY1" fmla="*/ 56043 h 289224"/>
              <a:gd name="connsiteX2" fmla="*/ 916640 w 1771486"/>
              <a:gd name="connsiteY2" fmla="*/ 5553 h 289224"/>
              <a:gd name="connsiteX3" fmla="*/ 1771486 w 1771486"/>
              <a:gd name="connsiteY3" fmla="*/ 199552 h 289224"/>
              <a:gd name="connsiteX4" fmla="*/ 949259 w 1771486"/>
              <a:gd name="connsiteY4" fmla="*/ 111542 h 289224"/>
              <a:gd name="connsiteX5" fmla="*/ 479583 w 1771486"/>
              <a:gd name="connsiteY5" fmla="*/ 69953 h 289224"/>
              <a:gd name="connsiteX6" fmla="*/ 3876 w 1771486"/>
              <a:gd name="connsiteY6" fmla="*/ 289204 h 289224"/>
              <a:gd name="connsiteX0" fmla="*/ 3318 w 1770928"/>
              <a:gd name="connsiteY0" fmla="*/ 289204 h 289608"/>
              <a:gd name="connsiteX1" fmla="*/ 290875 w 1770928"/>
              <a:gd name="connsiteY1" fmla="*/ 56043 h 289608"/>
              <a:gd name="connsiteX2" fmla="*/ 916082 w 1770928"/>
              <a:gd name="connsiteY2" fmla="*/ 5553 h 289608"/>
              <a:gd name="connsiteX3" fmla="*/ 1770928 w 1770928"/>
              <a:gd name="connsiteY3" fmla="*/ 199552 h 289608"/>
              <a:gd name="connsiteX4" fmla="*/ 948701 w 1770928"/>
              <a:gd name="connsiteY4" fmla="*/ 111542 h 289608"/>
              <a:gd name="connsiteX5" fmla="*/ 462723 w 1770928"/>
              <a:gd name="connsiteY5" fmla="*/ 112365 h 289608"/>
              <a:gd name="connsiteX6" fmla="*/ 3318 w 1770928"/>
              <a:gd name="connsiteY6" fmla="*/ 289204 h 289608"/>
              <a:gd name="connsiteX0" fmla="*/ 5240 w 1772850"/>
              <a:gd name="connsiteY0" fmla="*/ 300109 h 300817"/>
              <a:gd name="connsiteX1" fmla="*/ 261313 w 1772850"/>
              <a:gd name="connsiteY1" fmla="*/ 47544 h 300817"/>
              <a:gd name="connsiteX2" fmla="*/ 918004 w 1772850"/>
              <a:gd name="connsiteY2" fmla="*/ 16458 h 300817"/>
              <a:gd name="connsiteX3" fmla="*/ 1772850 w 1772850"/>
              <a:gd name="connsiteY3" fmla="*/ 210457 h 300817"/>
              <a:gd name="connsiteX4" fmla="*/ 950623 w 1772850"/>
              <a:gd name="connsiteY4" fmla="*/ 122447 h 300817"/>
              <a:gd name="connsiteX5" fmla="*/ 464645 w 1772850"/>
              <a:gd name="connsiteY5" fmla="*/ 123270 h 300817"/>
              <a:gd name="connsiteX6" fmla="*/ 5240 w 1772850"/>
              <a:gd name="connsiteY6" fmla="*/ 300109 h 300817"/>
              <a:gd name="connsiteX0" fmla="*/ 5211 w 1772821"/>
              <a:gd name="connsiteY0" fmla="*/ 291033 h 291298"/>
              <a:gd name="connsiteX1" fmla="*/ 261697 w 1772821"/>
              <a:gd name="connsiteY1" fmla="*/ 69052 h 291298"/>
              <a:gd name="connsiteX2" fmla="*/ 917975 w 1772821"/>
              <a:gd name="connsiteY2" fmla="*/ 7382 h 291298"/>
              <a:gd name="connsiteX3" fmla="*/ 1772821 w 1772821"/>
              <a:gd name="connsiteY3" fmla="*/ 201381 h 291298"/>
              <a:gd name="connsiteX4" fmla="*/ 950594 w 1772821"/>
              <a:gd name="connsiteY4" fmla="*/ 113371 h 291298"/>
              <a:gd name="connsiteX5" fmla="*/ 464616 w 1772821"/>
              <a:gd name="connsiteY5" fmla="*/ 114194 h 291298"/>
              <a:gd name="connsiteX6" fmla="*/ 5211 w 1772821"/>
              <a:gd name="connsiteY6" fmla="*/ 291033 h 291298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51108 w 1773335"/>
              <a:gd name="connsiteY4" fmla="*/ 115022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8385"/>
              <a:gd name="connsiteY0" fmla="*/ 290406 h 290762"/>
              <a:gd name="connsiteX1" fmla="*/ 255359 w 1778385"/>
              <a:gd name="connsiteY1" fmla="*/ 60923 h 290762"/>
              <a:gd name="connsiteX2" fmla="*/ 918489 w 1778385"/>
              <a:gd name="connsiteY2" fmla="*/ 6755 h 290762"/>
              <a:gd name="connsiteX3" fmla="*/ 1778385 w 1778385"/>
              <a:gd name="connsiteY3" fmla="*/ 168620 h 290762"/>
              <a:gd name="connsiteX4" fmla="*/ 948170 w 1778385"/>
              <a:gd name="connsiteY4" fmla="*/ 98228 h 290762"/>
              <a:gd name="connsiteX5" fmla="*/ 465130 w 1778385"/>
              <a:gd name="connsiteY5" fmla="*/ 113567 h 290762"/>
              <a:gd name="connsiteX6" fmla="*/ 5725 w 1778385"/>
              <a:gd name="connsiteY6" fmla="*/ 290406 h 290762"/>
              <a:gd name="connsiteX0" fmla="*/ 5725 w 1779401"/>
              <a:gd name="connsiteY0" fmla="*/ 299479 h 299835"/>
              <a:gd name="connsiteX1" fmla="*/ 255359 w 1779401"/>
              <a:gd name="connsiteY1" fmla="*/ 69996 h 299835"/>
              <a:gd name="connsiteX2" fmla="*/ 918489 w 1779401"/>
              <a:gd name="connsiteY2" fmla="*/ 15828 h 299835"/>
              <a:gd name="connsiteX3" fmla="*/ 1115506 w 1779401"/>
              <a:gd name="connsiteY3" fmla="*/ 13639 h 299835"/>
              <a:gd name="connsiteX4" fmla="*/ 1778385 w 1779401"/>
              <a:gd name="connsiteY4" fmla="*/ 177693 h 299835"/>
              <a:gd name="connsiteX5" fmla="*/ 948170 w 1779401"/>
              <a:gd name="connsiteY5" fmla="*/ 107301 h 299835"/>
              <a:gd name="connsiteX6" fmla="*/ 465130 w 1779401"/>
              <a:gd name="connsiteY6" fmla="*/ 122640 h 299835"/>
              <a:gd name="connsiteX7" fmla="*/ 5725 w 1779401"/>
              <a:gd name="connsiteY7" fmla="*/ 299479 h 299835"/>
              <a:gd name="connsiteX0" fmla="*/ 5725 w 1779433"/>
              <a:gd name="connsiteY0" fmla="*/ 299479 h 299835"/>
              <a:gd name="connsiteX1" fmla="*/ 255359 w 1779433"/>
              <a:gd name="connsiteY1" fmla="*/ 69996 h 299835"/>
              <a:gd name="connsiteX2" fmla="*/ 918489 w 1779433"/>
              <a:gd name="connsiteY2" fmla="*/ 15828 h 299835"/>
              <a:gd name="connsiteX3" fmla="*/ 1115506 w 1779433"/>
              <a:gd name="connsiteY3" fmla="*/ 13639 h 299835"/>
              <a:gd name="connsiteX4" fmla="*/ 1778385 w 1779433"/>
              <a:gd name="connsiteY4" fmla="*/ 177693 h 299835"/>
              <a:gd name="connsiteX5" fmla="*/ 948170 w 1779433"/>
              <a:gd name="connsiteY5" fmla="*/ 107301 h 299835"/>
              <a:gd name="connsiteX6" fmla="*/ 465130 w 1779433"/>
              <a:gd name="connsiteY6" fmla="*/ 122640 h 299835"/>
              <a:gd name="connsiteX7" fmla="*/ 5725 w 1779433"/>
              <a:gd name="connsiteY7" fmla="*/ 299479 h 299835"/>
              <a:gd name="connsiteX0" fmla="*/ 5725 w 1779448"/>
              <a:gd name="connsiteY0" fmla="*/ 287737 h 288093"/>
              <a:gd name="connsiteX1" fmla="*/ 255359 w 1779448"/>
              <a:gd name="connsiteY1" fmla="*/ 58254 h 288093"/>
              <a:gd name="connsiteX2" fmla="*/ 918489 w 1779448"/>
              <a:gd name="connsiteY2" fmla="*/ 4086 h 288093"/>
              <a:gd name="connsiteX3" fmla="*/ 1123583 w 1779448"/>
              <a:gd name="connsiteY3" fmla="*/ 22040 h 288093"/>
              <a:gd name="connsiteX4" fmla="*/ 1778385 w 1779448"/>
              <a:gd name="connsiteY4" fmla="*/ 165951 h 288093"/>
              <a:gd name="connsiteX5" fmla="*/ 948170 w 1779448"/>
              <a:gd name="connsiteY5" fmla="*/ 95559 h 288093"/>
              <a:gd name="connsiteX6" fmla="*/ 465130 w 1779448"/>
              <a:gd name="connsiteY6" fmla="*/ 110898 h 288093"/>
              <a:gd name="connsiteX7" fmla="*/ 5725 w 1779448"/>
              <a:gd name="connsiteY7" fmla="*/ 287737 h 288093"/>
              <a:gd name="connsiteX0" fmla="*/ 5725 w 1779448"/>
              <a:gd name="connsiteY0" fmla="*/ 297955 h 298311"/>
              <a:gd name="connsiteX1" fmla="*/ 255359 w 1779448"/>
              <a:gd name="connsiteY1" fmla="*/ 68472 h 298311"/>
              <a:gd name="connsiteX2" fmla="*/ 958612 w 1779448"/>
              <a:gd name="connsiteY2" fmla="*/ 1737 h 298311"/>
              <a:gd name="connsiteX3" fmla="*/ 1123583 w 1779448"/>
              <a:gd name="connsiteY3" fmla="*/ 32258 h 298311"/>
              <a:gd name="connsiteX4" fmla="*/ 1778385 w 1779448"/>
              <a:gd name="connsiteY4" fmla="*/ 176169 h 298311"/>
              <a:gd name="connsiteX5" fmla="*/ 948170 w 1779448"/>
              <a:gd name="connsiteY5" fmla="*/ 105777 h 298311"/>
              <a:gd name="connsiteX6" fmla="*/ 465130 w 1779448"/>
              <a:gd name="connsiteY6" fmla="*/ 121116 h 298311"/>
              <a:gd name="connsiteX7" fmla="*/ 5725 w 1779448"/>
              <a:gd name="connsiteY7" fmla="*/ 297955 h 298311"/>
              <a:gd name="connsiteX0" fmla="*/ 5725 w 1779779"/>
              <a:gd name="connsiteY0" fmla="*/ 296914 h 297270"/>
              <a:gd name="connsiteX1" fmla="*/ 255359 w 1779779"/>
              <a:gd name="connsiteY1" fmla="*/ 67431 h 297270"/>
              <a:gd name="connsiteX2" fmla="*/ 958612 w 1779779"/>
              <a:gd name="connsiteY2" fmla="*/ 696 h 297270"/>
              <a:gd name="connsiteX3" fmla="*/ 1252603 w 1779779"/>
              <a:gd name="connsiteY3" fmla="*/ 40653 h 297270"/>
              <a:gd name="connsiteX4" fmla="*/ 1778385 w 1779779"/>
              <a:gd name="connsiteY4" fmla="*/ 175128 h 297270"/>
              <a:gd name="connsiteX5" fmla="*/ 948170 w 1779779"/>
              <a:gd name="connsiteY5" fmla="*/ 104736 h 297270"/>
              <a:gd name="connsiteX6" fmla="*/ 465130 w 1779779"/>
              <a:gd name="connsiteY6" fmla="*/ 120075 h 297270"/>
              <a:gd name="connsiteX7" fmla="*/ 5725 w 1779779"/>
              <a:gd name="connsiteY7" fmla="*/ 296914 h 297270"/>
              <a:gd name="connsiteX0" fmla="*/ 5725 w 1779927"/>
              <a:gd name="connsiteY0" fmla="*/ 296914 h 297270"/>
              <a:gd name="connsiteX1" fmla="*/ 255359 w 1779927"/>
              <a:gd name="connsiteY1" fmla="*/ 67431 h 297270"/>
              <a:gd name="connsiteX2" fmla="*/ 958612 w 1779927"/>
              <a:gd name="connsiteY2" fmla="*/ 696 h 297270"/>
              <a:gd name="connsiteX3" fmla="*/ 1252603 w 1779927"/>
              <a:gd name="connsiteY3" fmla="*/ 40653 h 297270"/>
              <a:gd name="connsiteX4" fmla="*/ 1778385 w 1779927"/>
              <a:gd name="connsiteY4" fmla="*/ 175128 h 297270"/>
              <a:gd name="connsiteX5" fmla="*/ 948170 w 1779927"/>
              <a:gd name="connsiteY5" fmla="*/ 104736 h 297270"/>
              <a:gd name="connsiteX6" fmla="*/ 465130 w 1779927"/>
              <a:gd name="connsiteY6" fmla="*/ 120075 h 297270"/>
              <a:gd name="connsiteX7" fmla="*/ 5725 w 1779927"/>
              <a:gd name="connsiteY7" fmla="*/ 296914 h 297270"/>
              <a:gd name="connsiteX0" fmla="*/ 5725 w 1780006"/>
              <a:gd name="connsiteY0" fmla="*/ 298038 h 298394"/>
              <a:gd name="connsiteX1" fmla="*/ 255359 w 1780006"/>
              <a:gd name="connsiteY1" fmla="*/ 68555 h 298394"/>
              <a:gd name="connsiteX2" fmla="*/ 958612 w 1780006"/>
              <a:gd name="connsiteY2" fmla="*/ 1820 h 298394"/>
              <a:gd name="connsiteX3" fmla="*/ 1271033 w 1780006"/>
              <a:gd name="connsiteY3" fmla="*/ 31824 h 298394"/>
              <a:gd name="connsiteX4" fmla="*/ 1778385 w 1780006"/>
              <a:gd name="connsiteY4" fmla="*/ 176252 h 298394"/>
              <a:gd name="connsiteX5" fmla="*/ 948170 w 1780006"/>
              <a:gd name="connsiteY5" fmla="*/ 105860 h 298394"/>
              <a:gd name="connsiteX6" fmla="*/ 465130 w 1780006"/>
              <a:gd name="connsiteY6" fmla="*/ 121199 h 298394"/>
              <a:gd name="connsiteX7" fmla="*/ 5725 w 1780006"/>
              <a:gd name="connsiteY7" fmla="*/ 298038 h 298394"/>
              <a:gd name="connsiteX0" fmla="*/ 5725 w 1780065"/>
              <a:gd name="connsiteY0" fmla="*/ 298250 h 298606"/>
              <a:gd name="connsiteX1" fmla="*/ 255359 w 1780065"/>
              <a:gd name="connsiteY1" fmla="*/ 68767 h 298606"/>
              <a:gd name="connsiteX2" fmla="*/ 958612 w 1780065"/>
              <a:gd name="connsiteY2" fmla="*/ 2032 h 298606"/>
              <a:gd name="connsiteX3" fmla="*/ 1283674 w 1780065"/>
              <a:gd name="connsiteY3" fmla="*/ 30810 h 298606"/>
              <a:gd name="connsiteX4" fmla="*/ 1778385 w 1780065"/>
              <a:gd name="connsiteY4" fmla="*/ 176464 h 298606"/>
              <a:gd name="connsiteX5" fmla="*/ 948170 w 1780065"/>
              <a:gd name="connsiteY5" fmla="*/ 106072 h 298606"/>
              <a:gd name="connsiteX6" fmla="*/ 465130 w 1780065"/>
              <a:gd name="connsiteY6" fmla="*/ 121411 h 298606"/>
              <a:gd name="connsiteX7" fmla="*/ 5725 w 1780065"/>
              <a:gd name="connsiteY7" fmla="*/ 298250 h 298606"/>
              <a:gd name="connsiteX0" fmla="*/ 5725 w 1827737"/>
              <a:gd name="connsiteY0" fmla="*/ 298250 h 298606"/>
              <a:gd name="connsiteX1" fmla="*/ 255359 w 1827737"/>
              <a:gd name="connsiteY1" fmla="*/ 68767 h 298606"/>
              <a:gd name="connsiteX2" fmla="*/ 958612 w 1827737"/>
              <a:gd name="connsiteY2" fmla="*/ 2032 h 298606"/>
              <a:gd name="connsiteX3" fmla="*/ 1283674 w 1827737"/>
              <a:gd name="connsiteY3" fmla="*/ 30810 h 298606"/>
              <a:gd name="connsiteX4" fmla="*/ 1826261 w 1827737"/>
              <a:gd name="connsiteY4" fmla="*/ 191216 h 298606"/>
              <a:gd name="connsiteX5" fmla="*/ 948170 w 1827737"/>
              <a:gd name="connsiteY5" fmla="*/ 106072 h 298606"/>
              <a:gd name="connsiteX6" fmla="*/ 465130 w 1827737"/>
              <a:gd name="connsiteY6" fmla="*/ 121411 h 298606"/>
              <a:gd name="connsiteX7" fmla="*/ 5725 w 1827737"/>
              <a:gd name="connsiteY7" fmla="*/ 298250 h 298606"/>
              <a:gd name="connsiteX0" fmla="*/ 5725 w 1838869"/>
              <a:gd name="connsiteY0" fmla="*/ 297274 h 297630"/>
              <a:gd name="connsiteX1" fmla="*/ 255359 w 1838869"/>
              <a:gd name="connsiteY1" fmla="*/ 67791 h 297630"/>
              <a:gd name="connsiteX2" fmla="*/ 958612 w 1838869"/>
              <a:gd name="connsiteY2" fmla="*/ 1056 h 297630"/>
              <a:gd name="connsiteX3" fmla="*/ 1283674 w 1838869"/>
              <a:gd name="connsiteY3" fmla="*/ 29834 h 297630"/>
              <a:gd name="connsiteX4" fmla="*/ 1471660 w 1838869"/>
              <a:gd name="connsiteY4" fmla="*/ 47331 h 297630"/>
              <a:gd name="connsiteX5" fmla="*/ 1826261 w 1838869"/>
              <a:gd name="connsiteY5" fmla="*/ 190240 h 297630"/>
              <a:gd name="connsiteX6" fmla="*/ 948170 w 1838869"/>
              <a:gd name="connsiteY6" fmla="*/ 105096 h 297630"/>
              <a:gd name="connsiteX7" fmla="*/ 465130 w 1838869"/>
              <a:gd name="connsiteY7" fmla="*/ 120435 h 297630"/>
              <a:gd name="connsiteX8" fmla="*/ 5725 w 1838869"/>
              <a:gd name="connsiteY8" fmla="*/ 297274 h 297630"/>
              <a:gd name="connsiteX0" fmla="*/ 5725 w 1838869"/>
              <a:gd name="connsiteY0" fmla="*/ 302096 h 302452"/>
              <a:gd name="connsiteX1" fmla="*/ 255359 w 1838869"/>
              <a:gd name="connsiteY1" fmla="*/ 72613 h 302452"/>
              <a:gd name="connsiteX2" fmla="*/ 958612 w 1838869"/>
              <a:gd name="connsiteY2" fmla="*/ 5878 h 302452"/>
              <a:gd name="connsiteX3" fmla="*/ 1279347 w 1838869"/>
              <a:gd name="connsiteY3" fmla="*/ 11088 h 302452"/>
              <a:gd name="connsiteX4" fmla="*/ 1471660 w 1838869"/>
              <a:gd name="connsiteY4" fmla="*/ 52153 h 302452"/>
              <a:gd name="connsiteX5" fmla="*/ 1826261 w 1838869"/>
              <a:gd name="connsiteY5" fmla="*/ 195062 h 302452"/>
              <a:gd name="connsiteX6" fmla="*/ 948170 w 1838869"/>
              <a:gd name="connsiteY6" fmla="*/ 109918 h 302452"/>
              <a:gd name="connsiteX7" fmla="*/ 465130 w 1838869"/>
              <a:gd name="connsiteY7" fmla="*/ 125257 h 302452"/>
              <a:gd name="connsiteX8" fmla="*/ 5725 w 1838869"/>
              <a:gd name="connsiteY8" fmla="*/ 302096 h 302452"/>
              <a:gd name="connsiteX0" fmla="*/ 5725 w 1838869"/>
              <a:gd name="connsiteY0" fmla="*/ 298530 h 298886"/>
              <a:gd name="connsiteX1" fmla="*/ 255359 w 1838869"/>
              <a:gd name="connsiteY1" fmla="*/ 69047 h 298886"/>
              <a:gd name="connsiteX2" fmla="*/ 958612 w 1838869"/>
              <a:gd name="connsiteY2" fmla="*/ 2312 h 298886"/>
              <a:gd name="connsiteX3" fmla="*/ 1287750 w 1838869"/>
              <a:gd name="connsiteY3" fmla="*/ 20487 h 298886"/>
              <a:gd name="connsiteX4" fmla="*/ 1471660 w 1838869"/>
              <a:gd name="connsiteY4" fmla="*/ 48587 h 298886"/>
              <a:gd name="connsiteX5" fmla="*/ 1826261 w 1838869"/>
              <a:gd name="connsiteY5" fmla="*/ 191496 h 298886"/>
              <a:gd name="connsiteX6" fmla="*/ 948170 w 1838869"/>
              <a:gd name="connsiteY6" fmla="*/ 106352 h 298886"/>
              <a:gd name="connsiteX7" fmla="*/ 465130 w 1838869"/>
              <a:gd name="connsiteY7" fmla="*/ 121691 h 298886"/>
              <a:gd name="connsiteX8" fmla="*/ 5725 w 1838869"/>
              <a:gd name="connsiteY8" fmla="*/ 298530 h 298886"/>
              <a:gd name="connsiteX0" fmla="*/ 5402 w 1848502"/>
              <a:gd name="connsiteY0" fmla="*/ 369545 h 369792"/>
              <a:gd name="connsiteX1" fmla="*/ 264992 w 1848502"/>
              <a:gd name="connsiteY1" fmla="*/ 69047 h 369792"/>
              <a:gd name="connsiteX2" fmla="*/ 968245 w 1848502"/>
              <a:gd name="connsiteY2" fmla="*/ 2312 h 369792"/>
              <a:gd name="connsiteX3" fmla="*/ 1297383 w 1848502"/>
              <a:gd name="connsiteY3" fmla="*/ 20487 h 369792"/>
              <a:gd name="connsiteX4" fmla="*/ 1481293 w 1848502"/>
              <a:gd name="connsiteY4" fmla="*/ 48587 h 369792"/>
              <a:gd name="connsiteX5" fmla="*/ 1835894 w 1848502"/>
              <a:gd name="connsiteY5" fmla="*/ 191496 h 369792"/>
              <a:gd name="connsiteX6" fmla="*/ 957803 w 1848502"/>
              <a:gd name="connsiteY6" fmla="*/ 106352 h 369792"/>
              <a:gd name="connsiteX7" fmla="*/ 474763 w 1848502"/>
              <a:gd name="connsiteY7" fmla="*/ 121691 h 369792"/>
              <a:gd name="connsiteX8" fmla="*/ 5402 w 1848502"/>
              <a:gd name="connsiteY8" fmla="*/ 369545 h 369792"/>
              <a:gd name="connsiteX0" fmla="*/ 5074 w 1859548"/>
              <a:gd name="connsiteY0" fmla="*/ 382514 h 382748"/>
              <a:gd name="connsiteX1" fmla="*/ 276038 w 1859548"/>
              <a:gd name="connsiteY1" fmla="*/ 69047 h 382748"/>
              <a:gd name="connsiteX2" fmla="*/ 979291 w 1859548"/>
              <a:gd name="connsiteY2" fmla="*/ 2312 h 382748"/>
              <a:gd name="connsiteX3" fmla="*/ 1308429 w 1859548"/>
              <a:gd name="connsiteY3" fmla="*/ 20487 h 382748"/>
              <a:gd name="connsiteX4" fmla="*/ 1492339 w 1859548"/>
              <a:gd name="connsiteY4" fmla="*/ 48587 h 382748"/>
              <a:gd name="connsiteX5" fmla="*/ 1846940 w 1859548"/>
              <a:gd name="connsiteY5" fmla="*/ 191496 h 382748"/>
              <a:gd name="connsiteX6" fmla="*/ 968849 w 1859548"/>
              <a:gd name="connsiteY6" fmla="*/ 106352 h 382748"/>
              <a:gd name="connsiteX7" fmla="*/ 485809 w 1859548"/>
              <a:gd name="connsiteY7" fmla="*/ 121691 h 382748"/>
              <a:gd name="connsiteX8" fmla="*/ 5074 w 1859548"/>
              <a:gd name="connsiteY8" fmla="*/ 382514 h 382748"/>
              <a:gd name="connsiteX0" fmla="*/ 4956 w 1863893"/>
              <a:gd name="connsiteY0" fmla="*/ 391751 h 391977"/>
              <a:gd name="connsiteX1" fmla="*/ 280383 w 1863893"/>
              <a:gd name="connsiteY1" fmla="*/ 69047 h 391977"/>
              <a:gd name="connsiteX2" fmla="*/ 983636 w 1863893"/>
              <a:gd name="connsiteY2" fmla="*/ 2312 h 391977"/>
              <a:gd name="connsiteX3" fmla="*/ 1312774 w 1863893"/>
              <a:gd name="connsiteY3" fmla="*/ 20487 h 391977"/>
              <a:gd name="connsiteX4" fmla="*/ 1496684 w 1863893"/>
              <a:gd name="connsiteY4" fmla="*/ 48587 h 391977"/>
              <a:gd name="connsiteX5" fmla="*/ 1851285 w 1863893"/>
              <a:gd name="connsiteY5" fmla="*/ 191496 h 391977"/>
              <a:gd name="connsiteX6" fmla="*/ 973194 w 1863893"/>
              <a:gd name="connsiteY6" fmla="*/ 106352 h 391977"/>
              <a:gd name="connsiteX7" fmla="*/ 490154 w 1863893"/>
              <a:gd name="connsiteY7" fmla="*/ 121691 h 391977"/>
              <a:gd name="connsiteX8" fmla="*/ 4956 w 1863893"/>
              <a:gd name="connsiteY8" fmla="*/ 391751 h 391977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816 w 1864753"/>
              <a:gd name="connsiteY0" fmla="*/ 391751 h 392440"/>
              <a:gd name="connsiteX1" fmla="*/ 281243 w 1864753"/>
              <a:gd name="connsiteY1" fmla="*/ 69047 h 392440"/>
              <a:gd name="connsiteX2" fmla="*/ 984496 w 1864753"/>
              <a:gd name="connsiteY2" fmla="*/ 2312 h 392440"/>
              <a:gd name="connsiteX3" fmla="*/ 1313634 w 1864753"/>
              <a:gd name="connsiteY3" fmla="*/ 20487 h 392440"/>
              <a:gd name="connsiteX4" fmla="*/ 1497544 w 1864753"/>
              <a:gd name="connsiteY4" fmla="*/ 48587 h 392440"/>
              <a:gd name="connsiteX5" fmla="*/ 1852145 w 1864753"/>
              <a:gd name="connsiteY5" fmla="*/ 191496 h 392440"/>
              <a:gd name="connsiteX6" fmla="*/ 974054 w 1864753"/>
              <a:gd name="connsiteY6" fmla="*/ 106352 h 392440"/>
              <a:gd name="connsiteX7" fmla="*/ 512368 w 1864753"/>
              <a:gd name="connsiteY7" fmla="*/ 156369 h 392440"/>
              <a:gd name="connsiteX8" fmla="*/ 5816 w 1864753"/>
              <a:gd name="connsiteY8" fmla="*/ 391751 h 392440"/>
              <a:gd name="connsiteX0" fmla="*/ 5666 w 1864603"/>
              <a:gd name="connsiteY0" fmla="*/ 394962 h 395113"/>
              <a:gd name="connsiteX1" fmla="*/ 283256 w 1864603"/>
              <a:gd name="connsiteY1" fmla="*/ 119820 h 395113"/>
              <a:gd name="connsiteX2" fmla="*/ 984346 w 1864603"/>
              <a:gd name="connsiteY2" fmla="*/ 5523 h 395113"/>
              <a:gd name="connsiteX3" fmla="*/ 1313484 w 1864603"/>
              <a:gd name="connsiteY3" fmla="*/ 23698 h 395113"/>
              <a:gd name="connsiteX4" fmla="*/ 1497394 w 1864603"/>
              <a:gd name="connsiteY4" fmla="*/ 51798 h 395113"/>
              <a:gd name="connsiteX5" fmla="*/ 1851995 w 1864603"/>
              <a:gd name="connsiteY5" fmla="*/ 194707 h 395113"/>
              <a:gd name="connsiteX6" fmla="*/ 973904 w 1864603"/>
              <a:gd name="connsiteY6" fmla="*/ 109563 h 395113"/>
              <a:gd name="connsiteX7" fmla="*/ 512218 w 1864603"/>
              <a:gd name="connsiteY7" fmla="*/ 159580 h 395113"/>
              <a:gd name="connsiteX8" fmla="*/ 5666 w 1864603"/>
              <a:gd name="connsiteY8" fmla="*/ 394962 h 39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603" h="395113">
                <a:moveTo>
                  <a:pt x="5666" y="394962"/>
                </a:moveTo>
                <a:cubicBezTo>
                  <a:pt x="-32494" y="388335"/>
                  <a:pt x="129010" y="174191"/>
                  <a:pt x="283256" y="119820"/>
                </a:cubicBezTo>
                <a:cubicBezTo>
                  <a:pt x="437502" y="65449"/>
                  <a:pt x="812641" y="21543"/>
                  <a:pt x="984346" y="5523"/>
                </a:cubicBezTo>
                <a:cubicBezTo>
                  <a:pt x="1156051" y="-10497"/>
                  <a:pt x="1232638" y="12301"/>
                  <a:pt x="1313484" y="23698"/>
                </a:cubicBezTo>
                <a:cubicBezTo>
                  <a:pt x="1394330" y="35095"/>
                  <a:pt x="1406963" y="25064"/>
                  <a:pt x="1497394" y="51798"/>
                </a:cubicBezTo>
                <a:cubicBezTo>
                  <a:pt x="1587825" y="78532"/>
                  <a:pt x="1934582" y="188764"/>
                  <a:pt x="1851995" y="194707"/>
                </a:cubicBezTo>
                <a:cubicBezTo>
                  <a:pt x="1769408" y="200650"/>
                  <a:pt x="1197200" y="115417"/>
                  <a:pt x="973904" y="109563"/>
                </a:cubicBezTo>
                <a:cubicBezTo>
                  <a:pt x="750608" y="103709"/>
                  <a:pt x="669782" y="129970"/>
                  <a:pt x="512218" y="159580"/>
                </a:cubicBezTo>
                <a:cubicBezTo>
                  <a:pt x="354654" y="189190"/>
                  <a:pt x="43826" y="401589"/>
                  <a:pt x="5666" y="394962"/>
                </a:cubicBezTo>
                <a:close/>
              </a:path>
            </a:pathLst>
          </a:custGeom>
          <a:solidFill>
            <a:srgbClr val="6F8F3F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任意多边形 131"/>
          <p:cNvSpPr/>
          <p:nvPr/>
        </p:nvSpPr>
        <p:spPr>
          <a:xfrm>
            <a:off x="1956900" y="2261877"/>
            <a:ext cx="1524715" cy="1490601"/>
          </a:xfrm>
          <a:custGeom>
            <a:avLst/>
            <a:gdLst>
              <a:gd name="connsiteX0" fmla="*/ 34501 w 976362"/>
              <a:gd name="connsiteY0" fmla="*/ 192 h 1303311"/>
              <a:gd name="connsiteX1" fmla="*/ 4021 w 976362"/>
              <a:gd name="connsiteY1" fmla="*/ 167832 h 1303311"/>
              <a:gd name="connsiteX2" fmla="*/ 106891 w 976362"/>
              <a:gd name="connsiteY2" fmla="*/ 457392 h 1303311"/>
              <a:gd name="connsiteX3" fmla="*/ 484081 w 976362"/>
              <a:gd name="connsiteY3" fmla="*/ 891732 h 1303311"/>
              <a:gd name="connsiteX4" fmla="*/ 975571 w 976362"/>
              <a:gd name="connsiteY4" fmla="*/ 1303212 h 1303311"/>
              <a:gd name="connsiteX5" fmla="*/ 586951 w 976362"/>
              <a:gd name="connsiteY5" fmla="*/ 926022 h 1303311"/>
              <a:gd name="connsiteX6" fmla="*/ 133561 w 976362"/>
              <a:gd name="connsiteY6" fmla="*/ 457392 h 1303311"/>
              <a:gd name="connsiteX7" fmla="*/ 160231 w 976362"/>
              <a:gd name="connsiteY7" fmla="*/ 198312 h 1303311"/>
              <a:gd name="connsiteX8" fmla="*/ 34501 w 976362"/>
              <a:gd name="connsiteY8" fmla="*/ 192 h 1303311"/>
              <a:gd name="connsiteX0" fmla="*/ 34501 w 976352"/>
              <a:gd name="connsiteY0" fmla="*/ 192 h 1303315"/>
              <a:gd name="connsiteX1" fmla="*/ 4021 w 976352"/>
              <a:gd name="connsiteY1" fmla="*/ 167832 h 1303315"/>
              <a:gd name="connsiteX2" fmla="*/ 106891 w 976352"/>
              <a:gd name="connsiteY2" fmla="*/ 457392 h 1303315"/>
              <a:gd name="connsiteX3" fmla="*/ 484081 w 976352"/>
              <a:gd name="connsiteY3" fmla="*/ 891732 h 1303315"/>
              <a:gd name="connsiteX4" fmla="*/ 975571 w 976352"/>
              <a:gd name="connsiteY4" fmla="*/ 1303212 h 1303315"/>
              <a:gd name="connsiteX5" fmla="*/ 586951 w 976352"/>
              <a:gd name="connsiteY5" fmla="*/ 926022 h 1303315"/>
              <a:gd name="connsiteX6" fmla="*/ 156421 w 976352"/>
              <a:gd name="connsiteY6" fmla="*/ 400242 h 1303315"/>
              <a:gd name="connsiteX7" fmla="*/ 160231 w 976352"/>
              <a:gd name="connsiteY7" fmla="*/ 198312 h 1303315"/>
              <a:gd name="connsiteX8" fmla="*/ 34501 w 976352"/>
              <a:gd name="connsiteY8" fmla="*/ 192 h 1303315"/>
              <a:gd name="connsiteX0" fmla="*/ 34501 w 1014373"/>
              <a:gd name="connsiteY0" fmla="*/ 192 h 1265231"/>
              <a:gd name="connsiteX1" fmla="*/ 4021 w 1014373"/>
              <a:gd name="connsiteY1" fmla="*/ 167832 h 1265231"/>
              <a:gd name="connsiteX2" fmla="*/ 106891 w 1014373"/>
              <a:gd name="connsiteY2" fmla="*/ 457392 h 1265231"/>
              <a:gd name="connsiteX3" fmla="*/ 484081 w 1014373"/>
              <a:gd name="connsiteY3" fmla="*/ 891732 h 1265231"/>
              <a:gd name="connsiteX4" fmla="*/ 1013671 w 1014373"/>
              <a:gd name="connsiteY4" fmla="*/ 1265112 h 1265231"/>
              <a:gd name="connsiteX5" fmla="*/ 586951 w 1014373"/>
              <a:gd name="connsiteY5" fmla="*/ 926022 h 1265231"/>
              <a:gd name="connsiteX6" fmla="*/ 156421 w 1014373"/>
              <a:gd name="connsiteY6" fmla="*/ 400242 h 1265231"/>
              <a:gd name="connsiteX7" fmla="*/ 160231 w 1014373"/>
              <a:gd name="connsiteY7" fmla="*/ 198312 h 1265231"/>
              <a:gd name="connsiteX8" fmla="*/ 34501 w 1014373"/>
              <a:gd name="connsiteY8" fmla="*/ 192 h 1265231"/>
              <a:gd name="connsiteX0" fmla="*/ 34501 w 1014365"/>
              <a:gd name="connsiteY0" fmla="*/ 192 h 1265231"/>
              <a:gd name="connsiteX1" fmla="*/ 4021 w 1014365"/>
              <a:gd name="connsiteY1" fmla="*/ 167832 h 1265231"/>
              <a:gd name="connsiteX2" fmla="*/ 106891 w 1014365"/>
              <a:gd name="connsiteY2" fmla="*/ 457392 h 1265231"/>
              <a:gd name="connsiteX3" fmla="*/ 484081 w 1014365"/>
              <a:gd name="connsiteY3" fmla="*/ 891732 h 1265231"/>
              <a:gd name="connsiteX4" fmla="*/ 1013671 w 1014365"/>
              <a:gd name="connsiteY4" fmla="*/ 1265112 h 1265231"/>
              <a:gd name="connsiteX5" fmla="*/ 586951 w 1014365"/>
              <a:gd name="connsiteY5" fmla="*/ 926022 h 1265231"/>
              <a:gd name="connsiteX6" fmla="*/ 178368 w 1014365"/>
              <a:gd name="connsiteY6" fmla="*/ 400242 h 1265231"/>
              <a:gd name="connsiteX7" fmla="*/ 160231 w 1014365"/>
              <a:gd name="connsiteY7" fmla="*/ 198312 h 1265231"/>
              <a:gd name="connsiteX8" fmla="*/ 34501 w 1014365"/>
              <a:gd name="connsiteY8" fmla="*/ 192 h 1265231"/>
              <a:gd name="connsiteX0" fmla="*/ 34501 w 1014375"/>
              <a:gd name="connsiteY0" fmla="*/ 192 h 1265230"/>
              <a:gd name="connsiteX1" fmla="*/ 4021 w 1014375"/>
              <a:gd name="connsiteY1" fmla="*/ 167832 h 1265230"/>
              <a:gd name="connsiteX2" fmla="*/ 106891 w 1014375"/>
              <a:gd name="connsiteY2" fmla="*/ 457392 h 1265230"/>
              <a:gd name="connsiteX3" fmla="*/ 484081 w 1014375"/>
              <a:gd name="connsiteY3" fmla="*/ 891732 h 1265230"/>
              <a:gd name="connsiteX4" fmla="*/ 1013671 w 1014375"/>
              <a:gd name="connsiteY4" fmla="*/ 1265112 h 1265230"/>
              <a:gd name="connsiteX5" fmla="*/ 586951 w 1014375"/>
              <a:gd name="connsiteY5" fmla="*/ 926022 h 1265230"/>
              <a:gd name="connsiteX6" fmla="*/ 150150 w 1014375"/>
              <a:gd name="connsiteY6" fmla="*/ 410169 h 1265230"/>
              <a:gd name="connsiteX7" fmla="*/ 160231 w 1014375"/>
              <a:gd name="connsiteY7" fmla="*/ 198312 h 1265230"/>
              <a:gd name="connsiteX8" fmla="*/ 34501 w 1014375"/>
              <a:gd name="connsiteY8" fmla="*/ 192 h 1265230"/>
              <a:gd name="connsiteX0" fmla="*/ 34501 w 1014372"/>
              <a:gd name="connsiteY0" fmla="*/ 192 h 1265230"/>
              <a:gd name="connsiteX1" fmla="*/ 4021 w 1014372"/>
              <a:gd name="connsiteY1" fmla="*/ 167832 h 1265230"/>
              <a:gd name="connsiteX2" fmla="*/ 106891 w 1014372"/>
              <a:gd name="connsiteY2" fmla="*/ 457392 h 1265230"/>
              <a:gd name="connsiteX3" fmla="*/ 484081 w 1014372"/>
              <a:gd name="connsiteY3" fmla="*/ 891732 h 1265230"/>
              <a:gd name="connsiteX4" fmla="*/ 1013671 w 1014372"/>
              <a:gd name="connsiteY4" fmla="*/ 1265112 h 1265230"/>
              <a:gd name="connsiteX5" fmla="*/ 586951 w 1014372"/>
              <a:gd name="connsiteY5" fmla="*/ 926022 h 1265230"/>
              <a:gd name="connsiteX6" fmla="*/ 159556 w 1014372"/>
              <a:gd name="connsiteY6" fmla="*/ 410169 h 1265230"/>
              <a:gd name="connsiteX7" fmla="*/ 160231 w 1014372"/>
              <a:gd name="connsiteY7" fmla="*/ 198312 h 1265230"/>
              <a:gd name="connsiteX8" fmla="*/ 34501 w 1014372"/>
              <a:gd name="connsiteY8" fmla="*/ 192 h 1265230"/>
              <a:gd name="connsiteX0" fmla="*/ 34501 w 1014367"/>
              <a:gd name="connsiteY0" fmla="*/ 192 h 1265230"/>
              <a:gd name="connsiteX1" fmla="*/ 4021 w 1014367"/>
              <a:gd name="connsiteY1" fmla="*/ 167832 h 1265230"/>
              <a:gd name="connsiteX2" fmla="*/ 106891 w 1014367"/>
              <a:gd name="connsiteY2" fmla="*/ 457392 h 1265230"/>
              <a:gd name="connsiteX3" fmla="*/ 484081 w 1014367"/>
              <a:gd name="connsiteY3" fmla="*/ 891732 h 1265230"/>
              <a:gd name="connsiteX4" fmla="*/ 1013671 w 1014367"/>
              <a:gd name="connsiteY4" fmla="*/ 1265112 h 1265230"/>
              <a:gd name="connsiteX5" fmla="*/ 586951 w 1014367"/>
              <a:gd name="connsiteY5" fmla="*/ 926022 h 1265230"/>
              <a:gd name="connsiteX6" fmla="*/ 172098 w 1014367"/>
              <a:gd name="connsiteY6" fmla="*/ 410169 h 1265230"/>
              <a:gd name="connsiteX7" fmla="*/ 160231 w 1014367"/>
              <a:gd name="connsiteY7" fmla="*/ 198312 h 1265230"/>
              <a:gd name="connsiteX8" fmla="*/ 34501 w 1014367"/>
              <a:gd name="connsiteY8" fmla="*/ 192 h 1265230"/>
              <a:gd name="connsiteX0" fmla="*/ 34501 w 1014538"/>
              <a:gd name="connsiteY0" fmla="*/ 192 h 1265112"/>
              <a:gd name="connsiteX1" fmla="*/ 4021 w 1014538"/>
              <a:gd name="connsiteY1" fmla="*/ 167832 h 1265112"/>
              <a:gd name="connsiteX2" fmla="*/ 106891 w 1014538"/>
              <a:gd name="connsiteY2" fmla="*/ 457392 h 1265112"/>
              <a:gd name="connsiteX3" fmla="*/ 471540 w 1014538"/>
              <a:gd name="connsiteY3" fmla="*/ 924823 h 1265112"/>
              <a:gd name="connsiteX4" fmla="*/ 1013671 w 1014538"/>
              <a:gd name="connsiteY4" fmla="*/ 1265112 h 1265112"/>
              <a:gd name="connsiteX5" fmla="*/ 586951 w 1014538"/>
              <a:gd name="connsiteY5" fmla="*/ 926022 h 1265112"/>
              <a:gd name="connsiteX6" fmla="*/ 172098 w 1014538"/>
              <a:gd name="connsiteY6" fmla="*/ 410169 h 1265112"/>
              <a:gd name="connsiteX7" fmla="*/ 160231 w 1014538"/>
              <a:gd name="connsiteY7" fmla="*/ 198312 h 1265112"/>
              <a:gd name="connsiteX8" fmla="*/ 34501 w 1014538"/>
              <a:gd name="connsiteY8" fmla="*/ 192 h 1265112"/>
              <a:gd name="connsiteX0" fmla="*/ 34501 w 1014538"/>
              <a:gd name="connsiteY0" fmla="*/ 192 h 1265228"/>
              <a:gd name="connsiteX1" fmla="*/ 4021 w 1014538"/>
              <a:gd name="connsiteY1" fmla="*/ 167832 h 1265228"/>
              <a:gd name="connsiteX2" fmla="*/ 106891 w 1014538"/>
              <a:gd name="connsiteY2" fmla="*/ 457392 h 1265228"/>
              <a:gd name="connsiteX3" fmla="*/ 471540 w 1014538"/>
              <a:gd name="connsiteY3" fmla="*/ 957913 h 1265228"/>
              <a:gd name="connsiteX4" fmla="*/ 1013671 w 1014538"/>
              <a:gd name="connsiteY4" fmla="*/ 1265112 h 1265228"/>
              <a:gd name="connsiteX5" fmla="*/ 586951 w 1014538"/>
              <a:gd name="connsiteY5" fmla="*/ 926022 h 1265228"/>
              <a:gd name="connsiteX6" fmla="*/ 172098 w 1014538"/>
              <a:gd name="connsiteY6" fmla="*/ 410169 h 1265228"/>
              <a:gd name="connsiteX7" fmla="*/ 160231 w 1014538"/>
              <a:gd name="connsiteY7" fmla="*/ 198312 h 1265228"/>
              <a:gd name="connsiteX8" fmla="*/ 34501 w 1014538"/>
              <a:gd name="connsiteY8" fmla="*/ 192 h 1265228"/>
              <a:gd name="connsiteX0" fmla="*/ 34501 w 1014629"/>
              <a:gd name="connsiteY0" fmla="*/ 192 h 1265319"/>
              <a:gd name="connsiteX1" fmla="*/ 4021 w 1014629"/>
              <a:gd name="connsiteY1" fmla="*/ 167832 h 1265319"/>
              <a:gd name="connsiteX2" fmla="*/ 106891 w 1014629"/>
              <a:gd name="connsiteY2" fmla="*/ 457392 h 1265319"/>
              <a:gd name="connsiteX3" fmla="*/ 465270 w 1014629"/>
              <a:gd name="connsiteY3" fmla="*/ 967840 h 1265319"/>
              <a:gd name="connsiteX4" fmla="*/ 1013671 w 1014629"/>
              <a:gd name="connsiteY4" fmla="*/ 1265112 h 1265319"/>
              <a:gd name="connsiteX5" fmla="*/ 586951 w 1014629"/>
              <a:gd name="connsiteY5" fmla="*/ 926022 h 1265319"/>
              <a:gd name="connsiteX6" fmla="*/ 172098 w 1014629"/>
              <a:gd name="connsiteY6" fmla="*/ 410169 h 1265319"/>
              <a:gd name="connsiteX7" fmla="*/ 160231 w 1014629"/>
              <a:gd name="connsiteY7" fmla="*/ 198312 h 1265319"/>
              <a:gd name="connsiteX8" fmla="*/ 34501 w 1014629"/>
              <a:gd name="connsiteY8" fmla="*/ 192 h 1265319"/>
              <a:gd name="connsiteX0" fmla="*/ 34501 w 1042793"/>
              <a:gd name="connsiteY0" fmla="*/ 192 h 1276678"/>
              <a:gd name="connsiteX1" fmla="*/ 4021 w 1042793"/>
              <a:gd name="connsiteY1" fmla="*/ 167832 h 1276678"/>
              <a:gd name="connsiteX2" fmla="*/ 106891 w 1042793"/>
              <a:gd name="connsiteY2" fmla="*/ 457392 h 1276678"/>
              <a:gd name="connsiteX3" fmla="*/ 465270 w 1042793"/>
              <a:gd name="connsiteY3" fmla="*/ 967840 h 1276678"/>
              <a:gd name="connsiteX4" fmla="*/ 1013671 w 1042793"/>
              <a:gd name="connsiteY4" fmla="*/ 1265112 h 1276678"/>
              <a:gd name="connsiteX5" fmla="*/ 927366 w 1042793"/>
              <a:gd name="connsiteY5" fmla="*/ 1187929 h 1276678"/>
              <a:gd name="connsiteX6" fmla="*/ 586951 w 1042793"/>
              <a:gd name="connsiteY6" fmla="*/ 926022 h 1276678"/>
              <a:gd name="connsiteX7" fmla="*/ 172098 w 1042793"/>
              <a:gd name="connsiteY7" fmla="*/ 410169 h 1276678"/>
              <a:gd name="connsiteX8" fmla="*/ 160231 w 1042793"/>
              <a:gd name="connsiteY8" fmla="*/ 198312 h 1276678"/>
              <a:gd name="connsiteX9" fmla="*/ 34501 w 1042793"/>
              <a:gd name="connsiteY9" fmla="*/ 192 h 1276678"/>
              <a:gd name="connsiteX0" fmla="*/ 34501 w 1084340"/>
              <a:gd name="connsiteY0" fmla="*/ 192 h 1268036"/>
              <a:gd name="connsiteX1" fmla="*/ 4021 w 1084340"/>
              <a:gd name="connsiteY1" fmla="*/ 167832 h 1268036"/>
              <a:gd name="connsiteX2" fmla="*/ 106891 w 1084340"/>
              <a:gd name="connsiteY2" fmla="*/ 457392 h 1268036"/>
              <a:gd name="connsiteX3" fmla="*/ 465270 w 1084340"/>
              <a:gd name="connsiteY3" fmla="*/ 967840 h 1268036"/>
              <a:gd name="connsiteX4" fmla="*/ 1013671 w 1084340"/>
              <a:gd name="connsiteY4" fmla="*/ 1265112 h 1268036"/>
              <a:gd name="connsiteX5" fmla="*/ 1030833 w 1084340"/>
              <a:gd name="connsiteY5" fmla="*/ 1108512 h 1268036"/>
              <a:gd name="connsiteX6" fmla="*/ 586951 w 1084340"/>
              <a:gd name="connsiteY6" fmla="*/ 926022 h 1268036"/>
              <a:gd name="connsiteX7" fmla="*/ 172098 w 1084340"/>
              <a:gd name="connsiteY7" fmla="*/ 410169 h 1268036"/>
              <a:gd name="connsiteX8" fmla="*/ 160231 w 1084340"/>
              <a:gd name="connsiteY8" fmla="*/ 198312 h 1268036"/>
              <a:gd name="connsiteX9" fmla="*/ 34501 w 1084340"/>
              <a:gd name="connsiteY9" fmla="*/ 192 h 1268036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3140 w 1072326"/>
              <a:gd name="connsiteY6" fmla="*/ 1022475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0004 w 1072326"/>
              <a:gd name="connsiteY6" fmla="*/ 1062184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76869 w 1072326"/>
              <a:gd name="connsiteY6" fmla="*/ 1072111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58057 w 1072326"/>
              <a:gd name="connsiteY6" fmla="*/ 1078729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88519"/>
              <a:gd name="connsiteY0" fmla="*/ 192 h 1266262"/>
              <a:gd name="connsiteX1" fmla="*/ 4021 w 1088519"/>
              <a:gd name="connsiteY1" fmla="*/ 167832 h 1266262"/>
              <a:gd name="connsiteX2" fmla="*/ 106891 w 1088519"/>
              <a:gd name="connsiteY2" fmla="*/ 457392 h 1266262"/>
              <a:gd name="connsiteX3" fmla="*/ 465270 w 1088519"/>
              <a:gd name="connsiteY3" fmla="*/ 967840 h 1266262"/>
              <a:gd name="connsiteX4" fmla="*/ 1013671 w 1088519"/>
              <a:gd name="connsiteY4" fmla="*/ 1265112 h 1266262"/>
              <a:gd name="connsiteX5" fmla="*/ 1059051 w 1088519"/>
              <a:gd name="connsiteY5" fmla="*/ 1068804 h 1266262"/>
              <a:gd name="connsiteX6" fmla="*/ 758057 w 1088519"/>
              <a:gd name="connsiteY6" fmla="*/ 1078729 h 1266262"/>
              <a:gd name="connsiteX7" fmla="*/ 586951 w 1088519"/>
              <a:gd name="connsiteY7" fmla="*/ 926022 h 1266262"/>
              <a:gd name="connsiteX8" fmla="*/ 172098 w 1088519"/>
              <a:gd name="connsiteY8" fmla="*/ 410169 h 1266262"/>
              <a:gd name="connsiteX9" fmla="*/ 160231 w 1088519"/>
              <a:gd name="connsiteY9" fmla="*/ 198312 h 1266262"/>
              <a:gd name="connsiteX10" fmla="*/ 34501 w 1088519"/>
              <a:gd name="connsiteY10" fmla="*/ 192 h 1266262"/>
              <a:gd name="connsiteX0" fmla="*/ 34501 w 1079884"/>
              <a:gd name="connsiteY0" fmla="*/ 192 h 1312359"/>
              <a:gd name="connsiteX1" fmla="*/ 4021 w 1079884"/>
              <a:gd name="connsiteY1" fmla="*/ 167832 h 1312359"/>
              <a:gd name="connsiteX2" fmla="*/ 106891 w 1079884"/>
              <a:gd name="connsiteY2" fmla="*/ 457392 h 1312359"/>
              <a:gd name="connsiteX3" fmla="*/ 465270 w 1079884"/>
              <a:gd name="connsiteY3" fmla="*/ 967840 h 1312359"/>
              <a:gd name="connsiteX4" fmla="*/ 988588 w 1079884"/>
              <a:gd name="connsiteY4" fmla="*/ 1311439 h 1312359"/>
              <a:gd name="connsiteX5" fmla="*/ 1059051 w 1079884"/>
              <a:gd name="connsiteY5" fmla="*/ 1068804 h 1312359"/>
              <a:gd name="connsiteX6" fmla="*/ 758057 w 1079884"/>
              <a:gd name="connsiteY6" fmla="*/ 1078729 h 1312359"/>
              <a:gd name="connsiteX7" fmla="*/ 586951 w 1079884"/>
              <a:gd name="connsiteY7" fmla="*/ 926022 h 1312359"/>
              <a:gd name="connsiteX8" fmla="*/ 172098 w 1079884"/>
              <a:gd name="connsiteY8" fmla="*/ 410169 h 1312359"/>
              <a:gd name="connsiteX9" fmla="*/ 160231 w 1079884"/>
              <a:gd name="connsiteY9" fmla="*/ 198312 h 1312359"/>
              <a:gd name="connsiteX10" fmla="*/ 34501 w 1079884"/>
              <a:gd name="connsiteY10" fmla="*/ 192 h 131235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58057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3734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6869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0005 w 1080764"/>
              <a:gd name="connsiteY6" fmla="*/ 1075420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9411 w 1080764"/>
              <a:gd name="connsiteY6" fmla="*/ 1065493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1899"/>
              <a:gd name="connsiteY0" fmla="*/ 192 h 1312250"/>
              <a:gd name="connsiteX1" fmla="*/ 4021 w 1081899"/>
              <a:gd name="connsiteY1" fmla="*/ 167832 h 1312250"/>
              <a:gd name="connsiteX2" fmla="*/ 106891 w 1081899"/>
              <a:gd name="connsiteY2" fmla="*/ 457392 h 1312250"/>
              <a:gd name="connsiteX3" fmla="*/ 443323 w 1081899"/>
              <a:gd name="connsiteY3" fmla="*/ 974458 h 1312250"/>
              <a:gd name="connsiteX4" fmla="*/ 988588 w 1081899"/>
              <a:gd name="connsiteY4" fmla="*/ 1311439 h 1312250"/>
              <a:gd name="connsiteX5" fmla="*/ 1059051 w 1081899"/>
              <a:gd name="connsiteY5" fmla="*/ 1068804 h 1312250"/>
              <a:gd name="connsiteX6" fmla="*/ 1059052 w 1081899"/>
              <a:gd name="connsiteY6" fmla="*/ 1065493 h 1312250"/>
              <a:gd name="connsiteX7" fmla="*/ 789411 w 1081899"/>
              <a:gd name="connsiteY7" fmla="*/ 1065493 h 1312250"/>
              <a:gd name="connsiteX8" fmla="*/ 586951 w 1081899"/>
              <a:gd name="connsiteY8" fmla="*/ 926022 h 1312250"/>
              <a:gd name="connsiteX9" fmla="*/ 172098 w 1081899"/>
              <a:gd name="connsiteY9" fmla="*/ 410169 h 1312250"/>
              <a:gd name="connsiteX10" fmla="*/ 160231 w 1081899"/>
              <a:gd name="connsiteY10" fmla="*/ 198312 h 1312250"/>
              <a:gd name="connsiteX11" fmla="*/ 34501 w 1081899"/>
              <a:gd name="connsiteY11" fmla="*/ 192 h 1312250"/>
              <a:gd name="connsiteX0" fmla="*/ 34501 w 1123799"/>
              <a:gd name="connsiteY0" fmla="*/ 192 h 1312250"/>
              <a:gd name="connsiteX1" fmla="*/ 4021 w 1123799"/>
              <a:gd name="connsiteY1" fmla="*/ 167832 h 1312250"/>
              <a:gd name="connsiteX2" fmla="*/ 106891 w 1123799"/>
              <a:gd name="connsiteY2" fmla="*/ 457392 h 1312250"/>
              <a:gd name="connsiteX3" fmla="*/ 443323 w 1123799"/>
              <a:gd name="connsiteY3" fmla="*/ 974458 h 1312250"/>
              <a:gd name="connsiteX4" fmla="*/ 988588 w 1123799"/>
              <a:gd name="connsiteY4" fmla="*/ 1311439 h 1312250"/>
              <a:gd name="connsiteX5" fmla="*/ 1059051 w 1123799"/>
              <a:gd name="connsiteY5" fmla="*/ 1068804 h 1312250"/>
              <a:gd name="connsiteX6" fmla="*/ 1110785 w 1123799"/>
              <a:gd name="connsiteY6" fmla="*/ 1017511 h 1312250"/>
              <a:gd name="connsiteX7" fmla="*/ 789411 w 1123799"/>
              <a:gd name="connsiteY7" fmla="*/ 1065493 h 1312250"/>
              <a:gd name="connsiteX8" fmla="*/ 586951 w 1123799"/>
              <a:gd name="connsiteY8" fmla="*/ 926022 h 1312250"/>
              <a:gd name="connsiteX9" fmla="*/ 172098 w 1123799"/>
              <a:gd name="connsiteY9" fmla="*/ 410169 h 1312250"/>
              <a:gd name="connsiteX10" fmla="*/ 160231 w 1123799"/>
              <a:gd name="connsiteY10" fmla="*/ 198312 h 1312250"/>
              <a:gd name="connsiteX11" fmla="*/ 34501 w 1123799"/>
              <a:gd name="connsiteY11" fmla="*/ 192 h 1312250"/>
              <a:gd name="connsiteX0" fmla="*/ 34501 w 1141480"/>
              <a:gd name="connsiteY0" fmla="*/ 192 h 1312042"/>
              <a:gd name="connsiteX1" fmla="*/ 4021 w 1141480"/>
              <a:gd name="connsiteY1" fmla="*/ 167832 h 1312042"/>
              <a:gd name="connsiteX2" fmla="*/ 106891 w 1141480"/>
              <a:gd name="connsiteY2" fmla="*/ 457392 h 1312042"/>
              <a:gd name="connsiteX3" fmla="*/ 443323 w 1141480"/>
              <a:gd name="connsiteY3" fmla="*/ 974458 h 1312042"/>
              <a:gd name="connsiteX4" fmla="*/ 988588 w 1141480"/>
              <a:gd name="connsiteY4" fmla="*/ 1311439 h 1312042"/>
              <a:gd name="connsiteX5" fmla="*/ 1129597 w 1141480"/>
              <a:gd name="connsiteY5" fmla="*/ 1057223 h 1312042"/>
              <a:gd name="connsiteX6" fmla="*/ 1110785 w 1141480"/>
              <a:gd name="connsiteY6" fmla="*/ 1017511 h 1312042"/>
              <a:gd name="connsiteX7" fmla="*/ 789411 w 1141480"/>
              <a:gd name="connsiteY7" fmla="*/ 1065493 h 1312042"/>
              <a:gd name="connsiteX8" fmla="*/ 586951 w 1141480"/>
              <a:gd name="connsiteY8" fmla="*/ 926022 h 1312042"/>
              <a:gd name="connsiteX9" fmla="*/ 172098 w 1141480"/>
              <a:gd name="connsiteY9" fmla="*/ 410169 h 1312042"/>
              <a:gd name="connsiteX10" fmla="*/ 160231 w 1141480"/>
              <a:gd name="connsiteY10" fmla="*/ 198312 h 1312042"/>
              <a:gd name="connsiteX11" fmla="*/ 34501 w 1141480"/>
              <a:gd name="connsiteY11" fmla="*/ 192 h 1312042"/>
              <a:gd name="connsiteX0" fmla="*/ 34501 w 1183344"/>
              <a:gd name="connsiteY0" fmla="*/ 192 h 1312042"/>
              <a:gd name="connsiteX1" fmla="*/ 4021 w 1183344"/>
              <a:gd name="connsiteY1" fmla="*/ 167832 h 1312042"/>
              <a:gd name="connsiteX2" fmla="*/ 106891 w 1183344"/>
              <a:gd name="connsiteY2" fmla="*/ 457392 h 1312042"/>
              <a:gd name="connsiteX3" fmla="*/ 443323 w 1183344"/>
              <a:gd name="connsiteY3" fmla="*/ 974458 h 1312042"/>
              <a:gd name="connsiteX4" fmla="*/ 988588 w 1183344"/>
              <a:gd name="connsiteY4" fmla="*/ 1311439 h 1312042"/>
              <a:gd name="connsiteX5" fmla="*/ 1129597 w 1183344"/>
              <a:gd name="connsiteY5" fmla="*/ 1057223 h 1312042"/>
              <a:gd name="connsiteX6" fmla="*/ 1168789 w 1183344"/>
              <a:gd name="connsiteY6" fmla="*/ 946366 h 1312042"/>
              <a:gd name="connsiteX7" fmla="*/ 789411 w 1183344"/>
              <a:gd name="connsiteY7" fmla="*/ 1065493 h 1312042"/>
              <a:gd name="connsiteX8" fmla="*/ 586951 w 1183344"/>
              <a:gd name="connsiteY8" fmla="*/ 926022 h 1312042"/>
              <a:gd name="connsiteX9" fmla="*/ 172098 w 1183344"/>
              <a:gd name="connsiteY9" fmla="*/ 410169 h 1312042"/>
              <a:gd name="connsiteX10" fmla="*/ 160231 w 1183344"/>
              <a:gd name="connsiteY10" fmla="*/ 198312 h 1312042"/>
              <a:gd name="connsiteX11" fmla="*/ 34501 w 1183344"/>
              <a:gd name="connsiteY11" fmla="*/ 192 h 1312042"/>
              <a:gd name="connsiteX0" fmla="*/ 34501 w 1198549"/>
              <a:gd name="connsiteY0" fmla="*/ 192 h 1312042"/>
              <a:gd name="connsiteX1" fmla="*/ 4021 w 1198549"/>
              <a:gd name="connsiteY1" fmla="*/ 167832 h 1312042"/>
              <a:gd name="connsiteX2" fmla="*/ 106891 w 1198549"/>
              <a:gd name="connsiteY2" fmla="*/ 457392 h 1312042"/>
              <a:gd name="connsiteX3" fmla="*/ 443323 w 1198549"/>
              <a:gd name="connsiteY3" fmla="*/ 974458 h 1312042"/>
              <a:gd name="connsiteX4" fmla="*/ 988588 w 1198549"/>
              <a:gd name="connsiteY4" fmla="*/ 1311439 h 1312042"/>
              <a:gd name="connsiteX5" fmla="*/ 1129597 w 1198549"/>
              <a:gd name="connsiteY5" fmla="*/ 1057223 h 1312042"/>
              <a:gd name="connsiteX6" fmla="*/ 1186033 w 1198549"/>
              <a:gd name="connsiteY6" fmla="*/ 929821 h 1312042"/>
              <a:gd name="connsiteX7" fmla="*/ 789411 w 1198549"/>
              <a:gd name="connsiteY7" fmla="*/ 1065493 h 1312042"/>
              <a:gd name="connsiteX8" fmla="*/ 586951 w 1198549"/>
              <a:gd name="connsiteY8" fmla="*/ 926022 h 1312042"/>
              <a:gd name="connsiteX9" fmla="*/ 172098 w 1198549"/>
              <a:gd name="connsiteY9" fmla="*/ 410169 h 1312042"/>
              <a:gd name="connsiteX10" fmla="*/ 160231 w 1198549"/>
              <a:gd name="connsiteY10" fmla="*/ 198312 h 1312042"/>
              <a:gd name="connsiteX11" fmla="*/ 34501 w 1198549"/>
              <a:gd name="connsiteY11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897579 w 1188971"/>
              <a:gd name="connsiteY8" fmla="*/ 1075420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87002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78729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381"/>
              <a:gd name="connsiteX1" fmla="*/ 4021 w 1188971"/>
              <a:gd name="connsiteY1" fmla="*/ 167832 h 1312381"/>
              <a:gd name="connsiteX2" fmla="*/ 106891 w 1188971"/>
              <a:gd name="connsiteY2" fmla="*/ 457392 h 1312381"/>
              <a:gd name="connsiteX3" fmla="*/ 468406 w 1188971"/>
              <a:gd name="connsiteY3" fmla="*/ 952398 h 1312381"/>
              <a:gd name="connsiteX4" fmla="*/ 988588 w 1188971"/>
              <a:gd name="connsiteY4" fmla="*/ 1311439 h 1312381"/>
              <a:gd name="connsiteX5" fmla="*/ 1129597 w 1188971"/>
              <a:gd name="connsiteY5" fmla="*/ 1057223 h 1312381"/>
              <a:gd name="connsiteX6" fmla="*/ 1186033 w 1188971"/>
              <a:gd name="connsiteY6" fmla="*/ 929821 h 1312381"/>
              <a:gd name="connsiteX7" fmla="*/ 1026129 w 1188971"/>
              <a:gd name="connsiteY7" fmla="*/ 1012548 h 1312381"/>
              <a:gd name="connsiteX8" fmla="*/ 914824 w 1188971"/>
              <a:gd name="connsiteY8" fmla="*/ 1078729 h 1312381"/>
              <a:gd name="connsiteX9" fmla="*/ 789411 w 1188971"/>
              <a:gd name="connsiteY9" fmla="*/ 1065493 h 1312381"/>
              <a:gd name="connsiteX10" fmla="*/ 586951 w 1188971"/>
              <a:gd name="connsiteY10" fmla="*/ 926022 h 1312381"/>
              <a:gd name="connsiteX11" fmla="*/ 172098 w 1188971"/>
              <a:gd name="connsiteY11" fmla="*/ 410169 h 1312381"/>
              <a:gd name="connsiteX12" fmla="*/ 160231 w 1188971"/>
              <a:gd name="connsiteY12" fmla="*/ 198312 h 1312381"/>
              <a:gd name="connsiteX13" fmla="*/ 34501 w 1188971"/>
              <a:gd name="connsiteY13" fmla="*/ 192 h 1312381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4824 w 1188971"/>
              <a:gd name="connsiteY8" fmla="*/ 1078729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9004 w 1188971"/>
              <a:gd name="connsiteY8" fmla="*/ 1074317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9342"/>
              <a:gd name="connsiteY0" fmla="*/ 192 h 1294909"/>
              <a:gd name="connsiteX1" fmla="*/ 4021 w 1189342"/>
              <a:gd name="connsiteY1" fmla="*/ 167832 h 1294909"/>
              <a:gd name="connsiteX2" fmla="*/ 106891 w 1189342"/>
              <a:gd name="connsiteY2" fmla="*/ 457392 h 1294909"/>
              <a:gd name="connsiteX3" fmla="*/ 468406 w 1189342"/>
              <a:gd name="connsiteY3" fmla="*/ 952398 h 1294909"/>
              <a:gd name="connsiteX4" fmla="*/ 992768 w 1189342"/>
              <a:gd name="connsiteY4" fmla="*/ 1293790 h 1294909"/>
              <a:gd name="connsiteX5" fmla="*/ 1137958 w 1189342"/>
              <a:gd name="connsiteY5" fmla="*/ 1061635 h 1294909"/>
              <a:gd name="connsiteX6" fmla="*/ 1186033 w 1189342"/>
              <a:gd name="connsiteY6" fmla="*/ 929821 h 1294909"/>
              <a:gd name="connsiteX7" fmla="*/ 1026129 w 1189342"/>
              <a:gd name="connsiteY7" fmla="*/ 1012548 h 1294909"/>
              <a:gd name="connsiteX8" fmla="*/ 919004 w 1189342"/>
              <a:gd name="connsiteY8" fmla="*/ 1074317 h 1294909"/>
              <a:gd name="connsiteX9" fmla="*/ 789411 w 1189342"/>
              <a:gd name="connsiteY9" fmla="*/ 1065493 h 1294909"/>
              <a:gd name="connsiteX10" fmla="*/ 586951 w 1189342"/>
              <a:gd name="connsiteY10" fmla="*/ 926022 h 1294909"/>
              <a:gd name="connsiteX11" fmla="*/ 172098 w 1189342"/>
              <a:gd name="connsiteY11" fmla="*/ 410169 h 1294909"/>
              <a:gd name="connsiteX12" fmla="*/ 160231 w 1189342"/>
              <a:gd name="connsiteY12" fmla="*/ 198312 h 1294909"/>
              <a:gd name="connsiteX13" fmla="*/ 34501 w 1189342"/>
              <a:gd name="connsiteY13" fmla="*/ 192 h 1294909"/>
              <a:gd name="connsiteX0" fmla="*/ 34501 w 1217588"/>
              <a:gd name="connsiteY0" fmla="*/ 192 h 1294909"/>
              <a:gd name="connsiteX1" fmla="*/ 4021 w 1217588"/>
              <a:gd name="connsiteY1" fmla="*/ 167832 h 1294909"/>
              <a:gd name="connsiteX2" fmla="*/ 106891 w 1217588"/>
              <a:gd name="connsiteY2" fmla="*/ 457392 h 1294909"/>
              <a:gd name="connsiteX3" fmla="*/ 468406 w 1217588"/>
              <a:gd name="connsiteY3" fmla="*/ 952398 h 1294909"/>
              <a:gd name="connsiteX4" fmla="*/ 992768 w 1217588"/>
              <a:gd name="connsiteY4" fmla="*/ 1293790 h 1294909"/>
              <a:gd name="connsiteX5" fmla="*/ 1137958 w 1217588"/>
              <a:gd name="connsiteY5" fmla="*/ 1061635 h 1294909"/>
              <a:gd name="connsiteX6" fmla="*/ 1215296 w 1217588"/>
              <a:gd name="connsiteY6" fmla="*/ 916585 h 1294909"/>
              <a:gd name="connsiteX7" fmla="*/ 1026129 w 1217588"/>
              <a:gd name="connsiteY7" fmla="*/ 1012548 h 1294909"/>
              <a:gd name="connsiteX8" fmla="*/ 919004 w 1217588"/>
              <a:gd name="connsiteY8" fmla="*/ 1074317 h 1294909"/>
              <a:gd name="connsiteX9" fmla="*/ 789411 w 1217588"/>
              <a:gd name="connsiteY9" fmla="*/ 1065493 h 1294909"/>
              <a:gd name="connsiteX10" fmla="*/ 586951 w 1217588"/>
              <a:gd name="connsiteY10" fmla="*/ 926022 h 1294909"/>
              <a:gd name="connsiteX11" fmla="*/ 172098 w 1217588"/>
              <a:gd name="connsiteY11" fmla="*/ 410169 h 1294909"/>
              <a:gd name="connsiteX12" fmla="*/ 160231 w 1217588"/>
              <a:gd name="connsiteY12" fmla="*/ 198312 h 1294909"/>
              <a:gd name="connsiteX13" fmla="*/ 34501 w 1217588"/>
              <a:gd name="connsiteY13" fmla="*/ 192 h 1294909"/>
              <a:gd name="connsiteX0" fmla="*/ 34501 w 1262823"/>
              <a:gd name="connsiteY0" fmla="*/ 192 h 1294909"/>
              <a:gd name="connsiteX1" fmla="*/ 4021 w 1262823"/>
              <a:gd name="connsiteY1" fmla="*/ 167832 h 1294909"/>
              <a:gd name="connsiteX2" fmla="*/ 106891 w 1262823"/>
              <a:gd name="connsiteY2" fmla="*/ 457392 h 1294909"/>
              <a:gd name="connsiteX3" fmla="*/ 468406 w 1262823"/>
              <a:gd name="connsiteY3" fmla="*/ 952398 h 1294909"/>
              <a:gd name="connsiteX4" fmla="*/ 992768 w 1262823"/>
              <a:gd name="connsiteY4" fmla="*/ 1293790 h 1294909"/>
              <a:gd name="connsiteX5" fmla="*/ 1137958 w 1262823"/>
              <a:gd name="connsiteY5" fmla="*/ 1061635 h 1294909"/>
              <a:gd name="connsiteX6" fmla="*/ 1261281 w 1262823"/>
              <a:gd name="connsiteY6" fmla="*/ 903349 h 1294909"/>
              <a:gd name="connsiteX7" fmla="*/ 1026129 w 1262823"/>
              <a:gd name="connsiteY7" fmla="*/ 1012548 h 1294909"/>
              <a:gd name="connsiteX8" fmla="*/ 919004 w 1262823"/>
              <a:gd name="connsiteY8" fmla="*/ 1074317 h 1294909"/>
              <a:gd name="connsiteX9" fmla="*/ 789411 w 1262823"/>
              <a:gd name="connsiteY9" fmla="*/ 1065493 h 1294909"/>
              <a:gd name="connsiteX10" fmla="*/ 586951 w 1262823"/>
              <a:gd name="connsiteY10" fmla="*/ 926022 h 1294909"/>
              <a:gd name="connsiteX11" fmla="*/ 172098 w 1262823"/>
              <a:gd name="connsiteY11" fmla="*/ 410169 h 1294909"/>
              <a:gd name="connsiteX12" fmla="*/ 160231 w 1262823"/>
              <a:gd name="connsiteY12" fmla="*/ 198312 h 1294909"/>
              <a:gd name="connsiteX13" fmla="*/ 34501 w 1262823"/>
              <a:gd name="connsiteY13" fmla="*/ 192 h 1294909"/>
              <a:gd name="connsiteX0" fmla="*/ 34501 w 1246310"/>
              <a:gd name="connsiteY0" fmla="*/ 192 h 1294909"/>
              <a:gd name="connsiteX1" fmla="*/ 4021 w 1246310"/>
              <a:gd name="connsiteY1" fmla="*/ 167832 h 1294909"/>
              <a:gd name="connsiteX2" fmla="*/ 106891 w 1246310"/>
              <a:gd name="connsiteY2" fmla="*/ 457392 h 1294909"/>
              <a:gd name="connsiteX3" fmla="*/ 468406 w 1246310"/>
              <a:gd name="connsiteY3" fmla="*/ 952398 h 1294909"/>
              <a:gd name="connsiteX4" fmla="*/ 992768 w 1246310"/>
              <a:gd name="connsiteY4" fmla="*/ 1293790 h 1294909"/>
              <a:gd name="connsiteX5" fmla="*/ 1137958 w 1246310"/>
              <a:gd name="connsiteY5" fmla="*/ 1061635 h 1294909"/>
              <a:gd name="connsiteX6" fmla="*/ 1244559 w 1246310"/>
              <a:gd name="connsiteY6" fmla="*/ 850404 h 1294909"/>
              <a:gd name="connsiteX7" fmla="*/ 1026129 w 1246310"/>
              <a:gd name="connsiteY7" fmla="*/ 1012548 h 1294909"/>
              <a:gd name="connsiteX8" fmla="*/ 919004 w 1246310"/>
              <a:gd name="connsiteY8" fmla="*/ 1074317 h 1294909"/>
              <a:gd name="connsiteX9" fmla="*/ 789411 w 1246310"/>
              <a:gd name="connsiteY9" fmla="*/ 1065493 h 1294909"/>
              <a:gd name="connsiteX10" fmla="*/ 586951 w 1246310"/>
              <a:gd name="connsiteY10" fmla="*/ 926022 h 1294909"/>
              <a:gd name="connsiteX11" fmla="*/ 172098 w 1246310"/>
              <a:gd name="connsiteY11" fmla="*/ 410169 h 1294909"/>
              <a:gd name="connsiteX12" fmla="*/ 160231 w 1246310"/>
              <a:gd name="connsiteY12" fmla="*/ 198312 h 1294909"/>
              <a:gd name="connsiteX13" fmla="*/ 34501 w 1246310"/>
              <a:gd name="connsiteY13" fmla="*/ 192 h 1294909"/>
              <a:gd name="connsiteX0" fmla="*/ 34501 w 1247199"/>
              <a:gd name="connsiteY0" fmla="*/ 192 h 1295135"/>
              <a:gd name="connsiteX1" fmla="*/ 4021 w 1247199"/>
              <a:gd name="connsiteY1" fmla="*/ 167832 h 1295135"/>
              <a:gd name="connsiteX2" fmla="*/ 106891 w 1247199"/>
              <a:gd name="connsiteY2" fmla="*/ 457392 h 1295135"/>
              <a:gd name="connsiteX3" fmla="*/ 468406 w 1247199"/>
              <a:gd name="connsiteY3" fmla="*/ 952398 h 1295135"/>
              <a:gd name="connsiteX4" fmla="*/ 992768 w 1247199"/>
              <a:gd name="connsiteY4" fmla="*/ 1293790 h 1295135"/>
              <a:gd name="connsiteX5" fmla="*/ 1179763 w 1247199"/>
              <a:gd name="connsiteY5" fmla="*/ 1070460 h 1295135"/>
              <a:gd name="connsiteX6" fmla="*/ 1244559 w 1247199"/>
              <a:gd name="connsiteY6" fmla="*/ 850404 h 1295135"/>
              <a:gd name="connsiteX7" fmla="*/ 1026129 w 1247199"/>
              <a:gd name="connsiteY7" fmla="*/ 1012548 h 1295135"/>
              <a:gd name="connsiteX8" fmla="*/ 919004 w 1247199"/>
              <a:gd name="connsiteY8" fmla="*/ 1074317 h 1295135"/>
              <a:gd name="connsiteX9" fmla="*/ 789411 w 1247199"/>
              <a:gd name="connsiteY9" fmla="*/ 1065493 h 1295135"/>
              <a:gd name="connsiteX10" fmla="*/ 586951 w 1247199"/>
              <a:gd name="connsiteY10" fmla="*/ 926022 h 1295135"/>
              <a:gd name="connsiteX11" fmla="*/ 172098 w 1247199"/>
              <a:gd name="connsiteY11" fmla="*/ 410169 h 1295135"/>
              <a:gd name="connsiteX12" fmla="*/ 160231 w 1247199"/>
              <a:gd name="connsiteY12" fmla="*/ 198312 h 1295135"/>
              <a:gd name="connsiteX13" fmla="*/ 34501 w 1247199"/>
              <a:gd name="connsiteY13" fmla="*/ 192 h 1295135"/>
              <a:gd name="connsiteX0" fmla="*/ 34501 w 1246101"/>
              <a:gd name="connsiteY0" fmla="*/ 192 h 1294619"/>
              <a:gd name="connsiteX1" fmla="*/ 4021 w 1246101"/>
              <a:gd name="connsiteY1" fmla="*/ 167832 h 1294619"/>
              <a:gd name="connsiteX2" fmla="*/ 106891 w 1246101"/>
              <a:gd name="connsiteY2" fmla="*/ 457392 h 1294619"/>
              <a:gd name="connsiteX3" fmla="*/ 468406 w 1246101"/>
              <a:gd name="connsiteY3" fmla="*/ 952398 h 1294619"/>
              <a:gd name="connsiteX4" fmla="*/ 992768 w 1246101"/>
              <a:gd name="connsiteY4" fmla="*/ 1293790 h 1294619"/>
              <a:gd name="connsiteX5" fmla="*/ 1121237 w 1246101"/>
              <a:gd name="connsiteY5" fmla="*/ 1048399 h 1294619"/>
              <a:gd name="connsiteX6" fmla="*/ 1244559 w 1246101"/>
              <a:gd name="connsiteY6" fmla="*/ 850404 h 1294619"/>
              <a:gd name="connsiteX7" fmla="*/ 1026129 w 1246101"/>
              <a:gd name="connsiteY7" fmla="*/ 1012548 h 1294619"/>
              <a:gd name="connsiteX8" fmla="*/ 919004 w 1246101"/>
              <a:gd name="connsiteY8" fmla="*/ 1074317 h 1294619"/>
              <a:gd name="connsiteX9" fmla="*/ 789411 w 1246101"/>
              <a:gd name="connsiteY9" fmla="*/ 1065493 h 1294619"/>
              <a:gd name="connsiteX10" fmla="*/ 586951 w 1246101"/>
              <a:gd name="connsiteY10" fmla="*/ 926022 h 1294619"/>
              <a:gd name="connsiteX11" fmla="*/ 172098 w 1246101"/>
              <a:gd name="connsiteY11" fmla="*/ 410169 h 1294619"/>
              <a:gd name="connsiteX12" fmla="*/ 160231 w 1246101"/>
              <a:gd name="connsiteY12" fmla="*/ 198312 h 1294619"/>
              <a:gd name="connsiteX13" fmla="*/ 34501 w 1246101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19004 w 1246507"/>
              <a:gd name="connsiteY8" fmla="*/ 1074317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8590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55392 w 1254732"/>
              <a:gd name="connsiteY7" fmla="*/ 1012548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30309 w 1254732"/>
              <a:gd name="connsiteY7" fmla="*/ 950779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72114 w 1254732"/>
              <a:gd name="connsiteY7" fmla="*/ 972840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4732" h="1294619">
                <a:moveTo>
                  <a:pt x="34501" y="192"/>
                </a:moveTo>
                <a:cubicBezTo>
                  <a:pt x="8466" y="-4888"/>
                  <a:pt x="-8044" y="91632"/>
                  <a:pt x="4021" y="167832"/>
                </a:cubicBezTo>
                <a:cubicBezTo>
                  <a:pt x="16086" y="244032"/>
                  <a:pt x="29494" y="326631"/>
                  <a:pt x="106891" y="457392"/>
                </a:cubicBezTo>
                <a:cubicBezTo>
                  <a:pt x="184288" y="588153"/>
                  <a:pt x="320760" y="812998"/>
                  <a:pt x="468406" y="952398"/>
                </a:cubicBezTo>
                <a:cubicBezTo>
                  <a:pt x="616052" y="1091798"/>
                  <a:pt x="879086" y="1277790"/>
                  <a:pt x="992768" y="1293790"/>
                </a:cubicBezTo>
                <a:cubicBezTo>
                  <a:pt x="1106450" y="1309790"/>
                  <a:pt x="1138757" y="1089390"/>
                  <a:pt x="1150501" y="1048399"/>
                </a:cubicBezTo>
                <a:cubicBezTo>
                  <a:pt x="1162245" y="1007408"/>
                  <a:pt x="1269903" y="830551"/>
                  <a:pt x="1252920" y="823932"/>
                </a:cubicBezTo>
                <a:cubicBezTo>
                  <a:pt x="1235937" y="817314"/>
                  <a:pt x="1116009" y="939750"/>
                  <a:pt x="1072114" y="972840"/>
                </a:cubicBezTo>
                <a:cubicBezTo>
                  <a:pt x="1024038" y="997107"/>
                  <a:pt x="996343" y="1035435"/>
                  <a:pt x="956629" y="1043432"/>
                </a:cubicBezTo>
                <a:cubicBezTo>
                  <a:pt x="890525" y="1066044"/>
                  <a:pt x="858426" y="1091772"/>
                  <a:pt x="810313" y="1069906"/>
                </a:cubicBezTo>
                <a:cubicBezTo>
                  <a:pt x="774741" y="1021568"/>
                  <a:pt x="680778" y="1027154"/>
                  <a:pt x="574409" y="917198"/>
                </a:cubicBezTo>
                <a:cubicBezTo>
                  <a:pt x="468040" y="807242"/>
                  <a:pt x="243218" y="531454"/>
                  <a:pt x="172098" y="410169"/>
                </a:cubicBezTo>
                <a:cubicBezTo>
                  <a:pt x="100978" y="288884"/>
                  <a:pt x="183164" y="266641"/>
                  <a:pt x="160231" y="198312"/>
                </a:cubicBezTo>
                <a:cubicBezTo>
                  <a:pt x="137298" y="129983"/>
                  <a:pt x="60536" y="5272"/>
                  <a:pt x="34501" y="192"/>
                </a:cubicBezTo>
                <a:close/>
              </a:path>
            </a:pathLst>
          </a:custGeom>
          <a:solidFill>
            <a:srgbClr val="C7DC83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椭圆 132"/>
          <p:cNvSpPr/>
          <p:nvPr/>
        </p:nvSpPr>
        <p:spPr>
          <a:xfrm rot="21172904">
            <a:off x="1810847" y="2403903"/>
            <a:ext cx="287242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椭圆 133"/>
          <p:cNvSpPr/>
          <p:nvPr/>
        </p:nvSpPr>
        <p:spPr>
          <a:xfrm rot="20701164">
            <a:off x="2552240" y="3579377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椭圆 134"/>
          <p:cNvSpPr/>
          <p:nvPr/>
        </p:nvSpPr>
        <p:spPr>
          <a:xfrm rot="19798673">
            <a:off x="2679852" y="3481199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" name="椭圆 135"/>
          <p:cNvSpPr/>
          <p:nvPr/>
        </p:nvSpPr>
        <p:spPr>
          <a:xfrm rot="18270662">
            <a:off x="2916619" y="3351964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" name="椭圆 136"/>
          <p:cNvSpPr/>
          <p:nvPr/>
        </p:nvSpPr>
        <p:spPr>
          <a:xfrm rot="17803639">
            <a:off x="2885775" y="3366115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8" name="椭圆 137"/>
          <p:cNvSpPr/>
          <p:nvPr/>
        </p:nvSpPr>
        <p:spPr>
          <a:xfrm rot="21172904">
            <a:off x="1843072" y="2282648"/>
            <a:ext cx="207495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9" name="椭圆 138"/>
          <p:cNvSpPr/>
          <p:nvPr/>
        </p:nvSpPr>
        <p:spPr>
          <a:xfrm rot="2503115">
            <a:off x="2749585" y="3845944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0" name="任意多边形 139"/>
          <p:cNvSpPr/>
          <p:nvPr/>
        </p:nvSpPr>
        <p:spPr>
          <a:xfrm rot="20846767">
            <a:off x="3132155" y="3158467"/>
            <a:ext cx="435586" cy="35214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486D2C"/>
          </a:solidFill>
          <a:ln>
            <a:noFill/>
          </a:ln>
          <a:effectLst>
            <a:innerShdw blurRad="63500" dist="50800" dir="16200000">
              <a:srgbClr val="486D2C">
                <a:alpha val="50000"/>
              </a:srgbClr>
            </a:innerShdw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任意多边形 140"/>
          <p:cNvSpPr/>
          <p:nvPr/>
        </p:nvSpPr>
        <p:spPr>
          <a:xfrm rot="2260229">
            <a:off x="3139473" y="3469355"/>
            <a:ext cx="257685" cy="20832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6C8D3D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椭圆 141"/>
          <p:cNvSpPr/>
          <p:nvPr/>
        </p:nvSpPr>
        <p:spPr>
          <a:xfrm rot="3260918">
            <a:off x="2815202" y="3730545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3" name="椭圆 142"/>
          <p:cNvSpPr/>
          <p:nvPr/>
        </p:nvSpPr>
        <p:spPr>
          <a:xfrm rot="7095940">
            <a:off x="2927194" y="358846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4" name="椭圆 143"/>
          <p:cNvSpPr/>
          <p:nvPr/>
        </p:nvSpPr>
        <p:spPr>
          <a:xfrm rot="8262946">
            <a:off x="3016219" y="3511920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5" name="椭圆 144"/>
          <p:cNvSpPr/>
          <p:nvPr/>
        </p:nvSpPr>
        <p:spPr>
          <a:xfrm rot="6387305">
            <a:off x="3046630" y="3470977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椭圆 145"/>
          <p:cNvSpPr/>
          <p:nvPr/>
        </p:nvSpPr>
        <p:spPr>
          <a:xfrm rot="6387305">
            <a:off x="3074128" y="340229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7" name="椭圆 146"/>
          <p:cNvSpPr/>
          <p:nvPr/>
        </p:nvSpPr>
        <p:spPr>
          <a:xfrm rot="4723945">
            <a:off x="3107636" y="3253935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8" name="椭圆 147"/>
          <p:cNvSpPr/>
          <p:nvPr/>
        </p:nvSpPr>
        <p:spPr>
          <a:xfrm rot="6838728">
            <a:off x="3033322" y="3483077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椭圆 148"/>
          <p:cNvSpPr/>
          <p:nvPr/>
        </p:nvSpPr>
        <p:spPr>
          <a:xfrm rot="6838728">
            <a:off x="3180533" y="3427986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椭圆 149"/>
          <p:cNvSpPr/>
          <p:nvPr/>
        </p:nvSpPr>
        <p:spPr>
          <a:xfrm rot="6838728">
            <a:off x="3142155" y="3575064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椭圆 150"/>
          <p:cNvSpPr/>
          <p:nvPr/>
        </p:nvSpPr>
        <p:spPr>
          <a:xfrm rot="6838728">
            <a:off x="3175450" y="3452937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椭圆 151"/>
          <p:cNvSpPr/>
          <p:nvPr/>
        </p:nvSpPr>
        <p:spPr>
          <a:xfrm rot="6838728">
            <a:off x="3065012" y="3574725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椭圆 152"/>
          <p:cNvSpPr/>
          <p:nvPr/>
        </p:nvSpPr>
        <p:spPr>
          <a:xfrm rot="6838728">
            <a:off x="3203958" y="3449376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4" name="椭圆 153"/>
          <p:cNvSpPr/>
          <p:nvPr/>
        </p:nvSpPr>
        <p:spPr>
          <a:xfrm rot="6838728">
            <a:off x="3088968" y="3414301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任意多边形 154"/>
          <p:cNvSpPr/>
          <p:nvPr/>
        </p:nvSpPr>
        <p:spPr>
          <a:xfrm>
            <a:off x="2678622" y="3343338"/>
            <a:ext cx="720092" cy="1027057"/>
          </a:xfrm>
          <a:custGeom>
            <a:avLst/>
            <a:gdLst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23875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4782 w 720092"/>
              <a:gd name="connsiteY10" fmla="*/ 99822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0092" h="1027057">
                <a:moveTo>
                  <a:pt x="720092" y="0"/>
                </a:moveTo>
                <a:cubicBezTo>
                  <a:pt x="696755" y="27146"/>
                  <a:pt x="673419" y="54293"/>
                  <a:pt x="655322" y="95250"/>
                </a:cubicBezTo>
                <a:cubicBezTo>
                  <a:pt x="637225" y="136207"/>
                  <a:pt x="632462" y="188595"/>
                  <a:pt x="611507" y="245745"/>
                </a:cubicBezTo>
                <a:cubicBezTo>
                  <a:pt x="590552" y="302895"/>
                  <a:pt x="542609" y="394018"/>
                  <a:pt x="529592" y="438150"/>
                </a:cubicBezTo>
                <a:cubicBezTo>
                  <a:pt x="516575" y="482282"/>
                  <a:pt x="542609" y="494348"/>
                  <a:pt x="533402" y="510540"/>
                </a:cubicBezTo>
                <a:cubicBezTo>
                  <a:pt x="524195" y="526732"/>
                  <a:pt x="501969" y="508635"/>
                  <a:pt x="474347" y="535305"/>
                </a:cubicBezTo>
                <a:cubicBezTo>
                  <a:pt x="446725" y="561975"/>
                  <a:pt x="396877" y="631825"/>
                  <a:pt x="367667" y="670560"/>
                </a:cubicBezTo>
                <a:cubicBezTo>
                  <a:pt x="338457" y="709295"/>
                  <a:pt x="318454" y="739775"/>
                  <a:pt x="299087" y="767715"/>
                </a:cubicBezTo>
                <a:cubicBezTo>
                  <a:pt x="279719" y="795655"/>
                  <a:pt x="267972" y="814705"/>
                  <a:pt x="251462" y="838200"/>
                </a:cubicBezTo>
                <a:cubicBezTo>
                  <a:pt x="234952" y="861695"/>
                  <a:pt x="217807" y="882015"/>
                  <a:pt x="200027" y="908685"/>
                </a:cubicBezTo>
                <a:cubicBezTo>
                  <a:pt x="182247" y="935355"/>
                  <a:pt x="164149" y="984568"/>
                  <a:pt x="144782" y="998220"/>
                </a:cubicBezTo>
                <a:cubicBezTo>
                  <a:pt x="125415" y="1011872"/>
                  <a:pt x="101285" y="988060"/>
                  <a:pt x="83822" y="990600"/>
                </a:cubicBezTo>
                <a:cubicBezTo>
                  <a:pt x="66359" y="993140"/>
                  <a:pt x="53977" y="1007745"/>
                  <a:pt x="40007" y="1013460"/>
                </a:cubicBezTo>
                <a:cubicBezTo>
                  <a:pt x="26037" y="1019175"/>
                  <a:pt x="-315" y="1032192"/>
                  <a:pt x="2" y="1024890"/>
                </a:cubicBezTo>
              </a:path>
            </a:pathLst>
          </a:custGeom>
          <a:noFill/>
          <a:ln>
            <a:solidFill>
              <a:srgbClr val="871D25"/>
            </a:solidFill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矩形 155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57" name="直接连接符 156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图片 1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3400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</TotalTime>
  <Words>451</Words>
  <Application>Microsoft Office PowerPoint</Application>
  <PresentationFormat>宽屏</PresentationFormat>
  <Paragraphs>54</Paragraphs>
  <Slides>14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14</vt:i4>
      </vt:variant>
    </vt:vector>
  </HeadingPairs>
  <TitlesOfParts>
    <vt:vector size="28" baseType="lpstr">
      <vt:lpstr>Meiryo</vt:lpstr>
      <vt:lpstr>冬青黑体简体中文 W3</vt:lpstr>
      <vt:lpstr>方正粗圆繁体</vt:lpstr>
      <vt:lpstr>方正兰亭黑_GBK</vt:lpstr>
      <vt:lpstr>方正细倩简体</vt:lpstr>
      <vt:lpstr>方正细圆简体</vt:lpstr>
      <vt:lpstr>方正小标宋简体</vt:lpstr>
      <vt:lpstr>宋体</vt:lpstr>
      <vt:lpstr>微软雅黑</vt:lpstr>
      <vt:lpstr>Arial</vt:lpstr>
      <vt:lpstr>Calibri</vt:lpstr>
      <vt:lpstr>Calibri Light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china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sizi ..</dc:creator>
  <cp:lastModifiedBy>Administrator</cp:lastModifiedBy>
  <cp:revision>8</cp:revision>
  <dcterms:created xsi:type="dcterms:W3CDTF">2015-01-03T02:12:03Z</dcterms:created>
  <dcterms:modified xsi:type="dcterms:W3CDTF">2016-07-11T01:52:05Z</dcterms:modified>
</cp:coreProperties>
</file>