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3.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4.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76.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5.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56" r:id="rId3"/>
    <p:sldId id="262" r:id="rId4"/>
    <p:sldId id="260" r:id="rId5"/>
    <p:sldId id="258" r:id="rId6"/>
    <p:sldId id="259" r:id="rId7"/>
    <p:sldId id="261" r:id="rId8"/>
    <p:sldId id="271" r:id="rId9"/>
    <p:sldId id="273" r:id="rId10"/>
    <p:sldId id="274" r:id="rId11"/>
    <p:sldId id="266" r:id="rId12"/>
    <p:sldId id="267" r:id="rId13"/>
    <p:sldId id="268" r:id="rId14"/>
    <p:sldId id="270" r:id="rId15"/>
    <p:sldId id="275"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9C8F"/>
    <a:srgbClr val="1D5055"/>
    <a:srgbClr val="32827D"/>
    <a:srgbClr val="9CCDC2"/>
    <a:srgbClr val="D9FFF8"/>
    <a:srgbClr val="C3CDDD"/>
    <a:srgbClr val="B6CEDC"/>
    <a:srgbClr val="5C9FA9"/>
    <a:srgbClr val="F1F3E8"/>
    <a:srgbClr val="1C63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42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1D505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519C8F"/>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9CCDC2">
                <a:alpha val="46000"/>
              </a:srgbClr>
            </a:solidFill>
            <a:ln>
              <a:solidFill>
                <a:srgbClr val="519C8F"/>
              </a:solid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491561736"/>
        <c:axId val="491562128"/>
      </c:barChart>
      <c:lineChart>
        <c:grouping val="standard"/>
        <c:varyColors val="0"/>
        <c:ser>
          <c:idx val="3"/>
          <c:order val="3"/>
          <c:tx>
            <c:strRef>
              <c:f>Sheet1!$E$1</c:f>
              <c:strCache>
                <c:ptCount val="1"/>
                <c:pt idx="0">
                  <c:v>系列 4</c:v>
                </c:pt>
              </c:strCache>
            </c:strRef>
          </c:tx>
          <c:spPr>
            <a:ln w="28575" cap="rnd">
              <a:solidFill>
                <a:srgbClr val="1D5055"/>
              </a:solidFill>
              <a:prstDash val="dash"/>
              <a:round/>
            </a:ln>
            <a:effectLst/>
          </c:spPr>
          <c:marker>
            <c:symbol val="diamond"/>
            <c:size val="12"/>
            <c:spPr>
              <a:solidFill>
                <a:srgbClr val="1D5055"/>
              </a:solidFill>
              <a:ln w="9525">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4.3</c:v>
                </c:pt>
                <c:pt idx="1">
                  <c:v>3.5</c:v>
                </c:pt>
                <c:pt idx="2">
                  <c:v>1.8</c:v>
                </c:pt>
                <c:pt idx="3">
                  <c:v>2.8</c:v>
                </c:pt>
              </c:numCache>
            </c:numRef>
          </c:val>
          <c:smooth val="0"/>
        </c:ser>
        <c:dLbls>
          <c:showLegendKey val="0"/>
          <c:showVal val="0"/>
          <c:showCatName val="0"/>
          <c:showSerName val="0"/>
          <c:showPercent val="0"/>
          <c:showBubbleSize val="0"/>
        </c:dLbls>
        <c:marker val="1"/>
        <c:smooth val="0"/>
        <c:axId val="491561736"/>
        <c:axId val="491562128"/>
      </c:lineChart>
      <c:catAx>
        <c:axId val="491561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91562128"/>
        <c:crosses val="autoZero"/>
        <c:auto val="1"/>
        <c:lblAlgn val="ctr"/>
        <c:lblOffset val="100"/>
        <c:noMultiLvlLbl val="0"/>
      </c:catAx>
      <c:valAx>
        <c:axId val="491562128"/>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915617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3.7102797390241818E-2"/>
          <c:y val="0.17476695927150088"/>
          <c:w val="0.92764954508902842"/>
          <c:h val="0.54812326420065138"/>
        </c:manualLayout>
      </c:layout>
      <c:lineChart>
        <c:grouping val="standard"/>
        <c:varyColors val="0"/>
        <c:ser>
          <c:idx val="0"/>
          <c:order val="0"/>
          <c:tx>
            <c:strRef>
              <c:f>Sheet1!$B$1</c:f>
              <c:strCache>
                <c:ptCount val="1"/>
                <c:pt idx="0">
                  <c:v>系列 1</c:v>
                </c:pt>
              </c:strCache>
            </c:strRef>
          </c:tx>
          <c:spPr>
            <a:ln w="28575" cap="rnd">
              <a:solidFill>
                <a:srgbClr val="9CCDC2"/>
              </a:solidFill>
              <a:round/>
            </a:ln>
            <a:effectLst/>
          </c:spPr>
          <c:marker>
            <c:symbol val="circle"/>
            <c:size val="6"/>
            <c:spPr>
              <a:solidFill>
                <a:srgbClr val="9CCDC2"/>
              </a:solidFill>
              <a:ln w="203200">
                <a:solidFill>
                  <a:srgbClr val="9CCDC2">
                    <a:alpha val="30000"/>
                  </a:srgbClr>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1D5055"/>
              </a:solidFill>
              <a:round/>
            </a:ln>
            <a:effectLst/>
          </c:spPr>
          <c:marker>
            <c:symbol val="circle"/>
            <c:size val="6"/>
            <c:spPr>
              <a:solidFill>
                <a:srgbClr val="1D5055"/>
              </a:solidFill>
              <a:ln w="152400">
                <a:solidFill>
                  <a:srgbClr val="1D5055">
                    <a:alpha val="37000"/>
                  </a:srgbClr>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rgbClr val="519C8F"/>
              </a:solidFill>
              <a:round/>
            </a:ln>
            <a:effectLst/>
          </c:spPr>
          <c:marker>
            <c:symbol val="circle"/>
            <c:size val="6"/>
            <c:spPr>
              <a:solidFill>
                <a:srgbClr val="519C8F"/>
              </a:solidFill>
              <a:ln w="203200">
                <a:solidFill>
                  <a:srgbClr val="519C8F">
                    <a:alpha val="31000"/>
                  </a:srgb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ser>
          <c:idx val="3"/>
          <c:order val="3"/>
          <c:tx>
            <c:strRef>
              <c:f>Sheet1!$E$1</c:f>
              <c:strCache>
                <c:ptCount val="1"/>
                <c:pt idx="0">
                  <c:v>列1</c:v>
                </c:pt>
              </c:strCache>
            </c:strRef>
          </c:tx>
          <c:spPr>
            <a:ln w="28575" cap="rnd">
              <a:solidFill>
                <a:srgbClr val="1D5055"/>
              </a:solidFill>
              <a:prstDash val="dash"/>
              <a:round/>
            </a:ln>
            <a:effectLst/>
          </c:spPr>
          <c:marker>
            <c:symbol val="diamond"/>
            <c:size val="12"/>
            <c:spPr>
              <a:solidFill>
                <a:srgbClr val="1D5055"/>
              </a:solidFill>
              <a:ln w="9525">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4"/>
              </c:numCache>
            </c:numRef>
          </c:val>
          <c:smooth val="0"/>
        </c:ser>
        <c:dLbls>
          <c:showLegendKey val="0"/>
          <c:showVal val="0"/>
          <c:showCatName val="0"/>
          <c:showSerName val="0"/>
          <c:showPercent val="0"/>
          <c:showBubbleSize val="0"/>
        </c:dLbls>
        <c:marker val="1"/>
        <c:smooth val="0"/>
        <c:axId val="489310760"/>
        <c:axId val="489311152"/>
      </c:lineChart>
      <c:catAx>
        <c:axId val="489310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89311152"/>
        <c:crosses val="autoZero"/>
        <c:auto val="1"/>
        <c:lblAlgn val="ctr"/>
        <c:lblOffset val="100"/>
        <c:noMultiLvlLbl val="0"/>
      </c:catAx>
      <c:valAx>
        <c:axId val="489311152"/>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89310760"/>
        <c:crosses val="autoZero"/>
        <c:crossBetween val="between"/>
      </c:valAx>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671045-5472-4E3B-8C70-6859D96F6EA6}" type="datetimeFigureOut">
              <a:rPr lang="zh-CN" altLang="en-US" smtClean="0"/>
              <a:t>2016/7/11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E12A2D-B5BB-4249-893E-F68F8A22CCA2}" type="slidenum">
              <a:rPr lang="zh-CN" altLang="en-US" smtClean="0"/>
              <a:t>‹#›</a:t>
            </a:fld>
            <a:endParaRPr lang="zh-CN" altLang="en-US"/>
          </a:p>
        </p:txBody>
      </p:sp>
    </p:spTree>
    <p:extLst>
      <p:ext uri="{BB962C8B-B14F-4D97-AF65-F5344CB8AC3E}">
        <p14:creationId xmlns:p14="http://schemas.microsoft.com/office/powerpoint/2010/main" val="1979449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1578AF5B-5397-426F-8ABB-079F59DB0E01}" type="slidenum">
              <a:rPr lang="zh-CN" altLang="en-US" smtClean="0"/>
              <a:t>3</a:t>
            </a:fld>
            <a:endParaRPr lang="zh-CN" altLang="en-US"/>
          </a:p>
        </p:txBody>
      </p:sp>
    </p:spTree>
    <p:extLst>
      <p:ext uri="{BB962C8B-B14F-4D97-AF65-F5344CB8AC3E}">
        <p14:creationId xmlns:p14="http://schemas.microsoft.com/office/powerpoint/2010/main" val="1637479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5503635-E239-448A-B7B2-02BCB9F6D9F4}" type="slidenum">
              <a:rPr lang="zh-CN" altLang="en-US" smtClean="0">
                <a:latin typeface="Calibri" panose="020F0502020204030204" pitchFamily="34" charset="0"/>
              </a:rPr>
              <a:pPr/>
              <a:t>4</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188314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805B8432-ABBA-4114-9A50-EFDE3776AFD0}" type="slidenum">
              <a:rPr lang="zh-CN" altLang="en-US" smtClean="0"/>
              <a:t>5</a:t>
            </a:fld>
            <a:endParaRPr lang="zh-CN" altLang="en-US"/>
          </a:p>
        </p:txBody>
      </p:sp>
    </p:spTree>
    <p:extLst>
      <p:ext uri="{BB962C8B-B14F-4D97-AF65-F5344CB8AC3E}">
        <p14:creationId xmlns:p14="http://schemas.microsoft.com/office/powerpoint/2010/main" val="1990569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7F7FBBE-D262-4924-9FFE-6EB589149980}" type="slidenum">
              <a:rPr lang="zh-CN" altLang="en-US" smtClean="0">
                <a:latin typeface="Calibri" panose="020F0502020204030204" pitchFamily="34" charset="0"/>
              </a:rPr>
              <a:pPr/>
              <a:t>6</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4003015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E4DFE87-7FD7-4043-9686-D8A7B63FA3B5}" type="slidenum">
              <a:rPr lang="zh-CN" altLang="en-US" smtClean="0"/>
              <a:pPr/>
              <a:t>12</a:t>
            </a:fld>
            <a:endParaRPr lang="zh-CN" altLang="en-US" smtClean="0"/>
          </a:p>
        </p:txBody>
      </p:sp>
    </p:spTree>
    <p:extLst>
      <p:ext uri="{BB962C8B-B14F-4D97-AF65-F5344CB8AC3E}">
        <p14:creationId xmlns:p14="http://schemas.microsoft.com/office/powerpoint/2010/main" val="1423209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smtClean="0"/>
              <a:t>模板来自于 </a:t>
            </a:r>
            <a:r>
              <a:rPr lang="en-US" altLang="zh-CN" dirty="0" smtClean="0"/>
              <a:t>http://docer.wps.cn</a:t>
            </a:r>
            <a:endParaRPr lang="zh-CN" altLang="en-US" dirty="0" smtClean="0"/>
          </a:p>
        </p:txBody>
      </p:sp>
      <p:sp>
        <p:nvSpPr>
          <p:cNvPr id="614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D1D18D67-C2BB-4D7E-A7FF-68A37BA6441B}"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13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74118587"/>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59091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1734995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157265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527628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0183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93116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611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630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14572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84965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68865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2050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21451207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91702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9679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3967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63801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19996216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3591145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171450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8A62C6-AF75-4BE3-BB6E-BD3D63D7BC74}" type="slidenum">
              <a:rPr lang="zh-CN" altLang="en-US" smtClean="0"/>
              <a:t>‹#›</a:t>
            </a:fld>
            <a:endParaRPr lang="zh-CN" altLang="en-US"/>
          </a:p>
        </p:txBody>
      </p:sp>
      <p:sp>
        <p:nvSpPr>
          <p:cNvPr id="6" name="矩形 5"/>
          <p:cNvSpPr/>
          <p:nvPr userDrawn="1"/>
        </p:nvSpPr>
        <p:spPr>
          <a:xfrm>
            <a:off x="0" y="0"/>
            <a:ext cx="12192000" cy="6858000"/>
          </a:xfrm>
          <a:prstGeom prst="rect">
            <a:avLst/>
          </a:prstGeom>
          <a:blipFill dpi="0" rotWithShape="1">
            <a:blip r:embed="rId2">
              <a:alphaModFix amt="5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965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2388018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D725EF-A70C-430D-85D4-79993F663234}" type="datetimeFigureOut">
              <a:rPr lang="zh-CN" altLang="en-US" smtClean="0"/>
              <a:t>2016/7/11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3433081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725EF-A70C-430D-85D4-79993F663234}" type="datetimeFigureOut">
              <a:rPr lang="zh-CN" altLang="en-US" smtClean="0"/>
              <a:t>2016/7/11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8A62C6-AF75-4BE3-BB6E-BD3D63D7BC74}" type="slidenum">
              <a:rPr lang="zh-CN" altLang="en-US" smtClean="0"/>
              <a:t>‹#›</a:t>
            </a:fld>
            <a:endParaRPr lang="zh-CN" altLang="en-US"/>
          </a:p>
        </p:txBody>
      </p:sp>
    </p:spTree>
    <p:extLst>
      <p:ext uri="{BB962C8B-B14F-4D97-AF65-F5344CB8AC3E}">
        <p14:creationId xmlns:p14="http://schemas.microsoft.com/office/powerpoint/2010/main" val="636909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2016/7/11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8214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7.xml"/><Relationship Id="rId1" Type="http://schemas.openxmlformats.org/officeDocument/2006/relationships/tags" Target="../tags/tag175.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7.xml"/><Relationship Id="rId1" Type="http://schemas.openxmlformats.org/officeDocument/2006/relationships/tags" Target="../tags/tag176.xml"/></Relationships>
</file>

<file path=ppt/slides/_rels/slide12.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notesSlide" Target="../notesSlides/notesSlide5.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slideLayout" Target="../slideLayouts/slideLayout7.xml"/><Relationship Id="rId5" Type="http://schemas.openxmlformats.org/officeDocument/2006/relationships/tags" Target="../tags/tag18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s>
</file>

<file path=ppt/slides/_rels/slide13.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tags" Target="../tags/tag204.xml"/><Relationship Id="rId26" Type="http://schemas.openxmlformats.org/officeDocument/2006/relationships/tags" Target="../tags/tag212.xml"/><Relationship Id="rId3" Type="http://schemas.openxmlformats.org/officeDocument/2006/relationships/tags" Target="../tags/tag189.xml"/><Relationship Id="rId21" Type="http://schemas.openxmlformats.org/officeDocument/2006/relationships/tags" Target="../tags/tag207.xml"/><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tags" Target="../tags/tag203.xml"/><Relationship Id="rId25" Type="http://schemas.openxmlformats.org/officeDocument/2006/relationships/tags" Target="../tags/tag211.xml"/><Relationship Id="rId2" Type="http://schemas.openxmlformats.org/officeDocument/2006/relationships/tags" Target="../tags/tag188.xml"/><Relationship Id="rId16" Type="http://schemas.openxmlformats.org/officeDocument/2006/relationships/tags" Target="../tags/tag202.xml"/><Relationship Id="rId20" Type="http://schemas.openxmlformats.org/officeDocument/2006/relationships/tags" Target="../tags/tag206.xml"/><Relationship Id="rId29" Type="http://schemas.openxmlformats.org/officeDocument/2006/relationships/slideLayout" Target="../slideLayouts/slideLayout7.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24" Type="http://schemas.openxmlformats.org/officeDocument/2006/relationships/tags" Target="../tags/tag210.xml"/><Relationship Id="rId5" Type="http://schemas.openxmlformats.org/officeDocument/2006/relationships/tags" Target="../tags/tag191.xml"/><Relationship Id="rId15" Type="http://schemas.openxmlformats.org/officeDocument/2006/relationships/tags" Target="../tags/tag201.xml"/><Relationship Id="rId23" Type="http://schemas.openxmlformats.org/officeDocument/2006/relationships/tags" Target="../tags/tag209.xml"/><Relationship Id="rId28" Type="http://schemas.openxmlformats.org/officeDocument/2006/relationships/tags" Target="../tags/tag214.xml"/><Relationship Id="rId10" Type="http://schemas.openxmlformats.org/officeDocument/2006/relationships/tags" Target="../tags/tag196.xml"/><Relationship Id="rId19" Type="http://schemas.openxmlformats.org/officeDocument/2006/relationships/tags" Target="../tags/tag205.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 Id="rId22" Type="http://schemas.openxmlformats.org/officeDocument/2006/relationships/tags" Target="../tags/tag208.xml"/><Relationship Id="rId27" Type="http://schemas.openxmlformats.org/officeDocument/2006/relationships/tags" Target="../tags/tag213.xml"/><Relationship Id="rId30"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slideLayout" Target="../slideLayouts/slideLayout7.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s>
</file>

<file path=ppt/slides/_rels/slide3.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6" Type="http://schemas.openxmlformats.org/officeDocument/2006/relationships/notesSlide" Target="../notesSlides/notesSlide1.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slideLayout" Target="../slideLayouts/slideLayout7.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s/_rels/slide4.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slideLayout" Target="../slideLayouts/slideLayout7.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 Type="http://schemas.openxmlformats.org/officeDocument/2006/relationships/tags" Target="../tags/tag47.xml"/><Relationship Id="rId16" Type="http://schemas.openxmlformats.org/officeDocument/2006/relationships/tags" Target="../tags/tag61.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tags" Target="../tags/tag60.xml"/><Relationship Id="rId10" Type="http://schemas.openxmlformats.org/officeDocument/2006/relationships/tags" Target="../tags/tag55.xml"/><Relationship Id="rId19" Type="http://schemas.openxmlformats.org/officeDocument/2006/relationships/notesSlide" Target="../notesSlides/notesSlide2.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s>
</file>

<file path=ppt/slides/_rels/slide5.xml.rels><?xml version="1.0" encoding="UTF-8" standalone="yes"?>
<Relationships xmlns="http://schemas.openxmlformats.org/package/2006/relationships"><Relationship Id="rId8" Type="http://schemas.openxmlformats.org/officeDocument/2006/relationships/tags" Target="../tags/tag70.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notesSlide" Target="../notesSlides/notesSlide3.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slideLayout" Target="../slideLayouts/slideLayout7.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s>
</file>

<file path=ppt/slides/_rels/slide6.xml.rels><?xml version="1.0" encoding="UTF-8" standalone="yes"?>
<Relationships xmlns="http://schemas.openxmlformats.org/package/2006/relationships"><Relationship Id="rId13" Type="http://schemas.openxmlformats.org/officeDocument/2006/relationships/tags" Target="../tags/tag85.xml"/><Relationship Id="rId18" Type="http://schemas.openxmlformats.org/officeDocument/2006/relationships/tags" Target="../tags/tag90.xml"/><Relationship Id="rId26" Type="http://schemas.openxmlformats.org/officeDocument/2006/relationships/tags" Target="../tags/tag98.xml"/><Relationship Id="rId39" Type="http://schemas.openxmlformats.org/officeDocument/2006/relationships/tags" Target="../tags/tag111.xml"/><Relationship Id="rId3" Type="http://schemas.openxmlformats.org/officeDocument/2006/relationships/tags" Target="../tags/tag75.xml"/><Relationship Id="rId21" Type="http://schemas.openxmlformats.org/officeDocument/2006/relationships/tags" Target="../tags/tag93.xml"/><Relationship Id="rId34" Type="http://schemas.openxmlformats.org/officeDocument/2006/relationships/tags" Target="../tags/tag106.xml"/><Relationship Id="rId42" Type="http://schemas.openxmlformats.org/officeDocument/2006/relationships/tags" Target="../tags/tag114.xml"/><Relationship Id="rId47" Type="http://schemas.openxmlformats.org/officeDocument/2006/relationships/tags" Target="../tags/tag119.xml"/><Relationship Id="rId50" Type="http://schemas.openxmlformats.org/officeDocument/2006/relationships/tags" Target="../tags/tag122.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5" Type="http://schemas.openxmlformats.org/officeDocument/2006/relationships/tags" Target="../tags/tag97.xml"/><Relationship Id="rId33" Type="http://schemas.openxmlformats.org/officeDocument/2006/relationships/tags" Target="../tags/tag105.xml"/><Relationship Id="rId38" Type="http://schemas.openxmlformats.org/officeDocument/2006/relationships/tags" Target="../tags/tag110.xml"/><Relationship Id="rId46" Type="http://schemas.openxmlformats.org/officeDocument/2006/relationships/tags" Target="../tags/tag118.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tags" Target="../tags/tag92.xml"/><Relationship Id="rId29" Type="http://schemas.openxmlformats.org/officeDocument/2006/relationships/tags" Target="../tags/tag101.xml"/><Relationship Id="rId41" Type="http://schemas.openxmlformats.org/officeDocument/2006/relationships/tags" Target="../tags/tag113.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24" Type="http://schemas.openxmlformats.org/officeDocument/2006/relationships/tags" Target="../tags/tag96.xml"/><Relationship Id="rId32" Type="http://schemas.openxmlformats.org/officeDocument/2006/relationships/tags" Target="../tags/tag104.xml"/><Relationship Id="rId37" Type="http://schemas.openxmlformats.org/officeDocument/2006/relationships/tags" Target="../tags/tag109.xml"/><Relationship Id="rId40" Type="http://schemas.openxmlformats.org/officeDocument/2006/relationships/tags" Target="../tags/tag112.xml"/><Relationship Id="rId45" Type="http://schemas.openxmlformats.org/officeDocument/2006/relationships/tags" Target="../tags/tag117.xml"/><Relationship Id="rId53" Type="http://schemas.openxmlformats.org/officeDocument/2006/relationships/notesSlide" Target="../notesSlides/notesSlide4.xml"/><Relationship Id="rId5" Type="http://schemas.openxmlformats.org/officeDocument/2006/relationships/tags" Target="../tags/tag77.xml"/><Relationship Id="rId15" Type="http://schemas.openxmlformats.org/officeDocument/2006/relationships/tags" Target="../tags/tag87.xml"/><Relationship Id="rId23" Type="http://schemas.openxmlformats.org/officeDocument/2006/relationships/tags" Target="../tags/tag95.xml"/><Relationship Id="rId28" Type="http://schemas.openxmlformats.org/officeDocument/2006/relationships/tags" Target="../tags/tag100.xml"/><Relationship Id="rId36" Type="http://schemas.openxmlformats.org/officeDocument/2006/relationships/tags" Target="../tags/tag108.xml"/><Relationship Id="rId49" Type="http://schemas.openxmlformats.org/officeDocument/2006/relationships/tags" Target="../tags/tag121.xml"/><Relationship Id="rId10" Type="http://schemas.openxmlformats.org/officeDocument/2006/relationships/tags" Target="../tags/tag82.xml"/><Relationship Id="rId19" Type="http://schemas.openxmlformats.org/officeDocument/2006/relationships/tags" Target="../tags/tag91.xml"/><Relationship Id="rId31" Type="http://schemas.openxmlformats.org/officeDocument/2006/relationships/tags" Target="../tags/tag103.xml"/><Relationship Id="rId44" Type="http://schemas.openxmlformats.org/officeDocument/2006/relationships/tags" Target="../tags/tag116.xml"/><Relationship Id="rId52" Type="http://schemas.openxmlformats.org/officeDocument/2006/relationships/slideLayout" Target="../slideLayouts/slideLayout7.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 Id="rId22" Type="http://schemas.openxmlformats.org/officeDocument/2006/relationships/tags" Target="../tags/tag94.xml"/><Relationship Id="rId27" Type="http://schemas.openxmlformats.org/officeDocument/2006/relationships/tags" Target="../tags/tag99.xml"/><Relationship Id="rId30" Type="http://schemas.openxmlformats.org/officeDocument/2006/relationships/tags" Target="../tags/tag102.xml"/><Relationship Id="rId35" Type="http://schemas.openxmlformats.org/officeDocument/2006/relationships/tags" Target="../tags/tag107.xml"/><Relationship Id="rId43" Type="http://schemas.openxmlformats.org/officeDocument/2006/relationships/tags" Target="../tags/tag115.xml"/><Relationship Id="rId48" Type="http://schemas.openxmlformats.org/officeDocument/2006/relationships/tags" Target="../tags/tag120.xml"/><Relationship Id="rId8" Type="http://schemas.openxmlformats.org/officeDocument/2006/relationships/tags" Target="../tags/tag80.xml"/><Relationship Id="rId51" Type="http://schemas.openxmlformats.org/officeDocument/2006/relationships/tags" Target="../tags/tag123.xml"/></Relationships>
</file>

<file path=ppt/slides/_rels/slide7.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slideLayout" Target="../slideLayouts/slideLayout7.xml"/><Relationship Id="rId18" Type="http://schemas.openxmlformats.org/officeDocument/2006/relationships/image" Target="../media/image8.png"/><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tags" Target="../tags/tag135.xml"/><Relationship Id="rId17" Type="http://schemas.openxmlformats.org/officeDocument/2006/relationships/image" Target="../media/image7.png"/><Relationship Id="rId2" Type="http://schemas.openxmlformats.org/officeDocument/2006/relationships/tags" Target="../tags/tag125.xml"/><Relationship Id="rId16" Type="http://schemas.openxmlformats.org/officeDocument/2006/relationships/image" Target="../media/image6.png"/><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tags" Target="../tags/tag134.xml"/><Relationship Id="rId5" Type="http://schemas.openxmlformats.org/officeDocument/2006/relationships/tags" Target="../tags/tag128.xml"/><Relationship Id="rId15" Type="http://schemas.openxmlformats.org/officeDocument/2006/relationships/image" Target="../media/image5.png"/><Relationship Id="rId10" Type="http://schemas.openxmlformats.org/officeDocument/2006/relationships/tags" Target="../tags/tag133.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tags" Target="../tags/tag148.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5" Type="http://schemas.openxmlformats.org/officeDocument/2006/relationships/slideLayout" Target="../slideLayouts/slideLayout7.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tags" Target="../tags/tag149.xml"/></Relationships>
</file>

<file path=ppt/slides/_rels/slide9.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tags" Target="../tags/tag162.xml"/><Relationship Id="rId18" Type="http://schemas.openxmlformats.org/officeDocument/2006/relationships/tags" Target="../tags/tag167.xml"/><Relationship Id="rId26" Type="http://schemas.openxmlformats.org/officeDocument/2006/relationships/slideLayout" Target="../slideLayouts/slideLayout7.xml"/><Relationship Id="rId3" Type="http://schemas.openxmlformats.org/officeDocument/2006/relationships/tags" Target="../tags/tag152.xml"/><Relationship Id="rId21" Type="http://schemas.openxmlformats.org/officeDocument/2006/relationships/tags" Target="../tags/tag170.xml"/><Relationship Id="rId7" Type="http://schemas.openxmlformats.org/officeDocument/2006/relationships/tags" Target="../tags/tag156.xml"/><Relationship Id="rId12" Type="http://schemas.openxmlformats.org/officeDocument/2006/relationships/tags" Target="../tags/tag161.xml"/><Relationship Id="rId17" Type="http://schemas.openxmlformats.org/officeDocument/2006/relationships/tags" Target="../tags/tag166.xml"/><Relationship Id="rId25" Type="http://schemas.openxmlformats.org/officeDocument/2006/relationships/tags" Target="../tags/tag174.xml"/><Relationship Id="rId2" Type="http://schemas.openxmlformats.org/officeDocument/2006/relationships/tags" Target="../tags/tag151.xml"/><Relationship Id="rId16" Type="http://schemas.openxmlformats.org/officeDocument/2006/relationships/tags" Target="../tags/tag165.xml"/><Relationship Id="rId20" Type="http://schemas.openxmlformats.org/officeDocument/2006/relationships/tags" Target="../tags/tag169.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24" Type="http://schemas.openxmlformats.org/officeDocument/2006/relationships/tags" Target="../tags/tag173.xml"/><Relationship Id="rId5" Type="http://schemas.openxmlformats.org/officeDocument/2006/relationships/tags" Target="../tags/tag154.xml"/><Relationship Id="rId15" Type="http://schemas.openxmlformats.org/officeDocument/2006/relationships/tags" Target="../tags/tag164.xml"/><Relationship Id="rId23" Type="http://schemas.openxmlformats.org/officeDocument/2006/relationships/tags" Target="../tags/tag172.xml"/><Relationship Id="rId10" Type="http://schemas.openxmlformats.org/officeDocument/2006/relationships/tags" Target="../tags/tag159.xml"/><Relationship Id="rId19" Type="http://schemas.openxmlformats.org/officeDocument/2006/relationships/tags" Target="../tags/tag168.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tags" Target="../tags/tag163.xml"/><Relationship Id="rId22" Type="http://schemas.openxmlformats.org/officeDocument/2006/relationships/tags" Target="../tags/tag1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443" t="7115" r="1327" b="11131"/>
          <a:stretch/>
        </p:blipFill>
        <p:spPr>
          <a:xfrm>
            <a:off x="0" y="-48127"/>
            <a:ext cx="12224085" cy="6906127"/>
          </a:xfrm>
          <a:prstGeom prst="rect">
            <a:avLst/>
          </a:prstGeom>
        </p:spPr>
      </p:pic>
      <p:sp>
        <p:nvSpPr>
          <p:cNvPr id="3" name="文本框 2"/>
          <p:cNvSpPr txBox="1"/>
          <p:nvPr/>
        </p:nvSpPr>
        <p:spPr>
          <a:xfrm>
            <a:off x="8595359" y="3587816"/>
            <a:ext cx="2808515" cy="523220"/>
          </a:xfrm>
          <a:prstGeom prst="rect">
            <a:avLst/>
          </a:prstGeom>
          <a:noFill/>
        </p:spPr>
        <p:txBody>
          <a:bodyPr wrap="square" rtlCol="0">
            <a:spAutoFit/>
          </a:bodyPr>
          <a:lstStyle/>
          <a:p>
            <a:r>
              <a:rPr lang="zh-CN" altLang="en-US" sz="2800" smtClean="0">
                <a:solidFill>
                  <a:srgbClr val="1D5055"/>
                </a:solidFill>
                <a:latin typeface="微软雅黑" panose="020B0503020204020204" pitchFamily="34" charset="-122"/>
                <a:ea typeface="微软雅黑" panose="020B0503020204020204" pitchFamily="34" charset="-122"/>
              </a:rPr>
              <a:t>商务演示模板</a:t>
            </a:r>
            <a:endParaRPr lang="zh-CN" altLang="en-US" sz="2800">
              <a:solidFill>
                <a:srgbClr val="1D5055"/>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7652753" y="1426832"/>
            <a:ext cx="3907875" cy="2566638"/>
          </a:xfrm>
          <a:prstGeom prst="rect">
            <a:avLst/>
          </a:prstGeom>
        </p:spPr>
      </p:pic>
    </p:spTree>
    <p:extLst>
      <p:ext uri="{BB962C8B-B14F-4D97-AF65-F5344CB8AC3E}">
        <p14:creationId xmlns:p14="http://schemas.microsoft.com/office/powerpoint/2010/main" val="2070390561"/>
      </p:ext>
    </p:extLst>
  </p:cSld>
  <p:clrMapOvr>
    <a:masterClrMapping/>
  </p:clrMapOvr>
  <p:transition spd="slow" advClick="0" advTm="0">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2585538" y="2050867"/>
          <a:ext cx="5740400" cy="3417993"/>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smtClean="0">
                <a:solidFill>
                  <a:srgbClr val="1D5055"/>
                </a:solidFill>
                <a:latin typeface="微软雅黑" panose="020B0503020204020204" pitchFamily="34" charset="-122"/>
                <a:ea typeface="微软雅黑" panose="020B0503020204020204" pitchFamily="34" charset="-122"/>
              </a:rPr>
              <a:t>鼠标右键单击图表，选择编辑数据，自动更新图表</a:t>
            </a:r>
            <a:endParaRPr lang="zh-CN" altLang="en-US">
              <a:solidFill>
                <a:srgbClr val="1D5055"/>
              </a:solidFill>
              <a:latin typeface="微软雅黑" panose="020B0503020204020204" pitchFamily="34" charset="-122"/>
              <a:ea typeface="微软雅黑" panose="020B0503020204020204" pitchFamily="34" charset="-122"/>
            </a:endParaRPr>
          </a:p>
        </p:txBody>
      </p:sp>
      <p:sp>
        <p:nvSpPr>
          <p:cNvPr id="5" name="MH_PageTitle"/>
          <p:cNvSpPr txBox="1">
            <a:spLocks/>
          </p:cNvSpPr>
          <p:nvPr>
            <p:custDataLst>
              <p:tags r:id="rId1"/>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smtClean="0">
              <a:solidFill>
                <a:srgbClr val="1D5055"/>
              </a:solidFill>
            </a:endParaRPr>
          </a:p>
        </p:txBody>
      </p:sp>
    </p:spTree>
    <p:extLst>
      <p:ext uri="{BB962C8B-B14F-4D97-AF65-F5344CB8AC3E}">
        <p14:creationId xmlns:p14="http://schemas.microsoft.com/office/powerpoint/2010/main" val="270817249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4" dur="500"/>
                                        <p:tgtEl>
                                          <p:spTgt spid="4">
                                            <p:graphicEl>
                                              <a:chart seriesIdx="-3" categoryIdx="-3" bldStep="gridLegend"/>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19" dur="500"/>
                                        <p:tgtEl>
                                          <p:spTgt spid="4">
                                            <p:graphicEl>
                                              <a:chart seriesIdx="0" categoryIdx="-4" bldStep="series"/>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24" dur="500"/>
                                        <p:tgtEl>
                                          <p:spTgt spid="4">
                                            <p:graphicEl>
                                              <a:chart seriesIdx="1" categoryIdx="-4" bldStep="series"/>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29" dur="500"/>
                                        <p:tgtEl>
                                          <p:spTgt spid="4">
                                            <p:graphicEl>
                                              <a:chart seriesIdx="2" categoryIdx="-4" bldStep="series"/>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down)">
                                      <p:cBhvr>
                                        <p:cTn id="34" dur="500"/>
                                        <p:tgtEl>
                                          <p:spTgt spid="4">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nvGraphicFramePr>
        <p:xfrm>
          <a:off x="2938235" y="1672046"/>
          <a:ext cx="6845845" cy="3992757"/>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smtClean="0">
                <a:solidFill>
                  <a:srgbClr val="1D5055"/>
                </a:solidFill>
                <a:latin typeface="微软雅黑" panose="020B0503020204020204" pitchFamily="34" charset="-122"/>
                <a:ea typeface="微软雅黑" panose="020B0503020204020204" pitchFamily="34" charset="-122"/>
              </a:rPr>
              <a:t>鼠标右键单击图表，选择编辑数据，自动更新图表</a:t>
            </a:r>
            <a:endParaRPr lang="zh-CN" altLang="en-US">
              <a:solidFill>
                <a:srgbClr val="1D5055"/>
              </a:solidFill>
              <a:latin typeface="微软雅黑" panose="020B0503020204020204" pitchFamily="34" charset="-122"/>
              <a:ea typeface="微软雅黑" panose="020B0503020204020204" pitchFamily="34" charset="-122"/>
            </a:endParaRPr>
          </a:p>
        </p:txBody>
      </p:sp>
      <p:sp>
        <p:nvSpPr>
          <p:cNvPr id="4" name="MH_PageTitle"/>
          <p:cNvSpPr txBox="1">
            <a:spLocks/>
          </p:cNvSpPr>
          <p:nvPr>
            <p:custDataLst>
              <p:tags r:id="rId1"/>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smtClean="0">
              <a:solidFill>
                <a:srgbClr val="1D5055"/>
              </a:solidFill>
            </a:endParaRPr>
          </a:p>
        </p:txBody>
      </p:sp>
    </p:spTree>
    <p:extLst>
      <p:ext uri="{BB962C8B-B14F-4D97-AF65-F5344CB8AC3E}">
        <p14:creationId xmlns:p14="http://schemas.microsoft.com/office/powerpoint/2010/main" val="320482400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12" dur="500"/>
                                        <p:tgtEl>
                                          <p:spTgt spid="5">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left)">
                                      <p:cBhvr>
                                        <p:cTn id="17" dur="500"/>
                                        <p:tgtEl>
                                          <p:spTgt spid="5">
                                            <p:graphicEl>
                                              <a:chart seriesIdx="0"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left)">
                                      <p:cBhvr>
                                        <p:cTn id="22" dur="500"/>
                                        <p:tgtEl>
                                          <p:spTgt spid="5">
                                            <p:graphicEl>
                                              <a:chart seriesIdx="1"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left)">
                                      <p:cBhvr>
                                        <p:cTn id="27" dur="500"/>
                                        <p:tgtEl>
                                          <p:spTgt spid="5">
                                            <p:graphicEl>
                                              <a:chart seriesIdx="2"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graphicEl>
                                              <a:chart seriesIdx="3" categoryIdx="-4" bldStep="series"/>
                                            </p:graphicEl>
                                          </p:spTgt>
                                        </p:tgtEl>
                                        <p:attrNameLst>
                                          <p:attrName>style.visibility</p:attrName>
                                        </p:attrNameLst>
                                      </p:cBhvr>
                                      <p:to>
                                        <p:strVal val="visible"/>
                                      </p:to>
                                    </p:set>
                                    <p:animEffect transition="in" filter="wipe(left)">
                                      <p:cBhvr>
                                        <p:cTn id="32" dur="500"/>
                                        <p:tgtEl>
                                          <p:spTgt spid="5">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MH_Other_1"/>
          <p:cNvSpPr>
            <a:spLocks/>
          </p:cNvSpPr>
          <p:nvPr>
            <p:custDataLst>
              <p:tags r:id="rId2"/>
            </p:custDataLst>
          </p:nvPr>
        </p:nvSpPr>
        <p:spPr bwMode="auto">
          <a:xfrm>
            <a:off x="2851150" y="2547938"/>
            <a:ext cx="4927600" cy="3433762"/>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519C8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MH_SubTitle_1"/>
          <p:cNvSpPr txBox="1"/>
          <p:nvPr>
            <p:custDataLst>
              <p:tags r:id="rId3"/>
            </p:custDataLst>
          </p:nvPr>
        </p:nvSpPr>
        <p:spPr>
          <a:xfrm>
            <a:off x="2851150" y="5194301"/>
            <a:ext cx="920750" cy="523875"/>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10</a:t>
            </a:r>
            <a:endParaRPr lang="zh-CN" altLang="en-US" sz="1600" spc="100" dirty="0">
              <a:solidFill>
                <a:srgbClr val="519C8F">
                  <a:alpha val="60000"/>
                </a:srgbClr>
              </a:solidFill>
              <a:latin typeface="微软雅黑" panose="020B0503020204020204" pitchFamily="34" charset="-122"/>
              <a:ea typeface="微软雅黑" panose="020B0503020204020204" pitchFamily="34" charset="-122"/>
            </a:endParaRPr>
          </a:p>
        </p:txBody>
      </p:sp>
      <p:sp>
        <p:nvSpPr>
          <p:cNvPr id="11" name="MH_SubTitle_2"/>
          <p:cNvSpPr txBox="1"/>
          <p:nvPr>
            <p:custDataLst>
              <p:tags r:id="rId4"/>
            </p:custDataLst>
          </p:nvPr>
        </p:nvSpPr>
        <p:spPr>
          <a:xfrm>
            <a:off x="3771900" y="4381501"/>
            <a:ext cx="920750" cy="523875"/>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30</a:t>
            </a:r>
            <a:endParaRPr lang="zh-CN" altLang="en-US" sz="1600" spc="100" dirty="0">
              <a:solidFill>
                <a:srgbClr val="519C8F">
                  <a:alpha val="60000"/>
                </a:srgbClr>
              </a:solidFill>
              <a:latin typeface="微软雅黑" panose="020B0503020204020204" pitchFamily="34" charset="-122"/>
              <a:ea typeface="微软雅黑" panose="020B0503020204020204" pitchFamily="34" charset="-122"/>
            </a:endParaRPr>
          </a:p>
        </p:txBody>
      </p:sp>
      <p:sp>
        <p:nvSpPr>
          <p:cNvPr id="12" name="MH_SubTitle_3"/>
          <p:cNvSpPr txBox="1"/>
          <p:nvPr>
            <p:custDataLst>
              <p:tags r:id="rId5"/>
            </p:custDataLst>
          </p:nvPr>
        </p:nvSpPr>
        <p:spPr>
          <a:xfrm>
            <a:off x="4705350" y="3556001"/>
            <a:ext cx="920750" cy="523875"/>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50</a:t>
            </a:r>
            <a:endParaRPr lang="zh-CN" altLang="en-US" sz="1600" spc="100" dirty="0">
              <a:solidFill>
                <a:srgbClr val="519C8F">
                  <a:alpha val="60000"/>
                </a:srgbClr>
              </a:solidFill>
              <a:latin typeface="微软雅黑" panose="020B0503020204020204" pitchFamily="34" charset="-122"/>
              <a:ea typeface="微软雅黑" panose="020B0503020204020204" pitchFamily="34" charset="-122"/>
            </a:endParaRPr>
          </a:p>
        </p:txBody>
      </p:sp>
      <p:sp>
        <p:nvSpPr>
          <p:cNvPr id="13" name="MH_SubTitle_4"/>
          <p:cNvSpPr txBox="1"/>
          <p:nvPr>
            <p:custDataLst>
              <p:tags r:id="rId6"/>
            </p:custDataLst>
          </p:nvPr>
        </p:nvSpPr>
        <p:spPr>
          <a:xfrm>
            <a:off x="5626100" y="2744789"/>
            <a:ext cx="920750" cy="522287"/>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80</a:t>
            </a:r>
            <a:endParaRPr lang="zh-CN" altLang="en-US" sz="1600" spc="100" dirty="0">
              <a:solidFill>
                <a:srgbClr val="519C8F">
                  <a:alpha val="60000"/>
                </a:srgbClr>
              </a:solidFill>
              <a:latin typeface="微软雅黑" panose="020B0503020204020204" pitchFamily="34" charset="-122"/>
              <a:ea typeface="微软雅黑" panose="020B0503020204020204" pitchFamily="34" charset="-122"/>
            </a:endParaRPr>
          </a:p>
        </p:txBody>
      </p:sp>
      <p:sp>
        <p:nvSpPr>
          <p:cNvPr id="14" name="MH_SubTitle_5"/>
          <p:cNvSpPr txBox="1"/>
          <p:nvPr>
            <p:custDataLst>
              <p:tags r:id="rId7"/>
            </p:custDataLst>
          </p:nvPr>
        </p:nvSpPr>
        <p:spPr>
          <a:xfrm>
            <a:off x="7787481" y="2043112"/>
            <a:ext cx="1785938" cy="584200"/>
          </a:xfrm>
          <a:prstGeom prst="rect">
            <a:avLst/>
          </a:prstGeom>
          <a:noFill/>
        </p:spPr>
        <p:txBody>
          <a:bodyPr>
            <a:spAutoFit/>
          </a:bodyPr>
          <a:lstStyle/>
          <a:p>
            <a:pPr>
              <a:defRPr/>
            </a:pPr>
            <a:r>
              <a:rPr lang="en-US" altLang="zh-CN" sz="3200" spc="100">
                <a:solidFill>
                  <a:srgbClr val="1D5055"/>
                </a:solidFill>
                <a:latin typeface="Arial Black" panose="020B0A04020102020204" pitchFamily="34" charset="0"/>
                <a:ea typeface="微软雅黑" panose="020B0503020204020204" pitchFamily="34" charset="-122"/>
              </a:rPr>
              <a:t>100</a:t>
            </a:r>
            <a:endParaRPr lang="zh-CN" altLang="en-US" sz="1600" spc="100" dirty="0">
              <a:solidFill>
                <a:srgbClr val="1D5055"/>
              </a:solidFill>
              <a:latin typeface="微软雅黑" panose="020B0503020204020204" pitchFamily="34" charset="-122"/>
              <a:ea typeface="微软雅黑" panose="020B0503020204020204" pitchFamily="34" charset="-122"/>
            </a:endParaRPr>
          </a:p>
        </p:txBody>
      </p:sp>
      <p:sp>
        <p:nvSpPr>
          <p:cNvPr id="5128" name="MH_Desc_1"/>
          <p:cNvSpPr txBox="1">
            <a:spLocks noChangeArrowheads="1"/>
          </p:cNvSpPr>
          <p:nvPr>
            <p:custDataLst>
              <p:tags r:id="rId8"/>
            </p:custDataLst>
          </p:nvPr>
        </p:nvSpPr>
        <p:spPr bwMode="auto">
          <a:xfrm>
            <a:off x="6692900" y="4457700"/>
            <a:ext cx="3346450"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spcBef>
                <a:spcPts val="600"/>
              </a:spcBef>
            </a:pPr>
            <a:r>
              <a:rPr lang="en-US" altLang="zh-CN" sz="1600">
                <a:solidFill>
                  <a:srgbClr val="1D5055"/>
                </a:solidFill>
                <a:latin typeface="幼圆" panose="02010509060101010101" pitchFamily="49" charset="-122"/>
                <a:ea typeface="幼圆" panose="02010509060101010101" pitchFamily="49" charset="-122"/>
              </a:rPr>
              <a:t>Lorem ipsumumeist dolor sit amet consectetur adipisicing elit sed do eiusmod tempor incididunt .</a:t>
            </a:r>
            <a:endParaRPr lang="zh-CN" altLang="en-US" sz="1600">
              <a:solidFill>
                <a:srgbClr val="1D5055"/>
              </a:solidFill>
              <a:latin typeface="幼圆" panose="02010509060101010101" pitchFamily="49" charset="-122"/>
              <a:ea typeface="幼圆" panose="02010509060101010101" pitchFamily="49" charset="-122"/>
            </a:endParaRPr>
          </a:p>
        </p:txBody>
      </p:sp>
      <p:sp>
        <p:nvSpPr>
          <p:cNvPr id="16" name="MH_Other_2"/>
          <p:cNvSpPr/>
          <p:nvPr>
            <p:custDataLst>
              <p:tags r:id="rId9"/>
            </p:custDataLst>
          </p:nvPr>
        </p:nvSpPr>
        <p:spPr>
          <a:xfrm flipV="1">
            <a:off x="6692900" y="5935664"/>
            <a:ext cx="3975100" cy="73025"/>
          </a:xfrm>
          <a:prstGeom prst="rect">
            <a:avLst/>
          </a:prstGeom>
          <a:solidFill>
            <a:srgbClr val="519C8F"/>
          </a:solidFill>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a:defRPr/>
            </a:pPr>
            <a:endParaRPr lang="zh-CN" altLang="en-US" sz="2800" dirty="0">
              <a:solidFill>
                <a:srgbClr val="9CCDC2"/>
              </a:solidFill>
              <a:latin typeface="微软雅黑" panose="020B0503020204020204" pitchFamily="34" charset="-122"/>
            </a:endParaRPr>
          </a:p>
        </p:txBody>
      </p:sp>
      <p:sp>
        <p:nvSpPr>
          <p:cNvPr id="15" name="MH_PageTitle"/>
          <p:cNvSpPr txBox="1">
            <a:spLocks/>
          </p:cNvSpPr>
          <p:nvPr>
            <p:custDataLst>
              <p:tags r:id="rId10"/>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smtClean="0">
              <a:solidFill>
                <a:srgbClr val="1D5055"/>
              </a:solidFill>
            </a:endParaRPr>
          </a:p>
        </p:txBody>
      </p:sp>
    </p:spTree>
    <p:custDataLst>
      <p:tags r:id="rId1"/>
    </p:custDataLst>
    <p:extLst>
      <p:ext uri="{BB962C8B-B14F-4D97-AF65-F5344CB8AC3E}">
        <p14:creationId xmlns:p14="http://schemas.microsoft.com/office/powerpoint/2010/main" val="168342478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28"/>
                                        </p:tgtEl>
                                        <p:attrNameLst>
                                          <p:attrName>style.visibility</p:attrName>
                                        </p:attrNameLst>
                                      </p:cBhvr>
                                      <p:to>
                                        <p:strVal val="visible"/>
                                      </p:to>
                                    </p:set>
                                    <p:animEffect transition="in" filter="fade">
                                      <p:cBhvr>
                                        <p:cTn id="31" dur="500"/>
                                        <p:tgtEl>
                                          <p:spTgt spid="512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10" grpId="0"/>
      <p:bldP spid="11" grpId="0"/>
      <p:bldP spid="12" grpId="0"/>
      <p:bldP spid="13" grpId="0"/>
      <p:bldP spid="14" grpId="0"/>
      <p:bldP spid="5128"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矩形 2"/>
          <p:cNvSpPr>
            <a:spLocks noChangeArrowheads="1"/>
          </p:cNvSpPr>
          <p:nvPr>
            <p:custDataLst>
              <p:tags r:id="rId2"/>
            </p:custDataLst>
          </p:nvPr>
        </p:nvSpPr>
        <p:spPr bwMode="auto">
          <a:xfrm rot="-389874">
            <a:off x="4292561" y="2670895"/>
            <a:ext cx="787400" cy="836663"/>
          </a:xfrm>
          <a:prstGeom prst="rect">
            <a:avLst/>
          </a:prstGeom>
          <a:solidFill>
            <a:srgbClr val="1D5055"/>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感</a:t>
            </a:r>
          </a:p>
        </p:txBody>
      </p:sp>
      <p:sp>
        <p:nvSpPr>
          <p:cNvPr id="5123" name="矩形 3"/>
          <p:cNvSpPr>
            <a:spLocks noChangeArrowheads="1"/>
          </p:cNvSpPr>
          <p:nvPr>
            <p:custDataLst>
              <p:tags r:id="rId3"/>
            </p:custDataLst>
          </p:nvPr>
        </p:nvSpPr>
        <p:spPr bwMode="auto">
          <a:xfrm rot="422379">
            <a:off x="5173634" y="2497625"/>
            <a:ext cx="787400" cy="836663"/>
          </a:xfrm>
          <a:prstGeom prst="rect">
            <a:avLst/>
          </a:prstGeom>
          <a:solidFill>
            <a:srgbClr val="9CCDC2"/>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谢</a:t>
            </a:r>
          </a:p>
        </p:txBody>
      </p:sp>
      <p:sp>
        <p:nvSpPr>
          <p:cNvPr id="5124" name="矩形 4"/>
          <p:cNvSpPr>
            <a:spLocks noChangeArrowheads="1"/>
          </p:cNvSpPr>
          <p:nvPr>
            <p:custDataLst>
              <p:tags r:id="rId4"/>
            </p:custDataLst>
          </p:nvPr>
        </p:nvSpPr>
        <p:spPr bwMode="auto">
          <a:xfrm rot="-420989">
            <a:off x="6154987" y="2670672"/>
            <a:ext cx="787400" cy="836663"/>
          </a:xfrm>
          <a:prstGeom prst="rect">
            <a:avLst/>
          </a:prstGeom>
          <a:solidFill>
            <a:srgbClr val="9CCDC2"/>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聆</a:t>
            </a:r>
          </a:p>
        </p:txBody>
      </p:sp>
      <p:sp>
        <p:nvSpPr>
          <p:cNvPr id="5125" name="矩形 5"/>
          <p:cNvSpPr>
            <a:spLocks noChangeArrowheads="1"/>
          </p:cNvSpPr>
          <p:nvPr>
            <p:custDataLst>
              <p:tags r:id="rId5"/>
            </p:custDataLst>
          </p:nvPr>
        </p:nvSpPr>
        <p:spPr bwMode="auto">
          <a:xfrm rot="352131">
            <a:off x="7036834" y="2498105"/>
            <a:ext cx="788988" cy="836663"/>
          </a:xfrm>
          <a:prstGeom prst="rect">
            <a:avLst/>
          </a:prstGeom>
          <a:solidFill>
            <a:srgbClr val="1D5055"/>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听</a:t>
            </a:r>
          </a:p>
        </p:txBody>
      </p:sp>
      <p:sp>
        <p:nvSpPr>
          <p:cNvPr id="13" name="椭圆 12"/>
          <p:cNvSpPr/>
          <p:nvPr>
            <p:custDataLst>
              <p:tags r:id="rId6"/>
            </p:custDataLst>
          </p:nvPr>
        </p:nvSpPr>
        <p:spPr>
          <a:xfrm>
            <a:off x="4942508" y="4097023"/>
            <a:ext cx="204224" cy="19412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矩形 13"/>
          <p:cNvSpPr/>
          <p:nvPr>
            <p:custDataLst>
              <p:tags r:id="rId7"/>
            </p:custDataLst>
          </p:nvPr>
        </p:nvSpPr>
        <p:spPr>
          <a:xfrm rot="21021193">
            <a:off x="5963280" y="3549507"/>
            <a:ext cx="147796" cy="147796"/>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15" name="矩形 14"/>
          <p:cNvSpPr/>
          <p:nvPr>
            <p:custDataLst>
              <p:tags r:id="rId8"/>
            </p:custDataLst>
          </p:nvPr>
        </p:nvSpPr>
        <p:spPr>
          <a:xfrm rot="900000">
            <a:off x="6121090" y="3711656"/>
            <a:ext cx="114893" cy="12527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16" name="矩形 15"/>
          <p:cNvSpPr/>
          <p:nvPr>
            <p:custDataLst>
              <p:tags r:id="rId9"/>
            </p:custDataLst>
          </p:nvPr>
        </p:nvSpPr>
        <p:spPr>
          <a:xfrm rot="1632393">
            <a:off x="3740539" y="4061624"/>
            <a:ext cx="115359" cy="115359"/>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17" name="矩形 16"/>
          <p:cNvSpPr/>
          <p:nvPr>
            <p:custDataLst>
              <p:tags r:id="rId10"/>
            </p:custDataLst>
          </p:nvPr>
        </p:nvSpPr>
        <p:spPr>
          <a:xfrm rot="19632393">
            <a:off x="5512193" y="3959460"/>
            <a:ext cx="115491" cy="115491"/>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18" name="矩形 17"/>
          <p:cNvSpPr/>
          <p:nvPr>
            <p:custDataLst>
              <p:tags r:id="rId11"/>
            </p:custDataLst>
          </p:nvPr>
        </p:nvSpPr>
        <p:spPr>
          <a:xfrm>
            <a:off x="3731246" y="3672969"/>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19" name="矩形 18"/>
          <p:cNvSpPr/>
          <p:nvPr>
            <p:custDataLst>
              <p:tags r:id="rId12"/>
            </p:custDataLst>
          </p:nvPr>
        </p:nvSpPr>
        <p:spPr>
          <a:xfrm rot="20673998">
            <a:off x="6755326" y="4049166"/>
            <a:ext cx="151652" cy="1516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20" name="矩形 19"/>
          <p:cNvSpPr/>
          <p:nvPr>
            <p:custDataLst>
              <p:tags r:id="rId13"/>
            </p:custDataLst>
          </p:nvPr>
        </p:nvSpPr>
        <p:spPr>
          <a:xfrm>
            <a:off x="5815454" y="4168754"/>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21" name="矩形 20"/>
          <p:cNvSpPr/>
          <p:nvPr>
            <p:custDataLst>
              <p:tags r:id="rId14"/>
            </p:custDataLst>
          </p:nvPr>
        </p:nvSpPr>
        <p:spPr>
          <a:xfrm rot="762483">
            <a:off x="4219320" y="4048804"/>
            <a:ext cx="140999" cy="140999"/>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22" name="矩形 21"/>
          <p:cNvSpPr/>
          <p:nvPr>
            <p:custDataLst>
              <p:tags r:id="rId15"/>
            </p:custDataLst>
          </p:nvPr>
        </p:nvSpPr>
        <p:spPr>
          <a:xfrm rot="18900000">
            <a:off x="6524105" y="3867578"/>
            <a:ext cx="66141" cy="72117"/>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23" name="矩形 22"/>
          <p:cNvSpPr/>
          <p:nvPr>
            <p:custDataLst>
              <p:tags r:id="rId16"/>
            </p:custDataLst>
          </p:nvPr>
        </p:nvSpPr>
        <p:spPr>
          <a:xfrm rot="900000">
            <a:off x="4977075" y="4009681"/>
            <a:ext cx="91259" cy="99506"/>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24" name="矩形 23"/>
          <p:cNvSpPr/>
          <p:nvPr>
            <p:custDataLst>
              <p:tags r:id="rId17"/>
            </p:custDataLst>
          </p:nvPr>
        </p:nvSpPr>
        <p:spPr>
          <a:xfrm rot="1800000">
            <a:off x="3902888" y="4002010"/>
            <a:ext cx="63752" cy="63752"/>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Calibri" panose="020F0502020204030204"/>
              <a:ea typeface="宋体" panose="02010600030101010101" pitchFamily="2" charset="-122"/>
            </a:endParaRPr>
          </a:p>
        </p:txBody>
      </p:sp>
      <p:sp>
        <p:nvSpPr>
          <p:cNvPr id="29" name="椭圆 28"/>
          <p:cNvSpPr/>
          <p:nvPr>
            <p:custDataLst>
              <p:tags r:id="rId18"/>
            </p:custDataLst>
          </p:nvPr>
        </p:nvSpPr>
        <p:spPr>
          <a:xfrm>
            <a:off x="3974805" y="3786022"/>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0" name="椭圆 29"/>
          <p:cNvSpPr/>
          <p:nvPr>
            <p:custDataLst>
              <p:tags r:id="rId19"/>
            </p:custDataLst>
          </p:nvPr>
        </p:nvSpPr>
        <p:spPr>
          <a:xfrm>
            <a:off x="4480229" y="3698922"/>
            <a:ext cx="224479" cy="249513"/>
          </a:xfrm>
          <a:prstGeom prst="ellipse">
            <a:avLst/>
          </a:prstGeom>
          <a:solidFill>
            <a:srgbClr val="519C8F"/>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1" name="椭圆 30"/>
          <p:cNvSpPr/>
          <p:nvPr>
            <p:custDataLst>
              <p:tags r:id="rId20"/>
            </p:custDataLst>
          </p:nvPr>
        </p:nvSpPr>
        <p:spPr>
          <a:xfrm>
            <a:off x="5147954" y="3590341"/>
            <a:ext cx="267250" cy="313295"/>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2" name="椭圆 31"/>
          <p:cNvSpPr/>
          <p:nvPr>
            <p:custDataLst>
              <p:tags r:id="rId21"/>
            </p:custDataLst>
          </p:nvPr>
        </p:nvSpPr>
        <p:spPr>
          <a:xfrm>
            <a:off x="6394831" y="3906964"/>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3" name="矩形 32"/>
          <p:cNvSpPr/>
          <p:nvPr>
            <p:custDataLst>
              <p:tags r:id="rId22"/>
            </p:custDataLst>
          </p:nvPr>
        </p:nvSpPr>
        <p:spPr>
          <a:xfrm rot="21021193">
            <a:off x="7969037" y="3541698"/>
            <a:ext cx="147796" cy="147796"/>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4" name="矩形 33"/>
          <p:cNvSpPr/>
          <p:nvPr>
            <p:custDataLst>
              <p:tags r:id="rId23"/>
            </p:custDataLst>
          </p:nvPr>
        </p:nvSpPr>
        <p:spPr>
          <a:xfrm rot="900000">
            <a:off x="8239689" y="3621659"/>
            <a:ext cx="114893" cy="12527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5" name="矩形 34"/>
          <p:cNvSpPr/>
          <p:nvPr>
            <p:custDataLst>
              <p:tags r:id="rId24"/>
            </p:custDataLst>
          </p:nvPr>
        </p:nvSpPr>
        <p:spPr>
          <a:xfrm rot="19632393">
            <a:off x="7646720" y="3882938"/>
            <a:ext cx="115491" cy="115491"/>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6" name="矩形 35"/>
          <p:cNvSpPr/>
          <p:nvPr>
            <p:custDataLst>
              <p:tags r:id="rId25"/>
            </p:custDataLst>
          </p:nvPr>
        </p:nvSpPr>
        <p:spPr>
          <a:xfrm>
            <a:off x="7924180" y="3780254"/>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7" name="矩形 36"/>
          <p:cNvSpPr/>
          <p:nvPr>
            <p:custDataLst>
              <p:tags r:id="rId26"/>
            </p:custDataLst>
          </p:nvPr>
        </p:nvSpPr>
        <p:spPr>
          <a:xfrm rot="900000">
            <a:off x="7085801" y="3621181"/>
            <a:ext cx="91259" cy="99506"/>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8" name="椭圆 37"/>
          <p:cNvSpPr/>
          <p:nvPr>
            <p:custDataLst>
              <p:tags r:id="rId27"/>
            </p:custDataLst>
          </p:nvPr>
        </p:nvSpPr>
        <p:spPr>
          <a:xfrm>
            <a:off x="7389306" y="3582298"/>
            <a:ext cx="267250" cy="313295"/>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9" name="椭圆 38"/>
          <p:cNvSpPr/>
          <p:nvPr>
            <p:custDataLst>
              <p:tags r:id="rId28"/>
            </p:custDataLst>
          </p:nvPr>
        </p:nvSpPr>
        <p:spPr>
          <a:xfrm>
            <a:off x="8256598" y="3754754"/>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ustDataLst>
      <p:tags r:id="rId1"/>
    </p:custDataLst>
    <p:extLst>
      <p:ext uri="{BB962C8B-B14F-4D97-AF65-F5344CB8AC3E}">
        <p14:creationId xmlns:p14="http://schemas.microsoft.com/office/powerpoint/2010/main" val="2703663530"/>
      </p:ext>
    </p:extLst>
  </p:cSld>
  <p:clrMapOvr>
    <a:masterClrMapping/>
  </p:clrMapOvr>
  <p:transition spd="slow" advClick="0" advTm="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45679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标题 1"/>
          <p:cNvSpPr txBox="1">
            <a:spLocks/>
          </p:cNvSpPr>
          <p:nvPr>
            <p:custDataLst>
              <p:tags r:id="rId2"/>
            </p:custDataLst>
          </p:nvPr>
        </p:nvSpPr>
        <p:spPr>
          <a:xfrm>
            <a:off x="2362201" y="365126"/>
            <a:ext cx="7901883" cy="7986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幼圆" panose="02010509060101010101" pitchFamily="49" charset="-122"/>
                <a:ea typeface="幼圆" panose="02010509060101010101" pitchFamily="49" charset="-122"/>
                <a:cs typeface="+mj-cs"/>
              </a:defRPr>
            </a:lvl1pPr>
          </a:lstStyle>
          <a:p>
            <a:pPr>
              <a:defRPr/>
            </a:pPr>
            <a:r>
              <a:rPr lang="zh-CN" altLang="en-US" dirty="0"/>
              <a:t>目录</a:t>
            </a:r>
          </a:p>
        </p:txBody>
      </p:sp>
      <p:sp>
        <p:nvSpPr>
          <p:cNvPr id="47" name="矩形 46"/>
          <p:cNvSpPr/>
          <p:nvPr>
            <p:custDataLst>
              <p:tags r:id="rId3"/>
            </p:custDataLst>
          </p:nvPr>
        </p:nvSpPr>
        <p:spPr>
          <a:xfrm>
            <a:off x="2181376" y="547222"/>
            <a:ext cx="99548" cy="49709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sz="8800" kern="0">
              <a:solidFill>
                <a:prstClr val="white"/>
              </a:solidFill>
              <a:latin typeface="Calibri" panose="020F0502020204030204"/>
              <a:ea typeface="宋体" panose="02010600030101010101" pitchFamily="2" charset="-122"/>
            </a:endParaRPr>
          </a:p>
        </p:txBody>
      </p:sp>
      <p:sp>
        <p:nvSpPr>
          <p:cNvPr id="48" name="矩形 47"/>
          <p:cNvSpPr/>
          <p:nvPr>
            <p:custDataLst>
              <p:tags r:id="rId4"/>
            </p:custDataLst>
          </p:nvPr>
        </p:nvSpPr>
        <p:spPr>
          <a:xfrm>
            <a:off x="6587780" y="2037148"/>
            <a:ext cx="426809" cy="426809"/>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2800" kern="0" dirty="0">
                <a:solidFill>
                  <a:srgbClr val="FFFFFF"/>
                </a:solidFill>
                <a:latin typeface="Calibri" panose="020F0502020204030204"/>
                <a:ea typeface="宋体" panose="02010600030101010101" pitchFamily="2" charset="-122"/>
              </a:rPr>
              <a:t>1</a:t>
            </a:r>
            <a:endParaRPr lang="zh-CN" altLang="en-US" sz="2800" kern="0" dirty="0">
              <a:solidFill>
                <a:srgbClr val="FFFFFF"/>
              </a:solidFill>
              <a:latin typeface="Calibri" panose="020F0502020204030204"/>
              <a:ea typeface="宋体" panose="02010600030101010101" pitchFamily="2" charset="-122"/>
            </a:endParaRPr>
          </a:p>
        </p:txBody>
      </p:sp>
      <p:sp>
        <p:nvSpPr>
          <p:cNvPr id="49" name="矩形 48"/>
          <p:cNvSpPr/>
          <p:nvPr>
            <p:custDataLst>
              <p:tags r:id="rId5"/>
            </p:custDataLst>
          </p:nvPr>
        </p:nvSpPr>
        <p:spPr>
          <a:xfrm>
            <a:off x="6587780" y="4694255"/>
            <a:ext cx="426809" cy="426809"/>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2800" kern="0" dirty="0">
                <a:solidFill>
                  <a:srgbClr val="FFFFFF"/>
                </a:solidFill>
                <a:latin typeface="Calibri" panose="020F0502020204030204"/>
                <a:ea typeface="宋体" panose="02010600030101010101" pitchFamily="2" charset="-122"/>
              </a:rPr>
              <a:t>4</a:t>
            </a:r>
            <a:endParaRPr lang="zh-CN" altLang="en-US" sz="2800" kern="0" dirty="0">
              <a:solidFill>
                <a:srgbClr val="FFFFFF"/>
              </a:solidFill>
              <a:latin typeface="Calibri" panose="020F0502020204030204"/>
              <a:ea typeface="宋体" panose="02010600030101010101" pitchFamily="2" charset="-122"/>
            </a:endParaRPr>
          </a:p>
        </p:txBody>
      </p:sp>
      <p:sp>
        <p:nvSpPr>
          <p:cNvPr id="50" name="矩形 49"/>
          <p:cNvSpPr/>
          <p:nvPr>
            <p:custDataLst>
              <p:tags r:id="rId6"/>
            </p:custDataLst>
          </p:nvPr>
        </p:nvSpPr>
        <p:spPr>
          <a:xfrm>
            <a:off x="6587780" y="2922850"/>
            <a:ext cx="426809" cy="426809"/>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2800" kern="0" dirty="0">
                <a:solidFill>
                  <a:srgbClr val="FFFFFF"/>
                </a:solidFill>
                <a:latin typeface="Calibri" panose="020F0502020204030204"/>
                <a:ea typeface="宋体" panose="02010600030101010101" pitchFamily="2" charset="-122"/>
              </a:rPr>
              <a:t>2</a:t>
            </a:r>
            <a:endParaRPr lang="zh-CN" altLang="en-US" sz="2800" kern="0" dirty="0">
              <a:solidFill>
                <a:srgbClr val="FFFFFF"/>
              </a:solidFill>
              <a:latin typeface="Calibri" panose="020F0502020204030204"/>
              <a:ea typeface="宋体" panose="02010600030101010101" pitchFamily="2" charset="-122"/>
            </a:endParaRPr>
          </a:p>
        </p:txBody>
      </p:sp>
      <p:sp>
        <p:nvSpPr>
          <p:cNvPr id="51" name="矩形 50"/>
          <p:cNvSpPr/>
          <p:nvPr>
            <p:custDataLst>
              <p:tags r:id="rId7"/>
            </p:custDataLst>
          </p:nvPr>
        </p:nvSpPr>
        <p:spPr>
          <a:xfrm>
            <a:off x="6587780" y="3808552"/>
            <a:ext cx="426809" cy="426809"/>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2800" kern="0" dirty="0">
                <a:solidFill>
                  <a:srgbClr val="FFFFFF"/>
                </a:solidFill>
                <a:latin typeface="Calibri" panose="020F0502020204030204"/>
                <a:ea typeface="宋体" panose="02010600030101010101" pitchFamily="2" charset="-122"/>
              </a:rPr>
              <a:t>3</a:t>
            </a:r>
            <a:endParaRPr lang="zh-CN" altLang="en-US" sz="2800" kern="0" dirty="0">
              <a:solidFill>
                <a:srgbClr val="FFFFFF"/>
              </a:solidFill>
              <a:latin typeface="Calibri" panose="020F0502020204030204"/>
              <a:ea typeface="宋体" panose="02010600030101010101" pitchFamily="2" charset="-122"/>
            </a:endParaRPr>
          </a:p>
        </p:txBody>
      </p:sp>
      <p:sp>
        <p:nvSpPr>
          <p:cNvPr id="52" name="文本框 51"/>
          <p:cNvSpPr txBox="1"/>
          <p:nvPr>
            <p:custDataLst>
              <p:tags r:id="rId8"/>
            </p:custDataLst>
          </p:nvPr>
        </p:nvSpPr>
        <p:spPr>
          <a:xfrm>
            <a:off x="7183391" y="2037147"/>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dirty="0">
              <a:latin typeface="微软雅黑" panose="020B0503020204020204" pitchFamily="34" charset="-122"/>
              <a:ea typeface="微软雅黑" panose="020B0503020204020204" pitchFamily="34" charset="-122"/>
            </a:endParaRPr>
          </a:p>
        </p:txBody>
      </p:sp>
      <p:sp>
        <p:nvSpPr>
          <p:cNvPr id="53" name="文本框 52"/>
          <p:cNvSpPr txBox="1"/>
          <p:nvPr>
            <p:custDataLst>
              <p:tags r:id="rId9"/>
            </p:custDataLst>
          </p:nvPr>
        </p:nvSpPr>
        <p:spPr>
          <a:xfrm>
            <a:off x="7206837" y="2922849"/>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dirty="0">
              <a:latin typeface="微软雅黑" panose="020B0503020204020204" pitchFamily="34" charset="-122"/>
              <a:ea typeface="微软雅黑" panose="020B0503020204020204" pitchFamily="34" charset="-122"/>
            </a:endParaRPr>
          </a:p>
        </p:txBody>
      </p:sp>
      <p:sp>
        <p:nvSpPr>
          <p:cNvPr id="54" name="文本框 53"/>
          <p:cNvSpPr txBox="1"/>
          <p:nvPr>
            <p:custDataLst>
              <p:tags r:id="rId10"/>
            </p:custDataLst>
          </p:nvPr>
        </p:nvSpPr>
        <p:spPr>
          <a:xfrm>
            <a:off x="7206837" y="3808551"/>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1"/>
            </p:custDataLst>
          </p:nvPr>
        </p:nvSpPr>
        <p:spPr>
          <a:xfrm>
            <a:off x="7206837" y="4694254"/>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dirty="0">
              <a:latin typeface="微软雅黑" panose="020B0503020204020204" pitchFamily="34" charset="-122"/>
              <a:ea typeface="微软雅黑" panose="020B0503020204020204" pitchFamily="34" charset="-122"/>
            </a:endParaRPr>
          </a:p>
        </p:txBody>
      </p:sp>
      <p:sp>
        <p:nvSpPr>
          <p:cNvPr id="62" name="椭圆 61"/>
          <p:cNvSpPr/>
          <p:nvPr>
            <p:custDataLst>
              <p:tags r:id="rId12"/>
            </p:custDataLst>
          </p:nvPr>
        </p:nvSpPr>
        <p:spPr>
          <a:xfrm>
            <a:off x="3932691" y="4271859"/>
            <a:ext cx="204224" cy="19412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5" name="矩形 34"/>
          <p:cNvSpPr/>
          <p:nvPr>
            <p:custDataLst>
              <p:tags r:id="rId13"/>
            </p:custDataLst>
          </p:nvPr>
        </p:nvSpPr>
        <p:spPr>
          <a:xfrm rot="21021193">
            <a:off x="4850494" y="4105034"/>
            <a:ext cx="147796" cy="147796"/>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7" name="矩形 36"/>
          <p:cNvSpPr/>
          <p:nvPr>
            <p:custDataLst>
              <p:tags r:id="rId14"/>
            </p:custDataLst>
          </p:nvPr>
        </p:nvSpPr>
        <p:spPr>
          <a:xfrm rot="900000">
            <a:off x="5121146" y="4184995"/>
            <a:ext cx="114893" cy="12527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8" name="矩形 37"/>
          <p:cNvSpPr/>
          <p:nvPr>
            <p:custDataLst>
              <p:tags r:id="rId15"/>
            </p:custDataLst>
          </p:nvPr>
        </p:nvSpPr>
        <p:spPr>
          <a:xfrm rot="1632393">
            <a:off x="2730722" y="4236460"/>
            <a:ext cx="115359" cy="115359"/>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39" name="矩形 38"/>
          <p:cNvSpPr/>
          <p:nvPr>
            <p:custDataLst>
              <p:tags r:id="rId16"/>
            </p:custDataLst>
          </p:nvPr>
        </p:nvSpPr>
        <p:spPr>
          <a:xfrm rot="19632393">
            <a:off x="4502376" y="4134296"/>
            <a:ext cx="115491" cy="115491"/>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40" name="矩形 39"/>
          <p:cNvSpPr/>
          <p:nvPr>
            <p:custDataLst>
              <p:tags r:id="rId17"/>
            </p:custDataLst>
          </p:nvPr>
        </p:nvSpPr>
        <p:spPr>
          <a:xfrm>
            <a:off x="2533942" y="4020718"/>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41" name="矩形 40"/>
          <p:cNvSpPr/>
          <p:nvPr>
            <p:custDataLst>
              <p:tags r:id="rId18"/>
            </p:custDataLst>
          </p:nvPr>
        </p:nvSpPr>
        <p:spPr>
          <a:xfrm rot="20673998">
            <a:off x="5745509" y="4224002"/>
            <a:ext cx="151652" cy="1516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42" name="矩形 41"/>
          <p:cNvSpPr/>
          <p:nvPr>
            <p:custDataLst>
              <p:tags r:id="rId19"/>
            </p:custDataLst>
          </p:nvPr>
        </p:nvSpPr>
        <p:spPr>
          <a:xfrm>
            <a:off x="4805637" y="4343590"/>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43" name="矩形 42"/>
          <p:cNvSpPr/>
          <p:nvPr>
            <p:custDataLst>
              <p:tags r:id="rId20"/>
            </p:custDataLst>
          </p:nvPr>
        </p:nvSpPr>
        <p:spPr>
          <a:xfrm rot="762483">
            <a:off x="3209503" y="4223640"/>
            <a:ext cx="140999" cy="140999"/>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44" name="矩形 43"/>
          <p:cNvSpPr/>
          <p:nvPr>
            <p:custDataLst>
              <p:tags r:id="rId21"/>
            </p:custDataLst>
          </p:nvPr>
        </p:nvSpPr>
        <p:spPr>
          <a:xfrm rot="18900000">
            <a:off x="5475387" y="4057166"/>
            <a:ext cx="66141" cy="72117"/>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45" name="矩形 44"/>
          <p:cNvSpPr/>
          <p:nvPr>
            <p:custDataLst>
              <p:tags r:id="rId22"/>
            </p:custDataLst>
          </p:nvPr>
        </p:nvSpPr>
        <p:spPr>
          <a:xfrm rot="900000">
            <a:off x="3967258" y="4184517"/>
            <a:ext cx="91259" cy="99506"/>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panose="020F0502020204030204"/>
              <a:ea typeface="宋体" panose="02010600030101010101" pitchFamily="2" charset="-122"/>
            </a:endParaRPr>
          </a:p>
        </p:txBody>
      </p:sp>
      <p:sp>
        <p:nvSpPr>
          <p:cNvPr id="46" name="矩形 45"/>
          <p:cNvSpPr/>
          <p:nvPr>
            <p:custDataLst>
              <p:tags r:id="rId23"/>
            </p:custDataLst>
          </p:nvPr>
        </p:nvSpPr>
        <p:spPr>
          <a:xfrm rot="1800000">
            <a:off x="3163844" y="4036802"/>
            <a:ext cx="63752" cy="63752"/>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Calibri" panose="020F0502020204030204"/>
              <a:ea typeface="宋体" panose="02010600030101010101" pitchFamily="2" charset="-122"/>
            </a:endParaRPr>
          </a:p>
        </p:txBody>
      </p:sp>
      <p:sp>
        <p:nvSpPr>
          <p:cNvPr id="56" name="矩形 55"/>
          <p:cNvSpPr/>
          <p:nvPr>
            <p:custDataLst>
              <p:tags r:id="rId24"/>
            </p:custDataLst>
          </p:nvPr>
        </p:nvSpPr>
        <p:spPr>
          <a:xfrm rot="20171873">
            <a:off x="2691045" y="2824886"/>
            <a:ext cx="743339" cy="740705"/>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4400" kern="0" dirty="0">
                <a:solidFill>
                  <a:srgbClr val="FFFFFF"/>
                </a:solidFill>
                <a:latin typeface="Calibri" panose="020F0502020204030204"/>
                <a:ea typeface="宋体" panose="02010600030101010101" pitchFamily="2" charset="-122"/>
              </a:rPr>
              <a:t>2</a:t>
            </a:r>
            <a:endParaRPr lang="zh-CN" altLang="en-US" sz="4400" kern="0" dirty="0">
              <a:solidFill>
                <a:srgbClr val="FFFFFF"/>
              </a:solidFill>
              <a:latin typeface="Calibri" panose="020F0502020204030204"/>
              <a:ea typeface="宋体" panose="02010600030101010101" pitchFamily="2" charset="-122"/>
            </a:endParaRPr>
          </a:p>
        </p:txBody>
      </p:sp>
      <p:sp>
        <p:nvSpPr>
          <p:cNvPr id="57" name="矩形 56"/>
          <p:cNvSpPr/>
          <p:nvPr>
            <p:custDataLst>
              <p:tags r:id="rId25"/>
            </p:custDataLst>
          </p:nvPr>
        </p:nvSpPr>
        <p:spPr>
          <a:xfrm rot="1103009">
            <a:off x="5129506" y="2788506"/>
            <a:ext cx="764536" cy="764536"/>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4400" kern="0" smtClean="0">
                <a:solidFill>
                  <a:srgbClr val="FFFFFF"/>
                </a:solidFill>
                <a:latin typeface="Calibri" panose="020F0502020204030204"/>
                <a:ea typeface="宋体" panose="02010600030101010101" pitchFamily="2" charset="-122"/>
              </a:rPr>
              <a:t>6</a:t>
            </a:r>
            <a:endParaRPr lang="zh-CN" altLang="en-US" sz="4400" kern="0" dirty="0">
              <a:solidFill>
                <a:srgbClr val="FFFFFF"/>
              </a:solidFill>
              <a:latin typeface="Calibri" panose="020F0502020204030204"/>
              <a:ea typeface="宋体" panose="02010600030101010101" pitchFamily="2" charset="-122"/>
            </a:endParaRPr>
          </a:p>
        </p:txBody>
      </p:sp>
      <p:sp>
        <p:nvSpPr>
          <p:cNvPr id="58" name="矩形 57"/>
          <p:cNvSpPr/>
          <p:nvPr>
            <p:custDataLst>
              <p:tags r:id="rId26"/>
            </p:custDataLst>
          </p:nvPr>
        </p:nvSpPr>
        <p:spPr>
          <a:xfrm rot="815850">
            <a:off x="3531090" y="2733059"/>
            <a:ext cx="751212" cy="751212"/>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4400" kern="0" dirty="0">
                <a:solidFill>
                  <a:srgbClr val="FFFFFF"/>
                </a:solidFill>
                <a:latin typeface="Calibri" panose="020F0502020204030204"/>
                <a:ea typeface="宋体" panose="02010600030101010101" pitchFamily="2" charset="-122"/>
              </a:rPr>
              <a:t>0</a:t>
            </a:r>
            <a:endParaRPr lang="zh-CN" altLang="en-US" sz="4400" kern="0" dirty="0">
              <a:solidFill>
                <a:srgbClr val="FFFFFF"/>
              </a:solidFill>
              <a:latin typeface="Calibri" panose="020F0502020204030204"/>
              <a:ea typeface="宋体" panose="02010600030101010101" pitchFamily="2" charset="-122"/>
            </a:endParaRPr>
          </a:p>
        </p:txBody>
      </p:sp>
      <p:sp>
        <p:nvSpPr>
          <p:cNvPr id="59" name="矩形 58"/>
          <p:cNvSpPr/>
          <p:nvPr>
            <p:custDataLst>
              <p:tags r:id="rId27"/>
            </p:custDataLst>
          </p:nvPr>
        </p:nvSpPr>
        <p:spPr>
          <a:xfrm rot="20015560">
            <a:off x="4403634" y="2817524"/>
            <a:ext cx="714893" cy="714893"/>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4400" kern="0" dirty="0">
                <a:solidFill>
                  <a:srgbClr val="FFFFFF"/>
                </a:solidFill>
                <a:latin typeface="Calibri" panose="020F0502020204030204"/>
                <a:ea typeface="宋体" panose="02010600030101010101" pitchFamily="2" charset="-122"/>
              </a:rPr>
              <a:t>1</a:t>
            </a:r>
            <a:endParaRPr lang="zh-CN" altLang="en-US" sz="4400" kern="0" dirty="0">
              <a:solidFill>
                <a:srgbClr val="FFFFFF"/>
              </a:solidFill>
              <a:latin typeface="Calibri" panose="020F0502020204030204"/>
              <a:ea typeface="宋体" panose="02010600030101010101" pitchFamily="2" charset="-122"/>
            </a:endParaRPr>
          </a:p>
        </p:txBody>
      </p:sp>
      <p:sp>
        <p:nvSpPr>
          <p:cNvPr id="60" name="椭圆 59"/>
          <p:cNvSpPr/>
          <p:nvPr>
            <p:custDataLst>
              <p:tags r:id="rId28"/>
            </p:custDataLst>
          </p:nvPr>
        </p:nvSpPr>
        <p:spPr>
          <a:xfrm>
            <a:off x="2898541" y="4184233"/>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1" name="椭圆 60"/>
          <p:cNvSpPr/>
          <p:nvPr>
            <p:custDataLst>
              <p:tags r:id="rId29"/>
            </p:custDataLst>
          </p:nvPr>
        </p:nvSpPr>
        <p:spPr>
          <a:xfrm>
            <a:off x="3405850" y="4044343"/>
            <a:ext cx="224479" cy="249513"/>
          </a:xfrm>
          <a:prstGeom prst="ellipse">
            <a:avLst/>
          </a:prstGeom>
          <a:solidFill>
            <a:srgbClr val="519C8F"/>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椭圆 62"/>
          <p:cNvSpPr/>
          <p:nvPr>
            <p:custDataLst>
              <p:tags r:id="rId30"/>
            </p:custDataLst>
          </p:nvPr>
        </p:nvSpPr>
        <p:spPr>
          <a:xfrm>
            <a:off x="4269541" y="3873446"/>
            <a:ext cx="267250" cy="313295"/>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4" name="椭圆 63"/>
          <p:cNvSpPr/>
          <p:nvPr>
            <p:custDataLst>
              <p:tags r:id="rId31"/>
            </p:custDataLst>
          </p:nvPr>
        </p:nvSpPr>
        <p:spPr>
          <a:xfrm>
            <a:off x="5138055" y="4318090"/>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ustDataLst>
      <p:tags r:id="rId1"/>
    </p:custDataLst>
    <p:extLst>
      <p:ext uri="{BB962C8B-B14F-4D97-AF65-F5344CB8AC3E}">
        <p14:creationId xmlns:p14="http://schemas.microsoft.com/office/powerpoint/2010/main" val="2898690356"/>
      </p:ext>
    </p:extLst>
  </p:cSld>
  <p:clrMapOvr>
    <a:masterClrMapping/>
  </p:clrMapOvr>
  <p:transition spd="slow" advClick="0" advTm="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405058" y="1851195"/>
            <a:ext cx="1803876" cy="1760159"/>
            <a:chOff x="3405058" y="1851195"/>
            <a:chExt cx="1803876" cy="1760159"/>
          </a:xfrm>
        </p:grpSpPr>
        <p:sp>
          <p:nvSpPr>
            <p:cNvPr id="22" name="MH_Other_1"/>
            <p:cNvSpPr>
              <a:spLocks noEditPoints="1"/>
            </p:cNvSpPr>
            <p:nvPr>
              <p:custDataLst>
                <p:tags r:id="rId13"/>
              </p:custDataLst>
            </p:nvPr>
          </p:nvSpPr>
          <p:spPr bwMode="auto">
            <a:xfrm>
              <a:off x="3405058" y="1851195"/>
              <a:ext cx="1803876" cy="1760159"/>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rgbClr val="F6D2D4"/>
            </a:solidFill>
            <a:ln w="0">
              <a:noFill/>
              <a:prstDash val="solid"/>
              <a:round/>
              <a:headEnd/>
              <a:tailEnd/>
            </a:ln>
            <a:effec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3" name="MH_SubTitle_1"/>
            <p:cNvSpPr>
              <a:spLocks/>
            </p:cNvSpPr>
            <p:nvPr>
              <p:custDataLst>
                <p:tags r:id="rId14"/>
              </p:custDataLst>
            </p:nvPr>
          </p:nvSpPr>
          <p:spPr bwMode="auto">
            <a:xfrm>
              <a:off x="3505494" y="1949102"/>
              <a:ext cx="1603004" cy="1564346"/>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1D5055"/>
            </a:solidFill>
            <a:ln w="9525" cap="flat" cmpd="sng" algn="ctr">
              <a:noFill/>
              <a:prstDash val="solid"/>
              <a:headEnd/>
              <a:tailEnd/>
            </a:ln>
            <a:effectLst>
              <a:outerShdw blurRad="266700" dist="342900" dir="8100000" algn="tl" rotWithShape="0">
                <a:prstClr val="black">
                  <a:alpha val="40000"/>
                </a:prstClr>
              </a:outerShdw>
            </a:effectLst>
          </p:spPr>
          <p:txBody>
            <a:bodyPr vert="horz" wrap="square" lIns="0" tIns="0" rIns="0" bIns="0" numCol="1" anchor="ctr" anchorCtr="1" compatLnSpc="1">
              <a:prstTxWarp prst="textNoShape">
                <a:avLst/>
              </a:prstTxWarp>
              <a:normAutofit/>
            </a:bodyPr>
            <a:lstStyle/>
            <a:p>
              <a:pPr>
                <a:defRPr/>
              </a:pPr>
              <a:r>
                <a:rPr lang="en-US" sz="2800" kern="0" dirty="0">
                  <a:solidFill>
                    <a:srgbClr val="FFFFFF"/>
                  </a:solidFill>
                  <a:latin typeface="Bernard MT Condensed" panose="02050806060905020404" pitchFamily="18" charset="0"/>
                </a:rPr>
                <a:t>70</a:t>
              </a:r>
              <a:r>
                <a:rPr lang="en-US" altLang="zh-CN" sz="2800" kern="0" dirty="0">
                  <a:solidFill>
                    <a:srgbClr val="FFFFFF"/>
                  </a:solidFill>
                  <a:latin typeface="Bernard MT Condensed" panose="02050806060905020404" pitchFamily="18" charset="0"/>
                </a:rPr>
                <a:t>%</a:t>
              </a:r>
              <a:endParaRPr lang="en-US" sz="2800" kern="0" dirty="0">
                <a:solidFill>
                  <a:srgbClr val="FFFFFF"/>
                </a:solidFill>
                <a:latin typeface="Bernard MT Condensed" panose="02050806060905020404" pitchFamily="18" charset="0"/>
              </a:endParaRPr>
            </a:p>
          </p:txBody>
        </p:sp>
      </p:grpSp>
      <p:grpSp>
        <p:nvGrpSpPr>
          <p:cNvPr id="3" name="组合 2"/>
          <p:cNvGrpSpPr/>
          <p:nvPr/>
        </p:nvGrpSpPr>
        <p:grpSpPr>
          <a:xfrm>
            <a:off x="4562563" y="3411444"/>
            <a:ext cx="1533878" cy="1496705"/>
            <a:chOff x="4562563" y="3411444"/>
            <a:chExt cx="1533878" cy="1496705"/>
          </a:xfrm>
        </p:grpSpPr>
        <p:sp>
          <p:nvSpPr>
            <p:cNvPr id="25" name="MH_Other_2"/>
            <p:cNvSpPr>
              <a:spLocks noEditPoints="1"/>
            </p:cNvSpPr>
            <p:nvPr>
              <p:custDataLst>
                <p:tags r:id="rId11"/>
              </p:custDataLst>
            </p:nvPr>
          </p:nvSpPr>
          <p:spPr bwMode="auto">
            <a:xfrm>
              <a:off x="4562563" y="3411444"/>
              <a:ext cx="1533878" cy="1496705"/>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rgbClr val="CBB99D"/>
            </a:solidFill>
            <a:ln w="0">
              <a:noFill/>
              <a:prstDash val="solid"/>
              <a:round/>
              <a:headEnd/>
              <a:tailEnd/>
            </a:ln>
            <a:scene3d>
              <a:camera prst="orthographicFront">
                <a:rot lat="0" lon="0" rev="0"/>
              </a:camera>
              <a:lightRig rig="threePt" dir="t"/>
            </a:scene3d>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6" name="MH_SubTitle_2"/>
            <p:cNvSpPr>
              <a:spLocks/>
            </p:cNvSpPr>
            <p:nvPr>
              <p:custDataLst>
                <p:tags r:id="rId12"/>
              </p:custDataLst>
            </p:nvPr>
          </p:nvSpPr>
          <p:spPr bwMode="auto">
            <a:xfrm>
              <a:off x="4647967" y="3494696"/>
              <a:ext cx="1363071" cy="133020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5C9FA9"/>
            </a:solidFill>
            <a:ln w="9525" cap="flat" cmpd="sng" algn="ctr">
              <a:noFill/>
              <a:prstDash val="solid"/>
              <a:headEnd/>
              <a:tailEnd/>
            </a:ln>
            <a:effectLst>
              <a:outerShdw blurRad="266700" dist="342900" dir="8100000" algn="tl" rotWithShape="0">
                <a:prstClr val="black">
                  <a:alpha val="40000"/>
                </a:prstClr>
              </a:outerShdw>
            </a:effectLst>
            <a:scene3d>
              <a:camera prst="orthographicFront">
                <a:rot lat="0" lon="0" rev="0"/>
              </a:camera>
              <a:lightRig rig="threePt" dir="t"/>
            </a:scene3d>
          </p:spPr>
          <p:txBody>
            <a:bodyPr vert="horz" wrap="square" lIns="0" tIns="0" rIns="0" bIns="0" numCol="1" anchor="ctr" anchorCtr="1" compatLnSpc="1">
              <a:prstTxWarp prst="textNoShape">
                <a:avLst/>
              </a:prstTxWarp>
              <a:normAutofit/>
            </a:bodyPr>
            <a:lstStyle/>
            <a:p>
              <a:pPr>
                <a:defRPr/>
              </a:pPr>
              <a:r>
                <a:rPr lang="en-US" sz="2800" kern="0" dirty="0">
                  <a:solidFill>
                    <a:srgbClr val="FFFFFF"/>
                  </a:solidFill>
                  <a:latin typeface="Bernard MT Condensed" panose="02050806060905020404" pitchFamily="18" charset="0"/>
                </a:rPr>
                <a:t>40</a:t>
              </a:r>
              <a:r>
                <a:rPr lang="en-US" altLang="zh-CN" sz="2800" kern="0" dirty="0">
                  <a:solidFill>
                    <a:srgbClr val="FFFFFF"/>
                  </a:solidFill>
                  <a:latin typeface="Bernard MT Condensed" panose="02050806060905020404" pitchFamily="18" charset="0"/>
                </a:rPr>
                <a:t>%</a:t>
              </a:r>
              <a:endParaRPr lang="en-US" sz="2800" kern="0" dirty="0">
                <a:solidFill>
                  <a:srgbClr val="FFFFFF"/>
                </a:solidFill>
                <a:latin typeface="Bernard MT Condensed" panose="02050806060905020404" pitchFamily="18" charset="0"/>
              </a:endParaRPr>
            </a:p>
          </p:txBody>
        </p:sp>
      </p:grpSp>
      <p:grpSp>
        <p:nvGrpSpPr>
          <p:cNvPr id="4" name="组合 3"/>
          <p:cNvGrpSpPr/>
          <p:nvPr/>
        </p:nvGrpSpPr>
        <p:grpSpPr>
          <a:xfrm>
            <a:off x="3452337" y="4615948"/>
            <a:ext cx="1292733" cy="1261404"/>
            <a:chOff x="3452337" y="4615948"/>
            <a:chExt cx="1292733" cy="1261404"/>
          </a:xfrm>
        </p:grpSpPr>
        <p:sp>
          <p:nvSpPr>
            <p:cNvPr id="28" name="MH_Other_3"/>
            <p:cNvSpPr>
              <a:spLocks noEditPoints="1"/>
            </p:cNvSpPr>
            <p:nvPr>
              <p:custDataLst>
                <p:tags r:id="rId9"/>
              </p:custDataLst>
            </p:nvPr>
          </p:nvSpPr>
          <p:spPr bwMode="auto">
            <a:xfrm>
              <a:off x="3452337" y="4615948"/>
              <a:ext cx="1292733" cy="126140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rgbClr val="B9DEDD"/>
            </a:solidFill>
            <a:ln w="0">
              <a:noFill/>
              <a:prstDash val="solid"/>
              <a:round/>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9" name="MH_SubTitle_3"/>
            <p:cNvSpPr>
              <a:spLocks/>
            </p:cNvSpPr>
            <p:nvPr>
              <p:custDataLst>
                <p:tags r:id="rId10"/>
              </p:custDataLst>
            </p:nvPr>
          </p:nvSpPr>
          <p:spPr bwMode="auto">
            <a:xfrm>
              <a:off x="3524314" y="4686114"/>
              <a:ext cx="1148779" cy="1121075"/>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9CCDC2"/>
            </a:solidFill>
            <a:ln w="9525" cap="flat" cmpd="sng" algn="ctr">
              <a:noFill/>
              <a:prstDash val="solid"/>
              <a:headEnd/>
              <a:tailEnd/>
            </a:ln>
            <a:effectLst>
              <a:outerShdw blurRad="266700" dist="342900" dir="8100000" algn="tl" rotWithShape="0">
                <a:prstClr val="black">
                  <a:alpha val="40000"/>
                </a:prstClr>
              </a:outerShdw>
            </a:effectLst>
          </p:spPr>
          <p:txBody>
            <a:bodyPr vert="horz" wrap="square" lIns="0" tIns="0" rIns="0" bIns="0" numCol="1" anchor="ctr" anchorCtr="1" compatLnSpc="1">
              <a:prstTxWarp prst="textNoShape">
                <a:avLst/>
              </a:prstTxWarp>
              <a:normAutofit/>
            </a:bodyPr>
            <a:lstStyle/>
            <a:p>
              <a:pPr>
                <a:defRPr/>
              </a:pPr>
              <a:r>
                <a:rPr lang="en-US" sz="2800" kern="0" dirty="0">
                  <a:solidFill>
                    <a:srgbClr val="FFFFFF"/>
                  </a:solidFill>
                  <a:latin typeface="Bernard MT Condensed" panose="02050806060905020404" pitchFamily="18" charset="0"/>
                </a:rPr>
                <a:t>20</a:t>
              </a:r>
              <a:r>
                <a:rPr lang="en-US" altLang="zh-CN" sz="2800" kern="0" dirty="0">
                  <a:solidFill>
                    <a:srgbClr val="FFFFFF"/>
                  </a:solidFill>
                  <a:latin typeface="Bernard MT Condensed" panose="02050806060905020404" pitchFamily="18" charset="0"/>
                </a:rPr>
                <a:t>%</a:t>
              </a:r>
              <a:endParaRPr lang="en-US" sz="2800" kern="0" dirty="0">
                <a:solidFill>
                  <a:srgbClr val="FFFFFF"/>
                </a:solidFill>
                <a:latin typeface="Bernard MT Condensed" panose="02050806060905020404" pitchFamily="18" charset="0"/>
              </a:endParaRPr>
            </a:p>
          </p:txBody>
        </p:sp>
      </p:grpSp>
      <p:cxnSp>
        <p:nvCxnSpPr>
          <p:cNvPr id="30" name="MH_Other_4"/>
          <p:cNvCxnSpPr/>
          <p:nvPr>
            <p:custDataLst>
              <p:tags r:id="rId2"/>
            </p:custDataLst>
          </p:nvPr>
        </p:nvCxnSpPr>
        <p:spPr>
          <a:xfrm>
            <a:off x="5368439" y="2647026"/>
            <a:ext cx="1599958" cy="2659"/>
          </a:xfrm>
          <a:prstGeom prst="line">
            <a:avLst/>
          </a:prstGeom>
          <a:noFill/>
          <a:ln w="19050" cap="flat" cmpd="sng" algn="ctr">
            <a:solidFill>
              <a:srgbClr val="1D5055"/>
            </a:solidFill>
            <a:prstDash val="sysDash"/>
            <a:tailEnd type="diamond"/>
          </a:ln>
          <a:effectLst/>
        </p:spPr>
      </p:cxnSp>
      <p:cxnSp>
        <p:nvCxnSpPr>
          <p:cNvPr id="32" name="MH_Other_5"/>
          <p:cNvCxnSpPr/>
          <p:nvPr>
            <p:custDataLst>
              <p:tags r:id="rId3"/>
            </p:custDataLst>
          </p:nvPr>
        </p:nvCxnSpPr>
        <p:spPr>
          <a:xfrm>
            <a:off x="6068397" y="3956842"/>
            <a:ext cx="900000" cy="2659"/>
          </a:xfrm>
          <a:prstGeom prst="line">
            <a:avLst/>
          </a:prstGeom>
          <a:noFill/>
          <a:ln w="19050" cap="flat" cmpd="sng" algn="ctr">
            <a:solidFill>
              <a:srgbClr val="1D5055"/>
            </a:solidFill>
            <a:prstDash val="sysDash"/>
            <a:tailEnd type="diamond"/>
          </a:ln>
          <a:effectLst/>
        </p:spPr>
      </p:cxnSp>
      <p:cxnSp>
        <p:nvCxnSpPr>
          <p:cNvPr id="33" name="MH_Other_6"/>
          <p:cNvCxnSpPr/>
          <p:nvPr>
            <p:custDataLst>
              <p:tags r:id="rId4"/>
            </p:custDataLst>
          </p:nvPr>
        </p:nvCxnSpPr>
        <p:spPr>
          <a:xfrm>
            <a:off x="4857355" y="5241181"/>
            <a:ext cx="2111043" cy="2659"/>
          </a:xfrm>
          <a:prstGeom prst="line">
            <a:avLst/>
          </a:prstGeom>
          <a:noFill/>
          <a:ln w="19050" cap="flat" cmpd="sng" algn="ctr">
            <a:solidFill>
              <a:srgbClr val="1D5055"/>
            </a:solidFill>
            <a:prstDash val="sysDash"/>
            <a:tailEnd type="diamond"/>
          </a:ln>
          <a:effectLst/>
        </p:spPr>
      </p:cxnSp>
      <p:sp>
        <p:nvSpPr>
          <p:cNvPr id="41" name="MH_Text_1"/>
          <p:cNvSpPr txBox="1"/>
          <p:nvPr>
            <p:custDataLst>
              <p:tags r:id="rId5"/>
            </p:custDataLst>
          </p:nvPr>
        </p:nvSpPr>
        <p:spPr>
          <a:xfrm>
            <a:off x="6971524" y="2325190"/>
            <a:ext cx="2880550" cy="830997"/>
          </a:xfrm>
          <a:prstGeom prst="rect">
            <a:avLst/>
          </a:prstGeom>
          <a:noFill/>
        </p:spPr>
        <p:txBody>
          <a:bodyPr wrap="square" rtlCol="0">
            <a:normAutofit/>
          </a:bodyPr>
          <a:lstStyle/>
          <a:p>
            <a:r>
              <a:rPr lang="en-US" altLang="zh-CN" sz="1600" dirty="0">
                <a:solidFill>
                  <a:srgbClr val="1D5055"/>
                </a:solidFill>
                <a:latin typeface="微软雅黑" panose="020B0503020204020204" pitchFamily="34" charset="-122"/>
                <a:ea typeface="微软雅黑" panose="020B0503020204020204" pitchFamily="34" charset="-122"/>
              </a:rPr>
              <a:t>Lorem ipsum dolor sit </a:t>
            </a:r>
            <a:r>
              <a:rPr lang="en-US" altLang="zh-CN" sz="1600" dirty="0" err="1">
                <a:solidFill>
                  <a:srgbClr val="1D5055"/>
                </a:solidFill>
                <a:latin typeface="微软雅黑" panose="020B0503020204020204" pitchFamily="34" charset="-122"/>
                <a:ea typeface="微软雅黑" panose="020B0503020204020204" pitchFamily="34" charset="-122"/>
              </a:rPr>
              <a:t>amet</a:t>
            </a:r>
            <a:r>
              <a:rPr lang="en-US" altLang="zh-CN" sz="1600" dirty="0">
                <a:solidFill>
                  <a:srgbClr val="1D5055"/>
                </a:solidFill>
                <a:latin typeface="微软雅黑" panose="020B0503020204020204" pitchFamily="34" charset="-122"/>
                <a:ea typeface="微软雅黑" panose="020B0503020204020204" pitchFamily="34" charset="-122"/>
              </a:rPr>
              <a:t> </a:t>
            </a:r>
            <a:r>
              <a:rPr lang="en-US" altLang="zh-CN" sz="1600" dirty="0" err="1">
                <a:solidFill>
                  <a:srgbClr val="1D5055"/>
                </a:solidFill>
                <a:latin typeface="微软雅黑" panose="020B0503020204020204" pitchFamily="34" charset="-122"/>
                <a:ea typeface="微软雅黑" panose="020B0503020204020204" pitchFamily="34" charset="-122"/>
              </a:rPr>
              <a:t>consectetur</a:t>
            </a:r>
            <a:r>
              <a:rPr lang="en-US" altLang="zh-CN" sz="1600" dirty="0">
                <a:solidFill>
                  <a:srgbClr val="1D5055"/>
                </a:solidFill>
                <a:latin typeface="微软雅黑" panose="020B0503020204020204" pitchFamily="34" charset="-122"/>
                <a:ea typeface="微软雅黑" panose="020B0503020204020204" pitchFamily="34" charset="-122"/>
              </a:rPr>
              <a:t> </a:t>
            </a:r>
            <a:r>
              <a:rPr lang="en-US" altLang="zh-CN" sz="1600" err="1">
                <a:solidFill>
                  <a:srgbClr val="1D5055"/>
                </a:solidFill>
                <a:latin typeface="微软雅黑" panose="020B0503020204020204" pitchFamily="34" charset="-122"/>
                <a:ea typeface="微软雅黑" panose="020B0503020204020204" pitchFamily="34" charset="-122"/>
              </a:rPr>
              <a:t>adipisicing</a:t>
            </a:r>
            <a:r>
              <a:rPr lang="en-US" altLang="zh-CN" sz="1600">
                <a:solidFill>
                  <a:srgbClr val="1D5055"/>
                </a:solidFill>
                <a:latin typeface="微软雅黑" panose="020B0503020204020204" pitchFamily="34" charset="-122"/>
                <a:ea typeface="微软雅黑" panose="020B0503020204020204" pitchFamily="34" charset="-122"/>
              </a:rPr>
              <a:t> </a:t>
            </a:r>
            <a:endParaRPr lang="en-US" altLang="zh-CN" sz="1600" dirty="0">
              <a:solidFill>
                <a:srgbClr val="1D5055"/>
              </a:solidFill>
              <a:latin typeface="微软雅黑" panose="020B0503020204020204" pitchFamily="34" charset="-122"/>
              <a:ea typeface="微软雅黑" panose="020B0503020204020204" pitchFamily="34" charset="-122"/>
            </a:endParaRPr>
          </a:p>
        </p:txBody>
      </p:sp>
      <p:sp>
        <p:nvSpPr>
          <p:cNvPr id="42" name="MH_Text_2"/>
          <p:cNvSpPr txBox="1"/>
          <p:nvPr>
            <p:custDataLst>
              <p:tags r:id="rId6"/>
            </p:custDataLst>
          </p:nvPr>
        </p:nvSpPr>
        <p:spPr>
          <a:xfrm>
            <a:off x="6971525" y="3625957"/>
            <a:ext cx="2880549" cy="830997"/>
          </a:xfrm>
          <a:prstGeom prst="rect">
            <a:avLst/>
          </a:prstGeom>
          <a:noFill/>
        </p:spPr>
        <p:txBody>
          <a:bodyPr wrap="square" rtlCol="0">
            <a:normAutofit/>
          </a:bodyPr>
          <a:lstStyle/>
          <a:p>
            <a:r>
              <a:rPr lang="en-US" altLang="zh-CN" sz="1600" dirty="0">
                <a:solidFill>
                  <a:srgbClr val="1D5055"/>
                </a:solidFill>
                <a:latin typeface="微软雅黑" panose="020B0503020204020204" pitchFamily="34" charset="-122"/>
                <a:ea typeface="微软雅黑" panose="020B0503020204020204" pitchFamily="34" charset="-122"/>
              </a:rPr>
              <a:t>Lorem ipsum dolor sit </a:t>
            </a:r>
            <a:r>
              <a:rPr lang="en-US" altLang="zh-CN" sz="1600" dirty="0" err="1">
                <a:solidFill>
                  <a:srgbClr val="1D5055"/>
                </a:solidFill>
                <a:latin typeface="微软雅黑" panose="020B0503020204020204" pitchFamily="34" charset="-122"/>
                <a:ea typeface="微软雅黑" panose="020B0503020204020204" pitchFamily="34" charset="-122"/>
              </a:rPr>
              <a:t>amet</a:t>
            </a:r>
            <a:r>
              <a:rPr lang="en-US" altLang="zh-CN" sz="1600" dirty="0">
                <a:solidFill>
                  <a:srgbClr val="1D5055"/>
                </a:solidFill>
                <a:latin typeface="微软雅黑" panose="020B0503020204020204" pitchFamily="34" charset="-122"/>
                <a:ea typeface="微软雅黑" panose="020B0503020204020204" pitchFamily="34" charset="-122"/>
              </a:rPr>
              <a:t> </a:t>
            </a:r>
            <a:r>
              <a:rPr lang="en-US" altLang="zh-CN" sz="1600" dirty="0" err="1">
                <a:solidFill>
                  <a:srgbClr val="1D5055"/>
                </a:solidFill>
                <a:latin typeface="微软雅黑" panose="020B0503020204020204" pitchFamily="34" charset="-122"/>
                <a:ea typeface="微软雅黑" panose="020B0503020204020204" pitchFamily="34" charset="-122"/>
              </a:rPr>
              <a:t>consectetur</a:t>
            </a:r>
            <a:r>
              <a:rPr lang="en-US" altLang="zh-CN" sz="1600" dirty="0">
                <a:solidFill>
                  <a:srgbClr val="1D5055"/>
                </a:solidFill>
                <a:latin typeface="微软雅黑" panose="020B0503020204020204" pitchFamily="34" charset="-122"/>
                <a:ea typeface="微软雅黑" panose="020B0503020204020204" pitchFamily="34" charset="-122"/>
              </a:rPr>
              <a:t> </a:t>
            </a:r>
            <a:r>
              <a:rPr lang="en-US" altLang="zh-CN" sz="1600" err="1">
                <a:solidFill>
                  <a:srgbClr val="1D5055"/>
                </a:solidFill>
                <a:latin typeface="微软雅黑" panose="020B0503020204020204" pitchFamily="34" charset="-122"/>
                <a:ea typeface="微软雅黑" panose="020B0503020204020204" pitchFamily="34" charset="-122"/>
              </a:rPr>
              <a:t>adipisicing</a:t>
            </a:r>
            <a:r>
              <a:rPr lang="en-US" altLang="zh-CN" sz="1600">
                <a:solidFill>
                  <a:srgbClr val="1D5055"/>
                </a:solidFill>
                <a:latin typeface="微软雅黑" panose="020B0503020204020204" pitchFamily="34" charset="-122"/>
                <a:ea typeface="微软雅黑" panose="020B0503020204020204" pitchFamily="34" charset="-122"/>
              </a:rPr>
              <a:t> </a:t>
            </a:r>
            <a:endParaRPr lang="en-US" altLang="zh-CN" sz="1600" dirty="0">
              <a:solidFill>
                <a:srgbClr val="1D5055"/>
              </a:solidFill>
              <a:latin typeface="微软雅黑" panose="020B0503020204020204" pitchFamily="34" charset="-122"/>
              <a:ea typeface="微软雅黑" panose="020B0503020204020204" pitchFamily="34" charset="-122"/>
            </a:endParaRPr>
          </a:p>
        </p:txBody>
      </p:sp>
      <p:sp>
        <p:nvSpPr>
          <p:cNvPr id="43" name="MH_Text_3"/>
          <p:cNvSpPr txBox="1"/>
          <p:nvPr>
            <p:custDataLst>
              <p:tags r:id="rId7"/>
            </p:custDataLst>
          </p:nvPr>
        </p:nvSpPr>
        <p:spPr>
          <a:xfrm>
            <a:off x="6971525" y="4926724"/>
            <a:ext cx="2880548" cy="830997"/>
          </a:xfrm>
          <a:prstGeom prst="rect">
            <a:avLst/>
          </a:prstGeom>
          <a:noFill/>
        </p:spPr>
        <p:txBody>
          <a:bodyPr wrap="square" rtlCol="0">
            <a:normAutofit/>
          </a:bodyPr>
          <a:lstStyle/>
          <a:p>
            <a:r>
              <a:rPr lang="en-US" altLang="zh-CN" sz="1600" dirty="0">
                <a:solidFill>
                  <a:srgbClr val="1D5055"/>
                </a:solidFill>
                <a:latin typeface="微软雅黑" panose="020B0503020204020204" pitchFamily="34" charset="-122"/>
                <a:ea typeface="微软雅黑" panose="020B0503020204020204" pitchFamily="34" charset="-122"/>
              </a:rPr>
              <a:t>Lorem ipsum dolor sit </a:t>
            </a:r>
            <a:r>
              <a:rPr lang="en-US" altLang="zh-CN" sz="1600" dirty="0" err="1">
                <a:solidFill>
                  <a:srgbClr val="1D5055"/>
                </a:solidFill>
                <a:latin typeface="微软雅黑" panose="020B0503020204020204" pitchFamily="34" charset="-122"/>
                <a:ea typeface="微软雅黑" panose="020B0503020204020204" pitchFamily="34" charset="-122"/>
              </a:rPr>
              <a:t>amet</a:t>
            </a:r>
            <a:r>
              <a:rPr lang="en-US" altLang="zh-CN" sz="1600" dirty="0">
                <a:solidFill>
                  <a:srgbClr val="1D5055"/>
                </a:solidFill>
                <a:latin typeface="微软雅黑" panose="020B0503020204020204" pitchFamily="34" charset="-122"/>
                <a:ea typeface="微软雅黑" panose="020B0503020204020204" pitchFamily="34" charset="-122"/>
              </a:rPr>
              <a:t> </a:t>
            </a:r>
            <a:r>
              <a:rPr lang="en-US" altLang="zh-CN" sz="1600" dirty="0" err="1">
                <a:solidFill>
                  <a:srgbClr val="1D5055"/>
                </a:solidFill>
                <a:latin typeface="微软雅黑" panose="020B0503020204020204" pitchFamily="34" charset="-122"/>
                <a:ea typeface="微软雅黑" panose="020B0503020204020204" pitchFamily="34" charset="-122"/>
              </a:rPr>
              <a:t>consectetur</a:t>
            </a:r>
            <a:r>
              <a:rPr lang="en-US" altLang="zh-CN" sz="1600" dirty="0">
                <a:solidFill>
                  <a:srgbClr val="1D5055"/>
                </a:solidFill>
                <a:latin typeface="微软雅黑" panose="020B0503020204020204" pitchFamily="34" charset="-122"/>
                <a:ea typeface="微软雅黑" panose="020B0503020204020204" pitchFamily="34" charset="-122"/>
              </a:rPr>
              <a:t> </a:t>
            </a:r>
            <a:r>
              <a:rPr lang="en-US" altLang="zh-CN" sz="1600" err="1">
                <a:solidFill>
                  <a:srgbClr val="1D5055"/>
                </a:solidFill>
                <a:latin typeface="微软雅黑" panose="020B0503020204020204" pitchFamily="34" charset="-122"/>
                <a:ea typeface="微软雅黑" panose="020B0503020204020204" pitchFamily="34" charset="-122"/>
              </a:rPr>
              <a:t>adipisicing</a:t>
            </a:r>
            <a:r>
              <a:rPr lang="en-US" altLang="zh-CN" sz="1600">
                <a:solidFill>
                  <a:srgbClr val="1D5055"/>
                </a:solidFill>
                <a:latin typeface="微软雅黑" panose="020B0503020204020204" pitchFamily="34" charset="-122"/>
                <a:ea typeface="微软雅黑" panose="020B0503020204020204" pitchFamily="34" charset="-122"/>
              </a:rPr>
              <a:t> </a:t>
            </a:r>
            <a:endParaRPr lang="en-US" altLang="zh-CN" sz="1600" dirty="0">
              <a:solidFill>
                <a:srgbClr val="1D5055"/>
              </a:solidFill>
              <a:latin typeface="微软雅黑" panose="020B0503020204020204" pitchFamily="34" charset="-122"/>
              <a:ea typeface="微软雅黑" panose="020B0503020204020204" pitchFamily="34" charset="-122"/>
            </a:endParaRPr>
          </a:p>
        </p:txBody>
      </p:sp>
      <p:sp>
        <p:nvSpPr>
          <p:cNvPr id="17" name="MH_PageTitle"/>
          <p:cNvSpPr txBox="1">
            <a:spLocks/>
          </p:cNvSpPr>
          <p:nvPr>
            <p:custDataLst>
              <p:tags r:id="rId8"/>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dirty="0" smtClean="0">
                <a:solidFill>
                  <a:srgbClr val="1D5055"/>
                </a:solidFill>
              </a:rPr>
              <a:t>LOREM IPSUM DOLOR</a:t>
            </a:r>
            <a:endParaRPr lang="zh-CN" altLang="en-US" dirty="0" smtClean="0">
              <a:solidFill>
                <a:srgbClr val="1D5055"/>
              </a:solidFill>
            </a:endParaRPr>
          </a:p>
        </p:txBody>
      </p:sp>
    </p:spTree>
    <p:custDataLst>
      <p:tags r:id="rId1"/>
    </p:custDataLst>
    <p:extLst>
      <p:ext uri="{BB962C8B-B14F-4D97-AF65-F5344CB8AC3E}">
        <p14:creationId xmlns:p14="http://schemas.microsoft.com/office/powerpoint/2010/main" val="248003220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3000"/>
                            </p:stCondLst>
                            <p:childTnLst>
                              <p:par>
                                <p:cTn id="29" presetID="1"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MH_Other_1"/>
          <p:cNvSpPr/>
          <p:nvPr>
            <p:custDataLst>
              <p:tags r:id="rId2"/>
            </p:custDataLst>
          </p:nvPr>
        </p:nvSpPr>
        <p:spPr>
          <a:xfrm rot="19232175" flipH="1">
            <a:off x="5046663" y="2579689"/>
            <a:ext cx="2233612" cy="2517775"/>
          </a:xfrm>
          <a:custGeom>
            <a:avLst/>
            <a:gdLst>
              <a:gd name="connsiteX0" fmla="*/ 120527 w 2233191"/>
              <a:gd name="connsiteY0" fmla="*/ 0 h 2517588"/>
              <a:gd name="connsiteX1" fmla="*/ 551180 w 2233191"/>
              <a:gd name="connsiteY1" fmla="*/ 580399 h 2517588"/>
              <a:gd name="connsiteX2" fmla="*/ 18900 w 2233191"/>
              <a:gd name="connsiteY2" fmla="*/ 574822 h 2517588"/>
              <a:gd name="connsiteX3" fmla="*/ 0 w 2233191"/>
              <a:gd name="connsiteY3" fmla="*/ 559306 h 2517588"/>
              <a:gd name="connsiteX4" fmla="*/ 64988 w 2233191"/>
              <a:gd name="connsiteY4" fmla="*/ 616983 h 2517588"/>
              <a:gd name="connsiteX5" fmla="*/ 588737 w 2233191"/>
              <a:gd name="connsiteY5" fmla="*/ 631015 h 2517588"/>
              <a:gd name="connsiteX6" fmla="*/ 1353438 w 2233191"/>
              <a:gd name="connsiteY6" fmla="*/ 1661615 h 2517588"/>
              <a:gd name="connsiteX7" fmla="*/ 1179962 w 2233191"/>
              <a:gd name="connsiteY7" fmla="*/ 1804434 h 2517588"/>
              <a:gd name="connsiteX8" fmla="*/ 470714 w 2233191"/>
              <a:gd name="connsiteY8" fmla="*/ 1745579 h 2517588"/>
              <a:gd name="connsiteX9" fmla="*/ 434629 w 2233191"/>
              <a:gd name="connsiteY9" fmla="*/ 1313086 h 2517588"/>
              <a:gd name="connsiteX10" fmla="*/ 383964 w 2233191"/>
              <a:gd name="connsiteY10" fmla="*/ 1260380 h 2517588"/>
              <a:gd name="connsiteX11" fmla="*/ 397641 w 2233191"/>
              <a:gd name="connsiteY11" fmla="*/ 1275750 h 2517588"/>
              <a:gd name="connsiteX12" fmla="*/ 425716 w 2233191"/>
              <a:gd name="connsiteY12" fmla="*/ 1716772 h 2517588"/>
              <a:gd name="connsiteX13" fmla="*/ 89781 w 2233191"/>
              <a:gd name="connsiteY13" fmla="*/ 1409705 h 2517588"/>
              <a:gd name="connsiteX14" fmla="*/ 54946 w 2233191"/>
              <a:gd name="connsiteY14" fmla="*/ 1364717 h 2517588"/>
              <a:gd name="connsiteX15" fmla="*/ 173777 w 2233191"/>
              <a:gd name="connsiteY15" fmla="*/ 1528081 h 2517588"/>
              <a:gd name="connsiteX16" fmla="*/ 670396 w 2233191"/>
              <a:gd name="connsiteY16" fmla="*/ 1926808 h 2517588"/>
              <a:gd name="connsiteX17" fmla="*/ 174071 w 2233191"/>
              <a:gd name="connsiteY17" fmla="*/ 2005506 h 2517588"/>
              <a:gd name="connsiteX18" fmla="*/ 152070 w 2233191"/>
              <a:gd name="connsiteY18" fmla="*/ 1994692 h 2517588"/>
              <a:gd name="connsiteX19" fmla="*/ 228711 w 2233191"/>
              <a:gd name="connsiteY19" fmla="*/ 2036101 h 2517588"/>
              <a:gd name="connsiteX20" fmla="*/ 729359 w 2233191"/>
              <a:gd name="connsiteY20" fmla="*/ 1951937 h 2517588"/>
              <a:gd name="connsiteX21" fmla="*/ 1263958 w 2233191"/>
              <a:gd name="connsiteY21" fmla="*/ 1922808 h 2517588"/>
              <a:gd name="connsiteX22" fmla="*/ 1439816 w 2233191"/>
              <a:gd name="connsiteY22" fmla="*/ 1778028 h 2517588"/>
              <a:gd name="connsiteX23" fmla="*/ 1988566 w 2233191"/>
              <a:gd name="connsiteY23" fmla="*/ 2517588 h 2517588"/>
              <a:gd name="connsiteX24" fmla="*/ 2219028 w 2233191"/>
              <a:gd name="connsiteY24" fmla="*/ 2327856 h 2517588"/>
              <a:gd name="connsiteX25" fmla="*/ 1602577 w 2233191"/>
              <a:gd name="connsiteY25" fmla="*/ 1644031 h 2517588"/>
              <a:gd name="connsiteX26" fmla="*/ 1825293 w 2233191"/>
              <a:gd name="connsiteY26" fmla="*/ 1460675 h 2517588"/>
              <a:gd name="connsiteX27" fmla="*/ 1965009 w 2233191"/>
              <a:gd name="connsiteY27" fmla="*/ 990735 h 2517588"/>
              <a:gd name="connsiteX28" fmla="*/ 2233191 w 2233191"/>
              <a:gd name="connsiteY28" fmla="*/ 631466 h 2517588"/>
              <a:gd name="connsiteX29" fmla="*/ 2227576 w 2233191"/>
              <a:gd name="connsiteY29" fmla="*/ 558679 h 2517588"/>
              <a:gd name="connsiteX30" fmla="*/ 2228366 w 2233191"/>
              <a:gd name="connsiteY30" fmla="*/ 579208 h 2517588"/>
              <a:gd name="connsiteX31" fmla="*/ 1960797 w 2233191"/>
              <a:gd name="connsiteY31" fmla="*/ 938426 h 2517588"/>
              <a:gd name="connsiteX32" fmla="*/ 1960797 w 2233191"/>
              <a:gd name="connsiteY32" fmla="*/ 966431 h 2517588"/>
              <a:gd name="connsiteX33" fmla="*/ 1682118 w 2233191"/>
              <a:gd name="connsiteY33" fmla="*/ 359968 h 2517588"/>
              <a:gd name="connsiteX34" fmla="*/ 1859609 w 2233191"/>
              <a:gd name="connsiteY34" fmla="*/ 766556 h 2517588"/>
              <a:gd name="connsiteX35" fmla="*/ 1853955 w 2233191"/>
              <a:gd name="connsiteY35" fmla="*/ 761609 h 2517588"/>
              <a:gd name="connsiteX36" fmla="*/ 1407417 w 2233191"/>
              <a:gd name="connsiteY36" fmla="*/ 726458 h 2517588"/>
              <a:gd name="connsiteX37" fmla="*/ 1392487 w 2233191"/>
              <a:gd name="connsiteY37" fmla="*/ 712346 h 2517588"/>
              <a:gd name="connsiteX38" fmla="*/ 1443571 w 2233191"/>
              <a:gd name="connsiteY38" fmla="*/ 764499 h 2517588"/>
              <a:gd name="connsiteX39" fmla="*/ 1870564 w 2233191"/>
              <a:gd name="connsiteY39" fmla="*/ 816522 h 2517588"/>
              <a:gd name="connsiteX40" fmla="*/ 1741297 w 2233191"/>
              <a:gd name="connsiteY40" fmla="*/ 1342300 h 2517588"/>
              <a:gd name="connsiteX41" fmla="*/ 1505543 w 2233191"/>
              <a:gd name="connsiteY41" fmla="*/ 1536391 h 2517588"/>
              <a:gd name="connsiteX42" fmla="*/ 771531 w 2233191"/>
              <a:gd name="connsiteY42" fmla="*/ 722157 h 2517588"/>
              <a:gd name="connsiteX43" fmla="*/ 868252 w 2233191"/>
              <a:gd name="connsiteY43" fmla="*/ 198766 h 2517588"/>
              <a:gd name="connsiteX44" fmla="*/ 824130 w 2233191"/>
              <a:gd name="connsiteY44" fmla="*/ 123911 h 2517588"/>
              <a:gd name="connsiteX45" fmla="*/ 835727 w 2233191"/>
              <a:gd name="connsiteY45" fmla="*/ 145439 h 2517588"/>
              <a:gd name="connsiteX46" fmla="*/ 833939 w 2233191"/>
              <a:gd name="connsiteY46" fmla="*/ 582384 h 2517588"/>
              <a:gd name="connsiteX47" fmla="*/ 738959 w 2233191"/>
              <a:gd name="connsiteY47" fmla="*/ 668767 h 2517588"/>
              <a:gd name="connsiteX48" fmla="*/ 725647 w 2233191"/>
              <a:gd name="connsiteY48" fmla="*/ 671258 h 251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233191" h="2517588">
                <a:moveTo>
                  <a:pt x="120527" y="0"/>
                </a:moveTo>
                <a:lnTo>
                  <a:pt x="551180" y="580399"/>
                </a:lnTo>
                <a:cubicBezTo>
                  <a:pt x="440718" y="717546"/>
                  <a:pt x="204405" y="715547"/>
                  <a:pt x="18900" y="574822"/>
                </a:cubicBezTo>
                <a:cubicBezTo>
                  <a:pt x="12358" y="569859"/>
                  <a:pt x="5965" y="564789"/>
                  <a:pt x="0" y="559306"/>
                </a:cubicBezTo>
                <a:cubicBezTo>
                  <a:pt x="19643" y="579704"/>
                  <a:pt x="41342" y="599045"/>
                  <a:pt x="64988" y="616983"/>
                </a:cubicBezTo>
                <a:cubicBezTo>
                  <a:pt x="246256" y="754494"/>
                  <a:pt x="476038" y="759543"/>
                  <a:pt x="588737" y="631015"/>
                </a:cubicBezTo>
                <a:lnTo>
                  <a:pt x="1353438" y="1661615"/>
                </a:lnTo>
                <a:lnTo>
                  <a:pt x="1179962" y="1804434"/>
                </a:lnTo>
                <a:cubicBezTo>
                  <a:pt x="1011677" y="1942978"/>
                  <a:pt x="737962" y="1910082"/>
                  <a:pt x="470714" y="1745579"/>
                </a:cubicBezTo>
                <a:cubicBezTo>
                  <a:pt x="567617" y="1644882"/>
                  <a:pt x="553455" y="1457420"/>
                  <a:pt x="434629" y="1313086"/>
                </a:cubicBezTo>
                <a:cubicBezTo>
                  <a:pt x="418756" y="1293808"/>
                  <a:pt x="401770" y="1276213"/>
                  <a:pt x="383964" y="1260380"/>
                </a:cubicBezTo>
                <a:cubicBezTo>
                  <a:pt x="388773" y="1265213"/>
                  <a:pt x="393250" y="1270417"/>
                  <a:pt x="397641" y="1275750"/>
                </a:cubicBezTo>
                <a:cubicBezTo>
                  <a:pt x="519804" y="1424139"/>
                  <a:pt x="531341" y="1618112"/>
                  <a:pt x="425716" y="1716772"/>
                </a:cubicBezTo>
                <a:cubicBezTo>
                  <a:pt x="307922" y="1638609"/>
                  <a:pt x="192878" y="1534931"/>
                  <a:pt x="89781" y="1409705"/>
                </a:cubicBezTo>
                <a:cubicBezTo>
                  <a:pt x="77634" y="1394951"/>
                  <a:pt x="65812" y="1380091"/>
                  <a:pt x="54946" y="1364717"/>
                </a:cubicBezTo>
                <a:cubicBezTo>
                  <a:pt x="90212" y="1420037"/>
                  <a:pt x="129868" y="1474747"/>
                  <a:pt x="173777" y="1528081"/>
                </a:cubicBezTo>
                <a:cubicBezTo>
                  <a:pt x="323764" y="1710265"/>
                  <a:pt x="499045" y="1846839"/>
                  <a:pt x="670396" y="1926808"/>
                </a:cubicBezTo>
                <a:cubicBezTo>
                  <a:pt x="578732" y="2056108"/>
                  <a:pt x="368962" y="2092191"/>
                  <a:pt x="174071" y="2005506"/>
                </a:cubicBezTo>
                <a:cubicBezTo>
                  <a:pt x="166550" y="2002160"/>
                  <a:pt x="159149" y="1998677"/>
                  <a:pt x="152070" y="1994692"/>
                </a:cubicBezTo>
                <a:cubicBezTo>
                  <a:pt x="175916" y="2010102"/>
                  <a:pt x="201524" y="2024009"/>
                  <a:pt x="228711" y="2036101"/>
                </a:cubicBezTo>
                <a:cubicBezTo>
                  <a:pt x="426441" y="2124047"/>
                  <a:pt x="639482" y="2085627"/>
                  <a:pt x="729359" y="1951937"/>
                </a:cubicBezTo>
                <a:cubicBezTo>
                  <a:pt x="936284" y="2034651"/>
                  <a:pt x="1132356" y="2031152"/>
                  <a:pt x="1263958" y="1922808"/>
                </a:cubicBezTo>
                <a:lnTo>
                  <a:pt x="1439816" y="1778028"/>
                </a:lnTo>
                <a:lnTo>
                  <a:pt x="1988566" y="2517588"/>
                </a:lnTo>
                <a:lnTo>
                  <a:pt x="2219028" y="2327856"/>
                </a:lnTo>
                <a:lnTo>
                  <a:pt x="1602577" y="1644031"/>
                </a:lnTo>
                <a:lnTo>
                  <a:pt x="1825293" y="1460675"/>
                </a:lnTo>
                <a:cubicBezTo>
                  <a:pt x="1946945" y="1360522"/>
                  <a:pt x="1991255" y="1189096"/>
                  <a:pt x="1965009" y="990735"/>
                </a:cubicBezTo>
                <a:cubicBezTo>
                  <a:pt x="2113687" y="987189"/>
                  <a:pt x="2233191" y="827648"/>
                  <a:pt x="2233191" y="631466"/>
                </a:cubicBezTo>
                <a:cubicBezTo>
                  <a:pt x="2233191" y="606530"/>
                  <a:pt x="2231261" y="582186"/>
                  <a:pt x="2227576" y="558679"/>
                </a:cubicBezTo>
                <a:lnTo>
                  <a:pt x="2228366" y="579208"/>
                </a:lnTo>
                <a:cubicBezTo>
                  <a:pt x="2228366" y="775116"/>
                  <a:pt x="2109195" y="934485"/>
                  <a:pt x="1960797" y="938426"/>
                </a:cubicBezTo>
                <a:lnTo>
                  <a:pt x="1960797" y="966431"/>
                </a:lnTo>
                <a:cubicBezTo>
                  <a:pt x="1930832" y="774269"/>
                  <a:pt x="1835724" y="559158"/>
                  <a:pt x="1682118" y="359968"/>
                </a:cubicBezTo>
                <a:cubicBezTo>
                  <a:pt x="1768626" y="495572"/>
                  <a:pt x="1828848" y="634792"/>
                  <a:pt x="1859609" y="766556"/>
                </a:cubicBezTo>
                <a:lnTo>
                  <a:pt x="1853955" y="761609"/>
                </a:lnTo>
                <a:cubicBezTo>
                  <a:pt x="1753275" y="870702"/>
                  <a:pt x="1554862" y="855454"/>
                  <a:pt x="1407417" y="726458"/>
                </a:cubicBezTo>
                <a:cubicBezTo>
                  <a:pt x="1402225" y="721916"/>
                  <a:pt x="1397164" y="717292"/>
                  <a:pt x="1392487" y="712346"/>
                </a:cubicBezTo>
                <a:cubicBezTo>
                  <a:pt x="1407752" y="730596"/>
                  <a:pt x="1424802" y="748079"/>
                  <a:pt x="1443571" y="764499"/>
                </a:cubicBezTo>
                <a:cubicBezTo>
                  <a:pt x="1582357" y="885921"/>
                  <a:pt x="1766303" y="906559"/>
                  <a:pt x="1870564" y="816522"/>
                </a:cubicBezTo>
                <a:cubicBezTo>
                  <a:pt x="1914836" y="1038198"/>
                  <a:pt x="1874270" y="1232828"/>
                  <a:pt x="1741297" y="1342300"/>
                </a:cubicBezTo>
                <a:lnTo>
                  <a:pt x="1505543" y="1536391"/>
                </a:lnTo>
                <a:lnTo>
                  <a:pt x="771531" y="722157"/>
                </a:lnTo>
                <a:cubicBezTo>
                  <a:pt x="927316" y="640101"/>
                  <a:pt x="970724" y="407825"/>
                  <a:pt x="868252" y="198766"/>
                </a:cubicBezTo>
                <a:cubicBezTo>
                  <a:pt x="855189" y="172114"/>
                  <a:pt x="840376" y="147106"/>
                  <a:pt x="824130" y="123911"/>
                </a:cubicBezTo>
                <a:lnTo>
                  <a:pt x="835727" y="145439"/>
                </a:lnTo>
                <a:cubicBezTo>
                  <a:pt x="912697" y="302473"/>
                  <a:pt x="907362" y="472606"/>
                  <a:pt x="833939" y="582384"/>
                </a:cubicBezTo>
                <a:lnTo>
                  <a:pt x="738959" y="668767"/>
                </a:lnTo>
                <a:lnTo>
                  <a:pt x="725647" y="671258"/>
                </a:lnTo>
                <a:close/>
              </a:path>
            </a:pathLst>
          </a:custGeom>
          <a:gradFill flip="none" rotWithShape="1">
            <a:gsLst>
              <a:gs pos="0">
                <a:srgbClr val="F79646">
                  <a:lumMod val="50000"/>
                  <a:shade val="30000"/>
                  <a:satMod val="115000"/>
                </a:srgbClr>
              </a:gs>
              <a:gs pos="18000">
                <a:srgbClr val="F79646">
                  <a:lumMod val="50000"/>
                  <a:shade val="67500"/>
                  <a:satMod val="115000"/>
                </a:srgbClr>
              </a:gs>
              <a:gs pos="100000">
                <a:srgbClr val="D05900"/>
              </a:gs>
            </a:gsLst>
            <a:lin ang="16200000" scaled="1"/>
            <a:tileRect/>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7" name="MH_Other_2"/>
          <p:cNvSpPr>
            <a:spLocks noChangeArrowheads="1"/>
          </p:cNvSpPr>
          <p:nvPr>
            <p:custDataLst>
              <p:tags r:id="rId3"/>
            </p:custDataLst>
          </p:nvPr>
        </p:nvSpPr>
        <p:spPr bwMode="auto">
          <a:xfrm>
            <a:off x="3881439" y="5343526"/>
            <a:ext cx="4429125" cy="7937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100" name="MH_SubTitle_2"/>
          <p:cNvSpPr/>
          <p:nvPr>
            <p:custDataLst>
              <p:tags r:id="rId4"/>
            </p:custDataLst>
          </p:nvPr>
        </p:nvSpPr>
        <p:spPr>
          <a:xfrm>
            <a:off x="5708650" y="1817689"/>
            <a:ext cx="782638" cy="782637"/>
          </a:xfrm>
          <a:prstGeom prst="ellipse">
            <a:avLst/>
          </a:prstGeom>
          <a:solidFill>
            <a:srgbClr val="1D5055"/>
          </a:solidFill>
          <a:ln w="25400" cap="flat" cmpd="sng" algn="ctr">
            <a:noFill/>
            <a:prstDash val="solid"/>
          </a:ln>
          <a:effectLst/>
        </p:spPr>
        <p:txBody>
          <a:bodyPr lIns="0" tIns="0" rIns="0" bIns="0" anchor="ctr">
            <a:normAutofit/>
          </a:bodyPr>
          <a:lstStyle/>
          <a:p>
            <a:pPr algn="ctr">
              <a:defRPr/>
            </a:pPr>
            <a:r>
              <a:rPr lang="en-US" altLang="zh-CN" sz="1400" kern="0" dirty="0" err="1">
                <a:solidFill>
                  <a:srgbClr val="FFFFFF"/>
                </a:solidFill>
                <a:latin typeface="微软雅黑" panose="020B0503020204020204" pitchFamily="34" charset="-122"/>
                <a:ea typeface="微软雅黑" panose="020B0503020204020204" pitchFamily="34" charset="-122"/>
              </a:rPr>
              <a:t>Lorem</a:t>
            </a:r>
            <a:endParaRPr lang="zh-CN" altLang="en-US" sz="1400" kern="0" dirty="0">
              <a:solidFill>
                <a:srgbClr val="FFFFFF"/>
              </a:solidFill>
              <a:latin typeface="微软雅黑" panose="020B0503020204020204" pitchFamily="34" charset="-122"/>
              <a:ea typeface="微软雅黑" panose="020B0503020204020204" pitchFamily="34" charset="-122"/>
            </a:endParaRPr>
          </a:p>
        </p:txBody>
      </p:sp>
      <p:sp>
        <p:nvSpPr>
          <p:cNvPr id="97" name="MH_SubTitle_3"/>
          <p:cNvSpPr/>
          <p:nvPr>
            <p:custDataLst>
              <p:tags r:id="rId5"/>
            </p:custDataLst>
          </p:nvPr>
        </p:nvSpPr>
        <p:spPr>
          <a:xfrm>
            <a:off x="6781800" y="2630489"/>
            <a:ext cx="782638" cy="782637"/>
          </a:xfrm>
          <a:prstGeom prst="ellipse">
            <a:avLst/>
          </a:prstGeom>
          <a:solidFill>
            <a:srgbClr val="1D5055"/>
          </a:solidFill>
          <a:ln w="25400" cap="flat" cmpd="sng" algn="ctr">
            <a:noFill/>
            <a:prstDash val="solid"/>
          </a:ln>
          <a:effectLst/>
        </p:spPr>
        <p:txBody>
          <a:bodyPr lIns="0" tIns="0" rIns="0" bIns="0" anchor="ctr">
            <a:normAutofit/>
          </a:bodyPr>
          <a:lstStyle/>
          <a:p>
            <a:pPr algn="ctr">
              <a:defRPr/>
            </a:pPr>
            <a:r>
              <a:rPr lang="en-US" altLang="zh-CN" sz="1400" kern="0">
                <a:solidFill>
                  <a:srgbClr val="FFFFFF"/>
                </a:solidFill>
                <a:latin typeface="微软雅黑" panose="020B0503020204020204" pitchFamily="34" charset="-122"/>
                <a:ea typeface="微软雅黑" panose="020B0503020204020204" pitchFamily="34" charset="-122"/>
              </a:rPr>
              <a:t>Lorem</a:t>
            </a:r>
            <a:endParaRPr lang="zh-CN" altLang="en-US" sz="1400" kern="0" dirty="0">
              <a:solidFill>
                <a:srgbClr val="FFFFFF"/>
              </a:solidFill>
              <a:latin typeface="微软雅黑" panose="020B0503020204020204" pitchFamily="34" charset="-122"/>
              <a:ea typeface="微软雅黑" panose="020B0503020204020204" pitchFamily="34" charset="-122"/>
            </a:endParaRPr>
          </a:p>
        </p:txBody>
      </p:sp>
      <p:sp>
        <p:nvSpPr>
          <p:cNvPr id="94" name="MH_Other_3"/>
          <p:cNvSpPr/>
          <p:nvPr>
            <p:custDataLst>
              <p:tags r:id="rId6"/>
            </p:custDataLst>
          </p:nvPr>
        </p:nvSpPr>
        <p:spPr>
          <a:xfrm>
            <a:off x="6445250" y="3251200"/>
            <a:ext cx="444500" cy="446088"/>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91" name="MH_Other_4"/>
          <p:cNvSpPr/>
          <p:nvPr>
            <p:custDataLst>
              <p:tags r:id="rId7"/>
            </p:custDataLst>
          </p:nvPr>
        </p:nvSpPr>
        <p:spPr>
          <a:xfrm rot="2733302">
            <a:off x="7233444" y="3593307"/>
            <a:ext cx="309563" cy="311150"/>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8" name="MH_Other_5"/>
          <p:cNvSpPr/>
          <p:nvPr>
            <p:custDataLst>
              <p:tags r:id="rId8"/>
            </p:custDataLst>
          </p:nvPr>
        </p:nvSpPr>
        <p:spPr>
          <a:xfrm>
            <a:off x="6365876" y="2470151"/>
            <a:ext cx="447675" cy="447675"/>
          </a:xfrm>
          <a:prstGeom prst="ellipse">
            <a:avLst/>
          </a:prstGeom>
          <a:solidFill>
            <a:srgbClr val="32827D"/>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5" name="MH_SubTitle_1"/>
          <p:cNvSpPr/>
          <p:nvPr>
            <p:custDataLst>
              <p:tags r:id="rId9"/>
            </p:custDataLst>
          </p:nvPr>
        </p:nvSpPr>
        <p:spPr>
          <a:xfrm>
            <a:off x="4706939" y="2838450"/>
            <a:ext cx="782637" cy="782638"/>
          </a:xfrm>
          <a:prstGeom prst="ellipse">
            <a:avLst/>
          </a:prstGeom>
          <a:solidFill>
            <a:srgbClr val="1D5055"/>
          </a:solidFill>
          <a:ln w="25400" cap="flat" cmpd="sng" algn="ctr">
            <a:noFill/>
            <a:prstDash val="solid"/>
          </a:ln>
          <a:effectLst/>
        </p:spPr>
        <p:txBody>
          <a:bodyPr lIns="0" tIns="0" rIns="0" bIns="0" anchor="ctr">
            <a:normAutofit/>
          </a:bodyPr>
          <a:lstStyle/>
          <a:p>
            <a:pPr algn="ctr">
              <a:defRPr/>
            </a:pPr>
            <a:r>
              <a:rPr lang="en-US" altLang="zh-CN" sz="1400" kern="0">
                <a:solidFill>
                  <a:srgbClr val="FFFFFF"/>
                </a:solidFill>
                <a:latin typeface="微软雅黑" panose="020B0503020204020204" pitchFamily="34" charset="-122"/>
                <a:ea typeface="微软雅黑" panose="020B0503020204020204" pitchFamily="34" charset="-122"/>
              </a:rPr>
              <a:t>Lorem</a:t>
            </a:r>
            <a:endParaRPr lang="zh-CN" altLang="en-US" sz="1400" kern="0" dirty="0">
              <a:solidFill>
                <a:srgbClr val="FFFFFF"/>
              </a:solidFill>
              <a:latin typeface="微软雅黑" panose="020B0503020204020204" pitchFamily="34" charset="-122"/>
              <a:ea typeface="微软雅黑" panose="020B0503020204020204" pitchFamily="34" charset="-122"/>
            </a:endParaRPr>
          </a:p>
        </p:txBody>
      </p:sp>
      <p:sp>
        <p:nvSpPr>
          <p:cNvPr id="82" name="MH_Other_6"/>
          <p:cNvSpPr/>
          <p:nvPr>
            <p:custDataLst>
              <p:tags r:id="rId10"/>
            </p:custDataLst>
          </p:nvPr>
        </p:nvSpPr>
        <p:spPr>
          <a:xfrm>
            <a:off x="5462588" y="3425825"/>
            <a:ext cx="336550" cy="336550"/>
          </a:xfrm>
          <a:prstGeom prst="ellipse">
            <a:avLst/>
          </a:prstGeom>
          <a:solidFill>
            <a:srgbClr val="32827D"/>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79" name="MH_Other_7"/>
          <p:cNvSpPr/>
          <p:nvPr>
            <p:custDataLst>
              <p:tags r:id="rId11"/>
            </p:custDataLst>
          </p:nvPr>
        </p:nvSpPr>
        <p:spPr>
          <a:xfrm>
            <a:off x="4606926" y="3771901"/>
            <a:ext cx="396875" cy="398463"/>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76" name="MH_Other_8"/>
          <p:cNvSpPr/>
          <p:nvPr>
            <p:custDataLst>
              <p:tags r:id="rId12"/>
            </p:custDataLst>
          </p:nvPr>
        </p:nvSpPr>
        <p:spPr>
          <a:xfrm>
            <a:off x="5511800" y="2665414"/>
            <a:ext cx="300038" cy="300037"/>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103" name="MH_Desc_1"/>
          <p:cNvSpPr txBox="1"/>
          <p:nvPr>
            <p:custDataLst>
              <p:tags r:id="rId13"/>
            </p:custDataLst>
          </p:nvPr>
        </p:nvSpPr>
        <p:spPr>
          <a:xfrm>
            <a:off x="4070351" y="5549900"/>
            <a:ext cx="4373563" cy="496888"/>
          </a:xfrm>
          <a:prstGeom prst="rect">
            <a:avLst/>
          </a:prstGeom>
          <a:noFill/>
        </p:spPr>
        <p:txBody>
          <a:bodyPr/>
          <a:lstStyle/>
          <a:p>
            <a:pPr algn="ctr">
              <a:defRPr/>
            </a:pPr>
            <a:r>
              <a:rPr lang="da-DK" altLang="zh-CN" sz="2000" kern="0" dirty="0">
                <a:solidFill>
                  <a:srgbClr val="1D5055"/>
                </a:solidFill>
                <a:latin typeface="幼圆" panose="02010509060101010101" pitchFamily="49" charset="-122"/>
                <a:ea typeface="幼圆" panose="02010509060101010101" pitchFamily="49" charset="-122"/>
              </a:rPr>
              <a:t>Lorem ipsum dolor sit amet</a:t>
            </a:r>
            <a:endParaRPr lang="zh-CN" altLang="en-US" sz="2000" kern="0" dirty="0">
              <a:solidFill>
                <a:srgbClr val="1D5055"/>
              </a:solidFill>
              <a:latin typeface="幼圆" panose="02010509060101010101" pitchFamily="49" charset="-122"/>
              <a:ea typeface="幼圆" panose="02010509060101010101" pitchFamily="49" charset="-122"/>
            </a:endParaRPr>
          </a:p>
        </p:txBody>
      </p:sp>
      <p:sp>
        <p:nvSpPr>
          <p:cNvPr id="5134" name="MH_PageTitle"/>
          <p:cNvSpPr>
            <a:spLocks noGrp="1"/>
          </p:cNvSpPr>
          <p:nvPr>
            <p:ph type="title" idx="4294967295"/>
            <p:custDataLst>
              <p:tags r:id="rId14"/>
            </p:custDataLst>
          </p:nvPr>
        </p:nvSpPr>
        <p:spPr>
          <a:xfrm>
            <a:off x="554038" y="179388"/>
            <a:ext cx="10515600" cy="1325563"/>
          </a:xfrm>
        </p:spPr>
        <p:txBody>
          <a:bodyPr/>
          <a:lstStyle/>
          <a:p>
            <a:pPr eaLnBrk="1" hangingPunct="1"/>
            <a:r>
              <a:rPr lang="en-US" altLang="zh-CN" smtClean="0">
                <a:solidFill>
                  <a:srgbClr val="1D5055"/>
                </a:solidFill>
              </a:rPr>
              <a:t>LOREM IPSUM DOLOR</a:t>
            </a:r>
            <a:endParaRPr lang="zh-CN" altLang="en-US" smtClean="0">
              <a:solidFill>
                <a:srgbClr val="1D5055"/>
              </a:solidFill>
            </a:endParaRPr>
          </a:p>
        </p:txBody>
      </p:sp>
      <p:sp>
        <p:nvSpPr>
          <p:cNvPr id="15" name="MH_Desc_1"/>
          <p:cNvSpPr txBox="1"/>
          <p:nvPr>
            <p:custDataLst>
              <p:tags r:id="rId15"/>
            </p:custDataLst>
          </p:nvPr>
        </p:nvSpPr>
        <p:spPr>
          <a:xfrm>
            <a:off x="5811838" y="1616982"/>
            <a:ext cx="4373563" cy="496888"/>
          </a:xfrm>
          <a:prstGeom prst="rect">
            <a:avLst/>
          </a:prstGeom>
          <a:noFill/>
        </p:spPr>
        <p:txBody>
          <a:bodyPr/>
          <a:lstStyle/>
          <a:p>
            <a:pPr algn="ctr">
              <a:defRPr/>
            </a:pPr>
            <a:r>
              <a:rPr lang="da-DK" altLang="zh-CN" sz="2000" kern="0" dirty="0">
                <a:solidFill>
                  <a:srgbClr val="1D5055"/>
                </a:solidFill>
                <a:latin typeface="幼圆" panose="02010509060101010101" pitchFamily="49" charset="-122"/>
                <a:ea typeface="幼圆" panose="02010509060101010101" pitchFamily="49" charset="-122"/>
              </a:rPr>
              <a:t>Lorem ipsum dolor sit amet</a:t>
            </a:r>
            <a:endParaRPr lang="zh-CN" altLang="en-US" sz="2000" kern="0" dirty="0">
              <a:solidFill>
                <a:srgbClr val="1D5055"/>
              </a:solidFill>
              <a:latin typeface="幼圆" panose="02010509060101010101" pitchFamily="49" charset="-122"/>
              <a:ea typeface="幼圆" panose="02010509060101010101" pitchFamily="49" charset="-122"/>
            </a:endParaRPr>
          </a:p>
        </p:txBody>
      </p:sp>
      <p:sp>
        <p:nvSpPr>
          <p:cNvPr id="16" name="MH_Desc_1"/>
          <p:cNvSpPr txBox="1"/>
          <p:nvPr>
            <p:custDataLst>
              <p:tags r:id="rId16"/>
            </p:custDataLst>
          </p:nvPr>
        </p:nvSpPr>
        <p:spPr>
          <a:xfrm>
            <a:off x="7071406" y="3086102"/>
            <a:ext cx="4373563" cy="496888"/>
          </a:xfrm>
          <a:prstGeom prst="rect">
            <a:avLst/>
          </a:prstGeom>
          <a:noFill/>
        </p:spPr>
        <p:txBody>
          <a:bodyPr/>
          <a:lstStyle/>
          <a:p>
            <a:pPr algn="ctr">
              <a:defRPr/>
            </a:pPr>
            <a:r>
              <a:rPr lang="da-DK" altLang="zh-CN" sz="2000" kern="0" dirty="0">
                <a:solidFill>
                  <a:srgbClr val="1D5055"/>
                </a:solidFill>
                <a:latin typeface="幼圆" panose="02010509060101010101" pitchFamily="49" charset="-122"/>
                <a:ea typeface="幼圆" panose="02010509060101010101" pitchFamily="49" charset="-122"/>
              </a:rPr>
              <a:t>Lorem ipsum dolor sit amet</a:t>
            </a:r>
            <a:endParaRPr lang="zh-CN" altLang="en-US" sz="2000" kern="0" dirty="0">
              <a:solidFill>
                <a:srgbClr val="1D5055"/>
              </a:solidFill>
              <a:latin typeface="幼圆" panose="02010509060101010101" pitchFamily="49" charset="-122"/>
              <a:ea typeface="幼圆" panose="02010509060101010101" pitchFamily="49" charset="-122"/>
            </a:endParaRPr>
          </a:p>
        </p:txBody>
      </p:sp>
      <p:sp>
        <p:nvSpPr>
          <p:cNvPr id="17" name="MH_Desc_1"/>
          <p:cNvSpPr txBox="1"/>
          <p:nvPr>
            <p:custDataLst>
              <p:tags r:id="rId17"/>
            </p:custDataLst>
          </p:nvPr>
        </p:nvSpPr>
        <p:spPr>
          <a:xfrm>
            <a:off x="724694" y="2677888"/>
            <a:ext cx="4373563" cy="496888"/>
          </a:xfrm>
          <a:prstGeom prst="rect">
            <a:avLst/>
          </a:prstGeom>
          <a:noFill/>
        </p:spPr>
        <p:txBody>
          <a:bodyPr/>
          <a:lstStyle/>
          <a:p>
            <a:pPr algn="ctr">
              <a:defRPr/>
            </a:pPr>
            <a:r>
              <a:rPr lang="da-DK" altLang="zh-CN" sz="2000" kern="0" dirty="0">
                <a:solidFill>
                  <a:srgbClr val="1D5055"/>
                </a:solidFill>
                <a:latin typeface="幼圆" panose="02010509060101010101" pitchFamily="49" charset="-122"/>
                <a:ea typeface="幼圆" panose="02010509060101010101" pitchFamily="49" charset="-122"/>
              </a:rPr>
              <a:t>Lorem ipsum dolor sit amet</a:t>
            </a:r>
            <a:endParaRPr lang="zh-CN" altLang="en-US" sz="2000" kern="0" dirty="0">
              <a:solidFill>
                <a:srgbClr val="1D5055"/>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62741780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500"/>
                                        <p:tgtEl>
                                          <p:spTgt spid="9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fade">
                                      <p:cBhvr>
                                        <p:cTn id="35" dur="500"/>
                                        <p:tgtEl>
                                          <p:spTgt spid="8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fade">
                                      <p:cBhvr>
                                        <p:cTn id="43" dur="500"/>
                                        <p:tgtEl>
                                          <p:spTgt spid="10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fade">
                                      <p:cBhvr>
                                        <p:cTn id="51" dur="500"/>
                                        <p:tgtEl>
                                          <p:spTgt spid="9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0" grpId="0" animBg="1"/>
      <p:bldP spid="97" grpId="0" animBg="1"/>
      <p:bldP spid="94" grpId="0" animBg="1"/>
      <p:bldP spid="91" grpId="0" animBg="1"/>
      <p:bldP spid="88" grpId="0" animBg="1"/>
      <p:bldP spid="85" grpId="0" animBg="1"/>
      <p:bldP spid="82" grpId="0" animBg="1"/>
      <p:bldP spid="79" grpId="0" animBg="1"/>
      <p:bldP spid="76" grpId="0" animBg="1"/>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MH_SubTitle_1"/>
          <p:cNvSpPr/>
          <p:nvPr>
            <p:custDataLst>
              <p:tags r:id="rId2"/>
            </p:custDataLst>
          </p:nvPr>
        </p:nvSpPr>
        <p:spPr>
          <a:xfrm>
            <a:off x="2686782" y="3564651"/>
            <a:ext cx="1198545" cy="934981"/>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1D5055"/>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21" name="MH_Text_1"/>
          <p:cNvSpPr/>
          <p:nvPr>
            <p:custDataLst>
              <p:tags r:id="rId3"/>
            </p:custDataLst>
          </p:nvPr>
        </p:nvSpPr>
        <p:spPr>
          <a:xfrm rot="5400000">
            <a:off x="2483138" y="4590640"/>
            <a:ext cx="1489826" cy="2019663"/>
          </a:xfrm>
          <a:prstGeom prst="accentCallout1">
            <a:avLst>
              <a:gd name="adj1" fmla="val 49859"/>
              <a:gd name="adj2" fmla="val -8136"/>
              <a:gd name="adj3" fmla="val 50129"/>
              <a:gd name="adj4" fmla="val -18182"/>
            </a:avLst>
          </a:prstGeom>
          <a:noFill/>
          <a:ln w="12700" cap="flat" cmpd="sng" algn="ctr">
            <a:solidFill>
              <a:srgbClr val="4A66AC">
                <a:lumMod val="60000"/>
                <a:lumOff val="40000"/>
              </a:srgbClr>
            </a:solidFill>
            <a:prstDash val="solid"/>
            <a:miter lim="800000"/>
          </a:ln>
          <a:effectLst/>
        </p:spPr>
        <p:txBody>
          <a:bodyPr vert="vert270" wrap="square" rtlCol="0" anchor="t"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dirty="0">
              <a:solidFill>
                <a:srgbClr val="1D5055"/>
              </a:solidFill>
              <a:latin typeface="微软雅黑" panose="020B0503020204020204" pitchFamily="34" charset="-122"/>
              <a:ea typeface="微软雅黑" panose="020B0503020204020204" pitchFamily="34" charset="-122"/>
            </a:endParaRPr>
          </a:p>
        </p:txBody>
      </p:sp>
      <p:sp>
        <p:nvSpPr>
          <p:cNvPr id="22" name="MH_SubTitle_3"/>
          <p:cNvSpPr/>
          <p:nvPr>
            <p:custDataLst>
              <p:tags r:id="rId4"/>
            </p:custDataLst>
          </p:nvPr>
        </p:nvSpPr>
        <p:spPr>
          <a:xfrm>
            <a:off x="6502852" y="3564651"/>
            <a:ext cx="1198545" cy="934981"/>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1D5055"/>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29" name="MH_Text_3"/>
          <p:cNvSpPr/>
          <p:nvPr>
            <p:custDataLst>
              <p:tags r:id="rId5"/>
            </p:custDataLst>
          </p:nvPr>
        </p:nvSpPr>
        <p:spPr>
          <a:xfrm rot="5400000">
            <a:off x="6357209" y="4590639"/>
            <a:ext cx="1489825" cy="2019663"/>
          </a:xfrm>
          <a:prstGeom prst="accentCallout1">
            <a:avLst>
              <a:gd name="adj1" fmla="val 49859"/>
              <a:gd name="adj2" fmla="val -8136"/>
              <a:gd name="adj3" fmla="val 50129"/>
              <a:gd name="adj4" fmla="val -18182"/>
            </a:avLst>
          </a:prstGeom>
          <a:noFill/>
          <a:ln w="12700" cap="flat" cmpd="sng" algn="ctr">
            <a:solidFill>
              <a:srgbClr val="4A66AC">
                <a:lumMod val="60000"/>
                <a:lumOff val="40000"/>
              </a:srgbClr>
            </a:solidFill>
            <a:prstDash val="solid"/>
            <a:miter lim="800000"/>
          </a:ln>
          <a:effectLst/>
        </p:spPr>
        <p:txBody>
          <a:bodyPr vert="vert270" wrap="square" rtlCol="0" anchor="t"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a:solidFill>
                <a:srgbClr val="1D5055"/>
              </a:solidFill>
              <a:latin typeface="微软雅黑" panose="020B0503020204020204" pitchFamily="34" charset="-122"/>
              <a:ea typeface="微软雅黑" panose="020B0503020204020204" pitchFamily="34" charset="-122"/>
            </a:endParaRPr>
          </a:p>
          <a:p>
            <a:pPr algn="ctr">
              <a:lnSpc>
                <a:spcPct val="120000"/>
              </a:lnSpc>
            </a:pPr>
            <a:endParaRPr lang="zh-CN" altLang="en-US" sz="1400" kern="0" dirty="0">
              <a:solidFill>
                <a:srgbClr val="1D5055"/>
              </a:solidFill>
              <a:latin typeface="微软雅黑" panose="020B0503020204020204" pitchFamily="34" charset="-122"/>
              <a:ea typeface="微软雅黑" panose="020B0503020204020204" pitchFamily="34" charset="-122"/>
            </a:endParaRPr>
          </a:p>
        </p:txBody>
      </p:sp>
      <p:sp>
        <p:nvSpPr>
          <p:cNvPr id="30" name="MH_SubTitle_2"/>
          <p:cNvSpPr/>
          <p:nvPr>
            <p:custDataLst>
              <p:tags r:id="rId6"/>
            </p:custDataLst>
          </p:nvPr>
        </p:nvSpPr>
        <p:spPr>
          <a:xfrm>
            <a:off x="4594817" y="3803548"/>
            <a:ext cx="1198545" cy="934981"/>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5C9FA9"/>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31" name="MH_Text_2"/>
          <p:cNvSpPr/>
          <p:nvPr>
            <p:custDataLst>
              <p:tags r:id="rId7"/>
            </p:custDataLst>
          </p:nvPr>
        </p:nvSpPr>
        <p:spPr>
          <a:xfrm rot="16200000" flipV="1">
            <a:off x="4338138" y="1627051"/>
            <a:ext cx="1595897" cy="2028423"/>
          </a:xfrm>
          <a:prstGeom prst="accentCallout1">
            <a:avLst>
              <a:gd name="adj1" fmla="val 49859"/>
              <a:gd name="adj2" fmla="val -8136"/>
              <a:gd name="adj3" fmla="val 50129"/>
              <a:gd name="adj4" fmla="val -18182"/>
            </a:avLst>
          </a:prstGeom>
          <a:noFill/>
          <a:ln w="12700" cap="flat" cmpd="sng" algn="ctr">
            <a:solidFill>
              <a:srgbClr val="629DD1">
                <a:lumMod val="60000"/>
                <a:lumOff val="40000"/>
              </a:srgbClr>
            </a:solidFill>
            <a:prstDash val="solid"/>
            <a:miter lim="800000"/>
          </a:ln>
          <a:effectLst/>
        </p:spPr>
        <p:txBody>
          <a:bodyPr vert="vert270" wrap="square" rtlCol="0" anchor="b"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a:solidFill>
                <a:srgbClr val="1D5055"/>
              </a:solidFill>
              <a:latin typeface="微软雅黑" panose="020B0503020204020204" pitchFamily="34" charset="-122"/>
              <a:ea typeface="微软雅黑" panose="020B0503020204020204" pitchFamily="34" charset="-122"/>
            </a:endParaRPr>
          </a:p>
        </p:txBody>
      </p:sp>
      <p:sp>
        <p:nvSpPr>
          <p:cNvPr id="32" name="MH_SubTitle_4"/>
          <p:cNvSpPr/>
          <p:nvPr>
            <p:custDataLst>
              <p:tags r:id="rId8"/>
            </p:custDataLst>
          </p:nvPr>
        </p:nvSpPr>
        <p:spPr>
          <a:xfrm>
            <a:off x="8410888" y="3803548"/>
            <a:ext cx="1198545" cy="934981"/>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5C9FA9"/>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33" name="MH_Text_4"/>
          <p:cNvSpPr/>
          <p:nvPr>
            <p:custDataLst>
              <p:tags r:id="rId9"/>
            </p:custDataLst>
          </p:nvPr>
        </p:nvSpPr>
        <p:spPr>
          <a:xfrm rot="16200000" flipV="1">
            <a:off x="8212209" y="1627051"/>
            <a:ext cx="1595897" cy="2028423"/>
          </a:xfrm>
          <a:prstGeom prst="accentCallout1">
            <a:avLst>
              <a:gd name="adj1" fmla="val 49859"/>
              <a:gd name="adj2" fmla="val -8136"/>
              <a:gd name="adj3" fmla="val 50129"/>
              <a:gd name="adj4" fmla="val -18182"/>
            </a:avLst>
          </a:prstGeom>
          <a:noFill/>
          <a:ln w="12700" cap="flat" cmpd="sng" algn="ctr">
            <a:solidFill>
              <a:srgbClr val="629DD1">
                <a:lumMod val="60000"/>
                <a:lumOff val="40000"/>
              </a:srgbClr>
            </a:solidFill>
            <a:prstDash val="solid"/>
            <a:miter lim="800000"/>
          </a:ln>
          <a:effectLst/>
        </p:spPr>
        <p:txBody>
          <a:bodyPr vert="vert270" wrap="square" rtlCol="0" anchor="b"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dirty="0">
              <a:solidFill>
                <a:srgbClr val="1D5055"/>
              </a:solidFill>
              <a:latin typeface="微软雅黑" panose="020B0503020204020204" pitchFamily="34" charset="-122"/>
              <a:ea typeface="微软雅黑" panose="020B0503020204020204" pitchFamily="34" charset="-122"/>
            </a:endParaRPr>
          </a:p>
        </p:txBody>
      </p:sp>
      <p:sp>
        <p:nvSpPr>
          <p:cNvPr id="11" name="MH_PageTitle"/>
          <p:cNvSpPr txBox="1">
            <a:spLocks/>
          </p:cNvSpPr>
          <p:nvPr>
            <p:custDataLst>
              <p:tags r:id="rId10"/>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a:solidFill>
                <a:srgbClr val="1D5055"/>
              </a:solidFill>
            </a:endParaRPr>
          </a:p>
        </p:txBody>
      </p:sp>
    </p:spTree>
    <p:custDataLst>
      <p:tags r:id="rId1"/>
    </p:custDataLst>
    <p:extLst>
      <p:ext uri="{BB962C8B-B14F-4D97-AF65-F5344CB8AC3E}">
        <p14:creationId xmlns:p14="http://schemas.microsoft.com/office/powerpoint/2010/main" val="352700056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9" grpId="0" animBg="1"/>
      <p:bldP spid="30" grpId="0" animBg="1"/>
      <p:bldP spid="31" grpId="0" animBg="1"/>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1"/>
          <p:cNvSpPr/>
          <p:nvPr>
            <p:custDataLst>
              <p:tags r:id="rId2"/>
            </p:custDataLst>
          </p:nvPr>
        </p:nvSpPr>
        <p:spPr>
          <a:xfrm>
            <a:off x="9005889" y="4121151"/>
            <a:ext cx="153987" cy="18732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9CCD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5F5F5F"/>
              </a:solidFill>
            </a:endParaRPr>
          </a:p>
        </p:txBody>
      </p:sp>
      <p:sp>
        <p:nvSpPr>
          <p:cNvPr id="13" name="MH_Other_2"/>
          <p:cNvSpPr>
            <a:spLocks/>
          </p:cNvSpPr>
          <p:nvPr>
            <p:custDataLst>
              <p:tags r:id="rId3"/>
            </p:custDataLst>
          </p:nvPr>
        </p:nvSpPr>
        <p:spPr bwMode="auto">
          <a:xfrm>
            <a:off x="6105526" y="2620964"/>
            <a:ext cx="1939925" cy="16541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solidFill>
            <a:srgbClr val="D9D9D9"/>
          </a:solidFill>
          <a:ln>
            <a:noFill/>
          </a:ln>
        </p:spPr>
        <p:txBody>
          <a:bodyPr/>
          <a:lstStyle/>
          <a:p>
            <a:pPr>
              <a:defRPr/>
            </a:pPr>
            <a:endParaRPr lang="zh-CN" altLang="en-US" sz="1400"/>
          </a:p>
        </p:txBody>
      </p:sp>
      <p:sp>
        <p:nvSpPr>
          <p:cNvPr id="14" name="MH_Other_3"/>
          <p:cNvSpPr>
            <a:spLocks/>
          </p:cNvSpPr>
          <p:nvPr>
            <p:custDataLst>
              <p:tags r:id="rId4"/>
            </p:custDataLst>
          </p:nvPr>
        </p:nvSpPr>
        <p:spPr bwMode="auto">
          <a:xfrm>
            <a:off x="5734050" y="3740150"/>
            <a:ext cx="1238250" cy="10477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solidFill>
            <a:srgbClr val="D9D9D9"/>
          </a:solidFill>
          <a:ln>
            <a:noFill/>
          </a:ln>
        </p:spPr>
        <p:txBody>
          <a:bodyPr/>
          <a:lstStyle/>
          <a:p>
            <a:pPr>
              <a:defRPr/>
            </a:pPr>
            <a:endParaRPr lang="zh-CN" altLang="en-US" sz="1400"/>
          </a:p>
        </p:txBody>
      </p:sp>
      <p:sp>
        <p:nvSpPr>
          <p:cNvPr id="15" name="MH_Other_4"/>
          <p:cNvSpPr>
            <a:spLocks/>
          </p:cNvSpPr>
          <p:nvPr>
            <p:custDataLst>
              <p:tags r:id="rId5"/>
            </p:custDataLst>
          </p:nvPr>
        </p:nvSpPr>
        <p:spPr bwMode="auto">
          <a:xfrm>
            <a:off x="6613526" y="4103688"/>
            <a:ext cx="250825" cy="41275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p:spPr>
        <p:txBody>
          <a:bodyPr/>
          <a:lstStyle/>
          <a:p>
            <a:pPr>
              <a:defRPr/>
            </a:pPr>
            <a:endParaRPr lang="zh-CN" altLang="en-US" sz="1400"/>
          </a:p>
        </p:txBody>
      </p:sp>
      <p:sp>
        <p:nvSpPr>
          <p:cNvPr id="5126" name="MH_Other_5"/>
          <p:cNvSpPr>
            <a:spLocks/>
          </p:cNvSpPr>
          <p:nvPr>
            <p:custDataLst>
              <p:tags r:id="rId6"/>
            </p:custDataLst>
          </p:nvPr>
        </p:nvSpPr>
        <p:spPr bwMode="auto">
          <a:xfrm>
            <a:off x="4248150" y="3017838"/>
            <a:ext cx="1771650" cy="133826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5C9FA9"/>
          </a:solidFill>
          <a:ln>
            <a:noFill/>
          </a:ln>
        </p:spPr>
        <p:txBody>
          <a:bodyPr/>
          <a:lstStyle/>
          <a:p>
            <a:endParaRPr lang="zh-CN" altLang="en-US"/>
          </a:p>
        </p:txBody>
      </p:sp>
      <p:sp>
        <p:nvSpPr>
          <p:cNvPr id="17" name="MH_Other_6"/>
          <p:cNvSpPr>
            <a:spLocks/>
          </p:cNvSpPr>
          <p:nvPr>
            <p:custDataLst>
              <p:tags r:id="rId7"/>
            </p:custDataLst>
          </p:nvPr>
        </p:nvSpPr>
        <p:spPr bwMode="auto">
          <a:xfrm>
            <a:off x="5397501" y="4068764"/>
            <a:ext cx="1101725" cy="788987"/>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solidFill>
            <a:srgbClr val="D9D9D9"/>
          </a:solidFill>
          <a:ln>
            <a:noFill/>
          </a:ln>
        </p:spPr>
        <p:txBody>
          <a:bodyPr/>
          <a:lstStyle/>
          <a:p>
            <a:pPr>
              <a:defRPr/>
            </a:pPr>
            <a:endParaRPr lang="zh-CN" altLang="en-US" sz="1400"/>
          </a:p>
        </p:txBody>
      </p:sp>
      <p:sp>
        <p:nvSpPr>
          <p:cNvPr id="5128" name="MH_Other_7"/>
          <p:cNvSpPr>
            <a:spLocks/>
          </p:cNvSpPr>
          <p:nvPr>
            <p:custDataLst>
              <p:tags r:id="rId8"/>
            </p:custDataLst>
          </p:nvPr>
        </p:nvSpPr>
        <p:spPr bwMode="auto">
          <a:xfrm>
            <a:off x="6029325" y="4622801"/>
            <a:ext cx="954088" cy="836613"/>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9CCDC2"/>
          </a:solidFill>
          <a:ln>
            <a:noFill/>
          </a:ln>
        </p:spPr>
        <p:txBody>
          <a:bodyPr/>
          <a:lstStyle/>
          <a:p>
            <a:endParaRPr lang="zh-CN" altLang="en-US"/>
          </a:p>
        </p:txBody>
      </p:sp>
      <p:sp>
        <p:nvSpPr>
          <p:cNvPr id="19" name="MH_Other_8"/>
          <p:cNvSpPr>
            <a:spLocks/>
          </p:cNvSpPr>
          <p:nvPr>
            <p:custDataLst>
              <p:tags r:id="rId9"/>
            </p:custDataLst>
          </p:nvPr>
        </p:nvSpPr>
        <p:spPr bwMode="auto">
          <a:xfrm>
            <a:off x="4446589" y="4283075"/>
            <a:ext cx="1704975" cy="1036638"/>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solidFill>
            <a:srgbClr val="D9D9D9"/>
          </a:solidFill>
          <a:ln>
            <a:noFill/>
          </a:ln>
        </p:spPr>
        <p:txBody>
          <a:bodyPr/>
          <a:lstStyle/>
          <a:p>
            <a:pPr>
              <a:defRPr/>
            </a:pPr>
            <a:endParaRPr lang="zh-CN" altLang="en-US" sz="1400"/>
          </a:p>
        </p:txBody>
      </p:sp>
      <p:sp>
        <p:nvSpPr>
          <p:cNvPr id="20" name="MH_Other_9"/>
          <p:cNvSpPr>
            <a:spLocks/>
          </p:cNvSpPr>
          <p:nvPr>
            <p:custDataLst>
              <p:tags r:id="rId10"/>
            </p:custDataLst>
          </p:nvPr>
        </p:nvSpPr>
        <p:spPr bwMode="auto">
          <a:xfrm>
            <a:off x="6000751" y="5146676"/>
            <a:ext cx="771525" cy="803275"/>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p:spPr>
        <p:txBody>
          <a:bodyPr/>
          <a:lstStyle/>
          <a:p>
            <a:pPr>
              <a:defRPr/>
            </a:pPr>
            <a:endParaRPr lang="zh-CN" altLang="en-US" sz="1400"/>
          </a:p>
        </p:txBody>
      </p:sp>
      <p:sp>
        <p:nvSpPr>
          <p:cNvPr id="21" name="MH_Other_10"/>
          <p:cNvSpPr>
            <a:spLocks/>
          </p:cNvSpPr>
          <p:nvPr>
            <p:custDataLst>
              <p:tags r:id="rId11"/>
            </p:custDataLst>
          </p:nvPr>
        </p:nvSpPr>
        <p:spPr bwMode="auto">
          <a:xfrm>
            <a:off x="6554788" y="5135563"/>
            <a:ext cx="520700" cy="4508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p:spPr>
        <p:txBody>
          <a:bodyPr/>
          <a:lstStyle/>
          <a:p>
            <a:pPr>
              <a:defRPr/>
            </a:pPr>
            <a:endParaRPr lang="zh-CN" altLang="en-US" sz="1400"/>
          </a:p>
        </p:txBody>
      </p:sp>
      <p:sp>
        <p:nvSpPr>
          <p:cNvPr id="22" name="MH_Other_11"/>
          <p:cNvSpPr>
            <a:spLocks/>
          </p:cNvSpPr>
          <p:nvPr>
            <p:custDataLst>
              <p:tags r:id="rId12"/>
            </p:custDataLst>
          </p:nvPr>
        </p:nvSpPr>
        <p:spPr bwMode="auto">
          <a:xfrm>
            <a:off x="6638925" y="5411788"/>
            <a:ext cx="681038" cy="519112"/>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solidFill>
            <a:srgbClr val="D9D9D9"/>
          </a:solidFill>
          <a:ln>
            <a:noFill/>
          </a:ln>
        </p:spPr>
        <p:txBody>
          <a:bodyPr/>
          <a:lstStyle/>
          <a:p>
            <a:pPr>
              <a:defRPr/>
            </a:pPr>
            <a:endParaRPr lang="zh-CN" altLang="en-US" sz="1400"/>
          </a:p>
        </p:txBody>
      </p:sp>
      <p:sp>
        <p:nvSpPr>
          <p:cNvPr id="23" name="MH_Other_12"/>
          <p:cNvSpPr>
            <a:spLocks/>
          </p:cNvSpPr>
          <p:nvPr>
            <p:custDataLst>
              <p:tags r:id="rId13"/>
            </p:custDataLst>
          </p:nvPr>
        </p:nvSpPr>
        <p:spPr bwMode="auto">
          <a:xfrm>
            <a:off x="6734176" y="4841876"/>
            <a:ext cx="385763" cy="392113"/>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solidFill>
            <a:srgbClr val="D9D9D9"/>
          </a:solidFill>
          <a:ln>
            <a:noFill/>
          </a:ln>
        </p:spPr>
        <p:txBody>
          <a:bodyPr/>
          <a:lstStyle/>
          <a:p>
            <a:pPr>
              <a:defRPr/>
            </a:pPr>
            <a:endParaRPr lang="zh-CN" altLang="en-US" sz="1400"/>
          </a:p>
        </p:txBody>
      </p:sp>
      <p:sp>
        <p:nvSpPr>
          <p:cNvPr id="24" name="MH_Other_13"/>
          <p:cNvSpPr>
            <a:spLocks/>
          </p:cNvSpPr>
          <p:nvPr>
            <p:custDataLst>
              <p:tags r:id="rId14"/>
            </p:custDataLst>
          </p:nvPr>
        </p:nvSpPr>
        <p:spPr bwMode="auto">
          <a:xfrm>
            <a:off x="6734175" y="4081463"/>
            <a:ext cx="439738" cy="785812"/>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solidFill>
            <a:srgbClr val="D9D9D9"/>
          </a:solidFill>
          <a:ln>
            <a:noFill/>
          </a:ln>
        </p:spPr>
        <p:txBody>
          <a:bodyPr/>
          <a:lstStyle/>
          <a:p>
            <a:pPr>
              <a:defRPr/>
            </a:pPr>
            <a:endParaRPr lang="zh-CN" altLang="en-US" sz="1400"/>
          </a:p>
        </p:txBody>
      </p:sp>
      <p:sp>
        <p:nvSpPr>
          <p:cNvPr id="25" name="MH_Other_14"/>
          <p:cNvSpPr>
            <a:spLocks/>
          </p:cNvSpPr>
          <p:nvPr>
            <p:custDataLst>
              <p:tags r:id="rId15"/>
            </p:custDataLst>
          </p:nvPr>
        </p:nvSpPr>
        <p:spPr bwMode="auto">
          <a:xfrm>
            <a:off x="7113589" y="3935414"/>
            <a:ext cx="293687" cy="642937"/>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solidFill>
            <a:srgbClr val="D9D9D9"/>
          </a:solidFill>
          <a:ln>
            <a:noFill/>
          </a:ln>
        </p:spPr>
        <p:txBody>
          <a:bodyPr/>
          <a:lstStyle/>
          <a:p>
            <a:pPr>
              <a:defRPr/>
            </a:pPr>
            <a:endParaRPr lang="zh-CN" altLang="en-US" sz="1400">
              <a:solidFill>
                <a:srgbClr val="5F5F5F"/>
              </a:solidFill>
            </a:endParaRPr>
          </a:p>
        </p:txBody>
      </p:sp>
      <p:sp>
        <p:nvSpPr>
          <p:cNvPr id="26" name="MH_Other_15"/>
          <p:cNvSpPr>
            <a:spLocks/>
          </p:cNvSpPr>
          <p:nvPr>
            <p:custDataLst>
              <p:tags r:id="rId16"/>
            </p:custDataLst>
          </p:nvPr>
        </p:nvSpPr>
        <p:spPr bwMode="auto">
          <a:xfrm>
            <a:off x="7037389" y="5032376"/>
            <a:ext cx="466725" cy="542925"/>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solidFill>
            <a:srgbClr val="D9D9D9"/>
          </a:solidFill>
          <a:ln>
            <a:noFill/>
          </a:ln>
        </p:spPr>
        <p:txBody>
          <a:bodyPr/>
          <a:lstStyle/>
          <a:p>
            <a:pPr>
              <a:defRPr/>
            </a:pPr>
            <a:endParaRPr lang="zh-CN" altLang="en-US" sz="1400"/>
          </a:p>
        </p:txBody>
      </p:sp>
      <p:sp>
        <p:nvSpPr>
          <p:cNvPr id="27" name="MH_Other_16"/>
          <p:cNvSpPr>
            <a:spLocks/>
          </p:cNvSpPr>
          <p:nvPr>
            <p:custDataLst>
              <p:tags r:id="rId17"/>
            </p:custDataLst>
          </p:nvPr>
        </p:nvSpPr>
        <p:spPr bwMode="auto">
          <a:xfrm>
            <a:off x="6983414" y="4719639"/>
            <a:ext cx="661987" cy="41592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solidFill>
            <a:srgbClr val="D9D9D9"/>
          </a:solidFill>
          <a:ln>
            <a:noFill/>
          </a:ln>
        </p:spPr>
        <p:txBody>
          <a:bodyPr/>
          <a:lstStyle/>
          <a:p>
            <a:pPr>
              <a:defRPr/>
            </a:pPr>
            <a:endParaRPr lang="zh-CN" altLang="en-US" sz="1400"/>
          </a:p>
        </p:txBody>
      </p:sp>
      <p:sp>
        <p:nvSpPr>
          <p:cNvPr id="5138" name="MH_Other_17"/>
          <p:cNvSpPr>
            <a:spLocks/>
          </p:cNvSpPr>
          <p:nvPr>
            <p:custDataLst>
              <p:tags r:id="rId18"/>
            </p:custDataLst>
          </p:nvPr>
        </p:nvSpPr>
        <p:spPr bwMode="auto">
          <a:xfrm>
            <a:off x="7129463" y="5483225"/>
            <a:ext cx="690562" cy="546100"/>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1D5055"/>
          </a:solidFill>
          <a:ln>
            <a:noFill/>
          </a:ln>
        </p:spPr>
        <p:txBody>
          <a:bodyPr/>
          <a:lstStyle/>
          <a:p>
            <a:endParaRPr lang="zh-CN" altLang="en-US"/>
          </a:p>
        </p:txBody>
      </p:sp>
      <p:sp>
        <p:nvSpPr>
          <p:cNvPr id="29" name="MH_Other_18"/>
          <p:cNvSpPr>
            <a:spLocks/>
          </p:cNvSpPr>
          <p:nvPr>
            <p:custDataLst>
              <p:tags r:id="rId19"/>
            </p:custDataLst>
          </p:nvPr>
        </p:nvSpPr>
        <p:spPr bwMode="auto">
          <a:xfrm>
            <a:off x="7456488" y="5010151"/>
            <a:ext cx="412750" cy="56197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solidFill>
            <a:srgbClr val="D9D9D9"/>
          </a:solidFill>
          <a:ln>
            <a:noFill/>
          </a:ln>
        </p:spPr>
        <p:txBody>
          <a:bodyPr/>
          <a:lstStyle/>
          <a:p>
            <a:pPr>
              <a:defRPr/>
            </a:pPr>
            <a:endParaRPr lang="zh-CN" altLang="en-US" sz="1400">
              <a:solidFill>
                <a:srgbClr val="5F5F5F"/>
              </a:solidFill>
            </a:endParaRPr>
          </a:p>
        </p:txBody>
      </p:sp>
      <p:sp>
        <p:nvSpPr>
          <p:cNvPr id="30" name="MH_Other_19"/>
          <p:cNvSpPr>
            <a:spLocks/>
          </p:cNvSpPr>
          <p:nvPr>
            <p:custDataLst>
              <p:tags r:id="rId20"/>
            </p:custDataLst>
          </p:nvPr>
        </p:nvSpPr>
        <p:spPr bwMode="auto">
          <a:xfrm>
            <a:off x="7670800" y="5159376"/>
            <a:ext cx="382588" cy="468313"/>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solidFill>
            <a:srgbClr val="D9D9D9"/>
          </a:solidFill>
          <a:ln>
            <a:noFill/>
          </a:ln>
        </p:spPr>
        <p:txBody>
          <a:bodyPr/>
          <a:lstStyle/>
          <a:p>
            <a:pPr>
              <a:defRPr/>
            </a:pPr>
            <a:endParaRPr lang="zh-CN" altLang="en-US" sz="1400">
              <a:solidFill>
                <a:srgbClr val="5F5F5F"/>
              </a:solidFill>
            </a:endParaRPr>
          </a:p>
        </p:txBody>
      </p:sp>
      <p:sp>
        <p:nvSpPr>
          <p:cNvPr id="31" name="MH_Other_20"/>
          <p:cNvSpPr>
            <a:spLocks/>
          </p:cNvSpPr>
          <p:nvPr>
            <p:custDataLst>
              <p:tags r:id="rId21"/>
            </p:custDataLst>
          </p:nvPr>
        </p:nvSpPr>
        <p:spPr bwMode="auto">
          <a:xfrm>
            <a:off x="7842251" y="4864101"/>
            <a:ext cx="328613" cy="379413"/>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solidFill>
            <a:srgbClr val="D9D9D9"/>
          </a:solidFill>
          <a:ln>
            <a:noFill/>
          </a:ln>
        </p:spPr>
        <p:txBody>
          <a:bodyPr/>
          <a:lstStyle/>
          <a:p>
            <a:pPr>
              <a:defRPr/>
            </a:pPr>
            <a:endParaRPr lang="zh-CN" altLang="en-US" sz="1400">
              <a:solidFill>
                <a:srgbClr val="5F5F5F"/>
              </a:solidFill>
            </a:endParaRPr>
          </a:p>
        </p:txBody>
      </p:sp>
      <p:sp>
        <p:nvSpPr>
          <p:cNvPr id="32" name="MH_Other_21"/>
          <p:cNvSpPr>
            <a:spLocks/>
          </p:cNvSpPr>
          <p:nvPr>
            <p:custDataLst>
              <p:tags r:id="rId22"/>
            </p:custDataLst>
          </p:nvPr>
        </p:nvSpPr>
        <p:spPr bwMode="auto">
          <a:xfrm>
            <a:off x="7521575" y="4535488"/>
            <a:ext cx="414338" cy="508000"/>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solidFill>
            <a:srgbClr val="D9D9D9"/>
          </a:solidFill>
          <a:ln>
            <a:noFill/>
          </a:ln>
        </p:spPr>
        <p:txBody>
          <a:bodyPr/>
          <a:lstStyle/>
          <a:p>
            <a:pPr>
              <a:defRPr/>
            </a:pPr>
            <a:endParaRPr lang="zh-CN" altLang="en-US" sz="1400">
              <a:solidFill>
                <a:srgbClr val="5F5F5F"/>
              </a:solidFill>
            </a:endParaRPr>
          </a:p>
        </p:txBody>
      </p:sp>
      <p:sp>
        <p:nvSpPr>
          <p:cNvPr id="33" name="MH_Other_22"/>
          <p:cNvSpPr>
            <a:spLocks/>
          </p:cNvSpPr>
          <p:nvPr>
            <p:custDataLst>
              <p:tags r:id="rId23"/>
            </p:custDataLst>
          </p:nvPr>
        </p:nvSpPr>
        <p:spPr bwMode="auto">
          <a:xfrm>
            <a:off x="7602538" y="3948113"/>
            <a:ext cx="107950" cy="1587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solidFill>
            <a:srgbClr val="D9D9D9"/>
          </a:solidFill>
          <a:ln>
            <a:noFill/>
          </a:ln>
        </p:spPr>
        <p:txBody>
          <a:bodyPr/>
          <a:lstStyle/>
          <a:p>
            <a:pPr>
              <a:defRPr/>
            </a:pPr>
            <a:endParaRPr lang="zh-CN" altLang="en-US" sz="1400">
              <a:solidFill>
                <a:srgbClr val="5F5F5F"/>
              </a:solidFill>
            </a:endParaRPr>
          </a:p>
        </p:txBody>
      </p:sp>
      <p:sp>
        <p:nvSpPr>
          <p:cNvPr id="34" name="MH_Other_23"/>
          <p:cNvSpPr>
            <a:spLocks/>
          </p:cNvSpPr>
          <p:nvPr>
            <p:custDataLst>
              <p:tags r:id="rId24"/>
            </p:custDataLst>
          </p:nvPr>
        </p:nvSpPr>
        <p:spPr bwMode="auto">
          <a:xfrm>
            <a:off x="7494589" y="3878264"/>
            <a:ext cx="142875" cy="153987"/>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solidFill>
            <a:srgbClr val="D9D9D9"/>
          </a:solidFill>
          <a:ln>
            <a:noFill/>
          </a:ln>
        </p:spPr>
        <p:txBody>
          <a:bodyPr/>
          <a:lstStyle/>
          <a:p>
            <a:pPr>
              <a:defRPr/>
            </a:pPr>
            <a:endParaRPr lang="zh-CN" altLang="en-US" sz="1400">
              <a:solidFill>
                <a:srgbClr val="5F5F5F"/>
              </a:solidFill>
            </a:endParaRPr>
          </a:p>
        </p:txBody>
      </p:sp>
      <p:sp>
        <p:nvSpPr>
          <p:cNvPr id="35" name="MH_Other_24"/>
          <p:cNvSpPr>
            <a:spLocks/>
          </p:cNvSpPr>
          <p:nvPr>
            <p:custDataLst>
              <p:tags r:id="rId25"/>
            </p:custDataLst>
          </p:nvPr>
        </p:nvSpPr>
        <p:spPr bwMode="auto">
          <a:xfrm>
            <a:off x="7739064" y="3571876"/>
            <a:ext cx="509587" cy="48577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solidFill>
            <a:srgbClr val="D9D9D9"/>
          </a:solidFill>
          <a:ln>
            <a:noFill/>
          </a:ln>
        </p:spPr>
        <p:txBody>
          <a:bodyPr/>
          <a:lstStyle/>
          <a:p>
            <a:pPr>
              <a:defRPr/>
            </a:pPr>
            <a:endParaRPr lang="zh-CN" altLang="en-US" sz="1400">
              <a:solidFill>
                <a:srgbClr val="5F5F5F"/>
              </a:solidFill>
            </a:endParaRPr>
          </a:p>
        </p:txBody>
      </p:sp>
      <p:sp>
        <p:nvSpPr>
          <p:cNvPr id="36" name="MH_Other_25"/>
          <p:cNvSpPr>
            <a:spLocks/>
          </p:cNvSpPr>
          <p:nvPr>
            <p:custDataLst>
              <p:tags r:id="rId26"/>
            </p:custDataLst>
          </p:nvPr>
        </p:nvSpPr>
        <p:spPr bwMode="auto">
          <a:xfrm>
            <a:off x="7851776" y="3278188"/>
            <a:ext cx="728663" cy="493712"/>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solidFill>
            <a:srgbClr val="D9D9D9"/>
          </a:solidFill>
          <a:ln>
            <a:noFill/>
          </a:ln>
        </p:spPr>
        <p:txBody>
          <a:bodyPr/>
          <a:lstStyle/>
          <a:p>
            <a:pPr>
              <a:defRPr/>
            </a:pPr>
            <a:endParaRPr lang="zh-CN" altLang="en-US" sz="1400">
              <a:solidFill>
                <a:srgbClr val="5F5F5F"/>
              </a:solidFill>
            </a:endParaRPr>
          </a:p>
        </p:txBody>
      </p:sp>
      <p:sp>
        <p:nvSpPr>
          <p:cNvPr id="37" name="MH_Other_26"/>
          <p:cNvSpPr>
            <a:spLocks/>
          </p:cNvSpPr>
          <p:nvPr>
            <p:custDataLst>
              <p:tags r:id="rId27"/>
            </p:custDataLst>
          </p:nvPr>
        </p:nvSpPr>
        <p:spPr bwMode="auto">
          <a:xfrm>
            <a:off x="7697789" y="2579689"/>
            <a:ext cx="974725" cy="885825"/>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solidFill>
            <a:srgbClr val="D9D9D9"/>
          </a:solidFill>
          <a:ln>
            <a:noFill/>
          </a:ln>
        </p:spPr>
        <p:txBody>
          <a:bodyPr/>
          <a:lstStyle/>
          <a:p>
            <a:pPr>
              <a:defRPr/>
            </a:pPr>
            <a:endParaRPr lang="zh-CN" altLang="en-US" sz="1400"/>
          </a:p>
        </p:txBody>
      </p:sp>
      <p:sp>
        <p:nvSpPr>
          <p:cNvPr id="5148" name="MH_Other_27"/>
          <p:cNvSpPr>
            <a:spLocks/>
          </p:cNvSpPr>
          <p:nvPr>
            <p:custDataLst>
              <p:tags r:id="rId28"/>
            </p:custDataLst>
          </p:nvPr>
        </p:nvSpPr>
        <p:spPr bwMode="auto">
          <a:xfrm>
            <a:off x="7504113" y="4168775"/>
            <a:ext cx="590550" cy="369888"/>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9CCDC2"/>
          </a:solidFill>
          <a:ln>
            <a:noFill/>
          </a:ln>
        </p:spPr>
        <p:txBody>
          <a:bodyPr/>
          <a:lstStyle/>
          <a:p>
            <a:endParaRPr lang="zh-CN" altLang="en-US"/>
          </a:p>
        </p:txBody>
      </p:sp>
      <p:sp>
        <p:nvSpPr>
          <p:cNvPr id="39" name="MH_Other_28"/>
          <p:cNvSpPr>
            <a:spLocks/>
          </p:cNvSpPr>
          <p:nvPr>
            <p:custDataLst>
              <p:tags r:id="rId29"/>
            </p:custDataLst>
          </p:nvPr>
        </p:nvSpPr>
        <p:spPr bwMode="auto">
          <a:xfrm>
            <a:off x="8056564" y="4754563"/>
            <a:ext cx="92075" cy="80962"/>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solidFill>
            <a:srgbClr val="D9D9D9"/>
          </a:solidFill>
          <a:ln>
            <a:noFill/>
          </a:ln>
        </p:spPr>
        <p:txBody>
          <a:bodyPr/>
          <a:lstStyle/>
          <a:p>
            <a:pPr>
              <a:defRPr/>
            </a:pPr>
            <a:endParaRPr lang="zh-CN" altLang="en-US" sz="1400">
              <a:solidFill>
                <a:srgbClr val="5F5F5F"/>
              </a:solidFill>
            </a:endParaRPr>
          </a:p>
        </p:txBody>
      </p:sp>
      <p:sp>
        <p:nvSpPr>
          <p:cNvPr id="40" name="MH_Other_29"/>
          <p:cNvSpPr>
            <a:spLocks/>
          </p:cNvSpPr>
          <p:nvPr>
            <p:custDataLst>
              <p:tags r:id="rId30"/>
            </p:custDataLst>
          </p:nvPr>
        </p:nvSpPr>
        <p:spPr bwMode="auto">
          <a:xfrm>
            <a:off x="7624763" y="4470401"/>
            <a:ext cx="512762" cy="396875"/>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solidFill>
            <a:srgbClr val="D9D9D9"/>
          </a:solidFill>
          <a:ln>
            <a:noFill/>
          </a:ln>
        </p:spPr>
        <p:txBody>
          <a:bodyPr/>
          <a:lstStyle/>
          <a:p>
            <a:pPr>
              <a:defRPr/>
            </a:pPr>
            <a:endParaRPr lang="zh-CN" altLang="en-US" sz="1400">
              <a:solidFill>
                <a:srgbClr val="5F5F5F"/>
              </a:solidFill>
            </a:endParaRPr>
          </a:p>
        </p:txBody>
      </p:sp>
      <p:sp>
        <p:nvSpPr>
          <p:cNvPr id="41" name="MH_Other_30"/>
          <p:cNvSpPr>
            <a:spLocks/>
          </p:cNvSpPr>
          <p:nvPr>
            <p:custDataLst>
              <p:tags r:id="rId31"/>
            </p:custDataLst>
          </p:nvPr>
        </p:nvSpPr>
        <p:spPr bwMode="auto">
          <a:xfrm>
            <a:off x="7354889" y="3711576"/>
            <a:ext cx="477837" cy="6826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solidFill>
            <a:srgbClr val="D9D9D9"/>
          </a:solidFill>
          <a:ln>
            <a:noFill/>
          </a:ln>
        </p:spPr>
        <p:txBody>
          <a:bodyPr/>
          <a:lstStyle/>
          <a:p>
            <a:pPr>
              <a:defRPr/>
            </a:pPr>
            <a:endParaRPr lang="zh-CN" altLang="en-US" sz="1400">
              <a:solidFill>
                <a:srgbClr val="5F5F5F"/>
              </a:solidFill>
            </a:endParaRPr>
          </a:p>
        </p:txBody>
      </p:sp>
      <p:sp>
        <p:nvSpPr>
          <p:cNvPr id="42" name="MH_Other_31"/>
          <p:cNvSpPr>
            <a:spLocks/>
          </p:cNvSpPr>
          <p:nvPr>
            <p:custDataLst>
              <p:tags r:id="rId32"/>
            </p:custDataLst>
          </p:nvPr>
        </p:nvSpPr>
        <p:spPr bwMode="auto">
          <a:xfrm>
            <a:off x="7137400" y="4367214"/>
            <a:ext cx="503238" cy="496887"/>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solidFill>
            <a:srgbClr val="D9D9D9"/>
          </a:solidFill>
          <a:ln>
            <a:noFill/>
          </a:ln>
        </p:spPr>
        <p:txBody>
          <a:bodyPr/>
          <a:lstStyle/>
          <a:p>
            <a:pPr>
              <a:defRPr/>
            </a:pPr>
            <a:endParaRPr lang="zh-CN" altLang="en-US" sz="1400">
              <a:solidFill>
                <a:srgbClr val="5F5F5F"/>
              </a:solidFill>
            </a:endParaRPr>
          </a:p>
        </p:txBody>
      </p:sp>
      <p:sp>
        <p:nvSpPr>
          <p:cNvPr id="43" name="MH_Other_32"/>
          <p:cNvSpPr>
            <a:spLocks/>
          </p:cNvSpPr>
          <p:nvPr>
            <p:custDataLst>
              <p:tags r:id="rId33"/>
            </p:custDataLst>
          </p:nvPr>
        </p:nvSpPr>
        <p:spPr bwMode="auto">
          <a:xfrm>
            <a:off x="8083551" y="5429251"/>
            <a:ext cx="144463" cy="347663"/>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solidFill>
            <a:srgbClr val="D9D9D9"/>
          </a:solidFill>
          <a:ln>
            <a:noFill/>
          </a:ln>
        </p:spPr>
        <p:txBody>
          <a:bodyPr/>
          <a:lstStyle/>
          <a:p>
            <a:pPr>
              <a:defRPr/>
            </a:pPr>
            <a:endParaRPr lang="zh-CN" altLang="en-US" sz="1400">
              <a:solidFill>
                <a:srgbClr val="5F5F5F"/>
              </a:solidFill>
            </a:endParaRPr>
          </a:p>
        </p:txBody>
      </p:sp>
      <p:sp>
        <p:nvSpPr>
          <p:cNvPr id="44" name="MH_Other_33"/>
          <p:cNvSpPr>
            <a:spLocks/>
          </p:cNvSpPr>
          <p:nvPr>
            <p:custDataLst>
              <p:tags r:id="rId34"/>
            </p:custDataLst>
          </p:nvPr>
        </p:nvSpPr>
        <p:spPr bwMode="auto">
          <a:xfrm>
            <a:off x="7024689" y="6045200"/>
            <a:ext cx="217487" cy="19050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solidFill>
            <a:srgbClr val="D9D9D9"/>
          </a:solidFill>
          <a:ln>
            <a:noFill/>
          </a:ln>
        </p:spPr>
        <p:txBody>
          <a:bodyPr/>
          <a:lstStyle/>
          <a:p>
            <a:pPr>
              <a:defRPr/>
            </a:pPr>
            <a:endParaRPr lang="zh-CN" altLang="en-US" sz="1400"/>
          </a:p>
        </p:txBody>
      </p:sp>
      <p:cxnSp>
        <p:nvCxnSpPr>
          <p:cNvPr id="47" name="MH_Other_34"/>
          <p:cNvCxnSpPr/>
          <p:nvPr>
            <p:custDataLst>
              <p:tags r:id="rId35"/>
            </p:custDataLst>
          </p:nvPr>
        </p:nvCxnSpPr>
        <p:spPr>
          <a:xfrm>
            <a:off x="7875588" y="4324350"/>
            <a:ext cx="1276350"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56" name="MH_SubTitle_2"/>
          <p:cNvSpPr txBox="1">
            <a:spLocks noChangeArrowheads="1"/>
          </p:cNvSpPr>
          <p:nvPr>
            <p:custDataLst>
              <p:tags r:id="rId36"/>
            </p:custDataLst>
          </p:nvPr>
        </p:nvSpPr>
        <p:spPr bwMode="auto">
          <a:xfrm>
            <a:off x="8037513" y="4011614"/>
            <a:ext cx="939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57" name="MH_Text_2"/>
          <p:cNvSpPr txBox="1">
            <a:spLocks noChangeArrowheads="1"/>
          </p:cNvSpPr>
          <p:nvPr>
            <p:custDataLst>
              <p:tags r:id="rId37"/>
            </p:custDataLst>
          </p:nvPr>
        </p:nvSpPr>
        <p:spPr bwMode="auto">
          <a:xfrm>
            <a:off x="7845425" y="4356100"/>
            <a:ext cx="1392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r>
              <a:rPr lang="en-US" altLang="zh-CN">
                <a:latin typeface="Arial" panose="020B0604020202020204" pitchFamily="34" charset="0"/>
                <a:ea typeface="微软雅黑" panose="020B0503020204020204" pitchFamily="34" charset="-122"/>
                <a:cs typeface="Arial" panose="020B0604020202020204" pitchFamily="34" charset="0"/>
              </a:rPr>
              <a:t>2865</a:t>
            </a: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1" name="MH_Other_35"/>
          <p:cNvSpPr/>
          <p:nvPr>
            <p:custDataLst>
              <p:tags r:id="rId38"/>
            </p:custDataLst>
          </p:nvPr>
        </p:nvSpPr>
        <p:spPr>
          <a:xfrm>
            <a:off x="9261475" y="5621339"/>
            <a:ext cx="153988" cy="18732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1D50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5F5F5F"/>
              </a:solidFill>
            </a:endParaRPr>
          </a:p>
        </p:txBody>
      </p:sp>
      <p:cxnSp>
        <p:nvCxnSpPr>
          <p:cNvPr id="52" name="MH_Other_36"/>
          <p:cNvCxnSpPr/>
          <p:nvPr>
            <p:custDataLst>
              <p:tags r:id="rId39"/>
            </p:custDataLst>
          </p:nvPr>
        </p:nvCxnSpPr>
        <p:spPr>
          <a:xfrm>
            <a:off x="7356476" y="5826125"/>
            <a:ext cx="2043113"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60" name="MH_SubTitle_4"/>
          <p:cNvSpPr txBox="1">
            <a:spLocks noChangeArrowheads="1"/>
          </p:cNvSpPr>
          <p:nvPr>
            <p:custDataLst>
              <p:tags r:id="rId40"/>
            </p:custDataLst>
          </p:nvPr>
        </p:nvSpPr>
        <p:spPr bwMode="auto">
          <a:xfrm>
            <a:off x="8148639" y="5513389"/>
            <a:ext cx="9413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61" name="MH_Text_4"/>
          <p:cNvSpPr txBox="1">
            <a:spLocks noChangeArrowheads="1"/>
          </p:cNvSpPr>
          <p:nvPr>
            <p:custDataLst>
              <p:tags r:id="rId41"/>
            </p:custDataLst>
          </p:nvPr>
        </p:nvSpPr>
        <p:spPr bwMode="auto">
          <a:xfrm>
            <a:off x="7899400" y="5856288"/>
            <a:ext cx="1392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rgbClr val="1D5055"/>
                </a:solidFill>
                <a:latin typeface="Arial" panose="020B0604020202020204" pitchFamily="34" charset="0"/>
                <a:ea typeface="微软雅黑" panose="020B0503020204020204" pitchFamily="34" charset="-122"/>
                <a:cs typeface="Arial" panose="020B0604020202020204" pitchFamily="34" charset="0"/>
              </a:rPr>
              <a:t>13289</a:t>
            </a:r>
            <a:endParaRPr lang="zh-CN" altLang="en-US" sz="2400" b="1">
              <a:solidFill>
                <a:srgbClr val="1D5055"/>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MH_Other_37"/>
          <p:cNvSpPr/>
          <p:nvPr>
            <p:custDataLst>
              <p:tags r:id="rId42"/>
            </p:custDataLst>
          </p:nvPr>
        </p:nvSpPr>
        <p:spPr>
          <a:xfrm>
            <a:off x="2776539" y="3816351"/>
            <a:ext cx="153987" cy="18732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5C9F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cxnSp>
        <p:nvCxnSpPr>
          <p:cNvPr id="57" name="MH_Other_38"/>
          <p:cNvCxnSpPr/>
          <p:nvPr>
            <p:custDataLst>
              <p:tags r:id="rId43"/>
            </p:custDataLst>
          </p:nvPr>
        </p:nvCxnSpPr>
        <p:spPr>
          <a:xfrm>
            <a:off x="2776538" y="4021138"/>
            <a:ext cx="1600200"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64" name="MH_SubTitle_1"/>
          <p:cNvSpPr txBox="1">
            <a:spLocks noChangeArrowheads="1"/>
          </p:cNvSpPr>
          <p:nvPr>
            <p:custDataLst>
              <p:tags r:id="rId44"/>
            </p:custDataLst>
          </p:nvPr>
        </p:nvSpPr>
        <p:spPr bwMode="auto">
          <a:xfrm>
            <a:off x="3048000" y="3708400"/>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65" name="MH_Text_1"/>
          <p:cNvSpPr txBox="1">
            <a:spLocks noChangeArrowheads="1"/>
          </p:cNvSpPr>
          <p:nvPr>
            <p:custDataLst>
              <p:tags r:id="rId45"/>
            </p:custDataLst>
          </p:nvPr>
        </p:nvSpPr>
        <p:spPr bwMode="auto">
          <a:xfrm>
            <a:off x="2840039" y="4052888"/>
            <a:ext cx="1392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r>
              <a:rPr lang="en-US" altLang="zh-CN">
                <a:latin typeface="Arial" panose="020B0604020202020204" pitchFamily="34" charset="0"/>
                <a:ea typeface="微软雅黑" panose="020B0503020204020204" pitchFamily="34" charset="-122"/>
                <a:cs typeface="Arial" panose="020B0604020202020204" pitchFamily="34" charset="0"/>
              </a:rPr>
              <a:t>3896</a:t>
            </a: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61" name="MH_Desc_1"/>
          <p:cNvSpPr/>
          <p:nvPr>
            <p:custDataLst>
              <p:tags r:id="rId46"/>
            </p:custDataLst>
          </p:nvPr>
        </p:nvSpPr>
        <p:spPr bwMode="auto">
          <a:xfrm>
            <a:off x="2154239" y="1447801"/>
            <a:ext cx="7883525" cy="111601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ormAutofit/>
          </a:bodyPr>
          <a:lstStyle/>
          <a:p>
            <a:pPr algn="just">
              <a:lnSpc>
                <a:spcPct val="120000"/>
              </a:lnSpc>
              <a:defRPr/>
            </a:pPr>
            <a:r>
              <a:rPr lang="en-US" altLang="zh-CN" sz="1400">
                <a:solidFill>
                  <a:srgbClr val="1D5055"/>
                </a:solidFill>
                <a:latin typeface="微软雅黑" panose="020B0503020204020204" pitchFamily="34" charset="-122"/>
                <a:ea typeface="微软雅黑" panose="020B0503020204020204"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400" dirty="0">
              <a:solidFill>
                <a:srgbClr val="1D5055"/>
              </a:solidFill>
              <a:latin typeface="微软雅黑" panose="020B0503020204020204" pitchFamily="34" charset="-122"/>
              <a:ea typeface="微软雅黑" panose="020B0503020204020204" pitchFamily="34" charset="-122"/>
            </a:endParaRPr>
          </a:p>
        </p:txBody>
      </p:sp>
      <p:sp>
        <p:nvSpPr>
          <p:cNvPr id="48" name="MH_Other_39"/>
          <p:cNvSpPr/>
          <p:nvPr>
            <p:custDataLst>
              <p:tags r:id="rId47"/>
            </p:custDataLst>
          </p:nvPr>
        </p:nvSpPr>
        <p:spPr>
          <a:xfrm>
            <a:off x="3582989" y="4948239"/>
            <a:ext cx="155575" cy="18732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519C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5F5F5F"/>
              </a:solidFill>
            </a:endParaRPr>
          </a:p>
        </p:txBody>
      </p:sp>
      <p:cxnSp>
        <p:nvCxnSpPr>
          <p:cNvPr id="55" name="MH_Other_40"/>
          <p:cNvCxnSpPr/>
          <p:nvPr>
            <p:custDataLst>
              <p:tags r:id="rId48"/>
            </p:custDataLst>
          </p:nvPr>
        </p:nvCxnSpPr>
        <p:spPr>
          <a:xfrm>
            <a:off x="3582989" y="5151438"/>
            <a:ext cx="2663825"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69" name="MH_SubTitle_3"/>
          <p:cNvSpPr txBox="1">
            <a:spLocks noChangeArrowheads="1"/>
          </p:cNvSpPr>
          <p:nvPr>
            <p:custDataLst>
              <p:tags r:id="rId49"/>
            </p:custDataLst>
          </p:nvPr>
        </p:nvSpPr>
        <p:spPr bwMode="auto">
          <a:xfrm>
            <a:off x="3854450" y="4838700"/>
            <a:ext cx="941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70" name="MH_Text_3"/>
          <p:cNvSpPr txBox="1">
            <a:spLocks noChangeArrowheads="1"/>
          </p:cNvSpPr>
          <p:nvPr>
            <p:custDataLst>
              <p:tags r:id="rId50"/>
            </p:custDataLst>
          </p:nvPr>
        </p:nvSpPr>
        <p:spPr bwMode="auto">
          <a:xfrm>
            <a:off x="3648075" y="5183188"/>
            <a:ext cx="1392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r>
              <a:rPr lang="en-US" altLang="zh-CN">
                <a:latin typeface="Arial" panose="020B0604020202020204" pitchFamily="34" charset="0"/>
                <a:ea typeface="微软雅黑" panose="020B0503020204020204" pitchFamily="34" charset="-122"/>
                <a:cs typeface="Arial" panose="020B0604020202020204" pitchFamily="34" charset="0"/>
              </a:rPr>
              <a:t>2106</a:t>
            </a: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3" name="MH_PageTitle"/>
          <p:cNvSpPr txBox="1">
            <a:spLocks/>
          </p:cNvSpPr>
          <p:nvPr>
            <p:custDataLst>
              <p:tags r:id="rId51"/>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smtClean="0">
              <a:solidFill>
                <a:srgbClr val="1D5055"/>
              </a:solidFill>
            </a:endParaRPr>
          </a:p>
        </p:txBody>
      </p:sp>
    </p:spTree>
    <p:custDataLst>
      <p:tags r:id="rId1"/>
    </p:custDataLst>
    <p:extLst>
      <p:ext uri="{BB962C8B-B14F-4D97-AF65-F5344CB8AC3E}">
        <p14:creationId xmlns:p14="http://schemas.microsoft.com/office/powerpoint/2010/main" val="8851746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164"/>
                                        </p:tgtEl>
                                        <p:attrNameLst>
                                          <p:attrName>style.visibility</p:attrName>
                                        </p:attrNameLst>
                                      </p:cBhvr>
                                      <p:to>
                                        <p:strVal val="visible"/>
                                      </p:to>
                                    </p:set>
                                    <p:animEffect transition="in" filter="fade">
                                      <p:cBhvr>
                                        <p:cTn id="15" dur="500"/>
                                        <p:tgtEl>
                                          <p:spTgt spid="516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165"/>
                                        </p:tgtEl>
                                        <p:attrNameLst>
                                          <p:attrName>style.visibility</p:attrName>
                                        </p:attrNameLst>
                                      </p:cBhvr>
                                      <p:to>
                                        <p:strVal val="visible"/>
                                      </p:to>
                                    </p:set>
                                    <p:animEffect transition="in" filter="fade">
                                      <p:cBhvr>
                                        <p:cTn id="19" dur="500"/>
                                        <p:tgtEl>
                                          <p:spTgt spid="516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69"/>
                                        </p:tgtEl>
                                        <p:attrNameLst>
                                          <p:attrName>style.visibility</p:attrName>
                                        </p:attrNameLst>
                                      </p:cBhvr>
                                      <p:to>
                                        <p:strVal val="visible"/>
                                      </p:to>
                                    </p:set>
                                    <p:animEffect transition="in" filter="fade">
                                      <p:cBhvr>
                                        <p:cTn id="31" dur="500"/>
                                        <p:tgtEl>
                                          <p:spTgt spid="516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170"/>
                                        </p:tgtEl>
                                        <p:attrNameLst>
                                          <p:attrName>style.visibility</p:attrName>
                                        </p:attrNameLst>
                                      </p:cBhvr>
                                      <p:to>
                                        <p:strVal val="visible"/>
                                      </p:to>
                                    </p:set>
                                    <p:animEffect transition="in" filter="fade">
                                      <p:cBhvr>
                                        <p:cTn id="35" dur="500"/>
                                        <p:tgtEl>
                                          <p:spTgt spid="517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160"/>
                                        </p:tgtEl>
                                        <p:attrNameLst>
                                          <p:attrName>style.visibility</p:attrName>
                                        </p:attrNameLst>
                                      </p:cBhvr>
                                      <p:to>
                                        <p:strVal val="visible"/>
                                      </p:to>
                                    </p:set>
                                    <p:animEffect transition="in" filter="fade">
                                      <p:cBhvr>
                                        <p:cTn id="51" dur="500"/>
                                        <p:tgtEl>
                                          <p:spTgt spid="516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161"/>
                                        </p:tgtEl>
                                        <p:attrNameLst>
                                          <p:attrName>style.visibility</p:attrName>
                                        </p:attrNameLst>
                                      </p:cBhvr>
                                      <p:to>
                                        <p:strVal val="visible"/>
                                      </p:to>
                                    </p:set>
                                    <p:animEffect transition="in" filter="fade">
                                      <p:cBhvr>
                                        <p:cTn id="55" dur="500"/>
                                        <p:tgtEl>
                                          <p:spTgt spid="516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156"/>
                                        </p:tgtEl>
                                        <p:attrNameLst>
                                          <p:attrName>style.visibility</p:attrName>
                                        </p:attrNameLst>
                                      </p:cBhvr>
                                      <p:to>
                                        <p:strVal val="visible"/>
                                      </p:to>
                                    </p:set>
                                    <p:animEffect transition="in" filter="fade">
                                      <p:cBhvr>
                                        <p:cTn id="67" dur="500"/>
                                        <p:tgtEl>
                                          <p:spTgt spid="5156"/>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157"/>
                                        </p:tgtEl>
                                        <p:attrNameLst>
                                          <p:attrName>style.visibility</p:attrName>
                                        </p:attrNameLst>
                                      </p:cBhvr>
                                      <p:to>
                                        <p:strVal val="visible"/>
                                      </p:to>
                                    </p:set>
                                    <p:animEffect transition="in" filter="fade">
                                      <p:cBhvr>
                                        <p:cTn id="71" dur="500"/>
                                        <p:tgtEl>
                                          <p:spTgt spid="5157"/>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3" grpId="0" animBg="1"/>
      <p:bldP spid="5156" grpId="0"/>
      <p:bldP spid="5157" grpId="0"/>
      <p:bldP spid="51" grpId="0" animBg="1"/>
      <p:bldP spid="5160" grpId="0"/>
      <p:bldP spid="5161" grpId="0"/>
      <p:bldP spid="56" grpId="0" animBg="1"/>
      <p:bldP spid="5164" grpId="0"/>
      <p:bldP spid="5165" grpId="0"/>
      <p:bldP spid="61" grpId="0"/>
      <p:bldP spid="48" grpId="0" animBg="1"/>
      <p:bldP spid="5169" grpId="0"/>
      <p:bldP spid="517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icture_3"/>
          <p:cNvSpPr>
            <a:spLocks noChangeArrowheads="1"/>
          </p:cNvSpPr>
          <p:nvPr>
            <p:custDataLst>
              <p:tags r:id="rId2"/>
            </p:custDataLst>
          </p:nvPr>
        </p:nvSpPr>
        <p:spPr bwMode="auto">
          <a:xfrm>
            <a:off x="6307138" y="2794000"/>
            <a:ext cx="2133600" cy="1379538"/>
          </a:xfrm>
          <a:prstGeom prst="rect">
            <a:avLst/>
          </a:prstGeom>
          <a:blipFill dpi="0" rotWithShape="1">
            <a:blip r:embed="rId14">
              <a:duotone>
                <a:prstClr val="black"/>
                <a:srgbClr val="D9FFF8">
                  <a:tint val="45000"/>
                  <a:satMod val="400000"/>
                </a:srgbClr>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5" name="MH_Picture_4"/>
          <p:cNvSpPr>
            <a:spLocks noChangeArrowheads="1"/>
          </p:cNvSpPr>
          <p:nvPr>
            <p:custDataLst>
              <p:tags r:id="rId3"/>
            </p:custDataLst>
          </p:nvPr>
        </p:nvSpPr>
        <p:spPr bwMode="auto">
          <a:xfrm>
            <a:off x="8512176" y="2794000"/>
            <a:ext cx="2155825" cy="1379538"/>
          </a:xfrm>
          <a:prstGeom prst="rect">
            <a:avLst/>
          </a:prstGeom>
          <a:blipFill dpi="0" rotWithShape="1">
            <a:blip r:embed="rId15">
              <a:duotone>
                <a:prstClr val="black"/>
                <a:srgbClr val="D9FFF8">
                  <a:tint val="45000"/>
                  <a:satMod val="400000"/>
                </a:srgbClr>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6" name="MH_SubTitle_1"/>
          <p:cNvSpPr>
            <a:spLocks noChangeArrowheads="1"/>
          </p:cNvSpPr>
          <p:nvPr>
            <p:custDataLst>
              <p:tags r:id="rId4"/>
            </p:custDataLst>
          </p:nvPr>
        </p:nvSpPr>
        <p:spPr bwMode="auto">
          <a:xfrm>
            <a:off x="1524001" y="2794001"/>
            <a:ext cx="4710113" cy="1509713"/>
          </a:xfrm>
          <a:prstGeom prst="rect">
            <a:avLst/>
          </a:prstGeom>
          <a:solidFill>
            <a:srgbClr val="1D5055"/>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eaLnBrk="1" hangingPunct="1">
              <a:lnSpc>
                <a:spcPct val="130000"/>
              </a:lnSpc>
            </a:pPr>
            <a:r>
              <a:rPr lang="da-DK" altLang="zh-CN" sz="3200" b="1">
                <a:solidFill>
                  <a:srgbClr val="FFFFFF"/>
                </a:solidFill>
                <a:latin typeface="Calibri" panose="020F0502020204030204" pitchFamily="34" charset="0"/>
                <a:ea typeface="微软雅黑" panose="020B0503020204020204" pitchFamily="34" charset="-122"/>
              </a:rPr>
              <a:t>LOREM IPSUM DOLOR </a:t>
            </a:r>
          </a:p>
        </p:txBody>
      </p:sp>
      <p:sp>
        <p:nvSpPr>
          <p:cNvPr id="3077" name="MH_Picture_5"/>
          <p:cNvSpPr>
            <a:spLocks noChangeArrowheads="1"/>
          </p:cNvSpPr>
          <p:nvPr>
            <p:custDataLst>
              <p:tags r:id="rId5"/>
            </p:custDataLst>
          </p:nvPr>
        </p:nvSpPr>
        <p:spPr bwMode="auto">
          <a:xfrm>
            <a:off x="6307138" y="4244975"/>
            <a:ext cx="2133600" cy="1379538"/>
          </a:xfrm>
          <a:prstGeom prst="rect">
            <a:avLst/>
          </a:prstGeom>
          <a:blipFill dpi="0" rotWithShape="1">
            <a:blip r:embed="rId16">
              <a:duotone>
                <a:prstClr val="black"/>
                <a:srgbClr val="D9FFF8">
                  <a:tint val="45000"/>
                  <a:satMod val="400000"/>
                </a:srgbClr>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8" name="MH_Picture_2"/>
          <p:cNvSpPr>
            <a:spLocks noChangeArrowheads="1"/>
          </p:cNvSpPr>
          <p:nvPr>
            <p:custDataLst>
              <p:tags r:id="rId6"/>
            </p:custDataLst>
          </p:nvPr>
        </p:nvSpPr>
        <p:spPr bwMode="auto">
          <a:xfrm>
            <a:off x="6307138" y="1320800"/>
            <a:ext cx="2133600" cy="1379538"/>
          </a:xfrm>
          <a:prstGeom prst="rect">
            <a:avLst/>
          </a:prstGeom>
          <a:blipFill dpi="0" rotWithShape="1">
            <a:blip r:embed="rId17">
              <a:duotone>
                <a:prstClr val="black"/>
                <a:srgbClr val="D9FFF8">
                  <a:tint val="45000"/>
                  <a:satMod val="400000"/>
                </a:srgbClr>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9" name="MH_Picture_1"/>
          <p:cNvSpPr>
            <a:spLocks noChangeArrowheads="1"/>
          </p:cNvSpPr>
          <p:nvPr>
            <p:custDataLst>
              <p:tags r:id="rId7"/>
            </p:custDataLst>
          </p:nvPr>
        </p:nvSpPr>
        <p:spPr bwMode="auto">
          <a:xfrm>
            <a:off x="4100513" y="1320800"/>
            <a:ext cx="2133600" cy="1379538"/>
          </a:xfrm>
          <a:prstGeom prst="rect">
            <a:avLst/>
          </a:prstGeom>
          <a:blipFill dpi="0" rotWithShape="1">
            <a:blip r:embed="rId18">
              <a:duotone>
                <a:prstClr val="black"/>
                <a:srgbClr val="D9FFF8">
                  <a:tint val="45000"/>
                  <a:satMod val="400000"/>
                </a:srgbClr>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0" name="MH_Other_1"/>
          <p:cNvSpPr>
            <a:spLocks noChangeArrowheads="1"/>
          </p:cNvSpPr>
          <p:nvPr>
            <p:custDataLst>
              <p:tags r:id="rId8"/>
            </p:custDataLst>
          </p:nvPr>
        </p:nvSpPr>
        <p:spPr bwMode="auto">
          <a:xfrm>
            <a:off x="6770688" y="493713"/>
            <a:ext cx="1204912" cy="754062"/>
          </a:xfrm>
          <a:prstGeom prst="rect">
            <a:avLst/>
          </a:prstGeom>
          <a:solidFill>
            <a:srgbClr val="9CCDC2">
              <a:alpha val="50000"/>
            </a:srgbClr>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1" name="MH_Other_2"/>
          <p:cNvSpPr>
            <a:spLocks noChangeArrowheads="1"/>
          </p:cNvSpPr>
          <p:nvPr>
            <p:custDataLst>
              <p:tags r:id="rId9"/>
            </p:custDataLst>
          </p:nvPr>
        </p:nvSpPr>
        <p:spPr bwMode="auto">
          <a:xfrm>
            <a:off x="6770688" y="5697539"/>
            <a:ext cx="1204912" cy="528637"/>
          </a:xfrm>
          <a:prstGeom prst="rect">
            <a:avLst/>
          </a:prstGeom>
          <a:solidFill>
            <a:srgbClr val="D9FFF8">
              <a:alpha val="48000"/>
            </a:srgbClr>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2" name="MH_Other_3"/>
          <p:cNvSpPr>
            <a:spLocks noChangeArrowheads="1"/>
          </p:cNvSpPr>
          <p:nvPr>
            <p:custDataLst>
              <p:tags r:id="rId10"/>
            </p:custDataLst>
          </p:nvPr>
        </p:nvSpPr>
        <p:spPr bwMode="auto">
          <a:xfrm>
            <a:off x="8512176" y="4797425"/>
            <a:ext cx="2155825" cy="274638"/>
          </a:xfrm>
          <a:prstGeom prst="rect">
            <a:avLst/>
          </a:prstGeom>
          <a:solidFill>
            <a:srgbClr val="D9FFF8"/>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3" name="MH_Text_1"/>
          <p:cNvSpPr>
            <a:spLocks noChangeArrowheads="1"/>
          </p:cNvSpPr>
          <p:nvPr>
            <p:custDataLst>
              <p:tags r:id="rId11"/>
            </p:custDataLst>
          </p:nvPr>
        </p:nvSpPr>
        <p:spPr bwMode="auto">
          <a:xfrm>
            <a:off x="1760539" y="4397375"/>
            <a:ext cx="41798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buClr>
                <a:schemeClr val="accent1"/>
              </a:buClr>
            </a:pPr>
            <a:r>
              <a:rPr lang="en-US" altLang="zh-CN">
                <a:latin typeface="Calibri" panose="020F0502020204030204" pitchFamily="34" charset="0"/>
                <a:ea typeface="微软雅黑" panose="020B0503020204020204" pitchFamily="34" charset="-122"/>
              </a:rPr>
              <a:t>LOREM IPSUM DOLOR SIT AMET, CONSECTETUR ADIPISICING ELIT, SED DO EIUSMOD</a:t>
            </a:r>
          </a:p>
        </p:txBody>
      </p:sp>
      <p:sp>
        <p:nvSpPr>
          <p:cNvPr id="12" name="MH_PageTitle"/>
          <p:cNvSpPr txBox="1">
            <a:spLocks/>
          </p:cNvSpPr>
          <p:nvPr>
            <p:custDataLst>
              <p:tags r:id="rId12"/>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smtClean="0">
              <a:solidFill>
                <a:srgbClr val="1D5055"/>
              </a:solidFill>
            </a:endParaRPr>
          </a:p>
        </p:txBody>
      </p:sp>
    </p:spTree>
    <p:custDataLst>
      <p:tags r:id="rId1"/>
    </p:custDataLst>
    <p:extLst>
      <p:ext uri="{BB962C8B-B14F-4D97-AF65-F5344CB8AC3E}">
        <p14:creationId xmlns:p14="http://schemas.microsoft.com/office/powerpoint/2010/main" val="111346149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9"/>
                                        </p:tgtEl>
                                        <p:attrNameLst>
                                          <p:attrName>style.visibility</p:attrName>
                                        </p:attrNameLst>
                                      </p:cBhvr>
                                      <p:to>
                                        <p:strVal val="visible"/>
                                      </p:to>
                                    </p:set>
                                    <p:animEffect transition="in" filter="fade">
                                      <p:cBhvr>
                                        <p:cTn id="11" dur="500"/>
                                        <p:tgtEl>
                                          <p:spTgt spid="307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78"/>
                                        </p:tgtEl>
                                        <p:attrNameLst>
                                          <p:attrName>style.visibility</p:attrName>
                                        </p:attrNameLst>
                                      </p:cBhvr>
                                      <p:to>
                                        <p:strVal val="visible"/>
                                      </p:to>
                                    </p:set>
                                    <p:animEffect transition="in" filter="fade">
                                      <p:cBhvr>
                                        <p:cTn id="15" dur="500"/>
                                        <p:tgtEl>
                                          <p:spTgt spid="307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500"/>
                                        <p:tgtEl>
                                          <p:spTgt spid="307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75"/>
                                        </p:tgtEl>
                                        <p:attrNameLst>
                                          <p:attrName>style.visibility</p:attrName>
                                        </p:attrNameLst>
                                      </p:cBhvr>
                                      <p:to>
                                        <p:strVal val="visible"/>
                                      </p:to>
                                    </p:set>
                                    <p:animEffect transition="in" filter="fade">
                                      <p:cBhvr>
                                        <p:cTn id="23" dur="500"/>
                                        <p:tgtEl>
                                          <p:spTgt spid="307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fade">
                                      <p:cBhvr>
                                        <p:cTn id="27" dur="500"/>
                                        <p:tgtEl>
                                          <p:spTgt spid="3077"/>
                                        </p:tgtEl>
                                      </p:cBhvr>
                                    </p:animEffect>
                                  </p:childTnLst>
                                </p:cTn>
                              </p:par>
                            </p:childTnLst>
                          </p:cTn>
                        </p:par>
                        <p:par>
                          <p:cTn id="28" fill="hold">
                            <p:stCondLst>
                              <p:cond delay="3000"/>
                            </p:stCondLst>
                            <p:childTnLst>
                              <p:par>
                                <p:cTn id="29" presetID="1" presetClass="entr" presetSubtype="0" fill="hold" grpId="0" nodeType="afterEffect">
                                  <p:stCondLst>
                                    <p:cond delay="0"/>
                                  </p:stCondLst>
                                  <p:childTnLst>
                                    <p:set>
                                      <p:cBhvr>
                                        <p:cTn id="30" dur="1" fill="hold">
                                          <p:stCondLst>
                                            <p:cond delay="0"/>
                                          </p:stCondLst>
                                        </p:cTn>
                                        <p:tgtEl>
                                          <p:spTgt spid="3080"/>
                                        </p:tgtEl>
                                        <p:attrNameLst>
                                          <p:attrName>style.visibility</p:attrName>
                                        </p:attrNameLst>
                                      </p:cBhvr>
                                      <p:to>
                                        <p:strVal val="visible"/>
                                      </p:to>
                                    </p:set>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0"/>
                                          </p:stCondLst>
                                        </p:cTn>
                                        <p:tgtEl>
                                          <p:spTgt spid="3082"/>
                                        </p:tgtEl>
                                        <p:attrNameLst>
                                          <p:attrName>style.visibility</p:attrName>
                                        </p:attrNameLst>
                                      </p:cBhvr>
                                      <p:to>
                                        <p:strVal val="visible"/>
                                      </p:to>
                                    </p:set>
                                  </p:childTnLst>
                                </p:cTn>
                              </p:par>
                            </p:childTnLst>
                          </p:cTn>
                        </p:par>
                        <p:par>
                          <p:cTn id="34" fill="hold">
                            <p:stCondLst>
                              <p:cond delay="3000"/>
                            </p:stCondLst>
                            <p:childTnLst>
                              <p:par>
                                <p:cTn id="35" presetID="1" presetClass="entr" presetSubtype="0" fill="hold" grpId="0" nodeType="afterEffect">
                                  <p:stCondLst>
                                    <p:cond delay="0"/>
                                  </p:stCondLst>
                                  <p:childTnLst>
                                    <p:set>
                                      <p:cBhvr>
                                        <p:cTn id="36" dur="1" fill="hold">
                                          <p:stCondLst>
                                            <p:cond delay="0"/>
                                          </p:stCondLst>
                                        </p:cTn>
                                        <p:tgtEl>
                                          <p:spTgt spid="3083"/>
                                        </p:tgtEl>
                                        <p:attrNameLst>
                                          <p:attrName>style.visibility</p:attrName>
                                        </p:attrNameLst>
                                      </p:cBhvr>
                                      <p:to>
                                        <p:strVal val="visible"/>
                                      </p:to>
                                    </p:set>
                                  </p:childTnLst>
                                </p:cTn>
                              </p:par>
                            </p:childTnLst>
                          </p:cTn>
                        </p:par>
                        <p:par>
                          <p:cTn id="37" fill="hold">
                            <p:stCondLst>
                              <p:cond delay="3000"/>
                            </p:stCondLst>
                            <p:childTnLst>
                              <p:par>
                                <p:cTn id="38" presetID="1" presetClass="entr" presetSubtype="0" fill="hold" grpId="0" nodeType="afterEffect">
                                  <p:stCondLst>
                                    <p:cond delay="0"/>
                                  </p:stCondLst>
                                  <p:childTnLst>
                                    <p:set>
                                      <p:cBhvr>
                                        <p:cTn id="39" dur="1" fill="hold">
                                          <p:stCondLst>
                                            <p:cond delay="0"/>
                                          </p:stCondLst>
                                        </p:cTn>
                                        <p:tgtEl>
                                          <p:spTgt spid="30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6" grpId="0" animBg="1"/>
      <p:bldP spid="3077" grpId="0" animBg="1"/>
      <p:bldP spid="3078" grpId="0" animBg="1"/>
      <p:bldP spid="3079" grpId="0" animBg="1"/>
      <p:bldP spid="3080" grpId="0" animBg="1"/>
      <p:bldP spid="3081" grpId="0" animBg="1"/>
      <p:bldP spid="3082" grpId="0" animBg="1"/>
      <p:bldP spid="308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MH_Other_1"/>
          <p:cNvSpPr>
            <a:spLocks noChangeAspect="1" noEditPoints="1"/>
          </p:cNvSpPr>
          <p:nvPr>
            <p:custDataLst>
              <p:tags r:id="rId2"/>
            </p:custDataLst>
          </p:nvPr>
        </p:nvSpPr>
        <p:spPr bwMode="auto">
          <a:xfrm>
            <a:off x="3360738" y="2008189"/>
            <a:ext cx="533400" cy="814387"/>
          </a:xfrm>
          <a:custGeom>
            <a:avLst/>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rgbClr val="32827D"/>
          </a:solidFill>
          <a:ln>
            <a:noFill/>
          </a:ln>
        </p:spPr>
        <p:txBody>
          <a:bodyPr/>
          <a:lstStyle/>
          <a:p>
            <a:endParaRPr lang="zh-CN" altLang="en-US"/>
          </a:p>
        </p:txBody>
      </p:sp>
      <p:sp>
        <p:nvSpPr>
          <p:cNvPr id="6" name="MH_SubTitle_1"/>
          <p:cNvSpPr/>
          <p:nvPr>
            <p:custDataLst>
              <p:tags r:id="rId3"/>
            </p:custDataLst>
          </p:nvPr>
        </p:nvSpPr>
        <p:spPr>
          <a:xfrm>
            <a:off x="2549526" y="2940050"/>
            <a:ext cx="2155825" cy="850900"/>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2053" name="MH_Other_2"/>
          <p:cNvSpPr>
            <a:spLocks noChangeAspect="1" noEditPoints="1"/>
          </p:cNvSpPr>
          <p:nvPr>
            <p:custDataLst>
              <p:tags r:id="rId4"/>
            </p:custDataLst>
          </p:nvPr>
        </p:nvSpPr>
        <p:spPr bwMode="auto">
          <a:xfrm>
            <a:off x="5786439" y="2008189"/>
            <a:ext cx="642937" cy="814387"/>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rgbClr val="32827D"/>
          </a:solidFill>
          <a:ln>
            <a:noFill/>
          </a:ln>
        </p:spPr>
        <p:txBody>
          <a:bodyPr/>
          <a:lstStyle/>
          <a:p>
            <a:endParaRPr lang="zh-CN" altLang="en-US"/>
          </a:p>
        </p:txBody>
      </p:sp>
      <p:sp>
        <p:nvSpPr>
          <p:cNvPr id="9" name="MH_SubTitle_2"/>
          <p:cNvSpPr/>
          <p:nvPr>
            <p:custDataLst>
              <p:tags r:id="rId5"/>
            </p:custDataLst>
          </p:nvPr>
        </p:nvSpPr>
        <p:spPr>
          <a:xfrm>
            <a:off x="5030789" y="2940050"/>
            <a:ext cx="2154237" cy="850900"/>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1" name="MH_Other_3"/>
          <p:cNvSpPr>
            <a:spLocks noChangeAspect="1" noEditPoints="1"/>
          </p:cNvSpPr>
          <p:nvPr>
            <p:custDataLst>
              <p:tags r:id="rId6"/>
            </p:custDataLst>
          </p:nvPr>
        </p:nvSpPr>
        <p:spPr bwMode="auto">
          <a:xfrm>
            <a:off x="8328025" y="1997075"/>
            <a:ext cx="522288" cy="812800"/>
          </a:xfrm>
          <a:custGeom>
            <a:avLst/>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rgbClr val="32827D"/>
          </a:solidFill>
          <a:ln>
            <a:noFill/>
          </a:ln>
        </p:spPr>
        <p:txBody>
          <a:bodyPr/>
          <a:lstStyle/>
          <a:p>
            <a:pPr algn="ctr">
              <a:defRPr/>
            </a:pPr>
            <a:endParaRPr lang="zh-CN" altLang="en-US"/>
          </a:p>
        </p:txBody>
      </p:sp>
      <p:sp>
        <p:nvSpPr>
          <p:cNvPr id="12" name="MH_SubTitle_3"/>
          <p:cNvSpPr/>
          <p:nvPr>
            <p:custDataLst>
              <p:tags r:id="rId7"/>
            </p:custDataLst>
          </p:nvPr>
        </p:nvSpPr>
        <p:spPr>
          <a:xfrm>
            <a:off x="7512050" y="2940050"/>
            <a:ext cx="2154238" cy="869950"/>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4" name="MH_Other_4"/>
          <p:cNvSpPr>
            <a:spLocks noChangeAspect="1" noEditPoints="1"/>
          </p:cNvSpPr>
          <p:nvPr>
            <p:custDataLst>
              <p:tags r:id="rId8"/>
            </p:custDataLst>
          </p:nvPr>
        </p:nvSpPr>
        <p:spPr bwMode="auto">
          <a:xfrm>
            <a:off x="3317876" y="4052889"/>
            <a:ext cx="619125" cy="814387"/>
          </a:xfrm>
          <a:custGeom>
            <a:avLst/>
            <a:gdLst>
              <a:gd name="T0" fmla="*/ 17 w 153"/>
              <a:gd name="T1" fmla="*/ 103 h 199"/>
              <a:gd name="T2" fmla="*/ 77 w 153"/>
              <a:gd name="T3" fmla="*/ 43 h 199"/>
              <a:gd name="T4" fmla="*/ 24 w 153"/>
              <a:gd name="T5" fmla="*/ 70 h 199"/>
              <a:gd name="T6" fmla="*/ 77 w 153"/>
              <a:gd name="T7" fmla="*/ 26 h 199"/>
              <a:gd name="T8" fmla="*/ 25 w 153"/>
              <a:gd name="T9" fmla="*/ 90 h 199"/>
              <a:gd name="T10" fmla="*/ 78 w 153"/>
              <a:gd name="T11" fmla="*/ 35 h 199"/>
              <a:gd name="T12" fmla="*/ 24 w 153"/>
              <a:gd name="T13" fmla="*/ 85 h 199"/>
              <a:gd name="T14" fmla="*/ 83 w 153"/>
              <a:gd name="T15" fmla="*/ 31 h 199"/>
              <a:gd name="T16" fmla="*/ 32 w 153"/>
              <a:gd name="T17" fmla="*/ 44 h 199"/>
              <a:gd name="T18" fmla="*/ 24 w 153"/>
              <a:gd name="T19" fmla="*/ 73 h 199"/>
              <a:gd name="T20" fmla="*/ 23 w 153"/>
              <a:gd name="T21" fmla="*/ 76 h 199"/>
              <a:gd name="T22" fmla="*/ 22 w 153"/>
              <a:gd name="T23" fmla="*/ 84 h 199"/>
              <a:gd name="T24" fmla="*/ 15 w 153"/>
              <a:gd name="T25" fmla="*/ 95 h 199"/>
              <a:gd name="T26" fmla="*/ 110 w 153"/>
              <a:gd name="T27" fmla="*/ 174 h 199"/>
              <a:gd name="T28" fmla="*/ 30 w 153"/>
              <a:gd name="T29" fmla="*/ 35 h 199"/>
              <a:gd name="T30" fmla="*/ 28 w 153"/>
              <a:gd name="T31" fmla="*/ 39 h 199"/>
              <a:gd name="T32" fmla="*/ 33 w 153"/>
              <a:gd name="T33" fmla="*/ 31 h 199"/>
              <a:gd name="T34" fmla="*/ 111 w 153"/>
              <a:gd name="T35" fmla="*/ 168 h 199"/>
              <a:gd name="T36" fmla="*/ 17 w 153"/>
              <a:gd name="T37" fmla="*/ 111 h 199"/>
              <a:gd name="T38" fmla="*/ 112 w 153"/>
              <a:gd name="T39" fmla="*/ 19 h 199"/>
              <a:gd name="T40" fmla="*/ 60 w 153"/>
              <a:gd name="T41" fmla="*/ 122 h 199"/>
              <a:gd name="T42" fmla="*/ 129 w 153"/>
              <a:gd name="T43" fmla="*/ 107 h 199"/>
              <a:gd name="T44" fmla="*/ 76 w 153"/>
              <a:gd name="T45" fmla="*/ 151 h 199"/>
              <a:gd name="T46" fmla="*/ 71 w 153"/>
              <a:gd name="T47" fmla="*/ 162 h 199"/>
              <a:gd name="T48" fmla="*/ 77 w 153"/>
              <a:gd name="T49" fmla="*/ 162 h 199"/>
              <a:gd name="T50" fmla="*/ 71 w 153"/>
              <a:gd name="T51" fmla="*/ 180 h 199"/>
              <a:gd name="T52" fmla="*/ 83 w 153"/>
              <a:gd name="T53" fmla="*/ 37 h 199"/>
              <a:gd name="T54" fmla="*/ 101 w 153"/>
              <a:gd name="T55" fmla="*/ 163 h 199"/>
              <a:gd name="T56" fmla="*/ 111 w 153"/>
              <a:gd name="T57" fmla="*/ 177 h 199"/>
              <a:gd name="T58" fmla="*/ 47 w 153"/>
              <a:gd name="T59" fmla="*/ 121 h 199"/>
              <a:gd name="T60" fmla="*/ 76 w 153"/>
              <a:gd name="T61" fmla="*/ 103 h 199"/>
              <a:gd name="T62" fmla="*/ 79 w 153"/>
              <a:gd name="T63" fmla="*/ 61 h 199"/>
              <a:gd name="T64" fmla="*/ 68 w 153"/>
              <a:gd name="T65" fmla="*/ 107 h 199"/>
              <a:gd name="T66" fmla="*/ 136 w 153"/>
              <a:gd name="T67" fmla="*/ 102 h 199"/>
              <a:gd name="T68" fmla="*/ 124 w 153"/>
              <a:gd name="T69" fmla="*/ 108 h 199"/>
              <a:gd name="T70" fmla="*/ 112 w 153"/>
              <a:gd name="T71" fmla="*/ 154 h 199"/>
              <a:gd name="T72" fmla="*/ 112 w 153"/>
              <a:gd name="T73" fmla="*/ 127 h 199"/>
              <a:gd name="T74" fmla="*/ 112 w 153"/>
              <a:gd name="T75" fmla="*/ 124 h 199"/>
              <a:gd name="T76" fmla="*/ 111 w 153"/>
              <a:gd name="T77" fmla="*/ 152 h 199"/>
              <a:gd name="T78" fmla="*/ 75 w 153"/>
              <a:gd name="T79" fmla="*/ 149 h 199"/>
              <a:gd name="T80" fmla="*/ 92 w 153"/>
              <a:gd name="T81" fmla="*/ 180 h 199"/>
              <a:gd name="T82" fmla="*/ 74 w 153"/>
              <a:gd name="T83" fmla="*/ 180 h 199"/>
              <a:gd name="T84" fmla="*/ 32 w 153"/>
              <a:gd name="T85" fmla="*/ 123 h 199"/>
              <a:gd name="T86" fmla="*/ 101 w 153"/>
              <a:gd name="T87" fmla="*/ 34 h 199"/>
              <a:gd name="T88" fmla="*/ 102 w 153"/>
              <a:gd name="T89" fmla="*/ 22 h 199"/>
              <a:gd name="T90" fmla="*/ 87 w 153"/>
              <a:gd name="T91" fmla="*/ 30 h 199"/>
              <a:gd name="T92" fmla="*/ 63 w 153"/>
              <a:gd name="T93" fmla="*/ 20 h 199"/>
              <a:gd name="T94" fmla="*/ 35 w 153"/>
              <a:gd name="T95" fmla="*/ 47 h 199"/>
              <a:gd name="T96" fmla="*/ 86 w 153"/>
              <a:gd name="T97" fmla="*/ 160 h 199"/>
              <a:gd name="T98" fmla="*/ 124 w 153"/>
              <a:gd name="T99" fmla="*/ 158 h 199"/>
              <a:gd name="T100" fmla="*/ 110 w 153"/>
              <a:gd name="T101" fmla="*/ 26 h 199"/>
              <a:gd name="T102" fmla="*/ 105 w 153"/>
              <a:gd name="T103" fmla="*/ 48 h 199"/>
              <a:gd name="T104" fmla="*/ 108 w 153"/>
              <a:gd name="T105" fmla="*/ 55 h 199"/>
              <a:gd name="T106" fmla="*/ 100 w 153"/>
              <a:gd name="T107" fmla="*/ 44 h 199"/>
              <a:gd name="T108" fmla="*/ 4 w 153"/>
              <a:gd name="T109" fmla="*/ 136 h 199"/>
              <a:gd name="T110" fmla="*/ 12 w 153"/>
              <a:gd name="T111" fmla="*/ 38 h 199"/>
              <a:gd name="T112" fmla="*/ 64 w 153"/>
              <a:gd name="T113" fmla="*/ 17 h 199"/>
              <a:gd name="T114" fmla="*/ 70 w 153"/>
              <a:gd name="T115" fmla="*/ 24 h 199"/>
              <a:gd name="T116" fmla="*/ 127 w 153"/>
              <a:gd name="T117" fmla="*/ 63 h 199"/>
              <a:gd name="T118" fmla="*/ 147 w 153"/>
              <a:gd name="T119" fmla="*/ 109 h 199"/>
              <a:gd name="T120" fmla="*/ 133 w 153"/>
              <a:gd name="T121" fmla="*/ 144 h 199"/>
              <a:gd name="T122" fmla="*/ 120 w 153"/>
              <a:gd name="T123" fmla="*/ 18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rgbClr val="32827D"/>
          </a:solidFill>
          <a:ln>
            <a:noFill/>
          </a:ln>
        </p:spPr>
        <p:txBody>
          <a:bodyPr/>
          <a:lstStyle/>
          <a:p>
            <a:pPr algn="ctr">
              <a:defRPr/>
            </a:pPr>
            <a:endParaRPr lang="zh-CN" altLang="en-US"/>
          </a:p>
        </p:txBody>
      </p:sp>
      <p:sp>
        <p:nvSpPr>
          <p:cNvPr id="15" name="MH_SubTitle_6"/>
          <p:cNvSpPr/>
          <p:nvPr>
            <p:custDataLst>
              <p:tags r:id="rId9"/>
            </p:custDataLst>
          </p:nvPr>
        </p:nvSpPr>
        <p:spPr>
          <a:xfrm>
            <a:off x="2549526" y="4960938"/>
            <a:ext cx="2155825" cy="1096962"/>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7" name="MH_Other_5"/>
          <p:cNvSpPr>
            <a:spLocks noChangeAspect="1" noEditPoints="1"/>
          </p:cNvSpPr>
          <p:nvPr>
            <p:custDataLst>
              <p:tags r:id="rId10"/>
            </p:custDataLst>
          </p:nvPr>
        </p:nvSpPr>
        <p:spPr bwMode="auto">
          <a:xfrm>
            <a:off x="5743575" y="3951289"/>
            <a:ext cx="730250" cy="814387"/>
          </a:xfrm>
          <a:custGeom>
            <a:avLst/>
            <a:gdLst>
              <a:gd name="T0" fmla="*/ 119 w 131"/>
              <a:gd name="T1" fmla="*/ 29 h 145"/>
              <a:gd name="T2" fmla="*/ 79 w 131"/>
              <a:gd name="T3" fmla="*/ 63 h 145"/>
              <a:gd name="T4" fmla="*/ 98 w 131"/>
              <a:gd name="T5" fmla="*/ 45 h 145"/>
              <a:gd name="T6" fmla="*/ 101 w 131"/>
              <a:gd name="T7" fmla="*/ 26 h 145"/>
              <a:gd name="T8" fmla="*/ 101 w 131"/>
              <a:gd name="T9" fmla="*/ 26 h 145"/>
              <a:gd name="T10" fmla="*/ 92 w 131"/>
              <a:gd name="T11" fmla="*/ 110 h 145"/>
              <a:gd name="T12" fmla="*/ 86 w 131"/>
              <a:gd name="T13" fmla="*/ 117 h 145"/>
              <a:gd name="T14" fmla="*/ 125 w 131"/>
              <a:gd name="T15" fmla="*/ 25 h 145"/>
              <a:gd name="T16" fmla="*/ 23 w 131"/>
              <a:gd name="T17" fmla="*/ 54 h 145"/>
              <a:gd name="T18" fmla="*/ 79 w 131"/>
              <a:gd name="T19" fmla="*/ 51 h 145"/>
              <a:gd name="T20" fmla="*/ 116 w 131"/>
              <a:gd name="T21" fmla="*/ 33 h 145"/>
              <a:gd name="T22" fmla="*/ 115 w 131"/>
              <a:gd name="T23" fmla="*/ 49 h 145"/>
              <a:gd name="T24" fmla="*/ 117 w 131"/>
              <a:gd name="T25" fmla="*/ 34 h 145"/>
              <a:gd name="T26" fmla="*/ 123 w 131"/>
              <a:gd name="T27" fmla="*/ 21 h 145"/>
              <a:gd name="T28" fmla="*/ 126 w 131"/>
              <a:gd name="T29" fmla="*/ 8 h 145"/>
              <a:gd name="T30" fmla="*/ 96 w 131"/>
              <a:gd name="T31" fmla="*/ 18 h 145"/>
              <a:gd name="T32" fmla="*/ 35 w 131"/>
              <a:gd name="T33" fmla="*/ 44 h 145"/>
              <a:gd name="T34" fmla="*/ 30 w 131"/>
              <a:gd name="T35" fmla="*/ 14 h 145"/>
              <a:gd name="T36" fmla="*/ 77 w 131"/>
              <a:gd name="T37" fmla="*/ 18 h 145"/>
              <a:gd name="T38" fmla="*/ 77 w 131"/>
              <a:gd name="T39" fmla="*/ 18 h 145"/>
              <a:gd name="T40" fmla="*/ 97 w 131"/>
              <a:gd name="T41" fmla="*/ 36 h 145"/>
              <a:gd name="T42" fmla="*/ 98 w 131"/>
              <a:gd name="T43" fmla="*/ 26 h 145"/>
              <a:gd name="T44" fmla="*/ 114 w 131"/>
              <a:gd name="T45" fmla="*/ 58 h 145"/>
              <a:gd name="T46" fmla="*/ 108 w 131"/>
              <a:gd name="T47" fmla="*/ 54 h 145"/>
              <a:gd name="T48" fmla="*/ 95 w 131"/>
              <a:gd name="T49" fmla="*/ 22 h 145"/>
              <a:gd name="T50" fmla="*/ 33 w 131"/>
              <a:gd name="T51" fmla="*/ 138 h 145"/>
              <a:gd name="T52" fmla="*/ 12 w 131"/>
              <a:gd name="T53" fmla="*/ 139 h 145"/>
              <a:gd name="T54" fmla="*/ 32 w 131"/>
              <a:gd name="T55" fmla="*/ 138 h 145"/>
              <a:gd name="T56" fmla="*/ 27 w 131"/>
              <a:gd name="T57" fmla="*/ 132 h 145"/>
              <a:gd name="T58" fmla="*/ 21 w 131"/>
              <a:gd name="T59" fmla="*/ 123 h 145"/>
              <a:gd name="T60" fmla="*/ 97 w 131"/>
              <a:gd name="T61" fmla="*/ 119 h 145"/>
              <a:gd name="T62" fmla="*/ 97 w 131"/>
              <a:gd name="T63" fmla="*/ 119 h 145"/>
              <a:gd name="T64" fmla="*/ 84 w 131"/>
              <a:gd name="T65" fmla="*/ 32 h 145"/>
              <a:gd name="T66" fmla="*/ 36 w 131"/>
              <a:gd name="T67" fmla="*/ 53 h 145"/>
              <a:gd name="T68" fmla="*/ 54 w 131"/>
              <a:gd name="T69" fmla="*/ 95 h 145"/>
              <a:gd name="T70" fmla="*/ 59 w 131"/>
              <a:gd name="T71" fmla="*/ 121 h 145"/>
              <a:gd name="T72" fmla="*/ 72 w 131"/>
              <a:gd name="T73" fmla="*/ 49 h 145"/>
              <a:gd name="T74" fmla="*/ 27 w 131"/>
              <a:gd name="T75" fmla="*/ 7 h 145"/>
              <a:gd name="T76" fmla="*/ 52 w 131"/>
              <a:gd name="T77" fmla="*/ 13 h 145"/>
              <a:gd name="T78" fmla="*/ 92 w 131"/>
              <a:gd name="T79" fmla="*/ 8 h 145"/>
              <a:gd name="T80" fmla="*/ 115 w 131"/>
              <a:gd name="T81" fmla="*/ 2 h 145"/>
              <a:gd name="T82" fmla="*/ 125 w 131"/>
              <a:gd name="T83" fmla="*/ 0 h 145"/>
              <a:gd name="T84" fmla="*/ 131 w 131"/>
              <a:gd name="T85" fmla="*/ 17 h 145"/>
              <a:gd name="T86" fmla="*/ 114 w 131"/>
              <a:gd name="T87" fmla="*/ 59 h 145"/>
              <a:gd name="T88" fmla="*/ 103 w 131"/>
              <a:gd name="T89" fmla="*/ 55 h 145"/>
              <a:gd name="T90" fmla="*/ 105 w 131"/>
              <a:gd name="T91" fmla="*/ 84 h 145"/>
              <a:gd name="T92" fmla="*/ 3 w 131"/>
              <a:gd name="T93" fmla="*/ 144 h 145"/>
              <a:gd name="T94" fmla="*/ 19 w 131"/>
              <a:gd name="T95" fmla="*/ 82 h 145"/>
              <a:gd name="T96" fmla="*/ 29 w 131"/>
              <a:gd name="T97" fmla="*/ 82 h 145"/>
              <a:gd name="T98" fmla="*/ 30 w 131"/>
              <a:gd name="T99" fmla="*/ 61 h 145"/>
              <a:gd name="T100" fmla="*/ 21 w 131"/>
              <a:gd name="T101" fmla="*/ 43 h 145"/>
              <a:gd name="T102" fmla="*/ 13 w 131"/>
              <a:gd name="T103" fmla="*/ 20 h 145"/>
              <a:gd name="T104" fmla="*/ 26 w 131"/>
              <a:gd name="T105" fmla="*/ 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rgbClr val="32827D"/>
          </a:solidFill>
          <a:ln>
            <a:noFill/>
          </a:ln>
        </p:spPr>
        <p:txBody>
          <a:bodyPr/>
          <a:lstStyle/>
          <a:p>
            <a:pPr algn="ctr">
              <a:defRPr/>
            </a:pPr>
            <a:endParaRPr lang="zh-CN" altLang="en-US"/>
          </a:p>
        </p:txBody>
      </p:sp>
      <p:sp>
        <p:nvSpPr>
          <p:cNvPr id="18" name="MH_SubTitle_5"/>
          <p:cNvSpPr/>
          <p:nvPr>
            <p:custDataLst>
              <p:tags r:id="rId11"/>
            </p:custDataLst>
          </p:nvPr>
        </p:nvSpPr>
        <p:spPr>
          <a:xfrm>
            <a:off x="5030789" y="4960938"/>
            <a:ext cx="2154237" cy="1096962"/>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20" name="MH_Other_6"/>
          <p:cNvSpPr>
            <a:spLocks noChangeAspect="1" noEditPoints="1"/>
          </p:cNvSpPr>
          <p:nvPr>
            <p:custDataLst>
              <p:tags r:id="rId12"/>
            </p:custDataLst>
          </p:nvPr>
        </p:nvSpPr>
        <p:spPr bwMode="auto">
          <a:xfrm>
            <a:off x="8288338" y="4046539"/>
            <a:ext cx="601662" cy="814387"/>
          </a:xfrm>
          <a:custGeom>
            <a:avLst/>
            <a:gdLst>
              <a:gd name="T0" fmla="*/ 7 w 129"/>
              <a:gd name="T1" fmla="*/ 109 h 172"/>
              <a:gd name="T2" fmla="*/ 73 w 129"/>
              <a:gd name="T3" fmla="*/ 66 h 172"/>
              <a:gd name="T4" fmla="*/ 83 w 129"/>
              <a:gd name="T5" fmla="*/ 22 h 172"/>
              <a:gd name="T6" fmla="*/ 36 w 129"/>
              <a:gd name="T7" fmla="*/ 151 h 172"/>
              <a:gd name="T8" fmla="*/ 100 w 129"/>
              <a:gd name="T9" fmla="*/ 14 h 172"/>
              <a:gd name="T10" fmla="*/ 112 w 129"/>
              <a:gd name="T11" fmla="*/ 141 h 172"/>
              <a:gd name="T12" fmla="*/ 87 w 129"/>
              <a:gd name="T13" fmla="*/ 26 h 172"/>
              <a:gd name="T14" fmla="*/ 88 w 129"/>
              <a:gd name="T15" fmla="*/ 41 h 172"/>
              <a:gd name="T16" fmla="*/ 8 w 129"/>
              <a:gd name="T17" fmla="*/ 120 h 172"/>
              <a:gd name="T18" fmla="*/ 101 w 129"/>
              <a:gd name="T19" fmla="*/ 4 h 172"/>
              <a:gd name="T20" fmla="*/ 18 w 129"/>
              <a:gd name="T21" fmla="*/ 122 h 172"/>
              <a:gd name="T22" fmla="*/ 106 w 129"/>
              <a:gd name="T23" fmla="*/ 15 h 172"/>
              <a:gd name="T24" fmla="*/ 83 w 129"/>
              <a:gd name="T25" fmla="*/ 29 h 172"/>
              <a:gd name="T26" fmla="*/ 48 w 129"/>
              <a:gd name="T27" fmla="*/ 162 h 172"/>
              <a:gd name="T28" fmla="*/ 112 w 129"/>
              <a:gd name="T29" fmla="*/ 121 h 172"/>
              <a:gd name="T30" fmla="*/ 51 w 129"/>
              <a:gd name="T31" fmla="*/ 117 h 172"/>
              <a:gd name="T32" fmla="*/ 22 w 129"/>
              <a:gd name="T33" fmla="*/ 103 h 172"/>
              <a:gd name="T34" fmla="*/ 118 w 129"/>
              <a:gd name="T35" fmla="*/ 124 h 172"/>
              <a:gd name="T36" fmla="*/ 70 w 129"/>
              <a:gd name="T37" fmla="*/ 56 h 172"/>
              <a:gd name="T38" fmla="*/ 17 w 129"/>
              <a:gd name="T39" fmla="*/ 60 h 172"/>
              <a:gd name="T40" fmla="*/ 54 w 129"/>
              <a:gd name="T41" fmla="*/ 108 h 172"/>
              <a:gd name="T42" fmla="*/ 76 w 129"/>
              <a:gd name="T43" fmla="*/ 46 h 172"/>
              <a:gd name="T44" fmla="*/ 71 w 129"/>
              <a:gd name="T45" fmla="*/ 52 h 172"/>
              <a:gd name="T46" fmla="*/ 57 w 129"/>
              <a:gd name="T47" fmla="*/ 63 h 172"/>
              <a:gd name="T48" fmla="*/ 106 w 129"/>
              <a:gd name="T49" fmla="*/ 137 h 172"/>
              <a:gd name="T50" fmla="*/ 119 w 129"/>
              <a:gd name="T51" fmla="*/ 122 h 172"/>
              <a:gd name="T52" fmla="*/ 37 w 129"/>
              <a:gd name="T53" fmla="*/ 53 h 172"/>
              <a:gd name="T54" fmla="*/ 35 w 129"/>
              <a:gd name="T55" fmla="*/ 45 h 172"/>
              <a:gd name="T56" fmla="*/ 47 w 129"/>
              <a:gd name="T57" fmla="*/ 26 h 172"/>
              <a:gd name="T58" fmla="*/ 77 w 129"/>
              <a:gd name="T59" fmla="*/ 41 h 172"/>
              <a:gd name="T60" fmla="*/ 24 w 129"/>
              <a:gd name="T61" fmla="*/ 69 h 172"/>
              <a:gd name="T62" fmla="*/ 18 w 129"/>
              <a:gd name="T63" fmla="*/ 86 h 172"/>
              <a:gd name="T64" fmla="*/ 17 w 129"/>
              <a:gd name="T65" fmla="*/ 89 h 172"/>
              <a:gd name="T66" fmla="*/ 59 w 129"/>
              <a:gd name="T67" fmla="*/ 118 h 172"/>
              <a:gd name="T68" fmla="*/ 35 w 129"/>
              <a:gd name="T69" fmla="*/ 157 h 172"/>
              <a:gd name="T70" fmla="*/ 7 w 129"/>
              <a:gd name="T71" fmla="*/ 136 h 172"/>
              <a:gd name="T72" fmla="*/ 113 w 129"/>
              <a:gd name="T73" fmla="*/ 105 h 172"/>
              <a:gd name="T74" fmla="*/ 115 w 129"/>
              <a:gd name="T75" fmla="*/ 91 h 172"/>
              <a:gd name="T76" fmla="*/ 71 w 129"/>
              <a:gd name="T77" fmla="*/ 164 h 172"/>
              <a:gd name="T78" fmla="*/ 65 w 129"/>
              <a:gd name="T79" fmla="*/ 94 h 172"/>
              <a:gd name="T80" fmla="*/ 94 w 129"/>
              <a:gd name="T81" fmla="*/ 13 h 172"/>
              <a:gd name="T82" fmla="*/ 44 w 129"/>
              <a:gd name="T83" fmla="*/ 42 h 172"/>
              <a:gd name="T84" fmla="*/ 37 w 129"/>
              <a:gd name="T85" fmla="*/ 62 h 172"/>
              <a:gd name="T86" fmla="*/ 28 w 129"/>
              <a:gd name="T87" fmla="*/ 88 h 172"/>
              <a:gd name="T88" fmla="*/ 32 w 129"/>
              <a:gd name="T89" fmla="*/ 110 h 172"/>
              <a:gd name="T90" fmla="*/ 33 w 129"/>
              <a:gd name="T91" fmla="*/ 128 h 172"/>
              <a:gd name="T92" fmla="*/ 44 w 129"/>
              <a:gd name="T93" fmla="*/ 140 h 172"/>
              <a:gd name="T94" fmla="*/ 36 w 129"/>
              <a:gd name="T95" fmla="*/ 153 h 172"/>
              <a:gd name="T96" fmla="*/ 73 w 129"/>
              <a:gd name="T97" fmla="*/ 157 h 172"/>
              <a:gd name="T98" fmla="*/ 104 w 129"/>
              <a:gd name="T99" fmla="*/ 128 h 172"/>
              <a:gd name="T100" fmla="*/ 106 w 129"/>
              <a:gd name="T101" fmla="*/ 96 h 172"/>
              <a:gd name="T102" fmla="*/ 50 w 129"/>
              <a:gd name="T103" fmla="*/ 56 h 172"/>
              <a:gd name="T104" fmla="*/ 67 w 129"/>
              <a:gd name="T105" fmla="*/ 36 h 172"/>
              <a:gd name="T106" fmla="*/ 80 w 129"/>
              <a:gd name="T107" fmla="*/ 22 h 172"/>
              <a:gd name="T108" fmla="*/ 74 w 129"/>
              <a:gd name="T109" fmla="*/ 57 h 172"/>
              <a:gd name="T110" fmla="*/ 74 w 129"/>
              <a:gd name="T111" fmla="*/ 170 h 172"/>
              <a:gd name="T112" fmla="*/ 32 w 129"/>
              <a:gd name="T113" fmla="*/ 10 h 172"/>
              <a:gd name="T114" fmla="*/ 99 w 129"/>
              <a:gd name="T115" fmla="*/ 4 h 172"/>
              <a:gd name="T116" fmla="*/ 119 w 129"/>
              <a:gd name="T117" fmla="*/ 15 h 172"/>
              <a:gd name="T118" fmla="*/ 110 w 129"/>
              <a:gd name="T119" fmla="*/ 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rgbClr val="32827D"/>
          </a:solidFill>
          <a:ln>
            <a:noFill/>
          </a:ln>
        </p:spPr>
        <p:txBody>
          <a:bodyPr/>
          <a:lstStyle/>
          <a:p>
            <a:pPr algn="ctr">
              <a:defRPr/>
            </a:pPr>
            <a:endParaRPr lang="zh-CN" altLang="en-US"/>
          </a:p>
        </p:txBody>
      </p:sp>
      <p:sp>
        <p:nvSpPr>
          <p:cNvPr id="21" name="MH_SubTitle_4"/>
          <p:cNvSpPr/>
          <p:nvPr>
            <p:custDataLst>
              <p:tags r:id="rId13"/>
            </p:custDataLst>
          </p:nvPr>
        </p:nvSpPr>
        <p:spPr>
          <a:xfrm>
            <a:off x="7512050" y="4960938"/>
            <a:ext cx="2154238" cy="1096962"/>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6" name="MH_PageTitle"/>
          <p:cNvSpPr txBox="1">
            <a:spLocks/>
          </p:cNvSpPr>
          <p:nvPr>
            <p:custDataLst>
              <p:tags r:id="rId14"/>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smtClean="0">
              <a:solidFill>
                <a:srgbClr val="1D5055"/>
              </a:solidFill>
            </a:endParaRPr>
          </a:p>
        </p:txBody>
      </p:sp>
    </p:spTree>
    <p:custDataLst>
      <p:tags r:id="rId1"/>
    </p:custDataLst>
    <p:extLst>
      <p:ext uri="{BB962C8B-B14F-4D97-AF65-F5344CB8AC3E}">
        <p14:creationId xmlns:p14="http://schemas.microsoft.com/office/powerpoint/2010/main" val="121603176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2051"/>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250"/>
                                  </p:stCondLst>
                                  <p:childTnLst>
                                    <p:set>
                                      <p:cBhvr>
                                        <p:cTn id="9" dur="1" fill="hold">
                                          <p:stCondLst>
                                            <p:cond delay="0"/>
                                          </p:stCondLst>
                                        </p:cTn>
                                        <p:tgtEl>
                                          <p:spTgt spid="2053"/>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25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750"/>
                            </p:stCondLst>
                            <p:childTnLst>
                              <p:par>
                                <p:cTn id="14" presetID="1" presetClass="entr" presetSubtype="0" fill="hold" grpId="0" nodeType="afterEffect">
                                  <p:stCondLst>
                                    <p:cond delay="250"/>
                                  </p:stCondLst>
                                  <p:childTnLst>
                                    <p:set>
                                      <p:cBhvr>
                                        <p:cTn id="15" dur="1" fill="hold">
                                          <p:stCondLst>
                                            <p:cond delay="0"/>
                                          </p:stCondLst>
                                        </p:cTn>
                                        <p:tgtEl>
                                          <p:spTgt spid="14"/>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grpId="0" nodeType="afterEffect">
                                  <p:stCondLst>
                                    <p:cond delay="250"/>
                                  </p:stCondLst>
                                  <p:childTnLst>
                                    <p:set>
                                      <p:cBhvr>
                                        <p:cTn id="18" dur="1" fill="hold">
                                          <p:stCondLst>
                                            <p:cond delay="0"/>
                                          </p:stCondLst>
                                        </p:cTn>
                                        <p:tgtEl>
                                          <p:spTgt spid="17"/>
                                        </p:tgtEl>
                                        <p:attrNameLst>
                                          <p:attrName>style.visibility</p:attrName>
                                        </p:attrNameLst>
                                      </p:cBhvr>
                                      <p:to>
                                        <p:strVal val="visible"/>
                                      </p:to>
                                    </p:set>
                                  </p:childTnLst>
                                </p:cTn>
                              </p:par>
                            </p:childTnLst>
                          </p:cTn>
                        </p:par>
                        <p:par>
                          <p:cTn id="19" fill="hold">
                            <p:stCondLst>
                              <p:cond delay="1250"/>
                            </p:stCondLst>
                            <p:childTnLst>
                              <p:par>
                                <p:cTn id="20" presetID="1" presetClass="entr" presetSubtype="0" fill="hold" grpId="0" nodeType="afterEffect">
                                  <p:stCondLst>
                                    <p:cond delay="250"/>
                                  </p:stCondLst>
                                  <p:childTnLst>
                                    <p:set>
                                      <p:cBhvr>
                                        <p:cTn id="21" dur="1" fill="hold">
                                          <p:stCondLst>
                                            <p:cond delay="0"/>
                                          </p:stCondLst>
                                        </p:cTn>
                                        <p:tgtEl>
                                          <p:spTgt spid="20"/>
                                        </p:tgtEl>
                                        <p:attrNameLst>
                                          <p:attrName>style.visibility</p:attrName>
                                        </p:attrNameLst>
                                      </p:cBhvr>
                                      <p:to>
                                        <p:strVal val="visible"/>
                                      </p:to>
                                    </p:se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6" grpId="0"/>
      <p:bldP spid="2053" grpId="0" animBg="1"/>
      <p:bldP spid="9" grpId="0"/>
      <p:bldP spid="11" grpId="0" animBg="1"/>
      <p:bldP spid="12" grpId="0"/>
      <p:bldP spid="14" grpId="0" animBg="1"/>
      <p:bldP spid="15" grpId="0"/>
      <p:bldP spid="17" grpId="0" animBg="1"/>
      <p:bldP spid="18" grpId="0"/>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MH_Other_1"/>
          <p:cNvSpPr/>
          <p:nvPr>
            <p:custDataLst>
              <p:tags r:id="rId2"/>
            </p:custDataLst>
          </p:nvPr>
        </p:nvSpPr>
        <p:spPr>
          <a:xfrm>
            <a:off x="1922463" y="2551114"/>
            <a:ext cx="8380412" cy="3614737"/>
          </a:xfrm>
          <a:prstGeom prst="rect">
            <a:avLst/>
          </a:prstGeom>
          <a:solidFill>
            <a:srgbClr val="F2F2F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cxnSp>
        <p:nvCxnSpPr>
          <p:cNvPr id="7" name="MH_Other_4"/>
          <p:cNvCxnSpPr>
            <a:stCxn id="5" idx="0"/>
          </p:cNvCxnSpPr>
          <p:nvPr>
            <p:custDataLst>
              <p:tags r:id="rId3"/>
            </p:custDataLst>
          </p:nvPr>
        </p:nvCxnSpPr>
        <p:spPr>
          <a:xfrm flipH="1" flipV="1">
            <a:off x="3073400" y="3910014"/>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27" name="MH_SubTitle_1"/>
          <p:cNvSpPr txBox="1">
            <a:spLocks/>
          </p:cNvSpPr>
          <p:nvPr>
            <p:custDataLst>
              <p:tags r:id="rId4"/>
            </p:custDataLst>
          </p:nvPr>
        </p:nvSpPr>
        <p:spPr>
          <a:xfrm>
            <a:off x="2346326" y="3489326"/>
            <a:ext cx="1495425" cy="422275"/>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rgbClr val="1D5055"/>
                </a:solidFill>
                <a:latin typeface="Arial" panose="020B0604020202020204" pitchFamily="34" charset="0"/>
                <a:ea typeface="微软雅黑" panose="020B0503020204020204" pitchFamily="34" charset="-122"/>
              </a:rPr>
              <a:t>EIUSMOD</a:t>
            </a:r>
            <a:endParaRPr lang="zh-CN" altLang="en-US" sz="1800" b="1" dirty="0">
              <a:solidFill>
                <a:srgbClr val="1D5055"/>
              </a:solidFill>
              <a:latin typeface="Arial" panose="020B0604020202020204" pitchFamily="34" charset="0"/>
              <a:ea typeface="微软雅黑" panose="020B0503020204020204" pitchFamily="34" charset="-122"/>
            </a:endParaRPr>
          </a:p>
        </p:txBody>
      </p:sp>
      <p:sp>
        <p:nvSpPr>
          <p:cNvPr id="3079" name="MH_Text_1"/>
          <p:cNvSpPr txBox="1">
            <a:spLocks/>
          </p:cNvSpPr>
          <p:nvPr>
            <p:custDataLst>
              <p:tags r:id="rId5"/>
            </p:custDataLst>
          </p:nvPr>
        </p:nvSpPr>
        <p:spPr bwMode="auto">
          <a:xfrm>
            <a:off x="2332039" y="2898776"/>
            <a:ext cx="1525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cxnSp>
        <p:nvCxnSpPr>
          <p:cNvPr id="12" name="MH_Other_6"/>
          <p:cNvCxnSpPr>
            <a:stCxn id="11" idx="0"/>
          </p:cNvCxnSpPr>
          <p:nvPr>
            <p:custDataLst>
              <p:tags r:id="rId6"/>
            </p:custDataLst>
          </p:nvPr>
        </p:nvCxnSpPr>
        <p:spPr>
          <a:xfrm flipV="1">
            <a:off x="6092825" y="3910014"/>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29" name="MH_SubTitle_3"/>
          <p:cNvSpPr txBox="1">
            <a:spLocks/>
          </p:cNvSpPr>
          <p:nvPr>
            <p:custDataLst>
              <p:tags r:id="rId7"/>
            </p:custDataLst>
          </p:nvPr>
        </p:nvSpPr>
        <p:spPr>
          <a:xfrm>
            <a:off x="5345114" y="3489326"/>
            <a:ext cx="1495425" cy="422275"/>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rgbClr val="1D5055"/>
                </a:solidFill>
                <a:latin typeface="Arial" panose="020B0604020202020204" pitchFamily="34" charset="0"/>
                <a:ea typeface="微软雅黑" panose="020B0503020204020204" pitchFamily="34" charset="-122"/>
              </a:rPr>
              <a:t>EIUSMOD</a:t>
            </a:r>
            <a:endParaRPr lang="zh-CN" altLang="en-US" sz="1800" b="1" dirty="0">
              <a:solidFill>
                <a:srgbClr val="1D5055"/>
              </a:solidFill>
              <a:latin typeface="Arial" panose="020B0604020202020204" pitchFamily="34" charset="0"/>
              <a:ea typeface="微软雅黑" panose="020B0503020204020204" pitchFamily="34" charset="-122"/>
            </a:endParaRPr>
          </a:p>
        </p:txBody>
      </p:sp>
      <p:sp>
        <p:nvSpPr>
          <p:cNvPr id="3083" name="MH_Text_3"/>
          <p:cNvSpPr txBox="1">
            <a:spLocks/>
          </p:cNvSpPr>
          <p:nvPr>
            <p:custDataLst>
              <p:tags r:id="rId8"/>
            </p:custDataLst>
          </p:nvPr>
        </p:nvSpPr>
        <p:spPr bwMode="auto">
          <a:xfrm>
            <a:off x="5329239" y="2898776"/>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cxnSp>
        <p:nvCxnSpPr>
          <p:cNvPr id="22" name="MH_Other_8"/>
          <p:cNvCxnSpPr>
            <a:stCxn id="21" idx="0"/>
          </p:cNvCxnSpPr>
          <p:nvPr>
            <p:custDataLst>
              <p:tags r:id="rId9"/>
            </p:custDataLst>
          </p:nvPr>
        </p:nvCxnSpPr>
        <p:spPr>
          <a:xfrm flipV="1">
            <a:off x="9110663" y="3910014"/>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31" name="MH_SubTitle_5"/>
          <p:cNvSpPr txBox="1">
            <a:spLocks/>
          </p:cNvSpPr>
          <p:nvPr>
            <p:custDataLst>
              <p:tags r:id="rId10"/>
            </p:custDataLst>
          </p:nvPr>
        </p:nvSpPr>
        <p:spPr>
          <a:xfrm>
            <a:off x="8342314" y="3489326"/>
            <a:ext cx="1495425" cy="422275"/>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rgbClr val="1D5055"/>
                </a:solidFill>
                <a:latin typeface="Arial" panose="020B0604020202020204" pitchFamily="34" charset="0"/>
                <a:ea typeface="微软雅黑" panose="020B0503020204020204" pitchFamily="34" charset="-122"/>
              </a:rPr>
              <a:t>EIUSMOD</a:t>
            </a:r>
            <a:endParaRPr lang="zh-CN" altLang="en-US" sz="1800" b="1" dirty="0">
              <a:solidFill>
                <a:srgbClr val="1D5055"/>
              </a:solidFill>
              <a:latin typeface="Arial" panose="020B0604020202020204" pitchFamily="34" charset="0"/>
              <a:ea typeface="微软雅黑" panose="020B0503020204020204" pitchFamily="34" charset="-122"/>
            </a:endParaRPr>
          </a:p>
        </p:txBody>
      </p:sp>
      <p:sp>
        <p:nvSpPr>
          <p:cNvPr id="3087" name="MH_Text_5"/>
          <p:cNvSpPr txBox="1">
            <a:spLocks/>
          </p:cNvSpPr>
          <p:nvPr>
            <p:custDataLst>
              <p:tags r:id="rId11"/>
            </p:custDataLst>
          </p:nvPr>
        </p:nvSpPr>
        <p:spPr bwMode="auto">
          <a:xfrm>
            <a:off x="8326439" y="2898776"/>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sp>
        <p:nvSpPr>
          <p:cNvPr id="33" name="MH_SubTitle_2"/>
          <p:cNvSpPr txBox="1">
            <a:spLocks/>
          </p:cNvSpPr>
          <p:nvPr>
            <p:custDataLst>
              <p:tags r:id="rId12"/>
            </p:custDataLst>
          </p:nvPr>
        </p:nvSpPr>
        <p:spPr>
          <a:xfrm>
            <a:off x="3862389" y="4891088"/>
            <a:ext cx="1493837" cy="423862"/>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rgbClr val="1D5055"/>
                </a:solidFill>
                <a:latin typeface="Arial" panose="020B0604020202020204" pitchFamily="34" charset="0"/>
                <a:ea typeface="微软雅黑" panose="020B0503020204020204" pitchFamily="34" charset="-122"/>
              </a:rPr>
              <a:t>EIUSMOD</a:t>
            </a:r>
            <a:endParaRPr lang="zh-CN" altLang="en-US" sz="1800" b="1" dirty="0">
              <a:solidFill>
                <a:srgbClr val="1D5055"/>
              </a:solidFill>
              <a:latin typeface="Arial" panose="020B0604020202020204" pitchFamily="34" charset="0"/>
              <a:ea typeface="微软雅黑" panose="020B0503020204020204" pitchFamily="34" charset="-122"/>
            </a:endParaRPr>
          </a:p>
        </p:txBody>
      </p:sp>
      <p:sp>
        <p:nvSpPr>
          <p:cNvPr id="3089" name="MH_Text_2"/>
          <p:cNvSpPr txBox="1">
            <a:spLocks/>
          </p:cNvSpPr>
          <p:nvPr>
            <p:custDataLst>
              <p:tags r:id="rId13"/>
            </p:custDataLst>
          </p:nvPr>
        </p:nvSpPr>
        <p:spPr bwMode="auto">
          <a:xfrm>
            <a:off x="3830639" y="5259389"/>
            <a:ext cx="1525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sp>
        <p:nvSpPr>
          <p:cNvPr id="35" name="MH_SubTitle_4"/>
          <p:cNvSpPr txBox="1">
            <a:spLocks/>
          </p:cNvSpPr>
          <p:nvPr>
            <p:custDataLst>
              <p:tags r:id="rId14"/>
            </p:custDataLst>
          </p:nvPr>
        </p:nvSpPr>
        <p:spPr>
          <a:xfrm>
            <a:off x="6859589" y="4891088"/>
            <a:ext cx="1495425" cy="423862"/>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rgbClr val="1D5055"/>
                </a:solidFill>
                <a:latin typeface="Arial" panose="020B0604020202020204" pitchFamily="34" charset="0"/>
                <a:ea typeface="微软雅黑" panose="020B0503020204020204" pitchFamily="34" charset="-122"/>
              </a:rPr>
              <a:t>EIUSMOD</a:t>
            </a:r>
            <a:endParaRPr lang="zh-CN" altLang="en-US" sz="1800" b="1" dirty="0">
              <a:solidFill>
                <a:srgbClr val="1D5055"/>
              </a:solidFill>
              <a:latin typeface="Arial" panose="020B0604020202020204" pitchFamily="34" charset="0"/>
              <a:ea typeface="微软雅黑" panose="020B0503020204020204" pitchFamily="34" charset="-122"/>
            </a:endParaRPr>
          </a:p>
        </p:txBody>
      </p:sp>
      <p:sp>
        <p:nvSpPr>
          <p:cNvPr id="3091" name="MH_Text_4"/>
          <p:cNvSpPr txBox="1">
            <a:spLocks/>
          </p:cNvSpPr>
          <p:nvPr>
            <p:custDataLst>
              <p:tags r:id="rId15"/>
            </p:custDataLst>
          </p:nvPr>
        </p:nvSpPr>
        <p:spPr bwMode="auto">
          <a:xfrm>
            <a:off x="6827839" y="5259389"/>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sp>
        <p:nvSpPr>
          <p:cNvPr id="3092" name="MH_Desc_1"/>
          <p:cNvSpPr txBox="1">
            <a:spLocks/>
          </p:cNvSpPr>
          <p:nvPr>
            <p:custDataLst>
              <p:tags r:id="rId16"/>
            </p:custDataLst>
          </p:nvPr>
        </p:nvSpPr>
        <p:spPr bwMode="auto">
          <a:xfrm>
            <a:off x="2603500" y="1454151"/>
            <a:ext cx="7062788"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sz="1400">
                <a:solidFill>
                  <a:srgbClr val="1D5055"/>
                </a:solidFill>
                <a:ea typeface="微软雅黑" panose="020B0503020204020204" pitchFamily="34" charset="-122"/>
              </a:rPr>
              <a:t>CONSECTETUR ADIPISICING ELIT SED EIUSMOD TEMPOR INCIDIDUNT UT LABORE ET DOLORE MAGNA ALIQUA ENIM AD EIUSMOD TEMPOR .</a:t>
            </a:r>
            <a:endParaRPr lang="zh-CN" altLang="en-US" sz="1400">
              <a:solidFill>
                <a:srgbClr val="1D5055"/>
              </a:solidFill>
              <a:ea typeface="微软雅黑" panose="020B0503020204020204" pitchFamily="34" charset="-122"/>
            </a:endParaRPr>
          </a:p>
        </p:txBody>
      </p:sp>
      <p:cxnSp>
        <p:nvCxnSpPr>
          <p:cNvPr id="48" name="MH_Other_10"/>
          <p:cNvCxnSpPr>
            <a:stCxn id="42" idx="0"/>
          </p:cNvCxnSpPr>
          <p:nvPr>
            <p:custDataLst>
              <p:tags r:id="rId17"/>
            </p:custDataLst>
          </p:nvPr>
        </p:nvCxnSpPr>
        <p:spPr>
          <a:xfrm flipH="1">
            <a:off x="4583113" y="4452939"/>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193925" y="4278314"/>
            <a:ext cx="7786688" cy="188912"/>
            <a:chOff x="2193925" y="4278314"/>
            <a:chExt cx="7786688" cy="188912"/>
          </a:xfrm>
        </p:grpSpPr>
        <p:cxnSp>
          <p:nvCxnSpPr>
            <p:cNvPr id="3" name="MH_Other_2"/>
            <p:cNvCxnSpPr/>
            <p:nvPr>
              <p:custDataLst>
                <p:tags r:id="rId20"/>
              </p:custDataLst>
            </p:nvPr>
          </p:nvCxnSpPr>
          <p:spPr>
            <a:xfrm>
              <a:off x="2193925" y="4371975"/>
              <a:ext cx="7786688" cy="0"/>
            </a:xfrm>
            <a:prstGeom prst="line">
              <a:avLst/>
            </a:prstGeom>
            <a:ln w="28575">
              <a:solidFill>
                <a:srgbClr val="1D5055"/>
              </a:solidFill>
            </a:ln>
          </p:spPr>
          <p:style>
            <a:lnRef idx="1">
              <a:schemeClr val="accent1"/>
            </a:lnRef>
            <a:fillRef idx="0">
              <a:schemeClr val="accent1"/>
            </a:fillRef>
            <a:effectRef idx="0">
              <a:schemeClr val="accent1"/>
            </a:effectRef>
            <a:fontRef idx="minor">
              <a:schemeClr val="tx1"/>
            </a:fontRef>
          </p:style>
        </p:cxnSp>
        <p:sp>
          <p:nvSpPr>
            <p:cNvPr id="5" name="MH_Other_3"/>
            <p:cNvSpPr/>
            <p:nvPr>
              <p:custDataLst>
                <p:tags r:id="rId21"/>
              </p:custDataLst>
            </p:nvPr>
          </p:nvSpPr>
          <p:spPr>
            <a:xfrm>
              <a:off x="2987675" y="4292601"/>
              <a:ext cx="173038"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11" name="MH_Other_5"/>
            <p:cNvSpPr/>
            <p:nvPr>
              <p:custDataLst>
                <p:tags r:id="rId22"/>
              </p:custDataLst>
            </p:nvPr>
          </p:nvSpPr>
          <p:spPr>
            <a:xfrm>
              <a:off x="6005514" y="4292601"/>
              <a:ext cx="174625"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21" name="MH_Other_7"/>
            <p:cNvSpPr/>
            <p:nvPr>
              <p:custDataLst>
                <p:tags r:id="rId23"/>
              </p:custDataLst>
            </p:nvPr>
          </p:nvSpPr>
          <p:spPr>
            <a:xfrm>
              <a:off x="9023351" y="4292601"/>
              <a:ext cx="174625"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42" name="MH_Other_9"/>
            <p:cNvSpPr/>
            <p:nvPr>
              <p:custDataLst>
                <p:tags r:id="rId24"/>
              </p:custDataLst>
            </p:nvPr>
          </p:nvSpPr>
          <p:spPr>
            <a:xfrm flipV="1">
              <a:off x="4495801" y="4278314"/>
              <a:ext cx="174625"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50" name="MH_Other_11"/>
            <p:cNvSpPr/>
            <p:nvPr>
              <p:custDataLst>
                <p:tags r:id="rId25"/>
              </p:custDataLst>
            </p:nvPr>
          </p:nvSpPr>
          <p:spPr>
            <a:xfrm flipV="1">
              <a:off x="7515225" y="4278314"/>
              <a:ext cx="173038"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grpSp>
      <p:cxnSp>
        <p:nvCxnSpPr>
          <p:cNvPr id="51" name="MH_Other_12"/>
          <p:cNvCxnSpPr>
            <a:stCxn id="50" idx="0"/>
          </p:cNvCxnSpPr>
          <p:nvPr>
            <p:custDataLst>
              <p:tags r:id="rId18"/>
            </p:custDataLst>
          </p:nvPr>
        </p:nvCxnSpPr>
        <p:spPr>
          <a:xfrm flipH="1">
            <a:off x="7600950" y="4452939"/>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26" name="MH_PageTitle"/>
          <p:cNvSpPr txBox="1">
            <a:spLocks/>
          </p:cNvSpPr>
          <p:nvPr>
            <p:custDataLst>
              <p:tags r:id="rId19"/>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solidFill>
                  <a:srgbClr val="1D5055"/>
                </a:solidFill>
              </a:rPr>
              <a:t>LOREM IPSUM DOLOR</a:t>
            </a:r>
            <a:endParaRPr lang="zh-CN" altLang="en-US">
              <a:solidFill>
                <a:srgbClr val="1D5055"/>
              </a:solidFill>
            </a:endParaRPr>
          </a:p>
        </p:txBody>
      </p:sp>
    </p:spTree>
    <p:custDataLst>
      <p:tags r:id="rId1"/>
    </p:custDataLst>
    <p:extLst>
      <p:ext uri="{BB962C8B-B14F-4D97-AF65-F5344CB8AC3E}">
        <p14:creationId xmlns:p14="http://schemas.microsoft.com/office/powerpoint/2010/main" val="305262590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079"/>
                                        </p:tgtEl>
                                        <p:attrNameLst>
                                          <p:attrName>style.visibility</p:attrName>
                                        </p:attrNameLst>
                                      </p:cBhvr>
                                      <p:to>
                                        <p:strVal val="visible"/>
                                      </p:to>
                                    </p:set>
                                    <p:animEffect transition="in" filter="wipe(down)">
                                      <p:cBhvr>
                                        <p:cTn id="15" dur="500"/>
                                        <p:tgtEl>
                                          <p:spTgt spid="307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up)">
                                      <p:cBhvr>
                                        <p:cTn id="19" dur="500"/>
                                        <p:tgtEl>
                                          <p:spTgt spid="4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089"/>
                                        </p:tgtEl>
                                        <p:attrNameLst>
                                          <p:attrName>style.visibility</p:attrName>
                                        </p:attrNameLst>
                                      </p:cBhvr>
                                      <p:to>
                                        <p:strVal val="visible"/>
                                      </p:to>
                                    </p:set>
                                    <p:animEffect transition="in" filter="wipe(up)">
                                      <p:cBhvr>
                                        <p:cTn id="27" dur="500"/>
                                        <p:tgtEl>
                                          <p:spTgt spid="308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083"/>
                                        </p:tgtEl>
                                        <p:attrNameLst>
                                          <p:attrName>style.visibility</p:attrName>
                                        </p:attrNameLst>
                                      </p:cBhvr>
                                      <p:to>
                                        <p:strVal val="visible"/>
                                      </p:to>
                                    </p:set>
                                    <p:animEffect transition="in" filter="wipe(down)">
                                      <p:cBhvr>
                                        <p:cTn id="39" dur="500"/>
                                        <p:tgtEl>
                                          <p:spTgt spid="3083"/>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up)">
                                      <p:cBhvr>
                                        <p:cTn id="43" dur="500"/>
                                        <p:tgtEl>
                                          <p:spTgt spid="51"/>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091"/>
                                        </p:tgtEl>
                                        <p:attrNameLst>
                                          <p:attrName>style.visibility</p:attrName>
                                        </p:attrNameLst>
                                      </p:cBhvr>
                                      <p:to>
                                        <p:strVal val="visible"/>
                                      </p:to>
                                    </p:set>
                                    <p:animEffect transition="in" filter="wipe(up)">
                                      <p:cBhvr>
                                        <p:cTn id="51" dur="500"/>
                                        <p:tgtEl>
                                          <p:spTgt spid="309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3087"/>
                                        </p:tgtEl>
                                        <p:attrNameLst>
                                          <p:attrName>style.visibility</p:attrName>
                                        </p:attrNameLst>
                                      </p:cBhvr>
                                      <p:to>
                                        <p:strVal val="visible"/>
                                      </p:to>
                                    </p:set>
                                    <p:animEffect transition="in" filter="wipe(down)">
                                      <p:cBhvr>
                                        <p:cTn id="63"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79" grpId="0"/>
      <p:bldP spid="29" grpId="0"/>
      <p:bldP spid="3083" grpId="0"/>
      <p:bldP spid="31" grpId="0"/>
      <p:bldP spid="3087" grpId="0"/>
      <p:bldP spid="33" grpId="0"/>
      <p:bldP spid="3089" grpId="0"/>
      <p:bldP spid="35" grpId="0"/>
      <p:bldP spid="3091"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70117444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TextBox 53"/>
</p:tagLst>
</file>

<file path=ppt/tags/tag100.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7"/>
</p:tagLst>
</file>

<file path=ppt/tags/tag101.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8"/>
</p:tagLst>
</file>

<file path=ppt/tags/tag102.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9"/>
</p:tagLst>
</file>

<file path=ppt/tags/tag103.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0"/>
</p:tagLst>
</file>

<file path=ppt/tags/tag104.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1"/>
</p:tagLst>
</file>

<file path=ppt/tags/tag105.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2"/>
</p:tagLst>
</file>

<file path=ppt/tags/tag106.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3"/>
</p:tagLst>
</file>

<file path=ppt/tags/tag107.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4"/>
</p:tagLst>
</file>

<file path=ppt/tags/tag108.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SubTitle"/>
  <p:tag name="MH_ORDER" val="2"/>
</p:tagLst>
</file>

<file path=ppt/tags/tag109.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TextBox 54"/>
</p:tagLst>
</file>

<file path=ppt/tags/tag110.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5"/>
</p:tagLst>
</file>

<file path=ppt/tags/tag111.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6"/>
</p:tagLst>
</file>

<file path=ppt/tags/tag112.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SubTitle"/>
  <p:tag name="MH_ORDER" val="4"/>
</p:tagLst>
</file>

<file path=ppt/tags/tag113.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Text"/>
  <p:tag name="MH_ORDER" val="4"/>
</p:tagLst>
</file>

<file path=ppt/tags/tag114.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7"/>
</p:tagLst>
</file>

<file path=ppt/tags/tag115.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8"/>
</p:tagLst>
</file>

<file path=ppt/tags/tag116.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SubTitle"/>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Text"/>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Desc"/>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9"/>
</p:tagLst>
</file>

<file path=ppt/tags/tag12.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1"/>
</p:tagLst>
</file>

<file path=ppt/tags/tag120.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40"/>
</p:tagLst>
</file>

<file path=ppt/tags/tag121.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SubTitle"/>
  <p:tag name="MH_ORDER" val="3"/>
</p:tagLst>
</file>

<file path=ppt/tags/tag122.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Text"/>
  <p:tag name="MH_ORDER" val="3"/>
</p:tagLst>
</file>

<file path=ppt/tags/tag123.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12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Text"/>
  <p:tag name="MH" val="20160705101849"/>
  <p:tag name="MH_LIBRARY" val="GRAPHIC"/>
</p:tagLst>
</file>

<file path=ppt/tags/tag125.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Picture"/>
  <p:tag name="MH_ORDER" val="3"/>
</p:tagLst>
</file>

<file path=ppt/tags/tag126.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Picture"/>
  <p:tag name="MH_ORDER" val="4"/>
</p:tagLst>
</file>

<file path=ppt/tags/tag127.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SubTitle"/>
  <p:tag name="MH_ORDER" val="1"/>
</p:tagLst>
</file>

<file path=ppt/tags/tag128.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Picture"/>
  <p:tag name="MH_ORDER" val="5"/>
</p:tagLst>
</file>

<file path=ppt/tags/tag129.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Pictur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4"/>
</p:tagLst>
</file>

<file path=ppt/tags/tag130.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Picture"/>
  <p:tag name="MH_ORDER" val="1"/>
</p:tagLst>
</file>

<file path=ppt/tags/tag131.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Other"/>
  <p:tag name="MH_ORDER" val="1"/>
</p:tagLst>
</file>

<file path=ppt/tags/tag132.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Other"/>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Other"/>
  <p:tag name="MH_ORDER" val="3"/>
</p:tagLst>
</file>

<file path=ppt/tags/tag134.xml><?xml version="1.0" encoding="utf-8"?>
<p:tagLst xmlns:a="http://schemas.openxmlformats.org/drawingml/2006/main" xmlns:r="http://schemas.openxmlformats.org/officeDocument/2006/relationships" xmlns:p="http://schemas.openxmlformats.org/presentationml/2006/main">
  <p:tag name="MH" val="20160705101849"/>
  <p:tag name="MH_LIBRARY" val="GRAPHIC"/>
  <p:tag name="MH_TYPE" val="Text"/>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13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60705102210"/>
  <p:tag name="MH_LIBRARY" val="GRAPHIC"/>
</p:tagLst>
</file>

<file path=ppt/tags/tag137.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Other"/>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SubTitle"/>
  <p:tag name="MH_ORDER" val="1"/>
</p:tagLst>
</file>

<file path=ppt/tags/tag139.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6"/>
</p:tagLst>
</file>

<file path=ppt/tags/tag140.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SubTitle"/>
  <p:tag name="MH_ORDER" val="2"/>
</p:tagLst>
</file>

<file path=ppt/tags/tag141.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Other"/>
  <p:tag name="MH_ORDER" val="3"/>
</p:tagLst>
</file>

<file path=ppt/tags/tag142.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SubTitle"/>
  <p:tag name="MH_ORDER" val="3"/>
</p:tagLst>
</file>

<file path=ppt/tags/tag143.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Other"/>
  <p:tag name="MH_ORDER" val="4"/>
</p:tagLst>
</file>

<file path=ppt/tags/tag144.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SubTitle"/>
  <p:tag name="MH_ORDER" val="6"/>
</p:tagLst>
</file>

<file path=ppt/tags/tag145.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Other"/>
  <p:tag name="MH_ORDER" val="5"/>
</p:tagLst>
</file>

<file path=ppt/tags/tag146.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SubTitle"/>
  <p:tag name="MH_ORDER" val="5"/>
</p:tagLst>
</file>

<file path=ppt/tags/tag147.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Other"/>
  <p:tag name="MH_ORDER" val="6"/>
</p:tagLst>
</file>

<file path=ppt/tags/tag148.xml><?xml version="1.0" encoding="utf-8"?>
<p:tagLst xmlns:a="http://schemas.openxmlformats.org/drawingml/2006/main" xmlns:r="http://schemas.openxmlformats.org/officeDocument/2006/relationships" xmlns:p="http://schemas.openxmlformats.org/presentationml/2006/main">
  <p:tag name="MH" val="20160705102210"/>
  <p:tag name="MH_LIBRARY" val="GRAPHIC"/>
  <p:tag name="MH_TYPE" val="SubTitle"/>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15.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7"/>
</p:tagLst>
</file>

<file path=ppt/tags/tag15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Desc"/>
  <p:tag name="MH" val="20160705104130"/>
  <p:tag name="MH_LIBRARY" val="GRAPHIC"/>
</p:tagLst>
</file>

<file path=ppt/tags/tag151.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1"/>
</p:tagLst>
</file>

<file path=ppt/tags/tag152.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4"/>
</p:tagLst>
</file>

<file path=ppt/tags/tag153.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SubTitle"/>
  <p:tag name="MH_ORDER" val="1"/>
</p:tagLst>
</file>

<file path=ppt/tags/tag154.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Text"/>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6"/>
</p:tagLst>
</file>

<file path=ppt/tags/tag156.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SubTitle"/>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Text"/>
  <p:tag name="MH_ORDER" val="3"/>
</p:tagLst>
</file>

<file path=ppt/tags/tag158.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8"/>
</p:tagLst>
</file>

<file path=ppt/tags/tag159.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SubTitle"/>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8"/>
</p:tagLst>
</file>

<file path=ppt/tags/tag160.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Text"/>
  <p:tag name="MH_ORDER" val="5"/>
</p:tagLst>
</file>

<file path=ppt/tags/tag161.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SubTitle"/>
  <p:tag name="MH_ORDER" val="2"/>
</p:tagLst>
</file>

<file path=ppt/tags/tag162.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Text"/>
  <p:tag name="MH_ORDER" val="2"/>
</p:tagLst>
</file>

<file path=ppt/tags/tag163.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SubTitle"/>
  <p:tag name="MH_ORDER" val="4"/>
</p:tagLst>
</file>

<file path=ppt/tags/tag164.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Text"/>
  <p:tag name="MH_ORDER" val="4"/>
</p:tagLst>
</file>

<file path=ppt/tags/tag165.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Desc"/>
  <p:tag name="MH_ORDER" val="1"/>
</p:tagLst>
</file>

<file path=ppt/tags/tag166.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10"/>
</p:tagLst>
</file>

<file path=ppt/tags/tag167.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12"/>
</p:tagLst>
</file>

<file path=ppt/tags/tag168.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169.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9"/>
</p:tagLst>
</file>

<file path=ppt/tags/tag170.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3"/>
</p:tagLst>
</file>

<file path=ppt/tags/tag171.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5"/>
</p:tagLst>
</file>

<file path=ppt/tags/tag172.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7"/>
</p:tagLst>
</file>

<file path=ppt/tags/tag173.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9"/>
</p:tagLst>
</file>

<file path=ppt/tags/tag174.xml><?xml version="1.0" encoding="utf-8"?>
<p:tagLst xmlns:a="http://schemas.openxmlformats.org/drawingml/2006/main" xmlns:r="http://schemas.openxmlformats.org/officeDocument/2006/relationships" xmlns:p="http://schemas.openxmlformats.org/presentationml/2006/main">
  <p:tag name="MH" val="20160705104130"/>
  <p:tag name="MH_LIBRARY" val="GRAPHIC"/>
  <p:tag name="MH_TYPE" val="Other"/>
  <p:tag name="MH_ORDER" val="11"/>
</p:tagLst>
</file>

<file path=ppt/tags/tag175.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176.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17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Desc"/>
  <p:tag name="MH" val="20160705100814"/>
  <p:tag name="MH_LIBRARY" val="GRAPHIC"/>
</p:tagLst>
</file>

<file path=ppt/tags/tag178.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Other"/>
  <p:tag name="MH_ORDER" val="1"/>
</p:tagLst>
</file>

<file path=ppt/tags/tag179.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0"/>
</p:tagLst>
</file>

<file path=ppt/tags/tag180.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SubTitle"/>
  <p:tag name="MH_ORDER" val="2"/>
</p:tagLst>
</file>

<file path=ppt/tags/tag181.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SubTitle"/>
  <p:tag name="MH_ORDER" val="3"/>
</p:tagLst>
</file>

<file path=ppt/tags/tag182.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SubTitle"/>
  <p:tag name="MH_ORDER" val="4"/>
</p:tagLst>
</file>

<file path=ppt/tags/tag183.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SubTitle"/>
  <p:tag name="MH_ORDER" val="5"/>
</p:tagLst>
</file>

<file path=ppt/tags/tag184.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Desc"/>
  <p:tag name="MH_ORDER" val="1"/>
</p:tagLst>
</file>

<file path=ppt/tags/tag185.xml><?xml version="1.0" encoding="utf-8"?>
<p:tagLst xmlns:a="http://schemas.openxmlformats.org/drawingml/2006/main" xmlns:r="http://schemas.openxmlformats.org/officeDocument/2006/relationships" xmlns:p="http://schemas.openxmlformats.org/presentationml/2006/main">
  <p:tag name="MH" val="20160705100814"/>
  <p:tag name="MH_LIBRARY" val="GRAPHIC"/>
  <p:tag name="MH_TYPE" val="Other"/>
  <p:tag name="MH_ORDER" val="2"/>
</p:tagLst>
</file>

<file path=ppt/tags/tag186.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187.xml><?xml version="1.0" encoding="utf-8"?>
<p:tagLst xmlns:a="http://schemas.openxmlformats.org/drawingml/2006/main" xmlns:r="http://schemas.openxmlformats.org/officeDocument/2006/relationships" xmlns:p="http://schemas.openxmlformats.org/presentationml/2006/main">
  <p:tag name="MH" val="20160705101538"/>
  <p:tag name="MH_LIBRARY" val="GRAPHIC"/>
</p:tagLst>
</file>

<file path=ppt/tags/tag188.xml><?xml version="1.0" encoding="utf-8"?>
<p:tagLst xmlns:a="http://schemas.openxmlformats.org/drawingml/2006/main" xmlns:r="http://schemas.openxmlformats.org/officeDocument/2006/relationships" xmlns:p="http://schemas.openxmlformats.org/presentationml/2006/main">
  <p:tag name="MH" val="20160705101538"/>
  <p:tag name="MH_LIBRARY" val="GRAPHIC"/>
  <p:tag name="MH_ORDER" val="矩形 2"/>
</p:tagLst>
</file>

<file path=ppt/tags/tag189.xml><?xml version="1.0" encoding="utf-8"?>
<p:tagLst xmlns:a="http://schemas.openxmlformats.org/drawingml/2006/main" xmlns:r="http://schemas.openxmlformats.org/officeDocument/2006/relationships" xmlns:p="http://schemas.openxmlformats.org/presentationml/2006/main">
  <p:tag name="MH" val="20160705101538"/>
  <p:tag name="MH_LIBRARY" val="GRAPHIC"/>
  <p:tag name="MH_ORDER" val="矩形 3"/>
</p:tagLst>
</file>

<file path=ppt/tags/tag19.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1"/>
</p:tagLst>
</file>

<file path=ppt/tags/tag190.xml><?xml version="1.0" encoding="utf-8"?>
<p:tagLst xmlns:a="http://schemas.openxmlformats.org/drawingml/2006/main" xmlns:r="http://schemas.openxmlformats.org/officeDocument/2006/relationships" xmlns:p="http://schemas.openxmlformats.org/presentationml/2006/main">
  <p:tag name="MH" val="20160705101538"/>
  <p:tag name="MH_LIBRARY" val="GRAPHIC"/>
  <p:tag name="MH_ORDER" val="矩形 4"/>
</p:tagLst>
</file>

<file path=ppt/tags/tag191.xml><?xml version="1.0" encoding="utf-8"?>
<p:tagLst xmlns:a="http://schemas.openxmlformats.org/drawingml/2006/main" xmlns:r="http://schemas.openxmlformats.org/officeDocument/2006/relationships" xmlns:p="http://schemas.openxmlformats.org/presentationml/2006/main">
  <p:tag name="MH" val="20160705101538"/>
  <p:tag name="MH_LIBRARY" val="GRAPHIC"/>
  <p:tag name="MH_ORDER" val="矩形 5"/>
</p:tagLst>
</file>

<file path=ppt/tags/tag192.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1"/>
</p:tagLst>
</file>

<file path=ppt/tags/tag193.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4"/>
</p:tagLst>
</file>

<file path=ppt/tags/tag194.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6"/>
</p:tagLst>
</file>

<file path=ppt/tags/tag195.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7"/>
</p:tagLst>
</file>

<file path=ppt/tags/tag196.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8"/>
</p:tagLst>
</file>

<file path=ppt/tags/tag197.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9"/>
</p:tagLst>
</file>

<file path=ppt/tags/tag198.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0"/>
</p:tagLst>
</file>

<file path=ppt/tags/tag199.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1"/>
</p:tagLst>
</file>

<file path=ppt/tags/tag2.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标题 1"/>
</p:tagLst>
</file>

<file path=ppt/tags/tag20.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2"/>
</p:tagLst>
</file>

<file path=ppt/tags/tag200.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2"/>
</p:tagLst>
</file>

<file path=ppt/tags/tag201.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3"/>
</p:tagLst>
</file>

<file path=ppt/tags/tag202.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4"/>
</p:tagLst>
</file>

<file path=ppt/tags/tag203.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5"/>
</p:tagLst>
</file>

<file path=ppt/tags/tag204.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59"/>
</p:tagLst>
</file>

<file path=ppt/tags/tag205.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0"/>
</p:tagLst>
</file>

<file path=ppt/tags/tag206.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2"/>
</p:tagLst>
</file>

<file path=ppt/tags/tag207.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3"/>
</p:tagLst>
</file>

<file path=ppt/tags/tag208.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4"/>
</p:tagLst>
</file>

<file path=ppt/tags/tag209.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6"/>
</p:tagLst>
</file>

<file path=ppt/tags/tag21.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3"/>
</p:tagLst>
</file>

<file path=ppt/tags/tag210.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38"/>
</p:tagLst>
</file>

<file path=ppt/tags/tag211.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1"/>
</p:tagLst>
</file>

<file path=ppt/tags/tag212.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4"/>
</p:tagLst>
</file>

<file path=ppt/tags/tag213.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2"/>
</p:tagLst>
</file>

<file path=ppt/tags/tag214.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3"/>
</p:tagLst>
</file>

<file path=ppt/tags/tag22.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4"/>
</p:tagLst>
</file>

<file path=ppt/tags/tag23.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5"/>
</p:tagLst>
</file>

<file path=ppt/tags/tag24.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55"/>
</p:tagLst>
</file>

<file path=ppt/tags/tag25.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56"/>
</p:tagLst>
</file>

<file path=ppt/tags/tag26.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57"/>
</p:tagLst>
</file>

<file path=ppt/tags/tag27.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58"/>
</p:tagLst>
</file>

<file path=ppt/tags/tag28.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59"/>
</p:tagLst>
</file>

<file path=ppt/tags/tag29.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0"/>
</p:tagLst>
</file>

<file path=ppt/tags/tag3.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6"/>
</p:tagLst>
</file>

<file path=ppt/tags/tag30.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2"/>
</p:tagLst>
</file>

<file path=ppt/tags/tag31.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Oval 63"/>
</p:tagLst>
</file>

<file path=ppt/tags/tag3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ShuJTB#"/>
  <p:tag name="MH_LAYOUT" val="SubTitleText"/>
  <p:tag name="MH" val="20160701173900"/>
  <p:tag name="MH_LIBRARY" val="GRAPHIC"/>
</p:tagLst>
</file>

<file path=ppt/tags/tag33.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Other"/>
  <p:tag name="MH_ORDER" val="5"/>
</p:tagLst>
</file>

<file path=ppt/tags/tag35.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Other"/>
  <p:tag name="MH_ORDER" val="6"/>
</p:tagLst>
</file>

<file path=ppt/tags/tag36.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Text"/>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Text"/>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Text"/>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4.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7"/>
</p:tagLst>
</file>

<file path=ppt/tags/tag40.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Other"/>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SubTitle"/>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701173900"/>
  <p:tag name="MH_LIBRARY" val="GRAPHIC"/>
  <p:tag name="MH_TYPE" val="SubTitle"/>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Desc"/>
  <p:tag name="MH" val="20160701172605"/>
  <p:tag name="MH_LIBRARY" val="GRAPHIC"/>
</p:tagLst>
</file>

<file path=ppt/tags/tag47.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8"/>
</p:tagLst>
</file>

<file path=ppt/tags/tag50.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SubTitle"/>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SubTitle"/>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6"/>
</p:tagLst>
</file>

<file path=ppt/tags/tag56.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7"/>
</p:tagLst>
</file>

<file path=ppt/tags/tag57.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Other"/>
  <p:tag name="MH_ORDER" val="8"/>
</p:tagLst>
</file>

<file path=ppt/tags/tag58.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Desc"/>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6.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49"/>
</p:tagLst>
</file>

<file path=ppt/tags/tag60.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Desc"/>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Desc"/>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Desc"/>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60701173630"/>
  <p:tag name="MH_LIBRARY" val="GRAPHIC"/>
</p:tagLst>
</file>

<file path=ppt/tags/tag64.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Sub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Text"/>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Text"/>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SubTitle"/>
  <p:tag name="MH_ORDER" val="2"/>
</p:tagLst>
</file>

<file path=ppt/tags/tag69.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Text"/>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Rectangle 50"/>
</p:tagLst>
</file>

<file path=ppt/tags/tag70.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SubTitle"/>
  <p:tag name="MH_ORDER" val="4"/>
</p:tagLst>
</file>

<file path=ppt/tags/tag71.xml><?xml version="1.0" encoding="utf-8"?>
<p:tagLst xmlns:a="http://schemas.openxmlformats.org/drawingml/2006/main" xmlns:r="http://schemas.openxmlformats.org/officeDocument/2006/relationships" xmlns:p="http://schemas.openxmlformats.org/presentationml/2006/main">
  <p:tag name="MH" val="20160701173630"/>
  <p:tag name="MH_LIBRARY" val="GRAPHIC"/>
  <p:tag name="MH_TYPE" val="Text"/>
  <p:tag name="MH_ORDER" val="4"/>
</p:tagLst>
</file>

<file path=ppt/tags/tag72.xml><?xml version="1.0" encoding="utf-8"?>
<p:tagLst xmlns:a="http://schemas.openxmlformats.org/drawingml/2006/main" xmlns:r="http://schemas.openxmlformats.org/officeDocument/2006/relationships" xmlns:p="http://schemas.openxmlformats.org/presentationml/2006/main">
  <p:tag name="MH" val="20160701172605"/>
  <p:tag name="MH_LIBRARY" val="GRAPHIC"/>
  <p:tag name="MH_TYPE" val="PageTitle"/>
  <p:tag name="MH_ORDER" val="PageTitle"/>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701174052"/>
  <p:tag name="MH_LIBRARY" val="GRAPHIC"/>
</p:tagLst>
</file>

<file path=ppt/tags/tag74.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5"/>
</p:tagLst>
</file>

<file path=ppt/tags/tag79.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TextBox 51"/>
</p:tagLst>
</file>

<file path=ppt/tags/tag80.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7"/>
</p:tagLst>
</file>

<file path=ppt/tags/tag81.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8"/>
</p:tagLst>
</file>

<file path=ppt/tags/tag82.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9"/>
</p:tagLst>
</file>

<file path=ppt/tags/tag83.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0"/>
</p:tagLst>
</file>

<file path=ppt/tags/tag84.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1"/>
</p:tagLst>
</file>

<file path=ppt/tags/tag85.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2"/>
</p:tagLst>
</file>

<file path=ppt/tags/tag86.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3"/>
</p:tagLst>
</file>

<file path=ppt/tags/tag87.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4"/>
</p:tagLst>
</file>

<file path=ppt/tags/tag88.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5"/>
</p:tagLst>
</file>

<file path=ppt/tags/tag89.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6"/>
</p:tagLst>
</file>

<file path=ppt/tags/tag9.xml><?xml version="1.0" encoding="utf-8"?>
<p:tagLst xmlns:a="http://schemas.openxmlformats.org/drawingml/2006/main" xmlns:r="http://schemas.openxmlformats.org/officeDocument/2006/relationships" xmlns:p="http://schemas.openxmlformats.org/presentationml/2006/main">
  <p:tag name="MH" val="20160701174447"/>
  <p:tag name="MH_LIBRARY" val="GRAPHIC"/>
  <p:tag name="MH_ORDER" val="TextBox 52"/>
</p:tagLst>
</file>

<file path=ppt/tags/tag90.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7"/>
</p:tagLst>
</file>

<file path=ppt/tags/tag91.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8"/>
</p:tagLst>
</file>

<file path=ppt/tags/tag92.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19"/>
</p:tagLst>
</file>

<file path=ppt/tags/tag93.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0"/>
</p:tagLst>
</file>

<file path=ppt/tags/tag94.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1"/>
</p:tagLst>
</file>

<file path=ppt/tags/tag95.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2"/>
</p:tagLst>
</file>

<file path=ppt/tags/tag96.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3"/>
</p:tagLst>
</file>

<file path=ppt/tags/tag97.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4"/>
</p:tagLst>
</file>

<file path=ppt/tags/tag98.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5"/>
</p:tagLst>
</file>

<file path=ppt/tags/tag99.xml><?xml version="1.0" encoding="utf-8"?>
<p:tagLst xmlns:a="http://schemas.openxmlformats.org/drawingml/2006/main" xmlns:r="http://schemas.openxmlformats.org/officeDocument/2006/relationships" xmlns:p="http://schemas.openxmlformats.org/presentationml/2006/main">
  <p:tag name="MH" val="20160701174052"/>
  <p:tag name="MH_LIBRARY" val="GRAPHIC"/>
  <p:tag name="MH_TYPE" val="Other"/>
  <p:tag name="MH_ORDER" val="2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a:lstStyle>
        <a:defPPr algn="ctr">
          <a:defRPr sz="2000" kern="0" dirty="0">
            <a:latin typeface="幼圆" panose="02010509060101010101" pitchFamily="49" charset="-122"/>
            <a:ea typeface="幼圆" panose="020105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190</TotalTime>
  <Words>493</Words>
  <Application>Microsoft Office PowerPoint</Application>
  <PresentationFormat>宽屏</PresentationFormat>
  <Paragraphs>114</Paragraphs>
  <Slides>14</Slides>
  <Notes>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14</vt:i4>
      </vt:variant>
    </vt:vector>
  </HeadingPairs>
  <TitlesOfParts>
    <vt:vector size="26" baseType="lpstr">
      <vt:lpstr>Meiryo</vt:lpstr>
      <vt:lpstr>华文细黑</vt:lpstr>
      <vt:lpstr>宋体</vt:lpstr>
      <vt:lpstr>微软雅黑</vt:lpstr>
      <vt:lpstr>幼圆</vt:lpstr>
      <vt:lpstr>Arial</vt:lpstr>
      <vt:lpstr>Arial Black</vt:lpstr>
      <vt:lpstr>Bernard MT Condensed</vt:lpstr>
      <vt:lpstr>Calibri</vt:lpstr>
      <vt:lpstr>Calibri Light</vt:lpstr>
      <vt:lpstr>Office 主题</vt:lpstr>
      <vt:lpstr>Office Theme</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王文雯</dc:creator>
  <cp:lastModifiedBy>Administrator</cp:lastModifiedBy>
  <cp:revision>21</cp:revision>
  <dcterms:created xsi:type="dcterms:W3CDTF">2016-07-01T08:20:14Z</dcterms:created>
  <dcterms:modified xsi:type="dcterms:W3CDTF">2016-07-11T01:10:59Z</dcterms:modified>
</cp:coreProperties>
</file>