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D6033-1A51-446D-A32B-B8FB955D4367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3A9-1548-4E9D-8D99-74F24CB90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29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026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6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68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27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862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295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869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913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629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1717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7461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093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293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1184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051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742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16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714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226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17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02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88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131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AD041-51CE-40E1-BC5A-3D9E7EC1779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0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88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4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13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05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4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6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5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12"/>
            <a:ext cx="12192000" cy="683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56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3330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73</Words>
  <Application>Microsoft Office PowerPoint</Application>
  <PresentationFormat>宽屏</PresentationFormat>
  <Paragraphs>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zhongjin xie</dc:creator>
  <cp:lastModifiedBy>Administrator</cp:lastModifiedBy>
  <cp:revision>5</cp:revision>
  <dcterms:created xsi:type="dcterms:W3CDTF">2016-05-27T13:59:54Z</dcterms:created>
  <dcterms:modified xsi:type="dcterms:W3CDTF">2017-02-12T05:45:41Z</dcterms:modified>
</cp:coreProperties>
</file>