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7" r:id="rId1"/>
    <p:sldMasterId id="2147483696" r:id="rId2"/>
  </p:sldMasterIdLst>
  <p:notesMasterIdLst>
    <p:notesMasterId r:id="rId34"/>
  </p:notesMasterIdLst>
  <p:sldIdLst>
    <p:sldId id="1492" r:id="rId3"/>
    <p:sldId id="2005" r:id="rId4"/>
    <p:sldId id="2006" r:id="rId5"/>
    <p:sldId id="2010" r:id="rId6"/>
    <p:sldId id="1983" r:id="rId7"/>
    <p:sldId id="1984" r:id="rId8"/>
    <p:sldId id="1985" r:id="rId9"/>
    <p:sldId id="1986" r:id="rId10"/>
    <p:sldId id="1987" r:id="rId11"/>
    <p:sldId id="2007" r:id="rId12"/>
    <p:sldId id="2011" r:id="rId13"/>
    <p:sldId id="1997" r:id="rId14"/>
    <p:sldId id="1998" r:id="rId15"/>
    <p:sldId id="1999" r:id="rId16"/>
    <p:sldId id="2000" r:id="rId17"/>
    <p:sldId id="2001" r:id="rId18"/>
    <p:sldId id="2008" r:id="rId19"/>
    <p:sldId id="2012" r:id="rId20"/>
    <p:sldId id="1988" r:id="rId21"/>
    <p:sldId id="1990" r:id="rId22"/>
    <p:sldId id="1991" r:id="rId23"/>
    <p:sldId id="1992" r:id="rId24"/>
    <p:sldId id="1993" r:id="rId25"/>
    <p:sldId id="2009" r:id="rId26"/>
    <p:sldId id="2013" r:id="rId27"/>
    <p:sldId id="1996" r:id="rId28"/>
    <p:sldId id="2002" r:id="rId29"/>
    <p:sldId id="2003" r:id="rId30"/>
    <p:sldId id="2004" r:id="rId31"/>
    <p:sldId id="2014" r:id="rId32"/>
    <p:sldId id="2015" r:id="rId33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E1013"/>
    <a:srgbClr val="20A1CC"/>
    <a:srgbClr val="19238A"/>
    <a:srgbClr val="420102"/>
    <a:srgbClr val="AE1A4A"/>
    <a:srgbClr val="5599CE"/>
    <a:srgbClr val="58EDFB"/>
    <a:srgbClr val="FF33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93" autoAdjust="0"/>
    <p:restoredTop sz="95317" autoAdjust="0"/>
  </p:normalViewPr>
  <p:slideViewPr>
    <p:cSldViewPr>
      <p:cViewPr varScale="1">
        <p:scale>
          <a:sx n="107" d="100"/>
          <a:sy n="107" d="100"/>
        </p:scale>
        <p:origin x="516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894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16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102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667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819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0047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345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9325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45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9811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01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698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854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1822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8904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19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2478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1948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2363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0595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6098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49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7312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0711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563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44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17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473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87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896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B7CD8-0880-4657-846F-DC4F2CBC496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636E3-D6A6-442B-ADA0-DDC4ECA28A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513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988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260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602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650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00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3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55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38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04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068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549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586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B7CD8-0880-4657-846F-DC4F2CBC496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636E3-D6A6-442B-ADA0-DDC4ECA28A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32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70073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1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1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1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1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584122" y="3296886"/>
            <a:ext cx="5690506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单击此处添加您的标题</a:t>
            </a:r>
            <a:endParaRPr lang="zh-CN" altLang="en-US" sz="40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032678" y="4465563"/>
            <a:ext cx="479339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汇报人：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ABC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 PERSON: BAOTUWANG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4796" y="3894700"/>
            <a:ext cx="4549158" cy="40011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THE YEAR-END SUMMARY AND PLAN PPT IN THE NEW YEAR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报告会议 工作总结 工作计划 年终总结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1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2" grpId="2"/>
      <p:bldP spid="13" grpId="0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MH_Others_10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23690" y="1536477"/>
            <a:ext cx="1609701" cy="1613133"/>
          </a:xfrm>
          <a:prstGeom prst="ellipse">
            <a:avLst/>
          </a:prstGeom>
          <a:solidFill>
            <a:schemeClr val="accent2">
              <a:alpha val="86000"/>
            </a:schemeClr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593" b="1" kern="0" dirty="0" smtClean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endParaRPr lang="zh-CN" altLang="zh-CN" sz="7593" b="1" kern="0" dirty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MH_Others_11" descr="#wm#_48_07_*Z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45171" y="2740203"/>
            <a:ext cx="976435" cy="978515"/>
          </a:xfrm>
          <a:prstGeom prst="ellipse">
            <a:avLst/>
          </a:prstGeom>
          <a:solidFill>
            <a:srgbClr val="5E1013"/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640" kern="0" dirty="0" smtClean="0">
                <a:ea typeface="微软雅黑" panose="020B0503020204020204" pitchFamily="34" charset="-122"/>
              </a:rPr>
              <a:t>节</a:t>
            </a:r>
            <a:endParaRPr lang="zh-CN" altLang="zh-CN" sz="4640" kern="0" dirty="0">
              <a:ea typeface="微软雅黑" panose="020B0503020204020204" pitchFamily="34" charset="-122"/>
            </a:endParaRPr>
          </a:p>
        </p:txBody>
      </p:sp>
      <p:sp>
        <p:nvSpPr>
          <p:cNvPr id="32" name="MH_Others_12"/>
          <p:cNvSpPr txBox="1"/>
          <p:nvPr>
            <p:custDataLst>
              <p:tags r:id="rId4"/>
            </p:custDataLst>
          </p:nvPr>
        </p:nvSpPr>
        <p:spPr>
          <a:xfrm>
            <a:off x="3140526" y="3229461"/>
            <a:ext cx="645810" cy="289620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797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379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693211" y="2962083"/>
            <a:ext cx="437940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lvl="1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r>
              <a:rPr lang="zh-CN" altLang="en-US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</a:t>
            </a:r>
            <a:r>
              <a:rPr lang="zh-CN" altLang="en-US" sz="4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zh-CN" altLang="en-US" sz="4800" b="1" spc="42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693211" y="40664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9" name="文本框 9"/>
          <p:cNvSpPr txBox="1"/>
          <p:nvPr/>
        </p:nvSpPr>
        <p:spPr>
          <a:xfrm>
            <a:off x="5693211" y="45240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8236077" y="40710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8236080" y="45292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4600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 animBg="1"/>
      <p:bldP spid="77" grpId="0" animBg="1"/>
      <p:bldP spid="78" grpId="0" animBg="1"/>
      <p:bldP spid="32" grpId="0"/>
      <p:bldP spid="17" grpId="0"/>
      <p:bldP spid="18" grpId="0"/>
      <p:bldP spid="19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8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4209099" y="1980609"/>
            <a:ext cx="4425183" cy="4408018"/>
            <a:chOff x="3990618" y="1932981"/>
            <a:chExt cx="4196189" cy="4179912"/>
          </a:xfrm>
        </p:grpSpPr>
        <p:sp>
          <p:nvSpPr>
            <p:cNvPr id="4" name="Oval 3"/>
            <p:cNvSpPr/>
            <p:nvPr/>
          </p:nvSpPr>
          <p:spPr>
            <a:xfrm>
              <a:off x="5717370" y="1932981"/>
              <a:ext cx="757260" cy="7572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6976434" y="2479005"/>
              <a:ext cx="757260" cy="7572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429547" y="3653004"/>
              <a:ext cx="757260" cy="7572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5717370" y="5355633"/>
              <a:ext cx="757260" cy="7572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6939192" y="4827003"/>
              <a:ext cx="757260" cy="7572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990618" y="3653004"/>
              <a:ext cx="757260" cy="7572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513442" y="2466591"/>
              <a:ext cx="757260" cy="7572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4443264" y="4827003"/>
              <a:ext cx="757260" cy="7572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4896844" y="2832807"/>
              <a:ext cx="2398312" cy="2397654"/>
              <a:chOff x="2061526" y="2607724"/>
              <a:chExt cx="2398312" cy="2397654"/>
            </a:xfrm>
          </p:grpSpPr>
          <p:grpSp>
            <p:nvGrpSpPr>
              <p:cNvPr id="13" name="Group 131"/>
              <p:cNvGrpSpPr>
                <a:grpSpLocks noChangeAspect="1"/>
              </p:cNvGrpSpPr>
              <p:nvPr/>
            </p:nvGrpSpPr>
            <p:grpSpPr bwMode="auto">
              <a:xfrm>
                <a:off x="2061526" y="2607724"/>
                <a:ext cx="2398312" cy="2397654"/>
                <a:chOff x="1674" y="335"/>
                <a:chExt cx="3649" cy="3648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19" name="Freeform 132"/>
                <p:cNvSpPr>
                  <a:spLocks/>
                </p:cNvSpPr>
                <p:nvPr/>
              </p:nvSpPr>
              <p:spPr bwMode="auto">
                <a:xfrm>
                  <a:off x="3227" y="335"/>
                  <a:ext cx="544" cy="3648"/>
                </a:xfrm>
                <a:custGeom>
                  <a:avLst/>
                  <a:gdLst>
                    <a:gd name="T0" fmla="*/ 141 w 230"/>
                    <a:gd name="T1" fmla="*/ 1527 h 1541"/>
                    <a:gd name="T2" fmla="*/ 216 w 230"/>
                    <a:gd name="T3" fmla="*/ 1453 h 1541"/>
                    <a:gd name="T4" fmla="*/ 216 w 230"/>
                    <a:gd name="T5" fmla="*/ 1402 h 1541"/>
                    <a:gd name="T6" fmla="*/ 165 w 230"/>
                    <a:gd name="T7" fmla="*/ 1402 h 1541"/>
                    <a:gd name="T8" fmla="*/ 147 w 230"/>
                    <a:gd name="T9" fmla="*/ 1420 h 1541"/>
                    <a:gd name="T10" fmla="*/ 147 w 230"/>
                    <a:gd name="T11" fmla="*/ 123 h 1541"/>
                    <a:gd name="T12" fmla="*/ 165 w 230"/>
                    <a:gd name="T13" fmla="*/ 141 h 1541"/>
                    <a:gd name="T14" fmla="*/ 216 w 230"/>
                    <a:gd name="T15" fmla="*/ 141 h 1541"/>
                    <a:gd name="T16" fmla="*/ 216 w 230"/>
                    <a:gd name="T17" fmla="*/ 90 h 1541"/>
                    <a:gd name="T18" fmla="*/ 139 w 230"/>
                    <a:gd name="T19" fmla="*/ 14 h 1541"/>
                    <a:gd name="T20" fmla="*/ 89 w 230"/>
                    <a:gd name="T21" fmla="*/ 14 h 1541"/>
                    <a:gd name="T22" fmla="*/ 14 w 230"/>
                    <a:gd name="T23" fmla="*/ 88 h 1541"/>
                    <a:gd name="T24" fmla="*/ 14 w 230"/>
                    <a:gd name="T25" fmla="*/ 139 h 1541"/>
                    <a:gd name="T26" fmla="*/ 65 w 230"/>
                    <a:gd name="T27" fmla="*/ 139 h 1541"/>
                    <a:gd name="T28" fmla="*/ 83 w 230"/>
                    <a:gd name="T29" fmla="*/ 121 h 1541"/>
                    <a:gd name="T30" fmla="*/ 83 w 230"/>
                    <a:gd name="T31" fmla="*/ 1418 h 1541"/>
                    <a:gd name="T32" fmla="*/ 65 w 230"/>
                    <a:gd name="T33" fmla="*/ 1400 h 1541"/>
                    <a:gd name="T34" fmla="*/ 14 w 230"/>
                    <a:gd name="T35" fmla="*/ 1400 h 1541"/>
                    <a:gd name="T36" fmla="*/ 14 w 230"/>
                    <a:gd name="T37" fmla="*/ 1451 h 1541"/>
                    <a:gd name="T38" fmla="*/ 91 w 230"/>
                    <a:gd name="T39" fmla="*/ 1527 h 1541"/>
                    <a:gd name="T40" fmla="*/ 141 w 230"/>
                    <a:gd name="T41" fmla="*/ 1527 h 1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1541">
                      <a:moveTo>
                        <a:pt x="141" y="1527"/>
                      </a:moveTo>
                      <a:cubicBezTo>
                        <a:pt x="216" y="1453"/>
                        <a:pt x="216" y="1453"/>
                        <a:pt x="216" y="1453"/>
                      </a:cubicBezTo>
                      <a:cubicBezTo>
                        <a:pt x="230" y="1439"/>
                        <a:pt x="230" y="1416"/>
                        <a:pt x="216" y="1402"/>
                      </a:cubicBezTo>
                      <a:cubicBezTo>
                        <a:pt x="202" y="1388"/>
                        <a:pt x="179" y="1388"/>
                        <a:pt x="165" y="1402"/>
                      </a:cubicBezTo>
                      <a:cubicBezTo>
                        <a:pt x="147" y="1420"/>
                        <a:pt x="147" y="1420"/>
                        <a:pt x="147" y="1420"/>
                      </a:cubicBezTo>
                      <a:cubicBezTo>
                        <a:pt x="147" y="123"/>
                        <a:pt x="147" y="123"/>
                        <a:pt x="147" y="123"/>
                      </a:cubicBezTo>
                      <a:cubicBezTo>
                        <a:pt x="165" y="141"/>
                        <a:pt x="165" y="141"/>
                        <a:pt x="165" y="141"/>
                      </a:cubicBezTo>
                      <a:cubicBezTo>
                        <a:pt x="179" y="155"/>
                        <a:pt x="202" y="155"/>
                        <a:pt x="216" y="141"/>
                      </a:cubicBezTo>
                      <a:cubicBezTo>
                        <a:pt x="230" y="127"/>
                        <a:pt x="230" y="104"/>
                        <a:pt x="216" y="90"/>
                      </a:cubicBezTo>
                      <a:cubicBezTo>
                        <a:pt x="139" y="14"/>
                        <a:pt x="139" y="14"/>
                        <a:pt x="139" y="14"/>
                      </a:cubicBezTo>
                      <a:cubicBezTo>
                        <a:pt x="125" y="0"/>
                        <a:pt x="103" y="0"/>
                        <a:pt x="89" y="14"/>
                      </a:cubicBezTo>
                      <a:cubicBezTo>
                        <a:pt x="14" y="88"/>
                        <a:pt x="14" y="88"/>
                        <a:pt x="14" y="88"/>
                      </a:cubicBezTo>
                      <a:cubicBezTo>
                        <a:pt x="0" y="102"/>
                        <a:pt x="0" y="125"/>
                        <a:pt x="14" y="139"/>
                      </a:cubicBezTo>
                      <a:cubicBezTo>
                        <a:pt x="28" y="153"/>
                        <a:pt x="51" y="153"/>
                        <a:pt x="65" y="139"/>
                      </a:cubicBezTo>
                      <a:cubicBezTo>
                        <a:pt x="83" y="121"/>
                        <a:pt x="83" y="121"/>
                        <a:pt x="83" y="121"/>
                      </a:cubicBezTo>
                      <a:cubicBezTo>
                        <a:pt x="83" y="1418"/>
                        <a:pt x="83" y="1418"/>
                        <a:pt x="83" y="1418"/>
                      </a:cubicBezTo>
                      <a:cubicBezTo>
                        <a:pt x="65" y="1400"/>
                        <a:pt x="65" y="1400"/>
                        <a:pt x="65" y="1400"/>
                      </a:cubicBezTo>
                      <a:cubicBezTo>
                        <a:pt x="51" y="1386"/>
                        <a:pt x="28" y="1386"/>
                        <a:pt x="14" y="1400"/>
                      </a:cubicBezTo>
                      <a:cubicBezTo>
                        <a:pt x="0" y="1414"/>
                        <a:pt x="0" y="1437"/>
                        <a:pt x="14" y="1451"/>
                      </a:cubicBezTo>
                      <a:cubicBezTo>
                        <a:pt x="91" y="1527"/>
                        <a:pt x="91" y="1527"/>
                        <a:pt x="91" y="1527"/>
                      </a:cubicBezTo>
                      <a:cubicBezTo>
                        <a:pt x="105" y="1541"/>
                        <a:pt x="127" y="1541"/>
                        <a:pt x="141" y="1527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Freeform 133"/>
                <p:cNvSpPr>
                  <a:spLocks/>
                </p:cNvSpPr>
                <p:nvPr/>
              </p:nvSpPr>
              <p:spPr bwMode="auto">
                <a:xfrm>
                  <a:off x="2192" y="849"/>
                  <a:ext cx="2613" cy="2620"/>
                </a:xfrm>
                <a:custGeom>
                  <a:avLst/>
                  <a:gdLst>
                    <a:gd name="T0" fmla="*/ 36 w 1104"/>
                    <a:gd name="T1" fmla="*/ 1107 h 1107"/>
                    <a:gd name="T2" fmla="*/ 141 w 1104"/>
                    <a:gd name="T3" fmla="*/ 1107 h 1107"/>
                    <a:gd name="T4" fmla="*/ 177 w 1104"/>
                    <a:gd name="T5" fmla="*/ 1072 h 1107"/>
                    <a:gd name="T6" fmla="*/ 141 w 1104"/>
                    <a:gd name="T7" fmla="*/ 1036 h 1107"/>
                    <a:gd name="T8" fmla="*/ 115 w 1104"/>
                    <a:gd name="T9" fmla="*/ 1036 h 1107"/>
                    <a:gd name="T10" fmla="*/ 1032 w 1104"/>
                    <a:gd name="T11" fmla="*/ 119 h 1107"/>
                    <a:gd name="T12" fmla="*/ 1032 w 1104"/>
                    <a:gd name="T13" fmla="*/ 144 h 1107"/>
                    <a:gd name="T14" fmla="*/ 1068 w 1104"/>
                    <a:gd name="T15" fmla="*/ 180 h 1107"/>
                    <a:gd name="T16" fmla="*/ 1104 w 1104"/>
                    <a:gd name="T17" fmla="*/ 144 h 1107"/>
                    <a:gd name="T18" fmla="*/ 1104 w 1104"/>
                    <a:gd name="T19" fmla="*/ 36 h 1107"/>
                    <a:gd name="T20" fmla="*/ 1068 w 1104"/>
                    <a:gd name="T21" fmla="*/ 0 h 1107"/>
                    <a:gd name="T22" fmla="*/ 963 w 1104"/>
                    <a:gd name="T23" fmla="*/ 0 h 1107"/>
                    <a:gd name="T24" fmla="*/ 927 w 1104"/>
                    <a:gd name="T25" fmla="*/ 36 h 1107"/>
                    <a:gd name="T26" fmla="*/ 963 w 1104"/>
                    <a:gd name="T27" fmla="*/ 72 h 1107"/>
                    <a:gd name="T28" fmla="*/ 989 w 1104"/>
                    <a:gd name="T29" fmla="*/ 72 h 1107"/>
                    <a:gd name="T30" fmla="*/ 72 w 1104"/>
                    <a:gd name="T31" fmla="*/ 989 h 1107"/>
                    <a:gd name="T32" fmla="*/ 72 w 1104"/>
                    <a:gd name="T33" fmla="*/ 964 h 1107"/>
                    <a:gd name="T34" fmla="*/ 36 w 1104"/>
                    <a:gd name="T35" fmla="*/ 928 h 1107"/>
                    <a:gd name="T36" fmla="*/ 0 w 1104"/>
                    <a:gd name="T37" fmla="*/ 964 h 1107"/>
                    <a:gd name="T38" fmla="*/ 0 w 1104"/>
                    <a:gd name="T39" fmla="*/ 1072 h 1107"/>
                    <a:gd name="T40" fmla="*/ 36 w 1104"/>
                    <a:gd name="T41" fmla="*/ 1107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04" h="1107">
                      <a:moveTo>
                        <a:pt x="36" y="1107"/>
                      </a:moveTo>
                      <a:cubicBezTo>
                        <a:pt x="141" y="1107"/>
                        <a:pt x="141" y="1107"/>
                        <a:pt x="141" y="1107"/>
                      </a:cubicBezTo>
                      <a:cubicBezTo>
                        <a:pt x="160" y="1107"/>
                        <a:pt x="177" y="1091"/>
                        <a:pt x="177" y="1072"/>
                      </a:cubicBezTo>
                      <a:cubicBezTo>
                        <a:pt x="177" y="1052"/>
                        <a:pt x="160" y="1036"/>
                        <a:pt x="141" y="1036"/>
                      </a:cubicBezTo>
                      <a:cubicBezTo>
                        <a:pt x="115" y="1036"/>
                        <a:pt x="115" y="1036"/>
                        <a:pt x="115" y="1036"/>
                      </a:cubicBezTo>
                      <a:cubicBezTo>
                        <a:pt x="1032" y="119"/>
                        <a:pt x="1032" y="119"/>
                        <a:pt x="1032" y="119"/>
                      </a:cubicBezTo>
                      <a:cubicBezTo>
                        <a:pt x="1032" y="144"/>
                        <a:pt x="1032" y="144"/>
                        <a:pt x="1032" y="144"/>
                      </a:cubicBezTo>
                      <a:cubicBezTo>
                        <a:pt x="1032" y="164"/>
                        <a:pt x="1049" y="180"/>
                        <a:pt x="1068" y="180"/>
                      </a:cubicBezTo>
                      <a:cubicBezTo>
                        <a:pt x="1088" y="180"/>
                        <a:pt x="1104" y="164"/>
                        <a:pt x="1104" y="144"/>
                      </a:cubicBezTo>
                      <a:cubicBezTo>
                        <a:pt x="1104" y="36"/>
                        <a:pt x="1104" y="36"/>
                        <a:pt x="1104" y="36"/>
                      </a:cubicBezTo>
                      <a:cubicBezTo>
                        <a:pt x="1104" y="16"/>
                        <a:pt x="1088" y="0"/>
                        <a:pt x="1068" y="0"/>
                      </a:cubicBezTo>
                      <a:cubicBezTo>
                        <a:pt x="963" y="0"/>
                        <a:pt x="963" y="0"/>
                        <a:pt x="963" y="0"/>
                      </a:cubicBezTo>
                      <a:cubicBezTo>
                        <a:pt x="944" y="0"/>
                        <a:pt x="927" y="16"/>
                        <a:pt x="927" y="36"/>
                      </a:cubicBezTo>
                      <a:cubicBezTo>
                        <a:pt x="927" y="56"/>
                        <a:pt x="944" y="72"/>
                        <a:pt x="963" y="72"/>
                      </a:cubicBezTo>
                      <a:cubicBezTo>
                        <a:pt x="989" y="72"/>
                        <a:pt x="989" y="72"/>
                        <a:pt x="989" y="72"/>
                      </a:cubicBezTo>
                      <a:cubicBezTo>
                        <a:pt x="72" y="989"/>
                        <a:pt x="72" y="989"/>
                        <a:pt x="72" y="989"/>
                      </a:cubicBezTo>
                      <a:cubicBezTo>
                        <a:pt x="72" y="964"/>
                        <a:pt x="72" y="964"/>
                        <a:pt x="72" y="964"/>
                      </a:cubicBezTo>
                      <a:cubicBezTo>
                        <a:pt x="72" y="944"/>
                        <a:pt x="55" y="928"/>
                        <a:pt x="36" y="928"/>
                      </a:cubicBezTo>
                      <a:cubicBezTo>
                        <a:pt x="16" y="928"/>
                        <a:pt x="0" y="944"/>
                        <a:pt x="0" y="964"/>
                      </a:cubicBezTo>
                      <a:cubicBezTo>
                        <a:pt x="0" y="1072"/>
                        <a:pt x="0" y="1072"/>
                        <a:pt x="0" y="1072"/>
                      </a:cubicBezTo>
                      <a:cubicBezTo>
                        <a:pt x="0" y="1091"/>
                        <a:pt x="16" y="1107"/>
                        <a:pt x="36" y="1107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Freeform 134"/>
                <p:cNvSpPr>
                  <a:spLocks/>
                </p:cNvSpPr>
                <p:nvPr/>
              </p:nvSpPr>
              <p:spPr bwMode="auto">
                <a:xfrm>
                  <a:off x="2188" y="853"/>
                  <a:ext cx="2622" cy="2614"/>
                </a:xfrm>
                <a:custGeom>
                  <a:avLst/>
                  <a:gdLst>
                    <a:gd name="T0" fmla="*/ 0 w 1108"/>
                    <a:gd name="T1" fmla="*/ 35 h 1104"/>
                    <a:gd name="T2" fmla="*/ 0 w 1108"/>
                    <a:gd name="T3" fmla="*/ 140 h 1104"/>
                    <a:gd name="T4" fmla="*/ 36 w 1108"/>
                    <a:gd name="T5" fmla="*/ 176 h 1104"/>
                    <a:gd name="T6" fmla="*/ 72 w 1108"/>
                    <a:gd name="T7" fmla="*/ 140 h 1104"/>
                    <a:gd name="T8" fmla="*/ 72 w 1108"/>
                    <a:gd name="T9" fmla="*/ 115 h 1104"/>
                    <a:gd name="T10" fmla="*/ 989 w 1108"/>
                    <a:gd name="T11" fmla="*/ 1032 h 1104"/>
                    <a:gd name="T12" fmla="*/ 964 w 1108"/>
                    <a:gd name="T13" fmla="*/ 1032 h 1104"/>
                    <a:gd name="T14" fmla="*/ 928 w 1108"/>
                    <a:gd name="T15" fmla="*/ 1068 h 1104"/>
                    <a:gd name="T16" fmla="*/ 964 w 1108"/>
                    <a:gd name="T17" fmla="*/ 1104 h 1104"/>
                    <a:gd name="T18" fmla="*/ 1072 w 1108"/>
                    <a:gd name="T19" fmla="*/ 1104 h 1104"/>
                    <a:gd name="T20" fmla="*/ 1108 w 1108"/>
                    <a:gd name="T21" fmla="*/ 1068 h 1104"/>
                    <a:gd name="T22" fmla="*/ 1108 w 1108"/>
                    <a:gd name="T23" fmla="*/ 963 h 1104"/>
                    <a:gd name="T24" fmla="*/ 1072 w 1108"/>
                    <a:gd name="T25" fmla="*/ 927 h 1104"/>
                    <a:gd name="T26" fmla="*/ 1036 w 1108"/>
                    <a:gd name="T27" fmla="*/ 963 h 1104"/>
                    <a:gd name="T28" fmla="*/ 1036 w 1108"/>
                    <a:gd name="T29" fmla="*/ 988 h 1104"/>
                    <a:gd name="T30" fmla="*/ 119 w 1108"/>
                    <a:gd name="T31" fmla="*/ 71 h 1104"/>
                    <a:gd name="T32" fmla="*/ 144 w 1108"/>
                    <a:gd name="T33" fmla="*/ 71 h 1104"/>
                    <a:gd name="T34" fmla="*/ 180 w 1108"/>
                    <a:gd name="T35" fmla="*/ 35 h 1104"/>
                    <a:gd name="T36" fmla="*/ 144 w 1108"/>
                    <a:gd name="T37" fmla="*/ 0 h 1104"/>
                    <a:gd name="T38" fmla="*/ 36 w 1108"/>
                    <a:gd name="T39" fmla="*/ 0 h 1104"/>
                    <a:gd name="T40" fmla="*/ 0 w 1108"/>
                    <a:gd name="T41" fmla="*/ 35 h 1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08" h="1104">
                      <a:moveTo>
                        <a:pt x="0" y="35"/>
                      </a:move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0" y="160"/>
                        <a:pt x="16" y="176"/>
                        <a:pt x="36" y="176"/>
                      </a:cubicBezTo>
                      <a:cubicBezTo>
                        <a:pt x="56" y="176"/>
                        <a:pt x="72" y="160"/>
                        <a:pt x="72" y="140"/>
                      </a:cubicBezTo>
                      <a:cubicBezTo>
                        <a:pt x="72" y="115"/>
                        <a:pt x="72" y="115"/>
                        <a:pt x="72" y="115"/>
                      </a:cubicBezTo>
                      <a:cubicBezTo>
                        <a:pt x="989" y="1032"/>
                        <a:pt x="989" y="1032"/>
                        <a:pt x="989" y="1032"/>
                      </a:cubicBezTo>
                      <a:cubicBezTo>
                        <a:pt x="964" y="1032"/>
                        <a:pt x="964" y="1032"/>
                        <a:pt x="964" y="1032"/>
                      </a:cubicBezTo>
                      <a:cubicBezTo>
                        <a:pt x="944" y="1032"/>
                        <a:pt x="928" y="1048"/>
                        <a:pt x="928" y="1068"/>
                      </a:cubicBezTo>
                      <a:cubicBezTo>
                        <a:pt x="928" y="1088"/>
                        <a:pt x="944" y="1104"/>
                        <a:pt x="964" y="1104"/>
                      </a:cubicBezTo>
                      <a:cubicBezTo>
                        <a:pt x="1072" y="1104"/>
                        <a:pt x="1072" y="1104"/>
                        <a:pt x="1072" y="1104"/>
                      </a:cubicBezTo>
                      <a:cubicBezTo>
                        <a:pt x="1092" y="1104"/>
                        <a:pt x="1108" y="1088"/>
                        <a:pt x="1108" y="1068"/>
                      </a:cubicBezTo>
                      <a:cubicBezTo>
                        <a:pt x="1108" y="963"/>
                        <a:pt x="1108" y="963"/>
                        <a:pt x="1108" y="963"/>
                      </a:cubicBezTo>
                      <a:cubicBezTo>
                        <a:pt x="1108" y="943"/>
                        <a:pt x="1092" y="927"/>
                        <a:pt x="1072" y="927"/>
                      </a:cubicBezTo>
                      <a:cubicBezTo>
                        <a:pt x="1052" y="927"/>
                        <a:pt x="1036" y="943"/>
                        <a:pt x="1036" y="963"/>
                      </a:cubicBezTo>
                      <a:cubicBezTo>
                        <a:pt x="1036" y="988"/>
                        <a:pt x="1036" y="988"/>
                        <a:pt x="1036" y="988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44" y="71"/>
                        <a:pt x="144" y="71"/>
                        <a:pt x="144" y="71"/>
                      </a:cubicBezTo>
                      <a:cubicBezTo>
                        <a:pt x="164" y="71"/>
                        <a:pt x="180" y="55"/>
                        <a:pt x="180" y="35"/>
                      </a:cubicBezTo>
                      <a:cubicBezTo>
                        <a:pt x="180" y="16"/>
                        <a:pt x="164" y="0"/>
                        <a:pt x="144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16" y="0"/>
                        <a:pt x="0" y="16"/>
                        <a:pt x="0" y="35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135"/>
                <p:cNvSpPr>
                  <a:spLocks/>
                </p:cNvSpPr>
                <p:nvPr/>
              </p:nvSpPr>
              <p:spPr bwMode="auto">
                <a:xfrm>
                  <a:off x="1674" y="1888"/>
                  <a:ext cx="3649" cy="542"/>
                </a:xfrm>
                <a:custGeom>
                  <a:avLst/>
                  <a:gdLst>
                    <a:gd name="T0" fmla="*/ 1528 w 1542"/>
                    <a:gd name="T1" fmla="*/ 88 h 229"/>
                    <a:gd name="T2" fmla="*/ 1453 w 1542"/>
                    <a:gd name="T3" fmla="*/ 14 h 229"/>
                    <a:gd name="T4" fmla="*/ 1403 w 1542"/>
                    <a:gd name="T5" fmla="*/ 14 h 229"/>
                    <a:gd name="T6" fmla="*/ 1403 w 1542"/>
                    <a:gd name="T7" fmla="*/ 65 h 229"/>
                    <a:gd name="T8" fmla="*/ 1420 w 1542"/>
                    <a:gd name="T9" fmla="*/ 83 h 229"/>
                    <a:gd name="T10" fmla="*/ 124 w 1542"/>
                    <a:gd name="T11" fmla="*/ 83 h 229"/>
                    <a:gd name="T12" fmla="*/ 141 w 1542"/>
                    <a:gd name="T13" fmla="*/ 65 h 229"/>
                    <a:gd name="T14" fmla="*/ 141 w 1542"/>
                    <a:gd name="T15" fmla="*/ 14 h 229"/>
                    <a:gd name="T16" fmla="*/ 91 w 1542"/>
                    <a:gd name="T17" fmla="*/ 14 h 229"/>
                    <a:gd name="T18" fmla="*/ 14 w 1542"/>
                    <a:gd name="T19" fmla="*/ 90 h 229"/>
                    <a:gd name="T20" fmla="*/ 14 w 1542"/>
                    <a:gd name="T21" fmla="*/ 141 h 229"/>
                    <a:gd name="T22" fmla="*/ 89 w 1542"/>
                    <a:gd name="T23" fmla="*/ 215 h 229"/>
                    <a:gd name="T24" fmla="*/ 139 w 1542"/>
                    <a:gd name="T25" fmla="*/ 215 h 229"/>
                    <a:gd name="T26" fmla="*/ 139 w 1542"/>
                    <a:gd name="T27" fmla="*/ 165 h 229"/>
                    <a:gd name="T28" fmla="*/ 122 w 1542"/>
                    <a:gd name="T29" fmla="*/ 147 h 229"/>
                    <a:gd name="T30" fmla="*/ 1418 w 1542"/>
                    <a:gd name="T31" fmla="*/ 147 h 229"/>
                    <a:gd name="T32" fmla="*/ 1401 w 1542"/>
                    <a:gd name="T33" fmla="*/ 165 h 229"/>
                    <a:gd name="T34" fmla="*/ 1401 w 1542"/>
                    <a:gd name="T35" fmla="*/ 215 h 229"/>
                    <a:gd name="T36" fmla="*/ 1451 w 1542"/>
                    <a:gd name="T37" fmla="*/ 215 h 229"/>
                    <a:gd name="T38" fmla="*/ 1528 w 1542"/>
                    <a:gd name="T39" fmla="*/ 139 h 229"/>
                    <a:gd name="T40" fmla="*/ 1528 w 1542"/>
                    <a:gd name="T41" fmla="*/ 88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42" h="229">
                      <a:moveTo>
                        <a:pt x="1528" y="88"/>
                      </a:moveTo>
                      <a:cubicBezTo>
                        <a:pt x="1453" y="14"/>
                        <a:pt x="1453" y="14"/>
                        <a:pt x="1453" y="14"/>
                      </a:cubicBezTo>
                      <a:cubicBezTo>
                        <a:pt x="1439" y="0"/>
                        <a:pt x="1417" y="0"/>
                        <a:pt x="1403" y="14"/>
                      </a:cubicBezTo>
                      <a:cubicBezTo>
                        <a:pt x="1389" y="28"/>
                        <a:pt x="1389" y="51"/>
                        <a:pt x="1403" y="65"/>
                      </a:cubicBezTo>
                      <a:cubicBezTo>
                        <a:pt x="1420" y="83"/>
                        <a:pt x="1420" y="83"/>
                        <a:pt x="1420" y="83"/>
                      </a:cubicBezTo>
                      <a:cubicBezTo>
                        <a:pt x="124" y="83"/>
                        <a:pt x="124" y="83"/>
                        <a:pt x="124" y="83"/>
                      </a:cubicBezTo>
                      <a:cubicBezTo>
                        <a:pt x="141" y="65"/>
                        <a:pt x="141" y="65"/>
                        <a:pt x="141" y="65"/>
                      </a:cubicBezTo>
                      <a:cubicBezTo>
                        <a:pt x="155" y="51"/>
                        <a:pt x="155" y="28"/>
                        <a:pt x="141" y="14"/>
                      </a:cubicBezTo>
                      <a:cubicBezTo>
                        <a:pt x="127" y="0"/>
                        <a:pt x="105" y="0"/>
                        <a:pt x="91" y="14"/>
                      </a:cubicBezTo>
                      <a:cubicBezTo>
                        <a:pt x="14" y="90"/>
                        <a:pt x="14" y="90"/>
                        <a:pt x="14" y="90"/>
                      </a:cubicBezTo>
                      <a:cubicBezTo>
                        <a:pt x="0" y="104"/>
                        <a:pt x="0" y="127"/>
                        <a:pt x="14" y="141"/>
                      </a:cubicBezTo>
                      <a:cubicBezTo>
                        <a:pt x="89" y="215"/>
                        <a:pt x="89" y="215"/>
                        <a:pt x="89" y="215"/>
                      </a:cubicBezTo>
                      <a:cubicBezTo>
                        <a:pt x="103" y="229"/>
                        <a:pt x="125" y="229"/>
                        <a:pt x="139" y="215"/>
                      </a:cubicBezTo>
                      <a:cubicBezTo>
                        <a:pt x="153" y="201"/>
                        <a:pt x="153" y="179"/>
                        <a:pt x="139" y="165"/>
                      </a:cubicBezTo>
                      <a:cubicBezTo>
                        <a:pt x="122" y="147"/>
                        <a:pt x="122" y="147"/>
                        <a:pt x="122" y="147"/>
                      </a:cubicBezTo>
                      <a:cubicBezTo>
                        <a:pt x="1418" y="147"/>
                        <a:pt x="1418" y="147"/>
                        <a:pt x="1418" y="147"/>
                      </a:cubicBezTo>
                      <a:cubicBezTo>
                        <a:pt x="1401" y="165"/>
                        <a:pt x="1401" y="165"/>
                        <a:pt x="1401" y="165"/>
                      </a:cubicBezTo>
                      <a:cubicBezTo>
                        <a:pt x="1387" y="179"/>
                        <a:pt x="1387" y="201"/>
                        <a:pt x="1401" y="215"/>
                      </a:cubicBezTo>
                      <a:cubicBezTo>
                        <a:pt x="1415" y="229"/>
                        <a:pt x="1437" y="229"/>
                        <a:pt x="1451" y="215"/>
                      </a:cubicBezTo>
                      <a:cubicBezTo>
                        <a:pt x="1528" y="139"/>
                        <a:pt x="1528" y="139"/>
                        <a:pt x="1528" y="139"/>
                      </a:cubicBezTo>
                      <a:cubicBezTo>
                        <a:pt x="1542" y="125"/>
                        <a:pt x="1542" y="102"/>
                        <a:pt x="1528" y="8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4" name="Oval 13"/>
              <p:cNvSpPr/>
              <p:nvPr/>
            </p:nvSpPr>
            <p:spPr>
              <a:xfrm>
                <a:off x="2644633" y="3151708"/>
                <a:ext cx="1232099" cy="1232099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5" name="Group 14"/>
              <p:cNvGrpSpPr/>
              <p:nvPr/>
            </p:nvGrpSpPr>
            <p:grpSpPr>
              <a:xfrm>
                <a:off x="2936276" y="3612132"/>
                <a:ext cx="659201" cy="329600"/>
                <a:chOff x="2847404" y="3483035"/>
                <a:chExt cx="793751" cy="396875"/>
              </a:xfrm>
            </p:grpSpPr>
            <p:sp>
              <p:nvSpPr>
                <p:cNvPr id="16" name="Freeform 226"/>
                <p:cNvSpPr>
                  <a:spLocks/>
                </p:cNvSpPr>
                <p:nvPr/>
              </p:nvSpPr>
              <p:spPr bwMode="auto">
                <a:xfrm>
                  <a:off x="2847404" y="3483035"/>
                  <a:ext cx="209550" cy="396875"/>
                </a:xfrm>
                <a:custGeom>
                  <a:avLst/>
                  <a:gdLst>
                    <a:gd name="T0" fmla="*/ 0 w 66"/>
                    <a:gd name="T1" fmla="*/ 121 h 126"/>
                    <a:gd name="T2" fmla="*/ 0 w 66"/>
                    <a:gd name="T3" fmla="*/ 82 h 126"/>
                    <a:gd name="T4" fmla="*/ 22 w 66"/>
                    <a:gd name="T5" fmla="*/ 96 h 126"/>
                    <a:gd name="T6" fmla="*/ 29 w 66"/>
                    <a:gd name="T7" fmla="*/ 94 h 126"/>
                    <a:gd name="T8" fmla="*/ 32 w 66"/>
                    <a:gd name="T9" fmla="*/ 88 h 126"/>
                    <a:gd name="T10" fmla="*/ 26 w 66"/>
                    <a:gd name="T11" fmla="*/ 78 h 126"/>
                    <a:gd name="T12" fmla="*/ 20 w 66"/>
                    <a:gd name="T13" fmla="*/ 74 h 126"/>
                    <a:gd name="T14" fmla="*/ 11 w 66"/>
                    <a:gd name="T15" fmla="*/ 66 h 126"/>
                    <a:gd name="T16" fmla="*/ 4 w 66"/>
                    <a:gd name="T17" fmla="*/ 58 h 126"/>
                    <a:gd name="T18" fmla="*/ 1 w 66"/>
                    <a:gd name="T19" fmla="*/ 49 h 126"/>
                    <a:gd name="T20" fmla="*/ 0 w 66"/>
                    <a:gd name="T21" fmla="*/ 40 h 126"/>
                    <a:gd name="T22" fmla="*/ 4 w 66"/>
                    <a:gd name="T23" fmla="*/ 22 h 126"/>
                    <a:gd name="T24" fmla="*/ 9 w 66"/>
                    <a:gd name="T25" fmla="*/ 14 h 126"/>
                    <a:gd name="T26" fmla="*/ 15 w 66"/>
                    <a:gd name="T27" fmla="*/ 8 h 126"/>
                    <a:gd name="T28" fmla="*/ 38 w 66"/>
                    <a:gd name="T29" fmla="*/ 0 h 126"/>
                    <a:gd name="T30" fmla="*/ 63 w 66"/>
                    <a:gd name="T31" fmla="*/ 6 h 126"/>
                    <a:gd name="T32" fmla="*/ 63 w 66"/>
                    <a:gd name="T33" fmla="*/ 44 h 126"/>
                    <a:gd name="T34" fmla="*/ 53 w 66"/>
                    <a:gd name="T35" fmla="*/ 34 h 126"/>
                    <a:gd name="T36" fmla="*/ 43 w 66"/>
                    <a:gd name="T37" fmla="*/ 30 h 126"/>
                    <a:gd name="T38" fmla="*/ 36 w 66"/>
                    <a:gd name="T39" fmla="*/ 32 h 126"/>
                    <a:gd name="T40" fmla="*/ 34 w 66"/>
                    <a:gd name="T41" fmla="*/ 37 h 126"/>
                    <a:gd name="T42" fmla="*/ 41 w 66"/>
                    <a:gd name="T43" fmla="*/ 47 h 126"/>
                    <a:gd name="T44" fmla="*/ 46 w 66"/>
                    <a:gd name="T45" fmla="*/ 51 h 126"/>
                    <a:gd name="T46" fmla="*/ 62 w 66"/>
                    <a:gd name="T47" fmla="*/ 66 h 126"/>
                    <a:gd name="T48" fmla="*/ 66 w 66"/>
                    <a:gd name="T49" fmla="*/ 85 h 126"/>
                    <a:gd name="T50" fmla="*/ 55 w 66"/>
                    <a:gd name="T51" fmla="*/ 114 h 126"/>
                    <a:gd name="T52" fmla="*/ 26 w 66"/>
                    <a:gd name="T53" fmla="*/ 126 h 126"/>
                    <a:gd name="T54" fmla="*/ 0 w 66"/>
                    <a:gd name="T55" fmla="*/ 12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6" h="126">
                      <a:moveTo>
                        <a:pt x="0" y="121"/>
                      </a:move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7" y="91"/>
                        <a:pt x="14" y="96"/>
                        <a:pt x="22" y="96"/>
                      </a:cubicBezTo>
                      <a:cubicBezTo>
                        <a:pt x="25" y="96"/>
                        <a:pt x="27" y="95"/>
                        <a:pt x="29" y="94"/>
                      </a:cubicBezTo>
                      <a:cubicBezTo>
                        <a:pt x="31" y="92"/>
                        <a:pt x="32" y="90"/>
                        <a:pt x="32" y="88"/>
                      </a:cubicBezTo>
                      <a:cubicBezTo>
                        <a:pt x="32" y="85"/>
                        <a:pt x="30" y="82"/>
                        <a:pt x="26" y="78"/>
                      </a:cubicBezTo>
                      <a:cubicBezTo>
                        <a:pt x="20" y="74"/>
                        <a:pt x="20" y="74"/>
                        <a:pt x="20" y="74"/>
                      </a:cubicBezTo>
                      <a:cubicBezTo>
                        <a:pt x="17" y="72"/>
                        <a:pt x="14" y="69"/>
                        <a:pt x="11" y="66"/>
                      </a:cubicBezTo>
                      <a:cubicBezTo>
                        <a:pt x="8" y="64"/>
                        <a:pt x="6" y="61"/>
                        <a:pt x="4" y="58"/>
                      </a:cubicBezTo>
                      <a:cubicBezTo>
                        <a:pt x="3" y="55"/>
                        <a:pt x="2" y="52"/>
                        <a:pt x="1" y="49"/>
                      </a:cubicBezTo>
                      <a:cubicBezTo>
                        <a:pt x="0" y="46"/>
                        <a:pt x="0" y="43"/>
                        <a:pt x="0" y="40"/>
                      </a:cubicBezTo>
                      <a:cubicBezTo>
                        <a:pt x="0" y="34"/>
                        <a:pt x="1" y="28"/>
                        <a:pt x="4" y="22"/>
                      </a:cubicBezTo>
                      <a:cubicBezTo>
                        <a:pt x="5" y="19"/>
                        <a:pt x="7" y="16"/>
                        <a:pt x="9" y="14"/>
                      </a:cubicBezTo>
                      <a:cubicBezTo>
                        <a:pt x="10" y="12"/>
                        <a:pt x="12" y="9"/>
                        <a:pt x="15" y="8"/>
                      </a:cubicBezTo>
                      <a:cubicBezTo>
                        <a:pt x="21" y="2"/>
                        <a:pt x="29" y="0"/>
                        <a:pt x="38" y="0"/>
                      </a:cubicBezTo>
                      <a:cubicBezTo>
                        <a:pt x="46" y="0"/>
                        <a:pt x="55" y="2"/>
                        <a:pt x="63" y="6"/>
                      </a:cubicBezTo>
                      <a:cubicBezTo>
                        <a:pt x="63" y="44"/>
                        <a:pt x="63" y="44"/>
                        <a:pt x="63" y="44"/>
                      </a:cubicBezTo>
                      <a:cubicBezTo>
                        <a:pt x="60" y="40"/>
                        <a:pt x="57" y="36"/>
                        <a:pt x="53" y="34"/>
                      </a:cubicBezTo>
                      <a:cubicBezTo>
                        <a:pt x="50" y="31"/>
                        <a:pt x="46" y="30"/>
                        <a:pt x="43" y="30"/>
                      </a:cubicBezTo>
                      <a:cubicBezTo>
                        <a:pt x="40" y="30"/>
                        <a:pt x="38" y="31"/>
                        <a:pt x="36" y="32"/>
                      </a:cubicBezTo>
                      <a:cubicBezTo>
                        <a:pt x="35" y="34"/>
                        <a:pt x="34" y="35"/>
                        <a:pt x="34" y="37"/>
                      </a:cubicBezTo>
                      <a:cubicBezTo>
                        <a:pt x="34" y="41"/>
                        <a:pt x="36" y="44"/>
                        <a:pt x="41" y="47"/>
                      </a:cubicBezTo>
                      <a:cubicBezTo>
                        <a:pt x="46" y="51"/>
                        <a:pt x="46" y="51"/>
                        <a:pt x="46" y="51"/>
                      </a:cubicBezTo>
                      <a:cubicBezTo>
                        <a:pt x="53" y="56"/>
                        <a:pt x="58" y="61"/>
                        <a:pt x="62" y="66"/>
                      </a:cubicBezTo>
                      <a:cubicBezTo>
                        <a:pt x="65" y="72"/>
                        <a:pt x="66" y="78"/>
                        <a:pt x="66" y="85"/>
                      </a:cubicBezTo>
                      <a:cubicBezTo>
                        <a:pt x="66" y="97"/>
                        <a:pt x="62" y="107"/>
                        <a:pt x="55" y="114"/>
                      </a:cubicBezTo>
                      <a:cubicBezTo>
                        <a:pt x="47" y="122"/>
                        <a:pt x="38" y="126"/>
                        <a:pt x="26" y="126"/>
                      </a:cubicBezTo>
                      <a:cubicBezTo>
                        <a:pt x="18" y="126"/>
                        <a:pt x="9" y="124"/>
                        <a:pt x="0" y="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" name="Freeform 227"/>
                <p:cNvSpPr>
                  <a:spLocks/>
                </p:cNvSpPr>
                <p:nvPr/>
              </p:nvSpPr>
              <p:spPr bwMode="auto">
                <a:xfrm>
                  <a:off x="3099817" y="3483035"/>
                  <a:ext cx="200025" cy="396875"/>
                </a:xfrm>
                <a:custGeom>
                  <a:avLst/>
                  <a:gdLst>
                    <a:gd name="T0" fmla="*/ 0 w 126"/>
                    <a:gd name="T1" fmla="*/ 250 h 250"/>
                    <a:gd name="T2" fmla="*/ 0 w 126"/>
                    <a:gd name="T3" fmla="*/ 0 h 250"/>
                    <a:gd name="T4" fmla="*/ 126 w 126"/>
                    <a:gd name="T5" fmla="*/ 0 h 250"/>
                    <a:gd name="T6" fmla="*/ 126 w 126"/>
                    <a:gd name="T7" fmla="*/ 59 h 250"/>
                    <a:gd name="T8" fmla="*/ 68 w 126"/>
                    <a:gd name="T9" fmla="*/ 59 h 250"/>
                    <a:gd name="T10" fmla="*/ 68 w 126"/>
                    <a:gd name="T11" fmla="*/ 91 h 250"/>
                    <a:gd name="T12" fmla="*/ 120 w 126"/>
                    <a:gd name="T13" fmla="*/ 91 h 250"/>
                    <a:gd name="T14" fmla="*/ 120 w 126"/>
                    <a:gd name="T15" fmla="*/ 151 h 250"/>
                    <a:gd name="T16" fmla="*/ 68 w 126"/>
                    <a:gd name="T17" fmla="*/ 151 h 250"/>
                    <a:gd name="T18" fmla="*/ 68 w 126"/>
                    <a:gd name="T19" fmla="*/ 191 h 250"/>
                    <a:gd name="T20" fmla="*/ 126 w 126"/>
                    <a:gd name="T21" fmla="*/ 191 h 250"/>
                    <a:gd name="T22" fmla="*/ 126 w 126"/>
                    <a:gd name="T23" fmla="*/ 250 h 250"/>
                    <a:gd name="T24" fmla="*/ 0 w 126"/>
                    <a:gd name="T2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6" h="250">
                      <a:moveTo>
                        <a:pt x="0" y="250"/>
                      </a:moveTo>
                      <a:lnTo>
                        <a:pt x="0" y="0"/>
                      </a:lnTo>
                      <a:lnTo>
                        <a:pt x="126" y="0"/>
                      </a:lnTo>
                      <a:lnTo>
                        <a:pt x="126" y="59"/>
                      </a:lnTo>
                      <a:lnTo>
                        <a:pt x="68" y="59"/>
                      </a:lnTo>
                      <a:lnTo>
                        <a:pt x="68" y="91"/>
                      </a:lnTo>
                      <a:lnTo>
                        <a:pt x="120" y="91"/>
                      </a:lnTo>
                      <a:lnTo>
                        <a:pt x="120" y="151"/>
                      </a:lnTo>
                      <a:lnTo>
                        <a:pt x="68" y="151"/>
                      </a:lnTo>
                      <a:lnTo>
                        <a:pt x="68" y="191"/>
                      </a:lnTo>
                      <a:lnTo>
                        <a:pt x="126" y="191"/>
                      </a:lnTo>
                      <a:lnTo>
                        <a:pt x="126" y="250"/>
                      </a:lnTo>
                      <a:lnTo>
                        <a:pt x="0" y="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Freeform 228"/>
                <p:cNvSpPr>
                  <a:spLocks noEditPoints="1"/>
                </p:cNvSpPr>
                <p:nvPr/>
              </p:nvSpPr>
              <p:spPr bwMode="auto">
                <a:xfrm>
                  <a:off x="3337942" y="3483035"/>
                  <a:ext cx="303213" cy="396875"/>
                </a:xfrm>
                <a:custGeom>
                  <a:avLst/>
                  <a:gdLst>
                    <a:gd name="T0" fmla="*/ 96 w 96"/>
                    <a:gd name="T1" fmla="*/ 63 h 126"/>
                    <a:gd name="T2" fmla="*/ 83 w 96"/>
                    <a:gd name="T3" fmla="*/ 109 h 126"/>
                    <a:gd name="T4" fmla="*/ 48 w 96"/>
                    <a:gd name="T5" fmla="*/ 126 h 126"/>
                    <a:gd name="T6" fmla="*/ 16 w 96"/>
                    <a:gd name="T7" fmla="*/ 113 h 126"/>
                    <a:gd name="T8" fmla="*/ 0 w 96"/>
                    <a:gd name="T9" fmla="*/ 62 h 126"/>
                    <a:gd name="T10" fmla="*/ 17 w 96"/>
                    <a:gd name="T11" fmla="*/ 12 h 126"/>
                    <a:gd name="T12" fmla="*/ 48 w 96"/>
                    <a:gd name="T13" fmla="*/ 0 h 126"/>
                    <a:gd name="T14" fmla="*/ 83 w 96"/>
                    <a:gd name="T15" fmla="*/ 17 h 126"/>
                    <a:gd name="T16" fmla="*/ 96 w 96"/>
                    <a:gd name="T17" fmla="*/ 63 h 126"/>
                    <a:gd name="T18" fmla="*/ 60 w 96"/>
                    <a:gd name="T19" fmla="*/ 64 h 126"/>
                    <a:gd name="T20" fmla="*/ 48 w 96"/>
                    <a:gd name="T21" fmla="*/ 30 h 126"/>
                    <a:gd name="T22" fmla="*/ 38 w 96"/>
                    <a:gd name="T23" fmla="*/ 39 h 126"/>
                    <a:gd name="T24" fmla="*/ 35 w 96"/>
                    <a:gd name="T25" fmla="*/ 63 h 126"/>
                    <a:gd name="T26" fmla="*/ 38 w 96"/>
                    <a:gd name="T27" fmla="*/ 87 h 126"/>
                    <a:gd name="T28" fmla="*/ 47 w 96"/>
                    <a:gd name="T29" fmla="*/ 96 h 126"/>
                    <a:gd name="T30" fmla="*/ 57 w 96"/>
                    <a:gd name="T31" fmla="*/ 87 h 126"/>
                    <a:gd name="T32" fmla="*/ 60 w 96"/>
                    <a:gd name="T33" fmla="*/ 64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6" h="126">
                      <a:moveTo>
                        <a:pt x="96" y="63"/>
                      </a:moveTo>
                      <a:cubicBezTo>
                        <a:pt x="96" y="82"/>
                        <a:pt x="91" y="97"/>
                        <a:pt x="83" y="109"/>
                      </a:cubicBezTo>
                      <a:cubicBezTo>
                        <a:pt x="74" y="120"/>
                        <a:pt x="62" y="126"/>
                        <a:pt x="48" y="126"/>
                      </a:cubicBezTo>
                      <a:cubicBezTo>
                        <a:pt x="36" y="126"/>
                        <a:pt x="25" y="122"/>
                        <a:pt x="16" y="113"/>
                      </a:cubicBezTo>
                      <a:cubicBezTo>
                        <a:pt x="5" y="102"/>
                        <a:pt x="0" y="85"/>
                        <a:pt x="0" y="62"/>
                      </a:cubicBezTo>
                      <a:cubicBezTo>
                        <a:pt x="0" y="40"/>
                        <a:pt x="5" y="24"/>
                        <a:pt x="17" y="12"/>
                      </a:cubicBezTo>
                      <a:cubicBezTo>
                        <a:pt x="26" y="4"/>
                        <a:pt x="36" y="0"/>
                        <a:pt x="48" y="0"/>
                      </a:cubicBezTo>
                      <a:cubicBezTo>
                        <a:pt x="63" y="0"/>
                        <a:pt x="74" y="5"/>
                        <a:pt x="83" y="17"/>
                      </a:cubicBezTo>
                      <a:cubicBezTo>
                        <a:pt x="91" y="28"/>
                        <a:pt x="96" y="44"/>
                        <a:pt x="96" y="63"/>
                      </a:cubicBezTo>
                      <a:close/>
                      <a:moveTo>
                        <a:pt x="60" y="64"/>
                      </a:moveTo>
                      <a:cubicBezTo>
                        <a:pt x="60" y="41"/>
                        <a:pt x="56" y="30"/>
                        <a:pt x="48" y="30"/>
                      </a:cubicBezTo>
                      <a:cubicBezTo>
                        <a:pt x="44" y="30"/>
                        <a:pt x="41" y="33"/>
                        <a:pt x="38" y="39"/>
                      </a:cubicBezTo>
                      <a:cubicBezTo>
                        <a:pt x="36" y="44"/>
                        <a:pt x="35" y="52"/>
                        <a:pt x="35" y="63"/>
                      </a:cubicBezTo>
                      <a:cubicBezTo>
                        <a:pt x="35" y="73"/>
                        <a:pt x="36" y="81"/>
                        <a:pt x="38" y="87"/>
                      </a:cubicBezTo>
                      <a:cubicBezTo>
                        <a:pt x="40" y="93"/>
                        <a:pt x="44" y="96"/>
                        <a:pt x="47" y="96"/>
                      </a:cubicBezTo>
                      <a:cubicBezTo>
                        <a:pt x="52" y="96"/>
                        <a:pt x="55" y="93"/>
                        <a:pt x="57" y="87"/>
                      </a:cubicBezTo>
                      <a:cubicBezTo>
                        <a:pt x="59" y="82"/>
                        <a:pt x="60" y="74"/>
                        <a:pt x="60" y="6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3" name="AutoShape 19"/>
            <p:cNvSpPr>
              <a:spLocks noChangeAspect="1"/>
            </p:cNvSpPr>
            <p:nvPr/>
          </p:nvSpPr>
          <p:spPr bwMode="auto">
            <a:xfrm>
              <a:off x="4603776" y="5015521"/>
              <a:ext cx="413233" cy="413341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3561" tIns="53561" rIns="53561" bIns="53561" anchor="ctr"/>
            <a:lstStyle/>
            <a:p>
              <a:pPr algn="just" defTabSz="481991">
                <a:lnSpc>
                  <a:spcPct val="120000"/>
                </a:lnSpc>
                <a:defRPr/>
              </a:pPr>
              <a:endParaRPr lang="es-ES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74"/>
            <p:cNvSpPr>
              <a:spLocks noChangeAspect="1" noChangeArrowheads="1"/>
            </p:cNvSpPr>
            <p:nvPr/>
          </p:nvSpPr>
          <p:spPr bwMode="auto">
            <a:xfrm>
              <a:off x="7121484" y="2630642"/>
              <a:ext cx="482208" cy="427098"/>
            </a:xfrm>
            <a:custGeom>
              <a:avLst/>
              <a:gdLst>
                <a:gd name="T0" fmla="*/ 451 w 461"/>
                <a:gd name="T1" fmla="*/ 213 h 409"/>
                <a:gd name="T2" fmla="*/ 451 w 461"/>
                <a:gd name="T3" fmla="*/ 213 h 409"/>
                <a:gd name="T4" fmla="*/ 247 w 461"/>
                <a:gd name="T5" fmla="*/ 17 h 409"/>
                <a:gd name="T6" fmla="*/ 212 w 461"/>
                <a:gd name="T7" fmla="*/ 17 h 409"/>
                <a:gd name="T8" fmla="*/ 9 w 461"/>
                <a:gd name="T9" fmla="*/ 213 h 409"/>
                <a:gd name="T10" fmla="*/ 18 w 461"/>
                <a:gd name="T11" fmla="*/ 230 h 409"/>
                <a:gd name="T12" fmla="*/ 62 w 461"/>
                <a:gd name="T13" fmla="*/ 230 h 409"/>
                <a:gd name="T14" fmla="*/ 62 w 461"/>
                <a:gd name="T15" fmla="*/ 390 h 409"/>
                <a:gd name="T16" fmla="*/ 79 w 461"/>
                <a:gd name="T17" fmla="*/ 408 h 409"/>
                <a:gd name="T18" fmla="*/ 177 w 461"/>
                <a:gd name="T19" fmla="*/ 408 h 409"/>
                <a:gd name="T20" fmla="*/ 177 w 461"/>
                <a:gd name="T21" fmla="*/ 248 h 409"/>
                <a:gd name="T22" fmla="*/ 283 w 461"/>
                <a:gd name="T23" fmla="*/ 248 h 409"/>
                <a:gd name="T24" fmla="*/ 283 w 461"/>
                <a:gd name="T25" fmla="*/ 408 h 409"/>
                <a:gd name="T26" fmla="*/ 381 w 461"/>
                <a:gd name="T27" fmla="*/ 408 h 409"/>
                <a:gd name="T28" fmla="*/ 398 w 461"/>
                <a:gd name="T29" fmla="*/ 390 h 409"/>
                <a:gd name="T30" fmla="*/ 398 w 461"/>
                <a:gd name="T31" fmla="*/ 230 h 409"/>
                <a:gd name="T32" fmla="*/ 443 w 461"/>
                <a:gd name="T33" fmla="*/ 230 h 409"/>
                <a:gd name="T34" fmla="*/ 451 w 461"/>
                <a:gd name="T35" fmla="*/ 21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AutoShape 44"/>
            <p:cNvSpPr>
              <a:spLocks noChangeAspect="1"/>
            </p:cNvSpPr>
            <p:nvPr/>
          </p:nvSpPr>
          <p:spPr bwMode="auto">
            <a:xfrm>
              <a:off x="4683820" y="2690241"/>
              <a:ext cx="380870" cy="3644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7121" tIns="107121" rIns="107121" bIns="107121" anchor="ctr"/>
            <a:lstStyle/>
            <a:p>
              <a:pPr algn="just" defTabSz="963981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ChangeAspect="1" noChangeArrowheads="1"/>
            </p:cNvSpPr>
            <p:nvPr/>
          </p:nvSpPr>
          <p:spPr bwMode="auto">
            <a:xfrm>
              <a:off x="5880014" y="2083063"/>
              <a:ext cx="390454" cy="46731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28"/>
            <p:cNvSpPr>
              <a:spLocks noChangeAspect="1" noChangeArrowheads="1"/>
            </p:cNvSpPr>
            <p:nvPr/>
          </p:nvSpPr>
          <p:spPr bwMode="auto">
            <a:xfrm>
              <a:off x="4088603" y="3915138"/>
              <a:ext cx="526986" cy="294000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57089" tIns="128544" rIns="257089" bIns="128544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8" name="Group 4688"/>
            <p:cNvGrpSpPr>
              <a:grpSpLocks noChangeAspect="1"/>
            </p:cNvGrpSpPr>
            <p:nvPr/>
          </p:nvGrpSpPr>
          <p:grpSpPr bwMode="auto">
            <a:xfrm>
              <a:off x="7601553" y="3794999"/>
              <a:ext cx="466269" cy="443168"/>
              <a:chOff x="1835150" y="2800349"/>
              <a:chExt cx="382588" cy="363538"/>
            </a:xfrm>
            <a:solidFill>
              <a:schemeClr val="bg1"/>
            </a:solidFill>
          </p:grpSpPr>
          <p:sp>
            <p:nvSpPr>
              <p:cNvPr id="29" name="Freeform 291"/>
              <p:cNvSpPr>
                <a:spLocks noChangeArrowheads="1"/>
              </p:cNvSpPr>
              <p:nvPr/>
            </p:nvSpPr>
            <p:spPr bwMode="auto">
              <a:xfrm>
                <a:off x="1868488" y="3140074"/>
                <a:ext cx="271462" cy="23813"/>
              </a:xfrm>
              <a:custGeom>
                <a:avLst/>
                <a:gdLst>
                  <a:gd name="T0" fmla="*/ 41 w 753"/>
                  <a:gd name="T1" fmla="*/ 42 h 68"/>
                  <a:gd name="T2" fmla="*/ 192 w 753"/>
                  <a:gd name="T3" fmla="*/ 42 h 68"/>
                  <a:gd name="T4" fmla="*/ 217 w 753"/>
                  <a:gd name="T5" fmla="*/ 67 h 68"/>
                  <a:gd name="T6" fmla="*/ 543 w 753"/>
                  <a:gd name="T7" fmla="*/ 67 h 68"/>
                  <a:gd name="T8" fmla="*/ 568 w 753"/>
                  <a:gd name="T9" fmla="*/ 42 h 68"/>
                  <a:gd name="T10" fmla="*/ 710 w 753"/>
                  <a:gd name="T11" fmla="*/ 42 h 68"/>
                  <a:gd name="T12" fmla="*/ 752 w 753"/>
                  <a:gd name="T13" fmla="*/ 0 h 68"/>
                  <a:gd name="T14" fmla="*/ 0 w 753"/>
                  <a:gd name="T15" fmla="*/ 0 h 68"/>
                  <a:gd name="T16" fmla="*/ 41 w 753"/>
                  <a:gd name="T17" fmla="*/ 42 h 68"/>
                  <a:gd name="T18" fmla="*/ 41 w 753"/>
                  <a:gd name="T19" fmla="*/ 42 h 68"/>
                  <a:gd name="T20" fmla="*/ 41 w 753"/>
                  <a:gd name="T21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3" h="68">
                    <a:moveTo>
                      <a:pt x="41" y="42"/>
                    </a:moveTo>
                    <a:cubicBezTo>
                      <a:pt x="192" y="42"/>
                      <a:pt x="192" y="42"/>
                      <a:pt x="192" y="42"/>
                    </a:cubicBezTo>
                    <a:cubicBezTo>
                      <a:pt x="192" y="50"/>
                      <a:pt x="200" y="67"/>
                      <a:pt x="217" y="67"/>
                    </a:cubicBezTo>
                    <a:cubicBezTo>
                      <a:pt x="543" y="67"/>
                      <a:pt x="543" y="67"/>
                      <a:pt x="543" y="67"/>
                    </a:cubicBezTo>
                    <a:cubicBezTo>
                      <a:pt x="552" y="67"/>
                      <a:pt x="568" y="50"/>
                      <a:pt x="568" y="42"/>
                    </a:cubicBezTo>
                    <a:cubicBezTo>
                      <a:pt x="710" y="42"/>
                      <a:pt x="710" y="42"/>
                      <a:pt x="710" y="42"/>
                    </a:cubicBezTo>
                    <a:cubicBezTo>
                      <a:pt x="735" y="42"/>
                      <a:pt x="752" y="17"/>
                      <a:pt x="7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6" y="42"/>
                      <a:pt x="41" y="42"/>
                    </a:cubicBezTo>
                    <a:close/>
                    <a:moveTo>
                      <a:pt x="41" y="42"/>
                    </a:moveTo>
                    <a:lnTo>
                      <a:pt x="41" y="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2"/>
              <p:cNvSpPr>
                <a:spLocks noChangeArrowheads="1"/>
              </p:cNvSpPr>
              <p:nvPr/>
            </p:nvSpPr>
            <p:spPr bwMode="auto">
              <a:xfrm>
                <a:off x="1835150" y="2955924"/>
                <a:ext cx="382588" cy="174625"/>
              </a:xfrm>
              <a:custGeom>
                <a:avLst/>
                <a:gdLst>
                  <a:gd name="T0" fmla="*/ 1020 w 1062"/>
                  <a:gd name="T1" fmla="*/ 100 h 486"/>
                  <a:gd name="T2" fmla="*/ 894 w 1062"/>
                  <a:gd name="T3" fmla="*/ 75 h 486"/>
                  <a:gd name="T4" fmla="*/ 894 w 1062"/>
                  <a:gd name="T5" fmla="*/ 0 h 486"/>
                  <a:gd name="T6" fmla="*/ 0 w 1062"/>
                  <a:gd name="T7" fmla="*/ 0 h 486"/>
                  <a:gd name="T8" fmla="*/ 267 w 1062"/>
                  <a:gd name="T9" fmla="*/ 485 h 486"/>
                  <a:gd name="T10" fmla="*/ 627 w 1062"/>
                  <a:gd name="T11" fmla="*/ 485 h 486"/>
                  <a:gd name="T12" fmla="*/ 819 w 1062"/>
                  <a:gd name="T13" fmla="*/ 351 h 486"/>
                  <a:gd name="T14" fmla="*/ 1061 w 1062"/>
                  <a:gd name="T15" fmla="*/ 192 h 486"/>
                  <a:gd name="T16" fmla="*/ 1020 w 1062"/>
                  <a:gd name="T17" fmla="*/ 100 h 486"/>
                  <a:gd name="T18" fmla="*/ 861 w 1062"/>
                  <a:gd name="T19" fmla="*/ 284 h 486"/>
                  <a:gd name="T20" fmla="*/ 894 w 1062"/>
                  <a:gd name="T21" fmla="*/ 142 h 486"/>
                  <a:gd name="T22" fmla="*/ 978 w 1062"/>
                  <a:gd name="T23" fmla="*/ 151 h 486"/>
                  <a:gd name="T24" fmla="*/ 995 w 1062"/>
                  <a:gd name="T25" fmla="*/ 192 h 486"/>
                  <a:gd name="T26" fmla="*/ 861 w 1062"/>
                  <a:gd name="T27" fmla="*/ 284 h 486"/>
                  <a:gd name="T28" fmla="*/ 861 w 1062"/>
                  <a:gd name="T29" fmla="*/ 284 h 486"/>
                  <a:gd name="T30" fmla="*/ 861 w 1062"/>
                  <a:gd name="T31" fmla="*/ 2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2" h="486">
                    <a:moveTo>
                      <a:pt x="1020" y="100"/>
                    </a:moveTo>
                    <a:cubicBezTo>
                      <a:pt x="986" y="67"/>
                      <a:pt x="928" y="67"/>
                      <a:pt x="894" y="75"/>
                    </a:cubicBezTo>
                    <a:cubicBezTo>
                      <a:pt x="894" y="50"/>
                      <a:pt x="894" y="25"/>
                      <a:pt x="89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3"/>
                      <a:pt x="42" y="418"/>
                      <a:pt x="267" y="485"/>
                    </a:cubicBezTo>
                    <a:cubicBezTo>
                      <a:pt x="627" y="485"/>
                      <a:pt x="627" y="485"/>
                      <a:pt x="627" y="485"/>
                    </a:cubicBezTo>
                    <a:cubicBezTo>
                      <a:pt x="719" y="452"/>
                      <a:pt x="786" y="410"/>
                      <a:pt x="819" y="351"/>
                    </a:cubicBezTo>
                    <a:cubicBezTo>
                      <a:pt x="911" y="351"/>
                      <a:pt x="1053" y="318"/>
                      <a:pt x="1061" y="192"/>
                    </a:cubicBezTo>
                    <a:cubicBezTo>
                      <a:pt x="1061" y="142"/>
                      <a:pt x="1036" y="117"/>
                      <a:pt x="1020" y="100"/>
                    </a:cubicBezTo>
                    <a:close/>
                    <a:moveTo>
                      <a:pt x="861" y="284"/>
                    </a:moveTo>
                    <a:cubicBezTo>
                      <a:pt x="878" y="243"/>
                      <a:pt x="886" y="192"/>
                      <a:pt x="894" y="142"/>
                    </a:cubicBezTo>
                    <a:cubicBezTo>
                      <a:pt x="919" y="134"/>
                      <a:pt x="961" y="134"/>
                      <a:pt x="978" y="151"/>
                    </a:cubicBezTo>
                    <a:cubicBezTo>
                      <a:pt x="978" y="151"/>
                      <a:pt x="995" y="159"/>
                      <a:pt x="995" y="192"/>
                    </a:cubicBezTo>
                    <a:cubicBezTo>
                      <a:pt x="986" y="259"/>
                      <a:pt x="911" y="276"/>
                      <a:pt x="861" y="284"/>
                    </a:cubicBezTo>
                    <a:close/>
                    <a:moveTo>
                      <a:pt x="861" y="284"/>
                    </a:moveTo>
                    <a:lnTo>
                      <a:pt x="861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93"/>
              <p:cNvSpPr>
                <a:spLocks noChangeArrowheads="1"/>
              </p:cNvSpPr>
              <p:nvPr/>
            </p:nvSpPr>
            <p:spPr bwMode="auto">
              <a:xfrm>
                <a:off x="1916113" y="2800349"/>
                <a:ext cx="112712" cy="144463"/>
              </a:xfrm>
              <a:custGeom>
                <a:avLst/>
                <a:gdLst>
                  <a:gd name="T0" fmla="*/ 142 w 311"/>
                  <a:gd name="T1" fmla="*/ 401 h 402"/>
                  <a:gd name="T2" fmla="*/ 234 w 311"/>
                  <a:gd name="T3" fmla="*/ 243 h 402"/>
                  <a:gd name="T4" fmla="*/ 268 w 311"/>
                  <a:gd name="T5" fmla="*/ 0 h 402"/>
                  <a:gd name="T6" fmla="*/ 159 w 311"/>
                  <a:gd name="T7" fmla="*/ 276 h 402"/>
                  <a:gd name="T8" fmla="*/ 142 w 311"/>
                  <a:gd name="T9" fmla="*/ 401 h 402"/>
                  <a:gd name="T10" fmla="*/ 142 w 311"/>
                  <a:gd name="T11" fmla="*/ 401 h 402"/>
                  <a:gd name="T12" fmla="*/ 142 w 311"/>
                  <a:gd name="T13" fmla="*/ 40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402">
                    <a:moveTo>
                      <a:pt x="142" y="401"/>
                    </a:moveTo>
                    <a:cubicBezTo>
                      <a:pt x="142" y="401"/>
                      <a:pt x="310" y="385"/>
                      <a:pt x="234" y="243"/>
                    </a:cubicBezTo>
                    <a:cubicBezTo>
                      <a:pt x="168" y="126"/>
                      <a:pt x="184" y="59"/>
                      <a:pt x="268" y="0"/>
                    </a:cubicBezTo>
                    <a:cubicBezTo>
                      <a:pt x="268" y="0"/>
                      <a:pt x="0" y="67"/>
                      <a:pt x="159" y="276"/>
                    </a:cubicBezTo>
                    <a:cubicBezTo>
                      <a:pt x="209" y="360"/>
                      <a:pt x="142" y="401"/>
                      <a:pt x="142" y="401"/>
                    </a:cubicBezTo>
                    <a:close/>
                    <a:moveTo>
                      <a:pt x="142" y="401"/>
                    </a:moveTo>
                    <a:lnTo>
                      <a:pt x="142" y="4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94"/>
              <p:cNvSpPr>
                <a:spLocks noChangeArrowheads="1"/>
              </p:cNvSpPr>
              <p:nvPr/>
            </p:nvSpPr>
            <p:spPr bwMode="auto">
              <a:xfrm>
                <a:off x="2003425" y="2867024"/>
                <a:ext cx="53975" cy="73025"/>
              </a:xfrm>
              <a:custGeom>
                <a:avLst/>
                <a:gdLst>
                  <a:gd name="T0" fmla="*/ 17 w 151"/>
                  <a:gd name="T1" fmla="*/ 201 h 202"/>
                  <a:gd name="T2" fmla="*/ 75 w 151"/>
                  <a:gd name="T3" fmla="*/ 67 h 202"/>
                  <a:gd name="T4" fmla="*/ 84 w 151"/>
                  <a:gd name="T5" fmla="*/ 0 h 202"/>
                  <a:gd name="T6" fmla="*/ 33 w 151"/>
                  <a:gd name="T7" fmla="*/ 75 h 202"/>
                  <a:gd name="T8" fmla="*/ 17 w 151"/>
                  <a:gd name="T9" fmla="*/ 201 h 202"/>
                  <a:gd name="T10" fmla="*/ 17 w 151"/>
                  <a:gd name="T11" fmla="*/ 201 h 202"/>
                  <a:gd name="T12" fmla="*/ 17 w 151"/>
                  <a:gd name="T13" fmla="*/ 2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02">
                    <a:moveTo>
                      <a:pt x="17" y="201"/>
                    </a:moveTo>
                    <a:cubicBezTo>
                      <a:pt x="17" y="201"/>
                      <a:pt x="150" y="176"/>
                      <a:pt x="75" y="67"/>
                    </a:cubicBezTo>
                    <a:cubicBezTo>
                      <a:pt x="50" y="17"/>
                      <a:pt x="84" y="0"/>
                      <a:pt x="84" y="0"/>
                    </a:cubicBezTo>
                    <a:cubicBezTo>
                      <a:pt x="84" y="0"/>
                      <a:pt x="0" y="0"/>
                      <a:pt x="33" y="75"/>
                    </a:cubicBezTo>
                    <a:cubicBezTo>
                      <a:pt x="67" y="142"/>
                      <a:pt x="58" y="176"/>
                      <a:pt x="17" y="201"/>
                    </a:cubicBezTo>
                    <a:close/>
                    <a:moveTo>
                      <a:pt x="17" y="201"/>
                    </a:moveTo>
                    <a:lnTo>
                      <a:pt x="17" y="2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  <a:defRPr/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Freeform 299"/>
            <p:cNvSpPr>
              <a:spLocks noChangeAspect="1" noChangeArrowheads="1"/>
            </p:cNvSpPr>
            <p:nvPr/>
          </p:nvSpPr>
          <p:spPr bwMode="auto">
            <a:xfrm>
              <a:off x="7094710" y="5001415"/>
              <a:ext cx="446223" cy="427447"/>
            </a:xfrm>
            <a:custGeom>
              <a:avLst/>
              <a:gdLst>
                <a:gd name="T0" fmla="*/ 1229 w 1665"/>
                <a:gd name="T1" fmla="*/ 561 h 1598"/>
                <a:gd name="T2" fmla="*/ 911 w 1665"/>
                <a:gd name="T3" fmla="*/ 686 h 1598"/>
                <a:gd name="T4" fmla="*/ 1246 w 1665"/>
                <a:gd name="T5" fmla="*/ 419 h 1598"/>
                <a:gd name="T6" fmla="*/ 1664 w 1665"/>
                <a:gd name="T7" fmla="*/ 76 h 1598"/>
                <a:gd name="T8" fmla="*/ 1597 w 1665"/>
                <a:gd name="T9" fmla="*/ 0 h 1598"/>
                <a:gd name="T10" fmla="*/ 1530 w 1665"/>
                <a:gd name="T11" fmla="*/ 76 h 1598"/>
                <a:gd name="T12" fmla="*/ 1246 w 1665"/>
                <a:gd name="T13" fmla="*/ 276 h 1598"/>
                <a:gd name="T14" fmla="*/ 769 w 1665"/>
                <a:gd name="T15" fmla="*/ 686 h 1598"/>
                <a:gd name="T16" fmla="*/ 435 w 1665"/>
                <a:gd name="T17" fmla="*/ 561 h 1598"/>
                <a:gd name="T18" fmla="*/ 0 w 1665"/>
                <a:gd name="T19" fmla="*/ 1288 h 1598"/>
                <a:gd name="T20" fmla="*/ 201 w 1665"/>
                <a:gd name="T21" fmla="*/ 1597 h 1598"/>
                <a:gd name="T22" fmla="*/ 836 w 1665"/>
                <a:gd name="T23" fmla="*/ 1255 h 1598"/>
                <a:gd name="T24" fmla="*/ 1463 w 1665"/>
                <a:gd name="T25" fmla="*/ 1597 h 1598"/>
                <a:gd name="T26" fmla="*/ 1664 w 1665"/>
                <a:gd name="T27" fmla="*/ 1288 h 1598"/>
                <a:gd name="T28" fmla="*/ 1229 w 1665"/>
                <a:gd name="T29" fmla="*/ 561 h 1598"/>
                <a:gd name="T30" fmla="*/ 1246 w 1665"/>
                <a:gd name="T31" fmla="*/ 811 h 1598"/>
                <a:gd name="T32" fmla="*/ 1338 w 1665"/>
                <a:gd name="T33" fmla="*/ 903 h 1598"/>
                <a:gd name="T34" fmla="*/ 1246 w 1665"/>
                <a:gd name="T35" fmla="*/ 995 h 1598"/>
                <a:gd name="T36" fmla="*/ 1162 w 1665"/>
                <a:gd name="T37" fmla="*/ 903 h 1598"/>
                <a:gd name="T38" fmla="*/ 1246 w 1665"/>
                <a:gd name="T39" fmla="*/ 811 h 1598"/>
                <a:gd name="T40" fmla="*/ 627 w 1665"/>
                <a:gd name="T41" fmla="*/ 1112 h 1598"/>
                <a:gd name="T42" fmla="*/ 485 w 1665"/>
                <a:gd name="T43" fmla="*/ 1112 h 1598"/>
                <a:gd name="T44" fmla="*/ 485 w 1665"/>
                <a:gd name="T45" fmla="*/ 1255 h 1598"/>
                <a:gd name="T46" fmla="*/ 351 w 1665"/>
                <a:gd name="T47" fmla="*/ 1255 h 1598"/>
                <a:gd name="T48" fmla="*/ 351 w 1665"/>
                <a:gd name="T49" fmla="*/ 1112 h 1598"/>
                <a:gd name="T50" fmla="*/ 209 w 1665"/>
                <a:gd name="T51" fmla="*/ 1112 h 1598"/>
                <a:gd name="T52" fmla="*/ 209 w 1665"/>
                <a:gd name="T53" fmla="*/ 970 h 1598"/>
                <a:gd name="T54" fmla="*/ 351 w 1665"/>
                <a:gd name="T55" fmla="*/ 970 h 1598"/>
                <a:gd name="T56" fmla="*/ 351 w 1665"/>
                <a:gd name="T57" fmla="*/ 836 h 1598"/>
                <a:gd name="T58" fmla="*/ 485 w 1665"/>
                <a:gd name="T59" fmla="*/ 836 h 1598"/>
                <a:gd name="T60" fmla="*/ 485 w 1665"/>
                <a:gd name="T61" fmla="*/ 970 h 1598"/>
                <a:gd name="T62" fmla="*/ 627 w 1665"/>
                <a:gd name="T63" fmla="*/ 970 h 1598"/>
                <a:gd name="T64" fmla="*/ 627 w 1665"/>
                <a:gd name="T65" fmla="*/ 1112 h 1598"/>
                <a:gd name="T66" fmla="*/ 1020 w 1665"/>
                <a:gd name="T67" fmla="*/ 1045 h 1598"/>
                <a:gd name="T68" fmla="*/ 1112 w 1665"/>
                <a:gd name="T69" fmla="*/ 954 h 1598"/>
                <a:gd name="T70" fmla="*/ 1204 w 1665"/>
                <a:gd name="T71" fmla="*/ 1045 h 1598"/>
                <a:gd name="T72" fmla="*/ 1112 w 1665"/>
                <a:gd name="T73" fmla="*/ 1129 h 1598"/>
                <a:gd name="T74" fmla="*/ 1020 w 1665"/>
                <a:gd name="T75" fmla="*/ 1045 h 1598"/>
                <a:gd name="T76" fmla="*/ 1246 w 1665"/>
                <a:gd name="T77" fmla="*/ 1271 h 1598"/>
                <a:gd name="T78" fmla="*/ 1162 w 1665"/>
                <a:gd name="T79" fmla="*/ 1179 h 1598"/>
                <a:gd name="T80" fmla="*/ 1246 w 1665"/>
                <a:gd name="T81" fmla="*/ 1087 h 1598"/>
                <a:gd name="T82" fmla="*/ 1338 w 1665"/>
                <a:gd name="T83" fmla="*/ 1179 h 1598"/>
                <a:gd name="T84" fmla="*/ 1246 w 1665"/>
                <a:gd name="T85" fmla="*/ 1271 h 1598"/>
                <a:gd name="T86" fmla="*/ 1480 w 1665"/>
                <a:gd name="T87" fmla="*/ 1045 h 1598"/>
                <a:gd name="T88" fmla="*/ 1388 w 1665"/>
                <a:gd name="T89" fmla="*/ 1129 h 1598"/>
                <a:gd name="T90" fmla="*/ 1296 w 1665"/>
                <a:gd name="T91" fmla="*/ 1045 h 1598"/>
                <a:gd name="T92" fmla="*/ 1388 w 1665"/>
                <a:gd name="T93" fmla="*/ 954 h 1598"/>
                <a:gd name="T94" fmla="*/ 1480 w 1665"/>
                <a:gd name="T95" fmla="*/ 1045 h 1598"/>
                <a:gd name="T96" fmla="*/ 1480 w 1665"/>
                <a:gd name="T97" fmla="*/ 1045 h 1598"/>
                <a:gd name="T98" fmla="*/ 1480 w 1665"/>
                <a:gd name="T99" fmla="*/ 1045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5" h="1598">
                  <a:moveTo>
                    <a:pt x="1229" y="561"/>
                  </a:moveTo>
                  <a:cubicBezTo>
                    <a:pt x="1079" y="561"/>
                    <a:pt x="1028" y="653"/>
                    <a:pt x="911" y="686"/>
                  </a:cubicBezTo>
                  <a:cubicBezTo>
                    <a:pt x="928" y="552"/>
                    <a:pt x="1012" y="419"/>
                    <a:pt x="1246" y="419"/>
                  </a:cubicBezTo>
                  <a:cubicBezTo>
                    <a:pt x="1580" y="419"/>
                    <a:pt x="1664" y="193"/>
                    <a:pt x="1664" y="76"/>
                  </a:cubicBezTo>
                  <a:cubicBezTo>
                    <a:pt x="1664" y="34"/>
                    <a:pt x="1630" y="0"/>
                    <a:pt x="1597" y="0"/>
                  </a:cubicBezTo>
                  <a:cubicBezTo>
                    <a:pt x="1555" y="0"/>
                    <a:pt x="1530" y="34"/>
                    <a:pt x="1530" y="76"/>
                  </a:cubicBezTo>
                  <a:cubicBezTo>
                    <a:pt x="1530" y="84"/>
                    <a:pt x="1522" y="276"/>
                    <a:pt x="1246" y="276"/>
                  </a:cubicBezTo>
                  <a:cubicBezTo>
                    <a:pt x="870" y="276"/>
                    <a:pt x="786" y="535"/>
                    <a:pt x="769" y="686"/>
                  </a:cubicBezTo>
                  <a:cubicBezTo>
                    <a:pt x="644" y="661"/>
                    <a:pt x="594" y="561"/>
                    <a:pt x="435" y="561"/>
                  </a:cubicBezTo>
                  <a:cubicBezTo>
                    <a:pt x="268" y="561"/>
                    <a:pt x="0" y="887"/>
                    <a:pt x="0" y="1288"/>
                  </a:cubicBezTo>
                  <a:cubicBezTo>
                    <a:pt x="0" y="1489"/>
                    <a:pt x="100" y="1597"/>
                    <a:pt x="201" y="1597"/>
                  </a:cubicBezTo>
                  <a:cubicBezTo>
                    <a:pt x="418" y="1597"/>
                    <a:pt x="460" y="1255"/>
                    <a:pt x="836" y="1255"/>
                  </a:cubicBezTo>
                  <a:cubicBezTo>
                    <a:pt x="1204" y="1255"/>
                    <a:pt x="1246" y="1597"/>
                    <a:pt x="1463" y="1597"/>
                  </a:cubicBezTo>
                  <a:cubicBezTo>
                    <a:pt x="1564" y="1597"/>
                    <a:pt x="1664" y="1497"/>
                    <a:pt x="1664" y="1288"/>
                  </a:cubicBezTo>
                  <a:cubicBezTo>
                    <a:pt x="1664" y="887"/>
                    <a:pt x="1405" y="561"/>
                    <a:pt x="1229" y="561"/>
                  </a:cubicBezTo>
                  <a:close/>
                  <a:moveTo>
                    <a:pt x="1246" y="811"/>
                  </a:moveTo>
                  <a:cubicBezTo>
                    <a:pt x="1296" y="811"/>
                    <a:pt x="1338" y="853"/>
                    <a:pt x="1338" y="903"/>
                  </a:cubicBezTo>
                  <a:cubicBezTo>
                    <a:pt x="1338" y="954"/>
                    <a:pt x="1296" y="995"/>
                    <a:pt x="1246" y="995"/>
                  </a:cubicBezTo>
                  <a:cubicBezTo>
                    <a:pt x="1204" y="995"/>
                    <a:pt x="1162" y="954"/>
                    <a:pt x="1162" y="903"/>
                  </a:cubicBezTo>
                  <a:cubicBezTo>
                    <a:pt x="1162" y="853"/>
                    <a:pt x="1204" y="811"/>
                    <a:pt x="1246" y="811"/>
                  </a:cubicBezTo>
                  <a:close/>
                  <a:moveTo>
                    <a:pt x="627" y="1112"/>
                  </a:moveTo>
                  <a:cubicBezTo>
                    <a:pt x="485" y="1112"/>
                    <a:pt x="485" y="1112"/>
                    <a:pt x="485" y="1112"/>
                  </a:cubicBezTo>
                  <a:cubicBezTo>
                    <a:pt x="485" y="1255"/>
                    <a:pt x="485" y="1255"/>
                    <a:pt x="485" y="1255"/>
                  </a:cubicBezTo>
                  <a:cubicBezTo>
                    <a:pt x="351" y="1255"/>
                    <a:pt x="351" y="1255"/>
                    <a:pt x="351" y="1255"/>
                  </a:cubicBezTo>
                  <a:cubicBezTo>
                    <a:pt x="351" y="1112"/>
                    <a:pt x="351" y="1112"/>
                    <a:pt x="351" y="1112"/>
                  </a:cubicBezTo>
                  <a:cubicBezTo>
                    <a:pt x="209" y="1112"/>
                    <a:pt x="209" y="1112"/>
                    <a:pt x="209" y="1112"/>
                  </a:cubicBezTo>
                  <a:cubicBezTo>
                    <a:pt x="209" y="970"/>
                    <a:pt x="209" y="970"/>
                    <a:pt x="209" y="970"/>
                  </a:cubicBezTo>
                  <a:cubicBezTo>
                    <a:pt x="351" y="970"/>
                    <a:pt x="351" y="970"/>
                    <a:pt x="351" y="970"/>
                  </a:cubicBezTo>
                  <a:cubicBezTo>
                    <a:pt x="351" y="836"/>
                    <a:pt x="351" y="836"/>
                    <a:pt x="351" y="836"/>
                  </a:cubicBezTo>
                  <a:cubicBezTo>
                    <a:pt x="485" y="836"/>
                    <a:pt x="485" y="836"/>
                    <a:pt x="485" y="836"/>
                  </a:cubicBezTo>
                  <a:cubicBezTo>
                    <a:pt x="485" y="970"/>
                    <a:pt x="485" y="970"/>
                    <a:pt x="485" y="970"/>
                  </a:cubicBezTo>
                  <a:cubicBezTo>
                    <a:pt x="627" y="970"/>
                    <a:pt x="627" y="970"/>
                    <a:pt x="627" y="970"/>
                  </a:cubicBezTo>
                  <a:lnTo>
                    <a:pt x="627" y="1112"/>
                  </a:lnTo>
                  <a:close/>
                  <a:moveTo>
                    <a:pt x="1020" y="1045"/>
                  </a:moveTo>
                  <a:cubicBezTo>
                    <a:pt x="1020" y="995"/>
                    <a:pt x="1062" y="954"/>
                    <a:pt x="1112" y="954"/>
                  </a:cubicBezTo>
                  <a:cubicBezTo>
                    <a:pt x="1162" y="954"/>
                    <a:pt x="1204" y="995"/>
                    <a:pt x="1204" y="1045"/>
                  </a:cubicBezTo>
                  <a:cubicBezTo>
                    <a:pt x="1204" y="1087"/>
                    <a:pt x="1162" y="1129"/>
                    <a:pt x="1112" y="1129"/>
                  </a:cubicBezTo>
                  <a:cubicBezTo>
                    <a:pt x="1062" y="1129"/>
                    <a:pt x="1020" y="1087"/>
                    <a:pt x="1020" y="1045"/>
                  </a:cubicBezTo>
                  <a:close/>
                  <a:moveTo>
                    <a:pt x="1246" y="1271"/>
                  </a:moveTo>
                  <a:cubicBezTo>
                    <a:pt x="1204" y="1271"/>
                    <a:pt x="1162" y="1229"/>
                    <a:pt x="1162" y="1179"/>
                  </a:cubicBezTo>
                  <a:cubicBezTo>
                    <a:pt x="1162" y="1129"/>
                    <a:pt x="1204" y="1087"/>
                    <a:pt x="1246" y="1087"/>
                  </a:cubicBezTo>
                  <a:cubicBezTo>
                    <a:pt x="1296" y="1087"/>
                    <a:pt x="1338" y="1129"/>
                    <a:pt x="1338" y="1179"/>
                  </a:cubicBezTo>
                  <a:cubicBezTo>
                    <a:pt x="1338" y="1229"/>
                    <a:pt x="1296" y="1271"/>
                    <a:pt x="1246" y="1271"/>
                  </a:cubicBezTo>
                  <a:close/>
                  <a:moveTo>
                    <a:pt x="1480" y="1045"/>
                  </a:moveTo>
                  <a:cubicBezTo>
                    <a:pt x="1480" y="1087"/>
                    <a:pt x="1438" y="1129"/>
                    <a:pt x="1388" y="1129"/>
                  </a:cubicBezTo>
                  <a:cubicBezTo>
                    <a:pt x="1338" y="1129"/>
                    <a:pt x="1296" y="1087"/>
                    <a:pt x="1296" y="1045"/>
                  </a:cubicBezTo>
                  <a:cubicBezTo>
                    <a:pt x="1296" y="995"/>
                    <a:pt x="1338" y="954"/>
                    <a:pt x="1388" y="954"/>
                  </a:cubicBezTo>
                  <a:cubicBezTo>
                    <a:pt x="1438" y="954"/>
                    <a:pt x="1480" y="995"/>
                    <a:pt x="1480" y="1045"/>
                  </a:cubicBezTo>
                  <a:close/>
                  <a:moveTo>
                    <a:pt x="1480" y="1045"/>
                  </a:moveTo>
                  <a:lnTo>
                    <a:pt x="1480" y="10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57089" tIns="128544" rIns="257089" bIns="128544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29"/>
            <p:cNvSpPr>
              <a:spLocks noChangeAspect="1"/>
            </p:cNvSpPr>
            <p:nvPr/>
          </p:nvSpPr>
          <p:spPr bwMode="auto">
            <a:xfrm>
              <a:off x="5897204" y="5584263"/>
              <a:ext cx="356074" cy="3561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7121" tIns="107121" rIns="107121" bIns="107121" anchor="ctr"/>
            <a:lstStyle/>
            <a:p>
              <a:pPr algn="just" defTabSz="963981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6914749" y="1676149"/>
            <a:ext cx="17195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305420" y="2614921"/>
            <a:ext cx="17195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364685" y="5108515"/>
            <a:ext cx="17195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672897" y="3847987"/>
            <a:ext cx="170549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 flipH="1">
            <a:off x="4114187" y="6059440"/>
            <a:ext cx="171365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 flipH="1">
            <a:off x="2745950" y="2614921"/>
            <a:ext cx="171365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 flipH="1">
            <a:off x="2745950" y="5108515"/>
            <a:ext cx="171365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 flipH="1">
            <a:off x="2468934" y="3847987"/>
            <a:ext cx="168449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5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39" grpId="0"/>
      <p:bldP spid="40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Block Arc 45"/>
          <p:cNvSpPr/>
          <p:nvPr/>
        </p:nvSpPr>
        <p:spPr>
          <a:xfrm rot="2700000">
            <a:off x="2474960" y="2885796"/>
            <a:ext cx="2279282" cy="2279281"/>
          </a:xfrm>
          <a:prstGeom prst="blockArc">
            <a:avLst>
              <a:gd name="adj1" fmla="val 19782491"/>
              <a:gd name="adj2" fmla="val 13507335"/>
              <a:gd name="adj3" fmla="val 65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10"/>
          <p:cNvGrpSpPr/>
          <p:nvPr/>
        </p:nvGrpSpPr>
        <p:grpSpPr>
          <a:xfrm>
            <a:off x="1481619" y="2496599"/>
            <a:ext cx="3668150" cy="3814224"/>
            <a:chOff x="630206" y="1507089"/>
            <a:chExt cx="2608605" cy="2712486"/>
          </a:xfrm>
        </p:grpSpPr>
        <p:grpSp>
          <p:nvGrpSpPr>
            <p:cNvPr id="5" name="Group 53"/>
            <p:cNvGrpSpPr/>
            <p:nvPr/>
          </p:nvGrpSpPr>
          <p:grpSpPr>
            <a:xfrm rot="21351568">
              <a:off x="630206" y="3582137"/>
              <a:ext cx="1112944" cy="637438"/>
              <a:chOff x="2355915" y="3857572"/>
              <a:chExt cx="1347923" cy="772022"/>
            </a:xfrm>
          </p:grpSpPr>
          <p:sp>
            <p:nvSpPr>
              <p:cNvPr id="31" name="Rectangle 30"/>
              <p:cNvSpPr/>
              <p:nvPr/>
            </p:nvSpPr>
            <p:spPr>
              <a:xfrm rot="2700000">
                <a:off x="3093973" y="3472415"/>
                <a:ext cx="224707" cy="99502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 rot="2700000">
                <a:off x="2538069" y="4020237"/>
                <a:ext cx="427203" cy="791512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Block Arc 29"/>
            <p:cNvSpPr/>
            <p:nvPr/>
          </p:nvSpPr>
          <p:spPr>
            <a:xfrm rot="2700000">
              <a:off x="1114680" y="1507089"/>
              <a:ext cx="2124132" cy="2124131"/>
            </a:xfrm>
            <a:prstGeom prst="blockArc">
              <a:avLst>
                <a:gd name="adj1" fmla="val 21433357"/>
                <a:gd name="adj2" fmla="val 13378235"/>
                <a:gd name="adj3" fmla="val 47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Block Arc 48"/>
          <p:cNvSpPr/>
          <p:nvPr/>
        </p:nvSpPr>
        <p:spPr>
          <a:xfrm rot="2700000">
            <a:off x="2787753" y="3198589"/>
            <a:ext cx="1653696" cy="1653694"/>
          </a:xfrm>
          <a:prstGeom prst="blockArc">
            <a:avLst>
              <a:gd name="adj1" fmla="val 17805926"/>
              <a:gd name="adj2" fmla="val 13444767"/>
              <a:gd name="adj3" fmla="val 74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 rot="2700000">
            <a:off x="3037985" y="3448822"/>
            <a:ext cx="1153230" cy="11532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73"/>
          <p:cNvGrpSpPr/>
          <p:nvPr/>
        </p:nvGrpSpPr>
        <p:grpSpPr>
          <a:xfrm>
            <a:off x="3668800" y="2578015"/>
            <a:ext cx="3167070" cy="306208"/>
            <a:chOff x="2901397" y="1463917"/>
            <a:chExt cx="2252262" cy="221448"/>
          </a:xfrm>
        </p:grpSpPr>
        <p:cxnSp>
          <p:nvCxnSpPr>
            <p:cNvPr id="60" name="Straight Connector 59"/>
            <p:cNvCxnSpPr/>
            <p:nvPr/>
          </p:nvCxnSpPr>
          <p:spPr>
            <a:xfrm flipH="1" flipV="1">
              <a:off x="4914605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2901397" y="1463917"/>
              <a:ext cx="2013208" cy="1615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73"/>
          <p:cNvGrpSpPr/>
          <p:nvPr/>
        </p:nvGrpSpPr>
        <p:grpSpPr>
          <a:xfrm>
            <a:off x="3668801" y="2966276"/>
            <a:ext cx="2646018" cy="306208"/>
            <a:chOff x="2901397" y="1463917"/>
            <a:chExt cx="1881716" cy="221448"/>
          </a:xfrm>
        </p:grpSpPr>
        <p:cxnSp>
          <p:nvCxnSpPr>
            <p:cNvPr id="68" name="Straight Connector 67"/>
            <p:cNvCxnSpPr/>
            <p:nvPr/>
          </p:nvCxnSpPr>
          <p:spPr>
            <a:xfrm flipH="1" flipV="1">
              <a:off x="45440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0800000">
              <a:off x="2901397" y="1463917"/>
              <a:ext cx="1642662" cy="1615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3"/>
          <p:cNvGrpSpPr/>
          <p:nvPr/>
        </p:nvGrpSpPr>
        <p:grpSpPr>
          <a:xfrm>
            <a:off x="3668801" y="3263400"/>
            <a:ext cx="2202716" cy="306211"/>
            <a:chOff x="2683251" y="1463915"/>
            <a:chExt cx="1566462" cy="221450"/>
          </a:xfrm>
        </p:grpSpPr>
        <p:cxnSp>
          <p:nvCxnSpPr>
            <p:cNvPr id="82" name="Straight Connector 81"/>
            <p:cNvCxnSpPr/>
            <p:nvPr/>
          </p:nvCxnSpPr>
          <p:spPr>
            <a:xfrm flipH="1" flipV="1">
              <a:off x="40106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10800000" flipV="1">
              <a:off x="2683251" y="1463915"/>
              <a:ext cx="1325760" cy="1182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4065257" y="3612241"/>
            <a:ext cx="1285208" cy="304577"/>
            <a:chOff x="2683251" y="1465095"/>
            <a:chExt cx="913976" cy="220268"/>
          </a:xfrm>
        </p:grpSpPr>
        <p:cxnSp>
          <p:nvCxnSpPr>
            <p:cNvPr id="88" name="Straight Connector 87"/>
            <p:cNvCxnSpPr/>
            <p:nvPr/>
          </p:nvCxnSpPr>
          <p:spPr>
            <a:xfrm flipH="1" flipV="1">
              <a:off x="3358173" y="1465095"/>
              <a:ext cx="239054" cy="220268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10800000">
              <a:off x="2683251" y="1465097"/>
              <a:ext cx="674922" cy="1615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 Placeholder 3"/>
          <p:cNvSpPr txBox="1">
            <a:spLocks/>
          </p:cNvSpPr>
          <p:nvPr/>
        </p:nvSpPr>
        <p:spPr>
          <a:xfrm>
            <a:off x="6687493" y="3034161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92" name="Text Placeholder 3"/>
          <p:cNvSpPr txBox="1">
            <a:spLocks/>
          </p:cNvSpPr>
          <p:nvPr/>
        </p:nvSpPr>
        <p:spPr>
          <a:xfrm>
            <a:off x="6181226" y="3420222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5633387" y="3724799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94" name="Text Placeholder 3"/>
          <p:cNvSpPr txBox="1">
            <a:spLocks/>
          </p:cNvSpPr>
          <p:nvPr/>
        </p:nvSpPr>
        <p:spPr>
          <a:xfrm>
            <a:off x="5111020" y="4104011"/>
            <a:ext cx="524181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95" name="Freeform 46"/>
          <p:cNvSpPr>
            <a:spLocks noEditPoints="1"/>
          </p:cNvSpPr>
          <p:nvPr/>
        </p:nvSpPr>
        <p:spPr bwMode="auto">
          <a:xfrm>
            <a:off x="7345914" y="250932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46"/>
          <p:cNvSpPr>
            <a:spLocks noEditPoints="1"/>
          </p:cNvSpPr>
          <p:nvPr/>
        </p:nvSpPr>
        <p:spPr bwMode="auto">
          <a:xfrm>
            <a:off x="7345914" y="354063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46"/>
          <p:cNvSpPr>
            <a:spLocks noEditPoints="1"/>
          </p:cNvSpPr>
          <p:nvPr/>
        </p:nvSpPr>
        <p:spPr bwMode="auto">
          <a:xfrm>
            <a:off x="7345914" y="455868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46"/>
          <p:cNvSpPr>
            <a:spLocks noEditPoints="1"/>
          </p:cNvSpPr>
          <p:nvPr/>
        </p:nvSpPr>
        <p:spPr bwMode="auto">
          <a:xfrm>
            <a:off x="7345914" y="557673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30"/>
          <p:cNvGrpSpPr/>
          <p:nvPr/>
        </p:nvGrpSpPr>
        <p:grpSpPr>
          <a:xfrm>
            <a:off x="8203117" y="2512003"/>
            <a:ext cx="2466605" cy="703758"/>
            <a:chOff x="1270277" y="1233504"/>
            <a:chExt cx="3048000" cy="500478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8203117" y="3543312"/>
            <a:ext cx="2466605" cy="703758"/>
            <a:chOff x="1270277" y="1233504"/>
            <a:chExt cx="3048000" cy="500478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8203117" y="4561362"/>
            <a:ext cx="2466605" cy="703758"/>
            <a:chOff x="1270277" y="1233504"/>
            <a:chExt cx="3048000" cy="500478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0"/>
          <p:cNvGrpSpPr/>
          <p:nvPr/>
        </p:nvGrpSpPr>
        <p:grpSpPr>
          <a:xfrm>
            <a:off x="8203117" y="5579413"/>
            <a:ext cx="2466605" cy="703758"/>
            <a:chOff x="1270277" y="1233504"/>
            <a:chExt cx="3048000" cy="500478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36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9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auto">
          <a:xfrm>
            <a:off x="9732387" y="3456698"/>
            <a:ext cx="457624" cy="95243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 userDrawn="1"/>
        </p:nvSpPr>
        <p:spPr bwMode="auto">
          <a:xfrm>
            <a:off x="8330096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0"/>
          <p:cNvSpPr>
            <a:spLocks/>
          </p:cNvSpPr>
          <p:nvPr userDrawn="1"/>
        </p:nvSpPr>
        <p:spPr bwMode="auto">
          <a:xfrm>
            <a:off x="6929437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2"/>
          <p:cNvSpPr>
            <a:spLocks/>
          </p:cNvSpPr>
          <p:nvPr userDrawn="1"/>
        </p:nvSpPr>
        <p:spPr bwMode="auto">
          <a:xfrm>
            <a:off x="5528777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4"/>
          <p:cNvSpPr>
            <a:spLocks/>
          </p:cNvSpPr>
          <p:nvPr userDrawn="1"/>
        </p:nvSpPr>
        <p:spPr bwMode="auto">
          <a:xfrm>
            <a:off x="412811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 userDrawn="1"/>
        </p:nvSpPr>
        <p:spPr bwMode="auto">
          <a:xfrm>
            <a:off x="272745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7"/>
          <p:cNvSpPr>
            <a:spLocks/>
          </p:cNvSpPr>
          <p:nvPr userDrawn="1"/>
        </p:nvSpPr>
        <p:spPr bwMode="auto">
          <a:xfrm>
            <a:off x="10190013" y="3616908"/>
            <a:ext cx="1008409" cy="93806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81214" y="3456698"/>
            <a:ext cx="1171847" cy="1236394"/>
            <a:chOff x="882491" y="2261909"/>
            <a:chExt cx="959665" cy="1012525"/>
          </a:xfrm>
        </p:grpSpPr>
        <p:sp>
          <p:nvSpPr>
            <p:cNvPr id="13" name="Freeform 15"/>
            <p:cNvSpPr>
              <a:spLocks/>
            </p:cNvSpPr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59"/>
            <p:cNvSpPr txBox="1">
              <a:spLocks/>
            </p:cNvSpPr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81873" y="3456697"/>
            <a:ext cx="1171847" cy="1240813"/>
            <a:chOff x="2029538" y="2261909"/>
            <a:chExt cx="959665" cy="1016144"/>
          </a:xfrm>
        </p:grpSpPr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59"/>
            <p:cNvSpPr txBox="1">
              <a:spLocks/>
            </p:cNvSpPr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82532" y="3456698"/>
            <a:ext cx="1171847" cy="1240813"/>
            <a:chOff x="3176585" y="2261910"/>
            <a:chExt cx="959665" cy="1016144"/>
          </a:xfrm>
        </p:grpSpPr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>
              <a:off x="3261109" y="2261910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59"/>
            <p:cNvSpPr txBox="1">
              <a:spLocks/>
            </p:cNvSpPr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2017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83190" y="3456697"/>
            <a:ext cx="1171847" cy="1240813"/>
            <a:chOff x="4323632" y="2261909"/>
            <a:chExt cx="959665" cy="1016144"/>
          </a:xfrm>
        </p:grpSpPr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 Placeholder 59"/>
            <p:cNvSpPr txBox="1">
              <a:spLocks/>
            </p:cNvSpPr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80769" y="3456697"/>
            <a:ext cx="1171847" cy="1240813"/>
            <a:chOff x="5468157" y="2261909"/>
            <a:chExt cx="959665" cy="1016144"/>
          </a:xfrm>
        </p:grpSpPr>
        <p:sp>
          <p:nvSpPr>
            <p:cNvPr id="5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59"/>
            <p:cNvSpPr txBox="1">
              <a:spLocks/>
            </p:cNvSpPr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2019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86142" y="3456697"/>
            <a:ext cx="1171847" cy="1240813"/>
            <a:chOff x="6619064" y="2261909"/>
            <a:chExt cx="959665" cy="1016144"/>
          </a:xfrm>
        </p:grpSpPr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59"/>
            <p:cNvSpPr txBox="1">
              <a:spLocks/>
            </p:cNvSpPr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2020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59"/>
          <p:cNvSpPr txBox="1">
            <a:spLocks/>
          </p:cNvSpPr>
          <p:nvPr/>
        </p:nvSpPr>
        <p:spPr>
          <a:xfrm>
            <a:off x="3333031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Straight Connector 54"/>
          <p:cNvCxnSpPr/>
          <p:nvPr/>
        </p:nvCxnSpPr>
        <p:spPr>
          <a:xfrm>
            <a:off x="3185084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59"/>
          <p:cNvSpPr txBox="1">
            <a:spLocks/>
          </p:cNvSpPr>
          <p:nvPr/>
        </p:nvSpPr>
        <p:spPr>
          <a:xfrm>
            <a:off x="6133655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56"/>
          <p:cNvCxnSpPr/>
          <p:nvPr/>
        </p:nvCxnSpPr>
        <p:spPr>
          <a:xfrm>
            <a:off x="5985709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59"/>
          <p:cNvSpPr txBox="1">
            <a:spLocks/>
          </p:cNvSpPr>
          <p:nvPr/>
        </p:nvSpPr>
        <p:spPr>
          <a:xfrm>
            <a:off x="8937300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7" name="Straight Connector 58"/>
          <p:cNvCxnSpPr/>
          <p:nvPr/>
        </p:nvCxnSpPr>
        <p:spPr>
          <a:xfrm>
            <a:off x="8789353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59"/>
          <p:cNvSpPr txBox="1">
            <a:spLocks/>
          </p:cNvSpPr>
          <p:nvPr/>
        </p:nvSpPr>
        <p:spPr>
          <a:xfrm>
            <a:off x="1932372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9"/>
          <p:cNvSpPr txBox="1">
            <a:spLocks/>
          </p:cNvSpPr>
          <p:nvPr/>
        </p:nvSpPr>
        <p:spPr>
          <a:xfrm>
            <a:off x="4732996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59"/>
          <p:cNvSpPr txBox="1">
            <a:spLocks/>
          </p:cNvSpPr>
          <p:nvPr/>
        </p:nvSpPr>
        <p:spPr>
          <a:xfrm>
            <a:off x="7536642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62"/>
          <p:cNvCxnSpPr/>
          <p:nvPr/>
        </p:nvCxnSpPr>
        <p:spPr>
          <a:xfrm>
            <a:off x="1794080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3"/>
          <p:cNvCxnSpPr/>
          <p:nvPr/>
        </p:nvCxnSpPr>
        <p:spPr>
          <a:xfrm>
            <a:off x="4594307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4"/>
          <p:cNvCxnSpPr/>
          <p:nvPr/>
        </p:nvCxnSpPr>
        <p:spPr>
          <a:xfrm>
            <a:off x="7392731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77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2" grpId="0"/>
      <p:bldP spid="24" grpId="0"/>
      <p:bldP spid="26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6"/>
            <a:ext cx="1915754" cy="653964"/>
            <a:chOff x="8767813" y="2706527"/>
            <a:chExt cx="2889664" cy="86402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8555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93512"/>
            <a:chOff x="9703193" y="4640973"/>
            <a:chExt cx="2504575" cy="916276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91"/>
              <a:ext cx="2504575" cy="58555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75662"/>
            <a:chOff x="846858" y="2675652"/>
            <a:chExt cx="2516793" cy="892692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8555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202"/>
            <a:ext cx="1916813" cy="653603"/>
            <a:chOff x="-71668" y="4696256"/>
            <a:chExt cx="2532520" cy="863552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47"/>
              <a:ext cx="2510329" cy="58556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423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6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MH_Others_10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23690" y="1536477"/>
            <a:ext cx="1609701" cy="1613133"/>
          </a:xfrm>
          <a:prstGeom prst="ellipse">
            <a:avLst/>
          </a:prstGeom>
          <a:solidFill>
            <a:schemeClr val="accent2">
              <a:alpha val="86000"/>
            </a:schemeClr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593" b="1" kern="0" dirty="0" smtClean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endParaRPr lang="zh-CN" altLang="zh-CN" sz="7593" b="1" kern="0" dirty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MH_Others_11" descr="#wm#_48_07_*Z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45171" y="2740203"/>
            <a:ext cx="976435" cy="978515"/>
          </a:xfrm>
          <a:prstGeom prst="ellipse">
            <a:avLst/>
          </a:prstGeom>
          <a:solidFill>
            <a:srgbClr val="5E1013"/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640" kern="0" dirty="0" smtClean="0">
                <a:ea typeface="微软雅黑" panose="020B0503020204020204" pitchFamily="34" charset="-122"/>
              </a:rPr>
              <a:t>节</a:t>
            </a:r>
            <a:endParaRPr lang="zh-CN" altLang="zh-CN" sz="4640" kern="0" dirty="0">
              <a:ea typeface="微软雅黑" panose="020B0503020204020204" pitchFamily="34" charset="-122"/>
            </a:endParaRPr>
          </a:p>
        </p:txBody>
      </p:sp>
      <p:sp>
        <p:nvSpPr>
          <p:cNvPr id="32" name="MH_Others_12"/>
          <p:cNvSpPr txBox="1"/>
          <p:nvPr>
            <p:custDataLst>
              <p:tags r:id="rId4"/>
            </p:custDataLst>
          </p:nvPr>
        </p:nvSpPr>
        <p:spPr>
          <a:xfrm>
            <a:off x="3140526" y="3229461"/>
            <a:ext cx="645810" cy="289620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797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379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693211" y="2962083"/>
            <a:ext cx="437940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lvl="1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r>
              <a:rPr lang="zh-CN" altLang="en-US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</a:t>
            </a:r>
            <a:r>
              <a:rPr lang="zh-CN" altLang="en-US" sz="4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zh-CN" altLang="en-US" sz="4800" b="1" spc="42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693211" y="40664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9" name="文本框 9"/>
          <p:cNvSpPr txBox="1"/>
          <p:nvPr/>
        </p:nvSpPr>
        <p:spPr>
          <a:xfrm>
            <a:off x="5693211" y="45240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8236077" y="40710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8236080" y="45292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0463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 animBg="1"/>
      <p:bldP spid="77" grpId="0" animBg="1"/>
      <p:bldP spid="78" grpId="0" animBg="1"/>
      <p:bldP spid="32" grpId="0"/>
      <p:bldP spid="17" grpId="0"/>
      <p:bldP spid="18" grpId="0"/>
      <p:bldP spid="19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529479" y="852739"/>
            <a:ext cx="4119693" cy="2045172"/>
            <a:chOff x="2875615" y="364103"/>
            <a:chExt cx="2929118" cy="1454633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4332935" y="364103"/>
              <a:ext cx="1444280" cy="297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1600" cy="2812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969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969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5125880" y="3275012"/>
              <a:ext cx="3303726" cy="883396"/>
              <a:chOff x="5125880" y="3227387"/>
              <a:chExt cx="3303726" cy="883396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49128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1444638" cy="29707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62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上箭头 4"/>
          <p:cNvSpPr/>
          <p:nvPr/>
        </p:nvSpPr>
        <p:spPr>
          <a:xfrm>
            <a:off x="8180331" y="1079719"/>
            <a:ext cx="1934543" cy="6152931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116686">
              <a:lnSpc>
                <a:spcPct val="120000"/>
              </a:lnSpc>
            </a:pPr>
            <a:endParaRPr lang="zh-CN" altLang="en-US" sz="8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51177" y="2209386"/>
            <a:ext cx="1192852" cy="9542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16686">
              <a:lnSpc>
                <a:spcPct val="120000"/>
              </a:lnSpc>
            </a:pPr>
            <a:r>
              <a:rPr lang="en-US" altLang="zh-CN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1177" y="3270206"/>
            <a:ext cx="1192852" cy="9542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16686">
              <a:lnSpc>
                <a:spcPct val="120000"/>
              </a:lnSpc>
            </a:pPr>
            <a:r>
              <a:rPr lang="en-US" altLang="zh-CN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51177" y="4331028"/>
            <a:ext cx="1192852" cy="9542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16686">
              <a:lnSpc>
                <a:spcPct val="120000"/>
              </a:lnSpc>
            </a:pPr>
            <a:r>
              <a:rPr lang="en-US" altLang="zh-CN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51177" y="5391850"/>
            <a:ext cx="1192852" cy="95428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16686">
              <a:lnSpc>
                <a:spcPct val="120000"/>
              </a:lnSpc>
            </a:pPr>
            <a:r>
              <a:rPr lang="en-US" altLang="zh-CN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直接连接符 58"/>
          <p:cNvCxnSpPr/>
          <p:nvPr/>
        </p:nvCxnSpPr>
        <p:spPr>
          <a:xfrm>
            <a:off x="6021183" y="2649053"/>
            <a:ext cx="24229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59"/>
          <p:cNvCxnSpPr/>
          <p:nvPr/>
        </p:nvCxnSpPr>
        <p:spPr>
          <a:xfrm>
            <a:off x="6021183" y="3635959"/>
            <a:ext cx="24229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60"/>
          <p:cNvCxnSpPr/>
          <p:nvPr/>
        </p:nvCxnSpPr>
        <p:spPr>
          <a:xfrm>
            <a:off x="6021183" y="4622864"/>
            <a:ext cx="24229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61"/>
          <p:cNvCxnSpPr/>
          <p:nvPr/>
        </p:nvCxnSpPr>
        <p:spPr>
          <a:xfrm>
            <a:off x="6021183" y="5609770"/>
            <a:ext cx="24229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/>
          <p:cNvSpPr txBox="1">
            <a:spLocks/>
          </p:cNvSpPr>
          <p:nvPr/>
        </p:nvSpPr>
        <p:spPr>
          <a:xfrm>
            <a:off x="2612951" y="2205304"/>
            <a:ext cx="1375939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12950" y="2432940"/>
            <a:ext cx="2772307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12951" y="3175864"/>
            <a:ext cx="1375939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2612950" y="3403500"/>
            <a:ext cx="2772307" cy="43050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2612951" y="4096006"/>
            <a:ext cx="1375939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2612950" y="4323642"/>
            <a:ext cx="2772307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2612951" y="5116985"/>
            <a:ext cx="1375939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2612950" y="5344622"/>
            <a:ext cx="2772307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80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11931054" y="5570510"/>
            <a:ext cx="1342932" cy="13429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72634" y="2506716"/>
            <a:ext cx="519385" cy="519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01104" y="1817660"/>
            <a:ext cx="1342932" cy="13429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Number_1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99197" y="2566000"/>
            <a:ext cx="396863" cy="397708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531" b="1" kern="0" dirty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zh-CN" sz="2531" b="1" kern="0" dirty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MH_Others_1" descr="#wm#_48_07_*Z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68335" y="2847563"/>
            <a:ext cx="178159" cy="178538"/>
          </a:xfrm>
          <a:prstGeom prst="ellipse">
            <a:avLst/>
          </a:prstGeom>
          <a:solidFill>
            <a:schemeClr val="accent2">
              <a:alpha val="59000"/>
            </a:schemeClr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1107" kern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MH_Entry_1"/>
          <p:cNvSpPr txBox="1"/>
          <p:nvPr>
            <p:custDataLst>
              <p:tags r:id="rId4"/>
            </p:custDataLst>
          </p:nvPr>
        </p:nvSpPr>
        <p:spPr>
          <a:xfrm>
            <a:off x="4007012" y="2596103"/>
            <a:ext cx="2926419" cy="3245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0" name="MH_Number_2" descr="#wm#_48_07_*Z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99197" y="3407788"/>
            <a:ext cx="396863" cy="39770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531" b="1" kern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zh-CN" sz="2531" b="1" kern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MH_Others_2" descr="#wm#_48_07_*Z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68335" y="3689352"/>
            <a:ext cx="178159" cy="178538"/>
          </a:xfrm>
          <a:prstGeom prst="ellipse">
            <a:avLst/>
          </a:prstGeom>
          <a:solidFill>
            <a:schemeClr val="accent1">
              <a:alpha val="59000"/>
            </a:schemeClr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1107" kern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MH_Entry_2"/>
          <p:cNvSpPr txBox="1"/>
          <p:nvPr>
            <p:custDataLst>
              <p:tags r:id="rId7"/>
            </p:custDataLst>
          </p:nvPr>
        </p:nvSpPr>
        <p:spPr>
          <a:xfrm>
            <a:off x="4007012" y="3437891"/>
            <a:ext cx="2926419" cy="3245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5" name="MH_Number_3" descr="#wm#_48_07_*Z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99197" y="4249577"/>
            <a:ext cx="396863" cy="397708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531" b="1" kern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zh-CN" sz="2531" b="1" kern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MH_Others_3" descr="#wm#_48_07_*Z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68335" y="4531140"/>
            <a:ext cx="178159" cy="178538"/>
          </a:xfrm>
          <a:prstGeom prst="ellipse">
            <a:avLst/>
          </a:prstGeom>
          <a:solidFill>
            <a:schemeClr val="accent2">
              <a:alpha val="59000"/>
            </a:schemeClr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1107" kern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MH_Entry_3"/>
          <p:cNvSpPr txBox="1"/>
          <p:nvPr>
            <p:custDataLst>
              <p:tags r:id="rId10"/>
            </p:custDataLst>
          </p:nvPr>
        </p:nvSpPr>
        <p:spPr>
          <a:xfrm>
            <a:off x="4007012" y="4279680"/>
            <a:ext cx="2926419" cy="3245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50" name="MH_Number_4" descr="#wm#_48_07_*Z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99197" y="5091366"/>
            <a:ext cx="396863" cy="39770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531" b="1" kern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zh-CN" sz="2531" b="1" kern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" name="MH_Others_4" descr="#wm#_48_07_*Z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368335" y="5372930"/>
            <a:ext cx="178159" cy="178538"/>
          </a:xfrm>
          <a:prstGeom prst="ellipse">
            <a:avLst/>
          </a:prstGeom>
          <a:solidFill>
            <a:schemeClr val="accent1">
              <a:alpha val="59000"/>
            </a:schemeClr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1107" kern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MH_Entry_4"/>
          <p:cNvSpPr txBox="1"/>
          <p:nvPr>
            <p:custDataLst>
              <p:tags r:id="rId13"/>
            </p:custDataLst>
          </p:nvPr>
        </p:nvSpPr>
        <p:spPr>
          <a:xfrm>
            <a:off x="4007012" y="5121469"/>
            <a:ext cx="2926419" cy="3245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77" name="MH_Others_10" descr="#wm#_48_07_*Z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337208" y="978350"/>
            <a:ext cx="1609701" cy="1613133"/>
          </a:xfrm>
          <a:prstGeom prst="ellipse">
            <a:avLst/>
          </a:prstGeom>
          <a:solidFill>
            <a:schemeClr val="accent2">
              <a:alpha val="86000"/>
            </a:schemeClr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593" b="1" kern="0" dirty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目</a:t>
            </a:r>
            <a:endParaRPr lang="zh-CN" altLang="zh-CN" sz="7593" b="1" kern="0" dirty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MH_Others_11" descr="#wm#_48_07_*Z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458689" y="2182076"/>
            <a:ext cx="976435" cy="978515"/>
          </a:xfrm>
          <a:prstGeom prst="ellipse">
            <a:avLst/>
          </a:prstGeom>
          <a:solidFill>
            <a:srgbClr val="5E1013"/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640" kern="0" dirty="0">
                <a:ea typeface="微软雅黑" panose="020B0503020204020204" pitchFamily="34" charset="-122"/>
              </a:rPr>
              <a:t>录</a:t>
            </a:r>
            <a:endParaRPr lang="zh-CN" altLang="zh-CN" sz="4640" kern="0" dirty="0">
              <a:ea typeface="微软雅黑" panose="020B0503020204020204" pitchFamily="34" charset="-122"/>
            </a:endParaRPr>
          </a:p>
        </p:txBody>
      </p:sp>
      <p:sp>
        <p:nvSpPr>
          <p:cNvPr id="32" name="MH_Others_12"/>
          <p:cNvSpPr txBox="1"/>
          <p:nvPr>
            <p:custDataLst>
              <p:tags r:id="rId16"/>
            </p:custDataLst>
          </p:nvPr>
        </p:nvSpPr>
        <p:spPr>
          <a:xfrm>
            <a:off x="8754044" y="2671334"/>
            <a:ext cx="645810" cy="289620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797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79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0" y="-632147"/>
            <a:ext cx="1964879" cy="19648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9151" y="644204"/>
            <a:ext cx="1027906" cy="10279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014506" y="783870"/>
            <a:ext cx="388960" cy="3889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951713" y="999603"/>
            <a:ext cx="2457451" cy="24574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74040" y="-143537"/>
            <a:ext cx="287073" cy="28707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0394" y="1672110"/>
            <a:ext cx="670462" cy="6704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132585" y="1651032"/>
            <a:ext cx="401037" cy="401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662000" y="-116010"/>
            <a:ext cx="522323" cy="5223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924630" y="84830"/>
            <a:ext cx="401037" cy="401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046239" y="3054236"/>
            <a:ext cx="1556925" cy="1556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0610851" y="6016304"/>
            <a:ext cx="1027906" cy="10279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1806206" y="6155970"/>
            <a:ext cx="388960" cy="3889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1453700" y="5256090"/>
            <a:ext cx="522323" cy="5223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1716330" y="5456930"/>
            <a:ext cx="401037" cy="401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707012" y="6371703"/>
            <a:ext cx="2457451" cy="24574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2587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6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6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6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6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6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6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9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9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5" fill="hold">
                          <p:stCondLst>
                            <p:cond delay="indefinite"/>
                          </p:stCondLst>
                          <p:childTnLst>
                            <p:par>
                              <p:cTn id="1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0" fill="hold">
                          <p:stCondLst>
                            <p:cond delay="indefinite"/>
                          </p:stCondLst>
                          <p:childTnLst>
                            <p:par>
                              <p:cTn id="1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7" fill="hold">
                          <p:stCondLst>
                            <p:cond delay="indefinite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4" fill="hold">
                          <p:stCondLst>
                            <p:cond delay="indefinite"/>
                          </p:stCondLst>
                          <p:childTnLst>
                            <p:par>
                              <p:cTn id="1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6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9" fill="hold">
                          <p:stCondLst>
                            <p:cond delay="indefinite"/>
                          </p:stCondLst>
                          <p:childTnLst>
                            <p:par>
                              <p:cTn id="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6" fill="hold">
                          <p:stCondLst>
                            <p:cond delay="indefinite"/>
                          </p:stCondLst>
                          <p:childTnLst>
                            <p:par>
                              <p:cTn id="1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3" fill="hold">
                          <p:stCondLst>
                            <p:cond delay="indefinite"/>
                          </p:stCondLst>
                          <p:childTnLst>
                            <p:par>
                              <p:cTn id="1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8" fill="hold">
                          <p:stCondLst>
                            <p:cond delay="indefinite"/>
                          </p:stCondLst>
                          <p:childTnLst>
                            <p:par>
                              <p:cTn id="1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5" fill="hold">
                          <p:stCondLst>
                            <p:cond delay="indefinite"/>
                          </p:stCondLst>
                          <p:childTnLst>
                            <p:par>
                              <p:cTn id="1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2" fill="hold">
                          <p:stCondLst>
                            <p:cond delay="indefinite"/>
                          </p:stCondLst>
                          <p:childTnLst>
                            <p:par>
                              <p:cTn id="1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4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22" grpId="0" animBg="1"/>
          <p:bldP spid="28" grpId="0" animBg="1"/>
          <p:bldP spid="14" grpId="0" animBg="1"/>
          <p:bldP spid="15" grpId="0" animBg="1"/>
          <p:bldP spid="35" grpId="0"/>
          <p:bldP spid="40" grpId="0" animBg="1"/>
          <p:bldP spid="41" grpId="0" animBg="1"/>
          <p:bldP spid="39" grpId="0"/>
          <p:bldP spid="45" grpId="0" animBg="1"/>
          <p:bldP spid="46" grpId="0" animBg="1"/>
          <p:bldP spid="44" grpId="0"/>
          <p:bldP spid="50" grpId="0" animBg="1"/>
          <p:bldP spid="51" grpId="0" animBg="1"/>
          <p:bldP spid="49" grpId="0"/>
          <p:bldP spid="77" grpId="0" animBg="1"/>
          <p:bldP spid="78" grpId="0" animBg="1"/>
          <p:bldP spid="32" grpId="0"/>
          <p:bldP spid="2" grpId="0" animBg="1"/>
          <p:bldP spid="19" grpId="0" animBg="1"/>
          <p:bldP spid="20" grpId="0" animBg="1"/>
          <p:bldP spid="21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9" grpId="0" animBg="1"/>
          <p:bldP spid="30" grpId="0" animBg="1"/>
          <p:bldP spid="31" grpId="0" animBg="1"/>
          <p:bldP spid="33" grpId="0" animBg="1"/>
          <p:bldP spid="34" grpId="0" animBg="1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6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6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6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6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6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6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9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9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5" fill="hold">
                          <p:stCondLst>
                            <p:cond delay="indefinite"/>
                          </p:stCondLst>
                          <p:childTnLst>
                            <p:par>
                              <p:cTn id="1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0" fill="hold">
                          <p:stCondLst>
                            <p:cond delay="indefinite"/>
                          </p:stCondLst>
                          <p:childTnLst>
                            <p:par>
                              <p:cTn id="1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7" fill="hold">
                          <p:stCondLst>
                            <p:cond delay="indefinite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4" fill="hold">
                          <p:stCondLst>
                            <p:cond delay="indefinite"/>
                          </p:stCondLst>
                          <p:childTnLst>
                            <p:par>
                              <p:cTn id="1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6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9" fill="hold">
                          <p:stCondLst>
                            <p:cond delay="indefinite"/>
                          </p:stCondLst>
                          <p:childTnLst>
                            <p:par>
                              <p:cTn id="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6" fill="hold">
                          <p:stCondLst>
                            <p:cond delay="indefinite"/>
                          </p:stCondLst>
                          <p:childTnLst>
                            <p:par>
                              <p:cTn id="1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3" fill="hold">
                          <p:stCondLst>
                            <p:cond delay="indefinite"/>
                          </p:stCondLst>
                          <p:childTnLst>
                            <p:par>
                              <p:cTn id="1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8" fill="hold">
                          <p:stCondLst>
                            <p:cond delay="indefinite"/>
                          </p:stCondLst>
                          <p:childTnLst>
                            <p:par>
                              <p:cTn id="1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5" fill="hold">
                          <p:stCondLst>
                            <p:cond delay="indefinite"/>
                          </p:stCondLst>
                          <p:childTnLst>
                            <p:par>
                              <p:cTn id="1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2" fill="hold">
                          <p:stCondLst>
                            <p:cond delay="indefinite"/>
                          </p:stCondLst>
                          <p:childTnLst>
                            <p:par>
                              <p:cTn id="1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4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22" grpId="0" animBg="1"/>
          <p:bldP spid="28" grpId="0" animBg="1"/>
          <p:bldP spid="14" grpId="0" animBg="1"/>
          <p:bldP spid="15" grpId="0" animBg="1"/>
          <p:bldP spid="35" grpId="0"/>
          <p:bldP spid="40" grpId="0" animBg="1"/>
          <p:bldP spid="41" grpId="0" animBg="1"/>
          <p:bldP spid="39" grpId="0"/>
          <p:bldP spid="45" grpId="0" animBg="1"/>
          <p:bldP spid="46" grpId="0" animBg="1"/>
          <p:bldP spid="44" grpId="0"/>
          <p:bldP spid="50" grpId="0" animBg="1"/>
          <p:bldP spid="51" grpId="0" animBg="1"/>
          <p:bldP spid="49" grpId="0"/>
          <p:bldP spid="77" grpId="0" animBg="1"/>
          <p:bldP spid="78" grpId="0" animBg="1"/>
          <p:bldP spid="32" grpId="0"/>
          <p:bldP spid="2" grpId="0" animBg="1"/>
          <p:bldP spid="19" grpId="0" animBg="1"/>
          <p:bldP spid="20" grpId="0" animBg="1"/>
          <p:bldP spid="21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9" grpId="0" animBg="1"/>
          <p:bldP spid="30" grpId="0" animBg="1"/>
          <p:bldP spid="31" grpId="0" animBg="1"/>
          <p:bldP spid="33" grpId="0" animBg="1"/>
          <p:bldP spid="34" grpId="0" animBg="1"/>
          <p:bldP spid="3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12"/>
          <p:cNvSpPr/>
          <p:nvPr/>
        </p:nvSpPr>
        <p:spPr>
          <a:xfrm>
            <a:off x="7308040" y="2223765"/>
            <a:ext cx="3261593" cy="1544642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2013"/>
          <p:cNvSpPr/>
          <p:nvPr/>
        </p:nvSpPr>
        <p:spPr>
          <a:xfrm>
            <a:off x="7308040" y="3991743"/>
            <a:ext cx="3261593" cy="1543006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2014"/>
          <p:cNvSpPr/>
          <p:nvPr/>
        </p:nvSpPr>
        <p:spPr>
          <a:xfrm>
            <a:off x="2295297" y="3990927"/>
            <a:ext cx="3261593" cy="1544641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2015"/>
          <p:cNvSpPr/>
          <p:nvPr/>
        </p:nvSpPr>
        <p:spPr>
          <a:xfrm>
            <a:off x="2295297" y="2223765"/>
            <a:ext cx="3261593" cy="1544642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2016"/>
          <p:cNvSpPr/>
          <p:nvPr/>
        </p:nvSpPr>
        <p:spPr>
          <a:xfrm>
            <a:off x="5106858" y="2560461"/>
            <a:ext cx="2644813" cy="2644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23262" tIns="23262" rIns="23262" bIns="23262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2021"/>
          <p:cNvSpPr/>
          <p:nvPr/>
        </p:nvSpPr>
        <p:spPr>
          <a:xfrm>
            <a:off x="2909107" y="2828663"/>
            <a:ext cx="2126484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2022"/>
          <p:cNvSpPr/>
          <p:nvPr/>
        </p:nvSpPr>
        <p:spPr>
          <a:xfrm>
            <a:off x="2901970" y="2500109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9" name="Shape 2023"/>
          <p:cNvSpPr/>
          <p:nvPr/>
        </p:nvSpPr>
        <p:spPr>
          <a:xfrm>
            <a:off x="2909107" y="4602222"/>
            <a:ext cx="2126484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2024"/>
          <p:cNvSpPr/>
          <p:nvPr/>
        </p:nvSpPr>
        <p:spPr>
          <a:xfrm>
            <a:off x="2901970" y="4299278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2025"/>
          <p:cNvSpPr/>
          <p:nvPr/>
        </p:nvSpPr>
        <p:spPr>
          <a:xfrm>
            <a:off x="7843297" y="2828663"/>
            <a:ext cx="2117998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2026"/>
          <p:cNvSpPr/>
          <p:nvPr/>
        </p:nvSpPr>
        <p:spPr>
          <a:xfrm>
            <a:off x="8249792" y="2500109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2027"/>
          <p:cNvSpPr/>
          <p:nvPr/>
        </p:nvSpPr>
        <p:spPr>
          <a:xfrm>
            <a:off x="7843298" y="4602226"/>
            <a:ext cx="2117998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2028"/>
          <p:cNvSpPr/>
          <p:nvPr/>
        </p:nvSpPr>
        <p:spPr>
          <a:xfrm>
            <a:off x="8249792" y="4299278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Group 2031"/>
          <p:cNvGrpSpPr/>
          <p:nvPr/>
        </p:nvGrpSpPr>
        <p:grpSpPr>
          <a:xfrm>
            <a:off x="1860607" y="2558558"/>
            <a:ext cx="875057" cy="875057"/>
            <a:chOff x="0" y="0"/>
            <a:chExt cx="1910968" cy="1910968"/>
          </a:xfrm>
        </p:grpSpPr>
        <p:sp>
          <p:nvSpPr>
            <p:cNvPr id="16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034"/>
          <p:cNvGrpSpPr/>
          <p:nvPr/>
        </p:nvGrpSpPr>
        <p:grpSpPr>
          <a:xfrm>
            <a:off x="1863049" y="4328162"/>
            <a:ext cx="870171" cy="870171"/>
            <a:chOff x="0" y="0"/>
            <a:chExt cx="1900299" cy="1900299"/>
          </a:xfrm>
        </p:grpSpPr>
        <p:sp>
          <p:nvSpPr>
            <p:cNvPr id="19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Shape 2035"/>
          <p:cNvSpPr/>
          <p:nvPr/>
        </p:nvSpPr>
        <p:spPr>
          <a:xfrm>
            <a:off x="10130172" y="4328161"/>
            <a:ext cx="870172" cy="8701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3262" tIns="23262" rIns="23262" bIns="23262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040"/>
          <p:cNvGrpSpPr/>
          <p:nvPr/>
        </p:nvGrpSpPr>
        <p:grpSpPr>
          <a:xfrm>
            <a:off x="10125311" y="2558558"/>
            <a:ext cx="875057" cy="875057"/>
            <a:chOff x="0" y="0"/>
            <a:chExt cx="1910968" cy="1910968"/>
          </a:xfrm>
        </p:grpSpPr>
        <p:sp>
          <p:nvSpPr>
            <p:cNvPr id="23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 Placeholder 5"/>
          <p:cNvSpPr txBox="1">
            <a:spLocks/>
          </p:cNvSpPr>
          <p:nvPr/>
        </p:nvSpPr>
        <p:spPr>
          <a:xfrm>
            <a:off x="5725946" y="3572637"/>
            <a:ext cx="1406238" cy="5803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2036"/>
          <p:cNvSpPr/>
          <p:nvPr/>
        </p:nvSpPr>
        <p:spPr>
          <a:xfrm>
            <a:off x="10381120" y="4566831"/>
            <a:ext cx="368273" cy="392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62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6" grpId="0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713993" y="3536272"/>
            <a:ext cx="3623746" cy="618380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7798" y="1931196"/>
            <a:ext cx="1294916" cy="12949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4196228" y="3627380"/>
            <a:ext cx="2363028" cy="618381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792" y="4657803"/>
            <a:ext cx="1294916" cy="1294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6421623" y="3536272"/>
            <a:ext cx="2364965" cy="618380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645" y="1931196"/>
            <a:ext cx="1294916" cy="12949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8163" y="4657803"/>
            <a:ext cx="1294916" cy="12949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2772" y="4904336"/>
            <a:ext cx="210497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382" y="4636408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3777" y="3778584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294" y="3778584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550" y="3778584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8643137" y="3627378"/>
            <a:ext cx="3501620" cy="618382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724" y="3778584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3764" y="2177729"/>
            <a:ext cx="210497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376" y="1918635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18" y="4904336"/>
            <a:ext cx="210497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92" y="4649979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657" y="2177729"/>
            <a:ext cx="210497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330" y="1918635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160" y="2338100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116" y="2338100"/>
            <a:ext cx="760039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155" y="5064707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525" y="5064707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6" name="椭圆 35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80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679888"/>
            <a:chOff x="5228512" y="1109269"/>
            <a:chExt cx="2871880" cy="556783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3629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4"/>
            <a:ext cx="2700245" cy="679888"/>
            <a:chOff x="5228512" y="1869180"/>
            <a:chExt cx="2871880" cy="556784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4"/>
              <a:ext cx="2871880" cy="3629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7"/>
            <a:ext cx="2700245" cy="679888"/>
            <a:chOff x="5228512" y="2629091"/>
            <a:chExt cx="2871880" cy="556784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5"/>
              <a:ext cx="2871880" cy="3629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6"/>
            <a:ext cx="2700245" cy="679889"/>
            <a:chOff x="5228512" y="3299800"/>
            <a:chExt cx="2871880" cy="556784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4"/>
              <a:ext cx="2871880" cy="3629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70"/>
            <a:ext cx="2700245" cy="679889"/>
            <a:chOff x="5228512" y="4059711"/>
            <a:chExt cx="2871880" cy="556784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5"/>
              <a:ext cx="2871880" cy="3629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8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845" y="200"/>
            <a:ext cx="9588200" cy="7232253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GB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354" y="2485219"/>
            <a:ext cx="640667" cy="383982"/>
          </a:xfrm>
          <a:prstGeom prst="homePlate">
            <a:avLst/>
          </a:prstGeom>
          <a:solidFill>
            <a:schemeClr val="accent1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899" y="2488083"/>
            <a:ext cx="3710890" cy="540572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354" y="3424335"/>
            <a:ext cx="640667" cy="383982"/>
          </a:xfrm>
          <a:prstGeom prst="homePlate">
            <a:avLst/>
          </a:prstGeom>
          <a:solidFill>
            <a:schemeClr val="accent2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899" y="3427199"/>
            <a:ext cx="3280085" cy="540572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354" y="4350133"/>
            <a:ext cx="640667" cy="383982"/>
          </a:xfrm>
          <a:prstGeom prst="homePlate">
            <a:avLst/>
          </a:prstGeom>
          <a:solidFill>
            <a:schemeClr val="accent3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901" y="4352995"/>
            <a:ext cx="3124389" cy="540572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354" y="5318792"/>
            <a:ext cx="640667" cy="383982"/>
          </a:xfrm>
          <a:prstGeom prst="homePlate">
            <a:avLst/>
          </a:prstGeom>
          <a:solidFill>
            <a:schemeClr val="accent4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902" y="5321655"/>
            <a:ext cx="2582178" cy="688305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286" y="2914267"/>
            <a:ext cx="2222506" cy="964301"/>
            <a:chOff x="5621315" y="2514600"/>
            <a:chExt cx="2107496" cy="914400"/>
          </a:xfrm>
          <a:solidFill>
            <a:schemeClr val="bg1"/>
          </a:solidFill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7" tIns="26787" rIns="26787" bIns="26787" anchor="ctr"/>
            <a:lstStyle/>
            <a:p>
              <a:pPr algn="ctr" defTabSz="241060" hangingPunct="0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74" y="1644262"/>
            <a:ext cx="2222506" cy="964301"/>
            <a:chOff x="6162090" y="1310315"/>
            <a:chExt cx="2107496" cy="914400"/>
          </a:xfrm>
          <a:solidFill>
            <a:schemeClr val="bg1"/>
          </a:solidFill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285" y="5454278"/>
            <a:ext cx="2222506" cy="964301"/>
            <a:chOff x="4454013" y="4923170"/>
            <a:chExt cx="2107496" cy="914400"/>
          </a:xfrm>
          <a:solidFill>
            <a:schemeClr val="bg1"/>
          </a:solidFill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624" y="4184272"/>
            <a:ext cx="2222506" cy="964301"/>
            <a:chOff x="5042252" y="3718885"/>
            <a:chExt cx="2107496" cy="914400"/>
          </a:xfrm>
          <a:solidFill>
            <a:schemeClr val="bg1"/>
          </a:solidFill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32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MH_Others_10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23690" y="1536477"/>
            <a:ext cx="1609701" cy="1613133"/>
          </a:xfrm>
          <a:prstGeom prst="ellipse">
            <a:avLst/>
          </a:prstGeom>
          <a:solidFill>
            <a:schemeClr val="accent2">
              <a:alpha val="86000"/>
            </a:schemeClr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593" b="1" kern="0" dirty="0" smtClean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endParaRPr lang="zh-CN" altLang="zh-CN" sz="7593" b="1" kern="0" dirty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MH_Others_11" descr="#wm#_48_07_*Z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45171" y="2740203"/>
            <a:ext cx="976435" cy="978515"/>
          </a:xfrm>
          <a:prstGeom prst="ellipse">
            <a:avLst/>
          </a:prstGeom>
          <a:solidFill>
            <a:srgbClr val="5E1013"/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640" kern="0" dirty="0" smtClean="0">
                <a:ea typeface="微软雅黑" panose="020B0503020204020204" pitchFamily="34" charset="-122"/>
              </a:rPr>
              <a:t>节</a:t>
            </a:r>
            <a:endParaRPr lang="zh-CN" altLang="zh-CN" sz="4640" kern="0" dirty="0">
              <a:ea typeface="微软雅黑" panose="020B0503020204020204" pitchFamily="34" charset="-122"/>
            </a:endParaRPr>
          </a:p>
        </p:txBody>
      </p:sp>
      <p:sp>
        <p:nvSpPr>
          <p:cNvPr id="32" name="MH_Others_12"/>
          <p:cNvSpPr txBox="1"/>
          <p:nvPr>
            <p:custDataLst>
              <p:tags r:id="rId4"/>
            </p:custDataLst>
          </p:nvPr>
        </p:nvSpPr>
        <p:spPr>
          <a:xfrm>
            <a:off x="3140526" y="3229461"/>
            <a:ext cx="645810" cy="289620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797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379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693211" y="2962083"/>
            <a:ext cx="437940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lvl="1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lang="zh-CN" altLang="en-US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</a:t>
            </a:r>
            <a:r>
              <a:rPr lang="zh-CN" altLang="en-US" sz="4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zh-CN" altLang="en-US" sz="4800" b="1" spc="42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693211" y="40664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9" name="文本框 9"/>
          <p:cNvSpPr txBox="1"/>
          <p:nvPr/>
        </p:nvSpPr>
        <p:spPr>
          <a:xfrm>
            <a:off x="5693211" y="45240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8236077" y="40710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8236080" y="45292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6953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 animBg="1"/>
      <p:bldP spid="77" grpId="0" animBg="1"/>
      <p:bldP spid="78" grpId="0" animBg="1"/>
      <p:bldP spid="32" grpId="0"/>
      <p:bldP spid="17" grpId="0"/>
      <p:bldP spid="18" grpId="0"/>
      <p:bldP spid="19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1573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椭圆 33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30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986008"/>
            <a:chOff x="1929542" y="4908274"/>
            <a:chExt cx="2729132" cy="934980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647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960982"/>
            <a:chOff x="5703260" y="4932005"/>
            <a:chExt cx="2729132" cy="911249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647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6"/>
            <a:ext cx="2611174" cy="976343"/>
            <a:chOff x="4038291" y="1621125"/>
            <a:chExt cx="2304129" cy="925818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647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964437"/>
            <a:chOff x="7780247" y="1632414"/>
            <a:chExt cx="2304129" cy="914531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647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85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08641" y="3015156"/>
            <a:ext cx="9241468" cy="1987501"/>
            <a:chOff x="1050566" y="2772576"/>
            <a:chExt cx="10090868" cy="2170176"/>
          </a:xfrm>
        </p:grpSpPr>
        <p:sp>
          <p:nvSpPr>
            <p:cNvPr id="50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688779" y="3445156"/>
            <a:ext cx="1114619" cy="1114619"/>
            <a:chOff x="7471157" y="3242097"/>
            <a:chExt cx="1217066" cy="1217066"/>
          </a:xfrm>
        </p:grpSpPr>
        <p:sp>
          <p:nvSpPr>
            <p:cNvPr id="59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505493" y="3445156"/>
            <a:ext cx="1114619" cy="1114619"/>
            <a:chOff x="9454847" y="3242097"/>
            <a:chExt cx="1217066" cy="1217066"/>
          </a:xfrm>
        </p:grpSpPr>
        <p:sp>
          <p:nvSpPr>
            <p:cNvPr id="60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55355" y="3445156"/>
            <a:ext cx="1114619" cy="1114619"/>
            <a:chOff x="3503777" y="3242097"/>
            <a:chExt cx="1217066" cy="1217066"/>
          </a:xfrm>
        </p:grpSpPr>
        <p:sp>
          <p:nvSpPr>
            <p:cNvPr id="5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72067" y="3445156"/>
            <a:ext cx="1114619" cy="1114619"/>
            <a:chOff x="5487467" y="3242097"/>
            <a:chExt cx="1217066" cy="1217066"/>
          </a:xfrm>
        </p:grpSpPr>
        <p:sp>
          <p:nvSpPr>
            <p:cNvPr id="58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38642" y="3445156"/>
            <a:ext cx="1114619" cy="1114619"/>
            <a:chOff x="1520087" y="3242097"/>
            <a:chExt cx="1217066" cy="1217066"/>
          </a:xfrm>
        </p:grpSpPr>
        <p:sp>
          <p:nvSpPr>
            <p:cNvPr id="56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721683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6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60912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994336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544198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177625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8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1948516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221169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587745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90216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751737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48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790" y="4034984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790" y="3580350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790" y="3130426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790" y="2598057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741" y="3367278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07741" y="4502414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648785" y="3318666"/>
            <a:ext cx="797230" cy="7704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785" y="4453801"/>
            <a:ext cx="797230" cy="77048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2831" y="3367278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32831" y="4502414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37821" y="3318666"/>
            <a:ext cx="797230" cy="7704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7821" y="4453801"/>
            <a:ext cx="797230" cy="7704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670" y="3433635"/>
            <a:ext cx="547455" cy="54370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511" y="4651787"/>
            <a:ext cx="451276" cy="43468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618" y="4560369"/>
            <a:ext cx="392299" cy="526104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0953" y="3490624"/>
            <a:ext cx="370965" cy="42973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9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 rot="16200000">
            <a:off x="3418805" y="4037438"/>
            <a:ext cx="769589" cy="513060"/>
            <a:chOff x="3200400" y="1234012"/>
            <a:chExt cx="1371600" cy="728138"/>
          </a:xfrm>
        </p:grpSpPr>
        <p:sp>
          <p:nvSpPr>
            <p:cNvPr id="59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2"/>
          <p:cNvGrpSpPr/>
          <p:nvPr/>
        </p:nvGrpSpPr>
        <p:grpSpPr>
          <a:xfrm rot="16200000">
            <a:off x="4459452" y="4037438"/>
            <a:ext cx="769589" cy="513060"/>
            <a:chOff x="3200400" y="1234012"/>
            <a:chExt cx="1371600" cy="728138"/>
          </a:xfrm>
        </p:grpSpPr>
        <p:sp>
          <p:nvSpPr>
            <p:cNvPr id="6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 rot="16200000">
            <a:off x="5500098" y="4037437"/>
            <a:ext cx="769589" cy="513060"/>
            <a:chOff x="3200400" y="1234012"/>
            <a:chExt cx="1371600" cy="728138"/>
          </a:xfrm>
        </p:grpSpPr>
        <p:sp>
          <p:nvSpPr>
            <p:cNvPr id="76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0"/>
          <p:cNvGrpSpPr/>
          <p:nvPr/>
        </p:nvGrpSpPr>
        <p:grpSpPr>
          <a:xfrm rot="16200000">
            <a:off x="8945870" y="3715916"/>
            <a:ext cx="771977" cy="1158493"/>
            <a:chOff x="4257815" y="3604273"/>
            <a:chExt cx="632164" cy="948677"/>
          </a:xfrm>
        </p:grpSpPr>
        <p:grpSp>
          <p:nvGrpSpPr>
            <p:cNvPr id="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7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94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120"/>
          <p:cNvGrpSpPr/>
          <p:nvPr/>
        </p:nvGrpSpPr>
        <p:grpSpPr>
          <a:xfrm rot="16200000" flipH="1">
            <a:off x="4486292" y="4535690"/>
            <a:ext cx="1773622" cy="510522"/>
            <a:chOff x="4889980" y="1620289"/>
            <a:chExt cx="1452400" cy="418060"/>
          </a:xfrm>
        </p:grpSpPr>
        <p:sp>
          <p:nvSpPr>
            <p:cNvPr id="122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4"/>
          <p:cNvGrpSpPr/>
          <p:nvPr/>
        </p:nvGrpSpPr>
        <p:grpSpPr>
          <a:xfrm rot="16200000">
            <a:off x="6512815" y="4037437"/>
            <a:ext cx="769589" cy="513060"/>
            <a:chOff x="3200400" y="1234012"/>
            <a:chExt cx="1371600" cy="728138"/>
          </a:xfrm>
        </p:grpSpPr>
        <p:sp>
          <p:nvSpPr>
            <p:cNvPr id="7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4"/>
          <p:cNvGrpSpPr/>
          <p:nvPr/>
        </p:nvGrpSpPr>
        <p:grpSpPr>
          <a:xfrm rot="16200000">
            <a:off x="7565081" y="4037438"/>
            <a:ext cx="769589" cy="513060"/>
            <a:chOff x="3200400" y="1234012"/>
            <a:chExt cx="1371600" cy="728138"/>
          </a:xfrm>
        </p:grpSpPr>
        <p:sp>
          <p:nvSpPr>
            <p:cNvPr id="75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0"/>
          <p:cNvGrpSpPr/>
          <p:nvPr/>
        </p:nvGrpSpPr>
        <p:grpSpPr>
          <a:xfrm rot="5400000" flipH="1" flipV="1">
            <a:off x="5509872" y="3526795"/>
            <a:ext cx="1773622" cy="510522"/>
            <a:chOff x="4889980" y="1620289"/>
            <a:chExt cx="1452400" cy="418060"/>
          </a:xfrm>
        </p:grpSpPr>
        <p:sp>
          <p:nvSpPr>
            <p:cNvPr id="82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20"/>
          <p:cNvGrpSpPr/>
          <p:nvPr/>
        </p:nvGrpSpPr>
        <p:grpSpPr>
          <a:xfrm rot="16200000" flipH="1">
            <a:off x="6538097" y="4535690"/>
            <a:ext cx="1773622" cy="510522"/>
            <a:chOff x="4889980" y="1620289"/>
            <a:chExt cx="1452400" cy="418060"/>
          </a:xfrm>
        </p:grpSpPr>
        <p:sp>
          <p:nvSpPr>
            <p:cNvPr id="86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20"/>
          <p:cNvGrpSpPr/>
          <p:nvPr/>
        </p:nvGrpSpPr>
        <p:grpSpPr>
          <a:xfrm rot="5400000" flipH="1" flipV="1">
            <a:off x="7590364" y="3526795"/>
            <a:ext cx="1773622" cy="510522"/>
            <a:chOff x="4889980" y="1620289"/>
            <a:chExt cx="1452400" cy="418060"/>
          </a:xfrm>
        </p:grpSpPr>
        <p:sp>
          <p:nvSpPr>
            <p:cNvPr id="90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20"/>
          <p:cNvGrpSpPr/>
          <p:nvPr/>
        </p:nvGrpSpPr>
        <p:grpSpPr>
          <a:xfrm rot="5400000" flipH="1" flipV="1">
            <a:off x="3428578" y="3526795"/>
            <a:ext cx="1773622" cy="510522"/>
            <a:chOff x="4889980" y="1620289"/>
            <a:chExt cx="1452400" cy="418060"/>
          </a:xfrm>
        </p:grpSpPr>
        <p:sp>
          <p:nvSpPr>
            <p:cNvPr id="97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8"/>
          <p:cNvGrpSpPr/>
          <p:nvPr/>
        </p:nvGrpSpPr>
        <p:grpSpPr>
          <a:xfrm>
            <a:off x="5960958" y="2703250"/>
            <a:ext cx="933684" cy="906954"/>
            <a:chOff x="6299532" y="3384456"/>
            <a:chExt cx="469021" cy="4555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1"/>
          <p:cNvGrpSpPr/>
          <p:nvPr/>
        </p:nvGrpSpPr>
        <p:grpSpPr>
          <a:xfrm>
            <a:off x="6973675" y="5035695"/>
            <a:ext cx="933684" cy="906954"/>
            <a:chOff x="630683" y="4190009"/>
            <a:chExt cx="469021" cy="455593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14"/>
          <p:cNvGrpSpPr/>
          <p:nvPr/>
        </p:nvGrpSpPr>
        <p:grpSpPr>
          <a:xfrm>
            <a:off x="4920310" y="5035695"/>
            <a:ext cx="933684" cy="906954"/>
            <a:chOff x="3425803" y="3384456"/>
            <a:chExt cx="469021" cy="455593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17"/>
          <p:cNvGrpSpPr/>
          <p:nvPr/>
        </p:nvGrpSpPr>
        <p:grpSpPr>
          <a:xfrm>
            <a:off x="3879663" y="2703250"/>
            <a:ext cx="933684" cy="906954"/>
            <a:chOff x="630683" y="3383511"/>
            <a:chExt cx="469021" cy="4555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20"/>
          <p:cNvGrpSpPr/>
          <p:nvPr/>
        </p:nvGrpSpPr>
        <p:grpSpPr>
          <a:xfrm>
            <a:off x="8016917" y="2703250"/>
            <a:ext cx="933684" cy="906954"/>
            <a:chOff x="3428938" y="4190009"/>
            <a:chExt cx="469021" cy="45559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 Placeholder 3"/>
          <p:cNvSpPr txBox="1">
            <a:spLocks/>
          </p:cNvSpPr>
          <p:nvPr/>
        </p:nvSpPr>
        <p:spPr>
          <a:xfrm>
            <a:off x="2933781" y="5174846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"/>
          <p:cNvSpPr txBox="1">
            <a:spLocks/>
          </p:cNvSpPr>
          <p:nvPr/>
        </p:nvSpPr>
        <p:spPr>
          <a:xfrm>
            <a:off x="8208827" y="5174846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 Placeholder 3"/>
          <p:cNvSpPr txBox="1">
            <a:spLocks/>
          </p:cNvSpPr>
          <p:nvPr/>
        </p:nvSpPr>
        <p:spPr>
          <a:xfrm>
            <a:off x="1897963" y="2699163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"/>
          <p:cNvSpPr txBox="1">
            <a:spLocks/>
          </p:cNvSpPr>
          <p:nvPr/>
        </p:nvSpPr>
        <p:spPr>
          <a:xfrm>
            <a:off x="5539263" y="1946548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 Placeholder 3"/>
          <p:cNvSpPr txBox="1">
            <a:spLocks/>
          </p:cNvSpPr>
          <p:nvPr/>
        </p:nvSpPr>
        <p:spPr>
          <a:xfrm>
            <a:off x="9168326" y="2699163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1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4" grpId="0"/>
      <p:bldP spid="137" grpId="0"/>
      <p:bldP spid="1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MH_Others_10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23690" y="1536477"/>
            <a:ext cx="1609701" cy="1613133"/>
          </a:xfrm>
          <a:prstGeom prst="ellipse">
            <a:avLst/>
          </a:prstGeom>
          <a:solidFill>
            <a:schemeClr val="accent2">
              <a:alpha val="86000"/>
            </a:schemeClr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593" b="1" kern="0" dirty="0" smtClean="0">
                <a:solidFill>
                  <a:srgbClr val="FFFFFF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endParaRPr lang="zh-CN" altLang="zh-CN" sz="7593" b="1" kern="0" dirty="0">
              <a:solidFill>
                <a:srgbClr val="FFFFFF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MH_Others_11" descr="#wm#_48_07_*Z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45171" y="2740203"/>
            <a:ext cx="976435" cy="978515"/>
          </a:xfrm>
          <a:prstGeom prst="ellipse">
            <a:avLst/>
          </a:prstGeom>
          <a:solidFill>
            <a:srgbClr val="5E1013"/>
          </a:solidFill>
          <a:ln>
            <a:noFill/>
          </a:ln>
          <a:effectLst/>
        </p:spPr>
        <p:txBody>
          <a:bodyPr wrap="square" lIns="0" tIns="0" rIns="0" bIns="0" anchor="ctr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640" kern="0" dirty="0" smtClean="0">
                <a:ea typeface="微软雅黑" panose="020B0503020204020204" pitchFamily="34" charset="-122"/>
              </a:rPr>
              <a:t>节</a:t>
            </a:r>
            <a:endParaRPr lang="zh-CN" altLang="zh-CN" sz="4640" kern="0" dirty="0">
              <a:ea typeface="微软雅黑" panose="020B0503020204020204" pitchFamily="34" charset="-122"/>
            </a:endParaRPr>
          </a:p>
        </p:txBody>
      </p:sp>
      <p:sp>
        <p:nvSpPr>
          <p:cNvPr id="32" name="MH_Others_12"/>
          <p:cNvSpPr txBox="1"/>
          <p:nvPr>
            <p:custDataLst>
              <p:tags r:id="rId4"/>
            </p:custDataLst>
          </p:nvPr>
        </p:nvSpPr>
        <p:spPr>
          <a:xfrm>
            <a:off x="3140526" y="3229461"/>
            <a:ext cx="645810" cy="289620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797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379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5693211" y="2962083"/>
            <a:ext cx="437940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lvl="1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r>
              <a:rPr lang="zh-CN" altLang="en-US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</a:t>
            </a:r>
            <a:r>
              <a:rPr lang="zh-CN" altLang="en-US" sz="4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zh-CN" altLang="en-US" sz="4800" b="1" spc="42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693211" y="40664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210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处添加文字</a:t>
            </a:r>
            <a:endParaRPr lang="zh-CN" altLang="en-US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5693211" y="45240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210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处添加文字</a:t>
            </a:r>
            <a:endParaRPr lang="zh-CN" altLang="en-US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8236077" y="40710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210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处添加文字</a:t>
            </a:r>
            <a:endParaRPr lang="zh-CN" altLang="en-US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8236080" y="45292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210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处添加文字</a:t>
            </a:r>
            <a:endParaRPr lang="zh-CN" altLang="en-US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960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 animBg="1"/>
      <p:bldP spid="77" grpId="0" animBg="1"/>
      <p:bldP spid="78" grpId="0" animBg="1"/>
      <p:bldP spid="32" grpId="0"/>
      <p:bldP spid="17" grpId="0"/>
      <p:bldP spid="18" grpId="0"/>
      <p:bldP spid="19" grpId="0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584122" y="3296886"/>
            <a:ext cx="5690506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感谢聆听，批评指导</a:t>
            </a:r>
            <a:endParaRPr lang="zh-CN" altLang="en-US" sz="40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032678" y="4465563"/>
            <a:ext cx="479339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：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ABC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 PERSON: BAOTUWANG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4796" y="3894700"/>
            <a:ext cx="4549158" cy="40011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THANK YOU TO LISTEN TO CRITICISM GUIDANCE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报告会议 工作总结 工作计划 年终总结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4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2" grpId="1"/>
      <p:bldP spid="13" grpId="0"/>
      <p:bldP spid="14" grpId="0"/>
      <p:bldP spid="1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0573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椭圆 2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4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582" y="3874765"/>
            <a:ext cx="418533" cy="41853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513" y="3874765"/>
            <a:ext cx="418533" cy="41853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110" y="1666584"/>
            <a:ext cx="418533" cy="41853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110" y="6126474"/>
            <a:ext cx="418533" cy="41853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499" y="1973319"/>
            <a:ext cx="4231756" cy="4234818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8" y="121260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829500" y="1878278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969549" y="164463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324123" y="4191514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464173" y="395786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8988155" y="4143406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8988155" y="39097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6819902" y="6172307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819902" y="593866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32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253" y="3632063"/>
            <a:ext cx="5281210" cy="2200527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234" y="4096105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827" y="4451572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58" y="3288222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926" y="3280619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225" y="4635546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63" y="4609931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57" y="4624468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666" y="4636899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2447095" y="325030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609" y="3635127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5123473" y="245024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987" y="2835072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8466565" y="270740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079" y="3092233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10400034" y="437419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548" y="4759016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2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459" y="3989148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1125" y="4619983"/>
            <a:ext cx="1161779" cy="11617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772" y="2701591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438" y="2153655"/>
            <a:ext cx="1161779" cy="1161778"/>
          </a:xfrm>
          <a:prstGeom prst="ellipse">
            <a:avLst/>
          </a:prstGeom>
          <a:solidFill>
            <a:schemeClr val="accent2"/>
          </a:solidFill>
          <a:ln w="63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9" y="3989148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186" y="4619983"/>
            <a:ext cx="1161779" cy="116177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837" y="2701591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502" y="2153655"/>
            <a:ext cx="1161779" cy="1161778"/>
          </a:xfrm>
          <a:prstGeom prst="ellipse">
            <a:avLst/>
          </a:prstGeom>
          <a:solidFill>
            <a:schemeClr val="accent4"/>
          </a:solidFill>
          <a:ln w="63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01" y="3967987"/>
            <a:ext cx="12870360" cy="87454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9" rIns="96417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667" y="5004242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82" y="2537914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046" y="2537914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28" y="5004242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4090" y="2761498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4092" y="244506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4321741" y="5682338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743" y="536590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6239336" y="1796350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37" y="147992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8931588" y="4742589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590" y="44261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19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1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95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3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ENTRY"/>
  <p:tag name="ID" val="626765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NUMBER"/>
  <p:tag name="ID" val="626765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ENTRY"/>
  <p:tag name="ID" val="626765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AUTOCOLOR" val="TRUE"/>
  <p:tag name="MH_TYPE" val="CONTENTS"/>
  <p:tag name="ID" val="62676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AUTOCOLOR" val="TRUE"/>
  <p:tag name="MH_TYPE" val="CONTENTS"/>
  <p:tag name="ID" val="62676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AUTOCOLOR" val="TRUE"/>
  <p:tag name="MH_TYPE" val="CONTENTS"/>
  <p:tag name="ID" val="62676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AUTOCOLOR" val="TRUE"/>
  <p:tag name="MH_TYPE" val="CONTENTS"/>
  <p:tag name="ID" val="62676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NUMBER"/>
  <p:tag name="ID" val="626765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AUTOCOLOR" val="TRUE"/>
  <p:tag name="MH_TYPE" val="CONTENTS"/>
  <p:tag name="ID" val="62676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ENTRY"/>
  <p:tag name="ID" val="626765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NUMBER"/>
  <p:tag name="ID" val="626765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OTHERS"/>
  <p:tag name="ID" val="62676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ENTRY"/>
  <p:tag name="ID" val="626765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659"/>
  <p:tag name="MH_LIBRARY" val="CONTENTS"/>
  <p:tag name="MH_TYPE" val="NUMBER"/>
  <p:tag name="ID" val="626765"/>
  <p:tag name="MH_ORDER" val="3"/>
</p:tagLst>
</file>

<file path=ppt/theme/theme1.xml><?xml version="1.0" encoding="utf-8"?>
<a:theme xmlns:a="http://schemas.openxmlformats.org/drawingml/2006/main" name="1_自定义设计方案">
  <a:themeElements>
    <a:clrScheme name="自定义 8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9F36"/>
      </a:accent1>
      <a:accent2>
        <a:srgbClr val="BC2026"/>
      </a:accent2>
      <a:accent3>
        <a:srgbClr val="A59F36"/>
      </a:accent3>
      <a:accent4>
        <a:srgbClr val="BC2026"/>
      </a:accent4>
      <a:accent5>
        <a:srgbClr val="A59F36"/>
      </a:accent5>
      <a:accent6>
        <a:srgbClr val="BC2026"/>
      </a:accent6>
      <a:hlink>
        <a:srgbClr val="A59F36"/>
      </a:hlink>
      <a:folHlink>
        <a:srgbClr val="BC2026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8691</Words>
  <Application>Microsoft Office PowerPoint</Application>
  <PresentationFormat>自定义</PresentationFormat>
  <Paragraphs>340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Meiryo</vt:lpstr>
      <vt:lpstr>SimSun-ExtB</vt:lpstr>
      <vt:lpstr>冬青黑体简体中文 W3</vt:lpstr>
      <vt:lpstr>宋体</vt:lpstr>
      <vt:lpstr>微软雅黑</vt:lpstr>
      <vt:lpstr>Arial</vt:lpstr>
      <vt:lpstr>Calibri</vt:lpstr>
      <vt:lpstr>Calibri Light</vt:lpstr>
      <vt:lpstr>Helvetica</vt:lpstr>
      <vt:lpstr>Times New Roman</vt:lpstr>
      <vt:lpstr>Wingdings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2016-09-18T16:25:57Z</dcterms:created>
  <dcterms:modified xsi:type="dcterms:W3CDTF">2018-06-03T05:07:55Z</dcterms:modified>
</cp:coreProperties>
</file>