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61" r:id="rId4"/>
    <p:sldId id="257" r:id="rId5"/>
    <p:sldId id="258" r:id="rId6"/>
    <p:sldId id="259" r:id="rId7"/>
    <p:sldId id="262" r:id="rId8"/>
    <p:sldId id="260" r:id="rId9"/>
    <p:sldId id="263" r:id="rId10"/>
    <p:sldId id="264" r:id="rId11"/>
    <p:sldId id="265" r:id="rId12"/>
    <p:sldId id="267" r:id="rId13"/>
    <p:sldId id="270" r:id="rId14"/>
    <p:sldId id="268" r:id="rId15"/>
    <p:sldId id="269" r:id="rId16"/>
    <p:sldId id="271" r:id="rId17"/>
    <p:sldId id="266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A5D3"/>
    <a:srgbClr val="AFC7F7"/>
    <a:srgbClr val="F1704D"/>
    <a:srgbClr val="E7355F"/>
    <a:srgbClr val="8D818E"/>
    <a:srgbClr val="7E4531"/>
    <a:srgbClr val="9A4158"/>
    <a:srgbClr val="A2B7E8"/>
    <a:srgbClr val="B8CCEE"/>
    <a:srgbClr val="F93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84"/>
      </p:cViewPr>
      <p:guideLst>
        <p:guide orient="horz" pos="32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0F472-37E9-459A-8E38-4E518CBA8F4D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590F29-FC06-40BB-8838-7E8A0111A1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42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542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03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59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61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255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8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693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158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111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2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74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202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155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18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410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30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4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189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538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9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563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A5118-3EB5-4CBD-AB6C-B72CC385F85B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17EE5-D13B-4511-BDB9-9247178A05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19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24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09" y="834"/>
            <a:ext cx="12247926" cy="6870230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>
            <a:off x="8061" y="834"/>
            <a:ext cx="12238156" cy="6870230"/>
          </a:xfrm>
          <a:custGeom>
            <a:avLst/>
            <a:gdLst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8156 w 12238156"/>
              <a:gd name="connsiteY2" fmla="*/ 4278408 h 6870230"/>
              <a:gd name="connsiteX3" fmla="*/ 12238156 w 12238156"/>
              <a:gd name="connsiteY3" fmla="*/ 6870230 h 6870230"/>
              <a:gd name="connsiteX4" fmla="*/ 5936211 w 12238156"/>
              <a:gd name="connsiteY4" fmla="*/ 6870230 h 687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8156" h="6870230">
                <a:moveTo>
                  <a:pt x="0" y="0"/>
                </a:moveTo>
                <a:lnTo>
                  <a:pt x="930936" y="0"/>
                </a:lnTo>
                <a:lnTo>
                  <a:pt x="12238156" y="4278408"/>
                </a:lnTo>
                <a:lnTo>
                  <a:pt x="12238156" y="6870230"/>
                </a:lnTo>
                <a:lnTo>
                  <a:pt x="5936211" y="687023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46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7831" y="834"/>
            <a:ext cx="12238156" cy="6870230"/>
          </a:xfrm>
          <a:custGeom>
            <a:avLst/>
            <a:gdLst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8156 w 12238156"/>
              <a:gd name="connsiteY2" fmla="*/ 4278408 h 6870230"/>
              <a:gd name="connsiteX3" fmla="*/ 12238156 w 12238156"/>
              <a:gd name="connsiteY3" fmla="*/ 6870230 h 6870230"/>
              <a:gd name="connsiteX4" fmla="*/ 5936211 w 12238156"/>
              <a:gd name="connsiteY4" fmla="*/ 6870230 h 6870230"/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8156 w 12238156"/>
              <a:gd name="connsiteY2" fmla="*/ 4278408 h 6870230"/>
              <a:gd name="connsiteX3" fmla="*/ 12235129 w 12238156"/>
              <a:gd name="connsiteY3" fmla="*/ 5041429 h 6870230"/>
              <a:gd name="connsiteX4" fmla="*/ 12238156 w 12238156"/>
              <a:gd name="connsiteY4" fmla="*/ 6870230 h 6870230"/>
              <a:gd name="connsiteX5" fmla="*/ 5936211 w 12238156"/>
              <a:gd name="connsiteY5" fmla="*/ 6870230 h 6870230"/>
              <a:gd name="connsiteX6" fmla="*/ 0 w 12238156"/>
              <a:gd name="connsiteY6" fmla="*/ 0 h 6870230"/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5129 w 12238156"/>
              <a:gd name="connsiteY2" fmla="*/ 5041429 h 6870230"/>
              <a:gd name="connsiteX3" fmla="*/ 12238156 w 12238156"/>
              <a:gd name="connsiteY3" fmla="*/ 6870230 h 6870230"/>
              <a:gd name="connsiteX4" fmla="*/ 5936211 w 12238156"/>
              <a:gd name="connsiteY4" fmla="*/ 6870230 h 6870230"/>
              <a:gd name="connsiteX5" fmla="*/ 0 w 12238156"/>
              <a:gd name="connsiteY5" fmla="*/ 0 h 6870230"/>
              <a:gd name="connsiteX0" fmla="*/ 0 w 12238156"/>
              <a:gd name="connsiteY0" fmla="*/ 0 h 6974733"/>
              <a:gd name="connsiteX1" fmla="*/ 930936 w 12238156"/>
              <a:gd name="connsiteY1" fmla="*/ 0 h 6974733"/>
              <a:gd name="connsiteX2" fmla="*/ 12235129 w 12238156"/>
              <a:gd name="connsiteY2" fmla="*/ 5041429 h 6974733"/>
              <a:gd name="connsiteX3" fmla="*/ 12238156 w 12238156"/>
              <a:gd name="connsiteY3" fmla="*/ 6870230 h 6974733"/>
              <a:gd name="connsiteX4" fmla="*/ 8104645 w 12238156"/>
              <a:gd name="connsiteY4" fmla="*/ 6974733 h 6974733"/>
              <a:gd name="connsiteX5" fmla="*/ 0 w 12238156"/>
              <a:gd name="connsiteY5" fmla="*/ 0 h 6974733"/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5129 w 12238156"/>
              <a:gd name="connsiteY2" fmla="*/ 5041429 h 6870230"/>
              <a:gd name="connsiteX3" fmla="*/ 12238156 w 12238156"/>
              <a:gd name="connsiteY3" fmla="*/ 6870230 h 6870230"/>
              <a:gd name="connsiteX4" fmla="*/ 8026268 w 12238156"/>
              <a:gd name="connsiteY4" fmla="*/ 6870230 h 6870230"/>
              <a:gd name="connsiteX5" fmla="*/ 0 w 12238156"/>
              <a:gd name="connsiteY5" fmla="*/ 0 h 6870230"/>
              <a:gd name="connsiteX0" fmla="*/ 0 w 12238156"/>
              <a:gd name="connsiteY0" fmla="*/ 0 h 6870230"/>
              <a:gd name="connsiteX1" fmla="*/ 930936 w 12238156"/>
              <a:gd name="connsiteY1" fmla="*/ 0 h 6870230"/>
              <a:gd name="connsiteX2" fmla="*/ 12235129 w 12238156"/>
              <a:gd name="connsiteY2" fmla="*/ 5041429 h 6870230"/>
              <a:gd name="connsiteX3" fmla="*/ 12238156 w 12238156"/>
              <a:gd name="connsiteY3" fmla="*/ 6870230 h 6870230"/>
              <a:gd name="connsiteX4" fmla="*/ 7582130 w 12238156"/>
              <a:gd name="connsiteY4" fmla="*/ 6870230 h 6870230"/>
              <a:gd name="connsiteX5" fmla="*/ 0 w 12238156"/>
              <a:gd name="connsiteY5" fmla="*/ 0 h 687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8156" h="6870230">
                <a:moveTo>
                  <a:pt x="0" y="0"/>
                </a:moveTo>
                <a:lnTo>
                  <a:pt x="930936" y="0"/>
                </a:lnTo>
                <a:lnTo>
                  <a:pt x="12235129" y="5041429"/>
                </a:lnTo>
                <a:lnTo>
                  <a:pt x="12238156" y="6870230"/>
                </a:lnTo>
                <a:lnTo>
                  <a:pt x="7582130" y="687023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46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2179534" y="1536192"/>
            <a:ext cx="7832934" cy="3749040"/>
            <a:chOff x="3113631" y="2049357"/>
            <a:chExt cx="5688061" cy="272245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3631" y="2049357"/>
              <a:ext cx="5688061" cy="2353260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6769" y="3645713"/>
              <a:ext cx="4352921" cy="597460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21224" y="4162154"/>
              <a:ext cx="2310584" cy="609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700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斜向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在本章第一页操作后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左上角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移动新图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7414" y="1537758"/>
            <a:ext cx="7046254" cy="469985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31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继续扩展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3834" y="3687689"/>
            <a:ext cx="6564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直线型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71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水平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937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透明度调为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水平拖动一次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新图→连续按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69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73133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84597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96061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07525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18989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30453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41917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6853015" y="4040613"/>
            <a:ext cx="3268493" cy="680936"/>
          </a:xfrm>
          <a:prstGeom prst="rightArrow">
            <a:avLst/>
          </a:prstGeom>
          <a:solidFill>
            <a:srgbClr val="F935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70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垂直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937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透明度调为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垂直拖动一次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新图→连续按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694" y="181220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16694" y="187816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6694" y="194412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16694" y="201008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616694" y="207604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16694" y="214200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16694" y="220796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16694" y="227392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616694" y="233988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5400000">
            <a:off x="8858580" y="4602000"/>
            <a:ext cx="3268493" cy="680936"/>
          </a:xfrm>
          <a:prstGeom prst="rightArrow">
            <a:avLst/>
          </a:prstGeom>
          <a:solidFill>
            <a:srgbClr val="F935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7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斜向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9738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透明度调为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向右下角拖动一次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新图→连按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69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31334" y="1878169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45974" y="2065650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60614" y="2253131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75254" y="2440612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89894" y="2628093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4534" y="2815574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19174" y="3003055"/>
            <a:ext cx="7046254" cy="469985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2173170">
            <a:off x="6139834" y="4853645"/>
            <a:ext cx="3268493" cy="680936"/>
          </a:xfrm>
          <a:prstGeom prst="rightArrow">
            <a:avLst/>
          </a:prstGeom>
          <a:solidFill>
            <a:srgbClr val="F935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1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继续扩展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2266" y="3687689"/>
            <a:ext cx="6567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多图直线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87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水平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499038"/>
            <a:ext cx="937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新图透明度调为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水平拖动一次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新图→连续按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8554" y="2033909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554" y="2069908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354756" y="1022258"/>
            <a:ext cx="89921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原图和新图→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高宽递进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→如图→全部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右对齐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62554" y="2105908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534554" y="2141908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606554" y="2177908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678554" y="2213908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838" y="2633498"/>
            <a:ext cx="3828415" cy="2171340"/>
          </a:xfrm>
          <a:prstGeom prst="rect">
            <a:avLst/>
          </a:prstGeom>
          <a:ln w="698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9796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居中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387414" y="827057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左右居中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2503" y="1812209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58503" y="1848208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94503" y="1884208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30503" y="1920208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66503" y="1956208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02503" y="1992208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1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垂直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387414" y="827057"/>
            <a:ext cx="5365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顶端对齐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2503" y="1812209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58503" y="1812209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94503" y="1812209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30503" y="1812209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66503" y="1812209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2503" y="1812209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27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斜向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387414" y="827057"/>
            <a:ext cx="5006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左对齐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2503" y="1812209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2503" y="1812209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22503" y="1812209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22503" y="1812209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22503" y="1812209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22503" y="1812209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36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必知的方法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0717" y="3687689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插入图片→图填充到形状→调透明度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592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继续扩展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6656" y="3687689"/>
            <a:ext cx="6558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多图直线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缩放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5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/>
              <a:t>斜向</a:t>
            </a:r>
            <a:r>
              <a:rPr lang="zh-CN" altLang="en-US" dirty="0" smtClean="0"/>
              <a:t>旋转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302503" y="536927"/>
            <a:ext cx="81449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上一章最后一页操作后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神框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旋转递进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→输入“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0 30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”如图</a:t>
            </a:r>
          </a:p>
        </p:txBody>
      </p:sp>
      <p:sp>
        <p:nvSpPr>
          <p:cNvPr id="12" name="矩形 11"/>
          <p:cNvSpPr/>
          <p:nvPr/>
        </p:nvSpPr>
        <p:spPr>
          <a:xfrm>
            <a:off x="3083594" y="2173647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083594" y="2173647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3083594" y="2173647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083594" y="2173647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3083594" y="2173647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3083594" y="2173647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964" y="2501002"/>
            <a:ext cx="3659424" cy="1936297"/>
          </a:xfrm>
          <a:prstGeom prst="rect">
            <a:avLst/>
          </a:prstGeom>
          <a:ln w="698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5852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居中旋转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302502" y="766296"/>
            <a:ext cx="8467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上下居中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左右居中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7594" y="2137647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083594" y="2173647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3119594" y="2209647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155594" y="2245647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3191594" y="2281647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3227594" y="2317647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3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/>
              <a:t>水平</a:t>
            </a:r>
            <a:r>
              <a:rPr lang="zh-CN" altLang="en-US" dirty="0" smtClean="0"/>
              <a:t>旋转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302503" y="766296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2316" y="2137647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083594" y="2173647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2998141" y="2209647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116450" y="2245647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3191594" y="2281647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3227594" y="2317647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37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/>
              <a:t>垂直</a:t>
            </a:r>
            <a:r>
              <a:rPr lang="zh-CN" altLang="en-US" dirty="0" smtClean="0"/>
              <a:t>旋转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302503" y="766296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→全选→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左右居中对齐→顶端对齐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4349" y="1536454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750349" y="2796217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3786349" y="2125242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822349" y="2367952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3858349" y="2574324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3894349" y="2743509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继续扩展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0727" y="3687689"/>
            <a:ext cx="675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多图直线缩放旋转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自定义路径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0717" y="4272464"/>
            <a:ext cx="6750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请使用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曲线工具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绘制路径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36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38976" y="1588549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087873" y="1318128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3436771" y="1047707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738827" y="1171255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4040884" y="1294805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4249447" y="2287357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861520" y="3200218"/>
            <a:ext cx="2487058" cy="1065802"/>
          </a:xfrm>
          <a:custGeom>
            <a:avLst/>
            <a:gdLst>
              <a:gd name="connsiteX0" fmla="*/ 0 w 8910536"/>
              <a:gd name="connsiteY0" fmla="*/ 860341 h 1387793"/>
              <a:gd name="connsiteX1" fmla="*/ 2315183 w 8910536"/>
              <a:gd name="connsiteY1" fmla="*/ 335048 h 1387793"/>
              <a:gd name="connsiteX2" fmla="*/ 4143983 w 8910536"/>
              <a:gd name="connsiteY2" fmla="*/ 1385635 h 1387793"/>
              <a:gd name="connsiteX3" fmla="*/ 7062281 w 8910536"/>
              <a:gd name="connsiteY3" fmla="*/ 4307 h 1387793"/>
              <a:gd name="connsiteX4" fmla="*/ 8910536 w 8910536"/>
              <a:gd name="connsiteY4" fmla="*/ 1035439 h 1387793"/>
              <a:gd name="connsiteX0" fmla="*/ 0 w 7062281"/>
              <a:gd name="connsiteY0" fmla="*/ 856034 h 1383486"/>
              <a:gd name="connsiteX1" fmla="*/ 2315183 w 7062281"/>
              <a:gd name="connsiteY1" fmla="*/ 330741 h 1383486"/>
              <a:gd name="connsiteX2" fmla="*/ 4143983 w 7062281"/>
              <a:gd name="connsiteY2" fmla="*/ 1381328 h 1383486"/>
              <a:gd name="connsiteX3" fmla="*/ 7062281 w 7062281"/>
              <a:gd name="connsiteY3" fmla="*/ 0 h 1383486"/>
              <a:gd name="connsiteX0" fmla="*/ 0 w 6456227"/>
              <a:gd name="connsiteY0" fmla="*/ 540476 h 1065802"/>
              <a:gd name="connsiteX1" fmla="*/ 2315183 w 6456227"/>
              <a:gd name="connsiteY1" fmla="*/ 15183 h 1065802"/>
              <a:gd name="connsiteX2" fmla="*/ 4143983 w 6456227"/>
              <a:gd name="connsiteY2" fmla="*/ 1065770 h 1065802"/>
              <a:gd name="connsiteX3" fmla="*/ 6456227 w 6456227"/>
              <a:gd name="connsiteY3" fmla="*/ 54093 h 106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6227" h="1065802">
                <a:moveTo>
                  <a:pt x="0" y="540476"/>
                </a:moveTo>
                <a:cubicBezTo>
                  <a:pt x="812259" y="234055"/>
                  <a:pt x="1624519" y="-72366"/>
                  <a:pt x="2315183" y="15183"/>
                </a:cubicBezTo>
                <a:cubicBezTo>
                  <a:pt x="3005847" y="102732"/>
                  <a:pt x="3453809" y="1059285"/>
                  <a:pt x="4143983" y="1065770"/>
                </a:cubicBezTo>
                <a:cubicBezTo>
                  <a:pt x="4834157" y="1072255"/>
                  <a:pt x="5661802" y="112459"/>
                  <a:pt x="6456227" y="54093"/>
                </a:cubicBezTo>
              </a:path>
            </a:pathLst>
          </a:cu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曲线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247900" y="509088"/>
            <a:ext cx="9475671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上一章最后一页操作后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→绘制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→先选曲线，再全选图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→一键特效→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形状吸附路径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74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011038" y="1698720"/>
            <a:ext cx="6245088" cy="430429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00000">
            <a:off x="3280502" y="1345614"/>
            <a:ext cx="6173088" cy="4232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720000">
            <a:off x="3608332" y="2082006"/>
            <a:ext cx="6101088" cy="4160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080000">
            <a:off x="3877796" y="1281426"/>
            <a:ext cx="6029088" cy="4088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440000">
            <a:off x="4302902" y="2776575"/>
            <a:ext cx="5957088" cy="4016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00000">
            <a:off x="4514000" y="691946"/>
            <a:ext cx="5885088" cy="3944291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6133582" y="2664091"/>
            <a:ext cx="1322962" cy="2120630"/>
          </a:xfrm>
          <a:custGeom>
            <a:avLst/>
            <a:gdLst>
              <a:gd name="connsiteX0" fmla="*/ 0 w 1322962"/>
              <a:gd name="connsiteY0" fmla="*/ 1186775 h 2120630"/>
              <a:gd name="connsiteX1" fmla="*/ 233464 w 1322962"/>
              <a:gd name="connsiteY1" fmla="*/ 797668 h 2120630"/>
              <a:gd name="connsiteX2" fmla="*/ 525294 w 1322962"/>
              <a:gd name="connsiteY2" fmla="*/ 1498060 h 2120630"/>
              <a:gd name="connsiteX3" fmla="*/ 758758 w 1322962"/>
              <a:gd name="connsiteY3" fmla="*/ 661481 h 2120630"/>
              <a:gd name="connsiteX4" fmla="*/ 1147864 w 1322962"/>
              <a:gd name="connsiteY4" fmla="*/ 2120630 h 2120630"/>
              <a:gd name="connsiteX5" fmla="*/ 1322962 w 1322962"/>
              <a:gd name="connsiteY5" fmla="*/ 0 h 212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2962" h="2120630">
                <a:moveTo>
                  <a:pt x="0" y="1186775"/>
                </a:moveTo>
                <a:lnTo>
                  <a:pt x="233464" y="797668"/>
                </a:lnTo>
                <a:lnTo>
                  <a:pt x="525294" y="1498060"/>
                </a:lnTo>
                <a:lnTo>
                  <a:pt x="758758" y="661481"/>
                </a:lnTo>
                <a:lnTo>
                  <a:pt x="1147864" y="2120630"/>
                </a:lnTo>
                <a:lnTo>
                  <a:pt x="1322962" y="0"/>
                </a:lnTo>
              </a:path>
            </a:pathLst>
          </a:custGeom>
          <a:noFill/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折线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247900" y="509088"/>
            <a:ext cx="9520555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上一章最后一页操作后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→绘制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→先选折线，再全选图片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→一键特效→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形状吸附路径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39034" y="6099848"/>
            <a:ext cx="35012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：折线顶点≥选中图片数量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8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最后收尾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0727" y="3687689"/>
            <a:ext cx="675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截屏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转图裁剪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得到最终效果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76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截图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251915" y="729781"/>
            <a:ext cx="2642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手动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截图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7400" y="1812209"/>
            <a:ext cx="4360400" cy="3834622"/>
            <a:chOff x="535056" y="1690689"/>
            <a:chExt cx="6245088" cy="5492054"/>
          </a:xfrm>
        </p:grpSpPr>
        <p:sp>
          <p:nvSpPr>
            <p:cNvPr id="12" name="矩形 11"/>
            <p:cNvSpPr/>
            <p:nvPr/>
          </p:nvSpPr>
          <p:spPr>
            <a:xfrm>
              <a:off x="535056" y="1690689"/>
              <a:ext cx="6245088" cy="4304291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800000">
              <a:off x="571056" y="2950452"/>
              <a:ext cx="6173088" cy="4232291"/>
            </a:xfrm>
            <a:prstGeom prst="rect">
              <a:avLst/>
            </a:prstGeom>
            <a:blipFill dpi="0" rotWithShape="1">
              <a:blip r:embed="rId3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720000">
              <a:off x="607056" y="2279477"/>
              <a:ext cx="6101088" cy="4160291"/>
            </a:xfrm>
            <a:prstGeom prst="rect">
              <a:avLst/>
            </a:prstGeom>
            <a:blipFill dpi="0" rotWithShape="1">
              <a:blip r:embed="rId4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080000">
              <a:off x="643056" y="2522187"/>
              <a:ext cx="6029088" cy="4088291"/>
            </a:xfrm>
            <a:prstGeom prst="rect">
              <a:avLst/>
            </a:prstGeom>
            <a:blipFill dpi="0" rotWithShape="1">
              <a:blip r:embed="rId5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440000">
              <a:off x="679056" y="2728559"/>
              <a:ext cx="5957088" cy="4016291"/>
            </a:xfrm>
            <a:prstGeom prst="rect">
              <a:avLst/>
            </a:prstGeom>
            <a:blipFill dpi="0" rotWithShape="1">
              <a:blip r:embed="rId6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800000">
              <a:off x="715056" y="2897744"/>
              <a:ext cx="5885088" cy="3944291"/>
            </a:xfrm>
            <a:prstGeom prst="rect">
              <a:avLst/>
            </a:prstGeom>
            <a:blipFill dpi="0" rotWithShape="1">
              <a:blip r:embed="rId7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7532" y="1812208"/>
            <a:ext cx="4319082" cy="29878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071315" y="729781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转为图片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6070061" y="2957209"/>
            <a:ext cx="447472" cy="68093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25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插入一张图</a:t>
            </a:r>
            <a:endParaRPr lang="zh-CN" altLang="en-US" dirty="0"/>
          </a:p>
        </p:txBody>
      </p:sp>
      <p:pic>
        <p:nvPicPr>
          <p:cNvPr id="4" name="Picture 2" descr="http://img.juimg.com/tuku/yulantu/131230/328060-131230200411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6178" y="1583470"/>
            <a:ext cx="5279644" cy="352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296723" y="5271247"/>
            <a:ext cx="7598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”选项卡→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→选择图片插入到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0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本教程示例全家桶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134" y="1592691"/>
            <a:ext cx="3524338" cy="23434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0684" y="1595767"/>
            <a:ext cx="3524338" cy="23403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8"/>
          <a:stretch/>
        </p:blipFill>
        <p:spPr>
          <a:xfrm>
            <a:off x="2612133" y="4015722"/>
            <a:ext cx="3524340" cy="23777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05"/>
          <a:stretch/>
        </p:blipFill>
        <p:spPr>
          <a:xfrm>
            <a:off x="6250684" y="4014288"/>
            <a:ext cx="3524338" cy="22892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99150" y="801716"/>
            <a:ext cx="424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两图直线型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36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本教程示例全家桶</a:t>
            </a:r>
            <a:endParaRPr lang="zh-CN" altLang="en-US" dirty="0"/>
          </a:p>
        </p:txBody>
      </p:sp>
      <p:pic>
        <p:nvPicPr>
          <p:cNvPr id="8" name="图片 7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78" y="1839617"/>
            <a:ext cx="3478854" cy="2228850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545453" y="1839617"/>
            <a:ext cx="3478854" cy="2228850"/>
          </a:xfrm>
          <a:prstGeom prst="rect">
            <a:avLst/>
          </a:prstGeom>
        </p:spPr>
      </p:pic>
      <p:pic>
        <p:nvPicPr>
          <p:cNvPr id="10" name="图片 9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5428" y="1839617"/>
            <a:ext cx="3478854" cy="2228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9150" y="801716"/>
            <a:ext cx="424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多图直线型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3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本教程示例全家桶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894" y="1768510"/>
            <a:ext cx="3000375" cy="2095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0489" y="1768511"/>
            <a:ext cx="3000375" cy="20757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894" y="3978873"/>
            <a:ext cx="3000375" cy="2057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5250" y="3978873"/>
            <a:ext cx="3000375" cy="203160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99150" y="801716"/>
            <a:ext cx="424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多图直线缩放型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39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本教程示例全家桶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416" y="1653288"/>
            <a:ext cx="3000375" cy="2095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210" y="1666262"/>
            <a:ext cx="3000375" cy="2073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5416" y="3832589"/>
            <a:ext cx="3000375" cy="2085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6210" y="3832589"/>
            <a:ext cx="3000375" cy="20669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99150" y="801716"/>
            <a:ext cx="424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多图直线缩放旋转型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8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本教程示例全家桶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877" y="2123726"/>
            <a:ext cx="3640342" cy="2526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781" y="2123338"/>
            <a:ext cx="3640344" cy="250702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9149" y="801716"/>
            <a:ext cx="5451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多图直线缩放旋转自定义路径型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21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150440" y="666095"/>
            <a:ext cx="5544320" cy="1822646"/>
            <a:chOff x="3722118" y="873717"/>
            <a:chExt cx="5544320" cy="1822646"/>
          </a:xfrm>
        </p:grpSpPr>
        <p:grpSp>
          <p:nvGrpSpPr>
            <p:cNvPr id="31" name="组合 30"/>
            <p:cNvGrpSpPr/>
            <p:nvPr/>
          </p:nvGrpSpPr>
          <p:grpSpPr>
            <a:xfrm>
              <a:off x="3722118" y="873717"/>
              <a:ext cx="5544320" cy="1201350"/>
              <a:chOff x="3722118" y="873717"/>
              <a:chExt cx="5544320" cy="1201350"/>
            </a:xfrm>
          </p:grpSpPr>
          <p:pic>
            <p:nvPicPr>
              <p:cNvPr id="5" name="图片 4"/>
              <p:cNvPicPr>
                <a:picLocks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22118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56509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22118" y="1495014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656509" y="1495014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0900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25292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0900" y="1495014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25292" y="1495014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9683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94074" y="873717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9683" y="1495014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94074" y="1495014"/>
                <a:ext cx="872364" cy="580053"/>
              </a:xfrm>
              <a:prstGeom prst="rect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4189314" y="2116310"/>
              <a:ext cx="4609929" cy="580053"/>
              <a:chOff x="3722118" y="2116310"/>
              <a:chExt cx="4609929" cy="580053"/>
            </a:xfrm>
          </p:grpSpPr>
          <p:pic>
            <p:nvPicPr>
              <p:cNvPr id="10" name="图片 9"/>
              <p:cNvPicPr>
                <a:picLocks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22118" y="2116310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56509" y="2116310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0900" y="2116310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25292" y="2116310"/>
                <a:ext cx="872364" cy="580053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9683" y="2116310"/>
                <a:ext cx="872364" cy="580053"/>
              </a:xfrm>
              <a:prstGeom prst="rect">
                <a:avLst/>
              </a:prstGeom>
            </p:spPr>
          </p:pic>
        </p:grpSp>
      </p:grpSp>
      <p:pic>
        <p:nvPicPr>
          <p:cNvPr id="27" name="Picture 2" descr="http://img.juimg.com/tuku/yulantu/131230/328060-13123020041197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5548" y="4061438"/>
            <a:ext cx="3194104" cy="213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489999" y="2818845"/>
            <a:ext cx="2865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</a:t>
            </a:r>
            <a:r>
              <a:rPr lang="en-US" altLang="zh-CN" sz="6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r>
              <a:rPr lang="en-US" altLang="zh-CN" sz="6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1</a:t>
            </a:r>
            <a:endParaRPr lang="zh-CN" altLang="en-US" sz="6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01979" y="3049678"/>
            <a:ext cx="3029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自制动态模糊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60369" y="3049678"/>
            <a:ext cx="3029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艺术效果虚化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7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21537" y="1988974"/>
            <a:ext cx="894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自己动手 丰衣足食</a:t>
            </a:r>
            <a:endParaRPr lang="zh-CN" altLang="en-US" sz="7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1537" y="3251358"/>
            <a:ext cx="894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END</a:t>
            </a:r>
            <a:endParaRPr lang="zh-CN" altLang="en-US" sz="7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1537" y="4513742"/>
            <a:ext cx="8948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只为设计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55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153" y="1504701"/>
            <a:ext cx="2881236" cy="28812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315" y="1493582"/>
            <a:ext cx="2862682" cy="28626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0119" y="1609594"/>
            <a:ext cx="2639298" cy="263929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文本框 7"/>
          <p:cNvSpPr txBox="1"/>
          <p:nvPr/>
        </p:nvSpPr>
        <p:spPr>
          <a:xfrm>
            <a:off x="1891914" y="4385935"/>
            <a:ext cx="2155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官方微博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1081" y="4385935"/>
            <a:ext cx="2473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OK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插件交流群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97003" y="4385935"/>
            <a:ext cx="2473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微信公众号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2407" y="5270355"/>
            <a:ext cx="4287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关注我，惊喜常在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98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4816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图片填充到形状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273" y="5271247"/>
            <a:ext cx="10137455" cy="1082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图片→“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”选项卡→图片混合→“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图填充到形状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原图右侧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会生成一张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http://img.juimg.com/tuku/yulantu/131230/328060-131230200411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6178" y="1583470"/>
            <a:ext cx="5279644" cy="352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08" y="2232097"/>
            <a:ext cx="2602628" cy="2564154"/>
          </a:xfrm>
          <a:prstGeom prst="rect">
            <a:avLst/>
          </a:prstGeom>
          <a:ln w="698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0817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586" y="1589078"/>
            <a:ext cx="5279643" cy="3521522"/>
          </a:xfrm>
          <a:prstGeom prst="rect">
            <a:avLst/>
          </a:prstGeom>
          <a:blipFill dpi="0" rotWithShape="1">
            <a:blip r:embed="rId2">
              <a:alphaModFix amt="8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设置图片透明度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273" y="5271247"/>
            <a:ext cx="9751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右键→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设置图片格式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→图片或纹理填充→透明度：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5422" y="1225591"/>
            <a:ext cx="4194461" cy="3378100"/>
          </a:xfrm>
          <a:prstGeom prst="rect">
            <a:avLst/>
          </a:prstGeom>
          <a:ln w="6985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896500" y="5827644"/>
            <a:ext cx="10399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：具体透明度值需根据实际情况而定，这里重点是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知道怎么调透明度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12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0717" y="2118029"/>
            <a:ext cx="67505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开始扩展</a:t>
            </a:r>
            <a:endParaRPr lang="zh-CN" altLang="en-US" sz="9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4986" y="3687689"/>
            <a:ext cx="654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直线型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18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居中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9182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新图与原图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居中缩小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新图透明度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69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3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水平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在本章第一页操作后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新图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5974" y="1690688"/>
            <a:ext cx="7046254" cy="469985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87414" y="1537758"/>
            <a:ext cx="7504814" cy="500571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19400" cy="1325563"/>
          </a:xfrm>
        </p:spPr>
        <p:txBody>
          <a:bodyPr/>
          <a:lstStyle/>
          <a:p>
            <a:r>
              <a:rPr lang="zh-CN" altLang="en-US" dirty="0" smtClean="0"/>
              <a:t>垂直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87414" y="827057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在本章第一页操作后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移动新图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694" y="1865022"/>
            <a:ext cx="7046254" cy="469985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953</Words>
  <Application>Microsoft Office PowerPoint</Application>
  <PresentationFormat>宽屏</PresentationFormat>
  <Paragraphs>92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微软雅黑</vt:lpstr>
      <vt:lpstr>Calibri Light</vt:lpstr>
      <vt:lpstr>Meiryo</vt:lpstr>
      <vt:lpstr>Calibri</vt:lpstr>
      <vt:lpstr>微软雅黑 Light</vt:lpstr>
      <vt:lpstr>Office 主题</vt:lpstr>
      <vt:lpstr>Office Theme</vt:lpstr>
      <vt:lpstr>PowerPoint 演示文稿</vt:lpstr>
      <vt:lpstr>PowerPoint 演示文稿</vt:lpstr>
      <vt:lpstr>1. 插入一张图</vt:lpstr>
      <vt:lpstr>2. 图片填充到形状</vt:lpstr>
      <vt:lpstr>3. 设置图片透明度</vt:lpstr>
      <vt:lpstr>PowerPoint 演示文稿</vt:lpstr>
      <vt:lpstr>居中</vt:lpstr>
      <vt:lpstr>水平</vt:lpstr>
      <vt:lpstr>垂直</vt:lpstr>
      <vt:lpstr>斜向</vt:lpstr>
      <vt:lpstr>PowerPoint 演示文稿</vt:lpstr>
      <vt:lpstr>水平</vt:lpstr>
      <vt:lpstr>垂直</vt:lpstr>
      <vt:lpstr>斜向</vt:lpstr>
      <vt:lpstr>PowerPoint 演示文稿</vt:lpstr>
      <vt:lpstr>水平</vt:lpstr>
      <vt:lpstr>居中</vt:lpstr>
      <vt:lpstr>垂直</vt:lpstr>
      <vt:lpstr>斜向</vt:lpstr>
      <vt:lpstr>PowerPoint 演示文稿</vt:lpstr>
      <vt:lpstr>斜向旋转</vt:lpstr>
      <vt:lpstr>居中旋转</vt:lpstr>
      <vt:lpstr>水平旋转</vt:lpstr>
      <vt:lpstr>垂直旋转</vt:lpstr>
      <vt:lpstr>PowerPoint 演示文稿</vt:lpstr>
      <vt:lpstr>曲线</vt:lpstr>
      <vt:lpstr>折线</vt:lpstr>
      <vt:lpstr>PowerPoint 演示文稿</vt:lpstr>
      <vt:lpstr>截图</vt:lpstr>
      <vt:lpstr>本教程示例全家桶</vt:lpstr>
      <vt:lpstr>本教程示例全家桶</vt:lpstr>
      <vt:lpstr>本教程示例全家桶</vt:lpstr>
      <vt:lpstr>本教程示例全家桶</vt:lpstr>
      <vt:lpstr>本教程示例全家桶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追光逐影</dc:title>
  <dc:creator>Slibe</dc:creator>
  <cp:lastModifiedBy>Administrator</cp:lastModifiedBy>
  <cp:revision>25</cp:revision>
  <dcterms:created xsi:type="dcterms:W3CDTF">2015-10-15T03:05:09Z</dcterms:created>
  <dcterms:modified xsi:type="dcterms:W3CDTF">2016-06-30T02:06:20Z</dcterms:modified>
</cp:coreProperties>
</file>