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</p:sldIdLst>
  <p:sldSz cx="12192000" cy="6858000"/>
  <p:notesSz cx="6858000" cy="9144000"/>
  <p:embeddedFontLst>
    <p:embeddedFont>
      <p:font typeface="方正字迹－曾正国行楷繁体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微软雅黑 Light" panose="020B0502040204020203" pitchFamily="34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腾祥铁山楷书简" panose="01010104010101010101" pitchFamily="2" charset="-122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Meiryo" panose="020B0604030504040204" pitchFamily="34" charset="-128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BF83"/>
    <a:srgbClr val="271907"/>
    <a:srgbClr val="6F4914"/>
    <a:srgbClr val="F2F8F1"/>
    <a:srgbClr val="DBCE69"/>
    <a:srgbClr val="9D7F33"/>
    <a:srgbClr val="8CBA7F"/>
    <a:srgbClr val="C0D991"/>
    <a:srgbClr val="DFD46C"/>
    <a:srgbClr val="C2D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C2EC8-AC8B-469A-8B7B-DDF58E14D3AD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1CF18-AA03-43C2-93A3-45F4433B4A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82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111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2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89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94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85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38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77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49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50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27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7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86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34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951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70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78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5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42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7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6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90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9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0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7E894-DEB1-47E0-ADCB-A4913C8EC511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F16F0-CEDB-496A-987A-86BDB3246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87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9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9398000" y="634009"/>
            <a:ext cx="1270000" cy="635000"/>
          </a:xfrm>
          <a:prstGeom prst="rect">
            <a:avLst/>
          </a:prstGeom>
          <a:solidFill>
            <a:srgbClr val="C0D99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398000" y="1240826"/>
            <a:ext cx="1270000" cy="635000"/>
          </a:xfrm>
          <a:prstGeom prst="rect">
            <a:avLst/>
          </a:prstGeom>
          <a:solidFill>
            <a:srgbClr val="DBCE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398000" y="1798978"/>
            <a:ext cx="1270000" cy="635000"/>
          </a:xfrm>
          <a:prstGeom prst="rect">
            <a:avLst/>
          </a:prstGeom>
          <a:solidFill>
            <a:srgbClr val="DBCE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289055" y="335515"/>
            <a:ext cx="11613890" cy="6124614"/>
            <a:chOff x="-633185" y="335515"/>
            <a:chExt cx="11613890" cy="6124614"/>
          </a:xfrm>
        </p:grpSpPr>
        <p:sp>
          <p:nvSpPr>
            <p:cNvPr id="5" name="矩形 4"/>
            <p:cNvSpPr/>
            <p:nvPr/>
          </p:nvSpPr>
          <p:spPr>
            <a:xfrm>
              <a:off x="-633182" y="335515"/>
              <a:ext cx="11613887" cy="6124614"/>
            </a:xfrm>
            <a:prstGeom prst="rect">
              <a:avLst/>
            </a:prstGeom>
            <a:gradFill>
              <a:gsLst>
                <a:gs pos="0">
                  <a:srgbClr val="041B21"/>
                </a:gs>
                <a:gs pos="21000">
                  <a:srgbClr val="268076"/>
                </a:gs>
                <a:gs pos="67000">
                  <a:srgbClr val="F2F8F1"/>
                </a:gs>
                <a:gs pos="48000">
                  <a:srgbClr val="CDE8C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片 65"/>
            <p:cNvPicPr>
              <a:picLocks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3182" y="3613050"/>
              <a:ext cx="11613887" cy="2847079"/>
            </a:xfrm>
            <a:prstGeom prst="rect">
              <a:avLst/>
            </a:prstGeom>
          </p:spPr>
        </p:pic>
        <p:sp>
          <p:nvSpPr>
            <p:cNvPr id="91" name="矩形 90"/>
            <p:cNvSpPr/>
            <p:nvPr/>
          </p:nvSpPr>
          <p:spPr>
            <a:xfrm>
              <a:off x="-633185" y="4773168"/>
              <a:ext cx="11613887" cy="1686960"/>
            </a:xfrm>
            <a:prstGeom prst="rect">
              <a:avLst/>
            </a:prstGeom>
            <a:blipFill dpi="0" rotWithShape="1">
              <a:blip r:embed="rId4">
                <a:alphaModFix amt="32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642406" y="1643499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morning" dir="t"/>
            </a:scene3d>
            <a:sp3d>
              <a:bevelT w="127000" h="127000"/>
              <a:contourClr>
                <a:srgbClr val="CFBF83"/>
              </a:contourClr>
            </a:sp3d>
          </a:bodyPr>
          <a:lstStyle/>
          <a:p>
            <a:r>
              <a:rPr lang="zh-CN" altLang="en-US" sz="13800" dirty="0" smtClean="0">
                <a:solidFill>
                  <a:srgbClr val="CFBF83"/>
                </a:solidFill>
                <a:latin typeface="方正字迹－曾正国行楷繁体" panose="02010600010101010101" pitchFamily="2" charset="-122"/>
                <a:ea typeface="方正字迹－曾正国行楷繁体" panose="02010600010101010101" pitchFamily="2" charset="-122"/>
              </a:rPr>
              <a:t>江山无限</a:t>
            </a:r>
            <a:endParaRPr lang="zh-CN" altLang="en-US" sz="13800" dirty="0">
              <a:solidFill>
                <a:srgbClr val="CFBF83"/>
              </a:solidFill>
              <a:latin typeface="方正字迹－曾正国行楷繁体" panose="02010600010101010101" pitchFamily="2" charset="-122"/>
              <a:ea typeface="方正字迹－曾正国行楷繁体" panose="0201060001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54583" y="3613050"/>
            <a:ext cx="46828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morning" dir="t"/>
            </a:scene3d>
            <a:sp3d>
              <a:bevelT w="127000" h="127000"/>
            </a:sp3d>
          </a:bodyPr>
          <a:lstStyle/>
          <a:p>
            <a:pPr algn="dist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步打造浮雕字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358458" y="4286349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morning" dir="t"/>
            </a:scene3d>
            <a:sp3d>
              <a:bevelT w="127000" h="127000"/>
            </a:sp3d>
          </a:bodyPr>
          <a:lstStyle/>
          <a:p>
            <a:r>
              <a:rPr lang="en-US" altLang="zh-CN" sz="2000" dirty="0" smtClean="0">
                <a:latin typeface="+mn-ea"/>
              </a:rPr>
              <a:t>@</a:t>
            </a:r>
            <a:r>
              <a:rPr lang="zh-CN" altLang="en-US" sz="2000" dirty="0" smtClean="0">
                <a:latin typeface="+mn-ea"/>
              </a:rPr>
              <a:t>只为设计</a:t>
            </a:r>
            <a:endParaRPr lang="zh-CN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047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插入文本框，设置文字填充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320878" y="27141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江山无限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04799" y="4476198"/>
            <a:ext cx="11624932" cy="17785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“插入”选项卡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→文本框→输入“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江山无限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 →设置文字颜色为茶色（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RGB: 207,191,131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）→文字字号：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9628" y="27141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FBF83"/>
                </a:solidFill>
              </a:rPr>
              <a:t>江山无限</a:t>
            </a:r>
            <a:endParaRPr lang="zh-CN" altLang="en-US" dirty="0">
              <a:solidFill>
                <a:srgbClr val="CFBF83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2114" y="2153393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FBF83"/>
                </a:solidFill>
              </a:rPr>
              <a:t>江山无限</a:t>
            </a:r>
            <a:endParaRPr lang="zh-CN" altLang="en-US" sz="8800" dirty="0">
              <a:solidFill>
                <a:srgbClr val="CFBF83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59967" y="2614642"/>
            <a:ext cx="510362" cy="51036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861603" y="2614642"/>
            <a:ext cx="510362" cy="51036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3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修改文字字体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04799" y="4476198"/>
            <a:ext cx="11624932" cy="17785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修改文字字体，本示例使用“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方正字迹－曾正国行楷繁体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429" y="2110862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FBF83"/>
                </a:solidFill>
              </a:rPr>
              <a:t>江山无限</a:t>
            </a:r>
            <a:endParaRPr lang="zh-CN" altLang="en-US" sz="8800" dirty="0">
              <a:solidFill>
                <a:srgbClr val="CFBF83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4132" y="210498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r>
              <a:rPr lang="zh-CN" altLang="en-US" sz="8800" dirty="0" smtClean="0">
                <a:solidFill>
                  <a:srgbClr val="CFBF83"/>
                </a:solidFill>
                <a:latin typeface="方正字迹－曾正国行楷繁体" panose="02010600010101010101" pitchFamily="2" charset="-122"/>
                <a:ea typeface="方正字迹－曾正国行楷繁体" panose="02010600010101010101" pitchFamily="2" charset="-122"/>
              </a:rPr>
              <a:t>江山无限</a:t>
            </a:r>
            <a:endParaRPr lang="zh-CN" altLang="en-US" sz="8800" dirty="0">
              <a:solidFill>
                <a:srgbClr val="CFBF83"/>
              </a:solidFill>
              <a:latin typeface="方正字迹－曾正国行楷繁体" panose="02010600010101010101" pitchFamily="2" charset="-122"/>
              <a:ea typeface="方正字迹－曾正国行楷繁体" panose="02010600010101010101" pitchFamily="2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840819" y="2573079"/>
            <a:ext cx="510362" cy="51036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添加</a:t>
            </a:r>
            <a:r>
              <a:rPr lang="zh-CN" altLang="en-US" dirty="0" smtClean="0">
                <a:solidFill>
                  <a:srgbClr val="FF0000"/>
                </a:solidFill>
              </a:rPr>
              <a:t>文字</a:t>
            </a:r>
            <a:r>
              <a:rPr lang="zh-CN" altLang="en-US" dirty="0" smtClean="0"/>
              <a:t>三维</a:t>
            </a:r>
            <a:r>
              <a:rPr lang="zh-CN" altLang="en-US" dirty="0" smtClean="0">
                <a:solidFill>
                  <a:srgbClr val="FF0000"/>
                </a:solidFill>
              </a:rPr>
              <a:t>顶部棱台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799" y="4476198"/>
            <a:ext cx="11624932" cy="17785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鼠标置于文本框中右键→设置</a:t>
            </a:r>
            <a:r>
              <a:rPr lang="zh-CN" altLang="en-US" dirty="0">
                <a:solidFill>
                  <a:srgbClr val="FF0000"/>
                </a:solidFill>
              </a:rPr>
              <a:t>文字效果</a:t>
            </a:r>
            <a:r>
              <a:rPr lang="zh-CN" altLang="en-US" dirty="0"/>
              <a:t>格式→</a:t>
            </a:r>
            <a:r>
              <a:rPr lang="zh-CN" altLang="en-US" dirty="0">
                <a:solidFill>
                  <a:srgbClr val="FF0000"/>
                </a:solidFill>
              </a:rPr>
              <a:t>三维格式</a:t>
            </a:r>
            <a:r>
              <a:rPr lang="zh-CN" altLang="en-US" dirty="0"/>
              <a:t>→</a:t>
            </a:r>
            <a:r>
              <a:rPr lang="zh-CN" altLang="en-US" dirty="0">
                <a:solidFill>
                  <a:srgbClr val="FF0000"/>
                </a:solidFill>
              </a:rPr>
              <a:t>顶部棱台</a:t>
            </a:r>
            <a:r>
              <a:rPr lang="zh-CN" altLang="en-US" dirty="0"/>
              <a:t>→宽度和高度都为</a:t>
            </a:r>
            <a:r>
              <a:rPr lang="en-US" altLang="zh-CN" dirty="0">
                <a:solidFill>
                  <a:srgbClr val="FF0000"/>
                </a:solidFill>
              </a:rPr>
              <a:t>10</a:t>
            </a:r>
            <a:r>
              <a:rPr lang="zh-CN" altLang="en-US" dirty="0"/>
              <a:t>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29416" y="227484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127000" h="127000"/>
            </a:sp3d>
          </a:bodyPr>
          <a:lstStyle/>
          <a:p>
            <a:r>
              <a:rPr lang="zh-CN" altLang="en-US" sz="8800" dirty="0" smtClean="0">
                <a:solidFill>
                  <a:srgbClr val="CFBF83"/>
                </a:solidFill>
                <a:latin typeface="方正字迹－曾正国行楷繁体" panose="02010600010101010101" pitchFamily="2" charset="-122"/>
                <a:ea typeface="方正字迹－曾正国行楷繁体" panose="02010600010101010101" pitchFamily="2" charset="-122"/>
              </a:rPr>
              <a:t>江山无限</a:t>
            </a:r>
            <a:endParaRPr lang="zh-CN" altLang="en-US" sz="8800" dirty="0">
              <a:solidFill>
                <a:srgbClr val="CFBF83"/>
              </a:solidFill>
              <a:latin typeface="方正字迹－曾正国行楷繁体" panose="02010600010101010101" pitchFamily="2" charset="-122"/>
              <a:ea typeface="方正字迹－曾正国行楷繁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148" y="1621761"/>
            <a:ext cx="3834447" cy="2785510"/>
          </a:xfrm>
          <a:prstGeom prst="rect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553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修改</a:t>
            </a:r>
            <a:r>
              <a:rPr lang="zh-CN" altLang="en-US" dirty="0" smtClean="0">
                <a:solidFill>
                  <a:srgbClr val="FF0000"/>
                </a:solidFill>
              </a:rPr>
              <a:t>文字</a:t>
            </a:r>
            <a:r>
              <a:rPr lang="zh-CN" altLang="en-US" dirty="0" smtClean="0"/>
              <a:t>三维照明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04799" y="4600890"/>
            <a:ext cx="11624932" cy="17785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设置完顶部棱台后，继续单击下方的“</a:t>
            </a:r>
            <a:r>
              <a:rPr lang="zh-CN" altLang="en-US" dirty="0" smtClean="0">
                <a:solidFill>
                  <a:srgbClr val="FF0000"/>
                </a:solidFill>
              </a:rPr>
              <a:t>照明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r>
              <a:rPr lang="zh-CN" altLang="en-US" dirty="0" smtClean="0"/>
              <a:t>→选择“</a:t>
            </a:r>
            <a:r>
              <a:rPr lang="zh-CN" altLang="en-US" dirty="0" smtClean="0">
                <a:solidFill>
                  <a:srgbClr val="FF0000"/>
                </a:solidFill>
              </a:rPr>
              <a:t>早晨</a:t>
            </a:r>
            <a:r>
              <a:rPr lang="en-US" altLang="zh-CN" dirty="0" smtClean="0"/>
              <a:t>”</a:t>
            </a:r>
            <a:r>
              <a:rPr lang="zh-CN" altLang="en-US" dirty="0" smtClean="0"/>
              <a:t>→完成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829416" y="227484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morning" dir="t"/>
            </a:scene3d>
            <a:sp3d>
              <a:bevelT w="127000" h="127000"/>
            </a:sp3d>
          </a:bodyPr>
          <a:lstStyle/>
          <a:p>
            <a:r>
              <a:rPr lang="zh-CN" altLang="en-US" sz="8800" dirty="0" smtClean="0">
                <a:solidFill>
                  <a:srgbClr val="CFBF83"/>
                </a:solidFill>
                <a:latin typeface="方正字迹－曾正国行楷繁体" panose="02010600010101010101" pitchFamily="2" charset="-122"/>
                <a:ea typeface="方正字迹－曾正国行楷繁体" panose="02010600010101010101" pitchFamily="2" charset="-122"/>
              </a:rPr>
              <a:t>江山无限</a:t>
            </a:r>
            <a:endParaRPr lang="zh-CN" altLang="en-US" sz="8800" dirty="0">
              <a:solidFill>
                <a:srgbClr val="CFBF83"/>
              </a:solidFill>
              <a:latin typeface="方正字迹－曾正国行楷繁体" panose="02010600010101010101" pitchFamily="2" charset="-122"/>
              <a:ea typeface="方正字迹－曾正国行楷繁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74570" t="35974" r="2548" b="14317"/>
          <a:stretch/>
        </p:blipFill>
        <p:spPr>
          <a:xfrm>
            <a:off x="7940791" y="1355822"/>
            <a:ext cx="2689143" cy="3284596"/>
          </a:xfrm>
          <a:prstGeom prst="rect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6" name="矩形 5"/>
          <p:cNvSpPr/>
          <p:nvPr/>
        </p:nvSpPr>
        <p:spPr>
          <a:xfrm>
            <a:off x="8159262" y="1494692"/>
            <a:ext cx="703384" cy="791308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6847" y="3780692"/>
            <a:ext cx="650630" cy="509954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>
            <a:off x="8335108" y="2410691"/>
            <a:ext cx="393256" cy="1250893"/>
          </a:xfrm>
          <a:custGeom>
            <a:avLst/>
            <a:gdLst>
              <a:gd name="connsiteX0" fmla="*/ 0 w 334108"/>
              <a:gd name="connsiteY0" fmla="*/ 167054 h 1170270"/>
              <a:gd name="connsiteX1" fmla="*/ 167054 w 334108"/>
              <a:gd name="connsiteY1" fmla="*/ 0 h 1170270"/>
              <a:gd name="connsiteX2" fmla="*/ 334108 w 334108"/>
              <a:gd name="connsiteY2" fmla="*/ 167054 h 1170270"/>
              <a:gd name="connsiteX3" fmla="*/ 250581 w 334108"/>
              <a:gd name="connsiteY3" fmla="*/ 167054 h 1170270"/>
              <a:gd name="connsiteX4" fmla="*/ 250581 w 334108"/>
              <a:gd name="connsiteY4" fmla="*/ 1170270 h 1170270"/>
              <a:gd name="connsiteX5" fmla="*/ 83527 w 334108"/>
              <a:gd name="connsiteY5" fmla="*/ 1170270 h 1170270"/>
              <a:gd name="connsiteX6" fmla="*/ 83527 w 334108"/>
              <a:gd name="connsiteY6" fmla="*/ 167054 h 1170270"/>
              <a:gd name="connsiteX7" fmla="*/ 0 w 334108"/>
              <a:gd name="connsiteY7" fmla="*/ 167054 h 1170270"/>
              <a:gd name="connsiteX0" fmla="*/ 0 w 334108"/>
              <a:gd name="connsiteY0" fmla="*/ 167054 h 1170270"/>
              <a:gd name="connsiteX1" fmla="*/ 167054 w 334108"/>
              <a:gd name="connsiteY1" fmla="*/ 0 h 1170270"/>
              <a:gd name="connsiteX2" fmla="*/ 334108 w 334108"/>
              <a:gd name="connsiteY2" fmla="*/ 167054 h 1170270"/>
              <a:gd name="connsiteX3" fmla="*/ 250581 w 334108"/>
              <a:gd name="connsiteY3" fmla="*/ 167054 h 1170270"/>
              <a:gd name="connsiteX4" fmla="*/ 250581 w 334108"/>
              <a:gd name="connsiteY4" fmla="*/ 1170270 h 1170270"/>
              <a:gd name="connsiteX5" fmla="*/ 165196 w 334108"/>
              <a:gd name="connsiteY5" fmla="*/ 1168336 h 1170270"/>
              <a:gd name="connsiteX6" fmla="*/ 83527 w 334108"/>
              <a:gd name="connsiteY6" fmla="*/ 1170270 h 1170270"/>
              <a:gd name="connsiteX7" fmla="*/ 83527 w 334108"/>
              <a:gd name="connsiteY7" fmla="*/ 167054 h 1170270"/>
              <a:gd name="connsiteX8" fmla="*/ 0 w 334108"/>
              <a:gd name="connsiteY8" fmla="*/ 167054 h 1170270"/>
              <a:gd name="connsiteX0" fmla="*/ 0 w 334108"/>
              <a:gd name="connsiteY0" fmla="*/ 167054 h 1170270"/>
              <a:gd name="connsiteX1" fmla="*/ 167054 w 334108"/>
              <a:gd name="connsiteY1" fmla="*/ 0 h 1170270"/>
              <a:gd name="connsiteX2" fmla="*/ 334108 w 334108"/>
              <a:gd name="connsiteY2" fmla="*/ 167054 h 1170270"/>
              <a:gd name="connsiteX3" fmla="*/ 250581 w 334108"/>
              <a:gd name="connsiteY3" fmla="*/ 167054 h 1170270"/>
              <a:gd name="connsiteX4" fmla="*/ 250581 w 334108"/>
              <a:gd name="connsiteY4" fmla="*/ 1170270 h 1170270"/>
              <a:gd name="connsiteX5" fmla="*/ 165196 w 334108"/>
              <a:gd name="connsiteY5" fmla="*/ 1168336 h 1170270"/>
              <a:gd name="connsiteX6" fmla="*/ 83527 w 334108"/>
              <a:gd name="connsiteY6" fmla="*/ 167054 h 1170270"/>
              <a:gd name="connsiteX7" fmla="*/ 0 w 334108"/>
              <a:gd name="connsiteY7" fmla="*/ 167054 h 1170270"/>
              <a:gd name="connsiteX0" fmla="*/ 0 w 334108"/>
              <a:gd name="connsiteY0" fmla="*/ 167054 h 1168336"/>
              <a:gd name="connsiteX1" fmla="*/ 167054 w 334108"/>
              <a:gd name="connsiteY1" fmla="*/ 0 h 1168336"/>
              <a:gd name="connsiteX2" fmla="*/ 334108 w 334108"/>
              <a:gd name="connsiteY2" fmla="*/ 167054 h 1168336"/>
              <a:gd name="connsiteX3" fmla="*/ 250581 w 334108"/>
              <a:gd name="connsiteY3" fmla="*/ 167054 h 1168336"/>
              <a:gd name="connsiteX4" fmla="*/ 165196 w 334108"/>
              <a:gd name="connsiteY4" fmla="*/ 1168336 h 1168336"/>
              <a:gd name="connsiteX5" fmla="*/ 83527 w 334108"/>
              <a:gd name="connsiteY5" fmla="*/ 167054 h 1168336"/>
              <a:gd name="connsiteX6" fmla="*/ 0 w 334108"/>
              <a:gd name="connsiteY6" fmla="*/ 167054 h 1168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08" h="1168336">
                <a:moveTo>
                  <a:pt x="0" y="167054"/>
                </a:moveTo>
                <a:lnTo>
                  <a:pt x="167054" y="0"/>
                </a:lnTo>
                <a:lnTo>
                  <a:pt x="334108" y="167054"/>
                </a:lnTo>
                <a:lnTo>
                  <a:pt x="250581" y="167054"/>
                </a:lnTo>
                <a:lnTo>
                  <a:pt x="165196" y="1168336"/>
                </a:lnTo>
                <a:lnTo>
                  <a:pt x="83527" y="167054"/>
                </a:lnTo>
                <a:lnTo>
                  <a:pt x="0" y="16705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401" y="1502452"/>
            <a:ext cx="7552461" cy="45818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更多示例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016277" y="4578161"/>
            <a:ext cx="380745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morning" dir="t"/>
            </a:scene3d>
            <a:sp3d>
              <a:bevelT h="88900"/>
            </a:sp3d>
          </a:bodyPr>
          <a:lstStyle/>
          <a:p>
            <a:r>
              <a:rPr lang="zh-CN" altLang="en-US" sz="7200" b="1" dirty="0" smtClean="0">
                <a:solidFill>
                  <a:srgbClr val="CFBF83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大国崛起</a:t>
            </a:r>
            <a:endParaRPr lang="zh-CN" altLang="en-US" sz="7200" b="1" dirty="0">
              <a:solidFill>
                <a:srgbClr val="CFBF83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111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其它示例</a:t>
            </a:r>
            <a:endParaRPr lang="zh-CN" altLang="en-US" dirty="0"/>
          </a:p>
        </p:txBody>
      </p:sp>
      <p:pic>
        <p:nvPicPr>
          <p:cNvPr id="16" name="Picture 2" descr="http://album.u17i.com/image/2012/10/dc/32/911647_57947_2593933_32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9"/>
          <a:stretch/>
        </p:blipFill>
        <p:spPr bwMode="auto">
          <a:xfrm>
            <a:off x="2431016" y="1424327"/>
            <a:ext cx="7575754" cy="463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2582574" y="1566260"/>
            <a:ext cx="326724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morning" dir="t"/>
            </a:scene3d>
            <a:sp3d>
              <a:bevelT/>
            </a:sp3d>
          </a:bodyPr>
          <a:lstStyle/>
          <a:p>
            <a:r>
              <a:rPr lang="zh-CN" altLang="en-US" sz="8000" b="1" dirty="0" smtClean="0">
                <a:solidFill>
                  <a:srgbClr val="CFBF83"/>
                </a:solidFill>
                <a:latin typeface="方正字迹－曾正国行楷繁体" panose="02010600010101010101" pitchFamily="2" charset="-122"/>
                <a:ea typeface="方正字迹－曾正国行楷繁体" panose="02010600010101010101" pitchFamily="2" charset="-122"/>
              </a:rPr>
              <a:t>西游记</a:t>
            </a:r>
            <a:endParaRPr lang="zh-CN" altLang="en-US" sz="8000" b="1" dirty="0">
              <a:solidFill>
                <a:srgbClr val="CFBF83"/>
              </a:solidFill>
              <a:latin typeface="方正字迹－曾正国行楷繁体" panose="02010600010101010101" pitchFamily="2" charset="-122"/>
              <a:ea typeface="方正字迹－曾正国行楷繁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2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0479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313</Words>
  <Application>Microsoft Office PowerPoint</Application>
  <PresentationFormat>宽屏</PresentationFormat>
  <Paragraphs>30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方正字迹－曾正国行楷繁体</vt:lpstr>
      <vt:lpstr>Calibri</vt:lpstr>
      <vt:lpstr>微软雅黑 Light</vt:lpstr>
      <vt:lpstr>Arial</vt:lpstr>
      <vt:lpstr>微软雅黑</vt:lpstr>
      <vt:lpstr>腾祥铁山楷书简</vt:lpstr>
      <vt:lpstr>Calibri Light</vt:lpstr>
      <vt:lpstr>宋体</vt:lpstr>
      <vt:lpstr>Meiryo</vt:lpstr>
      <vt:lpstr>Office 主题</vt:lpstr>
      <vt:lpstr>Office Theme</vt:lpstr>
      <vt:lpstr>PowerPoint 演示文稿</vt:lpstr>
      <vt:lpstr>1. 插入文本框，设置文字填充</vt:lpstr>
      <vt:lpstr>2. 修改文字字体</vt:lpstr>
      <vt:lpstr>3. 添加文字三维顶部棱台</vt:lpstr>
      <vt:lpstr>4. 修改文字三维照明</vt:lpstr>
      <vt:lpstr>更多示例</vt:lpstr>
      <vt:lpstr>其它示例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17</cp:revision>
  <dcterms:created xsi:type="dcterms:W3CDTF">2015-10-14T00:24:48Z</dcterms:created>
  <dcterms:modified xsi:type="dcterms:W3CDTF">2016-06-27T13:36:02Z</dcterms:modified>
</cp:coreProperties>
</file>