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5" r:id="rId2"/>
  </p:sldMasterIdLst>
  <p:notesMasterIdLst>
    <p:notesMasterId r:id="rId30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25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091DF7-31C0-4ABB-9B29-8AD644AC6606}" type="datetimeFigureOut">
              <a:rPr lang="zh-CN" altLang="en-US" smtClean="0"/>
              <a:t>2016/6/22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9005AB-F8B2-4933-B575-0331C5077F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38491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937906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43FA3-6FB7-448B-9A35-E74AA91C2B5D}" type="datetimeFigureOut">
              <a:rPr lang="zh-CN" altLang="en-US" smtClean="0"/>
              <a:t>2016/6/22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42E1C-8004-454C-A63C-986A0EC53E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03550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78272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03826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6392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03652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44754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27064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7818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93321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33156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90801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57212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C43FA3-6FB7-448B-9A35-E74AA91C2B5D}" type="datetimeFigureOut">
              <a:rPr lang="zh-CN" altLang="en-US" smtClean="0"/>
              <a:t>2016/6/22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842E1C-8004-454C-A63C-986A0EC53E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66664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31779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  <p:sldLayoutId id="2147483662" r:id="rId7"/>
    <p:sldLayoutId id="2147483663" r:id="rId8"/>
    <p:sldLayoutId id="2147483664" r:id="rId9"/>
    <p:sldLayoutId id="2147483665" r:id="rId10"/>
    <p:sldLayoutId id="214748366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2039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01567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89687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8343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07016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282401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11264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883177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73648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537554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46054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464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387807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33422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665725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203900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480537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007984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767882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723930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98883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92491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14567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04853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96584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62559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91256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73</Words>
  <Application>Microsoft Office PowerPoint</Application>
  <PresentationFormat>宽屏</PresentationFormat>
  <Paragraphs>7</Paragraphs>
  <Slides>27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35" baseType="lpstr"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Administrator</cp:lastModifiedBy>
  <cp:revision>3</cp:revision>
  <dcterms:created xsi:type="dcterms:W3CDTF">2013-10-05T04:35:15Z</dcterms:created>
  <dcterms:modified xsi:type="dcterms:W3CDTF">2016-06-22T02:41:16Z</dcterms:modified>
</cp:coreProperties>
</file>