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9" r:id="rId4"/>
    <p:sldId id="261" r:id="rId5"/>
    <p:sldId id="260" r:id="rId6"/>
    <p:sldId id="262" r:id="rId7"/>
    <p:sldId id="266" r:id="rId8"/>
    <p:sldId id="258" r:id="rId9"/>
    <p:sldId id="265" r:id="rId10"/>
    <p:sldId id="264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4FE"/>
    <a:srgbClr val="D59DD3"/>
    <a:srgbClr val="78797B"/>
    <a:srgbClr val="FFE8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BDB10-5DEC-4A5F-ABA1-979461CEA3F4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0E73E-A579-44F5-B08B-32BAF56DE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5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914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57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11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5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114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643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883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832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33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52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884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587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22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80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197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2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62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84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0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956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60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6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C842F-1439-4BB1-ADF3-98A838F649F3}" type="datetimeFigureOut">
              <a:rPr lang="zh-CN" altLang="en-US" smtClean="0"/>
              <a:t>2016/6/22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B6B98-DEF5-4C84-BC1A-E68E50DAE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0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88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709" y="383491"/>
            <a:ext cx="5530582" cy="5530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10622" y="6114297"/>
            <a:ext cx="5570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友情提示：伪造印章是违法行为，请勿以身试法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7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填充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419412" y="5381397"/>
            <a:ext cx="911018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选中同心圆右键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→设置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形状格式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→填充→图片或纹理填充→剪贴板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440149" y="1313013"/>
            <a:ext cx="3935328" cy="3935328"/>
          </a:xfrm>
          <a:prstGeom prst="donut">
            <a:avLst>
              <a:gd name="adj" fmla="val 1887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7813" y="1840677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8981418"/>
              </a:avLst>
            </a:prstTxWarp>
            <a:spAutoFit/>
          </a:bodyPr>
          <a:lstStyle/>
          <a:p>
            <a:r>
              <a:rPr lang="zh-CN" altLang="en-US" sz="4800" dirty="0" smtClean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rPr>
              <a:t>如何打造超级逼真印章</a:t>
            </a:r>
            <a:endParaRPr lang="zh-CN" altLang="en-US" sz="4800" dirty="0">
              <a:blipFill>
                <a:blip r:embed="rId2"/>
                <a:stretch>
                  <a:fillRect/>
                </a:stretch>
              </a:blip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61744" y="3925619"/>
            <a:ext cx="28921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rPr>
              <a:t>@</a:t>
            </a:r>
            <a:r>
              <a:rPr lang="zh-CN" altLang="en-US" sz="4400" dirty="0" smtClean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rPr>
              <a:t>只为设计</a:t>
            </a:r>
            <a:endParaRPr lang="zh-CN" altLang="en-US" sz="4400" dirty="0">
              <a:blipFill>
                <a:blip r:embed="rId2"/>
                <a:stretch>
                  <a:fillRect/>
                </a:stretch>
              </a:blip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19412" y="5896494"/>
            <a:ext cx="9725739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在文本框中右键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→设置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文字效果格式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→填充→图片或纹理填充→剪贴板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844" y="1463552"/>
            <a:ext cx="2987802" cy="3257125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784" y="1577756"/>
            <a:ext cx="2987802" cy="3116958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4" name="任意多边形 13"/>
          <p:cNvSpPr/>
          <p:nvPr/>
        </p:nvSpPr>
        <p:spPr>
          <a:xfrm>
            <a:off x="3499308" y="1908775"/>
            <a:ext cx="1507067" cy="62677"/>
          </a:xfrm>
          <a:custGeom>
            <a:avLst/>
            <a:gdLst>
              <a:gd name="connsiteX0" fmla="*/ 1507067 w 1507067"/>
              <a:gd name="connsiteY0" fmla="*/ 0 h 0"/>
              <a:gd name="connsiteX1" fmla="*/ 0 w 150706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7067">
                <a:moveTo>
                  <a:pt x="1507067" y="0"/>
                </a:moveTo>
                <a:lnTo>
                  <a:pt x="0" y="0"/>
                </a:lnTo>
              </a:path>
            </a:pathLst>
          </a:custGeom>
          <a:noFill/>
          <a:ln w="98425" cap="rnd">
            <a:solidFill>
              <a:schemeClr val="tx1">
                <a:lumMod val="95000"/>
                <a:lumOff val="5000"/>
              </a:schemeClr>
            </a:solidFill>
            <a:round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7494558" y="1971452"/>
            <a:ext cx="1487180" cy="60548"/>
          </a:xfrm>
          <a:custGeom>
            <a:avLst/>
            <a:gdLst>
              <a:gd name="connsiteX0" fmla="*/ 0 w 1811867"/>
              <a:gd name="connsiteY0" fmla="*/ 0 h 0"/>
              <a:gd name="connsiteX1" fmla="*/ 1811867 w 181186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11867">
                <a:moveTo>
                  <a:pt x="0" y="0"/>
                </a:moveTo>
                <a:lnTo>
                  <a:pt x="1811867" y="0"/>
                </a:lnTo>
              </a:path>
            </a:pathLst>
          </a:custGeom>
          <a:noFill/>
          <a:ln w="98425" cap="rnd">
            <a:solidFill>
              <a:schemeClr val="tx1">
                <a:lumMod val="95000"/>
                <a:lumOff val="5000"/>
              </a:schemeClr>
            </a:solidFill>
            <a:round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7494558" y="4334933"/>
            <a:ext cx="1487180" cy="45719"/>
          </a:xfrm>
          <a:custGeom>
            <a:avLst/>
            <a:gdLst>
              <a:gd name="connsiteX0" fmla="*/ 0 w 1811867"/>
              <a:gd name="connsiteY0" fmla="*/ 0 h 0"/>
              <a:gd name="connsiteX1" fmla="*/ 1811867 w 181186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11867">
                <a:moveTo>
                  <a:pt x="0" y="0"/>
                </a:moveTo>
                <a:lnTo>
                  <a:pt x="1811867" y="0"/>
                </a:lnTo>
              </a:path>
            </a:pathLst>
          </a:custGeom>
          <a:noFill/>
          <a:ln w="98425" cap="rnd">
            <a:solidFill>
              <a:schemeClr val="tx1">
                <a:lumMod val="95000"/>
                <a:lumOff val="5000"/>
              </a:schemeClr>
            </a:solidFill>
            <a:round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34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9831" y="1389096"/>
            <a:ext cx="4084674" cy="3749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 </a:t>
            </a:r>
            <a:r>
              <a:rPr lang="zh-CN" altLang="en-US" dirty="0" smtClean="0"/>
              <a:t>扩展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26258" y="5381397"/>
            <a:ext cx="10496528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先选背景→再同时选中二维码→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选项卡→图片混合→滤色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136" y="1646746"/>
            <a:ext cx="3234064" cy="3234064"/>
          </a:xfrm>
          <a:prstGeom prst="rect">
            <a:avLst/>
          </a:prstGeom>
        </p:spPr>
      </p:pic>
      <p:pic>
        <p:nvPicPr>
          <p:cNvPr id="22" name="图片 2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085" y="1614506"/>
            <a:ext cx="3237257" cy="3237257"/>
          </a:xfrm>
          <a:prstGeom prst="rect">
            <a:avLst/>
          </a:prstGeom>
        </p:spPr>
      </p:pic>
      <p:sp>
        <p:nvSpPr>
          <p:cNvPr id="23" name="右箭头 22"/>
          <p:cNvSpPr/>
          <p:nvPr/>
        </p:nvSpPr>
        <p:spPr>
          <a:xfrm>
            <a:off x="6248841" y="2988276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90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完成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476070" y="1448479"/>
            <a:ext cx="3935328" cy="3935328"/>
            <a:chOff x="4440149" y="1313013"/>
            <a:chExt cx="3935328" cy="3935328"/>
          </a:xfrm>
        </p:grpSpPr>
        <p:sp>
          <p:nvSpPr>
            <p:cNvPr id="4" name="同心圆 3"/>
            <p:cNvSpPr/>
            <p:nvPr/>
          </p:nvSpPr>
          <p:spPr>
            <a:xfrm>
              <a:off x="4440149" y="1313013"/>
              <a:ext cx="3935328" cy="3935328"/>
            </a:xfrm>
            <a:prstGeom prst="donut">
              <a:avLst>
                <a:gd name="adj" fmla="val 1887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67813" y="1840677"/>
              <a:ext cx="2880000" cy="288000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8981418"/>
                </a:avLst>
              </a:prstTxWarp>
              <a:spAutoFit/>
            </a:bodyPr>
            <a:lstStyle/>
            <a:p>
              <a:r>
                <a:rPr lang="zh-CN" altLang="en-US" sz="4800" dirty="0" smtClean="0">
                  <a:blipFill>
                    <a:blip r:embed="rId2"/>
                    <a:stretch>
                      <a:fillRect/>
                    </a:stretch>
                  </a:blipFill>
                  <a:latin typeface="方正姚体" panose="02010601030101010101" pitchFamily="2" charset="-122"/>
                  <a:ea typeface="方正姚体" panose="02010601030101010101" pitchFamily="2" charset="-122"/>
                </a:rPr>
                <a:t>如何打造超级逼真印章</a:t>
              </a:r>
              <a:endParaRPr lang="zh-CN" altLang="en-US" sz="4800" dirty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61744" y="3925619"/>
              <a:ext cx="28921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blipFill>
                    <a:blip r:embed="rId2"/>
                    <a:stretch>
                      <a:fillRect/>
                    </a:stretch>
                  </a:blipFill>
                  <a:latin typeface="方正姚体" panose="02010601030101010101" pitchFamily="2" charset="-122"/>
                  <a:ea typeface="方正姚体" panose="02010601030101010101" pitchFamily="2" charset="-122"/>
                </a:rPr>
                <a:t>@</a:t>
              </a:r>
              <a:r>
                <a:rPr lang="zh-CN" altLang="en-US" sz="4400" dirty="0" smtClean="0">
                  <a:blipFill>
                    <a:blip r:embed="rId2"/>
                    <a:stretch>
                      <a:fillRect/>
                    </a:stretch>
                  </a:blipFill>
                  <a:latin typeface="方正姚体" panose="02010601030101010101" pitchFamily="2" charset="-122"/>
                  <a:ea typeface="方正姚体" panose="02010601030101010101" pitchFamily="2" charset="-122"/>
                </a:rPr>
                <a:t>只为设计</a:t>
              </a:r>
              <a:endParaRPr lang="zh-CN" altLang="en-US" sz="4400" dirty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pic>
          <p:nvPicPr>
            <p:cNvPr id="7" name="图片 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2671" y="2472267"/>
              <a:ext cx="1470285" cy="147028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 rot="428654">
            <a:off x="6471857" y="2352049"/>
            <a:ext cx="4246944" cy="2370397"/>
            <a:chOff x="6471857" y="2352049"/>
            <a:chExt cx="4246944" cy="2370397"/>
          </a:xfrm>
        </p:grpSpPr>
        <p:sp>
          <p:nvSpPr>
            <p:cNvPr id="16" name="图文框 15"/>
            <p:cNvSpPr/>
            <p:nvPr/>
          </p:nvSpPr>
          <p:spPr>
            <a:xfrm>
              <a:off x="6471857" y="2352049"/>
              <a:ext cx="4246944" cy="2370397"/>
            </a:xfrm>
            <a:prstGeom prst="frame">
              <a:avLst>
                <a:gd name="adj1" fmla="val 4642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79393" y="2482597"/>
              <a:ext cx="4031873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>
                  <a:blipFill>
                    <a:blip r:embed="rId2"/>
                    <a:stretch>
                      <a:fillRect/>
                    </a:stretch>
                  </a:blipFill>
                  <a:latin typeface="方正姚体" panose="02010601030101010101" pitchFamily="2" charset="-122"/>
                  <a:ea typeface="方正姚体" panose="02010601030101010101" pitchFamily="2" charset="-122"/>
                </a:rPr>
                <a:t>如何打造超</a:t>
              </a:r>
              <a:endParaRPr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zh-CN" altLang="en-US" sz="6000" b="1" dirty="0" smtClean="0">
                  <a:blipFill>
                    <a:blip r:embed="rId2"/>
                    <a:stretch>
                      <a:fillRect/>
                    </a:stretch>
                  </a:blipFill>
                  <a:latin typeface="方正姚体" panose="02010601030101010101" pitchFamily="2" charset="-122"/>
                  <a:ea typeface="方正姚体" panose="02010601030101010101" pitchFamily="2" charset="-122"/>
                </a:rPr>
                <a:t>级逼真印章</a:t>
              </a:r>
              <a:endParaRPr lang="zh-CN" altLang="en-US" sz="6000" b="1" dirty="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813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0461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插入文字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847088" y="4493870"/>
            <a:ext cx="8689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插入选项卡→文本框→横排文本框→输入文字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686427" y="2794806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315200" y="2888619"/>
            <a:ext cx="28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如何打造超级逼真印章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8105" t="8375" r="28542" b="70625"/>
          <a:stretch/>
        </p:blipFill>
        <p:spPr>
          <a:xfrm>
            <a:off x="2345828" y="1664098"/>
            <a:ext cx="2846658" cy="2517046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6" name="矩形 15"/>
          <p:cNvSpPr/>
          <p:nvPr/>
        </p:nvSpPr>
        <p:spPr>
          <a:xfrm>
            <a:off x="2494503" y="2980591"/>
            <a:ext cx="2518368" cy="546379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9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插入文字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74057" y="4993271"/>
            <a:ext cx="10443885" cy="1274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选中文本框→“格式”选项卡→文本效果→转换→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上弯弧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→文本框大小修改为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厘米*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686427" y="2794806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315200" y="1780321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/>
              <a:t>如何打造超级逼真印章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097634" y="2885361"/>
            <a:ext cx="28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如何打造超级逼真印章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3588" t="13874" r="2538" b="37126"/>
          <a:stretch/>
        </p:blipFill>
        <p:spPr>
          <a:xfrm>
            <a:off x="1351790" y="1613394"/>
            <a:ext cx="3951730" cy="3213854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2741246" y="3505200"/>
            <a:ext cx="645421" cy="626533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652" y="2531878"/>
            <a:ext cx="1802548" cy="1672952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7485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插入文字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694795" y="4522448"/>
            <a:ext cx="8802410" cy="1274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选中文本框→“开始”选项卡→字体：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方正姚体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→调整文本框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控点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485259" y="3391503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57568" y="1690688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592050"/>
              </a:avLst>
            </a:prstTxWarp>
            <a:spAutoFit/>
          </a:bodyPr>
          <a:lstStyle/>
          <a:p>
            <a:r>
              <a:rPr lang="zh-CN" altLang="en-US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如何打造超级逼真印章</a:t>
            </a:r>
            <a:endParaRPr lang="zh-CN" altLang="en-US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右箭头 15"/>
          <p:cNvSpPr/>
          <p:nvPr/>
        </p:nvSpPr>
        <p:spPr>
          <a:xfrm rot="15413651" flipH="1">
            <a:off x="1935262" y="3396584"/>
            <a:ext cx="322236" cy="242821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051879" y="3484821"/>
            <a:ext cx="159534" cy="146334"/>
          </a:xfrm>
          <a:prstGeom prst="rect">
            <a:avLst/>
          </a:prstGeom>
          <a:solidFill>
            <a:srgbClr val="FFB4FE"/>
          </a:solidFill>
          <a:ln>
            <a:solidFill>
              <a:srgbClr val="7879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059055" y="1690688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485381"/>
              </a:avLst>
            </a:prstTxWarp>
            <a:spAutoFit/>
          </a:bodyPr>
          <a:lstStyle/>
          <a:p>
            <a:r>
              <a:rPr lang="zh-CN" altLang="en-US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如何打造超级逼真印章</a:t>
            </a:r>
            <a:endParaRPr lang="zh-CN" altLang="en-US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18648" y="3153817"/>
            <a:ext cx="159534" cy="146334"/>
          </a:xfrm>
          <a:prstGeom prst="rect">
            <a:avLst/>
          </a:prstGeom>
          <a:solidFill>
            <a:srgbClr val="FFB4FE"/>
          </a:solidFill>
          <a:ln>
            <a:solidFill>
              <a:srgbClr val="7879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858" y="1963873"/>
            <a:ext cx="2718967" cy="1119574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1201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插入文字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653919" y="4533496"/>
            <a:ext cx="8884163" cy="1274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选中文本框→“开始”选项卡→点击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32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→直至字号没有变化为止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本示例文字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540663" y="3261216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10005" y="1582941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8981418"/>
              </a:avLst>
            </a:prstTxWarp>
            <a:spAutoFit/>
          </a:bodyPr>
          <a:lstStyle/>
          <a:p>
            <a:r>
              <a:rPr lang="zh-CN" altLang="en-US" sz="4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如何打造超级逼真印章</a:t>
            </a:r>
            <a:endParaRPr lang="zh-CN" altLang="en-US" sz="4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65307" y="1582941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8981418"/>
              </a:avLst>
            </a:prstTxWarp>
            <a:spAutoFit/>
          </a:bodyPr>
          <a:lstStyle/>
          <a:p>
            <a:r>
              <a:rPr lang="zh-CN" altLang="en-US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如何打造超级逼真印章</a:t>
            </a:r>
            <a:endParaRPr lang="zh-CN" altLang="en-US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185" y="1778773"/>
            <a:ext cx="2903864" cy="1258342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357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插入文字</a:t>
            </a:r>
            <a:r>
              <a:rPr lang="en-US" altLang="zh-CN" dirty="0" smtClean="0"/>
              <a:t>-5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899980" y="3938550"/>
            <a:ext cx="8392041" cy="1274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插入文本框→输入文字→字体设置为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方正姚体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→增大字号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本示例文字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811597" y="2482643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87601" y="2600535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@</a:t>
            </a:r>
            <a:r>
              <a:rPr lang="zh-CN" altLang="en-US" dirty="0" smtClean="0"/>
              <a:t>只为设计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6813717" y="2346593"/>
            <a:ext cx="28921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@</a:t>
            </a:r>
            <a:r>
              <a:rPr lang="zh-CN" altLang="en-US" sz="44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只为设计</a:t>
            </a:r>
            <a:endParaRPr lang="zh-CN" altLang="en-US" sz="44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54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绘制同心圆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2901462" y="5414017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选中同心圆→调整同心圆的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</a:p>
        </p:txBody>
      </p:sp>
      <p:sp>
        <p:nvSpPr>
          <p:cNvPr id="13" name="同心圆 12"/>
          <p:cNvSpPr/>
          <p:nvPr/>
        </p:nvSpPr>
        <p:spPr>
          <a:xfrm>
            <a:off x="1974314" y="1587453"/>
            <a:ext cx="2896624" cy="2896624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7261934" y="1587453"/>
            <a:ext cx="2896624" cy="2896624"/>
          </a:xfrm>
          <a:prstGeom prst="donut">
            <a:avLst>
              <a:gd name="adj" fmla="val 18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686427" y="2794806"/>
            <a:ext cx="892908" cy="59494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flipH="1">
            <a:off x="2030277" y="2921430"/>
            <a:ext cx="588041" cy="209227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2724" y="2979252"/>
            <a:ext cx="113027" cy="113027"/>
          </a:xfrm>
          <a:prstGeom prst="rect">
            <a:avLst/>
          </a:prstGeom>
          <a:solidFill>
            <a:srgbClr val="FFE873"/>
          </a:solidFill>
          <a:ln>
            <a:solidFill>
              <a:srgbClr val="7879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70898" y="2979252"/>
            <a:ext cx="113027" cy="113027"/>
          </a:xfrm>
          <a:prstGeom prst="rect">
            <a:avLst/>
          </a:prstGeom>
          <a:solidFill>
            <a:srgbClr val="FFE873"/>
          </a:solidFill>
          <a:ln>
            <a:solidFill>
              <a:srgbClr val="7879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611439" y="4743363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“插入”选项卡→形状→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同心圆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→设置为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无线条</a:t>
            </a:r>
          </a:p>
        </p:txBody>
      </p:sp>
    </p:spTree>
    <p:extLst>
      <p:ext uri="{BB962C8B-B14F-4D97-AF65-F5344CB8AC3E}">
        <p14:creationId xmlns:p14="http://schemas.microsoft.com/office/powerpoint/2010/main" val="270158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组合摆放</a:t>
            </a:r>
            <a:endParaRPr lang="zh-CN" altLang="en-US" dirty="0"/>
          </a:p>
        </p:txBody>
      </p:sp>
      <p:sp>
        <p:nvSpPr>
          <p:cNvPr id="4" name="同心圆 3"/>
          <p:cNvSpPr/>
          <p:nvPr/>
        </p:nvSpPr>
        <p:spPr>
          <a:xfrm>
            <a:off x="4440149" y="1296080"/>
            <a:ext cx="3935328" cy="3935328"/>
          </a:xfrm>
          <a:prstGeom prst="donut">
            <a:avLst>
              <a:gd name="adj" fmla="val 18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7813" y="1823744"/>
            <a:ext cx="2880000" cy="288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8981418"/>
              </a:avLst>
            </a:prstTxWarp>
            <a:spAutoFit/>
          </a:bodyPr>
          <a:lstStyle/>
          <a:p>
            <a:r>
              <a:rPr lang="zh-CN" altLang="en-US" sz="4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如何打造超级逼真印章</a:t>
            </a:r>
            <a:endParaRPr lang="zh-CN" altLang="en-US" sz="4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9611" y="5356152"/>
            <a:ext cx="921277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调整同心圆的大小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→同心圆与两个文本框如图摆放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：大文本框可以与同心圆上下、左右居中对齐哦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61744" y="3908686"/>
            <a:ext cx="28921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@</a:t>
            </a:r>
            <a:r>
              <a:rPr lang="zh-CN" altLang="en-US" sz="44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只为设计</a:t>
            </a:r>
            <a:endParaRPr lang="zh-CN" altLang="en-US" sz="44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36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en-US" altLang="zh-CN" dirty="0" smtClean="0"/>
              <a:t>. </a:t>
            </a:r>
            <a:r>
              <a:rPr lang="zh-CN" altLang="en-US" dirty="0" smtClean="0"/>
              <a:t>背景制作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63689" y="5267615"/>
            <a:ext cx="11264622" cy="1274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插入一个矩形→去掉边框→填充为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→剪切右键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粘贴为图片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→艺术效果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线条图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→透明度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该图</a:t>
            </a:r>
          </a:p>
        </p:txBody>
      </p:sp>
      <p:sp>
        <p:nvSpPr>
          <p:cNvPr id="5" name="矩形 4"/>
          <p:cNvSpPr/>
          <p:nvPr/>
        </p:nvSpPr>
        <p:spPr>
          <a:xfrm>
            <a:off x="1354667" y="1439333"/>
            <a:ext cx="4080933" cy="37472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11600" y="1036328"/>
            <a:ext cx="4080933" cy="374720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73644" y="699645"/>
            <a:ext cx="4084674" cy="3749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7183" y="2519291"/>
            <a:ext cx="3947506" cy="1643828"/>
          </a:xfrm>
          <a:prstGeom prst="rect">
            <a:avLst/>
          </a:prstGeom>
          <a:ln w="73025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8388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682</Words>
  <Application>Microsoft Office PowerPoint</Application>
  <PresentationFormat>宽屏</PresentationFormat>
  <Paragraphs>54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方正姚体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1. 插入文字-1</vt:lpstr>
      <vt:lpstr>1. 插入文字-2</vt:lpstr>
      <vt:lpstr>1. 插入文字-3</vt:lpstr>
      <vt:lpstr>1. 插入文字-4</vt:lpstr>
      <vt:lpstr>1. 插入文字-5</vt:lpstr>
      <vt:lpstr>2. 绘制同心圆</vt:lpstr>
      <vt:lpstr>3. 组合摆放</vt:lpstr>
      <vt:lpstr>4. 背景制作</vt:lpstr>
      <vt:lpstr>5. 填充</vt:lpstr>
      <vt:lpstr>6. 扩展</vt:lpstr>
      <vt:lpstr>完成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25</cp:revision>
  <dcterms:created xsi:type="dcterms:W3CDTF">2015-10-07T04:01:59Z</dcterms:created>
  <dcterms:modified xsi:type="dcterms:W3CDTF">2016-06-22T02:27:07Z</dcterms:modified>
</cp:coreProperties>
</file>