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4A251E-99D1-4109-AD6E-58392B6B590D}" type="datetimeFigureOut">
              <a:rPr lang="zh-CN" altLang="en-US" smtClean="0"/>
              <a:t>2016/5/16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96C165-EEAE-4016-9FD5-08C2EE6B6A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8359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2185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9E5D1-3179-46DC-BC18-234843989826}" type="datetimeFigureOut">
              <a:rPr lang="zh-CN" altLang="en-US" smtClean="0"/>
              <a:t>2016/5/16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FC7A5-E617-42ED-AD02-6F837BF5D1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8953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9E5D1-3179-46DC-BC18-234843989826}" type="datetimeFigureOut">
              <a:rPr lang="zh-CN" altLang="en-US" smtClean="0"/>
              <a:t>2016/5/16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FC7A5-E617-42ED-AD02-6F837BF5D1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5181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9E5D1-3179-46DC-BC18-234843989826}" type="datetimeFigureOut">
              <a:rPr lang="zh-CN" altLang="en-US" smtClean="0"/>
              <a:t>2016/5/16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FC7A5-E617-42ED-AD02-6F837BF5D1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050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9219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97901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8541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83580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4339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4925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99628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062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9E5D1-3179-46DC-BC18-234843989826}" type="datetimeFigureOut">
              <a:rPr lang="zh-CN" altLang="en-US" smtClean="0"/>
              <a:t>2016/5/16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FC7A5-E617-42ED-AD02-6F837BF5D1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3105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7969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2540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7301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9E5D1-3179-46DC-BC18-234843989826}" type="datetimeFigureOut">
              <a:rPr lang="zh-CN" altLang="en-US" smtClean="0"/>
              <a:t>2016/5/16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FC7A5-E617-42ED-AD02-6F837BF5D1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815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9E5D1-3179-46DC-BC18-234843989826}" type="datetimeFigureOut">
              <a:rPr lang="zh-CN" altLang="en-US" smtClean="0"/>
              <a:t>2016/5/16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FC7A5-E617-42ED-AD02-6F837BF5D1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853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9E5D1-3179-46DC-BC18-234843989826}" type="datetimeFigureOut">
              <a:rPr lang="zh-CN" altLang="en-US" smtClean="0"/>
              <a:t>2016/5/16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FC7A5-E617-42ED-AD02-6F837BF5D1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076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9E5D1-3179-46DC-BC18-234843989826}" type="datetimeFigureOut">
              <a:rPr lang="zh-CN" altLang="en-US" smtClean="0"/>
              <a:t>2016/5/16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FC7A5-E617-42ED-AD02-6F837BF5D1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050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9E5D1-3179-46DC-BC18-234843989826}" type="datetimeFigureOut">
              <a:rPr lang="zh-CN" altLang="en-US" smtClean="0"/>
              <a:t>2016/5/16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FC7A5-E617-42ED-AD02-6F837BF5D1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234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9E5D1-3179-46DC-BC18-234843989826}" type="datetimeFigureOut">
              <a:rPr lang="zh-CN" altLang="en-US" smtClean="0"/>
              <a:t>2016/5/16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FC7A5-E617-42ED-AD02-6F837BF5D1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637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9E5D1-3179-46DC-BC18-234843989826}" type="datetimeFigureOut">
              <a:rPr lang="zh-CN" altLang="en-US" smtClean="0"/>
              <a:t>2016/5/16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FC7A5-E617-42ED-AD02-6F837BF5D1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6709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C9E5D1-3179-46DC-BC18-234843989826}" type="datetimeFigureOut">
              <a:rPr lang="zh-CN" altLang="en-US" smtClean="0"/>
              <a:t>2016/5/16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FC7A5-E617-42ED-AD02-6F837BF5D1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057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19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microsoft.com/office/2007/relationships/hdphoto" Target="../media/hdphoto2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9974" y="669224"/>
            <a:ext cx="2638131" cy="552442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995" b="99201" l="16567" r="808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05087" y="1074757"/>
            <a:ext cx="3297817" cy="4944311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707" y="1074757"/>
            <a:ext cx="2674267" cy="4713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556185" y="1074757"/>
            <a:ext cx="3021391" cy="4509800"/>
            <a:chOff x="3916440" y="948378"/>
            <a:chExt cx="2081784" cy="312115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65113" b="96937" l="9581" r="89621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16440" y="948378"/>
              <a:ext cx="2081784" cy="312115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5859" b="73635" l="9581" r="89621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16440" y="948378"/>
              <a:ext cx="2081784" cy="3121152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5859" b="53529" l="9581" r="89621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16440" y="948378"/>
              <a:ext cx="2081784" cy="31211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520329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936186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73</Words>
  <Application>Microsoft Office PowerPoint</Application>
  <PresentationFormat>宽屏</PresentationFormat>
  <Paragraphs>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</cp:revision>
  <dcterms:created xsi:type="dcterms:W3CDTF">2016-05-16T02:46:43Z</dcterms:created>
  <dcterms:modified xsi:type="dcterms:W3CDTF">2016-05-16T02:48:18Z</dcterms:modified>
</cp:coreProperties>
</file>